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747" r:id="rId2"/>
  </p:sldMasterIdLst>
  <p:notesMasterIdLst>
    <p:notesMasterId r:id="rId9"/>
  </p:notesMasterIdLst>
  <p:sldIdLst>
    <p:sldId id="261" r:id="rId3"/>
    <p:sldId id="295" r:id="rId4"/>
    <p:sldId id="291" r:id="rId5"/>
    <p:sldId id="292" r:id="rId6"/>
    <p:sldId id="293" r:id="rId7"/>
    <p:sldId id="294"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Caros Soft" panose="020F0503030302020204" pitchFamily="34" charset="0"/>
      <p:regular r:id="rId16"/>
    </p:embeddedFont>
    <p:embeddedFont>
      <p:font typeface="Caros Soft Bold" panose="020F0703030302020204" pitchFamily="34" charset="0"/>
      <p:regular r:id="rId17"/>
      <p:bold r:id="rId18"/>
    </p:embeddedFont>
    <p:embeddedFont>
      <p:font typeface="Caros Soft Light" panose="020F0303030302020204" pitchFamily="34" charset="0"/>
      <p:regular r:id="rId19"/>
    </p:embeddedFont>
    <p:embeddedFont>
      <p:font typeface="Century Schoolbook" panose="02040604050505020304" pitchFamily="18" charset="0"/>
      <p:regular r:id="rId20"/>
      <p:bold r:id="rId21"/>
      <p:italic r:id="rId22"/>
      <p:boldItalic r:id="rId23"/>
    </p:embeddedFont>
    <p:embeddedFont>
      <p:font typeface="Corsa Grotesk Normal" panose="020B0805030202020204" pitchFamily="34" charset="77"/>
      <p:regular r:id="rId24"/>
    </p:embeddedFont>
    <p:embeddedFont>
      <p:font typeface="Georgia" panose="02040502050405020303" pitchFamily="18" charset="0"/>
      <p:regular r:id="rId25"/>
      <p:bold r:id="rId26"/>
      <p:italic r:id="rId27"/>
      <p:boldItalic r:id="rId28"/>
    </p:embeddedFont>
    <p:embeddedFont>
      <p:font typeface="Lato" panose="020F0502020204030203" pitchFamily="34" charset="77"/>
      <p:regular r:id="rId29"/>
      <p:bold r:id="rId30"/>
      <p:italic r:id="rId31"/>
      <p:boldItalic r:id="rId32"/>
    </p:embeddedFont>
    <p:embeddedFont>
      <p:font typeface="Montserrat"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918CC-85CC-F1AC-6AAF-B754DD7CF06D}" name="Sarah Ait-Ameur" initials="SA" userId="S::sarah.ait-ameur@hayden.ai::f20956e0-38ac-4d6b-a015-c7add18b18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DC940"/>
    <a:srgbClr val="FFDB3E"/>
    <a:srgbClr val="000000"/>
    <a:srgbClr val="3067FF"/>
    <a:srgbClr val="091C76"/>
    <a:srgbClr val="0025A4"/>
    <a:srgbClr val="1B3DB1"/>
    <a:srgbClr val="3167FF"/>
    <a:srgbClr val="4772FF"/>
    <a:srgbClr val="538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2"/>
    <p:restoredTop sz="96327"/>
  </p:normalViewPr>
  <p:slideViewPr>
    <p:cSldViewPr snapToGrid="0">
      <p:cViewPr varScale="1">
        <p:scale>
          <a:sx n="155" d="100"/>
          <a:sy n="155" d="100"/>
        </p:scale>
        <p:origin x="2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theme" Target="theme/theme1.xml"/><Relationship Id="rId21" Type="http://schemas.openxmlformats.org/officeDocument/2006/relationships/font" Target="fonts/font12.fntdata"/><Relationship Id="rId34" Type="http://schemas.openxmlformats.org/officeDocument/2006/relationships/font" Target="fonts/font2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Cover Slide Option 2">
    <p:spTree>
      <p:nvGrpSpPr>
        <p:cNvPr id="1" name="Shape 10"/>
        <p:cNvGrpSpPr/>
        <p:nvPr/>
      </p:nvGrpSpPr>
      <p:grpSpPr>
        <a:xfrm>
          <a:off x="0" y="0"/>
          <a:ext cx="0" cy="0"/>
          <a:chOff x="0" y="0"/>
          <a:chExt cx="0" cy="0"/>
        </a:xfrm>
      </p:grpSpPr>
      <p:pic>
        <p:nvPicPr>
          <p:cNvPr id="7" name="Picture 6">
            <a:extLst>
              <a:ext uri="{FF2B5EF4-FFF2-40B4-BE49-F238E27FC236}">
                <a16:creationId xmlns:a16="http://schemas.microsoft.com/office/drawing/2014/main" id="{14140FC4-86BE-CDB7-28AB-7AC8675A43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Tree>
    <p:extLst>
      <p:ext uri="{BB962C8B-B14F-4D97-AF65-F5344CB8AC3E}">
        <p14:creationId xmlns:p14="http://schemas.microsoft.com/office/powerpoint/2010/main" val="267591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Bus Lane 2">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9" name="Google Shape;8;p1">
            <a:extLst>
              <a:ext uri="{FF2B5EF4-FFF2-40B4-BE49-F238E27FC236}">
                <a16:creationId xmlns:a16="http://schemas.microsoft.com/office/drawing/2014/main" id="{C4DA7997-FA6C-4F4E-43D9-726CF3F773E1}"/>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F561C324-D0F4-1BD3-B43B-48CAE34A59E0}"/>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9939D30F-CADB-2C08-52B6-200BCB0BDEC7}"/>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148497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7">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8" name="Google Shape;8;p1">
            <a:extLst>
              <a:ext uri="{FF2B5EF4-FFF2-40B4-BE49-F238E27FC236}">
                <a16:creationId xmlns:a16="http://schemas.microsoft.com/office/drawing/2014/main" id="{48E87E3F-56B0-AD21-06AC-72F8ECCE6BC5}"/>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3EE98A3F-CE2F-12A0-8BFB-B8DB2F3EDBF3}"/>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4065F18C-D0A3-6E4D-719E-2317987695F6}"/>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256260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8">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a:solidFill>
                  <a:schemeClr val="bg1"/>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8" name="Google Shape;8;p1">
            <a:extLst>
              <a:ext uri="{FF2B5EF4-FFF2-40B4-BE49-F238E27FC236}">
                <a16:creationId xmlns:a16="http://schemas.microsoft.com/office/drawing/2014/main" id="{48E87E3F-56B0-AD21-06AC-72F8ECCE6BC5}"/>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38F7A6E2-C679-B42D-5BC3-4EF704D62251}"/>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9277269D-DC77-7B97-BF1D-3ACD44D94BC8}"/>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872142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p:spTree>
      <p:nvGrpSpPr>
        <p:cNvPr id="1" name="Shape 15"/>
        <p:cNvGrpSpPr/>
        <p:nvPr/>
      </p:nvGrpSpPr>
      <p:grpSpPr>
        <a:xfrm>
          <a:off x="0" y="0"/>
          <a:ext cx="0" cy="0"/>
          <a:chOff x="0" y="0"/>
          <a:chExt cx="0" cy="0"/>
        </a:xfrm>
      </p:grpSpPr>
      <p:pic>
        <p:nvPicPr>
          <p:cNvPr id="7" name="Google Shape;201;g25a3f6a50d7_0_329">
            <a:extLst>
              <a:ext uri="{FF2B5EF4-FFF2-40B4-BE49-F238E27FC236}">
                <a16:creationId xmlns:a16="http://schemas.microsoft.com/office/drawing/2014/main" id="{A123E126-8723-7CAC-A7BB-36D5EF66BD7C}"/>
              </a:ext>
            </a:extLst>
          </p:cNvPr>
          <p:cNvPicPr preferRelativeResize="0">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 y="0"/>
            <a:ext cx="9149841" cy="5148072"/>
          </a:xfrm>
          <a:prstGeom prst="rect">
            <a:avLst/>
          </a:prstGeom>
          <a:noFill/>
          <a:ln>
            <a:noFill/>
          </a:ln>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549400" y="1830600"/>
            <a:ext cx="40452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pic>
        <p:nvPicPr>
          <p:cNvPr id="12" name="Google Shape;8;p1">
            <a:extLst>
              <a:ext uri="{FF2B5EF4-FFF2-40B4-BE49-F238E27FC236}">
                <a16:creationId xmlns:a16="http://schemas.microsoft.com/office/drawing/2014/main" id="{9118B25D-9800-10FB-49C3-D03A3FF99A6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1A209203-4BAD-186C-8901-E975BA229D2C}"/>
              </a:ext>
            </a:extLst>
          </p:cNvPr>
          <p:cNvSpPr txBox="1"/>
          <p:nvPr userDrawn="1"/>
        </p:nvSpPr>
        <p:spPr>
          <a:xfrm>
            <a:off x="518676" y="4733801"/>
            <a:ext cx="8164787" cy="30931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B68DF7F2-67EA-C94D-B780-D096304416DF}"/>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pic>
        <p:nvPicPr>
          <p:cNvPr id="13" name="Picture 12" descr="A black background with colorful squares&#10;&#10;Description automatically generated">
            <a:extLst>
              <a:ext uri="{FF2B5EF4-FFF2-40B4-BE49-F238E27FC236}">
                <a16:creationId xmlns:a16="http://schemas.microsoft.com/office/drawing/2014/main" id="{9E79917C-F0CC-6C66-D779-4149728B6766}"/>
              </a:ext>
            </a:extLst>
          </p:cNvPr>
          <p:cNvPicPr>
            <a:picLocks noChangeAspect="1"/>
          </p:cNvPicPr>
          <p:nvPr userDrawn="1"/>
        </p:nvPicPr>
        <p:blipFill>
          <a:blip r:embed="rId4"/>
          <a:stretch>
            <a:fillRect/>
          </a:stretch>
        </p:blipFill>
        <p:spPr>
          <a:xfrm>
            <a:off x="11657" y="0"/>
            <a:ext cx="9152127" cy="5148072"/>
          </a:xfrm>
          <a:prstGeom prst="rect">
            <a:avLst/>
          </a:prstGeom>
        </p:spPr>
      </p:pic>
    </p:spTree>
    <p:extLst>
      <p:ext uri="{BB962C8B-B14F-4D97-AF65-F5344CB8AC3E}">
        <p14:creationId xmlns:p14="http://schemas.microsoft.com/office/powerpoint/2010/main" val="1309558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 Section Header Slide 2">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sp>
        <p:nvSpPr>
          <p:cNvPr id="2" name="Rectangle 1">
            <a:extLst>
              <a:ext uri="{FF2B5EF4-FFF2-40B4-BE49-F238E27FC236}">
                <a16:creationId xmlns:a16="http://schemas.microsoft.com/office/drawing/2014/main" id="{9BD7F850-B90E-AECF-3FB2-9A42884BB4BC}"/>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870D51-2AE5-695B-0BD6-0B6B080C0B85}"/>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578E2D-A29E-E420-DD22-1EC27B22842C}"/>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C878CE-54F5-5407-E976-BA25E22E9539}"/>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p1">
            <a:extLst>
              <a:ext uri="{FF2B5EF4-FFF2-40B4-BE49-F238E27FC236}">
                <a16:creationId xmlns:a16="http://schemas.microsoft.com/office/drawing/2014/main" id="{ACA4D8DA-B2CD-ACA4-6A01-E51F0072A47A}"/>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641C582E-285D-0478-5E2E-30AB65F2BDFA}"/>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5C41CACD-BD92-CA71-1297-25B54B73C187}"/>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1567079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3">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sp>
        <p:nvSpPr>
          <p:cNvPr id="2" name="Rectangle 1">
            <a:extLst>
              <a:ext uri="{FF2B5EF4-FFF2-40B4-BE49-F238E27FC236}">
                <a16:creationId xmlns:a16="http://schemas.microsoft.com/office/drawing/2014/main" id="{89A02B63-FBA1-76B8-1C18-3770DE8C3907}"/>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31E1A8-F85A-F91F-A01E-F626C68D4DBF}"/>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8AA01C-6BA9-6B20-1AAA-D7C92F16475F}"/>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4871BA-EC8B-98A5-2343-8A0F3A5B6D8D}"/>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1DD0941E-2699-3E97-FB6C-A69260F30234}"/>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57783BCD-D807-31B6-BEE8-D42742E6DCDB}"/>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3BF355E0-E050-BC1F-E67C-7E70764BC0DC}"/>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777451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4">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sp>
        <p:nvSpPr>
          <p:cNvPr id="2" name="Rectangle 1">
            <a:extLst>
              <a:ext uri="{FF2B5EF4-FFF2-40B4-BE49-F238E27FC236}">
                <a16:creationId xmlns:a16="http://schemas.microsoft.com/office/drawing/2014/main" id="{7A9AAE01-61E8-D4EF-EE68-64CF5670980C}"/>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34A404-7E30-A662-17D8-BD103B9A41D0}"/>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C5C7A8-56A9-5777-859C-9DFC8D74ACDA}"/>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3D3633-369E-583C-D878-DD7BC5643FC3}"/>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DE671B72-7F5F-4517-06DB-E8798140EACB}"/>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23CF8AF1-F8BA-CA8F-2A3A-A38F2122D6BA}"/>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0DAF8173-2D4A-87E8-A3BD-D349C2C016E6}"/>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317946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Tram">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sp>
        <p:nvSpPr>
          <p:cNvPr id="2" name="Rectangle 1">
            <a:extLst>
              <a:ext uri="{FF2B5EF4-FFF2-40B4-BE49-F238E27FC236}">
                <a16:creationId xmlns:a16="http://schemas.microsoft.com/office/drawing/2014/main" id="{D18BD6CB-C782-7508-108C-DD0CAB35BE75}"/>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B31BFE-3276-65F2-5178-4EB9D8F88B0F}"/>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879672-44FC-D532-A8B1-94BE122C9039}"/>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388D75-BB15-49AE-2640-1F45C7E62D01}"/>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EB059C3A-58D6-1B54-B2B6-10018DE7A6E9}"/>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46AA756E-2F2E-3433-2BBF-3ACF0EA274A6}"/>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EC81CA03-6DED-BE07-8262-B1B640567322}"/>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710048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4">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sp>
        <p:nvSpPr>
          <p:cNvPr id="2" name="Rectangle 1">
            <a:extLst>
              <a:ext uri="{FF2B5EF4-FFF2-40B4-BE49-F238E27FC236}">
                <a16:creationId xmlns:a16="http://schemas.microsoft.com/office/drawing/2014/main" id="{FF6C94FB-7B64-56AB-BDCA-92D9E665E514}"/>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2FC430-E113-4C47-A0EA-2A61D9BC9871}"/>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6E237B-02C4-19F5-A492-058E487201F9}"/>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02F55A-2A1C-C7F8-DDE8-BB6270D4A259}"/>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FA731188-EB5D-82E1-D559-1E9AD04EF2D0}"/>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ED2CD176-1883-CF6E-DF58-0AF5E682CFCF}"/>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C0DACB8E-C925-D95A-141B-CD6C150F5905}"/>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4026425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Blue">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4846320"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pic>
        <p:nvPicPr>
          <p:cNvPr id="7" name="Google Shape;217;g25a248963ed_0_171">
            <a:extLst>
              <a:ext uri="{FF2B5EF4-FFF2-40B4-BE49-F238E27FC236}">
                <a16:creationId xmlns:a16="http://schemas.microsoft.com/office/drawing/2014/main" id="{2AD5B92D-E85A-BF5C-7F46-64D768A263D9}"/>
              </a:ext>
            </a:extLst>
          </p:cNvPr>
          <p:cNvPicPr preferRelativeResize="0">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5656729" y="0"/>
            <a:ext cx="3492558" cy="5147965"/>
          </a:xfrm>
          <a:prstGeom prst="rect">
            <a:avLst/>
          </a:prstGeom>
          <a:noFill/>
          <a:ln>
            <a:noFill/>
          </a:ln>
        </p:spPr>
      </p:pic>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252926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2">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12" name="Google Shape;8;p1">
            <a:extLst>
              <a:ext uri="{FF2B5EF4-FFF2-40B4-BE49-F238E27FC236}">
                <a16:creationId xmlns:a16="http://schemas.microsoft.com/office/drawing/2014/main" id="{9118B25D-9800-10FB-49C3-D03A3FF99A6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DEFE6051-149B-6AA8-62B2-C4B90B8550B0}"/>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218F8532-8FA5-0DD3-3EEF-E6A3F9D6FF97}"/>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290208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hite">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4846320"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
        <p:nvSpPr>
          <p:cNvPr id="7" name="Rectangle 6">
            <a:extLst>
              <a:ext uri="{FF2B5EF4-FFF2-40B4-BE49-F238E27FC236}">
                <a16:creationId xmlns:a16="http://schemas.microsoft.com/office/drawing/2014/main" id="{3D399FAA-A411-B3B4-99B2-7B80952822FC}"/>
              </a:ext>
            </a:extLst>
          </p:cNvPr>
          <p:cNvSpPr/>
          <p:nvPr userDrawn="1"/>
        </p:nvSpPr>
        <p:spPr>
          <a:xfrm>
            <a:off x="5656729" y="0"/>
            <a:ext cx="3487271"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spTree>
    <p:extLst>
      <p:ext uri="{BB962C8B-B14F-4D97-AF65-F5344CB8AC3E}">
        <p14:creationId xmlns:p14="http://schemas.microsoft.com/office/powerpoint/2010/main" val="3918114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Content">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endParaRPr>
          </a:p>
        </p:txBody>
      </p:sp>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3168721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Content-white">
    <p:bg>
      <p:bgPr>
        <a:solidFill>
          <a:schemeClr val="bg1"/>
        </a:solidFill>
        <a:effectLst/>
      </p:bgPr>
    </p:bg>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pic>
        <p:nvPicPr>
          <p:cNvPr id="6" name="Picture 5" descr="Abstract background of green mesh and nodes">
            <a:extLst>
              <a:ext uri="{FF2B5EF4-FFF2-40B4-BE49-F238E27FC236}">
                <a16:creationId xmlns:a16="http://schemas.microsoft.com/office/drawing/2014/main" id="{A53E07DD-6D8F-07E2-1F9A-1F693FD7B82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a:ext>
            </a:extLst>
          </a:blip>
          <a:srcRect b="72315"/>
          <a:stretch/>
        </p:blipFill>
        <p:spPr>
          <a:xfrm>
            <a:off x="0" y="0"/>
            <a:ext cx="9144000" cy="1687286"/>
          </a:xfrm>
          <a:prstGeom prst="rect">
            <a:avLst/>
          </a:prstGeom>
        </p:spPr>
      </p:pic>
      <p:sp>
        <p:nvSpPr>
          <p:cNvPr id="8" name="Rounded Rectangle 7">
            <a:extLst>
              <a:ext uri="{FF2B5EF4-FFF2-40B4-BE49-F238E27FC236}">
                <a16:creationId xmlns:a16="http://schemas.microsoft.com/office/drawing/2014/main" id="{D609AA02-D4C6-5157-6CA0-F5B6F78F45E4}"/>
              </a:ext>
            </a:extLst>
          </p:cNvPr>
          <p:cNvSpPr/>
          <p:nvPr userDrawn="1"/>
        </p:nvSpPr>
        <p:spPr>
          <a:xfrm>
            <a:off x="-43544" y="402772"/>
            <a:ext cx="1415143" cy="239486"/>
          </a:xfrm>
          <a:prstGeom prst="roundRect">
            <a:avLst/>
          </a:prstGeom>
          <a:solidFill>
            <a:srgbClr val="FF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7DC2E0A-F600-323B-44DB-FE9ED33ABF26}"/>
              </a:ext>
            </a:extLst>
          </p:cNvPr>
          <p:cNvSpPr/>
          <p:nvPr userDrawn="1"/>
        </p:nvSpPr>
        <p:spPr>
          <a:xfrm>
            <a:off x="500742" y="783772"/>
            <a:ext cx="1415143" cy="435428"/>
          </a:xfrm>
          <a:prstGeom prst="roundRect">
            <a:avLst/>
          </a:prstGeom>
          <a:solidFill>
            <a:srgbClr val="4DC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23658D7-FC5E-C80B-DE2F-BF99E12CD933}"/>
              </a:ext>
            </a:extLst>
          </p:cNvPr>
          <p:cNvSpPr>
            <a:spLocks noGrp="1"/>
          </p:cNvSpPr>
          <p:nvPr>
            <p:ph type="title"/>
          </p:nvPr>
        </p:nvSpPr>
        <p:spPr>
          <a:xfrm>
            <a:off x="2064300" y="383123"/>
            <a:ext cx="6987426" cy="572700"/>
          </a:xfrm>
        </p:spPr>
        <p:txBody>
          <a:bodyPr/>
          <a:lstStyle>
            <a:lvl1pPr>
              <a:defRPr b="1" i="0">
                <a:solidFill>
                  <a:schemeClr val="bg1"/>
                </a:solidFill>
                <a:latin typeface="Caros Soft Bold" panose="020F05030303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0213647F-54C4-D1D9-EC52-D84E0D6706A6}"/>
              </a:ext>
            </a:extLst>
          </p:cNvPr>
          <p:cNvSpPr>
            <a:spLocks noGrp="1"/>
          </p:cNvSpPr>
          <p:nvPr>
            <p:ph type="body" sz="quarter" idx="10"/>
          </p:nvPr>
        </p:nvSpPr>
        <p:spPr>
          <a:xfrm>
            <a:off x="250371" y="1916113"/>
            <a:ext cx="8801554" cy="2720975"/>
          </a:xfrm>
          <a:prstGeom prst="rect">
            <a:avLst/>
          </a:prstGeom>
        </p:spPr>
        <p:txBody>
          <a:bodyPr/>
          <a:lstStyle>
            <a:lvl1pPr>
              <a:defRPr sz="1600">
                <a:latin typeface="Corsa Grotesk Normal" panose="020B0805030202020204" pitchFamily="34" charset="77"/>
              </a:defRPr>
            </a:lvl1pPr>
            <a:lvl2pPr>
              <a:defRPr sz="1600">
                <a:latin typeface="Corsa Grotesk Normal" panose="020B0805030202020204" pitchFamily="34" charset="77"/>
              </a:defRPr>
            </a:lvl2pPr>
            <a:lvl3pPr>
              <a:defRPr sz="1600">
                <a:latin typeface="Corsa Grotesk Normal" panose="020B0805030202020204" pitchFamily="34" charset="77"/>
              </a:defRPr>
            </a:lvl3pPr>
            <a:lvl4pPr>
              <a:defRPr sz="1600">
                <a:latin typeface="Corsa Grotesk Normal" panose="020B0805030202020204" pitchFamily="34" charset="77"/>
              </a:defRPr>
            </a:lvl4pPr>
            <a:lvl5pPr>
              <a:defRPr sz="1600">
                <a:latin typeface="Corsa Grotesk Normal" panose="020B080503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9291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Blank Content-white">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pic>
        <p:nvPicPr>
          <p:cNvPr id="7" name="Picture 6" descr="Woman standing in train">
            <a:extLst>
              <a:ext uri="{FF2B5EF4-FFF2-40B4-BE49-F238E27FC236}">
                <a16:creationId xmlns:a16="http://schemas.microsoft.com/office/drawing/2014/main" id="{AB4019FC-D9DD-593A-0954-EB72FEEFFF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005038" cy="5143500"/>
          </a:xfrm>
          <a:prstGeom prst="rect">
            <a:avLst/>
          </a:prstGeom>
        </p:spPr>
      </p:pic>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
        <p:nvSpPr>
          <p:cNvPr id="3" name="Google Shape;9;p1">
            <a:extLst>
              <a:ext uri="{FF2B5EF4-FFF2-40B4-BE49-F238E27FC236}">
                <a16:creationId xmlns:a16="http://schemas.microsoft.com/office/drawing/2014/main" id="{76102797-60D4-8283-C8B6-4876AD8B6E51}"/>
              </a:ext>
            </a:extLst>
          </p:cNvPr>
          <p:cNvSpPr txBox="1"/>
          <p:nvPr userDrawn="1"/>
        </p:nvSpPr>
        <p:spPr>
          <a:xfrm>
            <a:off x="5029198" y="4924370"/>
            <a:ext cx="3671811" cy="21913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5" name="Content Placeholder 14">
            <a:extLst>
              <a:ext uri="{FF2B5EF4-FFF2-40B4-BE49-F238E27FC236}">
                <a16:creationId xmlns:a16="http://schemas.microsoft.com/office/drawing/2014/main" id="{9FF9AA4C-5D9C-4A4A-8AF1-B6AB706F9F6B}"/>
              </a:ext>
            </a:extLst>
          </p:cNvPr>
          <p:cNvSpPr>
            <a:spLocks noGrp="1"/>
          </p:cNvSpPr>
          <p:nvPr>
            <p:ph sz="quarter" idx="10"/>
          </p:nvPr>
        </p:nvSpPr>
        <p:spPr>
          <a:xfrm>
            <a:off x="5029200" y="0"/>
            <a:ext cx="4114800" cy="4808538"/>
          </a:xfrm>
          <a:prstGeom prst="rect">
            <a:avLst/>
          </a:prstGeom>
        </p:spPr>
        <p:txBody>
          <a:bodyPr tIns="274320" anchor="t"/>
          <a:lstStyle>
            <a:lvl1pPr>
              <a:spcBef>
                <a:spcPts val="0"/>
              </a:spcBef>
              <a:defRPr sz="1600">
                <a:latin typeface="Corsa Grotesk Normal" panose="020B0805030202020204" pitchFamily="34" charset="77"/>
              </a:defRPr>
            </a:lvl1pPr>
            <a:lvl2pPr>
              <a:defRPr sz="1600">
                <a:latin typeface="Corsa Grotesk Normal" panose="020B0805030202020204" pitchFamily="34" charset="77"/>
              </a:defRPr>
            </a:lvl2pPr>
            <a:lvl3pPr>
              <a:defRPr sz="1600">
                <a:latin typeface="Corsa Grotesk Normal" panose="020B0805030202020204" pitchFamily="34" charset="77"/>
              </a:defRPr>
            </a:lvl3pPr>
            <a:lvl4pPr>
              <a:defRPr sz="1600">
                <a:latin typeface="Corsa Grotesk Normal" panose="020B0805030202020204" pitchFamily="34" charset="77"/>
              </a:defRPr>
            </a:lvl4pPr>
            <a:lvl5pPr>
              <a:defRPr sz="1600">
                <a:latin typeface="Corsa Grotesk Normal" panose="020B080503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2946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sp>
        <p:nvSpPr>
          <p:cNvPr id="22" name="Google Shape;22;p6"/>
          <p:cNvSpPr txBox="1">
            <a:spLocks noGrp="1"/>
          </p:cNvSpPr>
          <p:nvPr>
            <p:ph type="body" idx="1"/>
          </p:nvPr>
        </p:nvSpPr>
        <p:spPr>
          <a:xfrm>
            <a:off x="311700" y="1067951"/>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Corsa Grotesk Normal" panose="020B0805030202020204" pitchFamily="34" charset="77"/>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pPr lvl="0"/>
            <a:r>
              <a:rPr lang="en-US"/>
              <a:t>Click to edit Master text styles</a:t>
            </a:r>
          </a:p>
        </p:txBody>
      </p:sp>
      <p:sp>
        <p:nvSpPr>
          <p:cNvPr id="2" name="Title 1">
            <a:extLst>
              <a:ext uri="{FF2B5EF4-FFF2-40B4-BE49-F238E27FC236}">
                <a16:creationId xmlns:a16="http://schemas.microsoft.com/office/drawing/2014/main" id="{1F95DD21-D7A0-75D4-4A64-367D573C9FD1}"/>
              </a:ext>
            </a:extLst>
          </p:cNvPr>
          <p:cNvSpPr>
            <a:spLocks noGrp="1"/>
          </p:cNvSpPr>
          <p:nvPr>
            <p:ph type="title" idx="4294967295"/>
          </p:nvPr>
        </p:nvSpPr>
        <p:spPr>
          <a:xfrm>
            <a:off x="311700" y="0"/>
            <a:ext cx="8520600" cy="572700"/>
          </a:xfrm>
        </p:spPr>
        <p:txBody>
          <a:bodyPr/>
          <a:lstStyle/>
          <a:p>
            <a:r>
              <a:rPr lang="en-US" b="0">
                <a:solidFill>
                  <a:schemeClr val="tx1">
                    <a:lumMod val="50000"/>
                  </a:schemeClr>
                </a:solidFill>
                <a:latin typeface="Caros Soft Bold" panose="020F0503030302020204" pitchFamily="34" charset="0"/>
              </a:rPr>
              <a:t>Click to edit Master title style</a:t>
            </a:r>
            <a:endParaRPr lang="en-US" b="0" dirty="0">
              <a:solidFill>
                <a:schemeClr val="tx1">
                  <a:lumMod val="50000"/>
                </a:schemeClr>
              </a:solidFill>
              <a:latin typeface="Caros Soft Bold" panose="020F0503030302020204" pitchFamily="34" charset="0"/>
            </a:endParaRPr>
          </a:p>
        </p:txBody>
      </p:sp>
      <p:sp>
        <p:nvSpPr>
          <p:cNvPr id="4" name="Picture Placeholder 3">
            <a:extLst>
              <a:ext uri="{FF2B5EF4-FFF2-40B4-BE49-F238E27FC236}">
                <a16:creationId xmlns:a16="http://schemas.microsoft.com/office/drawing/2014/main" id="{12CEE95B-FB74-EACF-DEED-E87E82CB19DD}"/>
              </a:ext>
            </a:extLst>
          </p:cNvPr>
          <p:cNvSpPr>
            <a:spLocks noGrp="1"/>
          </p:cNvSpPr>
          <p:nvPr>
            <p:ph type="pic" sz="quarter" idx="10"/>
          </p:nvPr>
        </p:nvSpPr>
        <p:spPr>
          <a:xfrm>
            <a:off x="4794250" y="1068388"/>
            <a:ext cx="4038600" cy="3416300"/>
          </a:xfrm>
          <a:prstGeom prst="rect">
            <a:avLst/>
          </a:prstGeom>
        </p:spPr>
        <p:txBody>
          <a:bodyPr/>
          <a:lstStyle>
            <a:lvl1pPr>
              <a:defRPr sz="1600">
                <a:latin typeface="Corsa Grotesk Normal" panose="020B0805030202020204" pitchFamily="34" charset="77"/>
              </a:defRPr>
            </a:lvl1pPr>
          </a:lstStyle>
          <a:p>
            <a:r>
              <a:rPr lang="en-US"/>
              <a:t>Click icon to add picture</a:t>
            </a:r>
          </a:p>
        </p:txBody>
      </p:sp>
    </p:spTree>
    <p:extLst>
      <p:ext uri="{BB962C8B-B14F-4D97-AF65-F5344CB8AC3E}">
        <p14:creationId xmlns:p14="http://schemas.microsoft.com/office/powerpoint/2010/main" val="2837661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sp>
        <p:nvSpPr>
          <p:cNvPr id="22" name="Google Shape;22;p6"/>
          <p:cNvSpPr txBox="1">
            <a:spLocks noGrp="1"/>
          </p:cNvSpPr>
          <p:nvPr>
            <p:ph type="body" idx="1"/>
          </p:nvPr>
        </p:nvSpPr>
        <p:spPr>
          <a:xfrm>
            <a:off x="311700" y="1067951"/>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Corsa Grotesk Normal" panose="020B0805030202020204" pitchFamily="34" charset="77"/>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pPr lvl="0"/>
            <a:r>
              <a:rPr lang="en-US"/>
              <a:t>Click to edit Master text styles</a:t>
            </a:r>
          </a:p>
        </p:txBody>
      </p:sp>
      <p:sp>
        <p:nvSpPr>
          <p:cNvPr id="2" name="Title 1">
            <a:extLst>
              <a:ext uri="{FF2B5EF4-FFF2-40B4-BE49-F238E27FC236}">
                <a16:creationId xmlns:a16="http://schemas.microsoft.com/office/drawing/2014/main" id="{1F95DD21-D7A0-75D4-4A64-367D573C9FD1}"/>
              </a:ext>
            </a:extLst>
          </p:cNvPr>
          <p:cNvSpPr>
            <a:spLocks noGrp="1"/>
          </p:cNvSpPr>
          <p:nvPr>
            <p:ph type="title" idx="4294967295"/>
          </p:nvPr>
        </p:nvSpPr>
        <p:spPr>
          <a:xfrm>
            <a:off x="311700" y="0"/>
            <a:ext cx="8520600" cy="572700"/>
          </a:xfrm>
        </p:spPr>
        <p:txBody>
          <a:bodyPr/>
          <a:lstStyle>
            <a:lvl1pPr>
              <a:defRPr b="1" i="0">
                <a:latin typeface="Caros Soft Bold" panose="020F0503030302020204" pitchFamily="34" charset="0"/>
              </a:defRPr>
            </a:lvl1pPr>
          </a:lstStyle>
          <a:p>
            <a:r>
              <a:rPr lang="en-US" b="0">
                <a:solidFill>
                  <a:schemeClr val="tx1">
                    <a:lumMod val="50000"/>
                  </a:schemeClr>
                </a:solidFill>
                <a:latin typeface="Caros Soft Bold" panose="020F0503030302020204" pitchFamily="34" charset="0"/>
              </a:rPr>
              <a:t>Click to edit Master title style</a:t>
            </a:r>
            <a:endParaRPr lang="en-US" b="0" dirty="0">
              <a:solidFill>
                <a:schemeClr val="tx1">
                  <a:lumMod val="50000"/>
                </a:schemeClr>
              </a:solidFill>
              <a:latin typeface="Caros Soft Bold" panose="020F0503030302020204" pitchFamily="34" charset="0"/>
            </a:endParaRPr>
          </a:p>
        </p:txBody>
      </p:sp>
      <p:sp>
        <p:nvSpPr>
          <p:cNvPr id="7" name="Content Placeholder 6">
            <a:extLst>
              <a:ext uri="{FF2B5EF4-FFF2-40B4-BE49-F238E27FC236}">
                <a16:creationId xmlns:a16="http://schemas.microsoft.com/office/drawing/2014/main" id="{B82793BE-A426-8B17-BF92-CD72A81A2D4D}"/>
              </a:ext>
            </a:extLst>
          </p:cNvPr>
          <p:cNvSpPr>
            <a:spLocks noGrp="1"/>
          </p:cNvSpPr>
          <p:nvPr>
            <p:ph sz="quarter" idx="10"/>
          </p:nvPr>
        </p:nvSpPr>
        <p:spPr>
          <a:xfrm>
            <a:off x="4879975" y="1068388"/>
            <a:ext cx="4025900" cy="3416300"/>
          </a:xfrm>
          <a:prstGeom prst="rect">
            <a:avLst/>
          </a:prstGeom>
        </p:spPr>
        <p:txBody>
          <a:bodyPr/>
          <a:lstStyle>
            <a:lvl1pPr>
              <a:defRPr>
                <a:latin typeface="Corsa Grotesk Normal" panose="020B0805030202020204" pitchFamily="34" charset="77"/>
              </a:defRPr>
            </a:lvl1pPr>
            <a:lvl2pPr>
              <a:defRPr>
                <a:latin typeface="Corsa Grotesk Normal" panose="020B0805030202020204" pitchFamily="34" charset="77"/>
              </a:defRPr>
            </a:lvl2pPr>
            <a:lvl3pPr>
              <a:defRPr>
                <a:latin typeface="Corsa Grotesk Normal" panose="020B0805030202020204" pitchFamily="34" charset="77"/>
              </a:defRPr>
            </a:lvl3pPr>
            <a:lvl4pPr>
              <a:defRPr>
                <a:latin typeface="Corsa Grotesk Normal" panose="020B0805030202020204" pitchFamily="34" charset="77"/>
              </a:defRPr>
            </a:lvl4pPr>
            <a:lvl5pPr>
              <a:defRPr>
                <a:latin typeface="Corsa Grotesk Normal" panose="020B080503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512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4"/>
        <p:cNvGrpSpPr/>
        <p:nvPr/>
      </p:nvGrpSpPr>
      <p:grpSpPr>
        <a:xfrm>
          <a:off x="0" y="0"/>
          <a:ext cx="0" cy="0"/>
          <a:chOff x="0" y="0"/>
          <a:chExt cx="0" cy="0"/>
        </a:xfrm>
      </p:grpSpPr>
      <p:sp>
        <p:nvSpPr>
          <p:cNvPr id="2" name="Title 1">
            <a:extLst>
              <a:ext uri="{FF2B5EF4-FFF2-40B4-BE49-F238E27FC236}">
                <a16:creationId xmlns:a16="http://schemas.microsoft.com/office/drawing/2014/main" id="{CE42455E-C4A9-D0B9-8D30-9BC6C2FBE56E}"/>
              </a:ext>
            </a:extLst>
          </p:cNvPr>
          <p:cNvSpPr>
            <a:spLocks noGrp="1"/>
          </p:cNvSpPr>
          <p:nvPr>
            <p:ph type="title" idx="4294967295"/>
          </p:nvPr>
        </p:nvSpPr>
        <p:spPr>
          <a:xfrm>
            <a:off x="311700" y="0"/>
            <a:ext cx="8520600" cy="572700"/>
          </a:xfrm>
        </p:spPr>
        <p:txBody>
          <a:bodyPr/>
          <a:lstStyle>
            <a:lvl1pPr>
              <a:defRPr b="1" i="0">
                <a:latin typeface="Caros Soft Bold" panose="020F0503030302020204" pitchFamily="34" charset="0"/>
              </a:defRPr>
            </a:lvl1pPr>
          </a:lstStyle>
          <a:p>
            <a:r>
              <a:rPr lang="en-US" b="0">
                <a:solidFill>
                  <a:schemeClr val="tx1">
                    <a:lumMod val="50000"/>
                  </a:schemeClr>
                </a:solidFill>
                <a:latin typeface="Caros Soft Bold" panose="020F0503030302020204" pitchFamily="34" charset="0"/>
              </a:rPr>
              <a:t>Click to edit Master title style</a:t>
            </a:r>
            <a:endParaRPr lang="en-US" b="0" dirty="0">
              <a:solidFill>
                <a:schemeClr val="tx1">
                  <a:lumMod val="50000"/>
                </a:schemeClr>
              </a:solidFill>
              <a:latin typeface="Caros Soft Bold" panose="020F0503030302020204" pitchFamily="34" charset="0"/>
            </a:endParaRPr>
          </a:p>
        </p:txBody>
      </p:sp>
      <p:sp>
        <p:nvSpPr>
          <p:cNvPr id="7" name="Content Placeholder 6">
            <a:extLst>
              <a:ext uri="{FF2B5EF4-FFF2-40B4-BE49-F238E27FC236}">
                <a16:creationId xmlns:a16="http://schemas.microsoft.com/office/drawing/2014/main" id="{6E346B8E-AD9D-0B69-7384-30ED3CCC82BE}"/>
              </a:ext>
            </a:extLst>
          </p:cNvPr>
          <p:cNvSpPr>
            <a:spLocks noGrp="1"/>
          </p:cNvSpPr>
          <p:nvPr>
            <p:ph sz="quarter" idx="10"/>
          </p:nvPr>
        </p:nvSpPr>
        <p:spPr>
          <a:xfrm>
            <a:off x="311150" y="1068388"/>
            <a:ext cx="8521700" cy="3511550"/>
          </a:xfrm>
          <a:prstGeom prst="rect">
            <a:avLst/>
          </a:prstGeom>
        </p:spPr>
        <p:txBody>
          <a:bodyPr/>
          <a:lstStyle>
            <a:lvl1pPr>
              <a:defRPr>
                <a:latin typeface="Corsa Grotesk Normal" panose="020B0805030202020204" pitchFamily="34" charset="77"/>
              </a:defRPr>
            </a:lvl1pPr>
            <a:lvl2pPr>
              <a:defRPr>
                <a:latin typeface="Corsa Grotesk Normal" panose="020B0805030202020204" pitchFamily="34" charset="77"/>
              </a:defRPr>
            </a:lvl2pPr>
            <a:lvl3pPr>
              <a:defRPr>
                <a:latin typeface="Corsa Grotesk Normal" panose="020B0805030202020204" pitchFamily="34" charset="77"/>
              </a:defRPr>
            </a:lvl3pPr>
            <a:lvl4pPr>
              <a:defRPr>
                <a:latin typeface="Corsa Grotesk Normal" panose="020B0805030202020204" pitchFamily="34" charset="77"/>
              </a:defRPr>
            </a:lvl4pPr>
            <a:lvl5pPr>
              <a:defRPr>
                <a:latin typeface="Corsa Grotesk Normal" panose="020B080503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124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type="title">
  <p:cSld name="Título">
    <p:spTree>
      <p:nvGrpSpPr>
        <p:cNvPr id="1" name="Shape 11"/>
        <p:cNvGrpSpPr/>
        <p:nvPr/>
      </p:nvGrpSpPr>
      <p:grpSpPr>
        <a:xfrm>
          <a:off x="0" y="0"/>
          <a:ext cx="0" cy="0"/>
          <a:chOff x="0" y="0"/>
          <a:chExt cx="0" cy="0"/>
        </a:xfrm>
      </p:grpSpPr>
      <p:sp>
        <p:nvSpPr>
          <p:cNvPr id="12" name="Google Shape;12;p38"/>
          <p:cNvSpPr txBox="1">
            <a:spLocks noGrp="1"/>
          </p:cNvSpPr>
          <p:nvPr>
            <p:ph type="body" idx="1"/>
          </p:nvPr>
        </p:nvSpPr>
        <p:spPr>
          <a:xfrm>
            <a:off x="450503" y="4447449"/>
            <a:ext cx="8239127" cy="238868"/>
          </a:xfrm>
          <a:prstGeom prst="rect">
            <a:avLst/>
          </a:prstGeom>
          <a:noFill/>
          <a:ln>
            <a:noFill/>
          </a:ln>
        </p:spPr>
        <p:txBody>
          <a:bodyPr spcFirstLastPara="1" wrap="square" lIns="45700" tIns="45700" rIns="45700" bIns="45700" anchor="t" anchorCtr="0">
            <a:normAutofit/>
          </a:bodyPr>
          <a:lstStyle>
            <a:lvl1pPr marL="342900" lvl="0" indent="-171450" algn="l">
              <a:lnSpc>
                <a:spcPct val="100000"/>
              </a:lnSpc>
              <a:spcBef>
                <a:spcPts val="0"/>
              </a:spcBef>
              <a:spcAft>
                <a:spcPts val="0"/>
              </a:spcAft>
              <a:buSzPts val="1800"/>
              <a:buNone/>
              <a:defRPr sz="1350" b="1"/>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
        <p:nvSpPr>
          <p:cNvPr id="13" name="Google Shape;13;p38"/>
          <p:cNvSpPr txBox="1">
            <a:spLocks noGrp="1"/>
          </p:cNvSpPr>
          <p:nvPr>
            <p:ph type="title"/>
          </p:nvPr>
        </p:nvSpPr>
        <p:spPr>
          <a:xfrm>
            <a:off x="452437" y="965622"/>
            <a:ext cx="8239127" cy="17430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43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8"/>
          <p:cNvSpPr txBox="1">
            <a:spLocks noGrp="1"/>
          </p:cNvSpPr>
          <p:nvPr>
            <p:ph type="body" idx="2"/>
          </p:nvPr>
        </p:nvSpPr>
        <p:spPr>
          <a:xfrm>
            <a:off x="450504" y="2708697"/>
            <a:ext cx="8239126" cy="714376"/>
          </a:xfrm>
          <a:prstGeom prst="rect">
            <a:avLst/>
          </a:prstGeom>
          <a:noFill/>
          <a:ln>
            <a:noFill/>
          </a:ln>
        </p:spPr>
        <p:txBody>
          <a:bodyPr spcFirstLastPara="1" wrap="square" lIns="91425" tIns="45700" rIns="91425" bIns="45700" anchor="t" anchorCtr="0">
            <a:normAutofit/>
          </a:bodyPr>
          <a:lstStyle>
            <a:lvl1pPr marL="342900" lvl="0" indent="-171450" algn="l">
              <a:lnSpc>
                <a:spcPct val="100000"/>
              </a:lnSpc>
              <a:spcBef>
                <a:spcPts val="0"/>
              </a:spcBef>
              <a:spcAft>
                <a:spcPts val="0"/>
              </a:spcAft>
              <a:buSzPts val="2751"/>
              <a:buNone/>
              <a:defRPr sz="2063" b="1"/>
            </a:lvl1pPr>
            <a:lvl2pPr marL="685800" lvl="1" indent="-171450" algn="l">
              <a:lnSpc>
                <a:spcPct val="100000"/>
              </a:lnSpc>
              <a:spcBef>
                <a:spcPts val="0"/>
              </a:spcBef>
              <a:spcAft>
                <a:spcPts val="0"/>
              </a:spcAft>
              <a:buSzPts val="2751"/>
              <a:buNone/>
              <a:defRPr sz="2063" b="1"/>
            </a:lvl2pPr>
            <a:lvl3pPr marL="1028700" lvl="2" indent="-171450" algn="l">
              <a:lnSpc>
                <a:spcPct val="100000"/>
              </a:lnSpc>
              <a:spcBef>
                <a:spcPts val="0"/>
              </a:spcBef>
              <a:spcAft>
                <a:spcPts val="0"/>
              </a:spcAft>
              <a:buSzPts val="2751"/>
              <a:buNone/>
              <a:defRPr sz="2063" b="1"/>
            </a:lvl3pPr>
            <a:lvl4pPr marL="1371600" lvl="3" indent="-171450" algn="l">
              <a:lnSpc>
                <a:spcPct val="100000"/>
              </a:lnSpc>
              <a:spcBef>
                <a:spcPts val="0"/>
              </a:spcBef>
              <a:spcAft>
                <a:spcPts val="0"/>
              </a:spcAft>
              <a:buSzPts val="2751"/>
              <a:buNone/>
              <a:defRPr sz="2063" b="1"/>
            </a:lvl4pPr>
            <a:lvl5pPr marL="1714500" lvl="4" indent="-171450" algn="l">
              <a:lnSpc>
                <a:spcPct val="100000"/>
              </a:lnSpc>
              <a:spcBef>
                <a:spcPts val="0"/>
              </a:spcBef>
              <a:spcAft>
                <a:spcPts val="0"/>
              </a:spcAft>
              <a:buSzPts val="2751"/>
              <a:buNone/>
              <a:defRPr sz="2063" b="1"/>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
        <p:nvSpPr>
          <p:cNvPr id="15" name="Google Shape;15;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5875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Google Shape;9;p1">
            <a:extLst>
              <a:ext uri="{FF2B5EF4-FFF2-40B4-BE49-F238E27FC236}">
                <a16:creationId xmlns:a16="http://schemas.microsoft.com/office/drawing/2014/main" id="{FDF773FC-7F72-B4CD-3758-175E2478A47D}"/>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6" name="TextBox 5">
            <a:extLst>
              <a:ext uri="{FF2B5EF4-FFF2-40B4-BE49-F238E27FC236}">
                <a16:creationId xmlns:a16="http://schemas.microsoft.com/office/drawing/2014/main" id="{47DEA095-5014-1F7E-B066-2AE01078AD3B}"/>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b="0" i="0">
                <a:latin typeface="Caros Soft" panose="020F05030303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12" name="Google Shape;8;p1">
            <a:extLst>
              <a:ext uri="{FF2B5EF4-FFF2-40B4-BE49-F238E27FC236}">
                <a16:creationId xmlns:a16="http://schemas.microsoft.com/office/drawing/2014/main" id="{9118B25D-9800-10FB-49C3-D03A3FF99A6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Tree>
    <p:extLst>
      <p:ext uri="{BB962C8B-B14F-4D97-AF65-F5344CB8AC3E}">
        <p14:creationId xmlns:p14="http://schemas.microsoft.com/office/powerpoint/2010/main" val="459829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12" name="Google Shape;8;p1">
            <a:extLst>
              <a:ext uri="{FF2B5EF4-FFF2-40B4-BE49-F238E27FC236}">
                <a16:creationId xmlns:a16="http://schemas.microsoft.com/office/drawing/2014/main" id="{9118B25D-9800-10FB-49C3-D03A3FF99A6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DEFE6051-149B-6AA8-62B2-C4B90B8550B0}"/>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218F8532-8FA5-0DD3-3EEF-E6A3F9D6FF97}"/>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78594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3">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12" name="Google Shape;8;p1">
            <a:extLst>
              <a:ext uri="{FF2B5EF4-FFF2-40B4-BE49-F238E27FC236}">
                <a16:creationId xmlns:a16="http://schemas.microsoft.com/office/drawing/2014/main" id="{5B4632B1-706B-81AB-3F46-384DF87EB2F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EA6A8BE1-104E-2883-F685-25B2C5A17B84}"/>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5B58A244-8F2E-5685-B523-5BE07FA3F6FE}"/>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823631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12" name="Google Shape;8;p1">
            <a:extLst>
              <a:ext uri="{FF2B5EF4-FFF2-40B4-BE49-F238E27FC236}">
                <a16:creationId xmlns:a16="http://schemas.microsoft.com/office/drawing/2014/main" id="{5B4632B1-706B-81AB-3F46-384DF87EB2F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EA6A8BE1-104E-2883-F685-25B2C5A17B84}"/>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5B58A244-8F2E-5685-B523-5BE07FA3F6FE}"/>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804118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12" name="Google Shape;8;p1">
            <a:extLst>
              <a:ext uri="{FF2B5EF4-FFF2-40B4-BE49-F238E27FC236}">
                <a16:creationId xmlns:a16="http://schemas.microsoft.com/office/drawing/2014/main" id="{9118B25D-9800-10FB-49C3-D03A3FF99A6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C6C786CC-F4FF-F111-ACAB-0B96371D2106}"/>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66BCFF75-BDB7-8B14-BB40-E4E83E0DAFF3}"/>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1998799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12" name="Google Shape;8;p1">
            <a:extLst>
              <a:ext uri="{FF2B5EF4-FFF2-40B4-BE49-F238E27FC236}">
                <a16:creationId xmlns:a16="http://schemas.microsoft.com/office/drawing/2014/main" id="{5B4632B1-706B-81AB-3F46-384DF87EB2F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E610ABFD-AF7B-FA31-AED1-133BC3B43CA0}"/>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07EF7747-B69D-FB30-16DA-3466A59A6EAA}"/>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789775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a:solidFill>
                  <a:srgbClr val="538AFF"/>
                </a:solidFill>
                <a:latin typeface="Caros Soft"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12" name="Google Shape;8;p1">
            <a:extLst>
              <a:ext uri="{FF2B5EF4-FFF2-40B4-BE49-F238E27FC236}">
                <a16:creationId xmlns:a16="http://schemas.microsoft.com/office/drawing/2014/main" id="{5B4632B1-706B-81AB-3F46-384DF87EB2F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EAE783BD-FA5B-5E1E-9DF7-FE9868E7FF3D}"/>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5E132E91-FBE8-FA7E-4091-BAD96F00BE21}"/>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377520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8" name="Google Shape;8;p1">
            <a:extLst>
              <a:ext uri="{FF2B5EF4-FFF2-40B4-BE49-F238E27FC236}">
                <a16:creationId xmlns:a16="http://schemas.microsoft.com/office/drawing/2014/main" id="{DFFE71D3-79C8-D9E3-FFBC-BD71A0FA42DA}"/>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42226EFE-7CDD-50F3-40D5-68A3F52E1B76}"/>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C50FA2F6-D3B6-5A2B-04E9-EA462E806A57}"/>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1275597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8" name="Google Shape;8;p1">
            <a:extLst>
              <a:ext uri="{FF2B5EF4-FFF2-40B4-BE49-F238E27FC236}">
                <a16:creationId xmlns:a16="http://schemas.microsoft.com/office/drawing/2014/main" id="{DFFE71D3-79C8-D9E3-FFBC-BD71A0FA42DA}"/>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8C093EB8-06E2-821C-2B6B-31D2367076CF}"/>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9C238639-A30B-2F66-263B-DFAD90DDD50D}"/>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286919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8" name="Google Shape;8;p1">
            <a:extLst>
              <a:ext uri="{FF2B5EF4-FFF2-40B4-BE49-F238E27FC236}">
                <a16:creationId xmlns:a16="http://schemas.microsoft.com/office/drawing/2014/main" id="{B03BD406-3A6C-320E-A737-67B0783A477A}"/>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56744FE1-296D-144B-A8B3-C664A27B1005}"/>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C8AB7F8A-B84C-F40E-ECC7-448F0144C7D8}"/>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593471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9" name="Google Shape;8;p1">
            <a:extLst>
              <a:ext uri="{FF2B5EF4-FFF2-40B4-BE49-F238E27FC236}">
                <a16:creationId xmlns:a16="http://schemas.microsoft.com/office/drawing/2014/main" id="{C4DA7997-FA6C-4F4E-43D9-726CF3F773E1}"/>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F561C324-D0F4-1BD3-B43B-48CAE34A59E0}"/>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9939D30F-CADB-2C08-52B6-200BCB0BDEC7}"/>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1945318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8" name="Google Shape;8;p1">
            <a:extLst>
              <a:ext uri="{FF2B5EF4-FFF2-40B4-BE49-F238E27FC236}">
                <a16:creationId xmlns:a16="http://schemas.microsoft.com/office/drawing/2014/main" id="{48E87E3F-56B0-AD21-06AC-72F8ECCE6BC5}"/>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3EE98A3F-CE2F-12A0-8BFB-B8DB2F3EDBF3}"/>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4065F18C-D0A3-6E4D-719E-2317987695F6}"/>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257583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pic>
        <p:nvPicPr>
          <p:cNvPr id="8" name="Google Shape;8;p1">
            <a:extLst>
              <a:ext uri="{FF2B5EF4-FFF2-40B4-BE49-F238E27FC236}">
                <a16:creationId xmlns:a16="http://schemas.microsoft.com/office/drawing/2014/main" id="{48E87E3F-56B0-AD21-06AC-72F8ECCE6BC5}"/>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38F7A6E2-C679-B42D-5BC3-4EF704D62251}"/>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9277269D-DC77-7B97-BF1D-3ACD44D94BC8}"/>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277780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 Data">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12" name="Google Shape;8;p1">
            <a:extLst>
              <a:ext uri="{FF2B5EF4-FFF2-40B4-BE49-F238E27FC236}">
                <a16:creationId xmlns:a16="http://schemas.microsoft.com/office/drawing/2014/main" id="{9118B25D-9800-10FB-49C3-D03A3FF99A6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C6C786CC-F4FF-F111-ACAB-0B96371D2106}"/>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66BCFF75-BDB7-8B14-BB40-E4E83E0DAFF3}"/>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223898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7" name="Google Shape;201;g25a3f6a50d7_0_329">
            <a:extLst>
              <a:ext uri="{FF2B5EF4-FFF2-40B4-BE49-F238E27FC236}">
                <a16:creationId xmlns:a16="http://schemas.microsoft.com/office/drawing/2014/main" id="{A123E126-8723-7CAC-A7BB-36D5EF66BD7C}"/>
              </a:ext>
            </a:extLst>
          </p:cNvPr>
          <p:cNvPicPr preferRelativeResize="0">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1" y="0"/>
            <a:ext cx="9149841" cy="5148072"/>
          </a:xfrm>
          <a:prstGeom prst="rect">
            <a:avLst/>
          </a:prstGeom>
          <a:noFill/>
          <a:ln>
            <a:noFill/>
          </a:ln>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549400" y="1830600"/>
            <a:ext cx="4045200" cy="148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pic>
        <p:nvPicPr>
          <p:cNvPr id="12" name="Google Shape;8;p1">
            <a:extLst>
              <a:ext uri="{FF2B5EF4-FFF2-40B4-BE49-F238E27FC236}">
                <a16:creationId xmlns:a16="http://schemas.microsoft.com/office/drawing/2014/main" id="{9118B25D-9800-10FB-49C3-D03A3FF99A6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1A209203-4BAD-186C-8901-E975BA229D2C}"/>
              </a:ext>
            </a:extLst>
          </p:cNvPr>
          <p:cNvSpPr txBox="1"/>
          <p:nvPr userDrawn="1"/>
        </p:nvSpPr>
        <p:spPr>
          <a:xfrm>
            <a:off x="518676" y="4733801"/>
            <a:ext cx="8164787" cy="309317"/>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B68DF7F2-67EA-C94D-B780-D096304416DF}"/>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pic>
        <p:nvPicPr>
          <p:cNvPr id="13" name="Picture 12" descr="A black background with colorful squares&#10;&#10;Description automatically generated">
            <a:extLst>
              <a:ext uri="{FF2B5EF4-FFF2-40B4-BE49-F238E27FC236}">
                <a16:creationId xmlns:a16="http://schemas.microsoft.com/office/drawing/2014/main" id="{9E79917C-F0CC-6C66-D779-4149728B6766}"/>
              </a:ext>
            </a:extLst>
          </p:cNvPr>
          <p:cNvPicPr>
            <a:picLocks noChangeAspect="1"/>
          </p:cNvPicPr>
          <p:nvPr userDrawn="1"/>
        </p:nvPicPr>
        <p:blipFill>
          <a:blip r:embed="rId4"/>
          <a:stretch>
            <a:fillRect/>
          </a:stretch>
        </p:blipFill>
        <p:spPr>
          <a:xfrm>
            <a:off x="11657" y="0"/>
            <a:ext cx="9152127" cy="5148072"/>
          </a:xfrm>
          <a:prstGeom prst="rect">
            <a:avLst/>
          </a:prstGeom>
        </p:spPr>
      </p:pic>
    </p:spTree>
    <p:extLst>
      <p:ext uri="{BB962C8B-B14F-4D97-AF65-F5344CB8AC3E}">
        <p14:creationId xmlns:p14="http://schemas.microsoft.com/office/powerpoint/2010/main" val="42071743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2" name="Rectangle 1">
            <a:extLst>
              <a:ext uri="{FF2B5EF4-FFF2-40B4-BE49-F238E27FC236}">
                <a16:creationId xmlns:a16="http://schemas.microsoft.com/office/drawing/2014/main" id="{9BD7F850-B90E-AECF-3FB2-9A42884BB4BC}"/>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870D51-2AE5-695B-0BD6-0B6B080C0B85}"/>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578E2D-A29E-E420-DD22-1EC27B22842C}"/>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C878CE-54F5-5407-E976-BA25E22E9539}"/>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p1">
            <a:extLst>
              <a:ext uri="{FF2B5EF4-FFF2-40B4-BE49-F238E27FC236}">
                <a16:creationId xmlns:a16="http://schemas.microsoft.com/office/drawing/2014/main" id="{ACA4D8DA-B2CD-ACA4-6A01-E51F0072A47A}"/>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641C582E-285D-0478-5E2E-30AB65F2BDFA}"/>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5C41CACD-BD92-CA71-1297-25B54B73C187}"/>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721005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2" name="Rectangle 1">
            <a:extLst>
              <a:ext uri="{FF2B5EF4-FFF2-40B4-BE49-F238E27FC236}">
                <a16:creationId xmlns:a16="http://schemas.microsoft.com/office/drawing/2014/main" id="{89A02B63-FBA1-76B8-1C18-3770DE8C3907}"/>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31E1A8-F85A-F91F-A01E-F626C68D4DBF}"/>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B8AA01C-6BA9-6B20-1AAA-D7C92F16475F}"/>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04871BA-EC8B-98A5-2343-8A0F3A5B6D8D}"/>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1DD0941E-2699-3E97-FB6C-A69260F30234}"/>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57783BCD-D807-31B6-BEE8-D42742E6DCDB}"/>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3BF355E0-E050-BC1F-E67C-7E70764BC0DC}"/>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2362862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2" name="Rectangle 1">
            <a:extLst>
              <a:ext uri="{FF2B5EF4-FFF2-40B4-BE49-F238E27FC236}">
                <a16:creationId xmlns:a16="http://schemas.microsoft.com/office/drawing/2014/main" id="{7A9AAE01-61E8-D4EF-EE68-64CF5670980C}"/>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334A404-7E30-A662-17D8-BD103B9A41D0}"/>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BC5C7A8-56A9-5777-859C-9DFC8D74ACDA}"/>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3D3633-369E-583C-D878-DD7BC5643FC3}"/>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DE671B72-7F5F-4517-06DB-E8798140EACB}"/>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23CF8AF1-F8BA-CA8F-2A3A-A38F2122D6BA}"/>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0DAF8173-2D4A-87E8-A3BD-D349C2C016E6}"/>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4293610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2" name="Rectangle 1">
            <a:extLst>
              <a:ext uri="{FF2B5EF4-FFF2-40B4-BE49-F238E27FC236}">
                <a16:creationId xmlns:a16="http://schemas.microsoft.com/office/drawing/2014/main" id="{D18BD6CB-C782-7508-108C-DD0CAB35BE75}"/>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B31BFE-3276-65F2-5178-4EB9D8F88B0F}"/>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879672-44FC-D532-A8B1-94BE122C9039}"/>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388D75-BB15-49AE-2640-1F45C7E62D01}"/>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EB059C3A-58D6-1B54-B2B6-10018DE7A6E9}"/>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46AA756E-2F2E-3433-2BBF-3ACF0EA274A6}"/>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EC81CA03-6DED-BE07-8262-B1B640567322}"/>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2676081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header1" preserve="1" userDrawn="1">
  <p:cSld name="1_Section header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2" name="Rectangle 1">
            <a:extLst>
              <a:ext uri="{FF2B5EF4-FFF2-40B4-BE49-F238E27FC236}">
                <a16:creationId xmlns:a16="http://schemas.microsoft.com/office/drawing/2014/main" id="{FF6C94FB-7B64-56AB-BDCA-92D9E665E514}"/>
              </a:ext>
            </a:extLst>
          </p:cNvPr>
          <p:cNvSpPr/>
          <p:nvPr userDrawn="1"/>
        </p:nvSpPr>
        <p:spPr>
          <a:xfrm>
            <a:off x="5541401" y="896583"/>
            <a:ext cx="1382751" cy="1382751"/>
          </a:xfrm>
          <a:prstGeom prst="rect">
            <a:avLst/>
          </a:prstGeom>
          <a:noFill/>
          <a:ln w="12700">
            <a:solidFill>
              <a:srgbClr val="528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2FC430-E113-4C47-A0EA-2A61D9BC9871}"/>
              </a:ext>
            </a:extLst>
          </p:cNvPr>
          <p:cNvSpPr/>
          <p:nvPr userDrawn="1"/>
        </p:nvSpPr>
        <p:spPr>
          <a:xfrm>
            <a:off x="6531428" y="2113492"/>
            <a:ext cx="1299411" cy="622834"/>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6E237B-02C4-19F5-A492-058E487201F9}"/>
              </a:ext>
            </a:extLst>
          </p:cNvPr>
          <p:cNvSpPr/>
          <p:nvPr userDrawn="1"/>
        </p:nvSpPr>
        <p:spPr>
          <a:xfrm>
            <a:off x="4444812" y="4276346"/>
            <a:ext cx="230317" cy="233756"/>
          </a:xfrm>
          <a:prstGeom prst="rect">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02F55A-2A1C-C7F8-DDE8-BB6270D4A259}"/>
              </a:ext>
            </a:extLst>
          </p:cNvPr>
          <p:cNvSpPr/>
          <p:nvPr userDrawn="1"/>
        </p:nvSpPr>
        <p:spPr>
          <a:xfrm>
            <a:off x="4572001" y="3403218"/>
            <a:ext cx="605016" cy="970660"/>
          </a:xfrm>
          <a:prstGeom prst="rect">
            <a:avLst/>
          </a:prstGeom>
          <a:noFill/>
          <a:ln w="12700">
            <a:solidFill>
              <a:srgbClr val="538A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p1">
            <a:extLst>
              <a:ext uri="{FF2B5EF4-FFF2-40B4-BE49-F238E27FC236}">
                <a16:creationId xmlns:a16="http://schemas.microsoft.com/office/drawing/2014/main" id="{FA731188-EB5D-82E1-D559-1E9AD04EF2D0}"/>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2" name="TextBox 11">
            <a:extLst>
              <a:ext uri="{FF2B5EF4-FFF2-40B4-BE49-F238E27FC236}">
                <a16:creationId xmlns:a16="http://schemas.microsoft.com/office/drawing/2014/main" id="{ED2CD176-1883-CF6E-DF58-0AF5E682CFCF}"/>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pic>
        <p:nvPicPr>
          <p:cNvPr id="13" name="Google Shape;8;p1">
            <a:extLst>
              <a:ext uri="{FF2B5EF4-FFF2-40B4-BE49-F238E27FC236}">
                <a16:creationId xmlns:a16="http://schemas.microsoft.com/office/drawing/2014/main" id="{C0DACB8E-C925-D95A-141B-CD6C150F5905}"/>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3958234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Content Blue">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4846320"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pic>
        <p:nvPicPr>
          <p:cNvPr id="7" name="Google Shape;217;g25a248963ed_0_171">
            <a:extLst>
              <a:ext uri="{FF2B5EF4-FFF2-40B4-BE49-F238E27FC236}">
                <a16:creationId xmlns:a16="http://schemas.microsoft.com/office/drawing/2014/main" id="{2AD5B92D-E85A-BF5C-7F46-64D768A263D9}"/>
              </a:ext>
            </a:extLst>
          </p:cNvPr>
          <p:cNvPicPr preferRelativeResize="0">
            <a:picLocks noChangeAspect="1"/>
          </p:cNvPicPr>
          <p:nvPr userDrawn="1"/>
        </p:nvPicPr>
        <p:blipFill rotWithShape="1">
          <a:blip r:embed="rId3" cstate="email">
            <a:alphaModFix/>
            <a:extLst>
              <a:ext uri="{28A0092B-C50C-407E-A947-70E740481C1C}">
                <a14:useLocalDpi xmlns:a14="http://schemas.microsoft.com/office/drawing/2010/main"/>
              </a:ext>
            </a:extLst>
          </a:blip>
          <a:srcRect/>
          <a:stretch/>
        </p:blipFill>
        <p:spPr>
          <a:xfrm>
            <a:off x="5656729" y="0"/>
            <a:ext cx="3492558" cy="5147965"/>
          </a:xfrm>
          <a:prstGeom prst="rect">
            <a:avLst/>
          </a:prstGeom>
          <a:noFill/>
          <a:ln>
            <a:noFill/>
          </a:ln>
        </p:spPr>
      </p:pic>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chemeClr val="bg1"/>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1509009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ontent White">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4846320"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
        <p:nvSpPr>
          <p:cNvPr id="7" name="Rectangle 6">
            <a:extLst>
              <a:ext uri="{FF2B5EF4-FFF2-40B4-BE49-F238E27FC236}">
                <a16:creationId xmlns:a16="http://schemas.microsoft.com/office/drawing/2014/main" id="{3D399FAA-A411-B3B4-99B2-7B80952822FC}"/>
              </a:ext>
            </a:extLst>
          </p:cNvPr>
          <p:cNvSpPr/>
          <p:nvPr userDrawn="1"/>
        </p:nvSpPr>
        <p:spPr>
          <a:xfrm>
            <a:off x="5656729" y="0"/>
            <a:ext cx="3487271"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spTree>
    <p:extLst>
      <p:ext uri="{BB962C8B-B14F-4D97-AF65-F5344CB8AC3E}">
        <p14:creationId xmlns:p14="http://schemas.microsoft.com/office/powerpoint/2010/main" val="27648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Blank Content">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extLst>
      <p:ext uri="{BB962C8B-B14F-4D97-AF65-F5344CB8AC3E}">
        <p14:creationId xmlns:p14="http://schemas.microsoft.com/office/powerpoint/2010/main" val="4294373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Blank Content-white">
    <p:bg>
      <p:bgPr>
        <a:solidFill>
          <a:schemeClr val="bg1"/>
        </a:solidFill>
        <a:effectLst/>
      </p:bgPr>
    </p:bg>
    <p:spTree>
      <p:nvGrpSpPr>
        <p:cNvPr id="1" name=""/>
        <p:cNvGrpSpPr/>
        <p:nvPr/>
      </p:nvGrpSpPr>
      <p:grpSpPr>
        <a:xfrm>
          <a:off x="0" y="0"/>
          <a:ext cx="0" cy="0"/>
          <a:chOff x="0" y="0"/>
          <a:chExt cx="0" cy="0"/>
        </a:xfrm>
      </p:grpSpPr>
      <p:sp>
        <p:nvSpPr>
          <p:cNvPr id="3" name="Google Shape;9;p1">
            <a:extLst>
              <a:ext uri="{FF2B5EF4-FFF2-40B4-BE49-F238E27FC236}">
                <a16:creationId xmlns:a16="http://schemas.microsoft.com/office/drawing/2014/main" id="{76102797-60D4-8283-C8B6-4876AD8B6E51}"/>
              </a:ext>
            </a:extLst>
          </p:cNvPr>
          <p:cNvSpPr txBox="1"/>
          <p:nvPr userDrawn="1"/>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2"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pic>
        <p:nvPicPr>
          <p:cNvPr id="6" name="Picture 5" descr="Abstract background of green mesh and nodes">
            <a:extLst>
              <a:ext uri="{FF2B5EF4-FFF2-40B4-BE49-F238E27FC236}">
                <a16:creationId xmlns:a16="http://schemas.microsoft.com/office/drawing/2014/main" id="{A53E07DD-6D8F-07E2-1F9A-1F693FD7B82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a:ext>
            </a:extLst>
          </a:blip>
          <a:srcRect b="72315"/>
          <a:stretch/>
        </p:blipFill>
        <p:spPr>
          <a:xfrm>
            <a:off x="0" y="0"/>
            <a:ext cx="9144000" cy="1687286"/>
          </a:xfrm>
          <a:prstGeom prst="rect">
            <a:avLst/>
          </a:prstGeom>
        </p:spPr>
      </p:pic>
      <p:sp>
        <p:nvSpPr>
          <p:cNvPr id="8" name="Rounded Rectangle 7">
            <a:extLst>
              <a:ext uri="{FF2B5EF4-FFF2-40B4-BE49-F238E27FC236}">
                <a16:creationId xmlns:a16="http://schemas.microsoft.com/office/drawing/2014/main" id="{D609AA02-D4C6-5157-6CA0-F5B6F78F45E4}"/>
              </a:ext>
            </a:extLst>
          </p:cNvPr>
          <p:cNvSpPr/>
          <p:nvPr userDrawn="1"/>
        </p:nvSpPr>
        <p:spPr>
          <a:xfrm>
            <a:off x="-43544" y="402772"/>
            <a:ext cx="1415143" cy="239486"/>
          </a:xfrm>
          <a:prstGeom prst="roundRect">
            <a:avLst/>
          </a:prstGeom>
          <a:solidFill>
            <a:srgbClr val="FFDB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D7DC2E0A-F600-323B-44DB-FE9ED33ABF26}"/>
              </a:ext>
            </a:extLst>
          </p:cNvPr>
          <p:cNvSpPr/>
          <p:nvPr userDrawn="1"/>
        </p:nvSpPr>
        <p:spPr>
          <a:xfrm>
            <a:off x="500742" y="783772"/>
            <a:ext cx="1415143" cy="435428"/>
          </a:xfrm>
          <a:prstGeom prst="roundRect">
            <a:avLst/>
          </a:prstGeom>
          <a:solidFill>
            <a:srgbClr val="4DC9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23658D7-FC5E-C80B-DE2F-BF99E12CD933}"/>
              </a:ext>
            </a:extLst>
          </p:cNvPr>
          <p:cNvSpPr>
            <a:spLocks noGrp="1"/>
          </p:cNvSpPr>
          <p:nvPr>
            <p:ph type="title"/>
          </p:nvPr>
        </p:nvSpPr>
        <p:spPr>
          <a:xfrm>
            <a:off x="2064300" y="383123"/>
            <a:ext cx="6987426" cy="572700"/>
          </a:xfrm>
        </p:spPr>
        <p:txBody>
          <a:bodyPr/>
          <a:lstStyle>
            <a:lvl1pPr>
              <a:defRPr b="1" i="0">
                <a:solidFill>
                  <a:schemeClr val="bg1"/>
                </a:solidFill>
                <a:latin typeface="Caros Soft Bold" panose="020F0503030302020204" pitchFamily="34" charset="0"/>
              </a:defRPr>
            </a:lvl1pPr>
          </a:lstStyle>
          <a:p>
            <a:r>
              <a:rPr lang="en-US" dirty="0"/>
              <a:t>Click to edit Master title style</a:t>
            </a:r>
          </a:p>
        </p:txBody>
      </p:sp>
      <p:sp>
        <p:nvSpPr>
          <p:cNvPr id="13" name="Text Placeholder 12">
            <a:extLst>
              <a:ext uri="{FF2B5EF4-FFF2-40B4-BE49-F238E27FC236}">
                <a16:creationId xmlns:a16="http://schemas.microsoft.com/office/drawing/2014/main" id="{0213647F-54C4-D1D9-EC52-D84E0D6706A6}"/>
              </a:ext>
            </a:extLst>
          </p:cNvPr>
          <p:cNvSpPr>
            <a:spLocks noGrp="1"/>
          </p:cNvSpPr>
          <p:nvPr>
            <p:ph type="body" sz="quarter" idx="10"/>
          </p:nvPr>
        </p:nvSpPr>
        <p:spPr>
          <a:xfrm>
            <a:off x="250371" y="1916113"/>
            <a:ext cx="8801554" cy="2720975"/>
          </a:xfrm>
          <a:prstGeom prst="rect">
            <a:avLst/>
          </a:prstGeom>
        </p:spPr>
        <p:txBody>
          <a:bodyPr/>
          <a:lstStyle>
            <a:lvl1pPr>
              <a:defRPr sz="1600">
                <a:latin typeface="Corsa Grotesk Normal" panose="020B0805030202020204" pitchFamily="34" charset="77"/>
              </a:defRPr>
            </a:lvl1pPr>
            <a:lvl2pPr>
              <a:defRPr sz="1600">
                <a:latin typeface="Corsa Grotesk Normal" panose="020B0805030202020204" pitchFamily="34" charset="77"/>
              </a:defRPr>
            </a:lvl2pPr>
            <a:lvl3pPr>
              <a:defRPr sz="1600">
                <a:latin typeface="Corsa Grotesk Normal" panose="020B0805030202020204" pitchFamily="34" charset="77"/>
              </a:defRPr>
            </a:lvl3pPr>
            <a:lvl4pPr>
              <a:defRPr sz="1600">
                <a:latin typeface="Corsa Grotesk Normal" panose="020B0805030202020204" pitchFamily="34" charset="77"/>
              </a:defRPr>
            </a:lvl4pPr>
            <a:lvl5pPr>
              <a:defRPr sz="1600">
                <a:latin typeface="Corsa Grotesk Normal" panose="020B080503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93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 SBSA 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12" name="Google Shape;8;p1">
            <a:extLst>
              <a:ext uri="{FF2B5EF4-FFF2-40B4-BE49-F238E27FC236}">
                <a16:creationId xmlns:a16="http://schemas.microsoft.com/office/drawing/2014/main" id="{5B4632B1-706B-81AB-3F46-384DF87EB2F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E610ABFD-AF7B-FA31-AED1-133BC3B43CA0}"/>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07EF7747-B69D-FB30-16DA-3466A59A6EAA}"/>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5589612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_Blank Content-white">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D3B32A-5750-4BBF-FCF0-BBBD244272ED}"/>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pic>
        <p:nvPicPr>
          <p:cNvPr id="7" name="Picture 6" descr="Woman standing in train">
            <a:extLst>
              <a:ext uri="{FF2B5EF4-FFF2-40B4-BE49-F238E27FC236}">
                <a16:creationId xmlns:a16="http://schemas.microsoft.com/office/drawing/2014/main" id="{AB4019FC-D9DD-593A-0954-EB72FEEFFF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5005038" cy="5143500"/>
          </a:xfrm>
          <a:prstGeom prst="rect">
            <a:avLst/>
          </a:prstGeom>
        </p:spPr>
      </p:pic>
      <p:pic>
        <p:nvPicPr>
          <p:cNvPr id="5" name="Google Shape;8;p1">
            <a:extLst>
              <a:ext uri="{FF2B5EF4-FFF2-40B4-BE49-F238E27FC236}">
                <a16:creationId xmlns:a16="http://schemas.microsoft.com/office/drawing/2014/main" id="{2F32A53A-C4F6-752C-509C-E90018B4690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
        <p:nvSpPr>
          <p:cNvPr id="3" name="Google Shape;9;p1">
            <a:extLst>
              <a:ext uri="{FF2B5EF4-FFF2-40B4-BE49-F238E27FC236}">
                <a16:creationId xmlns:a16="http://schemas.microsoft.com/office/drawing/2014/main" id="{76102797-60D4-8283-C8B6-4876AD8B6E51}"/>
              </a:ext>
            </a:extLst>
          </p:cNvPr>
          <p:cNvSpPr txBox="1"/>
          <p:nvPr userDrawn="1"/>
        </p:nvSpPr>
        <p:spPr>
          <a:xfrm>
            <a:off x="5029198" y="4924370"/>
            <a:ext cx="3671811" cy="21913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 </a:t>
            </a:r>
          </a:p>
        </p:txBody>
      </p:sp>
      <p:sp>
        <p:nvSpPr>
          <p:cNvPr id="15" name="Content Placeholder 14">
            <a:extLst>
              <a:ext uri="{FF2B5EF4-FFF2-40B4-BE49-F238E27FC236}">
                <a16:creationId xmlns:a16="http://schemas.microsoft.com/office/drawing/2014/main" id="{9FF9AA4C-5D9C-4A4A-8AF1-B6AB706F9F6B}"/>
              </a:ext>
            </a:extLst>
          </p:cNvPr>
          <p:cNvSpPr>
            <a:spLocks noGrp="1"/>
          </p:cNvSpPr>
          <p:nvPr>
            <p:ph sz="quarter" idx="10"/>
          </p:nvPr>
        </p:nvSpPr>
        <p:spPr>
          <a:xfrm>
            <a:off x="5029200" y="0"/>
            <a:ext cx="4114800" cy="4808538"/>
          </a:xfrm>
          <a:prstGeom prst="rect">
            <a:avLst/>
          </a:prstGeom>
        </p:spPr>
        <p:txBody>
          <a:bodyPr tIns="274320" anchor="t"/>
          <a:lstStyle>
            <a:lvl1pPr>
              <a:spcBef>
                <a:spcPts val="0"/>
              </a:spcBef>
              <a:defRPr sz="1600">
                <a:latin typeface="Corsa Grotesk Normal" panose="020B0805030202020204" pitchFamily="34" charset="77"/>
              </a:defRPr>
            </a:lvl1pPr>
            <a:lvl2pPr>
              <a:defRPr sz="1600">
                <a:latin typeface="Corsa Grotesk Normal" panose="020B0805030202020204" pitchFamily="34" charset="77"/>
              </a:defRPr>
            </a:lvl2pPr>
            <a:lvl3pPr>
              <a:defRPr sz="1600">
                <a:latin typeface="Corsa Grotesk Normal" panose="020B0805030202020204" pitchFamily="34" charset="77"/>
              </a:defRPr>
            </a:lvl3pPr>
            <a:lvl4pPr>
              <a:defRPr sz="1600">
                <a:latin typeface="Corsa Grotesk Normal" panose="020B0805030202020204" pitchFamily="34" charset="77"/>
              </a:defRPr>
            </a:lvl4pPr>
            <a:lvl5pPr>
              <a:defRPr sz="1600">
                <a:latin typeface="Corsa Grotesk Normal" panose="020B080503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1771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userDrawn="1">
  <p:cSld name="1_Custom Layout">
    <p:spTree>
      <p:nvGrpSpPr>
        <p:cNvPr id="1" name="Shape 18"/>
        <p:cNvGrpSpPr/>
        <p:nvPr/>
      </p:nvGrpSpPr>
      <p:grpSpPr>
        <a:xfrm>
          <a:off x="0" y="0"/>
          <a:ext cx="0" cy="0"/>
          <a:chOff x="0" y="0"/>
          <a:chExt cx="0" cy="0"/>
        </a:xfrm>
      </p:grpSpPr>
      <p:sp>
        <p:nvSpPr>
          <p:cNvPr id="2" name="Title 1">
            <a:extLst>
              <a:ext uri="{FF2B5EF4-FFF2-40B4-BE49-F238E27FC236}">
                <a16:creationId xmlns:a16="http://schemas.microsoft.com/office/drawing/2014/main" id="{B6A67743-8111-C1B0-1E81-160B50C84688}"/>
              </a:ext>
            </a:extLst>
          </p:cNvPr>
          <p:cNvSpPr>
            <a:spLocks noGrp="1"/>
          </p:cNvSpPr>
          <p:nvPr>
            <p:ph type="title" idx="4294967295"/>
          </p:nvPr>
        </p:nvSpPr>
        <p:spPr>
          <a:xfrm>
            <a:off x="311700" y="0"/>
            <a:ext cx="8520600" cy="572700"/>
          </a:xfrm>
        </p:spPr>
        <p:txBody>
          <a:bodyPr/>
          <a:lstStyle>
            <a:lvl1pPr>
              <a:defRPr b="1" i="0">
                <a:latin typeface="Caros Soft Bold" panose="020F0503030302020204" pitchFamily="34" charset="0"/>
              </a:defRPr>
            </a:lvl1pPr>
          </a:lstStyle>
          <a:p>
            <a:endParaRPr lang="en-US" b="0" dirty="0">
              <a:solidFill>
                <a:schemeClr val="tx1">
                  <a:lumMod val="50000"/>
                </a:schemeClr>
              </a:solidFill>
              <a:latin typeface="Caros Soft Bold" panose="020F0503030302020204" pitchFamily="34" charset="0"/>
            </a:endParaRPr>
          </a:p>
        </p:txBody>
      </p:sp>
      <p:sp>
        <p:nvSpPr>
          <p:cNvPr id="5" name="Text Placeholder 4">
            <a:extLst>
              <a:ext uri="{FF2B5EF4-FFF2-40B4-BE49-F238E27FC236}">
                <a16:creationId xmlns:a16="http://schemas.microsoft.com/office/drawing/2014/main" id="{C2C4594F-BEE7-B841-48BE-BDD4E477979F}"/>
              </a:ext>
            </a:extLst>
          </p:cNvPr>
          <p:cNvSpPr>
            <a:spLocks noGrp="1"/>
          </p:cNvSpPr>
          <p:nvPr>
            <p:ph type="body" sz="quarter" idx="10"/>
          </p:nvPr>
        </p:nvSpPr>
        <p:spPr>
          <a:xfrm>
            <a:off x="311700" y="1047214"/>
            <a:ext cx="8520600" cy="3555522"/>
          </a:xfrm>
          <a:prstGeom prst="rect">
            <a:avLst/>
          </a:prstGeom>
        </p:spPr>
        <p:txBody>
          <a:bodyPr/>
          <a:lstStyle>
            <a:lvl1pPr>
              <a:defRPr sz="1600">
                <a:latin typeface="Corsa Grotesk Normal" panose="020B0805030202020204" pitchFamily="34" charset="77"/>
              </a:defRPr>
            </a:lvl1pPr>
            <a:lvl2pPr>
              <a:defRPr sz="1600">
                <a:latin typeface="Corsa Grotesk Normal" panose="020B0805030202020204" pitchFamily="34" charset="77"/>
              </a:defRPr>
            </a:lvl2pPr>
            <a:lvl3pPr>
              <a:defRPr sz="1600">
                <a:latin typeface="Corsa Grotesk Normal" panose="020B0805030202020204" pitchFamily="34" charset="77"/>
              </a:defRPr>
            </a:lvl3pPr>
            <a:lvl4pPr>
              <a:defRPr sz="1600">
                <a:latin typeface="Corsa Grotesk Normal" panose="020B0805030202020204" pitchFamily="34" charset="77"/>
              </a:defRPr>
            </a:lvl4pPr>
            <a:lvl5pPr>
              <a:defRPr sz="1600">
                <a:latin typeface="Corsa Grotesk Normal" panose="020B0805030202020204"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CEC886E1-2805-6B3B-1DF5-2489509EC546}"/>
              </a:ext>
            </a:extLst>
          </p:cNvPr>
          <p:cNvSpPr txBox="1"/>
          <p:nvPr userDrawn="1"/>
        </p:nvSpPr>
        <p:spPr>
          <a:xfrm>
            <a:off x="3127402" y="4956202"/>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91449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4"/>
        <p:cNvGrpSpPr/>
        <p:nvPr/>
      </p:nvGrpSpPr>
      <p:grpSpPr>
        <a:xfrm>
          <a:off x="0" y="0"/>
          <a:ext cx="0" cy="0"/>
          <a:chOff x="0" y="0"/>
          <a:chExt cx="0" cy="0"/>
        </a:xfrm>
      </p:grpSpPr>
      <p:sp>
        <p:nvSpPr>
          <p:cNvPr id="2" name="Title 1">
            <a:extLst>
              <a:ext uri="{FF2B5EF4-FFF2-40B4-BE49-F238E27FC236}">
                <a16:creationId xmlns:a16="http://schemas.microsoft.com/office/drawing/2014/main" id="{CE42455E-C4A9-D0B9-8D30-9BC6C2FBE56E}"/>
              </a:ext>
            </a:extLst>
          </p:cNvPr>
          <p:cNvSpPr>
            <a:spLocks noGrp="1"/>
          </p:cNvSpPr>
          <p:nvPr>
            <p:ph type="title" idx="4294967295"/>
          </p:nvPr>
        </p:nvSpPr>
        <p:spPr>
          <a:xfrm>
            <a:off x="311700" y="0"/>
            <a:ext cx="8520600" cy="572700"/>
          </a:xfrm>
        </p:spPr>
        <p:txBody>
          <a:bodyPr/>
          <a:lstStyle/>
          <a:p>
            <a:endParaRPr lang="en-US" b="0" dirty="0">
              <a:solidFill>
                <a:schemeClr val="tx1">
                  <a:lumMod val="50000"/>
                </a:schemeClr>
              </a:solidFill>
              <a:latin typeface="Caros Soft Bold" panose="020F0503030302020204" pitchFamily="34" charset="0"/>
            </a:endParaRPr>
          </a:p>
        </p:txBody>
      </p:sp>
      <p:sp>
        <p:nvSpPr>
          <p:cNvPr id="3" name="Google Shape;22;p6">
            <a:extLst>
              <a:ext uri="{FF2B5EF4-FFF2-40B4-BE49-F238E27FC236}">
                <a16:creationId xmlns:a16="http://schemas.microsoft.com/office/drawing/2014/main" id="{57764A2B-45DE-EDE3-A10D-1A6D0F7EEA2F}"/>
              </a:ext>
            </a:extLst>
          </p:cNvPr>
          <p:cNvSpPr txBox="1">
            <a:spLocks noGrp="1"/>
          </p:cNvSpPr>
          <p:nvPr>
            <p:ph type="body" idx="1"/>
          </p:nvPr>
        </p:nvSpPr>
        <p:spPr>
          <a:xfrm>
            <a:off x="311700" y="1067951"/>
            <a:ext cx="85206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600">
                <a:latin typeface="Corsa Grotesk Normal" panose="020B0805030202020204" pitchFamily="34" charset="77"/>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Tree>
    <p:extLst>
      <p:ext uri="{BB962C8B-B14F-4D97-AF65-F5344CB8AC3E}">
        <p14:creationId xmlns:p14="http://schemas.microsoft.com/office/powerpoint/2010/main" val="729156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userDrawn="1">
  <p:cSld name="1_Title and two columns">
    <p:spTree>
      <p:nvGrpSpPr>
        <p:cNvPr id="1" name="Shape 20"/>
        <p:cNvGrpSpPr/>
        <p:nvPr/>
      </p:nvGrpSpPr>
      <p:grpSpPr>
        <a:xfrm>
          <a:off x="0" y="0"/>
          <a:ext cx="0" cy="0"/>
          <a:chOff x="0" y="0"/>
          <a:chExt cx="0" cy="0"/>
        </a:xfrm>
      </p:grpSpPr>
      <p:sp>
        <p:nvSpPr>
          <p:cNvPr id="22" name="Google Shape;22;p6"/>
          <p:cNvSpPr txBox="1">
            <a:spLocks noGrp="1"/>
          </p:cNvSpPr>
          <p:nvPr>
            <p:ph type="body" idx="1"/>
          </p:nvPr>
        </p:nvSpPr>
        <p:spPr>
          <a:xfrm>
            <a:off x="311700" y="1067951"/>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Corsa Grotesk Normal" panose="020B0805030202020204" pitchFamily="34" charset="77"/>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23" name="Google Shape;23;p6"/>
          <p:cNvSpPr txBox="1">
            <a:spLocks noGrp="1"/>
          </p:cNvSpPr>
          <p:nvPr>
            <p:ph type="body" idx="2"/>
          </p:nvPr>
        </p:nvSpPr>
        <p:spPr>
          <a:xfrm>
            <a:off x="4832400" y="1067951"/>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Corsa Grotesk Normal" panose="020B0805030202020204" pitchFamily="34" charset="77"/>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 name="Title 1">
            <a:extLst>
              <a:ext uri="{FF2B5EF4-FFF2-40B4-BE49-F238E27FC236}">
                <a16:creationId xmlns:a16="http://schemas.microsoft.com/office/drawing/2014/main" id="{1F95DD21-D7A0-75D4-4A64-367D573C9FD1}"/>
              </a:ext>
            </a:extLst>
          </p:cNvPr>
          <p:cNvSpPr>
            <a:spLocks noGrp="1"/>
          </p:cNvSpPr>
          <p:nvPr>
            <p:ph type="title" idx="4294967295"/>
          </p:nvPr>
        </p:nvSpPr>
        <p:spPr>
          <a:xfrm>
            <a:off x="311700" y="0"/>
            <a:ext cx="8520600" cy="572700"/>
          </a:xfrm>
        </p:spPr>
        <p:txBody>
          <a:bodyPr/>
          <a:lstStyle>
            <a:lvl1pPr>
              <a:defRPr b="1" i="0">
                <a:latin typeface="Caros Soft Bold" panose="020F0503030302020204" pitchFamily="34" charset="0"/>
              </a:defRPr>
            </a:lvl1pPr>
          </a:lstStyle>
          <a:p>
            <a:endParaRPr lang="en-US" b="0" dirty="0">
              <a:solidFill>
                <a:schemeClr val="tx1">
                  <a:lumMod val="50000"/>
                </a:schemeClr>
              </a:solidFill>
              <a:latin typeface="Caros Soft Bold" panose="020F0503030302020204" pitchFamily="34" charset="0"/>
            </a:endParaRPr>
          </a:p>
        </p:txBody>
      </p:sp>
    </p:spTree>
    <p:extLst>
      <p:ext uri="{BB962C8B-B14F-4D97-AF65-F5344CB8AC3E}">
        <p14:creationId xmlns:p14="http://schemas.microsoft.com/office/powerpoint/2010/main" val="2826402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sp>
        <p:nvSpPr>
          <p:cNvPr id="22" name="Google Shape;22;p6"/>
          <p:cNvSpPr txBox="1">
            <a:spLocks noGrp="1"/>
          </p:cNvSpPr>
          <p:nvPr>
            <p:ph type="body" idx="1"/>
          </p:nvPr>
        </p:nvSpPr>
        <p:spPr>
          <a:xfrm>
            <a:off x="311700" y="1067951"/>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Corsa Grotesk Normal" panose="020B0805030202020204" pitchFamily="34" charset="77"/>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2" name="Title 1">
            <a:extLst>
              <a:ext uri="{FF2B5EF4-FFF2-40B4-BE49-F238E27FC236}">
                <a16:creationId xmlns:a16="http://schemas.microsoft.com/office/drawing/2014/main" id="{1F95DD21-D7A0-75D4-4A64-367D573C9FD1}"/>
              </a:ext>
            </a:extLst>
          </p:cNvPr>
          <p:cNvSpPr>
            <a:spLocks noGrp="1"/>
          </p:cNvSpPr>
          <p:nvPr>
            <p:ph type="title" idx="4294967295"/>
          </p:nvPr>
        </p:nvSpPr>
        <p:spPr>
          <a:xfrm>
            <a:off x="311700" y="0"/>
            <a:ext cx="8520600" cy="572700"/>
          </a:xfrm>
        </p:spPr>
        <p:txBody>
          <a:bodyPr/>
          <a:lstStyle/>
          <a:p>
            <a:endParaRPr lang="en-US" b="0" dirty="0">
              <a:solidFill>
                <a:schemeClr val="tx1">
                  <a:lumMod val="50000"/>
                </a:schemeClr>
              </a:solidFill>
              <a:latin typeface="Caros Soft Bold" panose="020F0503030302020204" pitchFamily="34" charset="0"/>
            </a:endParaRPr>
          </a:p>
        </p:txBody>
      </p:sp>
      <p:sp>
        <p:nvSpPr>
          <p:cNvPr id="4" name="Picture Placeholder 3">
            <a:extLst>
              <a:ext uri="{FF2B5EF4-FFF2-40B4-BE49-F238E27FC236}">
                <a16:creationId xmlns:a16="http://schemas.microsoft.com/office/drawing/2014/main" id="{12CEE95B-FB74-EACF-DEED-E87E82CB19DD}"/>
              </a:ext>
            </a:extLst>
          </p:cNvPr>
          <p:cNvSpPr>
            <a:spLocks noGrp="1"/>
          </p:cNvSpPr>
          <p:nvPr>
            <p:ph type="pic" sz="quarter" idx="10"/>
          </p:nvPr>
        </p:nvSpPr>
        <p:spPr>
          <a:xfrm>
            <a:off x="4794250" y="1068388"/>
            <a:ext cx="4038600" cy="3416300"/>
          </a:xfrm>
          <a:prstGeom prst="rect">
            <a:avLst/>
          </a:prstGeom>
        </p:spPr>
        <p:txBody>
          <a:bodyPr/>
          <a:lstStyle>
            <a:lvl1pPr>
              <a:defRPr sz="1600">
                <a:latin typeface="Corsa Grotesk Normal" panose="020B0805030202020204" pitchFamily="34" charset="77"/>
              </a:defRPr>
            </a:lvl1pPr>
          </a:lstStyle>
          <a:p>
            <a:endParaRPr lang="en-US"/>
          </a:p>
        </p:txBody>
      </p:sp>
    </p:spTree>
    <p:extLst>
      <p:ext uri="{BB962C8B-B14F-4D97-AF65-F5344CB8AC3E}">
        <p14:creationId xmlns:p14="http://schemas.microsoft.com/office/powerpoint/2010/main" val="578542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0"/>
        <p:cNvGrpSpPr/>
        <p:nvPr/>
      </p:nvGrpSpPr>
      <p:grpSpPr>
        <a:xfrm>
          <a:off x="0" y="0"/>
          <a:ext cx="0" cy="0"/>
          <a:chOff x="0" y="0"/>
          <a:chExt cx="0" cy="0"/>
        </a:xfrm>
      </p:grpSpPr>
      <p:sp>
        <p:nvSpPr>
          <p:cNvPr id="22" name="Google Shape;22;p6"/>
          <p:cNvSpPr txBox="1">
            <a:spLocks noGrp="1"/>
          </p:cNvSpPr>
          <p:nvPr>
            <p:ph type="body" idx="1"/>
          </p:nvPr>
        </p:nvSpPr>
        <p:spPr>
          <a:xfrm>
            <a:off x="311700" y="1067951"/>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atin typeface="Corsa Grotesk Normal" panose="020B0805030202020204" pitchFamily="34" charset="77"/>
              </a:defRPr>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dirty="0"/>
          </a:p>
        </p:txBody>
      </p:sp>
      <p:sp>
        <p:nvSpPr>
          <p:cNvPr id="2" name="Title 1">
            <a:extLst>
              <a:ext uri="{FF2B5EF4-FFF2-40B4-BE49-F238E27FC236}">
                <a16:creationId xmlns:a16="http://schemas.microsoft.com/office/drawing/2014/main" id="{1F95DD21-D7A0-75D4-4A64-367D573C9FD1}"/>
              </a:ext>
            </a:extLst>
          </p:cNvPr>
          <p:cNvSpPr>
            <a:spLocks noGrp="1"/>
          </p:cNvSpPr>
          <p:nvPr>
            <p:ph type="title" idx="4294967295"/>
          </p:nvPr>
        </p:nvSpPr>
        <p:spPr>
          <a:xfrm>
            <a:off x="311700" y="0"/>
            <a:ext cx="8520600" cy="572700"/>
          </a:xfrm>
        </p:spPr>
        <p:txBody>
          <a:bodyPr/>
          <a:lstStyle>
            <a:lvl1pPr>
              <a:defRPr b="1" i="0">
                <a:latin typeface="Caros Soft Bold" panose="020F0503030302020204" pitchFamily="34" charset="0"/>
              </a:defRPr>
            </a:lvl1pPr>
          </a:lstStyle>
          <a:p>
            <a:endParaRPr lang="en-US" b="0" dirty="0">
              <a:solidFill>
                <a:schemeClr val="tx1">
                  <a:lumMod val="50000"/>
                </a:schemeClr>
              </a:solidFill>
              <a:latin typeface="Caros Soft Bold" panose="020F0503030302020204" pitchFamily="34" charset="0"/>
            </a:endParaRPr>
          </a:p>
        </p:txBody>
      </p:sp>
      <p:sp>
        <p:nvSpPr>
          <p:cNvPr id="7" name="Content Placeholder 6">
            <a:extLst>
              <a:ext uri="{FF2B5EF4-FFF2-40B4-BE49-F238E27FC236}">
                <a16:creationId xmlns:a16="http://schemas.microsoft.com/office/drawing/2014/main" id="{B82793BE-A426-8B17-BF92-CD72A81A2D4D}"/>
              </a:ext>
            </a:extLst>
          </p:cNvPr>
          <p:cNvSpPr>
            <a:spLocks noGrp="1"/>
          </p:cNvSpPr>
          <p:nvPr>
            <p:ph sz="quarter" idx="10"/>
          </p:nvPr>
        </p:nvSpPr>
        <p:spPr>
          <a:xfrm>
            <a:off x="4879975" y="1068388"/>
            <a:ext cx="4025900" cy="3416300"/>
          </a:xfrm>
          <a:prstGeom prst="rect">
            <a:avLst/>
          </a:prstGeom>
        </p:spPr>
        <p:txBody>
          <a:bodyPr/>
          <a:lstStyle>
            <a:lvl1pPr>
              <a:defRPr>
                <a:latin typeface="Corsa Grotesk Normal" panose="020B0805030202020204" pitchFamily="34" charset="77"/>
              </a:defRPr>
            </a:lvl1pPr>
            <a:lvl2pPr>
              <a:defRPr>
                <a:latin typeface="Corsa Grotesk Normal" panose="020B0805030202020204" pitchFamily="34" charset="77"/>
              </a:defRPr>
            </a:lvl2pPr>
            <a:lvl3pPr>
              <a:defRPr>
                <a:latin typeface="Corsa Grotesk Normal" panose="020B0805030202020204" pitchFamily="34" charset="77"/>
              </a:defRPr>
            </a:lvl3pPr>
            <a:lvl4pPr>
              <a:defRPr>
                <a:latin typeface="Corsa Grotesk Normal" panose="020B0805030202020204" pitchFamily="34" charset="77"/>
              </a:defRPr>
            </a:lvl4pPr>
            <a:lvl5pPr>
              <a:defRPr>
                <a:latin typeface="Corsa Grotesk Normal" panose="020B080503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631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4"/>
        <p:cNvGrpSpPr/>
        <p:nvPr/>
      </p:nvGrpSpPr>
      <p:grpSpPr>
        <a:xfrm>
          <a:off x="0" y="0"/>
          <a:ext cx="0" cy="0"/>
          <a:chOff x="0" y="0"/>
          <a:chExt cx="0" cy="0"/>
        </a:xfrm>
      </p:grpSpPr>
      <p:sp>
        <p:nvSpPr>
          <p:cNvPr id="2" name="Title 1">
            <a:extLst>
              <a:ext uri="{FF2B5EF4-FFF2-40B4-BE49-F238E27FC236}">
                <a16:creationId xmlns:a16="http://schemas.microsoft.com/office/drawing/2014/main" id="{CE42455E-C4A9-D0B9-8D30-9BC6C2FBE56E}"/>
              </a:ext>
            </a:extLst>
          </p:cNvPr>
          <p:cNvSpPr>
            <a:spLocks noGrp="1"/>
          </p:cNvSpPr>
          <p:nvPr>
            <p:ph type="title" idx="4294967295"/>
          </p:nvPr>
        </p:nvSpPr>
        <p:spPr>
          <a:xfrm>
            <a:off x="311700" y="0"/>
            <a:ext cx="8520600" cy="572700"/>
          </a:xfrm>
        </p:spPr>
        <p:txBody>
          <a:bodyPr/>
          <a:lstStyle>
            <a:lvl1pPr>
              <a:defRPr b="1" i="0">
                <a:latin typeface="Caros Soft Bold" panose="020F0503030302020204" pitchFamily="34" charset="0"/>
              </a:defRPr>
            </a:lvl1pPr>
          </a:lstStyle>
          <a:p>
            <a:endParaRPr lang="en-US" b="0" dirty="0">
              <a:solidFill>
                <a:schemeClr val="tx1">
                  <a:lumMod val="50000"/>
                </a:schemeClr>
              </a:solidFill>
              <a:latin typeface="Caros Soft Bold" panose="020F0503030302020204" pitchFamily="34" charset="0"/>
            </a:endParaRPr>
          </a:p>
        </p:txBody>
      </p:sp>
      <p:sp>
        <p:nvSpPr>
          <p:cNvPr id="7" name="Content Placeholder 6">
            <a:extLst>
              <a:ext uri="{FF2B5EF4-FFF2-40B4-BE49-F238E27FC236}">
                <a16:creationId xmlns:a16="http://schemas.microsoft.com/office/drawing/2014/main" id="{6E346B8E-AD9D-0B69-7384-30ED3CCC82BE}"/>
              </a:ext>
            </a:extLst>
          </p:cNvPr>
          <p:cNvSpPr>
            <a:spLocks noGrp="1"/>
          </p:cNvSpPr>
          <p:nvPr>
            <p:ph sz="quarter" idx="10"/>
          </p:nvPr>
        </p:nvSpPr>
        <p:spPr>
          <a:xfrm>
            <a:off x="311150" y="1068388"/>
            <a:ext cx="8521700" cy="3511550"/>
          </a:xfrm>
          <a:prstGeom prst="rect">
            <a:avLst/>
          </a:prstGeom>
        </p:spPr>
        <p:txBody>
          <a:bodyPr/>
          <a:lstStyle>
            <a:lvl1pPr>
              <a:defRPr>
                <a:latin typeface="Corsa Grotesk Normal" panose="020B0805030202020204" pitchFamily="34" charset="77"/>
              </a:defRPr>
            </a:lvl1pPr>
            <a:lvl2pPr>
              <a:defRPr>
                <a:latin typeface="Corsa Grotesk Normal" panose="020B0805030202020204" pitchFamily="34" charset="77"/>
              </a:defRPr>
            </a:lvl2pPr>
            <a:lvl3pPr>
              <a:defRPr>
                <a:latin typeface="Corsa Grotesk Normal" panose="020B0805030202020204" pitchFamily="34" charset="77"/>
              </a:defRPr>
            </a:lvl3pPr>
            <a:lvl4pPr>
              <a:defRPr>
                <a:latin typeface="Corsa Grotesk Normal" panose="020B0805030202020204" pitchFamily="34" charset="77"/>
              </a:defRPr>
            </a:lvl4pPr>
            <a:lvl5pPr>
              <a:defRPr>
                <a:latin typeface="Corsa Grotesk Normal" panose="020B080503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496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4ABAE-FCDF-5E44-9CCA-F8F9354F311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F094B5C-BC4F-7847-8F5E-354620FB024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08FDEB-7B6F-DE48-AE0C-8392891569F6}"/>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5" name="Footer Placeholder 4">
            <a:extLst>
              <a:ext uri="{FF2B5EF4-FFF2-40B4-BE49-F238E27FC236}">
                <a16:creationId xmlns:a16="http://schemas.microsoft.com/office/drawing/2014/main" id="{D0778578-3FE5-9441-A87E-4D3EA2F32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AED66-0B2B-B44B-BB93-77CB4C03487C}"/>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2110315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91B1C-F419-CC4F-A2DE-634EF1D69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35C57-BB5E-6A45-955C-BD70F9B373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CAA02-B0E4-8B41-866D-5719E50047C2}"/>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5" name="Footer Placeholder 4">
            <a:extLst>
              <a:ext uri="{FF2B5EF4-FFF2-40B4-BE49-F238E27FC236}">
                <a16:creationId xmlns:a16="http://schemas.microsoft.com/office/drawing/2014/main" id="{D3F032EF-0CA2-8E42-A8A0-CBDD7629B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6A3FE-6822-9143-B198-DCBADD8CC93C}"/>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347075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4850-3EF9-4445-B3C1-4652A8AE6DF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86B6975-B122-7C4E-8E97-32DAB35C1115}"/>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64885-0983-2E40-A50F-CE9704A6F94E}"/>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5" name="Footer Placeholder 4">
            <a:extLst>
              <a:ext uri="{FF2B5EF4-FFF2-40B4-BE49-F238E27FC236}">
                <a16:creationId xmlns:a16="http://schemas.microsoft.com/office/drawing/2014/main" id="{DB173B9D-B899-724A-A7E3-3F8EDE68B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4192-0DE5-DA4E-8F32-58CADA73EBB2}"/>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237639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SBSA Slide 2">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a:solidFill>
                  <a:srgbClr val="538AFF"/>
                </a:solidFill>
                <a:latin typeface="Caros Soft"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12" name="Google Shape;8;p1">
            <a:extLst>
              <a:ext uri="{FF2B5EF4-FFF2-40B4-BE49-F238E27FC236}">
                <a16:creationId xmlns:a16="http://schemas.microsoft.com/office/drawing/2014/main" id="{5B4632B1-706B-81AB-3F46-384DF87EB2FD}"/>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2" name="Google Shape;9;p1">
            <a:extLst>
              <a:ext uri="{FF2B5EF4-FFF2-40B4-BE49-F238E27FC236}">
                <a16:creationId xmlns:a16="http://schemas.microsoft.com/office/drawing/2014/main" id="{EAE783BD-FA5B-5E1E-9DF7-FE9868E7FF3D}"/>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4" name="TextBox 3">
            <a:extLst>
              <a:ext uri="{FF2B5EF4-FFF2-40B4-BE49-F238E27FC236}">
                <a16:creationId xmlns:a16="http://schemas.microsoft.com/office/drawing/2014/main" id="{5E132E91-FBE8-FA7E-4091-BAD96F00BE21}"/>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2948833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1BDF-D850-CB4B-B0DF-7D6DBA4DD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5F38C0-8079-A940-8067-CE23C73C421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BE4960-37CD-1E42-8574-2ECE40DC5DE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338015-C7BE-C241-898F-2AE7FD83059A}"/>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6" name="Footer Placeholder 5">
            <a:extLst>
              <a:ext uri="{FF2B5EF4-FFF2-40B4-BE49-F238E27FC236}">
                <a16:creationId xmlns:a16="http://schemas.microsoft.com/office/drawing/2014/main" id="{12B07F61-9E05-3649-AF99-27D31E46E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989FD-0677-1941-837D-4808AD5BA9A0}"/>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1838237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F716-AC64-E141-938A-8532B352508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D2B59F-97CF-AD4B-9A57-E1996A0AC8E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D6844-EBA0-FA40-B94F-1A64E5B245B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B45648-391D-124F-9D98-D1939D14FAA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C77E6F4-DAEA-CE4D-B9E7-63B87D9146E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05F3F-867F-6044-9DD4-99848887C206}"/>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8" name="Footer Placeholder 7">
            <a:extLst>
              <a:ext uri="{FF2B5EF4-FFF2-40B4-BE49-F238E27FC236}">
                <a16:creationId xmlns:a16="http://schemas.microsoft.com/office/drawing/2014/main" id="{41CD9473-C6E6-6F40-AAE2-6CA3E2E4A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72349A-3A5A-E146-BF77-BB7635B5FF1C}"/>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1490344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F9934-67E0-3945-9CEC-2B1FF61B6C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1DCCB9-B514-284F-B83C-D82E1A172D55}"/>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4" name="Footer Placeholder 3">
            <a:extLst>
              <a:ext uri="{FF2B5EF4-FFF2-40B4-BE49-F238E27FC236}">
                <a16:creationId xmlns:a16="http://schemas.microsoft.com/office/drawing/2014/main" id="{EF6F4E37-08D6-0B44-8BC2-FC878AE63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4063A5-8FF5-4443-97E2-82F3EC7092FE}"/>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27509781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AD452-A9F3-D843-8383-678400623B22}"/>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3" name="Footer Placeholder 2">
            <a:extLst>
              <a:ext uri="{FF2B5EF4-FFF2-40B4-BE49-F238E27FC236}">
                <a16:creationId xmlns:a16="http://schemas.microsoft.com/office/drawing/2014/main" id="{F388956C-DAE5-A74A-A4DA-F0B82080B2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3726E-D413-9B40-BA68-517635FB67C2}"/>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1059214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6298-CE3D-2F43-B30D-694EC0FE66F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2ECAB6E-E195-F24A-818D-4C834FA191D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1E5322-3BAF-7045-A61B-5ABC55C1154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0CD6C6-27E8-0549-9369-038238F0454B}"/>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6" name="Footer Placeholder 5">
            <a:extLst>
              <a:ext uri="{FF2B5EF4-FFF2-40B4-BE49-F238E27FC236}">
                <a16:creationId xmlns:a16="http://schemas.microsoft.com/office/drawing/2014/main" id="{18035BDF-EAC6-574C-BD7B-AF25A5957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7DB8C-22FD-3446-86B0-6D4DB8139575}"/>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38996730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13E2-32D7-E746-81EA-D83D7A4ACC7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B10C3B-443B-6F44-8E8B-09F0C81AA8B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B95D30D-FFA4-D940-8A9B-76C657D20BF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6822F7F-2967-2049-A16D-3196B02903DF}"/>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6" name="Footer Placeholder 5">
            <a:extLst>
              <a:ext uri="{FF2B5EF4-FFF2-40B4-BE49-F238E27FC236}">
                <a16:creationId xmlns:a16="http://schemas.microsoft.com/office/drawing/2014/main" id="{D50C37F4-E11A-6348-9720-BDEAF0C6A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941A-0BF1-8847-BD27-0633271C197D}"/>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1038380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2575-2EBC-FA4D-AB9B-DFC0646DA9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D6B36E-24C3-7245-A775-C8FAE590C1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4B572-6587-1A4A-A2BF-F468BB6E4379}"/>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5" name="Footer Placeholder 4">
            <a:extLst>
              <a:ext uri="{FF2B5EF4-FFF2-40B4-BE49-F238E27FC236}">
                <a16:creationId xmlns:a16="http://schemas.microsoft.com/office/drawing/2014/main" id="{81E5ACA2-2BB2-F846-94C2-6CE9D4CA5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AA3F5-E596-5244-805C-518A709A721F}"/>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681947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853DAB-E5C4-FB40-9385-C08706B9E1A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F68E93-ED4A-5E49-90AB-02157B9BABD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B7203-0FA4-B447-BDBD-8E108858055B}"/>
              </a:ext>
            </a:extLst>
          </p:cNvPr>
          <p:cNvSpPr>
            <a:spLocks noGrp="1"/>
          </p:cNvSpPr>
          <p:nvPr>
            <p:ph type="dt" sz="half" idx="10"/>
          </p:nvPr>
        </p:nvSpPr>
        <p:spPr/>
        <p:txBody>
          <a:bodyPr/>
          <a:lstStyle/>
          <a:p>
            <a:fld id="{3D409142-D449-054C-952B-BEAD68FED4A2}" type="datetimeFigureOut">
              <a:rPr lang="en-US" smtClean="0"/>
              <a:t>10/12/23</a:t>
            </a:fld>
            <a:endParaRPr lang="en-US"/>
          </a:p>
        </p:txBody>
      </p:sp>
      <p:sp>
        <p:nvSpPr>
          <p:cNvPr id="5" name="Footer Placeholder 4">
            <a:extLst>
              <a:ext uri="{FF2B5EF4-FFF2-40B4-BE49-F238E27FC236}">
                <a16:creationId xmlns:a16="http://schemas.microsoft.com/office/drawing/2014/main" id="{0772200E-DACB-3D40-BA54-5871AA813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97032-FF8C-454C-9966-E4DF518A93C9}"/>
              </a:ext>
            </a:extLst>
          </p:cNvPr>
          <p:cNvSpPr>
            <a:spLocks noGrp="1"/>
          </p:cNvSpPr>
          <p:nvPr>
            <p:ph type="sldNum" sz="quarter" idx="12"/>
          </p:nvPr>
        </p:nvSpPr>
        <p:spPr/>
        <p:txBody>
          <a:bodyPr/>
          <a:lstStyle/>
          <a:p>
            <a:fld id="{78D9A105-3ED7-CF42-BBDF-FA6636FF3DB1}" type="slidenum">
              <a:rPr lang="en-US" smtClean="0"/>
              <a:t>‹#›</a:t>
            </a:fld>
            <a:endParaRPr lang="en-US"/>
          </a:p>
        </p:txBody>
      </p:sp>
    </p:spTree>
    <p:extLst>
      <p:ext uri="{BB962C8B-B14F-4D97-AF65-F5344CB8AC3E}">
        <p14:creationId xmlns:p14="http://schemas.microsoft.com/office/powerpoint/2010/main" val="103244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1885950"/>
            <a:ext cx="9144000" cy="32575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563"/>
              </a:spcBef>
              <a:spcAft>
                <a:spcPts val="0"/>
              </a:spcAft>
              <a:buClr>
                <a:schemeClr val="dk2"/>
              </a:buClr>
              <a:buSzPts val="2800"/>
              <a:buFont typeface="Arial"/>
              <a:buChar char="•"/>
              <a:defRPr sz="1575" b="1" i="0" u="none" strike="noStrike" cap="none">
                <a:solidFill>
                  <a:schemeClr val="dk2"/>
                </a:solidFill>
                <a:latin typeface="Montserrat"/>
                <a:ea typeface="Montserrat"/>
                <a:cs typeface="Montserrat"/>
                <a:sym typeface="Montserrat"/>
              </a:defRPr>
            </a:lvl1pPr>
            <a:lvl2pPr marR="0" lvl="1" algn="l" rtl="0">
              <a:lnSpc>
                <a:spcPct val="90000"/>
              </a:lnSpc>
              <a:spcBef>
                <a:spcPts val="281"/>
              </a:spcBef>
              <a:spcAft>
                <a:spcPts val="0"/>
              </a:spcAft>
              <a:buClr>
                <a:schemeClr val="dk2"/>
              </a:buClr>
              <a:buSzPts val="2400"/>
              <a:buFont typeface="Arial"/>
              <a:buChar char="•"/>
              <a:defRPr sz="1350" b="0" i="0" u="none" strike="noStrike" cap="none">
                <a:solidFill>
                  <a:schemeClr val="dk2"/>
                </a:solidFill>
                <a:latin typeface="Georgia"/>
                <a:ea typeface="Georgia"/>
                <a:cs typeface="Georgia"/>
                <a:sym typeface="Georgia"/>
              </a:defRPr>
            </a:lvl2pPr>
            <a:lvl3pPr marR="0" lvl="2" algn="l" rtl="0">
              <a:lnSpc>
                <a:spcPct val="90000"/>
              </a:lnSpc>
              <a:spcBef>
                <a:spcPts val="281"/>
              </a:spcBef>
              <a:spcAft>
                <a:spcPts val="0"/>
              </a:spcAft>
              <a:buClr>
                <a:schemeClr val="dk2"/>
              </a:buClr>
              <a:buSzPts val="2000"/>
              <a:buFont typeface="Arial"/>
              <a:buChar char="•"/>
              <a:defRPr sz="1125" b="0" i="0" u="none" strike="noStrike" cap="none">
                <a:solidFill>
                  <a:schemeClr val="dk2"/>
                </a:solidFill>
                <a:latin typeface="Georgia"/>
                <a:ea typeface="Georgia"/>
                <a:cs typeface="Georgia"/>
                <a:sym typeface="Georgia"/>
              </a:defRPr>
            </a:lvl3pPr>
            <a:lvl4pPr marR="0" lvl="3" algn="l" rtl="0">
              <a:lnSpc>
                <a:spcPct val="90000"/>
              </a:lnSpc>
              <a:spcBef>
                <a:spcPts val="281"/>
              </a:spcBef>
              <a:spcAft>
                <a:spcPts val="0"/>
              </a:spcAft>
              <a:buClr>
                <a:schemeClr val="dk2"/>
              </a:buClr>
              <a:buSzPts val="1800"/>
              <a:buFont typeface="Arial"/>
              <a:buChar char="•"/>
              <a:defRPr sz="1013" b="0" i="0" u="none" strike="noStrike" cap="none">
                <a:solidFill>
                  <a:schemeClr val="dk2"/>
                </a:solidFill>
                <a:latin typeface="Georgia"/>
                <a:ea typeface="Georgia"/>
                <a:cs typeface="Georgia"/>
                <a:sym typeface="Georgia"/>
              </a:defRPr>
            </a:lvl4pPr>
            <a:lvl5pPr marR="0" lvl="4" algn="l" rtl="0">
              <a:lnSpc>
                <a:spcPct val="90000"/>
              </a:lnSpc>
              <a:spcBef>
                <a:spcPts val="281"/>
              </a:spcBef>
              <a:spcAft>
                <a:spcPts val="0"/>
              </a:spcAft>
              <a:buClr>
                <a:schemeClr val="dk2"/>
              </a:buClr>
              <a:buSzPts val="1800"/>
              <a:buFont typeface="Arial"/>
              <a:buChar char="•"/>
              <a:defRPr sz="1013" b="0" i="0" u="none" strike="noStrike" cap="none">
                <a:solidFill>
                  <a:schemeClr val="dk2"/>
                </a:solidFill>
                <a:latin typeface="Georgia"/>
                <a:ea typeface="Georgia"/>
                <a:cs typeface="Georgia"/>
                <a:sym typeface="Georgia"/>
              </a:defRPr>
            </a:lvl5pPr>
            <a:lvl6pPr marR="0" lvl="5"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Schoolbook"/>
                <a:ea typeface="Century Schoolbook"/>
                <a:cs typeface="Century Schoolbook"/>
                <a:sym typeface="Century Schoolbook"/>
              </a:defRPr>
            </a:lvl6pPr>
            <a:lvl7pPr marR="0" lvl="6"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Schoolbook"/>
                <a:ea typeface="Century Schoolbook"/>
                <a:cs typeface="Century Schoolbook"/>
                <a:sym typeface="Century Schoolbook"/>
              </a:defRPr>
            </a:lvl7pPr>
            <a:lvl8pPr marR="0" lvl="7"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Schoolbook"/>
                <a:ea typeface="Century Schoolbook"/>
                <a:cs typeface="Century Schoolbook"/>
                <a:sym typeface="Century Schoolbook"/>
              </a:defRPr>
            </a:lvl8pPr>
            <a:lvl9pPr marR="0" lvl="8" algn="l" rtl="0">
              <a:lnSpc>
                <a:spcPct val="90000"/>
              </a:lnSpc>
              <a:spcBef>
                <a:spcPts val="281"/>
              </a:spcBef>
              <a:spcAft>
                <a:spcPts val="0"/>
              </a:spcAft>
              <a:buClr>
                <a:schemeClr val="dk1"/>
              </a:buClr>
              <a:buSzPts val="1800"/>
              <a:buFont typeface="Arial"/>
              <a:buChar char="•"/>
              <a:defRPr sz="1013" b="0" i="0" u="none" strike="noStrike" cap="none">
                <a:solidFill>
                  <a:schemeClr val="dk1"/>
                </a:solidFill>
                <a:latin typeface="Century Schoolbook"/>
                <a:ea typeface="Century Schoolbook"/>
                <a:cs typeface="Century Schoolbook"/>
                <a:sym typeface="Century Schoolbook"/>
              </a:defRPr>
            </a:lvl9pPr>
          </a:lstStyle>
          <a:p>
            <a:endParaRPr/>
          </a:p>
        </p:txBody>
      </p:sp>
    </p:spTree>
    <p:extLst>
      <p:ext uri="{BB962C8B-B14F-4D97-AF65-F5344CB8AC3E}">
        <p14:creationId xmlns:p14="http://schemas.microsoft.com/office/powerpoint/2010/main" val="392754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5">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8" name="Google Shape;8;p1">
            <a:extLst>
              <a:ext uri="{FF2B5EF4-FFF2-40B4-BE49-F238E27FC236}">
                <a16:creationId xmlns:a16="http://schemas.microsoft.com/office/drawing/2014/main" id="{DFFE71D3-79C8-D9E3-FFBC-BD71A0FA42DA}"/>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42226EFE-7CDD-50F3-40D5-68A3F52E1B76}"/>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C50FA2F6-D3B6-5A2B-04E9-EA462E806A57}"/>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88068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6">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b="1" i="0">
                <a:solidFill>
                  <a:schemeClr val="bg1"/>
                </a:solidFill>
                <a:latin typeface="Caros Soft Bold" panose="020F0503030302020204" pitchFamily="34" charset="0"/>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solidFill>
                  <a:schemeClr val="bg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8" name="Google Shape;8;p1">
            <a:extLst>
              <a:ext uri="{FF2B5EF4-FFF2-40B4-BE49-F238E27FC236}">
                <a16:creationId xmlns:a16="http://schemas.microsoft.com/office/drawing/2014/main" id="{DFFE71D3-79C8-D9E3-FFBC-BD71A0FA42DA}"/>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8C093EB8-06E2-821C-2B6B-31D2367076CF}"/>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1"/>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9C238639-A30B-2F66-263B-DFAD90DDD50D}"/>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1977924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1" preserve="1" userDrawn="1">
  <p:cSld name="Transition/Section Header Slide Bus Lane 1">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D2BA508-4867-033B-2900-21A97875D3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0" name="Google Shape;28;p8">
            <a:extLst>
              <a:ext uri="{FF2B5EF4-FFF2-40B4-BE49-F238E27FC236}">
                <a16:creationId xmlns:a16="http://schemas.microsoft.com/office/drawing/2014/main" id="{A1FDD55A-76CB-6732-CB94-C353A5A22759}"/>
              </a:ext>
            </a:extLst>
          </p:cNvPr>
          <p:cNvSpPr txBox="1">
            <a:spLocks noGrp="1"/>
          </p:cNvSpPr>
          <p:nvPr>
            <p:ph type="title"/>
          </p:nvPr>
        </p:nvSpPr>
        <p:spPr>
          <a:xfrm>
            <a:off x="265500" y="264246"/>
            <a:ext cx="4045200" cy="1482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sz="4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r>
              <a:rPr lang="en-US"/>
              <a:t>Click to edit Master title style</a:t>
            </a:r>
            <a:endParaRPr dirty="0"/>
          </a:p>
        </p:txBody>
      </p:sp>
      <p:sp>
        <p:nvSpPr>
          <p:cNvPr id="11" name="Google Shape;29;p8">
            <a:extLst>
              <a:ext uri="{FF2B5EF4-FFF2-40B4-BE49-F238E27FC236}">
                <a16:creationId xmlns:a16="http://schemas.microsoft.com/office/drawing/2014/main" id="{257700CE-3FB4-2BED-56DC-D0856F362492}"/>
              </a:ext>
            </a:extLst>
          </p:cNvPr>
          <p:cNvSpPr txBox="1">
            <a:spLocks noGrp="1"/>
          </p:cNvSpPr>
          <p:nvPr>
            <p:ph type="subTitle" idx="1"/>
          </p:nvPr>
        </p:nvSpPr>
        <p:spPr>
          <a:xfrm>
            <a:off x="265500" y="1834146"/>
            <a:ext cx="4045200" cy="123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dirty="0"/>
          </a:p>
        </p:txBody>
      </p:sp>
      <p:pic>
        <p:nvPicPr>
          <p:cNvPr id="8" name="Google Shape;8;p1">
            <a:extLst>
              <a:ext uri="{FF2B5EF4-FFF2-40B4-BE49-F238E27FC236}">
                <a16:creationId xmlns:a16="http://schemas.microsoft.com/office/drawing/2014/main" id="{B03BD406-3A6C-320E-A737-67B0783A477A}"/>
              </a:ext>
            </a:extLst>
          </p:cNvPr>
          <p:cNvPicPr preferRelativeResize="0"/>
          <p:nvPr userDrawn="1"/>
        </p:nvPicPr>
        <p:blipFill rotWithShape="1">
          <a:blip r:embed="rId3" cstate="email">
            <a:extLst>
              <a:ext uri="{28A0092B-C50C-407E-A947-70E740481C1C}">
                <a14:useLocalDpi xmlns:a14="http://schemas.microsoft.com/office/drawing/2010/main"/>
              </a:ext>
            </a:extLst>
          </a:blip>
          <a:srcRect/>
          <a:stretch/>
        </p:blipFill>
        <p:spPr>
          <a:xfrm>
            <a:off x="269694" y="4729413"/>
            <a:ext cx="216806" cy="253307"/>
          </a:xfrm>
          <a:prstGeom prst="rect">
            <a:avLst/>
          </a:prstGeom>
          <a:noFill/>
          <a:ln>
            <a:noFill/>
          </a:ln>
        </p:spPr>
      </p:pic>
      <p:sp>
        <p:nvSpPr>
          <p:cNvPr id="4" name="Google Shape;9;p1">
            <a:extLst>
              <a:ext uri="{FF2B5EF4-FFF2-40B4-BE49-F238E27FC236}">
                <a16:creationId xmlns:a16="http://schemas.microsoft.com/office/drawing/2014/main" id="{56744FE1-296D-144B-A8B3-C664A27B1005}"/>
              </a:ext>
            </a:extLst>
          </p:cNvPr>
          <p:cNvSpPr txBox="1"/>
          <p:nvPr userDrawn="1"/>
        </p:nvSpPr>
        <p:spPr>
          <a:xfrm>
            <a:off x="518676" y="4733801"/>
            <a:ext cx="4183953" cy="30931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venir"/>
              </a:rPr>
              <a:t>CONFIDENTIAL | DO NOT DISSEMINATE | PROPERTY OF HAYDEN AI TECHNOLOGIES, INC </a:t>
            </a:r>
            <a:r>
              <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rPr>
              <a:t>| HAYDEN AI PRODUCTS ARE COVERED BY U.S. PATENT(S) AND PENDING APPLICATION(S)</a:t>
            </a:r>
          </a:p>
        </p:txBody>
      </p:sp>
      <p:sp>
        <p:nvSpPr>
          <p:cNvPr id="5" name="TextBox 4">
            <a:extLst>
              <a:ext uri="{FF2B5EF4-FFF2-40B4-BE49-F238E27FC236}">
                <a16:creationId xmlns:a16="http://schemas.microsoft.com/office/drawing/2014/main" id="{C8AB7F8A-B84C-F40E-ECC7-448F0144C7D8}"/>
              </a:ext>
            </a:extLst>
          </p:cNvPr>
          <p:cNvSpPr txBox="1"/>
          <p:nvPr userDrawn="1"/>
        </p:nvSpPr>
        <p:spPr>
          <a:xfrm>
            <a:off x="8335903" y="4798054"/>
            <a:ext cx="578841"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A0F619D-EBEE-E24A-A3AD-E3E85B464E79}" type="slidenum">
              <a:rPr lang="en-US" sz="600" b="1" i="0" smtClean="0">
                <a:solidFill>
                  <a:schemeClr val="bg1"/>
                </a:solidFill>
                <a:latin typeface="Corsa Grotesk Normal" panose="020B0805030202020204" pitchFamily="34" charset="77"/>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lang="en-US" sz="600" b="1" i="0" dirty="0">
              <a:solidFill>
                <a:schemeClr val="bg1"/>
              </a:solidFill>
              <a:latin typeface="Corsa Grotesk Normal" panose="020B0805030202020204" pitchFamily="34" charset="77"/>
            </a:endParaRPr>
          </a:p>
        </p:txBody>
      </p:sp>
    </p:spTree>
    <p:extLst>
      <p:ext uri="{BB962C8B-B14F-4D97-AF65-F5344CB8AC3E}">
        <p14:creationId xmlns:p14="http://schemas.microsoft.com/office/powerpoint/2010/main" val="32318656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jpe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DF1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3780"/>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HAIPP</a:t>
            </a:r>
            <a:endParaRPr dirty="0"/>
          </a:p>
        </p:txBody>
      </p:sp>
      <p:pic>
        <p:nvPicPr>
          <p:cNvPr id="4" name="Picture 3">
            <a:extLst>
              <a:ext uri="{FF2B5EF4-FFF2-40B4-BE49-F238E27FC236}">
                <a16:creationId xmlns:a16="http://schemas.microsoft.com/office/drawing/2014/main" id="{3A8D03EF-A95D-169F-A54E-4D515A5EACED}"/>
              </a:ext>
            </a:extLst>
          </p:cNvPr>
          <p:cNvPicPr>
            <a:picLocks noChangeAspect="1"/>
          </p:cNvPicPr>
          <p:nvPr userDrawn="1"/>
        </p:nvPicPr>
        <p:blipFill>
          <a:blip r:embed="rId58" cstate="email">
            <a:extLst>
              <a:ext uri="{28A0092B-C50C-407E-A947-70E740481C1C}">
                <a14:useLocalDpi xmlns:a14="http://schemas.microsoft.com/office/drawing/2010/main"/>
              </a:ext>
            </a:extLst>
          </a:blip>
          <a:srcRect/>
          <a:stretch/>
        </p:blipFill>
        <p:spPr>
          <a:xfrm>
            <a:off x="0" y="13780"/>
            <a:ext cx="9144000" cy="5143500"/>
          </a:xfrm>
          <a:prstGeom prst="rect">
            <a:avLst/>
          </a:prstGeom>
        </p:spPr>
      </p:pic>
      <p:sp>
        <p:nvSpPr>
          <p:cNvPr id="9" name="Google Shape;9;p1"/>
          <p:cNvSpPr txBox="1"/>
          <p:nvPr/>
        </p:nvSpPr>
        <p:spPr>
          <a:xfrm>
            <a:off x="660827" y="4924370"/>
            <a:ext cx="8390899" cy="193514"/>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lang="en-US" sz="600" b="0" i="0" u="none" strike="noStrike" cap="none" dirty="0">
              <a:solidFill>
                <a:schemeClr val="bg2"/>
              </a:solidFill>
              <a:latin typeface="Corsa Grotesk Normal" panose="020B0805030202020204" pitchFamily="34" charset="77"/>
              <a:ea typeface="Verdana" panose="020B0604030504040204" pitchFamily="34" charset="0"/>
              <a:cs typeface="Verdana" panose="020B0604030504040204" pitchFamily="34" charset="0"/>
              <a:sym typeface="Arial"/>
            </a:endParaRPr>
          </a:p>
        </p:txBody>
      </p:sp>
      <p:cxnSp>
        <p:nvCxnSpPr>
          <p:cNvPr id="3" name="Straight Connector 2">
            <a:extLst>
              <a:ext uri="{FF2B5EF4-FFF2-40B4-BE49-F238E27FC236}">
                <a16:creationId xmlns:a16="http://schemas.microsoft.com/office/drawing/2014/main" id="{0BB3EF87-1C33-DEE4-CF88-69124D8F090E}"/>
              </a:ext>
            </a:extLst>
          </p:cNvPr>
          <p:cNvCxnSpPr/>
          <p:nvPr userDrawn="1"/>
        </p:nvCxnSpPr>
        <p:spPr>
          <a:xfrm>
            <a:off x="227877" y="575469"/>
            <a:ext cx="8671468" cy="0"/>
          </a:xfrm>
          <a:prstGeom prst="line">
            <a:avLst/>
          </a:prstGeom>
          <a:ln w="25400">
            <a:solidFill>
              <a:srgbClr val="5289F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5E86161-26F7-84CE-16C0-CE9EB7174A1F}"/>
              </a:ext>
            </a:extLst>
          </p:cNvPr>
          <p:cNvSpPr txBox="1"/>
          <p:nvPr userDrawn="1"/>
        </p:nvSpPr>
        <p:spPr>
          <a:xfrm>
            <a:off x="8597788" y="4921100"/>
            <a:ext cx="301557" cy="1846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fld id="{8A0F619D-EBEE-E24A-A3AD-E3E85B464E79}" type="slidenum">
              <a:rPr lang="en-US" sz="600" b="0" i="0" smtClean="0">
                <a:solidFill>
                  <a:srgbClr val="538AFF"/>
                </a:solidFill>
                <a:latin typeface="Corsa Grotesk Normal" panose="020B0805030202020204" pitchFamily="34" charset="77"/>
              </a:rPr>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t>‹#›</a:t>
            </a:fld>
            <a:endParaRPr lang="en-US" sz="600" b="0" i="0" dirty="0">
              <a:solidFill>
                <a:srgbClr val="538AFF"/>
              </a:solidFill>
              <a:latin typeface="Corsa Grotesk Normal" panose="020B0805030202020204" pitchFamily="34" charset="77"/>
            </a:endParaRPr>
          </a:p>
        </p:txBody>
      </p:sp>
      <p:pic>
        <p:nvPicPr>
          <p:cNvPr id="11" name="Google Shape;8;p1">
            <a:extLst>
              <a:ext uri="{FF2B5EF4-FFF2-40B4-BE49-F238E27FC236}">
                <a16:creationId xmlns:a16="http://schemas.microsoft.com/office/drawing/2014/main" id="{29DDFB5F-E04A-41F9-DB50-BA7AD8CE1D4E}"/>
              </a:ext>
            </a:extLst>
          </p:cNvPr>
          <p:cNvPicPr preferRelativeResize="0"/>
          <p:nvPr userDrawn="1"/>
        </p:nvPicPr>
        <p:blipFill rotWithShape="1">
          <a:blip r:embed="rId59" cstate="email">
            <a:extLst>
              <a:ext uri="{28A0092B-C50C-407E-A947-70E740481C1C}">
                <a14:useLocalDpi xmlns:a14="http://schemas.microsoft.com/office/drawing/2010/main"/>
              </a:ext>
            </a:extLst>
          </a:blip>
          <a:srcRect/>
          <a:stretch/>
        </p:blipFill>
        <p:spPr>
          <a:xfrm>
            <a:off x="163451" y="4808726"/>
            <a:ext cx="216806" cy="2533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78" r:id="rId2"/>
    <p:sldLayoutId id="2147483659" r:id="rId3"/>
    <p:sldLayoutId id="2147483675" r:id="rId4"/>
    <p:sldLayoutId id="2147483670" r:id="rId5"/>
    <p:sldLayoutId id="2147483671" r:id="rId6"/>
    <p:sldLayoutId id="2147483660" r:id="rId7"/>
    <p:sldLayoutId id="2147483673" r:id="rId8"/>
    <p:sldLayoutId id="2147483661" r:id="rId9"/>
    <p:sldLayoutId id="2147483662" r:id="rId10"/>
    <p:sldLayoutId id="2147483663" r:id="rId11"/>
    <p:sldLayoutId id="2147483672" r:id="rId12"/>
    <p:sldLayoutId id="2147483677" r:id="rId13"/>
    <p:sldLayoutId id="2147483665" r:id="rId14"/>
    <p:sldLayoutId id="2147483666" r:id="rId15"/>
    <p:sldLayoutId id="2147483667" r:id="rId16"/>
    <p:sldLayoutId id="2147483668" r:id="rId17"/>
    <p:sldLayoutId id="2147483669" r:id="rId18"/>
    <p:sldLayoutId id="2147483692" r:id="rId19"/>
    <p:sldLayoutId id="2147483694" r:id="rId20"/>
    <p:sldLayoutId id="2147483693" r:id="rId21"/>
    <p:sldLayoutId id="2147483695" r:id="rId22"/>
    <p:sldLayoutId id="2147483696" r:id="rId23"/>
    <p:sldLayoutId id="2147483680" r:id="rId24"/>
    <p:sldLayoutId id="2147483681" r:id="rId25"/>
    <p:sldLayoutId id="2147483679" r:id="rId26"/>
    <p:sldLayoutId id="2147483746"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9" r:id="rId50"/>
    <p:sldLayoutId id="2147483740" r:id="rId51"/>
    <p:sldLayoutId id="2147483741" r:id="rId52"/>
    <p:sldLayoutId id="2147483742" r:id="rId53"/>
    <p:sldLayoutId id="2147483743" r:id="rId54"/>
    <p:sldLayoutId id="2147483744" r:id="rId55"/>
    <p:sldLayoutId id="2147483745" r:id="rId5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200" b="0" i="0" u="none" strike="noStrike" cap="none" baseline="0">
          <a:solidFill>
            <a:srgbClr val="000000"/>
          </a:solidFill>
          <a:latin typeface="Caros Soft" panose="020F0503030302020204" pitchFamily="34" charset="0"/>
          <a:ea typeface="Caros Soft" panose="020F05030303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Caros Soft Light" panose="020F0303030302020204" pitchFamily="34" charset="0"/>
          <a:ea typeface="Caros Soft Light" panose="020F03030303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2A220-F65C-2E4E-BFD6-37073E1CC64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D9A344-F4BB-B743-8277-9FC1836F0AB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283EC-3A20-0F4E-9B82-0F5DB773C9FD}"/>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409142-D449-054C-952B-BEAD68FED4A2}" type="datetimeFigureOut">
              <a:rPr lang="en-US" smtClean="0"/>
              <a:t>10/12/23</a:t>
            </a:fld>
            <a:endParaRPr lang="en-US"/>
          </a:p>
        </p:txBody>
      </p:sp>
      <p:sp>
        <p:nvSpPr>
          <p:cNvPr id="5" name="Footer Placeholder 4">
            <a:extLst>
              <a:ext uri="{FF2B5EF4-FFF2-40B4-BE49-F238E27FC236}">
                <a16:creationId xmlns:a16="http://schemas.microsoft.com/office/drawing/2014/main" id="{06D1C6EF-C2DF-6740-AFD2-DEF27F85122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CEAD1-2DC3-6147-AA88-AA22D2D27D0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D9A105-3ED7-CF42-BBDF-FA6636FF3DB1}" type="slidenum">
              <a:rPr lang="en-US" smtClean="0"/>
              <a:t>‹#›</a:t>
            </a:fld>
            <a:endParaRPr lang="en-US"/>
          </a:p>
        </p:txBody>
      </p:sp>
    </p:spTree>
    <p:extLst>
      <p:ext uri="{BB962C8B-B14F-4D97-AF65-F5344CB8AC3E}">
        <p14:creationId xmlns:p14="http://schemas.microsoft.com/office/powerpoint/2010/main" val="332731167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1.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hyperlink" Target="https://enotrans.org/eno-resources/ai-and-transportation/" TargetMode="External"/><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p:nvPr/>
        </p:nvSpPr>
        <p:spPr>
          <a:xfrm>
            <a:off x="1143000" y="1597279"/>
            <a:ext cx="6858000" cy="2301917"/>
          </a:xfrm>
          <a:prstGeom prst="rect">
            <a:avLst/>
          </a:prstGeom>
          <a:gradFill>
            <a:gsLst>
              <a:gs pos="0">
                <a:schemeClr val="accent1"/>
              </a:gs>
              <a:gs pos="100000">
                <a:srgbClr val="00578E"/>
              </a:gs>
            </a:gsLst>
            <a:lin ang="0" scaled="0"/>
          </a:gradFill>
          <a:ln>
            <a:noFill/>
          </a:ln>
        </p:spPr>
        <p:txBody>
          <a:bodyPr spcFirstLastPara="1" wrap="square" lIns="51427" tIns="25706" rIns="51427" bIns="25706" anchor="ctr" anchorCtr="0">
            <a:noAutofit/>
          </a:bodyPr>
          <a:lstStyle/>
          <a:p>
            <a:pPr algn="ctr" defTabSz="514350"/>
            <a:endParaRPr sz="1013" dirty="0">
              <a:solidFill>
                <a:srgbClr val="FFFFFF"/>
              </a:solidFill>
              <a:latin typeface="Georgia"/>
              <a:ea typeface="Georgia"/>
              <a:cs typeface="Georgia"/>
              <a:sym typeface="Georgia"/>
            </a:endParaRPr>
          </a:p>
        </p:txBody>
      </p:sp>
      <p:sp>
        <p:nvSpPr>
          <p:cNvPr id="51" name="Google Shape;51;p1"/>
          <p:cNvSpPr/>
          <p:nvPr/>
        </p:nvSpPr>
        <p:spPr>
          <a:xfrm>
            <a:off x="1616620" y="1880592"/>
            <a:ext cx="5698913" cy="1159910"/>
          </a:xfrm>
          <a:prstGeom prst="rect">
            <a:avLst/>
          </a:prstGeom>
          <a:noFill/>
          <a:ln>
            <a:noFill/>
          </a:ln>
        </p:spPr>
        <p:txBody>
          <a:bodyPr spcFirstLastPara="1" wrap="square" lIns="51427" tIns="25706" rIns="51427" bIns="25706" anchor="t" anchorCtr="0">
            <a:spAutoFit/>
          </a:bodyPr>
          <a:lstStyle/>
          <a:p>
            <a:pPr defTabSz="685800">
              <a:buClrTx/>
              <a:defRPr/>
            </a:pPr>
            <a:r>
              <a:rPr lang="en-US" sz="2400" b="1" kern="1200" dirty="0">
                <a:solidFill>
                  <a:srgbClr val="FFFFFF"/>
                </a:solidFill>
                <a:latin typeface="Montserrat" pitchFamily="2" charset="77"/>
                <a:ea typeface="+mn-ea"/>
              </a:rPr>
              <a:t>Webinar: AI &amp; Transportation</a:t>
            </a:r>
          </a:p>
          <a:p>
            <a:pPr defTabSz="685800">
              <a:buClrTx/>
            </a:pPr>
            <a:br>
              <a:rPr lang="en-US" sz="2400" kern="1200" dirty="0">
                <a:solidFill>
                  <a:srgbClr val="212529"/>
                </a:solidFill>
                <a:latin typeface="-apple-system"/>
                <a:ea typeface="+mn-ea"/>
              </a:rPr>
            </a:br>
            <a:endParaRPr lang="en-US" sz="2400" kern="1200" dirty="0">
              <a:solidFill>
                <a:srgbClr val="212529"/>
              </a:solidFill>
              <a:latin typeface="-apple-system"/>
              <a:ea typeface="+mn-ea"/>
            </a:endParaRPr>
          </a:p>
        </p:txBody>
      </p:sp>
      <p:sp>
        <p:nvSpPr>
          <p:cNvPr id="52" name="Google Shape;52;p1"/>
          <p:cNvSpPr txBox="1"/>
          <p:nvPr/>
        </p:nvSpPr>
        <p:spPr>
          <a:xfrm>
            <a:off x="1618723" y="3006641"/>
            <a:ext cx="5308562" cy="443175"/>
          </a:xfrm>
          <a:prstGeom prst="rect">
            <a:avLst/>
          </a:prstGeom>
          <a:noFill/>
          <a:ln>
            <a:noFill/>
          </a:ln>
        </p:spPr>
        <p:txBody>
          <a:bodyPr spcFirstLastPara="1" wrap="square" lIns="51427" tIns="25706" rIns="51427" bIns="25706" anchor="t" anchorCtr="0">
            <a:spAutoFit/>
          </a:bodyPr>
          <a:lstStyle/>
          <a:p>
            <a:pPr defTabSz="514350">
              <a:lnSpc>
                <a:spcPct val="113000"/>
              </a:lnSpc>
            </a:pPr>
            <a:r>
              <a:rPr lang="en-US" sz="1406" dirty="0">
                <a:solidFill>
                  <a:srgbClr val="FFFFFF"/>
                </a:solidFill>
                <a:latin typeface="Georgia"/>
                <a:ea typeface="Georgia"/>
                <a:cs typeface="Georgia"/>
                <a:sym typeface="Georgia"/>
              </a:rPr>
              <a:t>1:00-1:45 pm ET</a:t>
            </a:r>
            <a:endParaRPr sz="788" dirty="0">
              <a:ea typeface="ＭＳ Ｐゴシック" pitchFamily="34" charset="-128"/>
            </a:endParaRPr>
          </a:p>
          <a:p>
            <a:pPr defTabSz="514350">
              <a:lnSpc>
                <a:spcPct val="113000"/>
              </a:lnSpc>
            </a:pPr>
            <a:r>
              <a:rPr lang="en-US" sz="844" dirty="0">
                <a:solidFill>
                  <a:srgbClr val="FFFFFF"/>
                </a:solidFill>
                <a:latin typeface="Georgia"/>
                <a:ea typeface="Georgia"/>
                <a:cs typeface="Georgia"/>
                <a:sym typeface="Georgia"/>
              </a:rPr>
              <a:t>The webinar recording and slides will be emailed to all registrants within a day.</a:t>
            </a:r>
            <a:endParaRPr sz="788" dirty="0">
              <a:ea typeface="ＭＳ Ｐゴシック" pitchFamily="34" charset="-128"/>
            </a:endParaRPr>
          </a:p>
        </p:txBody>
      </p:sp>
      <p:sp>
        <p:nvSpPr>
          <p:cNvPr id="53" name="Google Shape;53;p1"/>
          <p:cNvSpPr/>
          <p:nvPr/>
        </p:nvSpPr>
        <p:spPr>
          <a:xfrm>
            <a:off x="7057960" y="3617616"/>
            <a:ext cx="734477" cy="155789"/>
          </a:xfrm>
          <a:prstGeom prst="rect">
            <a:avLst/>
          </a:prstGeom>
          <a:noFill/>
          <a:ln>
            <a:noFill/>
          </a:ln>
        </p:spPr>
        <p:txBody>
          <a:bodyPr spcFirstLastPara="1" wrap="square" lIns="51427" tIns="25706" rIns="51427" bIns="25706" anchor="t" anchorCtr="0">
            <a:spAutoFit/>
          </a:bodyPr>
          <a:lstStyle/>
          <a:p>
            <a:pPr algn="ctr" defTabSz="514350"/>
            <a:r>
              <a:rPr lang="en-US" sz="675">
                <a:solidFill>
                  <a:srgbClr val="FFFFFF"/>
                </a:solidFill>
                <a:latin typeface="Georgia"/>
                <a:ea typeface="Georgia"/>
                <a:cs typeface="Georgia"/>
                <a:sym typeface="Georgia"/>
              </a:rPr>
              <a:t>@Enotrans</a:t>
            </a:r>
            <a:endParaRPr sz="675">
              <a:solidFill>
                <a:srgbClr val="FFFFFF"/>
              </a:solidFill>
              <a:latin typeface="Georgia"/>
              <a:ea typeface="Georgia"/>
              <a:cs typeface="Georgia"/>
              <a:sym typeface="Georgia"/>
            </a:endParaRPr>
          </a:p>
        </p:txBody>
      </p:sp>
      <p:grpSp>
        <p:nvGrpSpPr>
          <p:cNvPr id="54" name="Google Shape;54;p1"/>
          <p:cNvGrpSpPr/>
          <p:nvPr/>
        </p:nvGrpSpPr>
        <p:grpSpPr>
          <a:xfrm>
            <a:off x="6925181" y="3407604"/>
            <a:ext cx="880134" cy="371561"/>
            <a:chOff x="5024655" y="4694063"/>
            <a:chExt cx="2084631" cy="880054"/>
          </a:xfrm>
        </p:grpSpPr>
        <p:sp>
          <p:nvSpPr>
            <p:cNvPr id="55" name="Google Shape;55;p1"/>
            <p:cNvSpPr/>
            <p:nvPr/>
          </p:nvSpPr>
          <p:spPr>
            <a:xfrm>
              <a:off x="5949218" y="4694063"/>
              <a:ext cx="519494" cy="510042"/>
            </a:xfrm>
            <a:custGeom>
              <a:avLst/>
              <a:gdLst/>
              <a:ahLst/>
              <a:cxnLst/>
              <a:rect l="l" t="t" r="r" b="b"/>
              <a:pathLst>
                <a:path w="480" h="471" extrusionOk="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lt1"/>
            </a:solidFill>
            <a:ln>
              <a:noFill/>
            </a:ln>
          </p:spPr>
          <p:txBody>
            <a:bodyPr spcFirstLastPara="1" wrap="square" lIns="19280" tIns="9633" rIns="19280" bIns="9633" anchor="ctr" anchorCtr="0">
              <a:noAutofit/>
            </a:bodyPr>
            <a:lstStyle/>
            <a:p>
              <a:pPr defTabSz="514350"/>
              <a:endParaRPr sz="675">
                <a:solidFill>
                  <a:srgbClr val="FFFFFF"/>
                </a:solidFill>
                <a:latin typeface="Georgia"/>
                <a:ea typeface="Georgia"/>
                <a:cs typeface="Georgia"/>
                <a:sym typeface="Georgia"/>
              </a:endParaRPr>
            </a:p>
          </p:txBody>
        </p:sp>
        <p:sp>
          <p:nvSpPr>
            <p:cNvPr id="56" name="Google Shape;56;p1"/>
            <p:cNvSpPr/>
            <p:nvPr/>
          </p:nvSpPr>
          <p:spPr>
            <a:xfrm>
              <a:off x="5024655" y="5205126"/>
              <a:ext cx="2084631" cy="368991"/>
            </a:xfrm>
            <a:prstGeom prst="rect">
              <a:avLst/>
            </a:prstGeom>
            <a:noFill/>
            <a:ln>
              <a:noFill/>
            </a:ln>
          </p:spPr>
          <p:txBody>
            <a:bodyPr spcFirstLastPara="1" wrap="square" lIns="51427" tIns="25706" rIns="51427" bIns="25706" anchor="t" anchorCtr="0">
              <a:spAutoFit/>
            </a:bodyPr>
            <a:lstStyle/>
            <a:p>
              <a:pPr algn="ctr" defTabSz="514350"/>
              <a:endParaRPr sz="675">
                <a:solidFill>
                  <a:srgbClr val="FFFFFF"/>
                </a:solidFill>
                <a:latin typeface="Georgia"/>
                <a:ea typeface="Georgia"/>
                <a:cs typeface="Georgia"/>
                <a:sym typeface="Georgia"/>
              </a:endParaRPr>
            </a:p>
          </p:txBody>
        </p:sp>
      </p:grpSp>
      <p:sp>
        <p:nvSpPr>
          <p:cNvPr id="57" name="Google Shape;57;p1"/>
          <p:cNvSpPr/>
          <p:nvPr/>
        </p:nvSpPr>
        <p:spPr>
          <a:xfrm>
            <a:off x="1616620" y="945628"/>
            <a:ext cx="533493" cy="298677"/>
          </a:xfrm>
          <a:prstGeom prst="homePlate">
            <a:avLst>
              <a:gd name="adj" fmla="val 50000"/>
            </a:avLst>
          </a:prstGeom>
          <a:solidFill>
            <a:srgbClr val="FFAE12"/>
          </a:solidFill>
          <a:ln>
            <a:noFill/>
          </a:ln>
        </p:spPr>
        <p:txBody>
          <a:bodyPr spcFirstLastPara="1" wrap="square" lIns="51427" tIns="25706" rIns="51427" bIns="25706" anchor="ctr" anchorCtr="0">
            <a:noAutofit/>
          </a:bodyPr>
          <a:lstStyle/>
          <a:p>
            <a:pPr algn="ctr" defTabSz="514350"/>
            <a:endParaRPr sz="1013" dirty="0">
              <a:solidFill>
                <a:srgbClr val="FFFFFF"/>
              </a:solidFill>
              <a:latin typeface="Georgia"/>
              <a:ea typeface="Georgia"/>
              <a:cs typeface="Georgia"/>
              <a:sym typeface="Georgia"/>
            </a:endParaRPr>
          </a:p>
        </p:txBody>
      </p:sp>
      <p:grpSp>
        <p:nvGrpSpPr>
          <p:cNvPr id="58" name="Google Shape;58;p1"/>
          <p:cNvGrpSpPr/>
          <p:nvPr/>
        </p:nvGrpSpPr>
        <p:grpSpPr>
          <a:xfrm>
            <a:off x="1769145" y="1011895"/>
            <a:ext cx="114223" cy="166142"/>
            <a:chOff x="16615634" y="4710372"/>
            <a:chExt cx="375845" cy="546684"/>
          </a:xfrm>
        </p:grpSpPr>
        <p:sp>
          <p:nvSpPr>
            <p:cNvPr id="59" name="Google Shape;59;p1"/>
            <p:cNvSpPr/>
            <p:nvPr/>
          </p:nvSpPr>
          <p:spPr>
            <a:xfrm>
              <a:off x="16615634" y="4710372"/>
              <a:ext cx="375845" cy="392929"/>
            </a:xfrm>
            <a:custGeom>
              <a:avLst/>
              <a:gdLst/>
              <a:ahLst/>
              <a:cxnLst/>
              <a:rect l="l" t="t" r="r" b="b"/>
              <a:pathLst>
                <a:path w="176" h="184" extrusionOk="0">
                  <a:moveTo>
                    <a:pt x="136" y="184"/>
                  </a:moveTo>
                  <a:cubicBezTo>
                    <a:pt x="40" y="184"/>
                    <a:pt x="40" y="184"/>
                    <a:pt x="40" y="184"/>
                  </a:cubicBezTo>
                  <a:cubicBezTo>
                    <a:pt x="40" y="162"/>
                    <a:pt x="40" y="162"/>
                    <a:pt x="40" y="162"/>
                  </a:cubicBezTo>
                  <a:cubicBezTo>
                    <a:pt x="15" y="146"/>
                    <a:pt x="0" y="117"/>
                    <a:pt x="0" y="88"/>
                  </a:cubicBezTo>
                  <a:cubicBezTo>
                    <a:pt x="0" y="39"/>
                    <a:pt x="39" y="0"/>
                    <a:pt x="88" y="0"/>
                  </a:cubicBezTo>
                  <a:cubicBezTo>
                    <a:pt x="137" y="0"/>
                    <a:pt x="176" y="39"/>
                    <a:pt x="176" y="88"/>
                  </a:cubicBezTo>
                  <a:cubicBezTo>
                    <a:pt x="176" y="118"/>
                    <a:pt x="161" y="145"/>
                    <a:pt x="136" y="161"/>
                  </a:cubicBezTo>
                  <a:lnTo>
                    <a:pt x="136" y="184"/>
                  </a:lnTo>
                  <a:close/>
                  <a:moveTo>
                    <a:pt x="48" y="176"/>
                  </a:moveTo>
                  <a:cubicBezTo>
                    <a:pt x="128" y="176"/>
                    <a:pt x="128" y="176"/>
                    <a:pt x="128" y="176"/>
                  </a:cubicBezTo>
                  <a:cubicBezTo>
                    <a:pt x="128" y="157"/>
                    <a:pt x="128" y="157"/>
                    <a:pt x="128" y="157"/>
                  </a:cubicBezTo>
                  <a:cubicBezTo>
                    <a:pt x="130" y="156"/>
                    <a:pt x="130" y="156"/>
                    <a:pt x="130" y="156"/>
                  </a:cubicBezTo>
                  <a:cubicBezTo>
                    <a:pt x="154" y="141"/>
                    <a:pt x="168" y="116"/>
                    <a:pt x="168" y="88"/>
                  </a:cubicBezTo>
                  <a:cubicBezTo>
                    <a:pt x="168" y="44"/>
                    <a:pt x="132" y="8"/>
                    <a:pt x="88" y="8"/>
                  </a:cubicBezTo>
                  <a:cubicBezTo>
                    <a:pt x="44" y="8"/>
                    <a:pt x="8" y="44"/>
                    <a:pt x="8" y="88"/>
                  </a:cubicBezTo>
                  <a:cubicBezTo>
                    <a:pt x="8" y="115"/>
                    <a:pt x="23" y="142"/>
                    <a:pt x="46" y="156"/>
                  </a:cubicBezTo>
                  <a:cubicBezTo>
                    <a:pt x="48" y="157"/>
                    <a:pt x="48" y="157"/>
                    <a:pt x="48" y="157"/>
                  </a:cubicBezTo>
                  <a:lnTo>
                    <a:pt x="48" y="176"/>
                  </a:lnTo>
                  <a:close/>
                </a:path>
              </a:pathLst>
            </a:custGeom>
            <a:solidFill>
              <a:schemeClr val="lt1"/>
            </a:solidFill>
            <a:ln>
              <a:noFill/>
            </a:ln>
          </p:spPr>
          <p:txBody>
            <a:bodyPr spcFirstLastPara="1" wrap="square" lIns="51427" tIns="25706" rIns="51427" bIns="25706" anchor="t" anchorCtr="0">
              <a:noAutofit/>
            </a:bodyPr>
            <a:lstStyle/>
            <a:p>
              <a:pPr defTabSz="514350"/>
              <a:endParaRPr sz="1013">
                <a:latin typeface="Georgia"/>
                <a:ea typeface="Georgia"/>
                <a:cs typeface="Georgia"/>
                <a:sym typeface="Georgia"/>
              </a:endParaRPr>
            </a:p>
          </p:txBody>
        </p:sp>
        <p:sp>
          <p:nvSpPr>
            <p:cNvPr id="60" name="Google Shape;60;p1"/>
            <p:cNvSpPr/>
            <p:nvPr/>
          </p:nvSpPr>
          <p:spPr>
            <a:xfrm>
              <a:off x="16735221" y="4922213"/>
              <a:ext cx="44419" cy="170840"/>
            </a:xfrm>
            <a:custGeom>
              <a:avLst/>
              <a:gdLst/>
              <a:ahLst/>
              <a:cxnLst/>
              <a:rect l="l" t="t" r="r" b="b"/>
              <a:pathLst>
                <a:path w="13" h="50" extrusionOk="0">
                  <a:moveTo>
                    <a:pt x="8" y="50"/>
                  </a:moveTo>
                  <a:lnTo>
                    <a:pt x="0" y="0"/>
                  </a:lnTo>
                  <a:lnTo>
                    <a:pt x="5" y="0"/>
                  </a:lnTo>
                  <a:lnTo>
                    <a:pt x="13" y="50"/>
                  </a:lnTo>
                  <a:lnTo>
                    <a:pt x="8" y="50"/>
                  </a:lnTo>
                  <a:close/>
                </a:path>
              </a:pathLst>
            </a:custGeom>
            <a:solidFill>
              <a:schemeClr val="lt1"/>
            </a:solidFill>
            <a:ln>
              <a:noFill/>
            </a:ln>
          </p:spPr>
          <p:txBody>
            <a:bodyPr spcFirstLastPara="1" wrap="square" lIns="51427" tIns="25706" rIns="51427" bIns="25706" anchor="t" anchorCtr="0">
              <a:noAutofit/>
            </a:bodyPr>
            <a:lstStyle/>
            <a:p>
              <a:pPr defTabSz="514350"/>
              <a:endParaRPr sz="1013">
                <a:latin typeface="Georgia"/>
                <a:ea typeface="Georgia"/>
                <a:cs typeface="Georgia"/>
                <a:sym typeface="Georgia"/>
              </a:endParaRPr>
            </a:p>
          </p:txBody>
        </p:sp>
        <p:sp>
          <p:nvSpPr>
            <p:cNvPr id="61" name="Google Shape;61;p1"/>
            <p:cNvSpPr/>
            <p:nvPr/>
          </p:nvSpPr>
          <p:spPr>
            <a:xfrm>
              <a:off x="16830891" y="4922212"/>
              <a:ext cx="41001" cy="170839"/>
            </a:xfrm>
            <a:custGeom>
              <a:avLst/>
              <a:gdLst/>
              <a:ahLst/>
              <a:cxnLst/>
              <a:rect l="l" t="t" r="r" b="b"/>
              <a:pathLst>
                <a:path w="12" h="50" extrusionOk="0">
                  <a:moveTo>
                    <a:pt x="5" y="50"/>
                  </a:moveTo>
                  <a:lnTo>
                    <a:pt x="0" y="50"/>
                  </a:lnTo>
                  <a:lnTo>
                    <a:pt x="7" y="0"/>
                  </a:lnTo>
                  <a:lnTo>
                    <a:pt x="12" y="0"/>
                  </a:lnTo>
                  <a:lnTo>
                    <a:pt x="5" y="50"/>
                  </a:lnTo>
                  <a:close/>
                </a:path>
              </a:pathLst>
            </a:custGeom>
            <a:solidFill>
              <a:schemeClr val="lt1"/>
            </a:solidFill>
            <a:ln>
              <a:noFill/>
            </a:ln>
          </p:spPr>
          <p:txBody>
            <a:bodyPr spcFirstLastPara="1" wrap="square" lIns="51427" tIns="25706" rIns="51427" bIns="25706" anchor="t" anchorCtr="0">
              <a:noAutofit/>
            </a:bodyPr>
            <a:lstStyle/>
            <a:p>
              <a:pPr defTabSz="514350"/>
              <a:endParaRPr sz="1013">
                <a:latin typeface="Georgia"/>
                <a:ea typeface="Georgia"/>
                <a:cs typeface="Georgia"/>
                <a:sym typeface="Georgia"/>
              </a:endParaRPr>
            </a:p>
          </p:txBody>
        </p:sp>
        <p:sp>
          <p:nvSpPr>
            <p:cNvPr id="62" name="Google Shape;62;p1"/>
            <p:cNvSpPr/>
            <p:nvPr/>
          </p:nvSpPr>
          <p:spPr>
            <a:xfrm>
              <a:off x="16742055" y="4918796"/>
              <a:ext cx="126421" cy="47835"/>
            </a:xfrm>
            <a:custGeom>
              <a:avLst/>
              <a:gdLst/>
              <a:ahLst/>
              <a:cxnLst/>
              <a:rect l="l" t="t" r="r" b="b"/>
              <a:pathLst>
                <a:path w="37" h="14" extrusionOk="0">
                  <a:moveTo>
                    <a:pt x="26" y="14"/>
                  </a:moveTo>
                  <a:lnTo>
                    <a:pt x="18" y="7"/>
                  </a:lnTo>
                  <a:lnTo>
                    <a:pt x="11" y="14"/>
                  </a:lnTo>
                  <a:lnTo>
                    <a:pt x="0" y="6"/>
                  </a:lnTo>
                  <a:lnTo>
                    <a:pt x="2" y="1"/>
                  </a:lnTo>
                  <a:lnTo>
                    <a:pt x="11" y="7"/>
                  </a:lnTo>
                  <a:lnTo>
                    <a:pt x="18" y="0"/>
                  </a:lnTo>
                  <a:lnTo>
                    <a:pt x="26" y="7"/>
                  </a:lnTo>
                  <a:lnTo>
                    <a:pt x="35" y="1"/>
                  </a:lnTo>
                  <a:lnTo>
                    <a:pt x="37" y="6"/>
                  </a:lnTo>
                  <a:lnTo>
                    <a:pt x="26" y="14"/>
                  </a:lnTo>
                  <a:close/>
                </a:path>
              </a:pathLst>
            </a:custGeom>
            <a:solidFill>
              <a:schemeClr val="lt1"/>
            </a:solidFill>
            <a:ln>
              <a:noFill/>
            </a:ln>
          </p:spPr>
          <p:txBody>
            <a:bodyPr spcFirstLastPara="1" wrap="square" lIns="51427" tIns="25706" rIns="51427" bIns="25706" anchor="t" anchorCtr="0">
              <a:noAutofit/>
            </a:bodyPr>
            <a:lstStyle/>
            <a:p>
              <a:pPr defTabSz="514350"/>
              <a:endParaRPr sz="1013">
                <a:latin typeface="Georgia"/>
                <a:ea typeface="Georgia"/>
                <a:cs typeface="Georgia"/>
                <a:sym typeface="Georgia"/>
              </a:endParaRPr>
            </a:p>
          </p:txBody>
        </p:sp>
        <p:sp>
          <p:nvSpPr>
            <p:cNvPr id="63" name="Google Shape;63;p1"/>
            <p:cNvSpPr/>
            <p:nvPr/>
          </p:nvSpPr>
          <p:spPr>
            <a:xfrm>
              <a:off x="16701055" y="5086218"/>
              <a:ext cx="205006" cy="68335"/>
            </a:xfrm>
            <a:custGeom>
              <a:avLst/>
              <a:gdLst/>
              <a:ahLst/>
              <a:cxnLst/>
              <a:rect l="l" t="t" r="r" b="b"/>
              <a:pathLst>
                <a:path w="60" h="20" extrusionOk="0">
                  <a:moveTo>
                    <a:pt x="60" y="20"/>
                  </a:moveTo>
                  <a:lnTo>
                    <a:pt x="0" y="20"/>
                  </a:lnTo>
                  <a:lnTo>
                    <a:pt x="0" y="0"/>
                  </a:lnTo>
                  <a:lnTo>
                    <a:pt x="60" y="0"/>
                  </a:lnTo>
                  <a:lnTo>
                    <a:pt x="60" y="20"/>
                  </a:lnTo>
                  <a:close/>
                  <a:moveTo>
                    <a:pt x="5" y="15"/>
                  </a:moveTo>
                  <a:lnTo>
                    <a:pt x="55" y="15"/>
                  </a:lnTo>
                  <a:lnTo>
                    <a:pt x="55" y="5"/>
                  </a:lnTo>
                  <a:lnTo>
                    <a:pt x="5" y="5"/>
                  </a:lnTo>
                  <a:lnTo>
                    <a:pt x="5" y="15"/>
                  </a:lnTo>
                  <a:close/>
                </a:path>
              </a:pathLst>
            </a:custGeom>
            <a:solidFill>
              <a:schemeClr val="lt1"/>
            </a:solidFill>
            <a:ln>
              <a:noFill/>
            </a:ln>
          </p:spPr>
          <p:txBody>
            <a:bodyPr spcFirstLastPara="1" wrap="square" lIns="51427" tIns="25706" rIns="51427" bIns="25706" anchor="t" anchorCtr="0">
              <a:noAutofit/>
            </a:bodyPr>
            <a:lstStyle/>
            <a:p>
              <a:pPr defTabSz="514350"/>
              <a:endParaRPr sz="1013">
                <a:latin typeface="Georgia"/>
                <a:ea typeface="Georgia"/>
                <a:cs typeface="Georgia"/>
                <a:sym typeface="Georgia"/>
              </a:endParaRPr>
            </a:p>
          </p:txBody>
        </p:sp>
        <p:sp>
          <p:nvSpPr>
            <p:cNvPr id="64" name="Google Shape;64;p1"/>
            <p:cNvSpPr/>
            <p:nvPr/>
          </p:nvSpPr>
          <p:spPr>
            <a:xfrm>
              <a:off x="16718138" y="5137470"/>
              <a:ext cx="170839" cy="68335"/>
            </a:xfrm>
            <a:custGeom>
              <a:avLst/>
              <a:gdLst/>
              <a:ahLst/>
              <a:cxnLst/>
              <a:rect l="l" t="t" r="r" b="b"/>
              <a:pathLst>
                <a:path w="50" h="20" extrusionOk="0">
                  <a:moveTo>
                    <a:pt x="50" y="20"/>
                  </a:moveTo>
                  <a:lnTo>
                    <a:pt x="0" y="20"/>
                  </a:lnTo>
                  <a:lnTo>
                    <a:pt x="0" y="0"/>
                  </a:lnTo>
                  <a:lnTo>
                    <a:pt x="50" y="0"/>
                  </a:lnTo>
                  <a:lnTo>
                    <a:pt x="50" y="20"/>
                  </a:lnTo>
                  <a:close/>
                  <a:moveTo>
                    <a:pt x="5" y="15"/>
                  </a:moveTo>
                  <a:lnTo>
                    <a:pt x="45" y="15"/>
                  </a:lnTo>
                  <a:lnTo>
                    <a:pt x="45" y="5"/>
                  </a:lnTo>
                  <a:lnTo>
                    <a:pt x="5" y="5"/>
                  </a:lnTo>
                  <a:lnTo>
                    <a:pt x="5" y="15"/>
                  </a:lnTo>
                  <a:close/>
                </a:path>
              </a:pathLst>
            </a:custGeom>
            <a:solidFill>
              <a:schemeClr val="lt1"/>
            </a:solidFill>
            <a:ln>
              <a:noFill/>
            </a:ln>
          </p:spPr>
          <p:txBody>
            <a:bodyPr spcFirstLastPara="1" wrap="square" lIns="51427" tIns="25706" rIns="51427" bIns="25706" anchor="t" anchorCtr="0">
              <a:noAutofit/>
            </a:bodyPr>
            <a:lstStyle/>
            <a:p>
              <a:pPr defTabSz="514350"/>
              <a:endParaRPr sz="1013">
                <a:latin typeface="Georgia"/>
                <a:ea typeface="Georgia"/>
                <a:cs typeface="Georgia"/>
                <a:sym typeface="Georgia"/>
              </a:endParaRPr>
            </a:p>
          </p:txBody>
        </p:sp>
        <p:sp>
          <p:nvSpPr>
            <p:cNvPr id="65" name="Google Shape;65;p1"/>
            <p:cNvSpPr/>
            <p:nvPr/>
          </p:nvSpPr>
          <p:spPr>
            <a:xfrm>
              <a:off x="16735220" y="5188721"/>
              <a:ext cx="136671" cy="68335"/>
            </a:xfrm>
            <a:custGeom>
              <a:avLst/>
              <a:gdLst/>
              <a:ahLst/>
              <a:cxnLst/>
              <a:rect l="l" t="t" r="r" b="b"/>
              <a:pathLst>
                <a:path w="40" h="20" extrusionOk="0">
                  <a:moveTo>
                    <a:pt x="40" y="20"/>
                  </a:moveTo>
                  <a:lnTo>
                    <a:pt x="0" y="20"/>
                  </a:lnTo>
                  <a:lnTo>
                    <a:pt x="0" y="0"/>
                  </a:lnTo>
                  <a:lnTo>
                    <a:pt x="40" y="0"/>
                  </a:lnTo>
                  <a:lnTo>
                    <a:pt x="40" y="20"/>
                  </a:lnTo>
                  <a:close/>
                  <a:moveTo>
                    <a:pt x="5" y="15"/>
                  </a:moveTo>
                  <a:lnTo>
                    <a:pt x="35" y="15"/>
                  </a:lnTo>
                  <a:lnTo>
                    <a:pt x="35" y="5"/>
                  </a:lnTo>
                  <a:lnTo>
                    <a:pt x="5" y="5"/>
                  </a:lnTo>
                  <a:lnTo>
                    <a:pt x="5" y="15"/>
                  </a:lnTo>
                  <a:close/>
                </a:path>
              </a:pathLst>
            </a:custGeom>
            <a:solidFill>
              <a:schemeClr val="lt1"/>
            </a:solidFill>
            <a:ln>
              <a:noFill/>
            </a:ln>
          </p:spPr>
          <p:txBody>
            <a:bodyPr spcFirstLastPara="1" wrap="square" lIns="51427" tIns="25706" rIns="51427" bIns="25706" anchor="t" anchorCtr="0">
              <a:noAutofit/>
            </a:bodyPr>
            <a:lstStyle/>
            <a:p>
              <a:pPr defTabSz="514350"/>
              <a:endParaRPr sz="1013">
                <a:latin typeface="Georgia"/>
                <a:ea typeface="Georgia"/>
                <a:cs typeface="Georgia"/>
                <a:sym typeface="Georgia"/>
              </a:endParaRPr>
            </a:p>
          </p:txBody>
        </p:sp>
      </p:grpSp>
      <p:sp>
        <p:nvSpPr>
          <p:cNvPr id="66" name="Google Shape;66;p1"/>
          <p:cNvSpPr txBox="1"/>
          <p:nvPr/>
        </p:nvSpPr>
        <p:spPr>
          <a:xfrm>
            <a:off x="2302637" y="990767"/>
            <a:ext cx="2091624" cy="208432"/>
          </a:xfrm>
          <a:prstGeom prst="rect">
            <a:avLst/>
          </a:prstGeom>
          <a:noFill/>
          <a:ln>
            <a:noFill/>
          </a:ln>
        </p:spPr>
        <p:txBody>
          <a:bodyPr spcFirstLastPara="1" wrap="square" lIns="51427" tIns="25706" rIns="51427" bIns="25706" anchor="t" anchorCtr="0">
            <a:spAutoFit/>
          </a:bodyPr>
          <a:lstStyle/>
          <a:p>
            <a:pPr defTabSz="514350">
              <a:lnSpc>
                <a:spcPct val="113000"/>
              </a:lnSpc>
            </a:pPr>
            <a:r>
              <a:rPr lang="en-US" sz="900" b="1" dirty="0">
                <a:solidFill>
                  <a:srgbClr val="0075BE"/>
                </a:solidFill>
                <a:latin typeface="Montserrat"/>
                <a:ea typeface="Montserrat"/>
                <a:cs typeface="Montserrat"/>
                <a:sym typeface="Montserrat"/>
              </a:rPr>
              <a:t>Stay tuned for our next webinar! </a:t>
            </a:r>
            <a:endParaRPr lang="en-US" sz="788" dirty="0">
              <a:ea typeface="ＭＳ Ｐゴシック" pitchFamily="34" charset="-128"/>
            </a:endParaRPr>
          </a:p>
        </p:txBody>
      </p:sp>
      <p:sp>
        <p:nvSpPr>
          <p:cNvPr id="2" name="TextBox 1">
            <a:extLst>
              <a:ext uri="{FF2B5EF4-FFF2-40B4-BE49-F238E27FC236}">
                <a16:creationId xmlns:a16="http://schemas.microsoft.com/office/drawing/2014/main" id="{AFCCA824-504F-B745-BA92-58784599F59C}"/>
              </a:ext>
            </a:extLst>
          </p:cNvPr>
          <p:cNvSpPr txBox="1"/>
          <p:nvPr/>
        </p:nvSpPr>
        <p:spPr>
          <a:xfrm>
            <a:off x="7507226" y="944690"/>
            <a:ext cx="184731" cy="213585"/>
          </a:xfrm>
          <a:prstGeom prst="rect">
            <a:avLst/>
          </a:prstGeom>
          <a:noFill/>
        </p:spPr>
        <p:txBody>
          <a:bodyPr wrap="none" rtlCol="0">
            <a:spAutoFit/>
          </a:bodyPr>
          <a:lstStyle/>
          <a:p>
            <a:pPr defTabSz="514350"/>
            <a:endParaRPr lang="en-US" sz="788" dirty="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3"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1" y="0"/>
            <a:ext cx="9143409" cy="5143500"/>
          </a:xfrm>
          <a:prstGeom prst="rect">
            <a:avLst/>
          </a:prstGeom>
          <a:noFill/>
          <a:ln>
            <a:noFill/>
          </a:ln>
        </p:spPr>
      </p:pic>
      <p:pic>
        <p:nvPicPr>
          <p:cNvPr id="100" name="Google Shape;100;p23" descr="Shap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6" y="0"/>
            <a:ext cx="9143409" cy="5143500"/>
          </a:xfrm>
          <a:prstGeom prst="rect">
            <a:avLst/>
          </a:prstGeom>
          <a:noFill/>
          <a:ln>
            <a:noFill/>
          </a:ln>
        </p:spPr>
      </p:pic>
      <p:sp>
        <p:nvSpPr>
          <p:cNvPr id="103" name="Google Shape;103;p23"/>
          <p:cNvSpPr txBox="1"/>
          <p:nvPr/>
        </p:nvSpPr>
        <p:spPr>
          <a:xfrm>
            <a:off x="428077" y="3509798"/>
            <a:ext cx="7139925" cy="1246473"/>
          </a:xfrm>
          <a:prstGeom prst="rect">
            <a:avLst/>
          </a:prstGeom>
          <a:noFill/>
          <a:ln>
            <a:noFill/>
          </a:ln>
        </p:spPr>
        <p:txBody>
          <a:bodyPr spcFirstLastPara="1" wrap="square" lIns="68569" tIns="68569" rIns="68569" bIns="68569" anchor="t" anchorCtr="0">
            <a:spAutoFit/>
          </a:bodyPr>
          <a:lstStyle/>
          <a:p>
            <a:pPr>
              <a:buSzPts val="2000"/>
            </a:pPr>
            <a:r>
              <a:rPr lang="en-US" sz="36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AI &amp; Transportation</a:t>
            </a:r>
          </a:p>
          <a:p>
            <a:pPr>
              <a:buSzPts val="2000"/>
            </a:pPr>
            <a:r>
              <a:rPr lang="en-US" sz="36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October 12, 2023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38329B1-E6F2-D1A2-9D95-EFEFDD7C8EA0}"/>
              </a:ext>
            </a:extLst>
          </p:cNvPr>
          <p:cNvSpPr/>
          <p:nvPr/>
        </p:nvSpPr>
        <p:spPr>
          <a:xfrm>
            <a:off x="647659" y="650929"/>
            <a:ext cx="2375338" cy="2510725"/>
          </a:xfrm>
          <a:prstGeom prst="roundRect">
            <a:avLst>
              <a:gd name="adj" fmla="val 7640"/>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1B030E-797B-120B-4B9A-6380C1834B85}"/>
              </a:ext>
            </a:extLst>
          </p:cNvPr>
          <p:cNvSpPr txBox="1"/>
          <p:nvPr/>
        </p:nvSpPr>
        <p:spPr>
          <a:xfrm>
            <a:off x="5837377" y="3446167"/>
            <a:ext cx="2461591" cy="73866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000"/>
              <a:buFont typeface="Arial"/>
              <a:buNone/>
            </a:pPr>
            <a:r>
              <a:rPr lang="en-US" sz="1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Robert Puentes, CEO, </a:t>
            </a:r>
          </a:p>
          <a:p>
            <a:pPr marL="0" marR="0" lvl="0" indent="0" algn="l" rtl="0">
              <a:lnSpc>
                <a:spcPct val="100000"/>
              </a:lnSpc>
              <a:spcBef>
                <a:spcPts val="0"/>
              </a:spcBef>
              <a:spcAft>
                <a:spcPts val="0"/>
              </a:spcAft>
              <a:buClr>
                <a:srgbClr val="000000"/>
              </a:buClr>
              <a:buSzPts val="2000"/>
              <a:buFont typeface="Arial"/>
              <a:buNone/>
            </a:pPr>
            <a:r>
              <a:rPr lang="en-US" sz="1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Eno Center for Transportation </a:t>
            </a:r>
          </a:p>
        </p:txBody>
      </p:sp>
      <p:sp>
        <p:nvSpPr>
          <p:cNvPr id="9" name="TextBox 8">
            <a:extLst>
              <a:ext uri="{FF2B5EF4-FFF2-40B4-BE49-F238E27FC236}">
                <a16:creationId xmlns:a16="http://schemas.microsoft.com/office/drawing/2014/main" id="{95EAC9B7-647D-88AE-3229-39AA943E8E7A}"/>
              </a:ext>
            </a:extLst>
          </p:cNvPr>
          <p:cNvSpPr txBox="1"/>
          <p:nvPr/>
        </p:nvSpPr>
        <p:spPr>
          <a:xfrm>
            <a:off x="3265786" y="3446167"/>
            <a:ext cx="2327820" cy="73866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000"/>
              <a:buFont typeface="Arial"/>
              <a:buNone/>
            </a:pPr>
            <a:r>
              <a:rPr lang="en-US" sz="1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Sameer Sharma, Eno Board of Directors, Eno Center for Transportation </a:t>
            </a:r>
          </a:p>
        </p:txBody>
      </p:sp>
      <p:sp>
        <p:nvSpPr>
          <p:cNvPr id="10" name="TextBox 9">
            <a:extLst>
              <a:ext uri="{FF2B5EF4-FFF2-40B4-BE49-F238E27FC236}">
                <a16:creationId xmlns:a16="http://schemas.microsoft.com/office/drawing/2014/main" id="{002C53D9-F22F-21A2-5452-4B926CE9B8C1}"/>
              </a:ext>
            </a:extLst>
          </p:cNvPr>
          <p:cNvSpPr txBox="1"/>
          <p:nvPr/>
        </p:nvSpPr>
        <p:spPr>
          <a:xfrm>
            <a:off x="647659" y="3446167"/>
            <a:ext cx="2375338" cy="738664"/>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000"/>
              <a:buFont typeface="Arial"/>
              <a:buNone/>
            </a:pPr>
            <a:r>
              <a:rPr lang="en-US" sz="1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Renee Autumn Ray, Senior Director of Transportation Policy at Hayden AI</a:t>
            </a:r>
          </a:p>
        </p:txBody>
      </p:sp>
      <p:pic>
        <p:nvPicPr>
          <p:cNvPr id="13" name="Picture 6" descr="speaker photo">
            <a:extLst>
              <a:ext uri="{FF2B5EF4-FFF2-40B4-BE49-F238E27FC236}">
                <a16:creationId xmlns:a16="http://schemas.microsoft.com/office/drawing/2014/main" id="{ABE3D6AF-A1E4-B334-99DA-BDF9EBE423F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538" y="809501"/>
            <a:ext cx="2193581" cy="2193581"/>
          </a:xfrm>
          <a:prstGeom prst="roundRect">
            <a:avLst>
              <a:gd name="adj" fmla="val 6318"/>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951E7098-3CAE-F6E9-3492-4775D21402B3}"/>
              </a:ext>
            </a:extLst>
          </p:cNvPr>
          <p:cNvSpPr/>
          <p:nvPr/>
        </p:nvSpPr>
        <p:spPr>
          <a:xfrm>
            <a:off x="3265786" y="650929"/>
            <a:ext cx="2377440" cy="2510725"/>
          </a:xfrm>
          <a:prstGeom prst="roundRect">
            <a:avLst>
              <a:gd name="adj" fmla="val 7640"/>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speaker photo">
            <a:extLst>
              <a:ext uri="{FF2B5EF4-FFF2-40B4-BE49-F238E27FC236}">
                <a16:creationId xmlns:a16="http://schemas.microsoft.com/office/drawing/2014/main" id="{FF58B821-DE8F-4571-03E3-14FF7540106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57398" y="809011"/>
            <a:ext cx="2194217" cy="2194560"/>
          </a:xfrm>
          <a:prstGeom prst="roundRect">
            <a:avLst>
              <a:gd name="adj" fmla="val 8298"/>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53253787-73EC-529C-8791-7AE3C2D447CB}"/>
              </a:ext>
            </a:extLst>
          </p:cNvPr>
          <p:cNvSpPr/>
          <p:nvPr/>
        </p:nvSpPr>
        <p:spPr>
          <a:xfrm>
            <a:off x="5836395" y="650929"/>
            <a:ext cx="2377440" cy="2510725"/>
          </a:xfrm>
          <a:prstGeom prst="roundRect">
            <a:avLst>
              <a:gd name="adj" fmla="val 7640"/>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speaker photo">
            <a:extLst>
              <a:ext uri="{FF2B5EF4-FFF2-40B4-BE49-F238E27FC236}">
                <a16:creationId xmlns:a16="http://schemas.microsoft.com/office/drawing/2014/main" id="{1057EA7E-32A7-23C2-8689-F06246B40A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27835" y="809011"/>
            <a:ext cx="2194560" cy="2194560"/>
          </a:xfrm>
          <a:prstGeom prst="roundRect">
            <a:avLst>
              <a:gd name="adj" fmla="val 8298"/>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9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book&#10;&#10;Description automatically generated">
            <a:extLst>
              <a:ext uri="{FF2B5EF4-FFF2-40B4-BE49-F238E27FC236}">
                <a16:creationId xmlns:a16="http://schemas.microsoft.com/office/drawing/2014/main" id="{8F8F0276-2174-EA86-97E3-AAB806FD95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0650" y="242486"/>
            <a:ext cx="3728096" cy="4658527"/>
          </a:xfrm>
          <a:prstGeom prst="rect">
            <a:avLst/>
          </a:prstGeom>
        </p:spPr>
      </p:pic>
      <p:sp>
        <p:nvSpPr>
          <p:cNvPr id="3" name="Google Shape;103;p23">
            <a:extLst>
              <a:ext uri="{FF2B5EF4-FFF2-40B4-BE49-F238E27FC236}">
                <a16:creationId xmlns:a16="http://schemas.microsoft.com/office/drawing/2014/main" id="{7A3E68B3-3106-FDEE-6A9E-AAA3288AA47B}"/>
              </a:ext>
            </a:extLst>
          </p:cNvPr>
          <p:cNvSpPr txBox="1"/>
          <p:nvPr/>
        </p:nvSpPr>
        <p:spPr>
          <a:xfrm>
            <a:off x="382347" y="1917739"/>
            <a:ext cx="4388303" cy="130802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hlinkClick r:id="rId3"/>
              </a:rPr>
              <a:t>https://enotrans.org/eno-resources/ai-and-transportation/</a:t>
            </a:r>
            <a:r>
              <a:rPr lang="en-US" sz="24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 </a:t>
            </a:r>
            <a:r>
              <a:rPr lang="en-US" sz="2500" b="1"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Avenir"/>
              </a:rPr>
              <a:t> </a:t>
            </a:r>
          </a:p>
        </p:txBody>
      </p:sp>
    </p:spTree>
    <p:extLst>
      <p:ext uri="{BB962C8B-B14F-4D97-AF65-F5344CB8AC3E}">
        <p14:creationId xmlns:p14="http://schemas.microsoft.com/office/powerpoint/2010/main" val="106823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computer science&#10;&#10;Description automatically generated">
            <a:extLst>
              <a:ext uri="{FF2B5EF4-FFF2-40B4-BE49-F238E27FC236}">
                <a16:creationId xmlns:a16="http://schemas.microsoft.com/office/drawing/2014/main" id="{A00852FB-46FC-F375-DADA-16B2ED1C3C6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57082" y="365113"/>
            <a:ext cx="5629836" cy="4413274"/>
          </a:xfrm>
          <a:prstGeom prst="rect">
            <a:avLst/>
          </a:prstGeom>
        </p:spPr>
      </p:pic>
    </p:spTree>
    <p:extLst>
      <p:ext uri="{BB962C8B-B14F-4D97-AF65-F5344CB8AC3E}">
        <p14:creationId xmlns:p14="http://schemas.microsoft.com/office/powerpoint/2010/main" val="129947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B5BE8-0032-351A-DA0B-92851D34321C}"/>
              </a:ext>
            </a:extLst>
          </p:cNvPr>
          <p:cNvSpPr txBox="1">
            <a:spLocks/>
          </p:cNvSpPr>
          <p:nvPr/>
        </p:nvSpPr>
        <p:spPr>
          <a:xfrm>
            <a:off x="311700" y="1378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2800" b="1" i="0" u="none" strike="noStrike" cap="none" baseline="0">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atin typeface="Lato" panose="020F0502020204030203" pitchFamily="34" charset="0"/>
                <a:ea typeface="Lato" panose="020F0502020204030203" pitchFamily="34" charset="0"/>
                <a:cs typeface="Lato" panose="020F0502020204030203" pitchFamily="34" charset="0"/>
              </a:rPr>
              <a:t>AI Applications in Transportation</a:t>
            </a:r>
            <a:endParaRPr lang="en-US" dirty="0">
              <a:latin typeface="Lato" panose="020F0502020204030203" pitchFamily="34" charset="0"/>
              <a:ea typeface="Lato" panose="020F0502020204030203" pitchFamily="34" charset="0"/>
              <a:cs typeface="Lato" panose="020F0502020204030203" pitchFamily="34" charset="0"/>
            </a:endParaRPr>
          </a:p>
        </p:txBody>
      </p:sp>
      <p:graphicFrame>
        <p:nvGraphicFramePr>
          <p:cNvPr id="3" name="Table 2">
            <a:extLst>
              <a:ext uri="{FF2B5EF4-FFF2-40B4-BE49-F238E27FC236}">
                <a16:creationId xmlns:a16="http://schemas.microsoft.com/office/drawing/2014/main" id="{C8B67511-EA15-E05A-FAC3-CCD721BC7609}"/>
              </a:ext>
            </a:extLst>
          </p:cNvPr>
          <p:cNvGraphicFramePr>
            <a:graphicFrameLocks noGrp="1"/>
          </p:cNvGraphicFramePr>
          <p:nvPr>
            <p:extLst>
              <p:ext uri="{D42A27DB-BD31-4B8C-83A1-F6EECF244321}">
                <p14:modId xmlns:p14="http://schemas.microsoft.com/office/powerpoint/2010/main" val="2344784369"/>
              </p:ext>
            </p:extLst>
          </p:nvPr>
        </p:nvGraphicFramePr>
        <p:xfrm>
          <a:off x="311700" y="586480"/>
          <a:ext cx="8726494" cy="4158284"/>
        </p:xfrm>
        <a:graphic>
          <a:graphicData uri="http://schemas.openxmlformats.org/drawingml/2006/table">
            <a:tbl>
              <a:tblPr bandRow="1">
                <a:tableStyleId>{7E9639D4-E3E2-4D34-9284-5A2195B3D0D7}</a:tableStyleId>
              </a:tblPr>
              <a:tblGrid>
                <a:gridCol w="2022622">
                  <a:extLst>
                    <a:ext uri="{9D8B030D-6E8A-4147-A177-3AD203B41FA5}">
                      <a16:colId xmlns:a16="http://schemas.microsoft.com/office/drawing/2014/main" val="4196056877"/>
                    </a:ext>
                  </a:extLst>
                </a:gridCol>
                <a:gridCol w="6703872">
                  <a:extLst>
                    <a:ext uri="{9D8B030D-6E8A-4147-A177-3AD203B41FA5}">
                      <a16:colId xmlns:a16="http://schemas.microsoft.com/office/drawing/2014/main" val="1068979350"/>
                    </a:ext>
                  </a:extLst>
                </a:gridCol>
              </a:tblGrid>
              <a:tr h="279430">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Computer vision</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Driver assistance safety technology that uses object detection to interpret images from cameras on a vehicle.</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Roadway and curb obstruction and anomaly detection to trigger proactive mitigation measures. </a:t>
                      </a:r>
                    </a:p>
                  </a:txBody>
                  <a:tcPr marL="30406" marR="30406" marT="30406" marB="30406" anchor="ctr"/>
                </a:tc>
                <a:extLst>
                  <a:ext uri="{0D108BD9-81ED-4DB2-BD59-A6C34878D82A}">
                    <a16:rowId xmlns:a16="http://schemas.microsoft.com/office/drawing/2014/main" val="577197537"/>
                  </a:ext>
                </a:extLst>
              </a:tr>
              <a:tr h="467084">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Convolutional neural network </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Apply a convolutional neural network (CNN) to data sources such as satellite images, weather radar, and historic weather patterns to improve the accuracy of the location and intensity of weather patterns for aviation operations.</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Apply a CNN to precisely locate and identify illegally parked vehicles to enforce traffic laws [note: the author works for a company that does this work]</a:t>
                      </a:r>
                      <a:r>
                        <a:rPr lang="en-US" sz="600" u="none" strike="noStrike" dirty="0">
                          <a:effectLst/>
                          <a:latin typeface="Lato" panose="020F0502020204030203" pitchFamily="34" charset="0"/>
                          <a:ea typeface="Lato" panose="020F0502020204030203" pitchFamily="34" charset="0"/>
                          <a:cs typeface="Lato" panose="020F0502020204030203" pitchFamily="34" charset="0"/>
                        </a:rPr>
                        <a:t> </a:t>
                      </a:r>
                      <a:endParaRPr lang="en-US" sz="700" u="none" strike="noStrike" dirty="0">
                        <a:effectLst/>
                        <a:latin typeface="Lato" panose="020F0502020204030203" pitchFamily="34" charset="0"/>
                        <a:ea typeface="Lato" panose="020F0502020204030203" pitchFamily="34" charset="0"/>
                        <a:cs typeface="Lato" panose="020F0502020204030203" pitchFamily="34" charset="0"/>
                      </a:endParaRPr>
                    </a:p>
                  </a:txBody>
                  <a:tcPr marL="30406" marR="30406" marT="30406" marB="30406" anchor="ctr"/>
                </a:tc>
                <a:extLst>
                  <a:ext uri="{0D108BD9-81ED-4DB2-BD59-A6C34878D82A}">
                    <a16:rowId xmlns:a16="http://schemas.microsoft.com/office/drawing/2014/main" val="1256156221"/>
                  </a:ext>
                </a:extLst>
              </a:tr>
              <a:tr h="379360">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Deep learning </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Create an anomaly detection tool to identify variances in the Federal Aviation Administration remote monitoring and logging system.  </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Train ADAS or ADS systems to identify and classify objects such as traffic-control devices and to respond appropriately. </a:t>
                      </a:r>
                    </a:p>
                  </a:txBody>
                  <a:tcPr marL="30406" marR="30406" marT="30406" marB="30406" anchor="ctr"/>
                </a:tc>
                <a:extLst>
                  <a:ext uri="{0D108BD9-81ED-4DB2-BD59-A6C34878D82A}">
                    <a16:rowId xmlns:a16="http://schemas.microsoft.com/office/drawing/2014/main" val="3291715891"/>
                  </a:ext>
                </a:extLst>
              </a:tr>
              <a:tr h="357216">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Machine learning</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Forecast demand for public micro transit vehicles by location, day, and time of day.</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Create a usable outdoor wayfinding system to help people with disabilities navigate to exact transit pick up locations, which GPS technology often fails to do.</a:t>
                      </a:r>
                    </a:p>
                  </a:txBody>
                  <a:tcPr marL="30406" marR="30406" marT="30406" marB="30406" anchor="ctr"/>
                </a:tc>
                <a:extLst>
                  <a:ext uri="{0D108BD9-81ED-4DB2-BD59-A6C34878D82A}">
                    <a16:rowId xmlns:a16="http://schemas.microsoft.com/office/drawing/2014/main" val="3383682524"/>
                  </a:ext>
                </a:extLst>
              </a:tr>
              <a:tr h="357216">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Natural language processing (NLP)</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Map compliance with international Standards and Recommended Practices for aviation that are scattered across thousands of pages of text. </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Deploy a chatbot to deliver personalized wayfinding or route options.</a:t>
                      </a:r>
                    </a:p>
                  </a:txBody>
                  <a:tcPr marL="30406" marR="30406" marT="30406" marB="30406" anchor="ctr"/>
                </a:tc>
                <a:extLst>
                  <a:ext uri="{0D108BD9-81ED-4DB2-BD59-A6C34878D82A}">
                    <a16:rowId xmlns:a16="http://schemas.microsoft.com/office/drawing/2014/main" val="1973977576"/>
                  </a:ext>
                </a:extLst>
              </a:tr>
              <a:tr h="357216">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Neural networks </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Identify various pieces of roadway infrastructure from images as a vehicle travels down a street.</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Identify anomalies on railroad right-of-way to mitigate safety hazards and find potential maintenance needs or debris that needs to be removed.</a:t>
                      </a:r>
                    </a:p>
                  </a:txBody>
                  <a:tcPr marL="30406" marR="30406" marT="30406" marB="30406" anchor="ctr"/>
                </a:tc>
                <a:extLst>
                  <a:ext uri="{0D108BD9-81ED-4DB2-BD59-A6C34878D82A}">
                    <a16:rowId xmlns:a16="http://schemas.microsoft.com/office/drawing/2014/main" val="2230351588"/>
                  </a:ext>
                </a:extLst>
              </a:tr>
              <a:tr h="357216">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Reinforcement learning</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Allocate scarce resources by scheduling and routing commercial ships to optimize the number of ships that can access a canal or port in a specific time frame.</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Improve performance of traffic signal control, especially for multi-intersections or across large systems.</a:t>
                      </a:r>
                    </a:p>
                  </a:txBody>
                  <a:tcPr marL="30406" marR="30406" marT="30406" marB="30406" anchor="ctr"/>
                </a:tc>
                <a:extLst>
                  <a:ext uri="{0D108BD9-81ED-4DB2-BD59-A6C34878D82A}">
                    <a16:rowId xmlns:a16="http://schemas.microsoft.com/office/drawing/2014/main" val="1256863405"/>
                  </a:ext>
                </a:extLst>
              </a:tr>
              <a:tr h="266076">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SLAM</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Navigate a drone to a precise landing spot. </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Vehicles can use SLAM to identify and avoid objects in the roadway. </a:t>
                      </a:r>
                    </a:p>
                  </a:txBody>
                  <a:tcPr marL="30406" marR="30406" marT="30406" marB="30406" anchor="ctr"/>
                </a:tc>
                <a:extLst>
                  <a:ext uri="{0D108BD9-81ED-4DB2-BD59-A6C34878D82A}">
                    <a16:rowId xmlns:a16="http://schemas.microsoft.com/office/drawing/2014/main" val="2889766645"/>
                  </a:ext>
                </a:extLst>
              </a:tr>
              <a:tr h="331023">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Semi-supervised learning </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Use a large dataset to identify mode choice by labeling a small fraction of the data and then applying rules from the labeled data to the unlabeled data.</a:t>
                      </a:r>
                    </a:p>
                  </a:txBody>
                  <a:tcPr marL="30406" marR="30406" marT="30406" marB="30406" anchor="ctr"/>
                </a:tc>
                <a:extLst>
                  <a:ext uri="{0D108BD9-81ED-4DB2-BD59-A6C34878D82A}">
                    <a16:rowId xmlns:a16="http://schemas.microsoft.com/office/drawing/2014/main" val="642568996"/>
                  </a:ext>
                </a:extLst>
              </a:tr>
              <a:tr h="467084">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Supervised learning</a:t>
                      </a:r>
                    </a:p>
                  </a:txBody>
                  <a:tcPr marL="30406" marR="30406" marT="30406" marB="30406" anchor="ctr"/>
                </a:tc>
                <a:tc>
                  <a:txBody>
                    <a:bodyPr/>
                    <a:lstStyle/>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Use road, time, weather, and demographic data in a supervised learning model to create predictions for when and where crashes are likely to occur.</a:t>
                      </a:r>
                    </a:p>
                    <a:p>
                      <a:pPr marL="122238" marR="0" lvl="0" indent="-122238">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Improve ADAS capabilities by mapping images from a human driver's steering and throttle and adjusting the AI model to fit them more closely.</a:t>
                      </a:r>
                    </a:p>
                  </a:txBody>
                  <a:tcPr marL="30406" marR="30406" marT="30406" marB="30406" anchor="ctr"/>
                </a:tc>
                <a:extLst>
                  <a:ext uri="{0D108BD9-81ED-4DB2-BD59-A6C34878D82A}">
                    <a16:rowId xmlns:a16="http://schemas.microsoft.com/office/drawing/2014/main" val="1784098174"/>
                  </a:ext>
                </a:extLst>
              </a:tr>
              <a:tr h="331023">
                <a:tc>
                  <a:txBody>
                    <a:bodyPr/>
                    <a:lstStyle/>
                    <a:p>
                      <a:pPr marL="0" marR="0">
                        <a:lnSpc>
                          <a:spcPct val="115000"/>
                        </a:lnSpc>
                        <a:spcBef>
                          <a:spcPts val="0"/>
                        </a:spcBef>
                        <a:spcAft>
                          <a:spcPts val="0"/>
                        </a:spcAft>
                      </a:pPr>
                      <a:r>
                        <a:rPr lang="en-US" sz="1300" b="1" dirty="0">
                          <a:effectLst/>
                          <a:latin typeface="Lato" panose="020F0502020204030203" pitchFamily="34" charset="0"/>
                          <a:ea typeface="Lato" panose="020F0502020204030203" pitchFamily="34" charset="0"/>
                          <a:cs typeface="Lato" panose="020F0502020204030203" pitchFamily="34" charset="0"/>
                        </a:rPr>
                        <a:t>Unsupervised learning</a:t>
                      </a:r>
                    </a:p>
                  </a:txBody>
                  <a:tcPr marL="30406" marR="30406" marT="30406" marB="30406" anchor="ctr"/>
                </a:tc>
                <a:tc>
                  <a:txBody>
                    <a:bodyPr/>
                    <a:lstStyle/>
                    <a:p>
                      <a:pPr marL="66675" marR="0" lvl="0" indent="-66675">
                        <a:lnSpc>
                          <a:spcPct val="115000"/>
                        </a:lnSpc>
                        <a:spcBef>
                          <a:spcPts val="0"/>
                        </a:spcBef>
                        <a:spcAft>
                          <a:spcPts val="0"/>
                        </a:spcAft>
                        <a:buFont typeface="Arial" panose="020B0604020202020204" pitchFamily="34" charset="0"/>
                        <a:buChar char="●"/>
                        <a:tabLst/>
                      </a:pPr>
                      <a:r>
                        <a:rPr lang="en-US" sz="700" u="none" strike="noStrike" dirty="0">
                          <a:effectLst/>
                          <a:latin typeface="Lato" panose="020F0502020204030203" pitchFamily="34" charset="0"/>
                          <a:ea typeface="Lato" panose="020F0502020204030203" pitchFamily="34" charset="0"/>
                          <a:cs typeface="Lato" panose="020F0502020204030203" pitchFamily="34" charset="0"/>
                        </a:rPr>
                        <a:t>Train an AI model to take unlabeled geospatial data and identify the mode of transportation used so that location-based services could provide users with accurate, personalized information based on their location and how they are traveling.</a:t>
                      </a:r>
                    </a:p>
                  </a:txBody>
                  <a:tcPr marL="30406" marR="30406" marT="30406" marB="30406" anchor="ctr"/>
                </a:tc>
                <a:extLst>
                  <a:ext uri="{0D108BD9-81ED-4DB2-BD59-A6C34878D82A}">
                    <a16:rowId xmlns:a16="http://schemas.microsoft.com/office/drawing/2014/main" val="1285061138"/>
                  </a:ext>
                </a:extLst>
              </a:tr>
            </a:tbl>
          </a:graphicData>
        </a:graphic>
      </p:graphicFrame>
      <p:sp>
        <p:nvSpPr>
          <p:cNvPr id="5" name="TextBox 4">
            <a:extLst>
              <a:ext uri="{FF2B5EF4-FFF2-40B4-BE49-F238E27FC236}">
                <a16:creationId xmlns:a16="http://schemas.microsoft.com/office/drawing/2014/main" id="{2BA8F2A0-AC25-0C84-9438-9836EBD22CDE}"/>
              </a:ext>
            </a:extLst>
          </p:cNvPr>
          <p:cNvSpPr txBox="1"/>
          <p:nvPr/>
        </p:nvSpPr>
        <p:spPr>
          <a:xfrm>
            <a:off x="2286000" y="2414609"/>
            <a:ext cx="4572000" cy="307777"/>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DE20C275-1FAE-C595-0DF6-1ACCD80EB866}"/>
              </a:ext>
            </a:extLst>
          </p:cNvPr>
          <p:cNvSpPr txBox="1"/>
          <p:nvPr/>
        </p:nvSpPr>
        <p:spPr>
          <a:xfrm>
            <a:off x="2286000" y="2414609"/>
            <a:ext cx="4572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195028735"/>
      </p:ext>
    </p:extLst>
  </p:cSld>
  <p:clrMapOvr>
    <a:masterClrMapping/>
  </p:clrMapOvr>
</p:sld>
</file>

<file path=ppt/theme/theme1.xml><?xml version="1.0" encoding="utf-8"?>
<a:theme xmlns:a="http://schemas.openxmlformats.org/drawingml/2006/main" name="Simple Light">
  <a:themeElements>
    <a:clrScheme name="Hayden AI">
      <a:dk1>
        <a:srgbClr val="434343"/>
      </a:dk1>
      <a:lt1>
        <a:srgbClr val="FFFFFF"/>
      </a:lt1>
      <a:dk2>
        <a:srgbClr val="7C7A7D"/>
      </a:dk2>
      <a:lt2>
        <a:srgbClr val="EEEEEE"/>
      </a:lt2>
      <a:accent1>
        <a:srgbClr val="649EFF"/>
      </a:accent1>
      <a:accent2>
        <a:srgbClr val="6CBAFE"/>
      </a:accent2>
      <a:accent3>
        <a:srgbClr val="1A346B"/>
      </a:accent3>
      <a:accent4>
        <a:srgbClr val="F7FAFF"/>
      </a:accent4>
      <a:accent5>
        <a:srgbClr val="FB5826"/>
      </a:accent5>
      <a:accent6>
        <a:srgbClr val="FE340E"/>
      </a:accent6>
      <a:hlink>
        <a:srgbClr val="40A0F7"/>
      </a:hlink>
      <a:folHlink>
        <a:srgbClr val="40A0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aydenAI_PPT_Template" id="{98B0D646-A0C4-7440-9334-E032DD343D0B}" vid="{76D23479-4EF4-6A45-AF8A-93282AB3E6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 Light</Template>
  <TotalTime>37</TotalTime>
  <Words>548</Words>
  <Application>Microsoft Macintosh PowerPoint</Application>
  <PresentationFormat>On-screen Show (16:9)</PresentationFormat>
  <Paragraphs>47</Paragraphs>
  <Slides>6</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vt:i4>
      </vt:variant>
    </vt:vector>
  </HeadingPairs>
  <TitlesOfParts>
    <vt:vector size="20" baseType="lpstr">
      <vt:lpstr>Calibri Light</vt:lpstr>
      <vt:lpstr>Lato</vt:lpstr>
      <vt:lpstr>Calibri</vt:lpstr>
      <vt:lpstr>Georgia</vt:lpstr>
      <vt:lpstr>Corsa Grotesk Normal</vt:lpstr>
      <vt:lpstr>Caros Soft</vt:lpstr>
      <vt:lpstr>Arial</vt:lpstr>
      <vt:lpstr>Montserrat</vt:lpstr>
      <vt:lpstr>Caros Soft Bold</vt:lpstr>
      <vt:lpstr>Caros Soft Light</vt:lpstr>
      <vt:lpstr>-apple-system</vt:lpstr>
      <vt:lpstr>Century Schoolbook</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Reiko Kerr</dc:creator>
  <cp:lastModifiedBy>Jonathan Hammond</cp:lastModifiedBy>
  <cp:revision>9</cp:revision>
  <dcterms:created xsi:type="dcterms:W3CDTF">2023-08-31T21:17:46Z</dcterms:created>
  <dcterms:modified xsi:type="dcterms:W3CDTF">2023-10-12T15:56:50Z</dcterms:modified>
</cp:coreProperties>
</file>