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1" r:id="rId5"/>
  </p:sldMasterIdLst>
  <p:notesMasterIdLst>
    <p:notesMasterId r:id="rId18"/>
  </p:notesMasterIdLst>
  <p:handoutMasterIdLst>
    <p:handoutMasterId r:id="rId19"/>
  </p:handoutMasterIdLst>
  <p:sldIdLst>
    <p:sldId id="261" r:id="rId6"/>
    <p:sldId id="319" r:id="rId7"/>
    <p:sldId id="288" r:id="rId8"/>
    <p:sldId id="309" r:id="rId9"/>
    <p:sldId id="268" r:id="rId10"/>
    <p:sldId id="792" r:id="rId11"/>
    <p:sldId id="781" r:id="rId12"/>
    <p:sldId id="789" r:id="rId13"/>
    <p:sldId id="316" r:id="rId14"/>
    <p:sldId id="365" r:id="rId15"/>
    <p:sldId id="791" r:id="rId16"/>
    <p:sldId id="32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Jayme M." initials="JJM" lastIdx="5" clrIdx="0">
    <p:extLst>
      <p:ext uri="{19B8F6BF-5375-455C-9EA6-DF929625EA0E}">
        <p15:presenceInfo xmlns:p15="http://schemas.microsoft.com/office/powerpoint/2012/main" userId="S-1-5-21-306237106-3398772634-3020874576-1038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7C0B5"/>
    <a:srgbClr val="FFC000"/>
    <a:srgbClr val="92D050"/>
    <a:srgbClr val="5496D3"/>
    <a:srgbClr val="8497B0"/>
    <a:srgbClr val="0070C0"/>
    <a:srgbClr val="9AD9D3"/>
    <a:srgbClr val="BCFFDB"/>
    <a:srgbClr val="80CAFF"/>
    <a:srgbClr val="333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377D3-01D1-6716-4E8A-8678419C5FB3}" v="3" dt="2019-08-12T15:48:07.780"/>
    <p1510:client id="{642C3969-8810-4CF4-8D8B-6A542698B101}" v="298" dt="2019-08-12T15:47:40.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2" y="22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E310EB-F882-43E1-9F25-8F6BBAB0240E}" type="doc">
      <dgm:prSet loTypeId="urn:microsoft.com/office/officeart/2005/8/layout/orgChart1" loCatId="hierarchy" qsTypeId="urn:microsoft.com/office/officeart/2005/8/quickstyle/simple4" qsCatId="simple" csTypeId="urn:microsoft.com/office/officeart/2005/8/colors/accent0_3" csCatId="mainScheme" phldr="1"/>
      <dgm:spPr/>
      <dgm:t>
        <a:bodyPr/>
        <a:lstStyle/>
        <a:p>
          <a:endParaRPr lang="en-US"/>
        </a:p>
      </dgm:t>
    </dgm:pt>
    <dgm:pt modelId="{49CA241E-6A33-48AF-839F-831E65809407}">
      <dgm:prSet phldrT="[Text]" custT="1"/>
      <dgm:spPr/>
      <dgm:t>
        <a:bodyPr/>
        <a:lstStyle/>
        <a:p>
          <a:r>
            <a:rPr lang="en-US" sz="1050" b="1">
              <a:latin typeface="+mj-lt"/>
            </a:rPr>
            <a:t>Chief Operating Officer</a:t>
          </a:r>
          <a:br>
            <a:rPr lang="en-US" sz="1050">
              <a:latin typeface="+mj-lt"/>
            </a:rPr>
          </a:br>
          <a:r>
            <a:rPr lang="en-US" sz="1000">
              <a:latin typeface="+mj-lt"/>
            </a:rPr>
            <a:t>Joe Leader</a:t>
          </a:r>
        </a:p>
      </dgm:t>
    </dgm:pt>
    <dgm:pt modelId="{1F16ED20-9960-4E61-910C-5FC23BD380CE}" type="parTrans" cxnId="{0A886D63-5433-4455-9EBC-A9E2DF6C1CDD}">
      <dgm:prSet/>
      <dgm:spPr/>
      <dgm:t>
        <a:bodyPr/>
        <a:lstStyle/>
        <a:p>
          <a:endParaRPr lang="en-US">
            <a:latin typeface="+mn-lt"/>
          </a:endParaRPr>
        </a:p>
      </dgm:t>
    </dgm:pt>
    <dgm:pt modelId="{94C727F2-585E-4264-8677-8B66F29D4139}" type="sibTrans" cxnId="{0A886D63-5433-4455-9EBC-A9E2DF6C1CDD}">
      <dgm:prSet/>
      <dgm:spPr/>
      <dgm:t>
        <a:bodyPr/>
        <a:lstStyle/>
        <a:p>
          <a:endParaRPr lang="en-US">
            <a:latin typeface="+mn-lt"/>
          </a:endParaRPr>
        </a:p>
      </dgm:t>
    </dgm:pt>
    <dgm:pt modelId="{C464D39C-1CF3-4FAB-8D6E-4F7158F22C3F}" type="asst">
      <dgm:prSet phldrT="[Text]" custT="1"/>
      <dgm:spPr>
        <a:solidFill>
          <a:schemeClr val="accent6"/>
        </a:solidFill>
      </dgm:spPr>
      <dgm:t>
        <a:bodyPr/>
        <a:lstStyle/>
        <a:p>
          <a:r>
            <a:rPr lang="en-US" sz="1000" b="1">
              <a:latin typeface="+mj-lt"/>
            </a:rPr>
            <a:t>Strategic Initiatives</a:t>
          </a:r>
          <a:br>
            <a:rPr lang="en-US" sz="1000">
              <a:latin typeface="+mj-lt"/>
            </a:rPr>
          </a:br>
          <a:r>
            <a:rPr lang="en-US" sz="900">
              <a:latin typeface="+mj-lt"/>
            </a:rPr>
            <a:t>Jayme Johnson</a:t>
          </a:r>
        </a:p>
      </dgm:t>
    </dgm:pt>
    <dgm:pt modelId="{1EEAAA1C-9A7C-4664-950D-B2C583BF2097}" type="parTrans" cxnId="{A66C0CEF-D1D6-49F7-842D-F0A3E81A094B}">
      <dgm:prSet/>
      <dgm:spPr/>
      <dgm:t>
        <a:bodyPr/>
        <a:lstStyle/>
        <a:p>
          <a:endParaRPr lang="en-US">
            <a:latin typeface="+mn-lt"/>
          </a:endParaRPr>
        </a:p>
      </dgm:t>
    </dgm:pt>
    <dgm:pt modelId="{8C369719-DE43-4D2D-993B-DFEEF2444315}" type="sibTrans" cxnId="{A66C0CEF-D1D6-49F7-842D-F0A3E81A094B}">
      <dgm:prSet/>
      <dgm:spPr/>
      <dgm:t>
        <a:bodyPr/>
        <a:lstStyle/>
        <a:p>
          <a:endParaRPr lang="en-US">
            <a:latin typeface="+mn-lt"/>
          </a:endParaRPr>
        </a:p>
      </dgm:t>
    </dgm:pt>
    <dgm:pt modelId="{A8052530-4C2C-4F63-BDFB-8528B4AF7984}">
      <dgm:prSet phldrT="[Text]" custT="1"/>
      <dgm:spPr/>
      <dgm:t>
        <a:bodyPr/>
        <a:lstStyle/>
        <a:p>
          <a:r>
            <a:rPr lang="en-US" sz="900" b="1">
              <a:latin typeface="+mj-lt"/>
            </a:rPr>
            <a:t>Design and Construction</a:t>
          </a:r>
          <a:br>
            <a:rPr lang="en-US" sz="900">
              <a:latin typeface="+mj-lt"/>
            </a:rPr>
          </a:br>
          <a:r>
            <a:rPr lang="en-US" sz="800">
              <a:latin typeface="+mj-lt"/>
            </a:rPr>
            <a:t>John Thomas</a:t>
          </a:r>
        </a:p>
      </dgm:t>
    </dgm:pt>
    <dgm:pt modelId="{B799C375-FB85-478C-9F14-ADB20EA0F239}" type="parTrans" cxnId="{B78603C2-2C55-48C5-93A4-8EEA4BC6C6B8}">
      <dgm:prSet/>
      <dgm:spPr/>
      <dgm:t>
        <a:bodyPr/>
        <a:lstStyle/>
        <a:p>
          <a:endParaRPr lang="en-US">
            <a:latin typeface="+mn-lt"/>
          </a:endParaRPr>
        </a:p>
      </dgm:t>
    </dgm:pt>
    <dgm:pt modelId="{AC6CE662-FF4C-4C8D-9EF4-87799A5E4347}" type="sibTrans" cxnId="{B78603C2-2C55-48C5-93A4-8EEA4BC6C6B8}">
      <dgm:prSet/>
      <dgm:spPr/>
      <dgm:t>
        <a:bodyPr/>
        <a:lstStyle/>
        <a:p>
          <a:endParaRPr lang="en-US">
            <a:latin typeface="+mn-lt"/>
          </a:endParaRPr>
        </a:p>
      </dgm:t>
    </dgm:pt>
    <dgm:pt modelId="{F87AF3FE-8228-46C6-B085-6CA6FB65FA3F}">
      <dgm:prSet phldrT="[Text]" custT="1"/>
      <dgm:spPr/>
      <dgm:t>
        <a:bodyPr/>
        <a:lstStyle/>
        <a:p>
          <a:r>
            <a:rPr lang="en-US" sz="1000" b="1">
              <a:latin typeface="+mj-lt"/>
            </a:rPr>
            <a:t>MetroAccess</a:t>
          </a:r>
          <a:br>
            <a:rPr lang="en-US" sz="1000">
              <a:latin typeface="+mj-lt"/>
            </a:rPr>
          </a:br>
          <a:r>
            <a:rPr lang="en-US" sz="900">
              <a:latin typeface="+mj-lt"/>
            </a:rPr>
            <a:t>Christiaan Blake</a:t>
          </a:r>
        </a:p>
      </dgm:t>
    </dgm:pt>
    <dgm:pt modelId="{CECE6E6F-17B6-4A0E-872B-487688C2E98F}" type="parTrans" cxnId="{0C9DBCB7-AB69-4AE4-A4B4-65618766B2E9}">
      <dgm:prSet/>
      <dgm:spPr/>
      <dgm:t>
        <a:bodyPr/>
        <a:lstStyle/>
        <a:p>
          <a:endParaRPr lang="en-US">
            <a:latin typeface="+mn-lt"/>
          </a:endParaRPr>
        </a:p>
      </dgm:t>
    </dgm:pt>
    <dgm:pt modelId="{6BF2BE36-372E-442E-9E91-2112394DADBE}" type="sibTrans" cxnId="{0C9DBCB7-AB69-4AE4-A4B4-65618766B2E9}">
      <dgm:prSet/>
      <dgm:spPr/>
      <dgm:t>
        <a:bodyPr/>
        <a:lstStyle/>
        <a:p>
          <a:endParaRPr lang="en-US">
            <a:latin typeface="+mn-lt"/>
          </a:endParaRPr>
        </a:p>
      </dgm:t>
    </dgm:pt>
    <dgm:pt modelId="{4468FF90-32BA-4900-8BDB-FDD40C7AC4FA}">
      <dgm:prSet phldrT="[Text]" custT="1"/>
      <dgm:spPr/>
      <dgm:t>
        <a:bodyPr/>
        <a:lstStyle/>
        <a:p>
          <a:r>
            <a:rPr lang="en-US" sz="1000" b="1">
              <a:latin typeface="+mj-lt"/>
            </a:rPr>
            <a:t>Support Services</a:t>
          </a:r>
          <a:br>
            <a:rPr lang="en-US" sz="1000">
              <a:latin typeface="+mj-lt"/>
            </a:rPr>
          </a:br>
          <a:r>
            <a:rPr lang="en-US" sz="900">
              <a:latin typeface="+mj-lt"/>
            </a:rPr>
            <a:t>Rodolfo Bitar</a:t>
          </a:r>
        </a:p>
      </dgm:t>
    </dgm:pt>
    <dgm:pt modelId="{D913E0D4-9594-406C-AC89-CEB4476DCF48}" type="parTrans" cxnId="{010872F1-539D-44D7-8253-85742C8FA2C2}">
      <dgm:prSet/>
      <dgm:spPr/>
      <dgm:t>
        <a:bodyPr/>
        <a:lstStyle/>
        <a:p>
          <a:endParaRPr lang="en-US">
            <a:latin typeface="+mn-lt"/>
          </a:endParaRPr>
        </a:p>
      </dgm:t>
    </dgm:pt>
    <dgm:pt modelId="{F1DFCBBC-18C8-4CBF-8800-398B99F384BA}" type="sibTrans" cxnId="{010872F1-539D-44D7-8253-85742C8FA2C2}">
      <dgm:prSet/>
      <dgm:spPr/>
      <dgm:t>
        <a:bodyPr/>
        <a:lstStyle/>
        <a:p>
          <a:endParaRPr lang="en-US">
            <a:latin typeface="+mn-lt"/>
          </a:endParaRPr>
        </a:p>
      </dgm:t>
    </dgm:pt>
    <dgm:pt modelId="{C51680B5-BD2D-4576-A83A-1434453EC9D2}">
      <dgm:prSet phldrT="[Text]" custT="1"/>
      <dgm:spPr/>
      <dgm:t>
        <a:bodyPr/>
        <a:lstStyle/>
        <a:p>
          <a:r>
            <a:rPr lang="en-US" sz="1000" b="1">
              <a:latin typeface="+mj-lt"/>
            </a:rPr>
            <a:t>Bus</a:t>
          </a:r>
          <a:br>
            <a:rPr lang="en-US" sz="1000">
              <a:latin typeface="+mj-lt"/>
            </a:rPr>
          </a:br>
          <a:r>
            <a:rPr lang="en-US" sz="900">
              <a:latin typeface="+mj-lt"/>
            </a:rPr>
            <a:t>Robert Potts</a:t>
          </a:r>
        </a:p>
      </dgm:t>
    </dgm:pt>
    <dgm:pt modelId="{E5C17DF1-8979-4C0F-A349-90F864F77737}" type="parTrans" cxnId="{0127F57D-742A-47FD-B19F-4D091618A8BE}">
      <dgm:prSet/>
      <dgm:spPr/>
      <dgm:t>
        <a:bodyPr/>
        <a:lstStyle/>
        <a:p>
          <a:endParaRPr lang="en-US">
            <a:latin typeface="+mn-lt"/>
          </a:endParaRPr>
        </a:p>
      </dgm:t>
    </dgm:pt>
    <dgm:pt modelId="{69684846-9E5B-4974-B47E-0C6282915E18}" type="sibTrans" cxnId="{0127F57D-742A-47FD-B19F-4D091618A8BE}">
      <dgm:prSet/>
      <dgm:spPr/>
      <dgm:t>
        <a:bodyPr/>
        <a:lstStyle/>
        <a:p>
          <a:endParaRPr lang="en-US">
            <a:latin typeface="+mn-lt"/>
          </a:endParaRPr>
        </a:p>
      </dgm:t>
    </dgm:pt>
    <dgm:pt modelId="{037B0903-6F1C-42BB-ACB4-D341E597BB1F}">
      <dgm:prSet phldrT="[Text]" custT="1"/>
      <dgm:spPr/>
      <dgm:t>
        <a:bodyPr/>
        <a:lstStyle/>
        <a:p>
          <a:r>
            <a:rPr lang="en-US" sz="1000" b="1">
              <a:latin typeface="+mj-lt"/>
            </a:rPr>
            <a:t>MTPD</a:t>
          </a:r>
          <a:br>
            <a:rPr lang="en-US" sz="1000">
              <a:latin typeface="+mj-lt"/>
            </a:rPr>
          </a:br>
          <a:r>
            <a:rPr lang="en-US" sz="900">
              <a:latin typeface="+mj-lt"/>
            </a:rPr>
            <a:t>Ronald Pavlik</a:t>
          </a:r>
        </a:p>
      </dgm:t>
    </dgm:pt>
    <dgm:pt modelId="{B253ABF1-4A3E-4190-B2E8-5FC07DD9C389}" type="parTrans" cxnId="{E4122977-0BAD-4553-8970-CBAD8163C0D9}">
      <dgm:prSet/>
      <dgm:spPr/>
      <dgm:t>
        <a:bodyPr/>
        <a:lstStyle/>
        <a:p>
          <a:endParaRPr lang="en-US">
            <a:latin typeface="+mn-lt"/>
          </a:endParaRPr>
        </a:p>
      </dgm:t>
    </dgm:pt>
    <dgm:pt modelId="{3610A866-5D02-4AA9-AA30-7EC79CC51AEB}" type="sibTrans" cxnId="{E4122977-0BAD-4553-8970-CBAD8163C0D9}">
      <dgm:prSet/>
      <dgm:spPr/>
      <dgm:t>
        <a:bodyPr/>
        <a:lstStyle/>
        <a:p>
          <a:endParaRPr lang="en-US">
            <a:latin typeface="+mn-lt"/>
          </a:endParaRPr>
        </a:p>
      </dgm:t>
    </dgm:pt>
    <dgm:pt modelId="{486EEA0D-A279-412B-8387-A9A52D80AB53}">
      <dgm:prSet phldrT="[Text]" custT="1"/>
      <dgm:spPr/>
      <dgm:t>
        <a:bodyPr/>
        <a:lstStyle/>
        <a:p>
          <a:r>
            <a:rPr lang="en-US" sz="800" b="1">
              <a:latin typeface="+mj-lt"/>
            </a:rPr>
            <a:t>Operations Budget, Performance, &amp; Planning</a:t>
          </a:r>
          <a:br>
            <a:rPr lang="en-US" sz="900">
              <a:latin typeface="+mj-lt"/>
            </a:rPr>
          </a:br>
          <a:r>
            <a:rPr lang="en-US" sz="800">
              <a:latin typeface="+mj-lt"/>
            </a:rPr>
            <a:t>Andrea Burnside</a:t>
          </a:r>
        </a:p>
      </dgm:t>
    </dgm:pt>
    <dgm:pt modelId="{88D3CE62-891A-4D87-8DDB-1BD63F65473D}" type="parTrans" cxnId="{2750781D-FCFB-41C9-B481-96B202CCBC1C}">
      <dgm:prSet/>
      <dgm:spPr/>
      <dgm:t>
        <a:bodyPr/>
        <a:lstStyle/>
        <a:p>
          <a:endParaRPr lang="en-US">
            <a:latin typeface="+mn-lt"/>
          </a:endParaRPr>
        </a:p>
      </dgm:t>
    </dgm:pt>
    <dgm:pt modelId="{9F727EC4-660A-4293-A9F3-0A1BAFD2A80B}" type="sibTrans" cxnId="{2750781D-FCFB-41C9-B481-96B202CCBC1C}">
      <dgm:prSet/>
      <dgm:spPr/>
      <dgm:t>
        <a:bodyPr/>
        <a:lstStyle/>
        <a:p>
          <a:endParaRPr lang="en-US">
            <a:latin typeface="+mn-lt"/>
          </a:endParaRPr>
        </a:p>
      </dgm:t>
    </dgm:pt>
    <dgm:pt modelId="{22659C1A-57FD-43BB-9AAB-6FDE26570C30}">
      <dgm:prSet phldrT="[Text]" custT="1"/>
      <dgm:spPr/>
      <dgm:t>
        <a:bodyPr/>
        <a:lstStyle/>
        <a:p>
          <a:r>
            <a:rPr lang="en-US" sz="1000" b="1">
              <a:latin typeface="+mj-lt"/>
            </a:rPr>
            <a:t>Rail</a:t>
          </a:r>
          <a:br>
            <a:rPr lang="en-US" sz="1000">
              <a:latin typeface="+mj-lt"/>
            </a:rPr>
          </a:br>
          <a:r>
            <a:rPr lang="en-US" sz="1000">
              <a:latin typeface="+mj-lt"/>
            </a:rPr>
            <a:t>Lisa Woodruff</a:t>
          </a:r>
          <a:endParaRPr lang="en-US" sz="900">
            <a:latin typeface="+mj-lt"/>
          </a:endParaRPr>
        </a:p>
      </dgm:t>
    </dgm:pt>
    <dgm:pt modelId="{844FFEE4-C448-4611-8AED-9B145664DA5E}" type="parTrans" cxnId="{F929C602-F8C7-475C-AE8A-4AA8379DF09D}">
      <dgm:prSet/>
      <dgm:spPr/>
      <dgm:t>
        <a:bodyPr/>
        <a:lstStyle/>
        <a:p>
          <a:endParaRPr lang="en-US">
            <a:latin typeface="+mn-lt"/>
          </a:endParaRPr>
        </a:p>
      </dgm:t>
    </dgm:pt>
    <dgm:pt modelId="{2DC6E435-201F-4CD4-A886-3D7D54C1C4CB}" type="sibTrans" cxnId="{F929C602-F8C7-475C-AE8A-4AA8379DF09D}">
      <dgm:prSet/>
      <dgm:spPr/>
      <dgm:t>
        <a:bodyPr/>
        <a:lstStyle/>
        <a:p>
          <a:endParaRPr lang="en-US">
            <a:latin typeface="+mn-lt"/>
          </a:endParaRPr>
        </a:p>
      </dgm:t>
    </dgm:pt>
    <dgm:pt modelId="{C0106D15-8391-48B7-BF93-BE0D36ED576B}">
      <dgm:prSet phldrT="[Text]" custT="1"/>
      <dgm:spPr/>
      <dgm:t>
        <a:bodyPr/>
        <a:lstStyle/>
        <a:p>
          <a:r>
            <a:rPr lang="en-US" sz="700">
              <a:latin typeface="+mj-lt"/>
            </a:rPr>
            <a:t>Engineering and Architecture</a:t>
          </a:r>
        </a:p>
      </dgm:t>
    </dgm:pt>
    <dgm:pt modelId="{19700D5D-D3D1-4E3A-A607-F4EADFE32632}" type="parTrans" cxnId="{0D63EF28-935A-4E95-AC2A-9396CB295CB9}">
      <dgm:prSet/>
      <dgm:spPr/>
      <dgm:t>
        <a:bodyPr/>
        <a:lstStyle/>
        <a:p>
          <a:endParaRPr lang="en-US">
            <a:latin typeface="+mn-lt"/>
          </a:endParaRPr>
        </a:p>
      </dgm:t>
    </dgm:pt>
    <dgm:pt modelId="{F9B540AC-C756-45E5-9696-9BBCDFD2E980}" type="sibTrans" cxnId="{0D63EF28-935A-4E95-AC2A-9396CB295CB9}">
      <dgm:prSet/>
      <dgm:spPr/>
      <dgm:t>
        <a:bodyPr/>
        <a:lstStyle/>
        <a:p>
          <a:endParaRPr lang="en-US">
            <a:latin typeface="+mn-lt"/>
          </a:endParaRPr>
        </a:p>
      </dgm:t>
    </dgm:pt>
    <dgm:pt modelId="{C3A481B5-5082-46EC-897B-F6F5A7CCE134}">
      <dgm:prSet phldrT="[Text]" custT="1"/>
      <dgm:spPr/>
      <dgm:t>
        <a:bodyPr/>
        <a:lstStyle/>
        <a:p>
          <a:r>
            <a:rPr lang="en-US" sz="700">
              <a:latin typeface="+mj-lt"/>
            </a:rPr>
            <a:t>Infrastructure Renewal Program Group</a:t>
          </a:r>
        </a:p>
      </dgm:t>
    </dgm:pt>
    <dgm:pt modelId="{8A5D2008-D1BD-48B3-9FD4-1D8E001AD1C4}" type="parTrans" cxnId="{1C844428-440C-4BD4-A2F4-0C3F2EC6398F}">
      <dgm:prSet/>
      <dgm:spPr/>
      <dgm:t>
        <a:bodyPr/>
        <a:lstStyle/>
        <a:p>
          <a:endParaRPr lang="en-US">
            <a:latin typeface="+mn-lt"/>
          </a:endParaRPr>
        </a:p>
      </dgm:t>
    </dgm:pt>
    <dgm:pt modelId="{75D6E651-B0FF-4365-806E-E1DC5A084F15}" type="sibTrans" cxnId="{1C844428-440C-4BD4-A2F4-0C3F2EC6398F}">
      <dgm:prSet/>
      <dgm:spPr/>
      <dgm:t>
        <a:bodyPr/>
        <a:lstStyle/>
        <a:p>
          <a:endParaRPr lang="en-US">
            <a:latin typeface="+mn-lt"/>
          </a:endParaRPr>
        </a:p>
      </dgm:t>
    </dgm:pt>
    <dgm:pt modelId="{B7BE6320-3073-45E1-ADB3-527EF82E29C5}">
      <dgm:prSet phldrT="[Text]" custT="1"/>
      <dgm:spPr/>
      <dgm:t>
        <a:bodyPr/>
        <a:lstStyle/>
        <a:p>
          <a:r>
            <a:rPr lang="en-US" sz="700">
              <a:latin typeface="+mj-lt"/>
            </a:rPr>
            <a:t>Major Capital Projects</a:t>
          </a:r>
        </a:p>
      </dgm:t>
    </dgm:pt>
    <dgm:pt modelId="{2EF37F3F-F9CE-4D19-8CCF-60F1A0FF947D}" type="parTrans" cxnId="{4DBA1A53-A9AC-429B-86D6-6818143E2622}">
      <dgm:prSet/>
      <dgm:spPr/>
      <dgm:t>
        <a:bodyPr/>
        <a:lstStyle/>
        <a:p>
          <a:endParaRPr lang="en-US">
            <a:latin typeface="+mn-lt"/>
          </a:endParaRPr>
        </a:p>
      </dgm:t>
    </dgm:pt>
    <dgm:pt modelId="{8859538B-36A8-480D-929E-F298A4375E8E}" type="sibTrans" cxnId="{4DBA1A53-A9AC-429B-86D6-6818143E2622}">
      <dgm:prSet/>
      <dgm:spPr/>
      <dgm:t>
        <a:bodyPr/>
        <a:lstStyle/>
        <a:p>
          <a:endParaRPr lang="en-US">
            <a:latin typeface="+mn-lt"/>
          </a:endParaRPr>
        </a:p>
      </dgm:t>
    </dgm:pt>
    <dgm:pt modelId="{39403899-9B75-439E-B29A-6E450C359716}">
      <dgm:prSet phldrT="[Text]" custT="1"/>
      <dgm:spPr/>
      <dgm:t>
        <a:bodyPr/>
        <a:lstStyle/>
        <a:p>
          <a:r>
            <a:rPr lang="en-US" sz="700">
              <a:latin typeface="+mj-lt"/>
            </a:rPr>
            <a:t>Dulles</a:t>
          </a:r>
        </a:p>
      </dgm:t>
    </dgm:pt>
    <dgm:pt modelId="{E2152386-C6CE-49B3-A55C-B4DB17D51104}" type="parTrans" cxnId="{00F2C631-2B92-4089-9837-0A15358ACA43}">
      <dgm:prSet/>
      <dgm:spPr/>
      <dgm:t>
        <a:bodyPr/>
        <a:lstStyle/>
        <a:p>
          <a:endParaRPr lang="en-US">
            <a:latin typeface="+mn-lt"/>
          </a:endParaRPr>
        </a:p>
      </dgm:t>
    </dgm:pt>
    <dgm:pt modelId="{0CF78D6F-EE77-44F7-B8CC-7EB3207EFFA0}" type="sibTrans" cxnId="{00F2C631-2B92-4089-9837-0A15358ACA43}">
      <dgm:prSet/>
      <dgm:spPr/>
      <dgm:t>
        <a:bodyPr/>
        <a:lstStyle/>
        <a:p>
          <a:endParaRPr lang="en-US">
            <a:latin typeface="+mn-lt"/>
          </a:endParaRPr>
        </a:p>
      </dgm:t>
    </dgm:pt>
    <dgm:pt modelId="{83D669BF-8EC6-4C83-84C6-643B754F5732}">
      <dgm:prSet phldrT="[Text]" custT="1"/>
      <dgm:spPr/>
      <dgm:t>
        <a:bodyPr/>
        <a:lstStyle/>
        <a:p>
          <a:r>
            <a:rPr lang="en-US" sz="700">
              <a:latin typeface="+mj-lt"/>
            </a:rPr>
            <a:t>Capital Support</a:t>
          </a:r>
        </a:p>
      </dgm:t>
    </dgm:pt>
    <dgm:pt modelId="{676C4A75-714C-4094-8E0E-39A80562E597}" type="parTrans" cxnId="{169E09B4-EE3A-4A62-8D5C-82A11DB7ED91}">
      <dgm:prSet/>
      <dgm:spPr/>
      <dgm:t>
        <a:bodyPr/>
        <a:lstStyle/>
        <a:p>
          <a:endParaRPr lang="en-US">
            <a:latin typeface="+mn-lt"/>
          </a:endParaRPr>
        </a:p>
      </dgm:t>
    </dgm:pt>
    <dgm:pt modelId="{2A510070-3227-48C4-B7D5-21B3B881D9EE}" type="sibTrans" cxnId="{169E09B4-EE3A-4A62-8D5C-82A11DB7ED91}">
      <dgm:prSet/>
      <dgm:spPr/>
      <dgm:t>
        <a:bodyPr/>
        <a:lstStyle/>
        <a:p>
          <a:endParaRPr lang="en-US">
            <a:latin typeface="+mn-lt"/>
          </a:endParaRPr>
        </a:p>
      </dgm:t>
    </dgm:pt>
    <dgm:pt modelId="{8D70ADEC-2AE8-469B-9A65-1DC7CA22407C}">
      <dgm:prSet phldrT="[Text]" custT="1"/>
      <dgm:spPr/>
      <dgm:t>
        <a:bodyPr/>
        <a:lstStyle/>
        <a:p>
          <a:r>
            <a:rPr lang="en-US" sz="700">
              <a:latin typeface="+mj-lt"/>
            </a:rPr>
            <a:t>Rail Transportation</a:t>
          </a:r>
        </a:p>
      </dgm:t>
    </dgm:pt>
    <dgm:pt modelId="{6630E10F-C66C-48E7-9CE2-BBAECB6DF22B}" type="parTrans" cxnId="{BF5DB79E-91E7-4FE7-BA87-2C1EFE0EE900}">
      <dgm:prSet/>
      <dgm:spPr/>
      <dgm:t>
        <a:bodyPr/>
        <a:lstStyle/>
        <a:p>
          <a:endParaRPr lang="en-US">
            <a:latin typeface="+mn-lt"/>
          </a:endParaRPr>
        </a:p>
      </dgm:t>
    </dgm:pt>
    <dgm:pt modelId="{18E86D1A-4D80-4C40-B453-2AB8919B35C1}" type="sibTrans" cxnId="{BF5DB79E-91E7-4FE7-BA87-2C1EFE0EE900}">
      <dgm:prSet/>
      <dgm:spPr/>
      <dgm:t>
        <a:bodyPr/>
        <a:lstStyle/>
        <a:p>
          <a:endParaRPr lang="en-US">
            <a:latin typeface="+mn-lt"/>
          </a:endParaRPr>
        </a:p>
      </dgm:t>
    </dgm:pt>
    <dgm:pt modelId="{4F7F1F78-CC00-4071-A100-F7E9DCC68353}">
      <dgm:prSet phldrT="[Text]" custT="1"/>
      <dgm:spPr/>
      <dgm:t>
        <a:bodyPr/>
        <a:lstStyle/>
        <a:p>
          <a:r>
            <a:rPr lang="en-US" sz="700">
              <a:latin typeface="+mj-lt"/>
            </a:rPr>
            <a:t>Rail (CMOR)</a:t>
          </a:r>
        </a:p>
      </dgm:t>
    </dgm:pt>
    <dgm:pt modelId="{10093AB9-173C-45F0-B702-C57C3F1AF130}" type="parTrans" cxnId="{3BE1CBD2-A89C-47AE-B777-5CA312047D8C}">
      <dgm:prSet/>
      <dgm:spPr/>
      <dgm:t>
        <a:bodyPr/>
        <a:lstStyle/>
        <a:p>
          <a:endParaRPr lang="en-US">
            <a:latin typeface="+mn-lt"/>
          </a:endParaRPr>
        </a:p>
      </dgm:t>
    </dgm:pt>
    <dgm:pt modelId="{8313588D-AA50-41A0-B71D-96BEAFF19E49}" type="sibTrans" cxnId="{3BE1CBD2-A89C-47AE-B777-5CA312047D8C}">
      <dgm:prSet/>
      <dgm:spPr/>
      <dgm:t>
        <a:bodyPr/>
        <a:lstStyle/>
        <a:p>
          <a:endParaRPr lang="en-US">
            <a:latin typeface="+mn-lt"/>
          </a:endParaRPr>
        </a:p>
      </dgm:t>
    </dgm:pt>
    <dgm:pt modelId="{B5F921CE-B62E-4349-9A93-DEC58E632899}">
      <dgm:prSet phldrT="[Text]" custT="1"/>
      <dgm:spPr/>
      <dgm:t>
        <a:bodyPr/>
        <a:lstStyle/>
        <a:p>
          <a:r>
            <a:rPr lang="en-US" sz="700">
              <a:latin typeface="+mj-lt"/>
            </a:rPr>
            <a:t>Rail Infrastructure Maintenance and Engineering</a:t>
          </a:r>
        </a:p>
      </dgm:t>
    </dgm:pt>
    <dgm:pt modelId="{CDCA5015-5716-47E4-B90B-6C72681D5CAD}" type="parTrans" cxnId="{44110620-840F-4F40-A440-3443C7F35B35}">
      <dgm:prSet/>
      <dgm:spPr/>
      <dgm:t>
        <a:bodyPr/>
        <a:lstStyle/>
        <a:p>
          <a:endParaRPr lang="en-US">
            <a:latin typeface="+mn-lt"/>
          </a:endParaRPr>
        </a:p>
      </dgm:t>
    </dgm:pt>
    <dgm:pt modelId="{CB991535-662B-4CE8-8420-B83A95434C69}" type="sibTrans" cxnId="{44110620-840F-4F40-A440-3443C7F35B35}">
      <dgm:prSet/>
      <dgm:spPr/>
      <dgm:t>
        <a:bodyPr/>
        <a:lstStyle/>
        <a:p>
          <a:endParaRPr lang="en-US">
            <a:latin typeface="+mn-lt"/>
          </a:endParaRPr>
        </a:p>
      </dgm:t>
    </dgm:pt>
    <dgm:pt modelId="{8973D0EE-66E4-407E-AD62-9D9A53B092E8}">
      <dgm:prSet phldrT="[Text]" custT="1"/>
      <dgm:spPr/>
      <dgm:t>
        <a:bodyPr/>
        <a:lstStyle/>
        <a:p>
          <a:r>
            <a:rPr lang="en-US" sz="700">
              <a:latin typeface="+mj-lt"/>
            </a:rPr>
            <a:t>Reliability Centered Maintenance Planning</a:t>
          </a:r>
        </a:p>
      </dgm:t>
    </dgm:pt>
    <dgm:pt modelId="{3B58C131-C4F2-41A7-89C7-8A63A2BEE543}" type="parTrans" cxnId="{D409FBB9-8E8F-44CB-B81A-585FD230492D}">
      <dgm:prSet/>
      <dgm:spPr/>
      <dgm:t>
        <a:bodyPr/>
        <a:lstStyle/>
        <a:p>
          <a:endParaRPr lang="en-US">
            <a:latin typeface="+mn-lt"/>
          </a:endParaRPr>
        </a:p>
      </dgm:t>
    </dgm:pt>
    <dgm:pt modelId="{CA4176D4-232C-482C-94B0-7C4937268B3B}" type="sibTrans" cxnId="{D409FBB9-8E8F-44CB-B81A-585FD230492D}">
      <dgm:prSet/>
      <dgm:spPr/>
      <dgm:t>
        <a:bodyPr/>
        <a:lstStyle/>
        <a:p>
          <a:endParaRPr lang="en-US">
            <a:latin typeface="+mn-lt"/>
          </a:endParaRPr>
        </a:p>
      </dgm:t>
    </dgm:pt>
    <dgm:pt modelId="{D83C11BF-CAFE-46FA-9349-4D951C2B0669}">
      <dgm:prSet phldrT="[Text]" custT="1"/>
      <dgm:spPr/>
      <dgm:t>
        <a:bodyPr/>
        <a:lstStyle/>
        <a:p>
          <a:r>
            <a:rPr lang="en-US" sz="700">
              <a:latin typeface="+mj-lt"/>
            </a:rPr>
            <a:t>Silver Line O&amp;M</a:t>
          </a:r>
        </a:p>
      </dgm:t>
    </dgm:pt>
    <dgm:pt modelId="{B48FE25D-A0F1-4AC9-87B2-5FDF0897F780}" type="parTrans" cxnId="{2F9F0885-4C92-4100-B276-32384B2C68EE}">
      <dgm:prSet/>
      <dgm:spPr/>
      <dgm:t>
        <a:bodyPr/>
        <a:lstStyle/>
        <a:p>
          <a:endParaRPr lang="en-US">
            <a:latin typeface="+mn-lt"/>
          </a:endParaRPr>
        </a:p>
      </dgm:t>
    </dgm:pt>
    <dgm:pt modelId="{4A0F1A30-0AC7-4E7B-AB3F-62822F501D67}" type="sibTrans" cxnId="{2F9F0885-4C92-4100-B276-32384B2C68EE}">
      <dgm:prSet/>
      <dgm:spPr/>
      <dgm:t>
        <a:bodyPr/>
        <a:lstStyle/>
        <a:p>
          <a:endParaRPr lang="en-US">
            <a:latin typeface="+mn-lt"/>
          </a:endParaRPr>
        </a:p>
      </dgm:t>
    </dgm:pt>
    <dgm:pt modelId="{EAB58ED2-D5C8-48A6-A589-4E4EFF478306}">
      <dgm:prSet phldrT="[Text]" custT="1"/>
      <dgm:spPr/>
      <dgm:t>
        <a:bodyPr/>
        <a:lstStyle/>
        <a:p>
          <a:r>
            <a:rPr lang="en-US" sz="700">
              <a:latin typeface="+mj-lt"/>
            </a:rPr>
            <a:t>ADA Policy</a:t>
          </a:r>
        </a:p>
      </dgm:t>
    </dgm:pt>
    <dgm:pt modelId="{D45D685D-FCF2-4C27-B31D-FDCADAF44D65}" type="parTrans" cxnId="{10C15670-79E4-4FB2-99C0-26E8340C100E}">
      <dgm:prSet/>
      <dgm:spPr/>
      <dgm:t>
        <a:bodyPr/>
        <a:lstStyle/>
        <a:p>
          <a:endParaRPr lang="en-US">
            <a:latin typeface="+mn-lt"/>
          </a:endParaRPr>
        </a:p>
      </dgm:t>
    </dgm:pt>
    <dgm:pt modelId="{EBFC6B22-D081-4E5D-93C8-873188B672E4}" type="sibTrans" cxnId="{10C15670-79E4-4FB2-99C0-26E8340C100E}">
      <dgm:prSet/>
      <dgm:spPr/>
      <dgm:t>
        <a:bodyPr/>
        <a:lstStyle/>
        <a:p>
          <a:endParaRPr lang="en-US">
            <a:latin typeface="+mn-lt"/>
          </a:endParaRPr>
        </a:p>
      </dgm:t>
    </dgm:pt>
    <dgm:pt modelId="{8AC3CAB7-70D4-47E6-B573-BB7C1BDEC783}">
      <dgm:prSet phldrT="[Text]" custT="1"/>
      <dgm:spPr/>
      <dgm:t>
        <a:bodyPr/>
        <a:lstStyle/>
        <a:p>
          <a:r>
            <a:rPr lang="en-US" sz="700">
              <a:latin typeface="+mj-lt"/>
            </a:rPr>
            <a:t>Eligibility Cert. and Outreach</a:t>
          </a:r>
        </a:p>
      </dgm:t>
    </dgm:pt>
    <dgm:pt modelId="{6528E0B0-EC30-4910-9DAA-1CD31D484596}" type="parTrans" cxnId="{7C58DCD8-E0D7-4305-9EA0-192714D7FBC4}">
      <dgm:prSet/>
      <dgm:spPr/>
      <dgm:t>
        <a:bodyPr/>
        <a:lstStyle/>
        <a:p>
          <a:endParaRPr lang="en-US">
            <a:latin typeface="+mn-lt"/>
          </a:endParaRPr>
        </a:p>
      </dgm:t>
    </dgm:pt>
    <dgm:pt modelId="{E6E23F56-BAE1-4EAA-B309-DE90793E2A88}" type="sibTrans" cxnId="{7C58DCD8-E0D7-4305-9EA0-192714D7FBC4}">
      <dgm:prSet/>
      <dgm:spPr/>
      <dgm:t>
        <a:bodyPr/>
        <a:lstStyle/>
        <a:p>
          <a:endParaRPr lang="en-US">
            <a:latin typeface="+mn-lt"/>
          </a:endParaRPr>
        </a:p>
      </dgm:t>
    </dgm:pt>
    <dgm:pt modelId="{5750C8E3-CCA8-4F2B-BAD5-CB958A59D6A6}">
      <dgm:prSet phldrT="[Text]" custT="1"/>
      <dgm:spPr/>
      <dgm:t>
        <a:bodyPr/>
        <a:lstStyle/>
        <a:p>
          <a:r>
            <a:rPr lang="en-US" sz="700">
              <a:latin typeface="+mj-lt"/>
            </a:rPr>
            <a:t>MetroAccess Service</a:t>
          </a:r>
        </a:p>
      </dgm:t>
    </dgm:pt>
    <dgm:pt modelId="{CB15F5DA-D966-4F6B-B36E-6D021522F946}" type="parTrans" cxnId="{2579E7EF-225E-42A1-80A8-BBBA93F5D243}">
      <dgm:prSet/>
      <dgm:spPr/>
      <dgm:t>
        <a:bodyPr/>
        <a:lstStyle/>
        <a:p>
          <a:endParaRPr lang="en-US">
            <a:latin typeface="+mn-lt"/>
          </a:endParaRPr>
        </a:p>
      </dgm:t>
    </dgm:pt>
    <dgm:pt modelId="{823E3E90-2B57-4A1A-A9CC-9B18D1C25C1A}" type="sibTrans" cxnId="{2579E7EF-225E-42A1-80A8-BBBA93F5D243}">
      <dgm:prSet/>
      <dgm:spPr/>
      <dgm:t>
        <a:bodyPr/>
        <a:lstStyle/>
        <a:p>
          <a:endParaRPr lang="en-US">
            <a:latin typeface="+mn-lt"/>
          </a:endParaRPr>
        </a:p>
      </dgm:t>
    </dgm:pt>
    <dgm:pt modelId="{9AC448F1-F7C4-44F2-BA87-E0D07758430A}">
      <dgm:prSet phldrT="[Text]" custT="1"/>
      <dgm:spPr/>
      <dgm:t>
        <a:bodyPr/>
        <a:lstStyle/>
        <a:p>
          <a:r>
            <a:rPr lang="en-US" sz="700">
              <a:latin typeface="+mj-lt"/>
            </a:rPr>
            <a:t>Systems Maintenance</a:t>
          </a:r>
        </a:p>
      </dgm:t>
    </dgm:pt>
    <dgm:pt modelId="{1822BEE3-388B-4B4A-A274-3FA9A9EB2C3C}" type="parTrans" cxnId="{65DF95FA-4939-4643-9A03-106E7F5A3C65}">
      <dgm:prSet/>
      <dgm:spPr/>
      <dgm:t>
        <a:bodyPr/>
        <a:lstStyle/>
        <a:p>
          <a:endParaRPr lang="en-US">
            <a:latin typeface="+mn-lt"/>
          </a:endParaRPr>
        </a:p>
      </dgm:t>
    </dgm:pt>
    <dgm:pt modelId="{190DE058-70A2-4FED-B763-06EA8E422A29}" type="sibTrans" cxnId="{65DF95FA-4939-4643-9A03-106E7F5A3C65}">
      <dgm:prSet/>
      <dgm:spPr/>
      <dgm:t>
        <a:bodyPr/>
        <a:lstStyle/>
        <a:p>
          <a:endParaRPr lang="en-US">
            <a:latin typeface="+mn-lt"/>
          </a:endParaRPr>
        </a:p>
      </dgm:t>
    </dgm:pt>
    <dgm:pt modelId="{FEC0B9F7-C42A-4B97-AC91-5AEBCA8483AF}">
      <dgm:prSet phldrT="[Text]" custT="1"/>
      <dgm:spPr/>
      <dgm:t>
        <a:bodyPr/>
        <a:lstStyle/>
        <a:p>
          <a:r>
            <a:rPr lang="en-US" sz="700">
              <a:latin typeface="+mj-lt"/>
            </a:rPr>
            <a:t>Plant</a:t>
          </a:r>
        </a:p>
      </dgm:t>
    </dgm:pt>
    <dgm:pt modelId="{C2EADF7B-0A39-47AB-A3A7-2F3EEE05AE14}" type="parTrans" cxnId="{33968934-0BA0-43AF-84FD-BA7D76398F3F}">
      <dgm:prSet/>
      <dgm:spPr/>
      <dgm:t>
        <a:bodyPr/>
        <a:lstStyle/>
        <a:p>
          <a:endParaRPr lang="en-US">
            <a:latin typeface="+mn-lt"/>
          </a:endParaRPr>
        </a:p>
      </dgm:t>
    </dgm:pt>
    <dgm:pt modelId="{F94107D4-DCFE-4B1E-A537-9A65B5747A4A}" type="sibTrans" cxnId="{33968934-0BA0-43AF-84FD-BA7D76398F3F}">
      <dgm:prSet/>
      <dgm:spPr/>
      <dgm:t>
        <a:bodyPr/>
        <a:lstStyle/>
        <a:p>
          <a:endParaRPr lang="en-US">
            <a:latin typeface="+mn-lt"/>
          </a:endParaRPr>
        </a:p>
      </dgm:t>
    </dgm:pt>
    <dgm:pt modelId="{AABA589A-268B-45C9-B5C3-0C08B645B7FC}">
      <dgm:prSet phldrT="[Text]" custT="1"/>
      <dgm:spPr/>
      <dgm:t>
        <a:bodyPr/>
        <a:lstStyle/>
        <a:p>
          <a:r>
            <a:rPr lang="en-US" sz="700">
              <a:latin typeface="+mj-lt"/>
            </a:rPr>
            <a:t>Supply Chain</a:t>
          </a:r>
        </a:p>
      </dgm:t>
    </dgm:pt>
    <dgm:pt modelId="{1373F92E-B2A8-407E-9722-083128BD1839}" type="parTrans" cxnId="{7D7D799C-EA92-449B-B643-2FD85AEDDF4E}">
      <dgm:prSet/>
      <dgm:spPr/>
      <dgm:t>
        <a:bodyPr/>
        <a:lstStyle/>
        <a:p>
          <a:endParaRPr lang="en-US">
            <a:latin typeface="+mn-lt"/>
          </a:endParaRPr>
        </a:p>
      </dgm:t>
    </dgm:pt>
    <dgm:pt modelId="{94DF04DB-C011-444A-B657-A19EBC38960B}" type="sibTrans" cxnId="{7D7D799C-EA92-449B-B643-2FD85AEDDF4E}">
      <dgm:prSet/>
      <dgm:spPr/>
      <dgm:t>
        <a:bodyPr/>
        <a:lstStyle/>
        <a:p>
          <a:endParaRPr lang="en-US">
            <a:latin typeface="+mn-lt"/>
          </a:endParaRPr>
        </a:p>
      </dgm:t>
    </dgm:pt>
    <dgm:pt modelId="{387A61CE-682C-4F7B-BC8E-4549B4FA0813}">
      <dgm:prSet phldrT="[Text]" custT="1"/>
      <dgm:spPr/>
      <dgm:t>
        <a:bodyPr/>
        <a:lstStyle/>
        <a:p>
          <a:r>
            <a:rPr lang="en-US" sz="700">
              <a:latin typeface="+mj-lt"/>
            </a:rPr>
            <a:t>Elevator and Escalator</a:t>
          </a:r>
        </a:p>
      </dgm:t>
    </dgm:pt>
    <dgm:pt modelId="{1999E85F-EADF-41EE-9101-DC1513F9A388}" type="parTrans" cxnId="{B710E4A9-BE3F-4839-815F-5131D41B2B02}">
      <dgm:prSet/>
      <dgm:spPr/>
      <dgm:t>
        <a:bodyPr/>
        <a:lstStyle/>
        <a:p>
          <a:endParaRPr lang="en-US">
            <a:latin typeface="+mn-lt"/>
          </a:endParaRPr>
        </a:p>
      </dgm:t>
    </dgm:pt>
    <dgm:pt modelId="{E60B0056-13AD-4F31-9836-CCB8EE59D243}" type="sibTrans" cxnId="{B710E4A9-BE3F-4839-815F-5131D41B2B02}">
      <dgm:prSet/>
      <dgm:spPr/>
      <dgm:t>
        <a:bodyPr/>
        <a:lstStyle/>
        <a:p>
          <a:endParaRPr lang="en-US">
            <a:latin typeface="+mn-lt"/>
          </a:endParaRPr>
        </a:p>
      </dgm:t>
    </dgm:pt>
    <dgm:pt modelId="{EC98705B-5E06-4F67-9F87-A05D7023AF60}">
      <dgm:prSet phldrT="[Text]" custT="1"/>
      <dgm:spPr/>
      <dgm:t>
        <a:bodyPr/>
        <a:lstStyle/>
        <a:p>
          <a:r>
            <a:rPr lang="en-US" sz="700">
              <a:latin typeface="+mj-lt"/>
            </a:rPr>
            <a:t>Transportation</a:t>
          </a:r>
        </a:p>
      </dgm:t>
    </dgm:pt>
    <dgm:pt modelId="{C11EC0DB-47A7-4740-9CDB-91CC254A0ACE}" type="parTrans" cxnId="{F99DA00C-CD14-4D37-B1A1-12335738F0F2}">
      <dgm:prSet/>
      <dgm:spPr/>
      <dgm:t>
        <a:bodyPr/>
        <a:lstStyle/>
        <a:p>
          <a:endParaRPr lang="en-US">
            <a:latin typeface="+mn-lt"/>
          </a:endParaRPr>
        </a:p>
      </dgm:t>
    </dgm:pt>
    <dgm:pt modelId="{FDF4C458-5319-4B7A-929B-33CF2024581B}" type="sibTrans" cxnId="{F99DA00C-CD14-4D37-B1A1-12335738F0F2}">
      <dgm:prSet/>
      <dgm:spPr/>
      <dgm:t>
        <a:bodyPr/>
        <a:lstStyle/>
        <a:p>
          <a:endParaRPr lang="en-US">
            <a:latin typeface="+mn-lt"/>
          </a:endParaRPr>
        </a:p>
      </dgm:t>
    </dgm:pt>
    <dgm:pt modelId="{9C36606D-C036-4AEF-B976-63DA9BA5A594}">
      <dgm:prSet phldrT="[Text]" custT="1"/>
      <dgm:spPr/>
      <dgm:t>
        <a:bodyPr/>
        <a:lstStyle/>
        <a:p>
          <a:r>
            <a:rPr lang="en-US" sz="700">
              <a:latin typeface="+mj-lt"/>
            </a:rPr>
            <a:t>Maintenance</a:t>
          </a:r>
        </a:p>
      </dgm:t>
    </dgm:pt>
    <dgm:pt modelId="{D76C1B2A-926A-4704-B37F-F6A4E89001DF}" type="parTrans" cxnId="{ED17F2ED-7288-4B0E-B43C-9EC2DE75EE26}">
      <dgm:prSet/>
      <dgm:spPr/>
      <dgm:t>
        <a:bodyPr/>
        <a:lstStyle/>
        <a:p>
          <a:endParaRPr lang="en-US">
            <a:latin typeface="+mn-lt"/>
          </a:endParaRPr>
        </a:p>
      </dgm:t>
    </dgm:pt>
    <dgm:pt modelId="{DF4B23B2-9824-4EB5-B441-CA58AAA7DD96}" type="sibTrans" cxnId="{ED17F2ED-7288-4B0E-B43C-9EC2DE75EE26}">
      <dgm:prSet/>
      <dgm:spPr/>
      <dgm:t>
        <a:bodyPr/>
        <a:lstStyle/>
        <a:p>
          <a:endParaRPr lang="en-US">
            <a:latin typeface="+mn-lt"/>
          </a:endParaRPr>
        </a:p>
      </dgm:t>
    </dgm:pt>
    <dgm:pt modelId="{3A8741D2-E057-491E-AAF5-54A1A621E695}">
      <dgm:prSet phldrT="[Text]" custT="1"/>
      <dgm:spPr/>
      <dgm:t>
        <a:bodyPr/>
        <a:lstStyle/>
        <a:p>
          <a:r>
            <a:rPr lang="en-US" sz="700">
              <a:latin typeface="+mj-lt"/>
            </a:rPr>
            <a:t>Patrol Operations</a:t>
          </a:r>
        </a:p>
      </dgm:t>
    </dgm:pt>
    <dgm:pt modelId="{9032BA3F-A9E5-463E-BD6E-65562728DFF1}" type="parTrans" cxnId="{AD0419EE-D8F5-4F78-A072-D8B5D9CCF3CB}">
      <dgm:prSet/>
      <dgm:spPr/>
      <dgm:t>
        <a:bodyPr/>
        <a:lstStyle/>
        <a:p>
          <a:endParaRPr lang="en-US">
            <a:latin typeface="+mn-lt"/>
          </a:endParaRPr>
        </a:p>
      </dgm:t>
    </dgm:pt>
    <dgm:pt modelId="{573A5845-44BB-40FA-A6EF-314E95D9CBF9}" type="sibTrans" cxnId="{AD0419EE-D8F5-4F78-A072-D8B5D9CCF3CB}">
      <dgm:prSet/>
      <dgm:spPr/>
      <dgm:t>
        <a:bodyPr/>
        <a:lstStyle/>
        <a:p>
          <a:endParaRPr lang="en-US">
            <a:latin typeface="+mn-lt"/>
          </a:endParaRPr>
        </a:p>
      </dgm:t>
    </dgm:pt>
    <dgm:pt modelId="{86D84E1E-C20B-4D78-86E6-020C11740907}">
      <dgm:prSet phldrT="[Text]" custT="1"/>
      <dgm:spPr/>
      <dgm:t>
        <a:bodyPr/>
        <a:lstStyle/>
        <a:p>
          <a:r>
            <a:rPr lang="en-US" sz="700">
              <a:latin typeface="+mj-lt"/>
            </a:rPr>
            <a:t>Homeland Security</a:t>
          </a:r>
        </a:p>
      </dgm:t>
    </dgm:pt>
    <dgm:pt modelId="{DE663599-45C0-4BCE-B204-7A1CD2B6B34E}" type="parTrans" cxnId="{5A46B3BE-40E9-4025-88A8-B11C4296204F}">
      <dgm:prSet/>
      <dgm:spPr/>
      <dgm:t>
        <a:bodyPr/>
        <a:lstStyle/>
        <a:p>
          <a:endParaRPr lang="en-US">
            <a:latin typeface="+mn-lt"/>
          </a:endParaRPr>
        </a:p>
      </dgm:t>
    </dgm:pt>
    <dgm:pt modelId="{DA25589D-61C3-46AC-92CB-2BE97C5851CF}" type="sibTrans" cxnId="{5A46B3BE-40E9-4025-88A8-B11C4296204F}">
      <dgm:prSet/>
      <dgm:spPr/>
      <dgm:t>
        <a:bodyPr/>
        <a:lstStyle/>
        <a:p>
          <a:endParaRPr lang="en-US">
            <a:latin typeface="+mn-lt"/>
          </a:endParaRPr>
        </a:p>
      </dgm:t>
    </dgm:pt>
    <dgm:pt modelId="{F728B2D1-FD30-4A18-AFBD-0B818FF1C06E}">
      <dgm:prSet phldrT="[Text]" custT="1"/>
      <dgm:spPr/>
      <dgm:t>
        <a:bodyPr/>
        <a:lstStyle/>
        <a:p>
          <a:r>
            <a:rPr lang="en-US" sz="700">
              <a:latin typeface="+mj-lt"/>
            </a:rPr>
            <a:t>Emergency Management</a:t>
          </a:r>
        </a:p>
      </dgm:t>
    </dgm:pt>
    <dgm:pt modelId="{1F2944C6-DBD2-440F-BDEB-3F4BAFCAFC78}" type="parTrans" cxnId="{4E9BC114-890E-48FD-89D9-001A3DC613EF}">
      <dgm:prSet/>
      <dgm:spPr/>
      <dgm:t>
        <a:bodyPr/>
        <a:lstStyle/>
        <a:p>
          <a:endParaRPr lang="en-US">
            <a:latin typeface="+mn-lt"/>
          </a:endParaRPr>
        </a:p>
      </dgm:t>
    </dgm:pt>
    <dgm:pt modelId="{8BAAE789-0FFC-4859-AA3D-A2623B97F3C8}" type="sibTrans" cxnId="{4E9BC114-890E-48FD-89D9-001A3DC613EF}">
      <dgm:prSet/>
      <dgm:spPr/>
      <dgm:t>
        <a:bodyPr/>
        <a:lstStyle/>
        <a:p>
          <a:endParaRPr lang="en-US">
            <a:latin typeface="+mn-lt"/>
          </a:endParaRPr>
        </a:p>
      </dgm:t>
    </dgm:pt>
    <dgm:pt modelId="{1F635E33-0B3B-4197-9E20-0C9BAF9A7F3B}">
      <dgm:prSet phldrT="[Text]" custT="1"/>
      <dgm:spPr/>
      <dgm:t>
        <a:bodyPr/>
        <a:lstStyle/>
        <a:p>
          <a:r>
            <a:rPr lang="en-US" sz="700">
              <a:latin typeface="+mj-lt"/>
            </a:rPr>
            <a:t>Professional Responsibilities and Inspections</a:t>
          </a:r>
        </a:p>
      </dgm:t>
    </dgm:pt>
    <dgm:pt modelId="{15CF5D12-8FF4-41FB-AB35-83AC4DC71146}" type="parTrans" cxnId="{25C06E8D-282C-4A02-BBEB-791D8A46A75F}">
      <dgm:prSet/>
      <dgm:spPr/>
      <dgm:t>
        <a:bodyPr/>
        <a:lstStyle/>
        <a:p>
          <a:endParaRPr lang="en-US">
            <a:latin typeface="+mn-lt"/>
          </a:endParaRPr>
        </a:p>
      </dgm:t>
    </dgm:pt>
    <dgm:pt modelId="{4C4629C4-6260-402D-A744-C1667F9F6AF0}" type="sibTrans" cxnId="{25C06E8D-282C-4A02-BBEB-791D8A46A75F}">
      <dgm:prSet/>
      <dgm:spPr/>
      <dgm:t>
        <a:bodyPr/>
        <a:lstStyle/>
        <a:p>
          <a:endParaRPr lang="en-US">
            <a:latin typeface="+mn-lt"/>
          </a:endParaRPr>
        </a:p>
      </dgm:t>
    </dgm:pt>
    <dgm:pt modelId="{1386BB02-C04B-42BE-AE11-80DD72EB1040}">
      <dgm:prSet phldrT="[Text]" custT="1"/>
      <dgm:spPr/>
      <dgm:t>
        <a:bodyPr/>
        <a:lstStyle/>
        <a:p>
          <a:r>
            <a:rPr lang="en-US" sz="700">
              <a:latin typeface="+mj-lt"/>
            </a:rPr>
            <a:t>Intermodal Strategic Planning</a:t>
          </a:r>
        </a:p>
      </dgm:t>
    </dgm:pt>
    <dgm:pt modelId="{33C5C0E9-7807-436E-B48F-B408F2695760}" type="parTrans" cxnId="{BB57BFFF-7D87-4925-BB35-4E27E204623A}">
      <dgm:prSet/>
      <dgm:spPr/>
      <dgm:t>
        <a:bodyPr/>
        <a:lstStyle/>
        <a:p>
          <a:endParaRPr lang="en-US">
            <a:latin typeface="+mn-lt"/>
          </a:endParaRPr>
        </a:p>
      </dgm:t>
    </dgm:pt>
    <dgm:pt modelId="{45DA3932-8FBE-46BE-BBF1-134C2B279242}" type="sibTrans" cxnId="{BB57BFFF-7D87-4925-BB35-4E27E204623A}">
      <dgm:prSet/>
      <dgm:spPr/>
      <dgm:t>
        <a:bodyPr/>
        <a:lstStyle/>
        <a:p>
          <a:endParaRPr lang="en-US">
            <a:latin typeface="+mn-lt"/>
          </a:endParaRPr>
        </a:p>
      </dgm:t>
    </dgm:pt>
    <dgm:pt modelId="{46D6A75E-251A-418B-9327-F0040C2C377A}">
      <dgm:prSet phldrT="[Text]" custT="1"/>
      <dgm:spPr/>
      <dgm:t>
        <a:bodyPr/>
        <a:lstStyle/>
        <a:p>
          <a:r>
            <a:rPr lang="en-US" sz="700">
              <a:latin typeface="+mj-lt"/>
            </a:rPr>
            <a:t>Chief Performance Officer</a:t>
          </a:r>
        </a:p>
      </dgm:t>
    </dgm:pt>
    <dgm:pt modelId="{011C8396-0816-4E69-8B84-1E3C2EB3EB89}" type="parTrans" cxnId="{C96E35EE-86CE-42A0-B0A2-ECCBDBA6F1DD}">
      <dgm:prSet/>
      <dgm:spPr/>
      <dgm:t>
        <a:bodyPr/>
        <a:lstStyle/>
        <a:p>
          <a:endParaRPr lang="en-US">
            <a:latin typeface="+mn-lt"/>
          </a:endParaRPr>
        </a:p>
      </dgm:t>
    </dgm:pt>
    <dgm:pt modelId="{CF5DB804-B89D-4BA7-BF6F-C1FE8EEB6316}" type="sibTrans" cxnId="{C96E35EE-86CE-42A0-B0A2-ECCBDBA6F1DD}">
      <dgm:prSet/>
      <dgm:spPr/>
      <dgm:t>
        <a:bodyPr/>
        <a:lstStyle/>
        <a:p>
          <a:endParaRPr lang="en-US">
            <a:latin typeface="+mn-lt"/>
          </a:endParaRPr>
        </a:p>
      </dgm:t>
    </dgm:pt>
    <dgm:pt modelId="{E7BF3572-DDBB-4801-9D02-C15C915FFAFD}">
      <dgm:prSet phldrT="[Text]" custT="1"/>
      <dgm:spPr/>
      <dgm:t>
        <a:bodyPr/>
        <a:lstStyle/>
        <a:p>
          <a:r>
            <a:rPr lang="en-US" sz="700">
              <a:latin typeface="+mj-lt"/>
            </a:rPr>
            <a:t>OPMS</a:t>
          </a:r>
        </a:p>
      </dgm:t>
    </dgm:pt>
    <dgm:pt modelId="{2F831717-1B69-49F6-A420-24C5E90697B0}" type="parTrans" cxnId="{59AD5334-6512-4492-8727-772F696689D5}">
      <dgm:prSet/>
      <dgm:spPr/>
      <dgm:t>
        <a:bodyPr/>
        <a:lstStyle/>
        <a:p>
          <a:endParaRPr lang="en-US">
            <a:latin typeface="+mn-lt"/>
          </a:endParaRPr>
        </a:p>
      </dgm:t>
    </dgm:pt>
    <dgm:pt modelId="{E66E3ECD-2406-44CB-A71C-06ECC1548CDF}" type="sibTrans" cxnId="{59AD5334-6512-4492-8727-772F696689D5}">
      <dgm:prSet/>
      <dgm:spPr/>
      <dgm:t>
        <a:bodyPr/>
        <a:lstStyle/>
        <a:p>
          <a:endParaRPr lang="en-US">
            <a:latin typeface="+mn-lt"/>
          </a:endParaRPr>
        </a:p>
      </dgm:t>
    </dgm:pt>
    <dgm:pt modelId="{5AB07AA6-CC9D-446A-A4DF-BB1D3353D987}">
      <dgm:prSet phldrT="[Text]" custT="1"/>
      <dgm:spPr/>
      <dgm:t>
        <a:bodyPr/>
        <a:lstStyle/>
        <a:p>
          <a:r>
            <a:rPr lang="en-US" sz="900" b="1">
              <a:latin typeface="+mj-lt"/>
            </a:rPr>
            <a:t>Supply Chain Management</a:t>
          </a:r>
          <a:br>
            <a:rPr lang="en-US" sz="900" b="1">
              <a:latin typeface="+mj-lt"/>
            </a:rPr>
          </a:br>
          <a:r>
            <a:rPr lang="en-US" sz="900" b="0">
              <a:latin typeface="+mj-lt"/>
            </a:rPr>
            <a:t>Stephen </a:t>
          </a:r>
          <a:r>
            <a:rPr lang="en-US" sz="900" b="0" err="1">
              <a:latin typeface="+mj-lt"/>
            </a:rPr>
            <a:t>Spulik</a:t>
          </a:r>
          <a:endParaRPr lang="en-US" sz="900" b="0">
            <a:latin typeface="+mj-lt"/>
          </a:endParaRPr>
        </a:p>
      </dgm:t>
    </dgm:pt>
    <dgm:pt modelId="{97593B5C-01BA-4B10-B63C-32AB63257E47}" type="parTrans" cxnId="{E0841DFD-7474-40E2-844B-C6D9FA32DF76}">
      <dgm:prSet/>
      <dgm:spPr/>
      <dgm:t>
        <a:bodyPr/>
        <a:lstStyle/>
        <a:p>
          <a:endParaRPr lang="en-US"/>
        </a:p>
      </dgm:t>
    </dgm:pt>
    <dgm:pt modelId="{67170E83-23B3-4F65-AE5D-BBF0506D5EA9}" type="sibTrans" cxnId="{E0841DFD-7474-40E2-844B-C6D9FA32DF76}">
      <dgm:prSet/>
      <dgm:spPr/>
      <dgm:t>
        <a:bodyPr/>
        <a:lstStyle/>
        <a:p>
          <a:endParaRPr lang="en-US"/>
        </a:p>
      </dgm:t>
    </dgm:pt>
    <dgm:pt modelId="{4023A825-8EF5-4BF8-A2A3-1527D111AFD7}">
      <dgm:prSet phldrT="[Text]" custT="1"/>
      <dgm:spPr/>
      <dgm:t>
        <a:bodyPr/>
        <a:lstStyle/>
        <a:p>
          <a:r>
            <a:rPr lang="en-US" sz="700">
              <a:latin typeface="+mj-lt"/>
            </a:rPr>
            <a:t>BUS Supply Chain Management</a:t>
          </a:r>
        </a:p>
      </dgm:t>
    </dgm:pt>
    <dgm:pt modelId="{9EFE3227-F68C-455C-AE92-678795F91791}" type="parTrans" cxnId="{4AEC2ABD-6D63-4393-8466-9DC46B0AC1CE}">
      <dgm:prSet/>
      <dgm:spPr/>
      <dgm:t>
        <a:bodyPr/>
        <a:lstStyle/>
        <a:p>
          <a:endParaRPr lang="en-US"/>
        </a:p>
      </dgm:t>
    </dgm:pt>
    <dgm:pt modelId="{A4BA60F7-9B06-4917-9156-E7DC3F2C10CE}" type="sibTrans" cxnId="{4AEC2ABD-6D63-4393-8466-9DC46B0AC1CE}">
      <dgm:prSet/>
      <dgm:spPr/>
      <dgm:t>
        <a:bodyPr/>
        <a:lstStyle/>
        <a:p>
          <a:endParaRPr lang="en-US"/>
        </a:p>
      </dgm:t>
    </dgm:pt>
    <dgm:pt modelId="{777FE902-4A5E-492B-B670-7F17829EDF43}">
      <dgm:prSet phldrT="[Text]" custT="1"/>
      <dgm:spPr/>
      <dgm:t>
        <a:bodyPr/>
        <a:lstStyle/>
        <a:p>
          <a:r>
            <a:rPr lang="en-US" sz="700">
              <a:latin typeface="+mj-lt"/>
            </a:rPr>
            <a:t>Facilities and Warehousing</a:t>
          </a:r>
        </a:p>
      </dgm:t>
    </dgm:pt>
    <dgm:pt modelId="{03944DEB-DFDC-4D4E-8071-EAEAFAF53C83}" type="parTrans" cxnId="{82F5C4AF-1166-4BB6-95C0-72E5E585EB5C}">
      <dgm:prSet/>
      <dgm:spPr/>
      <dgm:t>
        <a:bodyPr/>
        <a:lstStyle/>
        <a:p>
          <a:endParaRPr lang="en-US"/>
        </a:p>
      </dgm:t>
    </dgm:pt>
    <dgm:pt modelId="{71F9EA6B-27A5-47CA-ACBA-0D9773E51E24}" type="sibTrans" cxnId="{82F5C4AF-1166-4BB6-95C0-72E5E585EB5C}">
      <dgm:prSet/>
      <dgm:spPr/>
      <dgm:t>
        <a:bodyPr/>
        <a:lstStyle/>
        <a:p>
          <a:endParaRPr lang="en-US"/>
        </a:p>
      </dgm:t>
    </dgm:pt>
    <dgm:pt modelId="{389CFBAD-09B5-4E8F-8682-15E4E10BECDB}">
      <dgm:prSet phldrT="[Text]" custT="1"/>
      <dgm:spPr/>
      <dgm:t>
        <a:bodyPr/>
        <a:lstStyle/>
        <a:p>
          <a:r>
            <a:rPr lang="en-US" sz="700">
              <a:latin typeface="+mj-lt"/>
            </a:rPr>
            <a:t>RAIL Supply Chain Management</a:t>
          </a:r>
        </a:p>
      </dgm:t>
    </dgm:pt>
    <dgm:pt modelId="{6E8C933C-F977-4B85-B372-29C7B1F55E74}" type="parTrans" cxnId="{98FB79AD-292C-49BD-96DD-94E13CCE2A69}">
      <dgm:prSet/>
      <dgm:spPr/>
      <dgm:t>
        <a:bodyPr/>
        <a:lstStyle/>
        <a:p>
          <a:endParaRPr lang="en-US"/>
        </a:p>
      </dgm:t>
    </dgm:pt>
    <dgm:pt modelId="{386A44A8-AD64-42BC-854D-8E9F5329F80C}" type="sibTrans" cxnId="{98FB79AD-292C-49BD-96DD-94E13CCE2A69}">
      <dgm:prSet/>
      <dgm:spPr/>
      <dgm:t>
        <a:bodyPr/>
        <a:lstStyle/>
        <a:p>
          <a:endParaRPr lang="en-US"/>
        </a:p>
      </dgm:t>
    </dgm:pt>
    <dgm:pt modelId="{61FD9BB7-DC76-4590-8FBE-A5168EACB71E}">
      <dgm:prSet phldrT="[Text]" custT="1"/>
      <dgm:spPr/>
      <dgm:t>
        <a:bodyPr/>
        <a:lstStyle/>
        <a:p>
          <a:r>
            <a:rPr lang="en-US" sz="700">
              <a:latin typeface="+mj-lt"/>
            </a:rPr>
            <a:t>Planning and Analytics</a:t>
          </a:r>
        </a:p>
      </dgm:t>
    </dgm:pt>
    <dgm:pt modelId="{76BFBF7D-FEB0-410E-BD76-FF1AA6819AFB}" type="parTrans" cxnId="{E7AF5A09-1853-48EA-9FBB-A63E58007E11}">
      <dgm:prSet/>
      <dgm:spPr/>
      <dgm:t>
        <a:bodyPr/>
        <a:lstStyle/>
        <a:p>
          <a:endParaRPr lang="en-US"/>
        </a:p>
      </dgm:t>
    </dgm:pt>
    <dgm:pt modelId="{70499736-CAFE-4B75-BD72-B34A7E5E1367}" type="sibTrans" cxnId="{E7AF5A09-1853-48EA-9FBB-A63E58007E11}">
      <dgm:prSet/>
      <dgm:spPr/>
      <dgm:t>
        <a:bodyPr/>
        <a:lstStyle/>
        <a:p>
          <a:endParaRPr lang="en-US"/>
        </a:p>
      </dgm:t>
    </dgm:pt>
    <dgm:pt modelId="{502F24B7-D08F-4C8D-98D4-FD7E2803637F}" type="pres">
      <dgm:prSet presAssocID="{B7E310EB-F882-43E1-9F25-8F6BBAB0240E}" presName="hierChild1" presStyleCnt="0">
        <dgm:presLayoutVars>
          <dgm:orgChart val="1"/>
          <dgm:chPref val="1"/>
          <dgm:dir/>
          <dgm:animOne val="branch"/>
          <dgm:animLvl val="lvl"/>
          <dgm:resizeHandles/>
        </dgm:presLayoutVars>
      </dgm:prSet>
      <dgm:spPr/>
    </dgm:pt>
    <dgm:pt modelId="{3D27136C-C488-411D-BAE8-3921566E773A}" type="pres">
      <dgm:prSet presAssocID="{49CA241E-6A33-48AF-839F-831E65809407}" presName="hierRoot1" presStyleCnt="0">
        <dgm:presLayoutVars>
          <dgm:hierBranch val="init"/>
        </dgm:presLayoutVars>
      </dgm:prSet>
      <dgm:spPr/>
    </dgm:pt>
    <dgm:pt modelId="{1A221D49-B340-4C4F-835E-1D7C823F0395}" type="pres">
      <dgm:prSet presAssocID="{49CA241E-6A33-48AF-839F-831E65809407}" presName="rootComposite1" presStyleCnt="0"/>
      <dgm:spPr/>
    </dgm:pt>
    <dgm:pt modelId="{7E8D09A6-18D4-402D-924B-966BB9715788}" type="pres">
      <dgm:prSet presAssocID="{49CA241E-6A33-48AF-839F-831E65809407}" presName="rootText1" presStyleLbl="node0" presStyleIdx="0" presStyleCnt="1" custScaleX="206426" custScaleY="101747">
        <dgm:presLayoutVars>
          <dgm:chPref val="3"/>
        </dgm:presLayoutVars>
      </dgm:prSet>
      <dgm:spPr/>
    </dgm:pt>
    <dgm:pt modelId="{54E4C02F-6FAA-4FA8-B8B5-C11541448C06}" type="pres">
      <dgm:prSet presAssocID="{49CA241E-6A33-48AF-839F-831E65809407}" presName="rootConnector1" presStyleLbl="node1" presStyleIdx="0" presStyleCnt="0"/>
      <dgm:spPr/>
    </dgm:pt>
    <dgm:pt modelId="{A6FD280D-4B4C-414C-A0D1-6A0DFD6B3757}" type="pres">
      <dgm:prSet presAssocID="{49CA241E-6A33-48AF-839F-831E65809407}" presName="hierChild2" presStyleCnt="0"/>
      <dgm:spPr/>
    </dgm:pt>
    <dgm:pt modelId="{71BDC271-DE76-4DFC-BC5F-F4DA33FA0C79}" type="pres">
      <dgm:prSet presAssocID="{97593B5C-01BA-4B10-B63C-32AB63257E47}" presName="Name37" presStyleLbl="parChTrans1D2" presStyleIdx="0" presStyleCnt="9"/>
      <dgm:spPr/>
    </dgm:pt>
    <dgm:pt modelId="{F35CF22D-20C6-4E64-BFCC-AD44E69EECD5}" type="pres">
      <dgm:prSet presAssocID="{5AB07AA6-CC9D-446A-A4DF-BB1D3353D987}" presName="hierRoot2" presStyleCnt="0">
        <dgm:presLayoutVars>
          <dgm:hierBranch val="init"/>
        </dgm:presLayoutVars>
      </dgm:prSet>
      <dgm:spPr/>
    </dgm:pt>
    <dgm:pt modelId="{B1BAA328-1765-4C44-A083-17EFB1CED376}" type="pres">
      <dgm:prSet presAssocID="{5AB07AA6-CC9D-446A-A4DF-BB1D3353D987}" presName="rootComposite" presStyleCnt="0"/>
      <dgm:spPr/>
    </dgm:pt>
    <dgm:pt modelId="{6AF7766F-67A3-4166-9E60-B0974F3E9CA2}" type="pres">
      <dgm:prSet presAssocID="{5AB07AA6-CC9D-446A-A4DF-BB1D3353D987}" presName="rootText" presStyleLbl="node2" presStyleIdx="0" presStyleCnt="8" custScaleX="182217">
        <dgm:presLayoutVars>
          <dgm:chPref val="3"/>
        </dgm:presLayoutVars>
      </dgm:prSet>
      <dgm:spPr/>
    </dgm:pt>
    <dgm:pt modelId="{722F6FF1-29C7-451D-A245-17AC3D443F08}" type="pres">
      <dgm:prSet presAssocID="{5AB07AA6-CC9D-446A-A4DF-BB1D3353D987}" presName="rootConnector" presStyleLbl="node2" presStyleIdx="0" presStyleCnt="8"/>
      <dgm:spPr/>
    </dgm:pt>
    <dgm:pt modelId="{9646BF70-4FAF-4B23-A60B-EE36003A9091}" type="pres">
      <dgm:prSet presAssocID="{5AB07AA6-CC9D-446A-A4DF-BB1D3353D987}" presName="hierChild4" presStyleCnt="0"/>
      <dgm:spPr/>
    </dgm:pt>
    <dgm:pt modelId="{C206A9F7-0ED8-4820-ABAC-7AC739B6A520}" type="pres">
      <dgm:prSet presAssocID="{9EFE3227-F68C-455C-AE92-678795F91791}" presName="Name37" presStyleLbl="parChTrans1D3" presStyleIdx="0" presStyleCnt="30"/>
      <dgm:spPr/>
    </dgm:pt>
    <dgm:pt modelId="{F85D6B74-6AFF-4D7F-ADC2-852DC006E341}" type="pres">
      <dgm:prSet presAssocID="{4023A825-8EF5-4BF8-A2A3-1527D111AFD7}" presName="hierRoot2" presStyleCnt="0">
        <dgm:presLayoutVars>
          <dgm:hierBranch val="init"/>
        </dgm:presLayoutVars>
      </dgm:prSet>
      <dgm:spPr/>
    </dgm:pt>
    <dgm:pt modelId="{0F2358DA-61F9-4901-AB16-7E7E083611CF}" type="pres">
      <dgm:prSet presAssocID="{4023A825-8EF5-4BF8-A2A3-1527D111AFD7}" presName="rootComposite" presStyleCnt="0"/>
      <dgm:spPr/>
    </dgm:pt>
    <dgm:pt modelId="{FBD52885-DCC0-44C7-B125-AA0FEF0F4F06}" type="pres">
      <dgm:prSet presAssocID="{4023A825-8EF5-4BF8-A2A3-1527D111AFD7}" presName="rootText" presStyleLbl="node3" presStyleIdx="0" presStyleCnt="30" custScaleX="166414" custScaleY="59760">
        <dgm:presLayoutVars>
          <dgm:chPref val="3"/>
        </dgm:presLayoutVars>
      </dgm:prSet>
      <dgm:spPr/>
    </dgm:pt>
    <dgm:pt modelId="{89A9F1C9-A4B7-4FCA-A860-23472C6A7B5F}" type="pres">
      <dgm:prSet presAssocID="{4023A825-8EF5-4BF8-A2A3-1527D111AFD7}" presName="rootConnector" presStyleLbl="node3" presStyleIdx="0" presStyleCnt="30"/>
      <dgm:spPr/>
    </dgm:pt>
    <dgm:pt modelId="{F79E39C3-2539-48DA-A7D5-38BB714DB9A1}" type="pres">
      <dgm:prSet presAssocID="{4023A825-8EF5-4BF8-A2A3-1527D111AFD7}" presName="hierChild4" presStyleCnt="0"/>
      <dgm:spPr/>
    </dgm:pt>
    <dgm:pt modelId="{D30554FA-B90A-463C-87A6-6558EE4D06B2}" type="pres">
      <dgm:prSet presAssocID="{4023A825-8EF5-4BF8-A2A3-1527D111AFD7}" presName="hierChild5" presStyleCnt="0"/>
      <dgm:spPr/>
    </dgm:pt>
    <dgm:pt modelId="{AFDD0C84-1153-4232-82CF-AFBB47F044AB}" type="pres">
      <dgm:prSet presAssocID="{03944DEB-DFDC-4D4E-8071-EAEAFAF53C83}" presName="Name37" presStyleLbl="parChTrans1D3" presStyleIdx="1" presStyleCnt="30"/>
      <dgm:spPr/>
    </dgm:pt>
    <dgm:pt modelId="{735028BE-E4EE-40F5-B470-0C0F72CFDF7B}" type="pres">
      <dgm:prSet presAssocID="{777FE902-4A5E-492B-B670-7F17829EDF43}" presName="hierRoot2" presStyleCnt="0">
        <dgm:presLayoutVars>
          <dgm:hierBranch val="init"/>
        </dgm:presLayoutVars>
      </dgm:prSet>
      <dgm:spPr/>
    </dgm:pt>
    <dgm:pt modelId="{C8F5413A-B947-48C7-836D-5F91BD12C319}" type="pres">
      <dgm:prSet presAssocID="{777FE902-4A5E-492B-B670-7F17829EDF43}" presName="rootComposite" presStyleCnt="0"/>
      <dgm:spPr/>
    </dgm:pt>
    <dgm:pt modelId="{5A3C09D0-F2AB-4BA6-B026-699876051C6F}" type="pres">
      <dgm:prSet presAssocID="{777FE902-4A5E-492B-B670-7F17829EDF43}" presName="rootText" presStyleLbl="node3" presStyleIdx="1" presStyleCnt="30" custScaleX="154715" custScaleY="55948">
        <dgm:presLayoutVars>
          <dgm:chPref val="3"/>
        </dgm:presLayoutVars>
      </dgm:prSet>
      <dgm:spPr/>
    </dgm:pt>
    <dgm:pt modelId="{29809A62-A2DA-4C91-B9F8-4F9D52C5CD4A}" type="pres">
      <dgm:prSet presAssocID="{777FE902-4A5E-492B-B670-7F17829EDF43}" presName="rootConnector" presStyleLbl="node3" presStyleIdx="1" presStyleCnt="30"/>
      <dgm:spPr/>
    </dgm:pt>
    <dgm:pt modelId="{2E3250D8-2042-4841-9F41-D15BECCBD74D}" type="pres">
      <dgm:prSet presAssocID="{777FE902-4A5E-492B-B670-7F17829EDF43}" presName="hierChild4" presStyleCnt="0"/>
      <dgm:spPr/>
    </dgm:pt>
    <dgm:pt modelId="{F1AC3B39-3744-49D7-84E3-B2BE5F512F33}" type="pres">
      <dgm:prSet presAssocID="{777FE902-4A5E-492B-B670-7F17829EDF43}" presName="hierChild5" presStyleCnt="0"/>
      <dgm:spPr/>
    </dgm:pt>
    <dgm:pt modelId="{E6C6238B-B661-4256-BB2E-D72AC60A90C8}" type="pres">
      <dgm:prSet presAssocID="{6E8C933C-F977-4B85-B372-29C7B1F55E74}" presName="Name37" presStyleLbl="parChTrans1D3" presStyleIdx="2" presStyleCnt="30"/>
      <dgm:spPr/>
    </dgm:pt>
    <dgm:pt modelId="{72329038-882F-4641-9123-6310209B2090}" type="pres">
      <dgm:prSet presAssocID="{389CFBAD-09B5-4E8F-8682-15E4E10BECDB}" presName="hierRoot2" presStyleCnt="0">
        <dgm:presLayoutVars>
          <dgm:hierBranch val="init"/>
        </dgm:presLayoutVars>
      </dgm:prSet>
      <dgm:spPr/>
    </dgm:pt>
    <dgm:pt modelId="{B3E8DAAC-CACC-4FF7-B0EB-2717164886D1}" type="pres">
      <dgm:prSet presAssocID="{389CFBAD-09B5-4E8F-8682-15E4E10BECDB}" presName="rootComposite" presStyleCnt="0"/>
      <dgm:spPr/>
    </dgm:pt>
    <dgm:pt modelId="{FA352855-2D14-4389-9779-C3E393972B0F}" type="pres">
      <dgm:prSet presAssocID="{389CFBAD-09B5-4E8F-8682-15E4E10BECDB}" presName="rootText" presStyleLbl="node3" presStyleIdx="2" presStyleCnt="30" custScaleX="159000" custScaleY="59067">
        <dgm:presLayoutVars>
          <dgm:chPref val="3"/>
        </dgm:presLayoutVars>
      </dgm:prSet>
      <dgm:spPr/>
    </dgm:pt>
    <dgm:pt modelId="{3BB35C1B-6DF2-4803-BB0B-7D631D242961}" type="pres">
      <dgm:prSet presAssocID="{389CFBAD-09B5-4E8F-8682-15E4E10BECDB}" presName="rootConnector" presStyleLbl="node3" presStyleIdx="2" presStyleCnt="30"/>
      <dgm:spPr/>
    </dgm:pt>
    <dgm:pt modelId="{2ADA4645-ACDF-47DB-BF48-32212B3E72E7}" type="pres">
      <dgm:prSet presAssocID="{389CFBAD-09B5-4E8F-8682-15E4E10BECDB}" presName="hierChild4" presStyleCnt="0"/>
      <dgm:spPr/>
    </dgm:pt>
    <dgm:pt modelId="{9A0912DC-308D-416D-9411-69E20425507D}" type="pres">
      <dgm:prSet presAssocID="{389CFBAD-09B5-4E8F-8682-15E4E10BECDB}" presName="hierChild5" presStyleCnt="0"/>
      <dgm:spPr/>
    </dgm:pt>
    <dgm:pt modelId="{DCD3E4CA-FF83-4E76-B339-A8A805028285}" type="pres">
      <dgm:prSet presAssocID="{76BFBF7D-FEB0-410E-BD76-FF1AA6819AFB}" presName="Name37" presStyleLbl="parChTrans1D3" presStyleIdx="3" presStyleCnt="30"/>
      <dgm:spPr/>
    </dgm:pt>
    <dgm:pt modelId="{91D1EAB8-5798-485C-8BDF-58F2C54DC214}" type="pres">
      <dgm:prSet presAssocID="{61FD9BB7-DC76-4590-8FBE-A5168EACB71E}" presName="hierRoot2" presStyleCnt="0">
        <dgm:presLayoutVars>
          <dgm:hierBranch val="init"/>
        </dgm:presLayoutVars>
      </dgm:prSet>
      <dgm:spPr/>
    </dgm:pt>
    <dgm:pt modelId="{619A9E3D-6BC8-42AA-9A1B-63B415C6FCF5}" type="pres">
      <dgm:prSet presAssocID="{61FD9BB7-DC76-4590-8FBE-A5168EACB71E}" presName="rootComposite" presStyleCnt="0"/>
      <dgm:spPr/>
    </dgm:pt>
    <dgm:pt modelId="{344CA64E-885D-4BF8-A81A-0BF7CC3029B9}" type="pres">
      <dgm:prSet presAssocID="{61FD9BB7-DC76-4590-8FBE-A5168EACB71E}" presName="rootText" presStyleLbl="node3" presStyleIdx="3" presStyleCnt="30" custScaleX="161142" custScaleY="66887">
        <dgm:presLayoutVars>
          <dgm:chPref val="3"/>
        </dgm:presLayoutVars>
      </dgm:prSet>
      <dgm:spPr/>
    </dgm:pt>
    <dgm:pt modelId="{081A16AF-4BA5-4BBA-AE00-F427051FAE8F}" type="pres">
      <dgm:prSet presAssocID="{61FD9BB7-DC76-4590-8FBE-A5168EACB71E}" presName="rootConnector" presStyleLbl="node3" presStyleIdx="3" presStyleCnt="30"/>
      <dgm:spPr/>
    </dgm:pt>
    <dgm:pt modelId="{E1F6239D-D7DE-4C6B-A6A0-486A1E1D9AAE}" type="pres">
      <dgm:prSet presAssocID="{61FD9BB7-DC76-4590-8FBE-A5168EACB71E}" presName="hierChild4" presStyleCnt="0"/>
      <dgm:spPr/>
    </dgm:pt>
    <dgm:pt modelId="{91C1BA7E-CFAE-4703-A971-54B61D0EB177}" type="pres">
      <dgm:prSet presAssocID="{61FD9BB7-DC76-4590-8FBE-A5168EACB71E}" presName="hierChild5" presStyleCnt="0"/>
      <dgm:spPr/>
    </dgm:pt>
    <dgm:pt modelId="{26E9AA20-1B59-47F2-AB42-99C8E8F52596}" type="pres">
      <dgm:prSet presAssocID="{5AB07AA6-CC9D-446A-A4DF-BB1D3353D987}" presName="hierChild5" presStyleCnt="0"/>
      <dgm:spPr/>
    </dgm:pt>
    <dgm:pt modelId="{4EC22FDB-CB82-4F98-B1F2-21EB9BFC2B5C}" type="pres">
      <dgm:prSet presAssocID="{B799C375-FB85-478C-9F14-ADB20EA0F239}" presName="Name37" presStyleLbl="parChTrans1D2" presStyleIdx="1" presStyleCnt="9"/>
      <dgm:spPr/>
    </dgm:pt>
    <dgm:pt modelId="{77D818AA-F651-4005-BBCA-87CFE86A0150}" type="pres">
      <dgm:prSet presAssocID="{A8052530-4C2C-4F63-BDFB-8528B4AF7984}" presName="hierRoot2" presStyleCnt="0">
        <dgm:presLayoutVars>
          <dgm:hierBranch val="init"/>
        </dgm:presLayoutVars>
      </dgm:prSet>
      <dgm:spPr/>
    </dgm:pt>
    <dgm:pt modelId="{6785FD22-97BD-43F8-B16D-0BE3A26C145D}" type="pres">
      <dgm:prSet presAssocID="{A8052530-4C2C-4F63-BDFB-8528B4AF7984}" presName="rootComposite" presStyleCnt="0"/>
      <dgm:spPr/>
    </dgm:pt>
    <dgm:pt modelId="{18B9B3AE-7FAF-48E9-9266-7BDBABF63317}" type="pres">
      <dgm:prSet presAssocID="{A8052530-4C2C-4F63-BDFB-8528B4AF7984}" presName="rootText" presStyleLbl="node2" presStyleIdx="1" presStyleCnt="8" custScaleX="175434">
        <dgm:presLayoutVars>
          <dgm:chPref val="3"/>
        </dgm:presLayoutVars>
      </dgm:prSet>
      <dgm:spPr/>
    </dgm:pt>
    <dgm:pt modelId="{05696EAB-FCA6-47A0-87BA-6B46528699ED}" type="pres">
      <dgm:prSet presAssocID="{A8052530-4C2C-4F63-BDFB-8528B4AF7984}" presName="rootConnector" presStyleLbl="node2" presStyleIdx="1" presStyleCnt="8"/>
      <dgm:spPr/>
    </dgm:pt>
    <dgm:pt modelId="{2F85CD12-5866-4717-8226-89D1C31900FD}" type="pres">
      <dgm:prSet presAssocID="{A8052530-4C2C-4F63-BDFB-8528B4AF7984}" presName="hierChild4" presStyleCnt="0"/>
      <dgm:spPr/>
    </dgm:pt>
    <dgm:pt modelId="{42111C79-6CD2-478C-A64A-F4F098F1C54D}" type="pres">
      <dgm:prSet presAssocID="{19700D5D-D3D1-4E3A-A607-F4EADFE32632}" presName="Name37" presStyleLbl="parChTrans1D3" presStyleIdx="4" presStyleCnt="30"/>
      <dgm:spPr/>
    </dgm:pt>
    <dgm:pt modelId="{24DCB581-C96A-4238-B1A5-3FDC4A3C9A8E}" type="pres">
      <dgm:prSet presAssocID="{C0106D15-8391-48B7-BF93-BE0D36ED576B}" presName="hierRoot2" presStyleCnt="0">
        <dgm:presLayoutVars>
          <dgm:hierBranch val="init"/>
        </dgm:presLayoutVars>
      </dgm:prSet>
      <dgm:spPr/>
    </dgm:pt>
    <dgm:pt modelId="{6BBD035A-D93A-4AEA-8E8A-534B7C93BD6F}" type="pres">
      <dgm:prSet presAssocID="{C0106D15-8391-48B7-BF93-BE0D36ED576B}" presName="rootComposite" presStyleCnt="0"/>
      <dgm:spPr/>
    </dgm:pt>
    <dgm:pt modelId="{ED3F2531-F52A-4BF2-9E77-9E9B292942BE}" type="pres">
      <dgm:prSet presAssocID="{C0106D15-8391-48B7-BF93-BE0D36ED576B}" presName="rootText" presStyleLbl="node3" presStyleIdx="4" presStyleCnt="30" custScaleX="154162" custScaleY="63552">
        <dgm:presLayoutVars>
          <dgm:chPref val="3"/>
        </dgm:presLayoutVars>
      </dgm:prSet>
      <dgm:spPr/>
    </dgm:pt>
    <dgm:pt modelId="{AC6F8432-AB20-4EED-97F2-1CF46A4D016B}" type="pres">
      <dgm:prSet presAssocID="{C0106D15-8391-48B7-BF93-BE0D36ED576B}" presName="rootConnector" presStyleLbl="node3" presStyleIdx="4" presStyleCnt="30"/>
      <dgm:spPr/>
    </dgm:pt>
    <dgm:pt modelId="{368AF3B2-98A8-4C99-9807-8FF3CF98FF3A}" type="pres">
      <dgm:prSet presAssocID="{C0106D15-8391-48B7-BF93-BE0D36ED576B}" presName="hierChild4" presStyleCnt="0"/>
      <dgm:spPr/>
    </dgm:pt>
    <dgm:pt modelId="{3DFB84F6-F25B-4214-B9E4-B49899250437}" type="pres">
      <dgm:prSet presAssocID="{C0106D15-8391-48B7-BF93-BE0D36ED576B}" presName="hierChild5" presStyleCnt="0"/>
      <dgm:spPr/>
    </dgm:pt>
    <dgm:pt modelId="{5F55C254-1A01-4E4E-A20D-A17FD546CB08}" type="pres">
      <dgm:prSet presAssocID="{8A5D2008-D1BD-48B3-9FD4-1D8E001AD1C4}" presName="Name37" presStyleLbl="parChTrans1D3" presStyleIdx="5" presStyleCnt="30"/>
      <dgm:spPr/>
    </dgm:pt>
    <dgm:pt modelId="{B82F59BF-5552-44E3-9EE3-9CBDCC00F5A0}" type="pres">
      <dgm:prSet presAssocID="{C3A481B5-5082-46EC-897B-F6F5A7CCE134}" presName="hierRoot2" presStyleCnt="0">
        <dgm:presLayoutVars>
          <dgm:hierBranch val="init"/>
        </dgm:presLayoutVars>
      </dgm:prSet>
      <dgm:spPr/>
    </dgm:pt>
    <dgm:pt modelId="{45DD8DCB-3D1D-4CAE-A61C-B563D46B8558}" type="pres">
      <dgm:prSet presAssocID="{C3A481B5-5082-46EC-897B-F6F5A7CCE134}" presName="rootComposite" presStyleCnt="0"/>
      <dgm:spPr/>
    </dgm:pt>
    <dgm:pt modelId="{A551C441-2937-48D5-BFF6-7C980060831B}" type="pres">
      <dgm:prSet presAssocID="{C3A481B5-5082-46EC-897B-F6F5A7CCE134}" presName="rootText" presStyleLbl="node3" presStyleIdx="5" presStyleCnt="30" custScaleX="154162" custScaleY="63552">
        <dgm:presLayoutVars>
          <dgm:chPref val="3"/>
        </dgm:presLayoutVars>
      </dgm:prSet>
      <dgm:spPr/>
    </dgm:pt>
    <dgm:pt modelId="{0681FB7C-56B1-4BCF-B40D-78676EC32B3D}" type="pres">
      <dgm:prSet presAssocID="{C3A481B5-5082-46EC-897B-F6F5A7CCE134}" presName="rootConnector" presStyleLbl="node3" presStyleIdx="5" presStyleCnt="30"/>
      <dgm:spPr/>
    </dgm:pt>
    <dgm:pt modelId="{E46200EC-1069-4010-B4BB-18624813360F}" type="pres">
      <dgm:prSet presAssocID="{C3A481B5-5082-46EC-897B-F6F5A7CCE134}" presName="hierChild4" presStyleCnt="0"/>
      <dgm:spPr/>
    </dgm:pt>
    <dgm:pt modelId="{8ED3F465-2DA0-42D8-A873-9C018B880BB7}" type="pres">
      <dgm:prSet presAssocID="{C3A481B5-5082-46EC-897B-F6F5A7CCE134}" presName="hierChild5" presStyleCnt="0"/>
      <dgm:spPr/>
    </dgm:pt>
    <dgm:pt modelId="{D2767FD6-470A-41E7-ADAD-05F881511BBC}" type="pres">
      <dgm:prSet presAssocID="{2EF37F3F-F9CE-4D19-8CCF-60F1A0FF947D}" presName="Name37" presStyleLbl="parChTrans1D3" presStyleIdx="6" presStyleCnt="30"/>
      <dgm:spPr/>
    </dgm:pt>
    <dgm:pt modelId="{A2AFEE61-14F9-4690-80A5-F283B9099FD4}" type="pres">
      <dgm:prSet presAssocID="{B7BE6320-3073-45E1-ADB3-527EF82E29C5}" presName="hierRoot2" presStyleCnt="0">
        <dgm:presLayoutVars>
          <dgm:hierBranch val="init"/>
        </dgm:presLayoutVars>
      </dgm:prSet>
      <dgm:spPr/>
    </dgm:pt>
    <dgm:pt modelId="{219C6FE2-50C5-45EF-9412-28736D87CDAC}" type="pres">
      <dgm:prSet presAssocID="{B7BE6320-3073-45E1-ADB3-527EF82E29C5}" presName="rootComposite" presStyleCnt="0"/>
      <dgm:spPr/>
    </dgm:pt>
    <dgm:pt modelId="{92DE0897-11E8-415B-8E2B-530FD111AC66}" type="pres">
      <dgm:prSet presAssocID="{B7BE6320-3073-45E1-ADB3-527EF82E29C5}" presName="rootText" presStyleLbl="node3" presStyleIdx="6" presStyleCnt="30" custScaleX="154162" custScaleY="63552">
        <dgm:presLayoutVars>
          <dgm:chPref val="3"/>
        </dgm:presLayoutVars>
      </dgm:prSet>
      <dgm:spPr/>
    </dgm:pt>
    <dgm:pt modelId="{C1B52439-FF36-4D44-A178-31ECC71BC581}" type="pres">
      <dgm:prSet presAssocID="{B7BE6320-3073-45E1-ADB3-527EF82E29C5}" presName="rootConnector" presStyleLbl="node3" presStyleIdx="6" presStyleCnt="30"/>
      <dgm:spPr/>
    </dgm:pt>
    <dgm:pt modelId="{1CDF2B41-10E3-4EBF-9382-3104D7FF7ADE}" type="pres">
      <dgm:prSet presAssocID="{B7BE6320-3073-45E1-ADB3-527EF82E29C5}" presName="hierChild4" presStyleCnt="0"/>
      <dgm:spPr/>
    </dgm:pt>
    <dgm:pt modelId="{F415236F-1CD7-487C-A2C2-DD10AB6E2BAB}" type="pres">
      <dgm:prSet presAssocID="{B7BE6320-3073-45E1-ADB3-527EF82E29C5}" presName="hierChild5" presStyleCnt="0"/>
      <dgm:spPr/>
    </dgm:pt>
    <dgm:pt modelId="{9AA2BD8B-9257-42A9-86D6-CC7AEAE649C2}" type="pres">
      <dgm:prSet presAssocID="{E2152386-C6CE-49B3-A55C-B4DB17D51104}" presName="Name37" presStyleLbl="parChTrans1D3" presStyleIdx="7" presStyleCnt="30"/>
      <dgm:spPr/>
    </dgm:pt>
    <dgm:pt modelId="{66A07D72-2C81-4E73-9BEE-9C4996860404}" type="pres">
      <dgm:prSet presAssocID="{39403899-9B75-439E-B29A-6E450C359716}" presName="hierRoot2" presStyleCnt="0">
        <dgm:presLayoutVars>
          <dgm:hierBranch val="init"/>
        </dgm:presLayoutVars>
      </dgm:prSet>
      <dgm:spPr/>
    </dgm:pt>
    <dgm:pt modelId="{A8C342F9-103F-45C4-9490-D4D6D0CDB4F4}" type="pres">
      <dgm:prSet presAssocID="{39403899-9B75-439E-B29A-6E450C359716}" presName="rootComposite" presStyleCnt="0"/>
      <dgm:spPr/>
    </dgm:pt>
    <dgm:pt modelId="{16918645-C3AF-4EA5-A850-2FD3660D0565}" type="pres">
      <dgm:prSet presAssocID="{39403899-9B75-439E-B29A-6E450C359716}" presName="rootText" presStyleLbl="node3" presStyleIdx="7" presStyleCnt="30" custScaleX="154162" custScaleY="63552">
        <dgm:presLayoutVars>
          <dgm:chPref val="3"/>
        </dgm:presLayoutVars>
      </dgm:prSet>
      <dgm:spPr/>
    </dgm:pt>
    <dgm:pt modelId="{941EE50D-32D4-46E3-B627-43F7CD4BB32A}" type="pres">
      <dgm:prSet presAssocID="{39403899-9B75-439E-B29A-6E450C359716}" presName="rootConnector" presStyleLbl="node3" presStyleIdx="7" presStyleCnt="30"/>
      <dgm:spPr/>
    </dgm:pt>
    <dgm:pt modelId="{D4428315-C34C-454B-A68F-4D90A6BA72E0}" type="pres">
      <dgm:prSet presAssocID="{39403899-9B75-439E-B29A-6E450C359716}" presName="hierChild4" presStyleCnt="0"/>
      <dgm:spPr/>
    </dgm:pt>
    <dgm:pt modelId="{7F1288BE-9329-4925-852D-6B7D9964C91A}" type="pres">
      <dgm:prSet presAssocID="{39403899-9B75-439E-B29A-6E450C359716}" presName="hierChild5" presStyleCnt="0"/>
      <dgm:spPr/>
    </dgm:pt>
    <dgm:pt modelId="{51583DEC-CCB0-4107-A98F-BF85427C8120}" type="pres">
      <dgm:prSet presAssocID="{676C4A75-714C-4094-8E0E-39A80562E597}" presName="Name37" presStyleLbl="parChTrans1D3" presStyleIdx="8" presStyleCnt="30"/>
      <dgm:spPr/>
    </dgm:pt>
    <dgm:pt modelId="{CBEF8516-3D8D-450C-A092-5C5A8E525A72}" type="pres">
      <dgm:prSet presAssocID="{83D669BF-8EC6-4C83-84C6-643B754F5732}" presName="hierRoot2" presStyleCnt="0">
        <dgm:presLayoutVars>
          <dgm:hierBranch val="init"/>
        </dgm:presLayoutVars>
      </dgm:prSet>
      <dgm:spPr/>
    </dgm:pt>
    <dgm:pt modelId="{24067A98-6929-42C7-A3F2-7630ED3AD7C9}" type="pres">
      <dgm:prSet presAssocID="{83D669BF-8EC6-4C83-84C6-643B754F5732}" presName="rootComposite" presStyleCnt="0"/>
      <dgm:spPr/>
    </dgm:pt>
    <dgm:pt modelId="{CB3F8A5F-98DB-4495-8FFF-91447578F7FF}" type="pres">
      <dgm:prSet presAssocID="{83D669BF-8EC6-4C83-84C6-643B754F5732}" presName="rootText" presStyleLbl="node3" presStyleIdx="8" presStyleCnt="30" custScaleX="154162" custScaleY="63552">
        <dgm:presLayoutVars>
          <dgm:chPref val="3"/>
        </dgm:presLayoutVars>
      </dgm:prSet>
      <dgm:spPr/>
    </dgm:pt>
    <dgm:pt modelId="{8FE262CC-207A-4E7B-A788-661909B38AA3}" type="pres">
      <dgm:prSet presAssocID="{83D669BF-8EC6-4C83-84C6-643B754F5732}" presName="rootConnector" presStyleLbl="node3" presStyleIdx="8" presStyleCnt="30"/>
      <dgm:spPr/>
    </dgm:pt>
    <dgm:pt modelId="{3D7B8661-732C-44BC-8DF0-155898A681AC}" type="pres">
      <dgm:prSet presAssocID="{83D669BF-8EC6-4C83-84C6-643B754F5732}" presName="hierChild4" presStyleCnt="0"/>
      <dgm:spPr/>
    </dgm:pt>
    <dgm:pt modelId="{C98C9E85-FC48-41FA-B8C4-609D915CA111}" type="pres">
      <dgm:prSet presAssocID="{83D669BF-8EC6-4C83-84C6-643B754F5732}" presName="hierChild5" presStyleCnt="0"/>
      <dgm:spPr/>
    </dgm:pt>
    <dgm:pt modelId="{8030934F-BF61-433F-B5F6-D6BE584735B0}" type="pres">
      <dgm:prSet presAssocID="{A8052530-4C2C-4F63-BDFB-8528B4AF7984}" presName="hierChild5" presStyleCnt="0"/>
      <dgm:spPr/>
    </dgm:pt>
    <dgm:pt modelId="{4ACEC71F-C12A-438F-B425-3E361021FF20}" type="pres">
      <dgm:prSet presAssocID="{844FFEE4-C448-4611-8AED-9B145664DA5E}" presName="Name37" presStyleLbl="parChTrans1D2" presStyleIdx="2" presStyleCnt="9"/>
      <dgm:spPr/>
    </dgm:pt>
    <dgm:pt modelId="{9D438E7E-4647-4713-AD35-837D927DBA84}" type="pres">
      <dgm:prSet presAssocID="{22659C1A-57FD-43BB-9AAB-6FDE26570C30}" presName="hierRoot2" presStyleCnt="0">
        <dgm:presLayoutVars>
          <dgm:hierBranch val="init"/>
        </dgm:presLayoutVars>
      </dgm:prSet>
      <dgm:spPr/>
    </dgm:pt>
    <dgm:pt modelId="{DF223BB4-EA62-4243-97F3-6FC3525CED92}" type="pres">
      <dgm:prSet presAssocID="{22659C1A-57FD-43BB-9AAB-6FDE26570C30}" presName="rootComposite" presStyleCnt="0"/>
      <dgm:spPr/>
    </dgm:pt>
    <dgm:pt modelId="{B073CBE8-BF0A-4C64-8614-A09D65490AC2}" type="pres">
      <dgm:prSet presAssocID="{22659C1A-57FD-43BB-9AAB-6FDE26570C30}" presName="rootText" presStyleLbl="node2" presStyleIdx="2" presStyleCnt="8" custScaleX="175434">
        <dgm:presLayoutVars>
          <dgm:chPref val="3"/>
        </dgm:presLayoutVars>
      </dgm:prSet>
      <dgm:spPr/>
    </dgm:pt>
    <dgm:pt modelId="{BC4293BF-8EE1-44BA-AC85-AF520D34ED24}" type="pres">
      <dgm:prSet presAssocID="{22659C1A-57FD-43BB-9AAB-6FDE26570C30}" presName="rootConnector" presStyleLbl="node2" presStyleIdx="2" presStyleCnt="8"/>
      <dgm:spPr/>
    </dgm:pt>
    <dgm:pt modelId="{DC564AC1-0137-4731-98B1-A35A1D7CE345}" type="pres">
      <dgm:prSet presAssocID="{22659C1A-57FD-43BB-9AAB-6FDE26570C30}" presName="hierChild4" presStyleCnt="0"/>
      <dgm:spPr/>
    </dgm:pt>
    <dgm:pt modelId="{FF144197-C64F-4CDA-A4F8-02E85DC92D11}" type="pres">
      <dgm:prSet presAssocID="{6630E10F-C66C-48E7-9CE2-BBAECB6DF22B}" presName="Name37" presStyleLbl="parChTrans1D3" presStyleIdx="9" presStyleCnt="30"/>
      <dgm:spPr/>
    </dgm:pt>
    <dgm:pt modelId="{259C2DDD-FC1A-4932-81AE-F2A83B67716B}" type="pres">
      <dgm:prSet presAssocID="{8D70ADEC-2AE8-469B-9A65-1DC7CA22407C}" presName="hierRoot2" presStyleCnt="0">
        <dgm:presLayoutVars>
          <dgm:hierBranch val="init"/>
        </dgm:presLayoutVars>
      </dgm:prSet>
      <dgm:spPr/>
    </dgm:pt>
    <dgm:pt modelId="{8AAAC743-D70B-476A-9E49-D0124BBFC2ED}" type="pres">
      <dgm:prSet presAssocID="{8D70ADEC-2AE8-469B-9A65-1DC7CA22407C}" presName="rootComposite" presStyleCnt="0"/>
      <dgm:spPr/>
    </dgm:pt>
    <dgm:pt modelId="{8589F525-C7A2-4718-B5B6-AC875BD0E894}" type="pres">
      <dgm:prSet presAssocID="{8D70ADEC-2AE8-469B-9A65-1DC7CA22407C}" presName="rootText" presStyleLbl="node3" presStyleIdx="9" presStyleCnt="30" custScaleX="154162" custScaleY="63552">
        <dgm:presLayoutVars>
          <dgm:chPref val="3"/>
        </dgm:presLayoutVars>
      </dgm:prSet>
      <dgm:spPr/>
    </dgm:pt>
    <dgm:pt modelId="{09556667-6182-46B0-BECB-D6CCFB8AE757}" type="pres">
      <dgm:prSet presAssocID="{8D70ADEC-2AE8-469B-9A65-1DC7CA22407C}" presName="rootConnector" presStyleLbl="node3" presStyleIdx="9" presStyleCnt="30"/>
      <dgm:spPr/>
    </dgm:pt>
    <dgm:pt modelId="{1F45A94F-D8AF-4700-8F89-86025E8F975F}" type="pres">
      <dgm:prSet presAssocID="{8D70ADEC-2AE8-469B-9A65-1DC7CA22407C}" presName="hierChild4" presStyleCnt="0"/>
      <dgm:spPr/>
    </dgm:pt>
    <dgm:pt modelId="{14D3B2D6-02AD-45F3-BF24-FABF80D261EA}" type="pres">
      <dgm:prSet presAssocID="{8D70ADEC-2AE8-469B-9A65-1DC7CA22407C}" presName="hierChild5" presStyleCnt="0"/>
      <dgm:spPr/>
    </dgm:pt>
    <dgm:pt modelId="{9E355DB8-6E57-4CF1-85F0-6670A04C9104}" type="pres">
      <dgm:prSet presAssocID="{10093AB9-173C-45F0-B702-C57C3F1AF130}" presName="Name37" presStyleLbl="parChTrans1D3" presStyleIdx="10" presStyleCnt="30"/>
      <dgm:spPr/>
    </dgm:pt>
    <dgm:pt modelId="{AA49D165-1D30-43E5-8F28-F53D0B6CEB30}" type="pres">
      <dgm:prSet presAssocID="{4F7F1F78-CC00-4071-A100-F7E9DCC68353}" presName="hierRoot2" presStyleCnt="0">
        <dgm:presLayoutVars>
          <dgm:hierBranch val="init"/>
        </dgm:presLayoutVars>
      </dgm:prSet>
      <dgm:spPr/>
    </dgm:pt>
    <dgm:pt modelId="{0B6AC364-E2F6-42CD-A484-90EC3AC0D8D4}" type="pres">
      <dgm:prSet presAssocID="{4F7F1F78-CC00-4071-A100-F7E9DCC68353}" presName="rootComposite" presStyleCnt="0"/>
      <dgm:spPr/>
    </dgm:pt>
    <dgm:pt modelId="{99FBF023-05F3-4724-9A40-D7B333B3E2E2}" type="pres">
      <dgm:prSet presAssocID="{4F7F1F78-CC00-4071-A100-F7E9DCC68353}" presName="rootText" presStyleLbl="node3" presStyleIdx="10" presStyleCnt="30" custScaleX="154162" custScaleY="63552">
        <dgm:presLayoutVars>
          <dgm:chPref val="3"/>
        </dgm:presLayoutVars>
      </dgm:prSet>
      <dgm:spPr/>
    </dgm:pt>
    <dgm:pt modelId="{B00314A6-FF08-4B19-9B4D-B34A8DDE6B0D}" type="pres">
      <dgm:prSet presAssocID="{4F7F1F78-CC00-4071-A100-F7E9DCC68353}" presName="rootConnector" presStyleLbl="node3" presStyleIdx="10" presStyleCnt="30"/>
      <dgm:spPr/>
    </dgm:pt>
    <dgm:pt modelId="{606C6D8F-4968-4B71-A4CF-5C49C92F588A}" type="pres">
      <dgm:prSet presAssocID="{4F7F1F78-CC00-4071-A100-F7E9DCC68353}" presName="hierChild4" presStyleCnt="0"/>
      <dgm:spPr/>
    </dgm:pt>
    <dgm:pt modelId="{8C352340-75C0-411B-B585-9746D7B34B4D}" type="pres">
      <dgm:prSet presAssocID="{4F7F1F78-CC00-4071-A100-F7E9DCC68353}" presName="hierChild5" presStyleCnt="0"/>
      <dgm:spPr/>
    </dgm:pt>
    <dgm:pt modelId="{9FCB8ACC-0859-4AAF-99FF-07BBBA937737}" type="pres">
      <dgm:prSet presAssocID="{CDCA5015-5716-47E4-B90B-6C72681D5CAD}" presName="Name37" presStyleLbl="parChTrans1D3" presStyleIdx="11" presStyleCnt="30"/>
      <dgm:spPr/>
    </dgm:pt>
    <dgm:pt modelId="{439C2100-0599-4385-99E4-86529B584445}" type="pres">
      <dgm:prSet presAssocID="{B5F921CE-B62E-4349-9A93-DEC58E632899}" presName="hierRoot2" presStyleCnt="0">
        <dgm:presLayoutVars>
          <dgm:hierBranch val="init"/>
        </dgm:presLayoutVars>
      </dgm:prSet>
      <dgm:spPr/>
    </dgm:pt>
    <dgm:pt modelId="{653C4233-F9AC-4F25-9A7B-59CD1F8AA154}" type="pres">
      <dgm:prSet presAssocID="{B5F921CE-B62E-4349-9A93-DEC58E632899}" presName="rootComposite" presStyleCnt="0"/>
      <dgm:spPr/>
    </dgm:pt>
    <dgm:pt modelId="{775F6C67-DE1B-45EF-B5CE-E5B420A3785D}" type="pres">
      <dgm:prSet presAssocID="{B5F921CE-B62E-4349-9A93-DEC58E632899}" presName="rootText" presStyleLbl="node3" presStyleIdx="11" presStyleCnt="30" custScaleX="154162" custScaleY="63552">
        <dgm:presLayoutVars>
          <dgm:chPref val="3"/>
        </dgm:presLayoutVars>
      </dgm:prSet>
      <dgm:spPr/>
    </dgm:pt>
    <dgm:pt modelId="{9FD61492-A74F-4A16-B11B-A51083E1D09A}" type="pres">
      <dgm:prSet presAssocID="{B5F921CE-B62E-4349-9A93-DEC58E632899}" presName="rootConnector" presStyleLbl="node3" presStyleIdx="11" presStyleCnt="30"/>
      <dgm:spPr/>
    </dgm:pt>
    <dgm:pt modelId="{8CCE8B2B-E8A5-4749-90B6-CE5424E24DCA}" type="pres">
      <dgm:prSet presAssocID="{B5F921CE-B62E-4349-9A93-DEC58E632899}" presName="hierChild4" presStyleCnt="0"/>
      <dgm:spPr/>
    </dgm:pt>
    <dgm:pt modelId="{BC774A98-4B10-4E0E-B69E-E477B7FE0452}" type="pres">
      <dgm:prSet presAssocID="{B5F921CE-B62E-4349-9A93-DEC58E632899}" presName="hierChild5" presStyleCnt="0"/>
      <dgm:spPr/>
    </dgm:pt>
    <dgm:pt modelId="{8B094639-984D-4D1D-8F55-3ADC69963AB9}" type="pres">
      <dgm:prSet presAssocID="{3B58C131-C4F2-41A7-89C7-8A63A2BEE543}" presName="Name37" presStyleLbl="parChTrans1D3" presStyleIdx="12" presStyleCnt="30"/>
      <dgm:spPr/>
    </dgm:pt>
    <dgm:pt modelId="{38415F16-FCF4-411A-95F1-DB664F461312}" type="pres">
      <dgm:prSet presAssocID="{8973D0EE-66E4-407E-AD62-9D9A53B092E8}" presName="hierRoot2" presStyleCnt="0">
        <dgm:presLayoutVars>
          <dgm:hierBranch val="init"/>
        </dgm:presLayoutVars>
      </dgm:prSet>
      <dgm:spPr/>
    </dgm:pt>
    <dgm:pt modelId="{1211237B-3A48-4EA1-BE5E-951B55694EB7}" type="pres">
      <dgm:prSet presAssocID="{8973D0EE-66E4-407E-AD62-9D9A53B092E8}" presName="rootComposite" presStyleCnt="0"/>
      <dgm:spPr/>
    </dgm:pt>
    <dgm:pt modelId="{B5ECF1E1-6AD9-4257-BE9B-73A281D85144}" type="pres">
      <dgm:prSet presAssocID="{8973D0EE-66E4-407E-AD62-9D9A53B092E8}" presName="rootText" presStyleLbl="node3" presStyleIdx="12" presStyleCnt="30" custScaleX="154162" custScaleY="63552">
        <dgm:presLayoutVars>
          <dgm:chPref val="3"/>
        </dgm:presLayoutVars>
      </dgm:prSet>
      <dgm:spPr/>
    </dgm:pt>
    <dgm:pt modelId="{40B47FE7-FB9F-4CAC-AEE5-6D8AE5A82F91}" type="pres">
      <dgm:prSet presAssocID="{8973D0EE-66E4-407E-AD62-9D9A53B092E8}" presName="rootConnector" presStyleLbl="node3" presStyleIdx="12" presStyleCnt="30"/>
      <dgm:spPr/>
    </dgm:pt>
    <dgm:pt modelId="{B5CABAFC-A9E1-496F-9649-3766773EA622}" type="pres">
      <dgm:prSet presAssocID="{8973D0EE-66E4-407E-AD62-9D9A53B092E8}" presName="hierChild4" presStyleCnt="0"/>
      <dgm:spPr/>
    </dgm:pt>
    <dgm:pt modelId="{B6C2FAA9-FA0E-49E6-8A52-F341D58E8D10}" type="pres">
      <dgm:prSet presAssocID="{8973D0EE-66E4-407E-AD62-9D9A53B092E8}" presName="hierChild5" presStyleCnt="0"/>
      <dgm:spPr/>
    </dgm:pt>
    <dgm:pt modelId="{D0D1A823-4F91-465B-9F9C-892EE9764BAC}" type="pres">
      <dgm:prSet presAssocID="{B48FE25D-A0F1-4AC9-87B2-5FDF0897F780}" presName="Name37" presStyleLbl="parChTrans1D3" presStyleIdx="13" presStyleCnt="30"/>
      <dgm:spPr/>
    </dgm:pt>
    <dgm:pt modelId="{3F653569-FD4A-40BB-86F7-EC0B91C098A3}" type="pres">
      <dgm:prSet presAssocID="{D83C11BF-CAFE-46FA-9349-4D951C2B0669}" presName="hierRoot2" presStyleCnt="0">
        <dgm:presLayoutVars>
          <dgm:hierBranch val="init"/>
        </dgm:presLayoutVars>
      </dgm:prSet>
      <dgm:spPr/>
    </dgm:pt>
    <dgm:pt modelId="{1A89BCA5-285E-4E2D-A4B5-93071213A76F}" type="pres">
      <dgm:prSet presAssocID="{D83C11BF-CAFE-46FA-9349-4D951C2B0669}" presName="rootComposite" presStyleCnt="0"/>
      <dgm:spPr/>
    </dgm:pt>
    <dgm:pt modelId="{2C219193-A7A3-49F0-99C1-40284F3F8C9C}" type="pres">
      <dgm:prSet presAssocID="{D83C11BF-CAFE-46FA-9349-4D951C2B0669}" presName="rootText" presStyleLbl="node3" presStyleIdx="13" presStyleCnt="30" custScaleX="154162" custScaleY="63552">
        <dgm:presLayoutVars>
          <dgm:chPref val="3"/>
        </dgm:presLayoutVars>
      </dgm:prSet>
      <dgm:spPr/>
    </dgm:pt>
    <dgm:pt modelId="{4454FF6F-C86D-453E-B23F-6B33FABB99B1}" type="pres">
      <dgm:prSet presAssocID="{D83C11BF-CAFE-46FA-9349-4D951C2B0669}" presName="rootConnector" presStyleLbl="node3" presStyleIdx="13" presStyleCnt="30"/>
      <dgm:spPr/>
    </dgm:pt>
    <dgm:pt modelId="{0A720AF5-A7F8-4611-8790-0BD020F51A9D}" type="pres">
      <dgm:prSet presAssocID="{D83C11BF-CAFE-46FA-9349-4D951C2B0669}" presName="hierChild4" presStyleCnt="0"/>
      <dgm:spPr/>
    </dgm:pt>
    <dgm:pt modelId="{EC79BC86-D54E-4B6E-86FA-10EF1F1546C8}" type="pres">
      <dgm:prSet presAssocID="{D83C11BF-CAFE-46FA-9349-4D951C2B0669}" presName="hierChild5" presStyleCnt="0"/>
      <dgm:spPr/>
    </dgm:pt>
    <dgm:pt modelId="{F3A004E0-B65B-4907-A2D3-B37F74734F1D}" type="pres">
      <dgm:prSet presAssocID="{22659C1A-57FD-43BB-9AAB-6FDE26570C30}" presName="hierChild5" presStyleCnt="0"/>
      <dgm:spPr/>
    </dgm:pt>
    <dgm:pt modelId="{E4BBCD9E-841A-4F15-A43C-1BD7EADAB4D7}" type="pres">
      <dgm:prSet presAssocID="{CECE6E6F-17B6-4A0E-872B-487688C2E98F}" presName="Name37" presStyleLbl="parChTrans1D2" presStyleIdx="3" presStyleCnt="9"/>
      <dgm:spPr/>
    </dgm:pt>
    <dgm:pt modelId="{190954E2-5554-4D65-BFA7-818BFCD17937}" type="pres">
      <dgm:prSet presAssocID="{F87AF3FE-8228-46C6-B085-6CA6FB65FA3F}" presName="hierRoot2" presStyleCnt="0">
        <dgm:presLayoutVars>
          <dgm:hierBranch val="init"/>
        </dgm:presLayoutVars>
      </dgm:prSet>
      <dgm:spPr/>
    </dgm:pt>
    <dgm:pt modelId="{C9DD0174-C319-4364-9BE4-3A9DAC3129A6}" type="pres">
      <dgm:prSet presAssocID="{F87AF3FE-8228-46C6-B085-6CA6FB65FA3F}" presName="rootComposite" presStyleCnt="0"/>
      <dgm:spPr/>
    </dgm:pt>
    <dgm:pt modelId="{417F743F-174A-4BED-AB73-124C416B9718}" type="pres">
      <dgm:prSet presAssocID="{F87AF3FE-8228-46C6-B085-6CA6FB65FA3F}" presName="rootText" presStyleLbl="node2" presStyleIdx="3" presStyleCnt="8" custScaleX="175434">
        <dgm:presLayoutVars>
          <dgm:chPref val="3"/>
        </dgm:presLayoutVars>
      </dgm:prSet>
      <dgm:spPr/>
    </dgm:pt>
    <dgm:pt modelId="{19D48B45-CEBD-49A2-8102-CAC2B7634479}" type="pres">
      <dgm:prSet presAssocID="{F87AF3FE-8228-46C6-B085-6CA6FB65FA3F}" presName="rootConnector" presStyleLbl="node2" presStyleIdx="3" presStyleCnt="8"/>
      <dgm:spPr/>
    </dgm:pt>
    <dgm:pt modelId="{1C946FC5-38E9-4B14-834C-18BC8B94D1B7}" type="pres">
      <dgm:prSet presAssocID="{F87AF3FE-8228-46C6-B085-6CA6FB65FA3F}" presName="hierChild4" presStyleCnt="0"/>
      <dgm:spPr/>
    </dgm:pt>
    <dgm:pt modelId="{0B3AA4EB-1E65-432E-A5CE-EE7648EDD214}" type="pres">
      <dgm:prSet presAssocID="{D45D685D-FCF2-4C27-B31D-FDCADAF44D65}" presName="Name37" presStyleLbl="parChTrans1D3" presStyleIdx="14" presStyleCnt="30"/>
      <dgm:spPr/>
    </dgm:pt>
    <dgm:pt modelId="{C2164F5C-5523-449F-ACB9-A972DF48A13E}" type="pres">
      <dgm:prSet presAssocID="{EAB58ED2-D5C8-48A6-A589-4E4EFF478306}" presName="hierRoot2" presStyleCnt="0">
        <dgm:presLayoutVars>
          <dgm:hierBranch val="init"/>
        </dgm:presLayoutVars>
      </dgm:prSet>
      <dgm:spPr/>
    </dgm:pt>
    <dgm:pt modelId="{26CC8EB9-AE77-4747-A1E2-45080504E9BE}" type="pres">
      <dgm:prSet presAssocID="{EAB58ED2-D5C8-48A6-A589-4E4EFF478306}" presName="rootComposite" presStyleCnt="0"/>
      <dgm:spPr/>
    </dgm:pt>
    <dgm:pt modelId="{F331755F-487D-442A-AE9D-509285EE8FB3}" type="pres">
      <dgm:prSet presAssocID="{EAB58ED2-D5C8-48A6-A589-4E4EFF478306}" presName="rootText" presStyleLbl="node3" presStyleIdx="14" presStyleCnt="30" custScaleX="154162" custScaleY="63552">
        <dgm:presLayoutVars>
          <dgm:chPref val="3"/>
        </dgm:presLayoutVars>
      </dgm:prSet>
      <dgm:spPr/>
    </dgm:pt>
    <dgm:pt modelId="{87DE95A9-4390-4487-9A47-D6C043514459}" type="pres">
      <dgm:prSet presAssocID="{EAB58ED2-D5C8-48A6-A589-4E4EFF478306}" presName="rootConnector" presStyleLbl="node3" presStyleIdx="14" presStyleCnt="30"/>
      <dgm:spPr/>
    </dgm:pt>
    <dgm:pt modelId="{1BD22142-37B3-48D8-A5A6-FF57B6BC1A64}" type="pres">
      <dgm:prSet presAssocID="{EAB58ED2-D5C8-48A6-A589-4E4EFF478306}" presName="hierChild4" presStyleCnt="0"/>
      <dgm:spPr/>
    </dgm:pt>
    <dgm:pt modelId="{7BD12478-F2A1-4AA9-84FB-042EC6E3C7AB}" type="pres">
      <dgm:prSet presAssocID="{EAB58ED2-D5C8-48A6-A589-4E4EFF478306}" presName="hierChild5" presStyleCnt="0"/>
      <dgm:spPr/>
    </dgm:pt>
    <dgm:pt modelId="{2A33DA34-DEE3-498E-BB7D-1D3AE05E66BA}" type="pres">
      <dgm:prSet presAssocID="{6528E0B0-EC30-4910-9DAA-1CD31D484596}" presName="Name37" presStyleLbl="parChTrans1D3" presStyleIdx="15" presStyleCnt="30"/>
      <dgm:spPr/>
    </dgm:pt>
    <dgm:pt modelId="{30C81ACF-F887-4D27-9763-1778D6117DAE}" type="pres">
      <dgm:prSet presAssocID="{8AC3CAB7-70D4-47E6-B573-BB7C1BDEC783}" presName="hierRoot2" presStyleCnt="0">
        <dgm:presLayoutVars>
          <dgm:hierBranch val="init"/>
        </dgm:presLayoutVars>
      </dgm:prSet>
      <dgm:spPr/>
    </dgm:pt>
    <dgm:pt modelId="{870427CA-E895-4075-8D62-4DB50525BA03}" type="pres">
      <dgm:prSet presAssocID="{8AC3CAB7-70D4-47E6-B573-BB7C1BDEC783}" presName="rootComposite" presStyleCnt="0"/>
      <dgm:spPr/>
    </dgm:pt>
    <dgm:pt modelId="{58C64EA2-15E9-4E07-9D6C-94FC2137DFCB}" type="pres">
      <dgm:prSet presAssocID="{8AC3CAB7-70D4-47E6-B573-BB7C1BDEC783}" presName="rootText" presStyleLbl="node3" presStyleIdx="15" presStyleCnt="30" custScaleX="154162" custScaleY="63552">
        <dgm:presLayoutVars>
          <dgm:chPref val="3"/>
        </dgm:presLayoutVars>
      </dgm:prSet>
      <dgm:spPr/>
    </dgm:pt>
    <dgm:pt modelId="{1097A8B2-C470-420C-A8E3-AB092586C984}" type="pres">
      <dgm:prSet presAssocID="{8AC3CAB7-70D4-47E6-B573-BB7C1BDEC783}" presName="rootConnector" presStyleLbl="node3" presStyleIdx="15" presStyleCnt="30"/>
      <dgm:spPr/>
    </dgm:pt>
    <dgm:pt modelId="{861404A6-677B-4BE9-A2D4-9B3801D2F30C}" type="pres">
      <dgm:prSet presAssocID="{8AC3CAB7-70D4-47E6-B573-BB7C1BDEC783}" presName="hierChild4" presStyleCnt="0"/>
      <dgm:spPr/>
    </dgm:pt>
    <dgm:pt modelId="{E9F34E10-59FC-48F2-BF46-1A3C37912902}" type="pres">
      <dgm:prSet presAssocID="{8AC3CAB7-70D4-47E6-B573-BB7C1BDEC783}" presName="hierChild5" presStyleCnt="0"/>
      <dgm:spPr/>
    </dgm:pt>
    <dgm:pt modelId="{C276E5F0-BAD6-4EAF-AEF3-010F2244EF1C}" type="pres">
      <dgm:prSet presAssocID="{CB15F5DA-D966-4F6B-B36E-6D021522F946}" presName="Name37" presStyleLbl="parChTrans1D3" presStyleIdx="16" presStyleCnt="30"/>
      <dgm:spPr/>
    </dgm:pt>
    <dgm:pt modelId="{1E1F9413-2B1A-4496-AF7D-B010FB8BC698}" type="pres">
      <dgm:prSet presAssocID="{5750C8E3-CCA8-4F2B-BAD5-CB958A59D6A6}" presName="hierRoot2" presStyleCnt="0">
        <dgm:presLayoutVars>
          <dgm:hierBranch val="init"/>
        </dgm:presLayoutVars>
      </dgm:prSet>
      <dgm:spPr/>
    </dgm:pt>
    <dgm:pt modelId="{340EC59A-9179-436A-A06C-C0A385B08AAD}" type="pres">
      <dgm:prSet presAssocID="{5750C8E3-CCA8-4F2B-BAD5-CB958A59D6A6}" presName="rootComposite" presStyleCnt="0"/>
      <dgm:spPr/>
    </dgm:pt>
    <dgm:pt modelId="{21632449-1564-4B02-863C-368456E20876}" type="pres">
      <dgm:prSet presAssocID="{5750C8E3-CCA8-4F2B-BAD5-CB958A59D6A6}" presName="rootText" presStyleLbl="node3" presStyleIdx="16" presStyleCnt="30" custScaleX="154162" custScaleY="63552">
        <dgm:presLayoutVars>
          <dgm:chPref val="3"/>
        </dgm:presLayoutVars>
      </dgm:prSet>
      <dgm:spPr/>
    </dgm:pt>
    <dgm:pt modelId="{77BA744E-468D-4F2C-8D00-6BC1B433F5B6}" type="pres">
      <dgm:prSet presAssocID="{5750C8E3-CCA8-4F2B-BAD5-CB958A59D6A6}" presName="rootConnector" presStyleLbl="node3" presStyleIdx="16" presStyleCnt="30"/>
      <dgm:spPr/>
    </dgm:pt>
    <dgm:pt modelId="{C2CD2C2F-18C5-44C2-B5EA-E4B1CB251CFF}" type="pres">
      <dgm:prSet presAssocID="{5750C8E3-CCA8-4F2B-BAD5-CB958A59D6A6}" presName="hierChild4" presStyleCnt="0"/>
      <dgm:spPr/>
    </dgm:pt>
    <dgm:pt modelId="{E887096E-8FB4-4DBE-BCDB-7F18D30A6B69}" type="pres">
      <dgm:prSet presAssocID="{5750C8E3-CCA8-4F2B-BAD5-CB958A59D6A6}" presName="hierChild5" presStyleCnt="0"/>
      <dgm:spPr/>
    </dgm:pt>
    <dgm:pt modelId="{5CEA2CAD-A1A3-4E69-AE36-4FE336ECB524}" type="pres">
      <dgm:prSet presAssocID="{F87AF3FE-8228-46C6-B085-6CA6FB65FA3F}" presName="hierChild5" presStyleCnt="0"/>
      <dgm:spPr/>
    </dgm:pt>
    <dgm:pt modelId="{B4EBCB72-569B-4D56-A457-FDE9EEBAAC2A}" type="pres">
      <dgm:prSet presAssocID="{D913E0D4-9594-406C-AC89-CEB4476DCF48}" presName="Name37" presStyleLbl="parChTrans1D2" presStyleIdx="4" presStyleCnt="9"/>
      <dgm:spPr/>
    </dgm:pt>
    <dgm:pt modelId="{99B78C9F-E914-4637-8252-5CEDBE6F1CC0}" type="pres">
      <dgm:prSet presAssocID="{4468FF90-32BA-4900-8BDB-FDD40C7AC4FA}" presName="hierRoot2" presStyleCnt="0">
        <dgm:presLayoutVars>
          <dgm:hierBranch val="init"/>
        </dgm:presLayoutVars>
      </dgm:prSet>
      <dgm:spPr/>
    </dgm:pt>
    <dgm:pt modelId="{4317C252-1379-49ED-9336-5E861A0D208B}" type="pres">
      <dgm:prSet presAssocID="{4468FF90-32BA-4900-8BDB-FDD40C7AC4FA}" presName="rootComposite" presStyleCnt="0"/>
      <dgm:spPr/>
    </dgm:pt>
    <dgm:pt modelId="{D6464A2D-A8B1-48FA-B488-6B18B1CCEC76}" type="pres">
      <dgm:prSet presAssocID="{4468FF90-32BA-4900-8BDB-FDD40C7AC4FA}" presName="rootText" presStyleLbl="node2" presStyleIdx="4" presStyleCnt="8" custScaleX="175434">
        <dgm:presLayoutVars>
          <dgm:chPref val="3"/>
        </dgm:presLayoutVars>
      </dgm:prSet>
      <dgm:spPr/>
    </dgm:pt>
    <dgm:pt modelId="{6E1A65AE-6BF7-465F-8576-CDC0AA601566}" type="pres">
      <dgm:prSet presAssocID="{4468FF90-32BA-4900-8BDB-FDD40C7AC4FA}" presName="rootConnector" presStyleLbl="node2" presStyleIdx="4" presStyleCnt="8"/>
      <dgm:spPr/>
    </dgm:pt>
    <dgm:pt modelId="{7B1B380C-B604-4CAC-A61B-66BD45107EF1}" type="pres">
      <dgm:prSet presAssocID="{4468FF90-32BA-4900-8BDB-FDD40C7AC4FA}" presName="hierChild4" presStyleCnt="0"/>
      <dgm:spPr/>
    </dgm:pt>
    <dgm:pt modelId="{2B5F47C8-E68F-42FE-85AE-1596F2C2462A}" type="pres">
      <dgm:prSet presAssocID="{1822BEE3-388B-4B4A-A274-3FA9A9EB2C3C}" presName="Name37" presStyleLbl="parChTrans1D3" presStyleIdx="17" presStyleCnt="30"/>
      <dgm:spPr/>
    </dgm:pt>
    <dgm:pt modelId="{79AE13A4-878A-426A-B20A-77FFCC7A3FFE}" type="pres">
      <dgm:prSet presAssocID="{9AC448F1-F7C4-44F2-BA87-E0D07758430A}" presName="hierRoot2" presStyleCnt="0">
        <dgm:presLayoutVars>
          <dgm:hierBranch val="init"/>
        </dgm:presLayoutVars>
      </dgm:prSet>
      <dgm:spPr/>
    </dgm:pt>
    <dgm:pt modelId="{EF10DFEA-82F2-4749-8243-1516ECFED4C9}" type="pres">
      <dgm:prSet presAssocID="{9AC448F1-F7C4-44F2-BA87-E0D07758430A}" presName="rootComposite" presStyleCnt="0"/>
      <dgm:spPr/>
    </dgm:pt>
    <dgm:pt modelId="{7985EC7D-F32A-454F-8E18-80EFE82CB301}" type="pres">
      <dgm:prSet presAssocID="{9AC448F1-F7C4-44F2-BA87-E0D07758430A}" presName="rootText" presStyleLbl="node3" presStyleIdx="17" presStyleCnt="30" custScaleX="154162" custScaleY="63552">
        <dgm:presLayoutVars>
          <dgm:chPref val="3"/>
        </dgm:presLayoutVars>
      </dgm:prSet>
      <dgm:spPr/>
    </dgm:pt>
    <dgm:pt modelId="{C42ADA9B-755A-4B3F-BB1F-050EF9C792AE}" type="pres">
      <dgm:prSet presAssocID="{9AC448F1-F7C4-44F2-BA87-E0D07758430A}" presName="rootConnector" presStyleLbl="node3" presStyleIdx="17" presStyleCnt="30"/>
      <dgm:spPr/>
    </dgm:pt>
    <dgm:pt modelId="{C56E7634-B3F6-49B3-A592-6B494FB1BDAB}" type="pres">
      <dgm:prSet presAssocID="{9AC448F1-F7C4-44F2-BA87-E0D07758430A}" presName="hierChild4" presStyleCnt="0"/>
      <dgm:spPr/>
    </dgm:pt>
    <dgm:pt modelId="{3399761D-1C95-42CC-9480-3758A5A10E43}" type="pres">
      <dgm:prSet presAssocID="{9AC448F1-F7C4-44F2-BA87-E0D07758430A}" presName="hierChild5" presStyleCnt="0"/>
      <dgm:spPr/>
    </dgm:pt>
    <dgm:pt modelId="{6EA5147B-CDE2-4723-90CC-3097E7520BB4}" type="pres">
      <dgm:prSet presAssocID="{C2EADF7B-0A39-47AB-A3A7-2F3EEE05AE14}" presName="Name37" presStyleLbl="parChTrans1D3" presStyleIdx="18" presStyleCnt="30"/>
      <dgm:spPr/>
    </dgm:pt>
    <dgm:pt modelId="{AF1D1C4B-C2FA-41AE-95DF-2FDD0B138AEA}" type="pres">
      <dgm:prSet presAssocID="{FEC0B9F7-C42A-4B97-AC91-5AEBCA8483AF}" presName="hierRoot2" presStyleCnt="0">
        <dgm:presLayoutVars>
          <dgm:hierBranch val="init"/>
        </dgm:presLayoutVars>
      </dgm:prSet>
      <dgm:spPr/>
    </dgm:pt>
    <dgm:pt modelId="{24656703-416E-4CDC-9393-2181D6C5316B}" type="pres">
      <dgm:prSet presAssocID="{FEC0B9F7-C42A-4B97-AC91-5AEBCA8483AF}" presName="rootComposite" presStyleCnt="0"/>
      <dgm:spPr/>
    </dgm:pt>
    <dgm:pt modelId="{4D6A0525-D0E9-44B5-B464-13D2D7E8338E}" type="pres">
      <dgm:prSet presAssocID="{FEC0B9F7-C42A-4B97-AC91-5AEBCA8483AF}" presName="rootText" presStyleLbl="node3" presStyleIdx="18" presStyleCnt="30" custScaleX="154162" custScaleY="63552">
        <dgm:presLayoutVars>
          <dgm:chPref val="3"/>
        </dgm:presLayoutVars>
      </dgm:prSet>
      <dgm:spPr/>
    </dgm:pt>
    <dgm:pt modelId="{EC78333A-2367-437C-9907-31938567B408}" type="pres">
      <dgm:prSet presAssocID="{FEC0B9F7-C42A-4B97-AC91-5AEBCA8483AF}" presName="rootConnector" presStyleLbl="node3" presStyleIdx="18" presStyleCnt="30"/>
      <dgm:spPr/>
    </dgm:pt>
    <dgm:pt modelId="{7A5380B7-E700-49D9-BD5B-9BDB3B6BD753}" type="pres">
      <dgm:prSet presAssocID="{FEC0B9F7-C42A-4B97-AC91-5AEBCA8483AF}" presName="hierChild4" presStyleCnt="0"/>
      <dgm:spPr/>
    </dgm:pt>
    <dgm:pt modelId="{742C5B7A-3238-4B58-9E30-DF600E8B38E8}" type="pres">
      <dgm:prSet presAssocID="{FEC0B9F7-C42A-4B97-AC91-5AEBCA8483AF}" presName="hierChild5" presStyleCnt="0"/>
      <dgm:spPr/>
    </dgm:pt>
    <dgm:pt modelId="{22E73C2B-4871-41C2-9003-489612CE7FF6}" type="pres">
      <dgm:prSet presAssocID="{1373F92E-B2A8-407E-9722-083128BD1839}" presName="Name37" presStyleLbl="parChTrans1D3" presStyleIdx="19" presStyleCnt="30"/>
      <dgm:spPr/>
    </dgm:pt>
    <dgm:pt modelId="{04A592A2-F53B-449B-8CD7-938CD5D4FD48}" type="pres">
      <dgm:prSet presAssocID="{AABA589A-268B-45C9-B5C3-0C08B645B7FC}" presName="hierRoot2" presStyleCnt="0">
        <dgm:presLayoutVars>
          <dgm:hierBranch val="init"/>
        </dgm:presLayoutVars>
      </dgm:prSet>
      <dgm:spPr/>
    </dgm:pt>
    <dgm:pt modelId="{901A9246-26BA-44A2-8EFF-C2E53106C78D}" type="pres">
      <dgm:prSet presAssocID="{AABA589A-268B-45C9-B5C3-0C08B645B7FC}" presName="rootComposite" presStyleCnt="0"/>
      <dgm:spPr/>
    </dgm:pt>
    <dgm:pt modelId="{066EE6B7-43EB-45C5-A77C-F5FB6FF5E199}" type="pres">
      <dgm:prSet presAssocID="{AABA589A-268B-45C9-B5C3-0C08B645B7FC}" presName="rootText" presStyleLbl="node3" presStyleIdx="19" presStyleCnt="30" custScaleX="154162" custScaleY="63552">
        <dgm:presLayoutVars>
          <dgm:chPref val="3"/>
        </dgm:presLayoutVars>
      </dgm:prSet>
      <dgm:spPr/>
    </dgm:pt>
    <dgm:pt modelId="{EBE84053-76AE-481E-BEF2-679BC4120B39}" type="pres">
      <dgm:prSet presAssocID="{AABA589A-268B-45C9-B5C3-0C08B645B7FC}" presName="rootConnector" presStyleLbl="node3" presStyleIdx="19" presStyleCnt="30"/>
      <dgm:spPr/>
    </dgm:pt>
    <dgm:pt modelId="{84FA82B2-27A3-4AE7-8ACA-7248A1263542}" type="pres">
      <dgm:prSet presAssocID="{AABA589A-268B-45C9-B5C3-0C08B645B7FC}" presName="hierChild4" presStyleCnt="0"/>
      <dgm:spPr/>
    </dgm:pt>
    <dgm:pt modelId="{7CA26299-B5FD-4AEF-9249-00BB94AD3F2B}" type="pres">
      <dgm:prSet presAssocID="{AABA589A-268B-45C9-B5C3-0C08B645B7FC}" presName="hierChild5" presStyleCnt="0"/>
      <dgm:spPr/>
    </dgm:pt>
    <dgm:pt modelId="{23BDCE3F-8D64-4C71-A85A-4025D5C3ADC0}" type="pres">
      <dgm:prSet presAssocID="{1999E85F-EADF-41EE-9101-DC1513F9A388}" presName="Name37" presStyleLbl="parChTrans1D3" presStyleIdx="20" presStyleCnt="30"/>
      <dgm:spPr/>
    </dgm:pt>
    <dgm:pt modelId="{BD49428E-5C3A-4DDA-A216-C7A5A953AA37}" type="pres">
      <dgm:prSet presAssocID="{387A61CE-682C-4F7B-BC8E-4549B4FA0813}" presName="hierRoot2" presStyleCnt="0">
        <dgm:presLayoutVars>
          <dgm:hierBranch val="init"/>
        </dgm:presLayoutVars>
      </dgm:prSet>
      <dgm:spPr/>
    </dgm:pt>
    <dgm:pt modelId="{D54AAE28-E940-40BE-AF40-931D121EEBA7}" type="pres">
      <dgm:prSet presAssocID="{387A61CE-682C-4F7B-BC8E-4549B4FA0813}" presName="rootComposite" presStyleCnt="0"/>
      <dgm:spPr/>
    </dgm:pt>
    <dgm:pt modelId="{E6641BBC-7BB4-4FB9-A90B-15C3B1490FAD}" type="pres">
      <dgm:prSet presAssocID="{387A61CE-682C-4F7B-BC8E-4549B4FA0813}" presName="rootText" presStyleLbl="node3" presStyleIdx="20" presStyleCnt="30" custScaleX="154162" custScaleY="63552">
        <dgm:presLayoutVars>
          <dgm:chPref val="3"/>
        </dgm:presLayoutVars>
      </dgm:prSet>
      <dgm:spPr/>
    </dgm:pt>
    <dgm:pt modelId="{EC35D3DE-1B1E-4655-ABBD-0E126876E5B6}" type="pres">
      <dgm:prSet presAssocID="{387A61CE-682C-4F7B-BC8E-4549B4FA0813}" presName="rootConnector" presStyleLbl="node3" presStyleIdx="20" presStyleCnt="30"/>
      <dgm:spPr/>
    </dgm:pt>
    <dgm:pt modelId="{F7CBA6C5-FDEF-4D22-B4D3-6E4676298DB4}" type="pres">
      <dgm:prSet presAssocID="{387A61CE-682C-4F7B-BC8E-4549B4FA0813}" presName="hierChild4" presStyleCnt="0"/>
      <dgm:spPr/>
    </dgm:pt>
    <dgm:pt modelId="{0B0A3A24-65AA-4C3D-939C-36EF50EDF86C}" type="pres">
      <dgm:prSet presAssocID="{387A61CE-682C-4F7B-BC8E-4549B4FA0813}" presName="hierChild5" presStyleCnt="0"/>
      <dgm:spPr/>
    </dgm:pt>
    <dgm:pt modelId="{096521A6-3093-45C4-AC30-7B9F4972985B}" type="pres">
      <dgm:prSet presAssocID="{4468FF90-32BA-4900-8BDB-FDD40C7AC4FA}" presName="hierChild5" presStyleCnt="0"/>
      <dgm:spPr/>
    </dgm:pt>
    <dgm:pt modelId="{2B4CE363-E256-48A6-B0F9-FD8ACFE5B76F}" type="pres">
      <dgm:prSet presAssocID="{E5C17DF1-8979-4C0F-A349-90F864F77737}" presName="Name37" presStyleLbl="parChTrans1D2" presStyleIdx="5" presStyleCnt="9"/>
      <dgm:spPr/>
    </dgm:pt>
    <dgm:pt modelId="{EED47298-30E9-4223-97E0-75265B9B8FBB}" type="pres">
      <dgm:prSet presAssocID="{C51680B5-BD2D-4576-A83A-1434453EC9D2}" presName="hierRoot2" presStyleCnt="0">
        <dgm:presLayoutVars>
          <dgm:hierBranch val="init"/>
        </dgm:presLayoutVars>
      </dgm:prSet>
      <dgm:spPr/>
    </dgm:pt>
    <dgm:pt modelId="{D39DB1DD-9362-4862-8AEE-F101F6A090F4}" type="pres">
      <dgm:prSet presAssocID="{C51680B5-BD2D-4576-A83A-1434453EC9D2}" presName="rootComposite" presStyleCnt="0"/>
      <dgm:spPr/>
    </dgm:pt>
    <dgm:pt modelId="{8E9690DC-2204-4236-8EE2-8C02B753BCE0}" type="pres">
      <dgm:prSet presAssocID="{C51680B5-BD2D-4576-A83A-1434453EC9D2}" presName="rootText" presStyleLbl="node2" presStyleIdx="5" presStyleCnt="8" custScaleX="175434">
        <dgm:presLayoutVars>
          <dgm:chPref val="3"/>
        </dgm:presLayoutVars>
      </dgm:prSet>
      <dgm:spPr/>
    </dgm:pt>
    <dgm:pt modelId="{F23D5C6F-5DF5-4E5D-B0D8-BAFEE46E8963}" type="pres">
      <dgm:prSet presAssocID="{C51680B5-BD2D-4576-A83A-1434453EC9D2}" presName="rootConnector" presStyleLbl="node2" presStyleIdx="5" presStyleCnt="8"/>
      <dgm:spPr/>
    </dgm:pt>
    <dgm:pt modelId="{FD2F9E8F-76A5-406C-BC56-AB6F3208D431}" type="pres">
      <dgm:prSet presAssocID="{C51680B5-BD2D-4576-A83A-1434453EC9D2}" presName="hierChild4" presStyleCnt="0"/>
      <dgm:spPr/>
    </dgm:pt>
    <dgm:pt modelId="{F1776793-55BF-4F83-81AA-910E59C9871D}" type="pres">
      <dgm:prSet presAssocID="{C11EC0DB-47A7-4740-9CDB-91CC254A0ACE}" presName="Name37" presStyleLbl="parChTrans1D3" presStyleIdx="21" presStyleCnt="30"/>
      <dgm:spPr/>
    </dgm:pt>
    <dgm:pt modelId="{B1E38972-5348-4DBC-9F59-335AAFAAE3E6}" type="pres">
      <dgm:prSet presAssocID="{EC98705B-5E06-4F67-9F87-A05D7023AF60}" presName="hierRoot2" presStyleCnt="0">
        <dgm:presLayoutVars>
          <dgm:hierBranch val="init"/>
        </dgm:presLayoutVars>
      </dgm:prSet>
      <dgm:spPr/>
    </dgm:pt>
    <dgm:pt modelId="{A1AE897C-E02F-4D48-A6B0-F784F3B402B6}" type="pres">
      <dgm:prSet presAssocID="{EC98705B-5E06-4F67-9F87-A05D7023AF60}" presName="rootComposite" presStyleCnt="0"/>
      <dgm:spPr/>
    </dgm:pt>
    <dgm:pt modelId="{2BFC1CB1-9F72-45F9-BA70-5038812D96E8}" type="pres">
      <dgm:prSet presAssocID="{EC98705B-5E06-4F67-9F87-A05D7023AF60}" presName="rootText" presStyleLbl="node3" presStyleIdx="21" presStyleCnt="30" custScaleX="154162" custScaleY="63552">
        <dgm:presLayoutVars>
          <dgm:chPref val="3"/>
        </dgm:presLayoutVars>
      </dgm:prSet>
      <dgm:spPr/>
    </dgm:pt>
    <dgm:pt modelId="{0791407C-C68E-46B9-9FBF-BD99A1BEEF5A}" type="pres">
      <dgm:prSet presAssocID="{EC98705B-5E06-4F67-9F87-A05D7023AF60}" presName="rootConnector" presStyleLbl="node3" presStyleIdx="21" presStyleCnt="30"/>
      <dgm:spPr/>
    </dgm:pt>
    <dgm:pt modelId="{7206D698-9E9F-4D41-8751-1067E87B0FF3}" type="pres">
      <dgm:prSet presAssocID="{EC98705B-5E06-4F67-9F87-A05D7023AF60}" presName="hierChild4" presStyleCnt="0"/>
      <dgm:spPr/>
    </dgm:pt>
    <dgm:pt modelId="{12BB66EE-DAB2-4F5C-AFBB-BBF2979E15CF}" type="pres">
      <dgm:prSet presAssocID="{EC98705B-5E06-4F67-9F87-A05D7023AF60}" presName="hierChild5" presStyleCnt="0"/>
      <dgm:spPr/>
    </dgm:pt>
    <dgm:pt modelId="{E17CC89D-0EA9-4F1A-B86D-D3F9072C9E0D}" type="pres">
      <dgm:prSet presAssocID="{D76C1B2A-926A-4704-B37F-F6A4E89001DF}" presName="Name37" presStyleLbl="parChTrans1D3" presStyleIdx="22" presStyleCnt="30"/>
      <dgm:spPr/>
    </dgm:pt>
    <dgm:pt modelId="{314F5BFF-6F63-4FCF-A2A4-5CA36C9579A6}" type="pres">
      <dgm:prSet presAssocID="{9C36606D-C036-4AEF-B976-63DA9BA5A594}" presName="hierRoot2" presStyleCnt="0">
        <dgm:presLayoutVars>
          <dgm:hierBranch val="init"/>
        </dgm:presLayoutVars>
      </dgm:prSet>
      <dgm:spPr/>
    </dgm:pt>
    <dgm:pt modelId="{A16FA031-088A-4BAE-8D6C-DE54EE1B0EDE}" type="pres">
      <dgm:prSet presAssocID="{9C36606D-C036-4AEF-B976-63DA9BA5A594}" presName="rootComposite" presStyleCnt="0"/>
      <dgm:spPr/>
    </dgm:pt>
    <dgm:pt modelId="{C6F9F7B4-8F38-440C-9BF8-1D905D513F94}" type="pres">
      <dgm:prSet presAssocID="{9C36606D-C036-4AEF-B976-63DA9BA5A594}" presName="rootText" presStyleLbl="node3" presStyleIdx="22" presStyleCnt="30" custScaleX="154162" custScaleY="63552">
        <dgm:presLayoutVars>
          <dgm:chPref val="3"/>
        </dgm:presLayoutVars>
      </dgm:prSet>
      <dgm:spPr/>
    </dgm:pt>
    <dgm:pt modelId="{88B660C3-0047-4289-9B91-43E5825E077C}" type="pres">
      <dgm:prSet presAssocID="{9C36606D-C036-4AEF-B976-63DA9BA5A594}" presName="rootConnector" presStyleLbl="node3" presStyleIdx="22" presStyleCnt="30"/>
      <dgm:spPr/>
    </dgm:pt>
    <dgm:pt modelId="{224FF669-94F7-4701-AADF-1F52C55DA1D6}" type="pres">
      <dgm:prSet presAssocID="{9C36606D-C036-4AEF-B976-63DA9BA5A594}" presName="hierChild4" presStyleCnt="0"/>
      <dgm:spPr/>
    </dgm:pt>
    <dgm:pt modelId="{4B5B198C-D438-439C-8EA7-6453CC76BB4B}" type="pres">
      <dgm:prSet presAssocID="{9C36606D-C036-4AEF-B976-63DA9BA5A594}" presName="hierChild5" presStyleCnt="0"/>
      <dgm:spPr/>
    </dgm:pt>
    <dgm:pt modelId="{020D1D80-8384-4B90-A8E4-A65FCF04E455}" type="pres">
      <dgm:prSet presAssocID="{C51680B5-BD2D-4576-A83A-1434453EC9D2}" presName="hierChild5" presStyleCnt="0"/>
      <dgm:spPr/>
    </dgm:pt>
    <dgm:pt modelId="{6894A614-D60F-494D-9CE2-40EB79CEF9BB}" type="pres">
      <dgm:prSet presAssocID="{B253ABF1-4A3E-4190-B2E8-5FC07DD9C389}" presName="Name37" presStyleLbl="parChTrans1D2" presStyleIdx="6" presStyleCnt="9"/>
      <dgm:spPr/>
    </dgm:pt>
    <dgm:pt modelId="{6C49CD63-9B0F-44A7-8BE0-EDCF3A968A03}" type="pres">
      <dgm:prSet presAssocID="{037B0903-6F1C-42BB-ACB4-D341E597BB1F}" presName="hierRoot2" presStyleCnt="0">
        <dgm:presLayoutVars>
          <dgm:hierBranch val="init"/>
        </dgm:presLayoutVars>
      </dgm:prSet>
      <dgm:spPr/>
    </dgm:pt>
    <dgm:pt modelId="{24846534-0EC9-453B-887C-308DCF4FD355}" type="pres">
      <dgm:prSet presAssocID="{037B0903-6F1C-42BB-ACB4-D341E597BB1F}" presName="rootComposite" presStyleCnt="0"/>
      <dgm:spPr/>
    </dgm:pt>
    <dgm:pt modelId="{AE5185E6-392A-4649-87DD-F804BF002504}" type="pres">
      <dgm:prSet presAssocID="{037B0903-6F1C-42BB-ACB4-D341E597BB1F}" presName="rootText" presStyleLbl="node2" presStyleIdx="6" presStyleCnt="8" custScaleX="175434">
        <dgm:presLayoutVars>
          <dgm:chPref val="3"/>
        </dgm:presLayoutVars>
      </dgm:prSet>
      <dgm:spPr/>
    </dgm:pt>
    <dgm:pt modelId="{A88ACA42-DBF2-4376-81E8-C51807D3BC49}" type="pres">
      <dgm:prSet presAssocID="{037B0903-6F1C-42BB-ACB4-D341E597BB1F}" presName="rootConnector" presStyleLbl="node2" presStyleIdx="6" presStyleCnt="8"/>
      <dgm:spPr/>
    </dgm:pt>
    <dgm:pt modelId="{66A05254-BFE1-40B7-8076-07B1D54B5E93}" type="pres">
      <dgm:prSet presAssocID="{037B0903-6F1C-42BB-ACB4-D341E597BB1F}" presName="hierChild4" presStyleCnt="0"/>
      <dgm:spPr/>
    </dgm:pt>
    <dgm:pt modelId="{BE82C5F4-6BAC-4F45-A4FB-BDC28CEBA932}" type="pres">
      <dgm:prSet presAssocID="{9032BA3F-A9E5-463E-BD6E-65562728DFF1}" presName="Name37" presStyleLbl="parChTrans1D3" presStyleIdx="23" presStyleCnt="30"/>
      <dgm:spPr/>
    </dgm:pt>
    <dgm:pt modelId="{1E019B3D-0AE9-4E65-8FB0-8B9197FFF0C7}" type="pres">
      <dgm:prSet presAssocID="{3A8741D2-E057-491E-AAF5-54A1A621E695}" presName="hierRoot2" presStyleCnt="0">
        <dgm:presLayoutVars>
          <dgm:hierBranch val="init"/>
        </dgm:presLayoutVars>
      </dgm:prSet>
      <dgm:spPr/>
    </dgm:pt>
    <dgm:pt modelId="{0FDD1ED0-6436-4996-ACB7-9D7E751069E6}" type="pres">
      <dgm:prSet presAssocID="{3A8741D2-E057-491E-AAF5-54A1A621E695}" presName="rootComposite" presStyleCnt="0"/>
      <dgm:spPr/>
    </dgm:pt>
    <dgm:pt modelId="{B9D8C374-9DD3-43A7-9BBE-59B96F6AC137}" type="pres">
      <dgm:prSet presAssocID="{3A8741D2-E057-491E-AAF5-54A1A621E695}" presName="rootText" presStyleLbl="node3" presStyleIdx="23" presStyleCnt="30" custScaleX="154162" custScaleY="63552">
        <dgm:presLayoutVars>
          <dgm:chPref val="3"/>
        </dgm:presLayoutVars>
      </dgm:prSet>
      <dgm:spPr/>
    </dgm:pt>
    <dgm:pt modelId="{74FFA9E1-7939-479B-9D85-BC9CE9ED4006}" type="pres">
      <dgm:prSet presAssocID="{3A8741D2-E057-491E-AAF5-54A1A621E695}" presName="rootConnector" presStyleLbl="node3" presStyleIdx="23" presStyleCnt="30"/>
      <dgm:spPr/>
    </dgm:pt>
    <dgm:pt modelId="{78CD35E1-3BD6-4304-B97C-7D7688A814FB}" type="pres">
      <dgm:prSet presAssocID="{3A8741D2-E057-491E-AAF5-54A1A621E695}" presName="hierChild4" presStyleCnt="0"/>
      <dgm:spPr/>
    </dgm:pt>
    <dgm:pt modelId="{0A0C722A-E5A9-450D-AF2B-6FE0154A4ECA}" type="pres">
      <dgm:prSet presAssocID="{3A8741D2-E057-491E-AAF5-54A1A621E695}" presName="hierChild5" presStyleCnt="0"/>
      <dgm:spPr/>
    </dgm:pt>
    <dgm:pt modelId="{FFDC4736-2827-4B5F-B1BE-D010718C6F24}" type="pres">
      <dgm:prSet presAssocID="{DE663599-45C0-4BCE-B204-7A1CD2B6B34E}" presName="Name37" presStyleLbl="parChTrans1D3" presStyleIdx="24" presStyleCnt="30"/>
      <dgm:spPr/>
    </dgm:pt>
    <dgm:pt modelId="{AEEA4E49-43BC-4A6B-A354-BBFD01F3A1A7}" type="pres">
      <dgm:prSet presAssocID="{86D84E1E-C20B-4D78-86E6-020C11740907}" presName="hierRoot2" presStyleCnt="0">
        <dgm:presLayoutVars>
          <dgm:hierBranch val="init"/>
        </dgm:presLayoutVars>
      </dgm:prSet>
      <dgm:spPr/>
    </dgm:pt>
    <dgm:pt modelId="{79DCDD4D-F621-4F93-84A6-81367892F68C}" type="pres">
      <dgm:prSet presAssocID="{86D84E1E-C20B-4D78-86E6-020C11740907}" presName="rootComposite" presStyleCnt="0"/>
      <dgm:spPr/>
    </dgm:pt>
    <dgm:pt modelId="{2FF7F301-4767-4828-BDD8-91A4248E021A}" type="pres">
      <dgm:prSet presAssocID="{86D84E1E-C20B-4D78-86E6-020C11740907}" presName="rootText" presStyleLbl="node3" presStyleIdx="24" presStyleCnt="30" custScaleX="154162" custScaleY="63552">
        <dgm:presLayoutVars>
          <dgm:chPref val="3"/>
        </dgm:presLayoutVars>
      </dgm:prSet>
      <dgm:spPr/>
    </dgm:pt>
    <dgm:pt modelId="{F1DAB027-E5EC-4C5E-AC3D-EE46C4C3F96C}" type="pres">
      <dgm:prSet presAssocID="{86D84E1E-C20B-4D78-86E6-020C11740907}" presName="rootConnector" presStyleLbl="node3" presStyleIdx="24" presStyleCnt="30"/>
      <dgm:spPr/>
    </dgm:pt>
    <dgm:pt modelId="{4E44B14B-8E49-441F-82A8-65CDEE9E4512}" type="pres">
      <dgm:prSet presAssocID="{86D84E1E-C20B-4D78-86E6-020C11740907}" presName="hierChild4" presStyleCnt="0"/>
      <dgm:spPr/>
    </dgm:pt>
    <dgm:pt modelId="{36535019-B91A-4EF1-B681-84C275494D6D}" type="pres">
      <dgm:prSet presAssocID="{86D84E1E-C20B-4D78-86E6-020C11740907}" presName="hierChild5" presStyleCnt="0"/>
      <dgm:spPr/>
    </dgm:pt>
    <dgm:pt modelId="{9976DEED-632E-4DEA-8FFF-E71CC03274F6}" type="pres">
      <dgm:prSet presAssocID="{1F2944C6-DBD2-440F-BDEB-3F4BAFCAFC78}" presName="Name37" presStyleLbl="parChTrans1D3" presStyleIdx="25" presStyleCnt="30"/>
      <dgm:spPr/>
    </dgm:pt>
    <dgm:pt modelId="{55B2B286-0CDA-44E6-ADB6-739DD79654C7}" type="pres">
      <dgm:prSet presAssocID="{F728B2D1-FD30-4A18-AFBD-0B818FF1C06E}" presName="hierRoot2" presStyleCnt="0">
        <dgm:presLayoutVars>
          <dgm:hierBranch val="init"/>
        </dgm:presLayoutVars>
      </dgm:prSet>
      <dgm:spPr/>
    </dgm:pt>
    <dgm:pt modelId="{9F975D45-DD26-4232-9528-232ED70D29A7}" type="pres">
      <dgm:prSet presAssocID="{F728B2D1-FD30-4A18-AFBD-0B818FF1C06E}" presName="rootComposite" presStyleCnt="0"/>
      <dgm:spPr/>
    </dgm:pt>
    <dgm:pt modelId="{D6F4340E-EC86-4692-943E-970FAD4B792C}" type="pres">
      <dgm:prSet presAssocID="{F728B2D1-FD30-4A18-AFBD-0B818FF1C06E}" presName="rootText" presStyleLbl="node3" presStyleIdx="25" presStyleCnt="30" custScaleX="154162" custScaleY="63552">
        <dgm:presLayoutVars>
          <dgm:chPref val="3"/>
        </dgm:presLayoutVars>
      </dgm:prSet>
      <dgm:spPr/>
    </dgm:pt>
    <dgm:pt modelId="{ADF67504-E843-4F0A-8F55-A0B80ACBD06F}" type="pres">
      <dgm:prSet presAssocID="{F728B2D1-FD30-4A18-AFBD-0B818FF1C06E}" presName="rootConnector" presStyleLbl="node3" presStyleIdx="25" presStyleCnt="30"/>
      <dgm:spPr/>
    </dgm:pt>
    <dgm:pt modelId="{10361F39-C7A4-4F85-A5A2-8F9D6CF4AB97}" type="pres">
      <dgm:prSet presAssocID="{F728B2D1-FD30-4A18-AFBD-0B818FF1C06E}" presName="hierChild4" presStyleCnt="0"/>
      <dgm:spPr/>
    </dgm:pt>
    <dgm:pt modelId="{A54AFC91-49FF-44AA-A826-762A69A3ABBB}" type="pres">
      <dgm:prSet presAssocID="{F728B2D1-FD30-4A18-AFBD-0B818FF1C06E}" presName="hierChild5" presStyleCnt="0"/>
      <dgm:spPr/>
    </dgm:pt>
    <dgm:pt modelId="{6B5D2658-A787-4AAB-891D-CB78A373A57B}" type="pres">
      <dgm:prSet presAssocID="{15CF5D12-8FF4-41FB-AB35-83AC4DC71146}" presName="Name37" presStyleLbl="parChTrans1D3" presStyleIdx="26" presStyleCnt="30"/>
      <dgm:spPr/>
    </dgm:pt>
    <dgm:pt modelId="{41EF483B-B5EB-4F04-AEFB-1E2F224B028D}" type="pres">
      <dgm:prSet presAssocID="{1F635E33-0B3B-4197-9E20-0C9BAF9A7F3B}" presName="hierRoot2" presStyleCnt="0">
        <dgm:presLayoutVars>
          <dgm:hierBranch val="init"/>
        </dgm:presLayoutVars>
      </dgm:prSet>
      <dgm:spPr/>
    </dgm:pt>
    <dgm:pt modelId="{0046DCA4-C5EF-48F2-A26E-2538E8B0EE6B}" type="pres">
      <dgm:prSet presAssocID="{1F635E33-0B3B-4197-9E20-0C9BAF9A7F3B}" presName="rootComposite" presStyleCnt="0"/>
      <dgm:spPr/>
    </dgm:pt>
    <dgm:pt modelId="{B628CACD-4B67-44DF-AB99-B6B49E582243}" type="pres">
      <dgm:prSet presAssocID="{1F635E33-0B3B-4197-9E20-0C9BAF9A7F3B}" presName="rootText" presStyleLbl="node3" presStyleIdx="26" presStyleCnt="30" custScaleX="154162" custScaleY="63552">
        <dgm:presLayoutVars>
          <dgm:chPref val="3"/>
        </dgm:presLayoutVars>
      </dgm:prSet>
      <dgm:spPr/>
    </dgm:pt>
    <dgm:pt modelId="{A6AF5E52-4A69-45C7-B2B3-5730B0C4ECC5}" type="pres">
      <dgm:prSet presAssocID="{1F635E33-0B3B-4197-9E20-0C9BAF9A7F3B}" presName="rootConnector" presStyleLbl="node3" presStyleIdx="26" presStyleCnt="30"/>
      <dgm:spPr/>
    </dgm:pt>
    <dgm:pt modelId="{3641FBF7-4589-4A11-BC0F-060752F93130}" type="pres">
      <dgm:prSet presAssocID="{1F635E33-0B3B-4197-9E20-0C9BAF9A7F3B}" presName="hierChild4" presStyleCnt="0"/>
      <dgm:spPr/>
    </dgm:pt>
    <dgm:pt modelId="{9EBB8A7F-F842-4D90-A6E4-AD61B372FF2A}" type="pres">
      <dgm:prSet presAssocID="{1F635E33-0B3B-4197-9E20-0C9BAF9A7F3B}" presName="hierChild5" presStyleCnt="0"/>
      <dgm:spPr/>
    </dgm:pt>
    <dgm:pt modelId="{66005CD3-4DB5-4C08-B0C9-D8AA1C5B26B5}" type="pres">
      <dgm:prSet presAssocID="{037B0903-6F1C-42BB-ACB4-D341E597BB1F}" presName="hierChild5" presStyleCnt="0"/>
      <dgm:spPr/>
    </dgm:pt>
    <dgm:pt modelId="{9517AA56-596D-476D-9FBB-27A948DD917E}" type="pres">
      <dgm:prSet presAssocID="{88D3CE62-891A-4D87-8DDB-1BD63F65473D}" presName="Name37" presStyleLbl="parChTrans1D2" presStyleIdx="7" presStyleCnt="9"/>
      <dgm:spPr/>
    </dgm:pt>
    <dgm:pt modelId="{7411365B-CFED-475F-93B5-63DAF7DD1DEA}" type="pres">
      <dgm:prSet presAssocID="{486EEA0D-A279-412B-8387-A9A52D80AB53}" presName="hierRoot2" presStyleCnt="0">
        <dgm:presLayoutVars>
          <dgm:hierBranch val="init"/>
        </dgm:presLayoutVars>
      </dgm:prSet>
      <dgm:spPr/>
    </dgm:pt>
    <dgm:pt modelId="{0A661769-1D93-4BF3-B008-7F834D7B9DCA}" type="pres">
      <dgm:prSet presAssocID="{486EEA0D-A279-412B-8387-A9A52D80AB53}" presName="rootComposite" presStyleCnt="0"/>
      <dgm:spPr/>
    </dgm:pt>
    <dgm:pt modelId="{0F1163DD-C4EE-441E-BACF-F8C8847E31BC}" type="pres">
      <dgm:prSet presAssocID="{486EEA0D-A279-412B-8387-A9A52D80AB53}" presName="rootText" presStyleLbl="node2" presStyleIdx="7" presStyleCnt="8" custScaleX="175434">
        <dgm:presLayoutVars>
          <dgm:chPref val="3"/>
        </dgm:presLayoutVars>
      </dgm:prSet>
      <dgm:spPr/>
    </dgm:pt>
    <dgm:pt modelId="{263E0D4F-6291-4F61-A227-E694CB782BC6}" type="pres">
      <dgm:prSet presAssocID="{486EEA0D-A279-412B-8387-A9A52D80AB53}" presName="rootConnector" presStyleLbl="node2" presStyleIdx="7" presStyleCnt="8"/>
      <dgm:spPr/>
    </dgm:pt>
    <dgm:pt modelId="{10DBA4A3-6425-45CC-9DFF-FAD63FEAF459}" type="pres">
      <dgm:prSet presAssocID="{486EEA0D-A279-412B-8387-A9A52D80AB53}" presName="hierChild4" presStyleCnt="0"/>
      <dgm:spPr/>
    </dgm:pt>
    <dgm:pt modelId="{A0DCDB17-5B1F-4900-9113-63718E24762C}" type="pres">
      <dgm:prSet presAssocID="{33C5C0E9-7807-436E-B48F-B408F2695760}" presName="Name37" presStyleLbl="parChTrans1D3" presStyleIdx="27" presStyleCnt="30"/>
      <dgm:spPr/>
    </dgm:pt>
    <dgm:pt modelId="{B5E7B1CE-38BA-40CA-993B-8B0C73986195}" type="pres">
      <dgm:prSet presAssocID="{1386BB02-C04B-42BE-AE11-80DD72EB1040}" presName="hierRoot2" presStyleCnt="0">
        <dgm:presLayoutVars>
          <dgm:hierBranch val="init"/>
        </dgm:presLayoutVars>
      </dgm:prSet>
      <dgm:spPr/>
    </dgm:pt>
    <dgm:pt modelId="{907CCB4C-02F4-4E8F-8F6C-F8EB20AD4CD6}" type="pres">
      <dgm:prSet presAssocID="{1386BB02-C04B-42BE-AE11-80DD72EB1040}" presName="rootComposite" presStyleCnt="0"/>
      <dgm:spPr/>
    </dgm:pt>
    <dgm:pt modelId="{C80C288B-E3D9-4BB4-A419-2F358FA66BBB}" type="pres">
      <dgm:prSet presAssocID="{1386BB02-C04B-42BE-AE11-80DD72EB1040}" presName="rootText" presStyleLbl="node3" presStyleIdx="27" presStyleCnt="30" custScaleX="154162" custScaleY="63552">
        <dgm:presLayoutVars>
          <dgm:chPref val="3"/>
        </dgm:presLayoutVars>
      </dgm:prSet>
      <dgm:spPr/>
    </dgm:pt>
    <dgm:pt modelId="{2515F54C-29F2-44F7-BC8F-37BD421D10F7}" type="pres">
      <dgm:prSet presAssocID="{1386BB02-C04B-42BE-AE11-80DD72EB1040}" presName="rootConnector" presStyleLbl="node3" presStyleIdx="27" presStyleCnt="30"/>
      <dgm:spPr/>
    </dgm:pt>
    <dgm:pt modelId="{8733CDF7-CDC7-4CBE-8285-806FD572C697}" type="pres">
      <dgm:prSet presAssocID="{1386BB02-C04B-42BE-AE11-80DD72EB1040}" presName="hierChild4" presStyleCnt="0"/>
      <dgm:spPr/>
    </dgm:pt>
    <dgm:pt modelId="{0E5AF832-909D-4D4D-AA9F-193CA209DB45}" type="pres">
      <dgm:prSet presAssocID="{1386BB02-C04B-42BE-AE11-80DD72EB1040}" presName="hierChild5" presStyleCnt="0"/>
      <dgm:spPr/>
    </dgm:pt>
    <dgm:pt modelId="{B527CBD0-D766-4796-A708-4B4CE69899B4}" type="pres">
      <dgm:prSet presAssocID="{011C8396-0816-4E69-8B84-1E3C2EB3EB89}" presName="Name37" presStyleLbl="parChTrans1D3" presStyleIdx="28" presStyleCnt="30"/>
      <dgm:spPr/>
    </dgm:pt>
    <dgm:pt modelId="{E3111F6F-AAC1-4748-836F-F69B7EC128FE}" type="pres">
      <dgm:prSet presAssocID="{46D6A75E-251A-418B-9327-F0040C2C377A}" presName="hierRoot2" presStyleCnt="0">
        <dgm:presLayoutVars>
          <dgm:hierBranch val="init"/>
        </dgm:presLayoutVars>
      </dgm:prSet>
      <dgm:spPr/>
    </dgm:pt>
    <dgm:pt modelId="{A892CACE-3A1C-4184-8001-444A7E030CA4}" type="pres">
      <dgm:prSet presAssocID="{46D6A75E-251A-418B-9327-F0040C2C377A}" presName="rootComposite" presStyleCnt="0"/>
      <dgm:spPr/>
    </dgm:pt>
    <dgm:pt modelId="{33C3B564-EC7F-4513-BE45-025F0BED96AD}" type="pres">
      <dgm:prSet presAssocID="{46D6A75E-251A-418B-9327-F0040C2C377A}" presName="rootText" presStyleLbl="node3" presStyleIdx="28" presStyleCnt="30" custScaleX="154162" custScaleY="63552">
        <dgm:presLayoutVars>
          <dgm:chPref val="3"/>
        </dgm:presLayoutVars>
      </dgm:prSet>
      <dgm:spPr/>
    </dgm:pt>
    <dgm:pt modelId="{118B6CCC-B593-408C-904D-0A1155040BB8}" type="pres">
      <dgm:prSet presAssocID="{46D6A75E-251A-418B-9327-F0040C2C377A}" presName="rootConnector" presStyleLbl="node3" presStyleIdx="28" presStyleCnt="30"/>
      <dgm:spPr/>
    </dgm:pt>
    <dgm:pt modelId="{83C741D2-A0F1-43A4-8317-35DC7FF47A15}" type="pres">
      <dgm:prSet presAssocID="{46D6A75E-251A-418B-9327-F0040C2C377A}" presName="hierChild4" presStyleCnt="0"/>
      <dgm:spPr/>
    </dgm:pt>
    <dgm:pt modelId="{EC149E7F-A7B3-417D-AB0B-EB785720F5EF}" type="pres">
      <dgm:prSet presAssocID="{46D6A75E-251A-418B-9327-F0040C2C377A}" presName="hierChild5" presStyleCnt="0"/>
      <dgm:spPr/>
    </dgm:pt>
    <dgm:pt modelId="{2AA78FEF-DD58-45DA-ABE3-87E54B4AC25F}" type="pres">
      <dgm:prSet presAssocID="{2F831717-1B69-49F6-A420-24C5E90697B0}" presName="Name37" presStyleLbl="parChTrans1D3" presStyleIdx="29" presStyleCnt="30"/>
      <dgm:spPr/>
    </dgm:pt>
    <dgm:pt modelId="{65E250EE-78AC-4A4F-B51F-4B1FEF9C489B}" type="pres">
      <dgm:prSet presAssocID="{E7BF3572-DDBB-4801-9D02-C15C915FFAFD}" presName="hierRoot2" presStyleCnt="0">
        <dgm:presLayoutVars>
          <dgm:hierBranch val="init"/>
        </dgm:presLayoutVars>
      </dgm:prSet>
      <dgm:spPr/>
    </dgm:pt>
    <dgm:pt modelId="{12959E81-C6B3-40F8-8417-403EA1D7D7E5}" type="pres">
      <dgm:prSet presAssocID="{E7BF3572-DDBB-4801-9D02-C15C915FFAFD}" presName="rootComposite" presStyleCnt="0"/>
      <dgm:spPr/>
    </dgm:pt>
    <dgm:pt modelId="{CC9CDE63-CCF8-4D62-B70C-981786D0E8B4}" type="pres">
      <dgm:prSet presAssocID="{E7BF3572-DDBB-4801-9D02-C15C915FFAFD}" presName="rootText" presStyleLbl="node3" presStyleIdx="29" presStyleCnt="30" custScaleX="154162" custScaleY="63552">
        <dgm:presLayoutVars>
          <dgm:chPref val="3"/>
        </dgm:presLayoutVars>
      </dgm:prSet>
      <dgm:spPr/>
    </dgm:pt>
    <dgm:pt modelId="{20938A5E-6451-4B75-8044-B91B2BDA1A68}" type="pres">
      <dgm:prSet presAssocID="{E7BF3572-DDBB-4801-9D02-C15C915FFAFD}" presName="rootConnector" presStyleLbl="node3" presStyleIdx="29" presStyleCnt="30"/>
      <dgm:spPr/>
    </dgm:pt>
    <dgm:pt modelId="{3EA2CF64-FCFE-4380-9998-96D7FBEC1D90}" type="pres">
      <dgm:prSet presAssocID="{E7BF3572-DDBB-4801-9D02-C15C915FFAFD}" presName="hierChild4" presStyleCnt="0"/>
      <dgm:spPr/>
    </dgm:pt>
    <dgm:pt modelId="{5D67D4EC-4D1F-4B8C-B5D4-D0E207AE9A51}" type="pres">
      <dgm:prSet presAssocID="{E7BF3572-DDBB-4801-9D02-C15C915FFAFD}" presName="hierChild5" presStyleCnt="0"/>
      <dgm:spPr/>
    </dgm:pt>
    <dgm:pt modelId="{24D7AD50-9E83-484F-99D8-C778E9D9A9ED}" type="pres">
      <dgm:prSet presAssocID="{486EEA0D-A279-412B-8387-A9A52D80AB53}" presName="hierChild5" presStyleCnt="0"/>
      <dgm:spPr/>
    </dgm:pt>
    <dgm:pt modelId="{34C6B4E6-05C2-4998-A2B7-838ACCEB20BC}" type="pres">
      <dgm:prSet presAssocID="{49CA241E-6A33-48AF-839F-831E65809407}" presName="hierChild3" presStyleCnt="0"/>
      <dgm:spPr/>
    </dgm:pt>
    <dgm:pt modelId="{1350D43D-D655-44B4-B219-01951E3D2AC1}" type="pres">
      <dgm:prSet presAssocID="{1EEAAA1C-9A7C-4664-950D-B2C583BF2097}" presName="Name111" presStyleLbl="parChTrans1D2" presStyleIdx="8" presStyleCnt="9"/>
      <dgm:spPr/>
    </dgm:pt>
    <dgm:pt modelId="{E9605186-F755-43A2-9DAB-CD5BF3C3A2D7}" type="pres">
      <dgm:prSet presAssocID="{C464D39C-1CF3-4FAB-8D6E-4F7158F22C3F}" presName="hierRoot3" presStyleCnt="0">
        <dgm:presLayoutVars>
          <dgm:hierBranch val="init"/>
        </dgm:presLayoutVars>
      </dgm:prSet>
      <dgm:spPr/>
    </dgm:pt>
    <dgm:pt modelId="{57D65BC6-E979-4039-812F-AE51A6AFFC8F}" type="pres">
      <dgm:prSet presAssocID="{C464D39C-1CF3-4FAB-8D6E-4F7158F22C3F}" presName="rootComposite3" presStyleCnt="0"/>
      <dgm:spPr/>
    </dgm:pt>
    <dgm:pt modelId="{30DA1135-BCB2-477D-A342-9C1D12B688A4}" type="pres">
      <dgm:prSet presAssocID="{C464D39C-1CF3-4FAB-8D6E-4F7158F22C3F}" presName="rootText3" presStyleLbl="asst1" presStyleIdx="0" presStyleCnt="1" custScaleX="169815">
        <dgm:presLayoutVars>
          <dgm:chPref val="3"/>
        </dgm:presLayoutVars>
      </dgm:prSet>
      <dgm:spPr/>
    </dgm:pt>
    <dgm:pt modelId="{903E6681-FC1C-4DC7-8AC8-D0F5C65E93B1}" type="pres">
      <dgm:prSet presAssocID="{C464D39C-1CF3-4FAB-8D6E-4F7158F22C3F}" presName="rootConnector3" presStyleLbl="asst1" presStyleIdx="0" presStyleCnt="1"/>
      <dgm:spPr/>
    </dgm:pt>
    <dgm:pt modelId="{EECD46D0-8BE4-42C6-BDAF-E1333DA3354A}" type="pres">
      <dgm:prSet presAssocID="{C464D39C-1CF3-4FAB-8D6E-4F7158F22C3F}" presName="hierChild6" presStyleCnt="0"/>
      <dgm:spPr/>
    </dgm:pt>
    <dgm:pt modelId="{A14118AF-DCE1-4CA6-8DB9-491812BF105B}" type="pres">
      <dgm:prSet presAssocID="{C464D39C-1CF3-4FAB-8D6E-4F7158F22C3F}" presName="hierChild7" presStyleCnt="0"/>
      <dgm:spPr/>
    </dgm:pt>
  </dgm:ptLst>
  <dgm:cxnLst>
    <dgm:cxn modelId="{BCDCE900-147D-466F-B87A-37EE757477F9}" type="presOf" srcId="{D45D685D-FCF2-4C27-B31D-FDCADAF44D65}" destId="{0B3AA4EB-1E65-432E-A5CE-EE7648EDD214}" srcOrd="0" destOrd="0" presId="urn:microsoft.com/office/officeart/2005/8/layout/orgChart1"/>
    <dgm:cxn modelId="{8718BE01-0164-4C67-956F-7E9155335162}" type="presOf" srcId="{5AB07AA6-CC9D-446A-A4DF-BB1D3353D987}" destId="{722F6FF1-29C7-451D-A245-17AC3D443F08}" srcOrd="1" destOrd="0" presId="urn:microsoft.com/office/officeart/2005/8/layout/orgChart1"/>
    <dgm:cxn modelId="{F929C602-F8C7-475C-AE8A-4AA8379DF09D}" srcId="{49CA241E-6A33-48AF-839F-831E65809407}" destId="{22659C1A-57FD-43BB-9AAB-6FDE26570C30}" srcOrd="3" destOrd="0" parTransId="{844FFEE4-C448-4611-8AED-9B145664DA5E}" sibTransId="{2DC6E435-201F-4CD4-A886-3D7D54C1C4CB}"/>
    <dgm:cxn modelId="{88A2C304-4514-4B50-AE0A-DB015D5299F9}" type="presOf" srcId="{C464D39C-1CF3-4FAB-8D6E-4F7158F22C3F}" destId="{30DA1135-BCB2-477D-A342-9C1D12B688A4}" srcOrd="0" destOrd="0" presId="urn:microsoft.com/office/officeart/2005/8/layout/orgChart1"/>
    <dgm:cxn modelId="{21894105-87C5-4336-A475-66F1A3638D14}" type="presOf" srcId="{A8052530-4C2C-4F63-BDFB-8528B4AF7984}" destId="{18B9B3AE-7FAF-48E9-9266-7BDBABF63317}" srcOrd="0" destOrd="0" presId="urn:microsoft.com/office/officeart/2005/8/layout/orgChart1"/>
    <dgm:cxn modelId="{E2561406-96F7-4746-93C8-7267F86E412D}" type="presOf" srcId="{4468FF90-32BA-4900-8BDB-FDD40C7AC4FA}" destId="{6E1A65AE-6BF7-465F-8576-CDC0AA601566}" srcOrd="1" destOrd="0" presId="urn:microsoft.com/office/officeart/2005/8/layout/orgChart1"/>
    <dgm:cxn modelId="{E7AF5A09-1853-48EA-9FBB-A63E58007E11}" srcId="{5AB07AA6-CC9D-446A-A4DF-BB1D3353D987}" destId="{61FD9BB7-DC76-4590-8FBE-A5168EACB71E}" srcOrd="3" destOrd="0" parTransId="{76BFBF7D-FEB0-410E-BD76-FF1AA6819AFB}" sibTransId="{70499736-CAFE-4B75-BD72-B34A7E5E1367}"/>
    <dgm:cxn modelId="{A55C9B09-BF26-4F0F-9974-105B68560D64}" type="presOf" srcId="{CECE6E6F-17B6-4A0E-872B-487688C2E98F}" destId="{E4BBCD9E-841A-4F15-A43C-1BD7EADAB4D7}" srcOrd="0" destOrd="0" presId="urn:microsoft.com/office/officeart/2005/8/layout/orgChart1"/>
    <dgm:cxn modelId="{4962AA0B-98A9-49EF-99B0-27944B0373A9}" type="presOf" srcId="{B5F921CE-B62E-4349-9A93-DEC58E632899}" destId="{9FD61492-A74F-4A16-B11B-A51083E1D09A}" srcOrd="1" destOrd="0" presId="urn:microsoft.com/office/officeart/2005/8/layout/orgChart1"/>
    <dgm:cxn modelId="{CE4B650C-54DA-41B7-B74A-1825D30F9576}" type="presOf" srcId="{389CFBAD-09B5-4E8F-8682-15E4E10BECDB}" destId="{3BB35C1B-6DF2-4803-BB0B-7D631D242961}" srcOrd="1" destOrd="0" presId="urn:microsoft.com/office/officeart/2005/8/layout/orgChart1"/>
    <dgm:cxn modelId="{F99DA00C-CD14-4D37-B1A1-12335738F0F2}" srcId="{C51680B5-BD2D-4576-A83A-1434453EC9D2}" destId="{EC98705B-5E06-4F67-9F87-A05D7023AF60}" srcOrd="0" destOrd="0" parTransId="{C11EC0DB-47A7-4740-9CDB-91CC254A0ACE}" sibTransId="{FDF4C458-5319-4B7A-929B-33CF2024581B}"/>
    <dgm:cxn modelId="{16A6800D-7D93-44D6-B6B1-ED57F3CE4E80}" type="presOf" srcId="{10093AB9-173C-45F0-B702-C57C3F1AF130}" destId="{9E355DB8-6E57-4CF1-85F0-6670A04C9104}" srcOrd="0" destOrd="0" presId="urn:microsoft.com/office/officeart/2005/8/layout/orgChart1"/>
    <dgm:cxn modelId="{007EAC0E-F339-4A45-AA2E-4C7A61CA3D51}" type="presOf" srcId="{9032BA3F-A9E5-463E-BD6E-65562728DFF1}" destId="{BE82C5F4-6BAC-4F45-A4FB-BDC28CEBA932}" srcOrd="0" destOrd="0" presId="urn:microsoft.com/office/officeart/2005/8/layout/orgChart1"/>
    <dgm:cxn modelId="{D26F7F11-A82C-406F-89D5-869F2B877051}" type="presOf" srcId="{61FD9BB7-DC76-4590-8FBE-A5168EACB71E}" destId="{344CA64E-885D-4BF8-A81A-0BF7CC3029B9}" srcOrd="0" destOrd="0" presId="urn:microsoft.com/office/officeart/2005/8/layout/orgChart1"/>
    <dgm:cxn modelId="{C04AE312-0CB6-4819-B053-3FCB7CF5CF41}" type="presOf" srcId="{C2EADF7B-0A39-47AB-A3A7-2F3EEE05AE14}" destId="{6EA5147B-CDE2-4723-90CC-3097E7520BB4}" srcOrd="0" destOrd="0" presId="urn:microsoft.com/office/officeart/2005/8/layout/orgChart1"/>
    <dgm:cxn modelId="{41F85013-4F89-4193-A88C-14DF41C01D97}" type="presOf" srcId="{676C4A75-714C-4094-8E0E-39A80562E597}" destId="{51583DEC-CCB0-4107-A98F-BF85427C8120}" srcOrd="0" destOrd="0" presId="urn:microsoft.com/office/officeart/2005/8/layout/orgChart1"/>
    <dgm:cxn modelId="{F3B3D113-1B08-4F05-99E4-30242CC2DF0B}" type="presOf" srcId="{486EEA0D-A279-412B-8387-A9A52D80AB53}" destId="{0F1163DD-C4EE-441E-BACF-F8C8847E31BC}" srcOrd="0" destOrd="0" presId="urn:microsoft.com/office/officeart/2005/8/layout/orgChart1"/>
    <dgm:cxn modelId="{4C2D0C14-EA44-47D6-B96E-FC749A54CB7D}" type="presOf" srcId="{88D3CE62-891A-4D87-8DDB-1BD63F65473D}" destId="{9517AA56-596D-476D-9FBB-27A948DD917E}" srcOrd="0" destOrd="0" presId="urn:microsoft.com/office/officeart/2005/8/layout/orgChart1"/>
    <dgm:cxn modelId="{4E9BC114-890E-48FD-89D9-001A3DC613EF}" srcId="{037B0903-6F1C-42BB-ACB4-D341E597BB1F}" destId="{F728B2D1-FD30-4A18-AFBD-0B818FF1C06E}" srcOrd="2" destOrd="0" parTransId="{1F2944C6-DBD2-440F-BDEB-3F4BAFCAFC78}" sibTransId="{8BAAE789-0FFC-4859-AA3D-A2623B97F3C8}"/>
    <dgm:cxn modelId="{2A7AD418-442B-49AF-96DE-4A82E6792BAE}" type="presOf" srcId="{8973D0EE-66E4-407E-AD62-9D9A53B092E8}" destId="{B5ECF1E1-6AD9-4257-BE9B-73A281D85144}" srcOrd="0" destOrd="0" presId="urn:microsoft.com/office/officeart/2005/8/layout/orgChart1"/>
    <dgm:cxn modelId="{2750781D-FCFB-41C9-B481-96B202CCBC1C}" srcId="{49CA241E-6A33-48AF-839F-831E65809407}" destId="{486EEA0D-A279-412B-8387-A9A52D80AB53}" srcOrd="8" destOrd="0" parTransId="{88D3CE62-891A-4D87-8DDB-1BD63F65473D}" sibTransId="{9F727EC4-660A-4293-A9F3-0A1BAFD2A80B}"/>
    <dgm:cxn modelId="{DE4CD01D-DACC-47DF-92EB-EF2EE2D95FD8}" type="presOf" srcId="{387A61CE-682C-4F7B-BC8E-4549B4FA0813}" destId="{E6641BBC-7BB4-4FB9-A90B-15C3B1490FAD}" srcOrd="0" destOrd="0" presId="urn:microsoft.com/office/officeart/2005/8/layout/orgChart1"/>
    <dgm:cxn modelId="{E8183D1F-FF5B-4DDA-9E3D-20261EACE60B}" type="presOf" srcId="{D83C11BF-CAFE-46FA-9349-4D951C2B0669}" destId="{2C219193-A7A3-49F0-99C1-40284F3F8C9C}" srcOrd="0" destOrd="0" presId="urn:microsoft.com/office/officeart/2005/8/layout/orgChart1"/>
    <dgm:cxn modelId="{44110620-840F-4F40-A440-3443C7F35B35}" srcId="{22659C1A-57FD-43BB-9AAB-6FDE26570C30}" destId="{B5F921CE-B62E-4349-9A93-DEC58E632899}" srcOrd="2" destOrd="0" parTransId="{CDCA5015-5716-47E4-B90B-6C72681D5CAD}" sibTransId="{CB991535-662B-4CE8-8420-B83A95434C69}"/>
    <dgm:cxn modelId="{1C844428-440C-4BD4-A2F4-0C3F2EC6398F}" srcId="{A8052530-4C2C-4F63-BDFB-8528B4AF7984}" destId="{C3A481B5-5082-46EC-897B-F6F5A7CCE134}" srcOrd="1" destOrd="0" parTransId="{8A5D2008-D1BD-48B3-9FD4-1D8E001AD1C4}" sibTransId="{75D6E651-B0FF-4365-806E-E1DC5A084F15}"/>
    <dgm:cxn modelId="{73DC9228-93A5-41C9-B969-58C5EC45060B}" type="presOf" srcId="{9AC448F1-F7C4-44F2-BA87-E0D07758430A}" destId="{C42ADA9B-755A-4B3F-BB1F-050EF9C792AE}" srcOrd="1" destOrd="0" presId="urn:microsoft.com/office/officeart/2005/8/layout/orgChart1"/>
    <dgm:cxn modelId="{0D63EF28-935A-4E95-AC2A-9396CB295CB9}" srcId="{A8052530-4C2C-4F63-BDFB-8528B4AF7984}" destId="{C0106D15-8391-48B7-BF93-BE0D36ED576B}" srcOrd="0" destOrd="0" parTransId="{19700D5D-D3D1-4E3A-A607-F4EADFE32632}" sibTransId="{F9B540AC-C756-45E5-9696-9BBCDFD2E980}"/>
    <dgm:cxn modelId="{7545A22C-F2CE-4AFF-B9B9-B00EABF143A5}" type="presOf" srcId="{1822BEE3-388B-4B4A-A274-3FA9A9EB2C3C}" destId="{2B5F47C8-E68F-42FE-85AE-1596F2C2462A}" srcOrd="0" destOrd="0" presId="urn:microsoft.com/office/officeart/2005/8/layout/orgChart1"/>
    <dgm:cxn modelId="{CE952B30-D3FD-4F20-B2CF-FEEFEC1A74E2}" type="presOf" srcId="{1373F92E-B2A8-407E-9722-083128BD1839}" destId="{22E73C2B-4871-41C2-9003-489612CE7FF6}" srcOrd="0" destOrd="0" presId="urn:microsoft.com/office/officeart/2005/8/layout/orgChart1"/>
    <dgm:cxn modelId="{C7771931-DBF7-4E9E-9411-14DA2AC6D739}" type="presOf" srcId="{8AC3CAB7-70D4-47E6-B573-BB7C1BDEC783}" destId="{58C64EA2-15E9-4E07-9D6C-94FC2137DFCB}" srcOrd="0" destOrd="0" presId="urn:microsoft.com/office/officeart/2005/8/layout/orgChart1"/>
    <dgm:cxn modelId="{00F2C631-2B92-4089-9837-0A15358ACA43}" srcId="{A8052530-4C2C-4F63-BDFB-8528B4AF7984}" destId="{39403899-9B75-439E-B29A-6E450C359716}" srcOrd="3" destOrd="0" parTransId="{E2152386-C6CE-49B3-A55C-B4DB17D51104}" sibTransId="{0CF78D6F-EE77-44F7-B8CC-7EB3207EFFA0}"/>
    <dgm:cxn modelId="{59AD5334-6512-4492-8727-772F696689D5}" srcId="{486EEA0D-A279-412B-8387-A9A52D80AB53}" destId="{E7BF3572-DDBB-4801-9D02-C15C915FFAFD}" srcOrd="2" destOrd="0" parTransId="{2F831717-1B69-49F6-A420-24C5E90697B0}" sibTransId="{E66E3ECD-2406-44CB-A71C-06ECC1548CDF}"/>
    <dgm:cxn modelId="{33968934-0BA0-43AF-84FD-BA7D76398F3F}" srcId="{4468FF90-32BA-4900-8BDB-FDD40C7AC4FA}" destId="{FEC0B9F7-C42A-4B97-AC91-5AEBCA8483AF}" srcOrd="1" destOrd="0" parTransId="{C2EADF7B-0A39-47AB-A3A7-2F3EEE05AE14}" sibTransId="{F94107D4-DCFE-4B1E-A537-9A65B5747A4A}"/>
    <dgm:cxn modelId="{C62C303A-1B55-49D1-AC40-81C7294B098A}" type="presOf" srcId="{8AC3CAB7-70D4-47E6-B573-BB7C1BDEC783}" destId="{1097A8B2-C470-420C-A8E3-AB092586C984}" srcOrd="1" destOrd="0" presId="urn:microsoft.com/office/officeart/2005/8/layout/orgChart1"/>
    <dgm:cxn modelId="{49368D3C-946A-427D-9DB0-11F8D26ECA11}" type="presOf" srcId="{1F2944C6-DBD2-440F-BDEB-3F4BAFCAFC78}" destId="{9976DEED-632E-4DEA-8FFF-E71CC03274F6}" srcOrd="0" destOrd="0" presId="urn:microsoft.com/office/officeart/2005/8/layout/orgChart1"/>
    <dgm:cxn modelId="{58B2BA3D-E020-4EFB-ADBB-4EE14DA55987}" type="presOf" srcId="{B7BE6320-3073-45E1-ADB3-527EF82E29C5}" destId="{C1B52439-FF36-4D44-A178-31ECC71BC581}" srcOrd="1" destOrd="0" presId="urn:microsoft.com/office/officeart/2005/8/layout/orgChart1"/>
    <dgm:cxn modelId="{A392DF3E-FEC1-403A-A394-EA4F72A9D518}" type="presOf" srcId="{C464D39C-1CF3-4FAB-8D6E-4F7158F22C3F}" destId="{903E6681-FC1C-4DC7-8AC8-D0F5C65E93B1}" srcOrd="1" destOrd="0" presId="urn:microsoft.com/office/officeart/2005/8/layout/orgChart1"/>
    <dgm:cxn modelId="{CF63F33F-FB2A-4698-9341-0678B21DF3A1}" type="presOf" srcId="{3B58C131-C4F2-41A7-89C7-8A63A2BEE543}" destId="{8B094639-984D-4D1D-8F55-3ADC69963AB9}" srcOrd="0" destOrd="0" presId="urn:microsoft.com/office/officeart/2005/8/layout/orgChart1"/>
    <dgm:cxn modelId="{20F69E40-5C00-46DC-860F-74EED1898368}" type="presOf" srcId="{AABA589A-268B-45C9-B5C3-0C08B645B7FC}" destId="{EBE84053-76AE-481E-BEF2-679BC4120B39}" srcOrd="1" destOrd="0" presId="urn:microsoft.com/office/officeart/2005/8/layout/orgChart1"/>
    <dgm:cxn modelId="{777BA05B-50FB-4C5D-B67B-AACB472D7876}" type="presOf" srcId="{EC98705B-5E06-4F67-9F87-A05D7023AF60}" destId="{2BFC1CB1-9F72-45F9-BA70-5038812D96E8}" srcOrd="0" destOrd="0" presId="urn:microsoft.com/office/officeart/2005/8/layout/orgChart1"/>
    <dgm:cxn modelId="{A172FD5B-CF7D-4858-BFC4-EB454850E209}" type="presOf" srcId="{39403899-9B75-439E-B29A-6E450C359716}" destId="{941EE50D-32D4-46E3-B627-43F7CD4BB32A}" srcOrd="1" destOrd="0" presId="urn:microsoft.com/office/officeart/2005/8/layout/orgChart1"/>
    <dgm:cxn modelId="{C8C41A5C-E04E-41D2-9F71-E4A4408F9183}" type="presOf" srcId="{1386BB02-C04B-42BE-AE11-80DD72EB1040}" destId="{2515F54C-29F2-44F7-BC8F-37BD421D10F7}" srcOrd="1" destOrd="0" presId="urn:microsoft.com/office/officeart/2005/8/layout/orgChart1"/>
    <dgm:cxn modelId="{9634675D-83C7-4796-8FDA-88A80CFF0B7D}" type="presOf" srcId="{86D84E1E-C20B-4D78-86E6-020C11740907}" destId="{2FF7F301-4767-4828-BDD8-91A4248E021A}" srcOrd="0" destOrd="0" presId="urn:microsoft.com/office/officeart/2005/8/layout/orgChart1"/>
    <dgm:cxn modelId="{D482595D-F4B9-48CE-B013-E42B1D20C1FC}" type="presOf" srcId="{389CFBAD-09B5-4E8F-8682-15E4E10BECDB}" destId="{FA352855-2D14-4389-9779-C3E393972B0F}" srcOrd="0" destOrd="0" presId="urn:microsoft.com/office/officeart/2005/8/layout/orgChart1"/>
    <dgm:cxn modelId="{A131025F-5422-4AC0-8649-D657DBC3ED26}" type="presOf" srcId="{C0106D15-8391-48B7-BF93-BE0D36ED576B}" destId="{AC6F8432-AB20-4EED-97F2-1CF46A4D016B}" srcOrd="1" destOrd="0" presId="urn:microsoft.com/office/officeart/2005/8/layout/orgChart1"/>
    <dgm:cxn modelId="{F8FB3A5F-E05B-41FB-8B28-3D051827CAEB}" type="presOf" srcId="{EAB58ED2-D5C8-48A6-A589-4E4EFF478306}" destId="{87DE95A9-4390-4487-9A47-D6C043514459}" srcOrd="1" destOrd="0" presId="urn:microsoft.com/office/officeart/2005/8/layout/orgChart1"/>
    <dgm:cxn modelId="{BF719B60-75A9-4303-B085-1E27043A6D50}" type="presOf" srcId="{AABA589A-268B-45C9-B5C3-0C08B645B7FC}" destId="{066EE6B7-43EB-45C5-A77C-F5FB6FF5E199}" srcOrd="0" destOrd="0" presId="urn:microsoft.com/office/officeart/2005/8/layout/orgChart1"/>
    <dgm:cxn modelId="{CE6FEF62-7C05-43B7-B8EE-370E1477BE05}" type="presOf" srcId="{CB15F5DA-D966-4F6B-B36E-6D021522F946}" destId="{C276E5F0-BAD6-4EAF-AEF3-010F2244EF1C}" srcOrd="0" destOrd="0" presId="urn:microsoft.com/office/officeart/2005/8/layout/orgChart1"/>
    <dgm:cxn modelId="{0A886D63-5433-4455-9EBC-A9E2DF6C1CDD}" srcId="{B7E310EB-F882-43E1-9F25-8F6BBAB0240E}" destId="{49CA241E-6A33-48AF-839F-831E65809407}" srcOrd="0" destOrd="0" parTransId="{1F16ED20-9960-4E61-910C-5FC23BD380CE}" sibTransId="{94C727F2-585E-4264-8677-8B66F29D4139}"/>
    <dgm:cxn modelId="{D7BF0564-A16F-432E-8573-FFC212E41C5F}" type="presOf" srcId="{22659C1A-57FD-43BB-9AAB-6FDE26570C30}" destId="{B073CBE8-BF0A-4C64-8614-A09D65490AC2}" srcOrd="0" destOrd="0" presId="urn:microsoft.com/office/officeart/2005/8/layout/orgChart1"/>
    <dgm:cxn modelId="{25F72E65-996B-4BFE-A4D9-3E0A8A6BDEC2}" type="presOf" srcId="{3A8741D2-E057-491E-AAF5-54A1A621E695}" destId="{74FFA9E1-7939-479B-9D85-BC9CE9ED4006}" srcOrd="1" destOrd="0" presId="urn:microsoft.com/office/officeart/2005/8/layout/orgChart1"/>
    <dgm:cxn modelId="{AC9A0847-0E45-48D6-87C6-4F47097E0ED1}" type="presOf" srcId="{E2152386-C6CE-49B3-A55C-B4DB17D51104}" destId="{9AA2BD8B-9257-42A9-86D6-CC7AEAE649C2}" srcOrd="0" destOrd="0" presId="urn:microsoft.com/office/officeart/2005/8/layout/orgChart1"/>
    <dgm:cxn modelId="{9D973A67-C6CF-41A9-8AC7-E153C7AEB907}" type="presOf" srcId="{CDCA5015-5716-47E4-B90B-6C72681D5CAD}" destId="{9FCB8ACC-0859-4AAF-99FF-07BBBA937737}" srcOrd="0" destOrd="0" presId="urn:microsoft.com/office/officeart/2005/8/layout/orgChart1"/>
    <dgm:cxn modelId="{5AD36348-B43D-49ED-BBDB-B1B6CD0866BD}" type="presOf" srcId="{2F831717-1B69-49F6-A420-24C5E90697B0}" destId="{2AA78FEF-DD58-45DA-ABE3-87E54B4AC25F}" srcOrd="0" destOrd="0" presId="urn:microsoft.com/office/officeart/2005/8/layout/orgChart1"/>
    <dgm:cxn modelId="{A0FDF16A-E0EA-4429-9276-AE4476579B53}" type="presOf" srcId="{83D669BF-8EC6-4C83-84C6-643B754F5732}" destId="{CB3F8A5F-98DB-4495-8FFF-91447578F7FF}" srcOrd="0" destOrd="0" presId="urn:microsoft.com/office/officeart/2005/8/layout/orgChart1"/>
    <dgm:cxn modelId="{3892934B-85EA-453D-AB38-40127C4F4255}" type="presOf" srcId="{1999E85F-EADF-41EE-9101-DC1513F9A388}" destId="{23BDCE3F-8D64-4C71-A85A-4025D5C3ADC0}" srcOrd="0" destOrd="0" presId="urn:microsoft.com/office/officeart/2005/8/layout/orgChart1"/>
    <dgm:cxn modelId="{5D7F2C6C-A1F5-4E5F-A925-0748CEA0FC71}" type="presOf" srcId="{3A8741D2-E057-491E-AAF5-54A1A621E695}" destId="{B9D8C374-9DD3-43A7-9BBE-59B96F6AC137}" srcOrd="0" destOrd="0" presId="urn:microsoft.com/office/officeart/2005/8/layout/orgChart1"/>
    <dgm:cxn modelId="{4153656F-C91F-41F5-8CFC-6467F87B1C56}" type="presOf" srcId="{A8052530-4C2C-4F63-BDFB-8528B4AF7984}" destId="{05696EAB-FCA6-47A0-87BA-6B46528699ED}" srcOrd="1" destOrd="0" presId="urn:microsoft.com/office/officeart/2005/8/layout/orgChart1"/>
    <dgm:cxn modelId="{9FFFA16F-AC3D-4007-8242-874ADFDDE3AF}" type="presOf" srcId="{777FE902-4A5E-492B-B670-7F17829EDF43}" destId="{29809A62-A2DA-4C91-B9F8-4F9D52C5CD4A}" srcOrd="1" destOrd="0" presId="urn:microsoft.com/office/officeart/2005/8/layout/orgChart1"/>
    <dgm:cxn modelId="{8322CE6F-EA8A-4B3F-97D5-AF44358955FE}" type="presOf" srcId="{8D70ADEC-2AE8-469B-9A65-1DC7CA22407C}" destId="{8589F525-C7A2-4718-B5B6-AC875BD0E894}" srcOrd="0" destOrd="0" presId="urn:microsoft.com/office/officeart/2005/8/layout/orgChart1"/>
    <dgm:cxn modelId="{10C15670-79E4-4FB2-99C0-26E8340C100E}" srcId="{F87AF3FE-8228-46C6-B085-6CA6FB65FA3F}" destId="{EAB58ED2-D5C8-48A6-A589-4E4EFF478306}" srcOrd="0" destOrd="0" parTransId="{D45D685D-FCF2-4C27-B31D-FDCADAF44D65}" sibTransId="{EBFC6B22-D081-4E5D-93C8-873188B672E4}"/>
    <dgm:cxn modelId="{70FC9870-E604-4D64-A14E-48CBD97AAEAB}" type="presOf" srcId="{8A5D2008-D1BD-48B3-9FD4-1D8E001AD1C4}" destId="{5F55C254-1A01-4E4E-A20D-A17FD546CB08}" srcOrd="0" destOrd="0" presId="urn:microsoft.com/office/officeart/2005/8/layout/orgChart1"/>
    <dgm:cxn modelId="{3CD9DA51-A139-4C72-A491-BDBC50E55181}" type="presOf" srcId="{9C36606D-C036-4AEF-B976-63DA9BA5A594}" destId="{88B660C3-0047-4289-9B91-43E5825E077C}" srcOrd="1" destOrd="0" presId="urn:microsoft.com/office/officeart/2005/8/layout/orgChart1"/>
    <dgm:cxn modelId="{4DBA1A53-A9AC-429B-86D6-6818143E2622}" srcId="{A8052530-4C2C-4F63-BDFB-8528B4AF7984}" destId="{B7BE6320-3073-45E1-ADB3-527EF82E29C5}" srcOrd="2" destOrd="0" parTransId="{2EF37F3F-F9CE-4D19-8CCF-60F1A0FF947D}" sibTransId="{8859538B-36A8-480D-929E-F298A4375E8E}"/>
    <dgm:cxn modelId="{2B002C74-7E12-4D2C-A5F3-2ED8BAC22AA3}" type="presOf" srcId="{777FE902-4A5E-492B-B670-7F17829EDF43}" destId="{5A3C09D0-F2AB-4BA6-B026-699876051C6F}" srcOrd="0" destOrd="0" presId="urn:microsoft.com/office/officeart/2005/8/layout/orgChart1"/>
    <dgm:cxn modelId="{E9037E55-CCEC-45B3-A13F-B68361B7DF0F}" type="presOf" srcId="{4023A825-8EF5-4BF8-A2A3-1527D111AFD7}" destId="{FBD52885-DCC0-44C7-B125-AA0FEF0F4F06}" srcOrd="0" destOrd="0" presId="urn:microsoft.com/office/officeart/2005/8/layout/orgChart1"/>
    <dgm:cxn modelId="{67192356-218C-4ED8-874C-A731049C7587}" type="presOf" srcId="{15CF5D12-8FF4-41FB-AB35-83AC4DC71146}" destId="{6B5D2658-A787-4AAB-891D-CB78A373A57B}" srcOrd="0" destOrd="0" presId="urn:microsoft.com/office/officeart/2005/8/layout/orgChart1"/>
    <dgm:cxn modelId="{9917AB56-0085-4102-8B38-F6847A243D7C}" type="presOf" srcId="{19700D5D-D3D1-4E3A-A607-F4EADFE32632}" destId="{42111C79-6CD2-478C-A64A-F4F098F1C54D}" srcOrd="0" destOrd="0" presId="urn:microsoft.com/office/officeart/2005/8/layout/orgChart1"/>
    <dgm:cxn modelId="{E4122977-0BAD-4553-8970-CBAD8163C0D9}" srcId="{49CA241E-6A33-48AF-839F-831E65809407}" destId="{037B0903-6F1C-42BB-ACB4-D341E597BB1F}" srcOrd="7" destOrd="0" parTransId="{B253ABF1-4A3E-4190-B2E8-5FC07DD9C389}" sibTransId="{3610A866-5D02-4AA9-AA30-7EC79CC51AEB}"/>
    <dgm:cxn modelId="{85686357-7DF1-47C7-BF20-EE2F9D9769A4}" type="presOf" srcId="{22659C1A-57FD-43BB-9AAB-6FDE26570C30}" destId="{BC4293BF-8EE1-44BA-AC85-AF520D34ED24}" srcOrd="1" destOrd="0" presId="urn:microsoft.com/office/officeart/2005/8/layout/orgChart1"/>
    <dgm:cxn modelId="{A7DA5178-8970-4C89-8E76-2EE0E860A3A2}" type="presOf" srcId="{011C8396-0816-4E69-8B84-1E3C2EB3EB89}" destId="{B527CBD0-D766-4796-A708-4B4CE69899B4}" srcOrd="0" destOrd="0" presId="urn:microsoft.com/office/officeart/2005/8/layout/orgChart1"/>
    <dgm:cxn modelId="{BDB6B379-A5E1-426A-8FA2-920EEEF49FFD}" type="presOf" srcId="{97593B5C-01BA-4B10-B63C-32AB63257E47}" destId="{71BDC271-DE76-4DFC-BC5F-F4DA33FA0C79}" srcOrd="0" destOrd="0" presId="urn:microsoft.com/office/officeart/2005/8/layout/orgChart1"/>
    <dgm:cxn modelId="{25054F7D-0CD3-4C75-8684-57C14A119D4F}" type="presOf" srcId="{5AB07AA6-CC9D-446A-A4DF-BB1D3353D987}" destId="{6AF7766F-67A3-4166-9E60-B0974F3E9CA2}" srcOrd="0" destOrd="0" presId="urn:microsoft.com/office/officeart/2005/8/layout/orgChart1"/>
    <dgm:cxn modelId="{0127F57D-742A-47FD-B19F-4D091618A8BE}" srcId="{49CA241E-6A33-48AF-839F-831E65809407}" destId="{C51680B5-BD2D-4576-A83A-1434453EC9D2}" srcOrd="6" destOrd="0" parTransId="{E5C17DF1-8979-4C0F-A349-90F864F77737}" sibTransId="{69684846-9E5B-4974-B47E-0C6282915E18}"/>
    <dgm:cxn modelId="{CDD0D97F-7AFF-436F-9096-A51FF16F06C4}" type="presOf" srcId="{9C36606D-C036-4AEF-B976-63DA9BA5A594}" destId="{C6F9F7B4-8F38-440C-9BF8-1D905D513F94}" srcOrd="0" destOrd="0" presId="urn:microsoft.com/office/officeart/2005/8/layout/orgChart1"/>
    <dgm:cxn modelId="{21B88180-0F0C-447F-85F6-C1509144ACBA}" type="presOf" srcId="{C51680B5-BD2D-4576-A83A-1434453EC9D2}" destId="{8E9690DC-2204-4236-8EE2-8C02B753BCE0}" srcOrd="0" destOrd="0" presId="urn:microsoft.com/office/officeart/2005/8/layout/orgChart1"/>
    <dgm:cxn modelId="{10810581-D771-4153-8C76-F4D8DF4AE911}" type="presOf" srcId="{1F635E33-0B3B-4197-9E20-0C9BAF9A7F3B}" destId="{B628CACD-4B67-44DF-AB99-B6B49E582243}" srcOrd="0" destOrd="0" presId="urn:microsoft.com/office/officeart/2005/8/layout/orgChart1"/>
    <dgm:cxn modelId="{549FD182-A98E-4A21-8743-A5961C1D3FB1}" type="presOf" srcId="{E7BF3572-DDBB-4801-9D02-C15C915FFAFD}" destId="{20938A5E-6451-4B75-8044-B91B2BDA1A68}" srcOrd="1" destOrd="0" presId="urn:microsoft.com/office/officeart/2005/8/layout/orgChart1"/>
    <dgm:cxn modelId="{8BB84883-D4AD-4D92-89A7-D5D5D5C81373}" type="presOf" srcId="{83D669BF-8EC6-4C83-84C6-643B754F5732}" destId="{8FE262CC-207A-4E7B-A788-661909B38AA3}" srcOrd="1" destOrd="0" presId="urn:microsoft.com/office/officeart/2005/8/layout/orgChart1"/>
    <dgm:cxn modelId="{B7E4F884-D3B5-41FC-A370-D44053D86BF6}" type="presOf" srcId="{39403899-9B75-439E-B29A-6E450C359716}" destId="{16918645-C3AF-4EA5-A850-2FD3660D0565}" srcOrd="0" destOrd="0" presId="urn:microsoft.com/office/officeart/2005/8/layout/orgChart1"/>
    <dgm:cxn modelId="{2F9F0885-4C92-4100-B276-32384B2C68EE}" srcId="{22659C1A-57FD-43BB-9AAB-6FDE26570C30}" destId="{D83C11BF-CAFE-46FA-9349-4D951C2B0669}" srcOrd="4" destOrd="0" parTransId="{B48FE25D-A0F1-4AC9-87B2-5FDF0897F780}" sibTransId="{4A0F1A30-0AC7-4E7B-AB3F-62822F501D67}"/>
    <dgm:cxn modelId="{52C08886-51BD-4935-9273-3111FCF3E63F}" type="presOf" srcId="{4F7F1F78-CC00-4071-A100-F7E9DCC68353}" destId="{B00314A6-FF08-4B19-9B4D-B34A8DDE6B0D}" srcOrd="1" destOrd="0" presId="urn:microsoft.com/office/officeart/2005/8/layout/orgChart1"/>
    <dgm:cxn modelId="{95E3C58A-F1CE-4DD7-965B-3E09C1F54D76}" type="presOf" srcId="{B7BE6320-3073-45E1-ADB3-527EF82E29C5}" destId="{92DE0897-11E8-415B-8E2B-530FD111AC66}" srcOrd="0" destOrd="0" presId="urn:microsoft.com/office/officeart/2005/8/layout/orgChart1"/>
    <dgm:cxn modelId="{30145E8C-F499-43FB-AEAB-6581170C8B5D}" type="presOf" srcId="{EAB58ED2-D5C8-48A6-A589-4E4EFF478306}" destId="{F331755F-487D-442A-AE9D-509285EE8FB3}" srcOrd="0" destOrd="0" presId="urn:microsoft.com/office/officeart/2005/8/layout/orgChart1"/>
    <dgm:cxn modelId="{25C06E8D-282C-4A02-BBEB-791D8A46A75F}" srcId="{037B0903-6F1C-42BB-ACB4-D341E597BB1F}" destId="{1F635E33-0B3B-4197-9E20-0C9BAF9A7F3B}" srcOrd="3" destOrd="0" parTransId="{15CF5D12-8FF4-41FB-AB35-83AC4DC71146}" sibTransId="{4C4629C4-6260-402D-A744-C1667F9F6AF0}"/>
    <dgm:cxn modelId="{2038858D-5E9D-4627-B75E-8913F42FAD5E}" type="presOf" srcId="{037B0903-6F1C-42BB-ACB4-D341E597BB1F}" destId="{A88ACA42-DBF2-4376-81E8-C51807D3BC49}" srcOrd="1" destOrd="0" presId="urn:microsoft.com/office/officeart/2005/8/layout/orgChart1"/>
    <dgm:cxn modelId="{57B63A8F-9035-4ED8-B7FE-3FD56BBB6D73}" type="presOf" srcId="{D913E0D4-9594-406C-AC89-CEB4476DCF48}" destId="{B4EBCB72-569B-4D56-A457-FDE9EEBAAC2A}" srcOrd="0" destOrd="0" presId="urn:microsoft.com/office/officeart/2005/8/layout/orgChart1"/>
    <dgm:cxn modelId="{AA3EB191-0CDA-4253-81F0-E7B1304A1076}" type="presOf" srcId="{49CA241E-6A33-48AF-839F-831E65809407}" destId="{54E4C02F-6FAA-4FA8-B8B5-C11541448C06}" srcOrd="1" destOrd="0" presId="urn:microsoft.com/office/officeart/2005/8/layout/orgChart1"/>
    <dgm:cxn modelId="{25C41192-B377-4323-B69B-4C74AEE8A72A}" type="presOf" srcId="{76BFBF7D-FEB0-410E-BD76-FF1AA6819AFB}" destId="{DCD3E4CA-FF83-4E76-B339-A8A805028285}" srcOrd="0" destOrd="0" presId="urn:microsoft.com/office/officeart/2005/8/layout/orgChart1"/>
    <dgm:cxn modelId="{2442CA94-B66F-49A7-AF74-0A4CDB7C0987}" type="presOf" srcId="{03944DEB-DFDC-4D4E-8071-EAEAFAF53C83}" destId="{AFDD0C84-1153-4232-82CF-AFBB47F044AB}" srcOrd="0" destOrd="0" presId="urn:microsoft.com/office/officeart/2005/8/layout/orgChart1"/>
    <dgm:cxn modelId="{98DDF695-0A9D-4DC7-BF21-8B9C080B7FF9}" type="presOf" srcId="{9EFE3227-F68C-455C-AE92-678795F91791}" destId="{C206A9F7-0ED8-4820-ABAC-7AC739B6A520}" srcOrd="0" destOrd="0" presId="urn:microsoft.com/office/officeart/2005/8/layout/orgChart1"/>
    <dgm:cxn modelId="{43AA1D9B-A9FF-44EE-AD4D-B2F19C785E3C}" type="presOf" srcId="{8973D0EE-66E4-407E-AD62-9D9A53B092E8}" destId="{40B47FE7-FB9F-4CAC-AEE5-6D8AE5A82F91}" srcOrd="1" destOrd="0" presId="urn:microsoft.com/office/officeart/2005/8/layout/orgChart1"/>
    <dgm:cxn modelId="{7D7D799C-EA92-449B-B643-2FD85AEDDF4E}" srcId="{4468FF90-32BA-4900-8BDB-FDD40C7AC4FA}" destId="{AABA589A-268B-45C9-B5C3-0C08B645B7FC}" srcOrd="2" destOrd="0" parTransId="{1373F92E-B2A8-407E-9722-083128BD1839}" sibTransId="{94DF04DB-C011-444A-B657-A19EBC38960B}"/>
    <dgm:cxn modelId="{04863C9D-9EA0-4E78-8A35-045B10B2996A}" type="presOf" srcId="{387A61CE-682C-4F7B-BC8E-4549B4FA0813}" destId="{EC35D3DE-1B1E-4655-ABBD-0E126876E5B6}" srcOrd="1" destOrd="0" presId="urn:microsoft.com/office/officeart/2005/8/layout/orgChart1"/>
    <dgm:cxn modelId="{BF5DB79E-91E7-4FE7-BA87-2C1EFE0EE900}" srcId="{22659C1A-57FD-43BB-9AAB-6FDE26570C30}" destId="{8D70ADEC-2AE8-469B-9A65-1DC7CA22407C}" srcOrd="0" destOrd="0" parTransId="{6630E10F-C66C-48E7-9CE2-BBAECB6DF22B}" sibTransId="{18E86D1A-4D80-4C40-B453-2AB8919B35C1}"/>
    <dgm:cxn modelId="{9B94EA9E-12C0-4E1F-ACF3-7F2A435DD99E}" type="presOf" srcId="{C3A481B5-5082-46EC-897B-F6F5A7CCE134}" destId="{A551C441-2937-48D5-BFF6-7C980060831B}" srcOrd="0" destOrd="0" presId="urn:microsoft.com/office/officeart/2005/8/layout/orgChart1"/>
    <dgm:cxn modelId="{2EE23F9F-6755-4E03-9BAA-317595B16317}" type="presOf" srcId="{46D6A75E-251A-418B-9327-F0040C2C377A}" destId="{118B6CCC-B593-408C-904D-0A1155040BB8}" srcOrd="1" destOrd="0" presId="urn:microsoft.com/office/officeart/2005/8/layout/orgChart1"/>
    <dgm:cxn modelId="{6980B09F-8E77-4683-B843-489B7209F1FE}" type="presOf" srcId="{61FD9BB7-DC76-4590-8FBE-A5168EACB71E}" destId="{081A16AF-4BA5-4BBA-AE00-F427051FAE8F}" srcOrd="1" destOrd="0" presId="urn:microsoft.com/office/officeart/2005/8/layout/orgChart1"/>
    <dgm:cxn modelId="{378622A6-ED36-4FB6-B2EC-6308D91C5C7C}" type="presOf" srcId="{86D84E1E-C20B-4D78-86E6-020C11740907}" destId="{F1DAB027-E5EC-4C5E-AC3D-EE46C4C3F96C}" srcOrd="1" destOrd="0" presId="urn:microsoft.com/office/officeart/2005/8/layout/orgChart1"/>
    <dgm:cxn modelId="{B710E4A9-BE3F-4839-815F-5131D41B2B02}" srcId="{4468FF90-32BA-4900-8BDB-FDD40C7AC4FA}" destId="{387A61CE-682C-4F7B-BC8E-4549B4FA0813}" srcOrd="3" destOrd="0" parTransId="{1999E85F-EADF-41EE-9101-DC1513F9A388}" sibTransId="{E60B0056-13AD-4F31-9836-CCB8EE59D243}"/>
    <dgm:cxn modelId="{F93556AA-3E5D-4DFE-B226-8177739A4FB5}" type="presOf" srcId="{B799C375-FB85-478C-9F14-ADB20EA0F239}" destId="{4EC22FDB-CB82-4F98-B1F2-21EB9BFC2B5C}" srcOrd="0" destOrd="0" presId="urn:microsoft.com/office/officeart/2005/8/layout/orgChart1"/>
    <dgm:cxn modelId="{B66DEFAB-2B6C-4FE4-ABAF-0F5F8A004C81}" type="presOf" srcId="{C3A481B5-5082-46EC-897B-F6F5A7CCE134}" destId="{0681FB7C-56B1-4BCF-B40D-78676EC32B3D}" srcOrd="1" destOrd="0" presId="urn:microsoft.com/office/officeart/2005/8/layout/orgChart1"/>
    <dgm:cxn modelId="{222ED8AC-FF1F-42E4-81D1-9CDF49A3B112}" type="presOf" srcId="{FEC0B9F7-C42A-4B97-AC91-5AEBCA8483AF}" destId="{EC78333A-2367-437C-9907-31938567B408}" srcOrd="1" destOrd="0" presId="urn:microsoft.com/office/officeart/2005/8/layout/orgChart1"/>
    <dgm:cxn modelId="{98FB79AD-292C-49BD-96DD-94E13CCE2A69}" srcId="{5AB07AA6-CC9D-446A-A4DF-BB1D3353D987}" destId="{389CFBAD-09B5-4E8F-8682-15E4E10BECDB}" srcOrd="2" destOrd="0" parTransId="{6E8C933C-F977-4B85-B372-29C7B1F55E74}" sibTransId="{386A44A8-AD64-42BC-854D-8E9F5329F80C}"/>
    <dgm:cxn modelId="{A588CFAD-4112-479A-9318-5F7CA62C6E2C}" type="presOf" srcId="{B253ABF1-4A3E-4190-B2E8-5FC07DD9C389}" destId="{6894A614-D60F-494D-9CE2-40EB79CEF9BB}" srcOrd="0" destOrd="0" presId="urn:microsoft.com/office/officeart/2005/8/layout/orgChart1"/>
    <dgm:cxn modelId="{FAED2DAF-A665-4A25-8758-500D0C55F2ED}" type="presOf" srcId="{E5C17DF1-8979-4C0F-A349-90F864F77737}" destId="{2B4CE363-E256-48A6-B0F9-FD8ACFE5B76F}" srcOrd="0" destOrd="0" presId="urn:microsoft.com/office/officeart/2005/8/layout/orgChart1"/>
    <dgm:cxn modelId="{82F5C4AF-1166-4BB6-95C0-72E5E585EB5C}" srcId="{5AB07AA6-CC9D-446A-A4DF-BB1D3353D987}" destId="{777FE902-4A5E-492B-B670-7F17829EDF43}" srcOrd="1" destOrd="0" parTransId="{03944DEB-DFDC-4D4E-8071-EAEAFAF53C83}" sibTransId="{71F9EA6B-27A5-47CA-ACBA-0D9773E51E24}"/>
    <dgm:cxn modelId="{3D0A5FB3-B5DA-4FD3-A294-1B48700A829B}" type="presOf" srcId="{486EEA0D-A279-412B-8387-A9A52D80AB53}" destId="{263E0D4F-6291-4F61-A227-E694CB782BC6}" srcOrd="1" destOrd="0" presId="urn:microsoft.com/office/officeart/2005/8/layout/orgChart1"/>
    <dgm:cxn modelId="{169E09B4-EE3A-4A62-8D5C-82A11DB7ED91}" srcId="{A8052530-4C2C-4F63-BDFB-8528B4AF7984}" destId="{83D669BF-8EC6-4C83-84C6-643B754F5732}" srcOrd="4" destOrd="0" parTransId="{676C4A75-714C-4094-8E0E-39A80562E597}" sibTransId="{2A510070-3227-48C4-B7D5-21B3B881D9EE}"/>
    <dgm:cxn modelId="{A77A68B4-DAB0-4FE1-ABED-1CADE8800568}" type="presOf" srcId="{D76C1B2A-926A-4704-B37F-F6A4E89001DF}" destId="{E17CC89D-0EA9-4F1A-B86D-D3F9072C9E0D}" srcOrd="0" destOrd="0" presId="urn:microsoft.com/office/officeart/2005/8/layout/orgChart1"/>
    <dgm:cxn modelId="{8E0E6BB7-942D-4C46-9AD8-6BDABA1C3852}" type="presOf" srcId="{F87AF3FE-8228-46C6-B085-6CA6FB65FA3F}" destId="{19D48B45-CEBD-49A2-8102-CAC2B7634479}" srcOrd="1" destOrd="0" presId="urn:microsoft.com/office/officeart/2005/8/layout/orgChart1"/>
    <dgm:cxn modelId="{0C9DBCB7-AB69-4AE4-A4B4-65618766B2E9}" srcId="{49CA241E-6A33-48AF-839F-831E65809407}" destId="{F87AF3FE-8228-46C6-B085-6CA6FB65FA3F}" srcOrd="4" destOrd="0" parTransId="{CECE6E6F-17B6-4A0E-872B-487688C2E98F}" sibTransId="{6BF2BE36-372E-442E-9E91-2112394DADBE}"/>
    <dgm:cxn modelId="{D409FBB9-8E8F-44CB-B81A-585FD230492D}" srcId="{22659C1A-57FD-43BB-9AAB-6FDE26570C30}" destId="{8973D0EE-66E4-407E-AD62-9D9A53B092E8}" srcOrd="3" destOrd="0" parTransId="{3B58C131-C4F2-41A7-89C7-8A63A2BEE543}" sibTransId="{CA4176D4-232C-482C-94B0-7C4937268B3B}"/>
    <dgm:cxn modelId="{9658D3BA-CB90-4CC0-A34E-8AB84F51E48E}" type="presOf" srcId="{46D6A75E-251A-418B-9327-F0040C2C377A}" destId="{33C3B564-EC7F-4513-BE45-025F0BED96AD}" srcOrd="0" destOrd="0" presId="urn:microsoft.com/office/officeart/2005/8/layout/orgChart1"/>
    <dgm:cxn modelId="{58E59EBC-BD37-4AC5-A1BA-204971918689}" type="presOf" srcId="{FEC0B9F7-C42A-4B97-AC91-5AEBCA8483AF}" destId="{4D6A0525-D0E9-44B5-B464-13D2D7E8338E}" srcOrd="0" destOrd="0" presId="urn:microsoft.com/office/officeart/2005/8/layout/orgChart1"/>
    <dgm:cxn modelId="{4AEC2ABD-6D63-4393-8466-9DC46B0AC1CE}" srcId="{5AB07AA6-CC9D-446A-A4DF-BB1D3353D987}" destId="{4023A825-8EF5-4BF8-A2A3-1527D111AFD7}" srcOrd="0" destOrd="0" parTransId="{9EFE3227-F68C-455C-AE92-678795F91791}" sibTransId="{A4BA60F7-9B06-4917-9156-E7DC3F2C10CE}"/>
    <dgm:cxn modelId="{5A46B3BE-40E9-4025-88A8-B11C4296204F}" srcId="{037B0903-6F1C-42BB-ACB4-D341E597BB1F}" destId="{86D84E1E-C20B-4D78-86E6-020C11740907}" srcOrd="1" destOrd="0" parTransId="{DE663599-45C0-4BCE-B204-7A1CD2B6B34E}" sibTransId="{DA25589D-61C3-46AC-92CB-2BE97C5851CF}"/>
    <dgm:cxn modelId="{0FBDA9BF-0249-4AB5-9407-8F13CB3CAA9A}" type="presOf" srcId="{C51680B5-BD2D-4576-A83A-1434453EC9D2}" destId="{F23D5C6F-5DF5-4E5D-B0D8-BAFEE46E8963}" srcOrd="1" destOrd="0" presId="urn:microsoft.com/office/officeart/2005/8/layout/orgChart1"/>
    <dgm:cxn modelId="{B78603C2-2C55-48C5-93A4-8EEA4BC6C6B8}" srcId="{49CA241E-6A33-48AF-839F-831E65809407}" destId="{A8052530-4C2C-4F63-BDFB-8528B4AF7984}" srcOrd="2" destOrd="0" parTransId="{B799C375-FB85-478C-9F14-ADB20EA0F239}" sibTransId="{AC6CE662-FF4C-4C8D-9EF4-87799A5E4347}"/>
    <dgm:cxn modelId="{7F8595C4-00F5-4DFA-AF59-F740D51F57BF}" type="presOf" srcId="{4F7F1F78-CC00-4071-A100-F7E9DCC68353}" destId="{99FBF023-05F3-4724-9A40-D7B333B3E2E2}" srcOrd="0" destOrd="0" presId="urn:microsoft.com/office/officeart/2005/8/layout/orgChart1"/>
    <dgm:cxn modelId="{CE0A5EC5-08C2-4297-80E3-796AA4086FBB}" type="presOf" srcId="{F728B2D1-FD30-4A18-AFBD-0B818FF1C06E}" destId="{D6F4340E-EC86-4692-943E-970FAD4B792C}" srcOrd="0" destOrd="0" presId="urn:microsoft.com/office/officeart/2005/8/layout/orgChart1"/>
    <dgm:cxn modelId="{D39DB1C5-6057-402B-8162-F7CCA7FC4091}" type="presOf" srcId="{8D70ADEC-2AE8-469B-9A65-1DC7CA22407C}" destId="{09556667-6182-46B0-BECB-D6CCFB8AE757}" srcOrd="1" destOrd="0" presId="urn:microsoft.com/office/officeart/2005/8/layout/orgChart1"/>
    <dgm:cxn modelId="{B8FFB5CB-7917-41E5-BD55-2D9F9D1F7485}" type="presOf" srcId="{EC98705B-5E06-4F67-9F87-A05D7023AF60}" destId="{0791407C-C68E-46B9-9FBF-BD99A1BEEF5A}" srcOrd="1" destOrd="0" presId="urn:microsoft.com/office/officeart/2005/8/layout/orgChart1"/>
    <dgm:cxn modelId="{3FA014CE-9335-472A-838E-D2238761A81B}" type="presOf" srcId="{6E8C933C-F977-4B85-B372-29C7B1F55E74}" destId="{E6C6238B-B661-4256-BB2E-D72AC60A90C8}" srcOrd="0" destOrd="0" presId="urn:microsoft.com/office/officeart/2005/8/layout/orgChart1"/>
    <dgm:cxn modelId="{959DB7CF-2581-4A77-B368-DF2C70E000E0}" type="presOf" srcId="{C11EC0DB-47A7-4740-9CDB-91CC254A0ACE}" destId="{F1776793-55BF-4F83-81AA-910E59C9871D}" srcOrd="0" destOrd="0" presId="urn:microsoft.com/office/officeart/2005/8/layout/orgChart1"/>
    <dgm:cxn modelId="{FD0DC0D1-02CA-499A-BA2E-A1FE5D00349B}" type="presOf" srcId="{9AC448F1-F7C4-44F2-BA87-E0D07758430A}" destId="{7985EC7D-F32A-454F-8E18-80EFE82CB301}" srcOrd="0" destOrd="0" presId="urn:microsoft.com/office/officeart/2005/8/layout/orgChart1"/>
    <dgm:cxn modelId="{E088E9D1-87C2-407D-A482-94B6434A8FE9}" type="presOf" srcId="{C0106D15-8391-48B7-BF93-BE0D36ED576B}" destId="{ED3F2531-F52A-4BF2-9E77-9E9B292942BE}" srcOrd="0" destOrd="0" presId="urn:microsoft.com/office/officeart/2005/8/layout/orgChart1"/>
    <dgm:cxn modelId="{3BE1CBD2-A89C-47AE-B777-5CA312047D8C}" srcId="{22659C1A-57FD-43BB-9AAB-6FDE26570C30}" destId="{4F7F1F78-CC00-4071-A100-F7E9DCC68353}" srcOrd="1" destOrd="0" parTransId="{10093AB9-173C-45F0-B702-C57C3F1AF130}" sibTransId="{8313588D-AA50-41A0-B71D-96BEAFF19E49}"/>
    <dgm:cxn modelId="{55B2DFD2-09A9-4721-B9D6-63B07235F7D7}" type="presOf" srcId="{33C5C0E9-7807-436E-B48F-B408F2695760}" destId="{A0DCDB17-5B1F-4900-9113-63718E24762C}" srcOrd="0" destOrd="0" presId="urn:microsoft.com/office/officeart/2005/8/layout/orgChart1"/>
    <dgm:cxn modelId="{C505E1D2-DB28-415F-81A8-C3C8069F7871}" type="presOf" srcId="{5750C8E3-CCA8-4F2B-BAD5-CB958A59D6A6}" destId="{77BA744E-468D-4F2C-8D00-6BC1B433F5B6}" srcOrd="1" destOrd="0" presId="urn:microsoft.com/office/officeart/2005/8/layout/orgChart1"/>
    <dgm:cxn modelId="{EA9F37D7-1AB7-4B55-8D62-E2886600CC9C}" type="presOf" srcId="{F87AF3FE-8228-46C6-B085-6CA6FB65FA3F}" destId="{417F743F-174A-4BED-AB73-124C416B9718}" srcOrd="0" destOrd="0" presId="urn:microsoft.com/office/officeart/2005/8/layout/orgChart1"/>
    <dgm:cxn modelId="{1F9A5ED7-76FA-43C0-A665-70A9324B8AC9}" type="presOf" srcId="{1EEAAA1C-9A7C-4664-950D-B2C583BF2097}" destId="{1350D43D-D655-44B4-B219-01951E3D2AC1}" srcOrd="0" destOrd="0" presId="urn:microsoft.com/office/officeart/2005/8/layout/orgChart1"/>
    <dgm:cxn modelId="{5BF105D8-5B64-4995-9A9F-25BE68C9CD98}" type="presOf" srcId="{6528E0B0-EC30-4910-9DAA-1CD31D484596}" destId="{2A33DA34-DEE3-498E-BB7D-1D3AE05E66BA}" srcOrd="0" destOrd="0" presId="urn:microsoft.com/office/officeart/2005/8/layout/orgChart1"/>
    <dgm:cxn modelId="{7C58DCD8-E0D7-4305-9EA0-192714D7FBC4}" srcId="{F87AF3FE-8228-46C6-B085-6CA6FB65FA3F}" destId="{8AC3CAB7-70D4-47E6-B573-BB7C1BDEC783}" srcOrd="1" destOrd="0" parTransId="{6528E0B0-EC30-4910-9DAA-1CD31D484596}" sibTransId="{E6E23F56-BAE1-4EAA-B309-DE90793E2A88}"/>
    <dgm:cxn modelId="{B4B402DA-DE0F-4DD5-97D7-F523AAABA686}" type="presOf" srcId="{2EF37F3F-F9CE-4D19-8CCF-60F1A0FF947D}" destId="{D2767FD6-470A-41E7-ADAD-05F881511BBC}" srcOrd="0" destOrd="0" presId="urn:microsoft.com/office/officeart/2005/8/layout/orgChart1"/>
    <dgm:cxn modelId="{AB4F39DB-6EB6-44D4-AAB2-59B5B1FADAC5}" type="presOf" srcId="{B7E310EB-F882-43E1-9F25-8F6BBAB0240E}" destId="{502F24B7-D08F-4C8D-98D4-FD7E2803637F}" srcOrd="0" destOrd="0" presId="urn:microsoft.com/office/officeart/2005/8/layout/orgChart1"/>
    <dgm:cxn modelId="{17AE8CDE-9EFB-486B-9E95-F03618422C72}" type="presOf" srcId="{49CA241E-6A33-48AF-839F-831E65809407}" destId="{7E8D09A6-18D4-402D-924B-966BB9715788}" srcOrd="0" destOrd="0" presId="urn:microsoft.com/office/officeart/2005/8/layout/orgChart1"/>
    <dgm:cxn modelId="{4E96CCE1-6091-41E3-9D40-EEAE97693422}" type="presOf" srcId="{E7BF3572-DDBB-4801-9D02-C15C915FFAFD}" destId="{CC9CDE63-CCF8-4D62-B70C-981786D0E8B4}" srcOrd="0" destOrd="0" presId="urn:microsoft.com/office/officeart/2005/8/layout/orgChart1"/>
    <dgm:cxn modelId="{EAC759E5-4256-466B-AA53-E7D777C577A3}" type="presOf" srcId="{4023A825-8EF5-4BF8-A2A3-1527D111AFD7}" destId="{89A9F1C9-A4B7-4FCA-A860-23472C6A7B5F}" srcOrd="1" destOrd="0" presId="urn:microsoft.com/office/officeart/2005/8/layout/orgChart1"/>
    <dgm:cxn modelId="{BE810DE6-519C-4F07-9F1A-30EE88917426}" type="presOf" srcId="{5750C8E3-CCA8-4F2B-BAD5-CB958A59D6A6}" destId="{21632449-1564-4B02-863C-368456E20876}" srcOrd="0" destOrd="0" presId="urn:microsoft.com/office/officeart/2005/8/layout/orgChart1"/>
    <dgm:cxn modelId="{68A9E3E9-CA4B-4ECB-A4F4-C27DD2786FCD}" type="presOf" srcId="{B5F921CE-B62E-4349-9A93-DEC58E632899}" destId="{775F6C67-DE1B-45EF-B5CE-E5B420A3785D}" srcOrd="0" destOrd="0" presId="urn:microsoft.com/office/officeart/2005/8/layout/orgChart1"/>
    <dgm:cxn modelId="{ED17F2ED-7288-4B0E-B43C-9EC2DE75EE26}" srcId="{C51680B5-BD2D-4576-A83A-1434453EC9D2}" destId="{9C36606D-C036-4AEF-B976-63DA9BA5A594}" srcOrd="1" destOrd="0" parTransId="{D76C1B2A-926A-4704-B37F-F6A4E89001DF}" sibTransId="{DF4B23B2-9824-4EB5-B441-CA58AAA7DD96}"/>
    <dgm:cxn modelId="{AD0419EE-D8F5-4F78-A072-D8B5D9CCF3CB}" srcId="{037B0903-6F1C-42BB-ACB4-D341E597BB1F}" destId="{3A8741D2-E057-491E-AAF5-54A1A621E695}" srcOrd="0" destOrd="0" parTransId="{9032BA3F-A9E5-463E-BD6E-65562728DFF1}" sibTransId="{573A5845-44BB-40FA-A6EF-314E95D9CBF9}"/>
    <dgm:cxn modelId="{C96E35EE-86CE-42A0-B0A2-ECCBDBA6F1DD}" srcId="{486EEA0D-A279-412B-8387-A9A52D80AB53}" destId="{46D6A75E-251A-418B-9327-F0040C2C377A}" srcOrd="1" destOrd="0" parTransId="{011C8396-0816-4E69-8B84-1E3C2EB3EB89}" sibTransId="{CF5DB804-B89D-4BA7-BF6F-C1FE8EEB6316}"/>
    <dgm:cxn modelId="{A66C0CEF-D1D6-49F7-842D-F0A3E81A094B}" srcId="{49CA241E-6A33-48AF-839F-831E65809407}" destId="{C464D39C-1CF3-4FAB-8D6E-4F7158F22C3F}" srcOrd="0" destOrd="0" parTransId="{1EEAAA1C-9A7C-4664-950D-B2C583BF2097}" sibTransId="{8C369719-DE43-4D2D-993B-DFEEF2444315}"/>
    <dgm:cxn modelId="{2579E7EF-225E-42A1-80A8-BBBA93F5D243}" srcId="{F87AF3FE-8228-46C6-B085-6CA6FB65FA3F}" destId="{5750C8E3-CCA8-4F2B-BAD5-CB958A59D6A6}" srcOrd="2" destOrd="0" parTransId="{CB15F5DA-D966-4F6B-B36E-6D021522F946}" sibTransId="{823E3E90-2B57-4A1A-A9CC-9B18D1C25C1A}"/>
    <dgm:cxn modelId="{D403FBEF-276F-45E9-8B42-5CE0C108B4D5}" type="presOf" srcId="{1F635E33-0B3B-4197-9E20-0C9BAF9A7F3B}" destId="{A6AF5E52-4A69-45C7-B2B3-5730B0C4ECC5}" srcOrd="1" destOrd="0" presId="urn:microsoft.com/office/officeart/2005/8/layout/orgChart1"/>
    <dgm:cxn modelId="{403106F1-D078-4676-8B81-5949FCAFE343}" type="presOf" srcId="{D83C11BF-CAFE-46FA-9349-4D951C2B0669}" destId="{4454FF6F-C86D-453E-B23F-6B33FABB99B1}" srcOrd="1" destOrd="0" presId="urn:microsoft.com/office/officeart/2005/8/layout/orgChart1"/>
    <dgm:cxn modelId="{4F7B3CF1-BC52-47A1-BA9A-C60D49D7522E}" type="presOf" srcId="{B48FE25D-A0F1-4AC9-87B2-5FDF0897F780}" destId="{D0D1A823-4F91-465B-9F9C-892EE9764BAC}" srcOrd="0" destOrd="0" presId="urn:microsoft.com/office/officeart/2005/8/layout/orgChart1"/>
    <dgm:cxn modelId="{010872F1-539D-44D7-8253-85742C8FA2C2}" srcId="{49CA241E-6A33-48AF-839F-831E65809407}" destId="{4468FF90-32BA-4900-8BDB-FDD40C7AC4FA}" srcOrd="5" destOrd="0" parTransId="{D913E0D4-9594-406C-AC89-CEB4476DCF48}" sibTransId="{F1DFCBBC-18C8-4CBF-8800-398B99F384BA}"/>
    <dgm:cxn modelId="{02BA84F3-688C-4698-B923-E6817B6E2132}" type="presOf" srcId="{844FFEE4-C448-4611-8AED-9B145664DA5E}" destId="{4ACEC71F-C12A-438F-B425-3E361021FF20}" srcOrd="0" destOrd="0" presId="urn:microsoft.com/office/officeart/2005/8/layout/orgChart1"/>
    <dgm:cxn modelId="{5E7C8DF6-55F6-48B8-9522-D4A94CD75790}" type="presOf" srcId="{6630E10F-C66C-48E7-9CE2-BBAECB6DF22B}" destId="{FF144197-C64F-4CDA-A4F8-02E85DC92D11}" srcOrd="0" destOrd="0" presId="urn:microsoft.com/office/officeart/2005/8/layout/orgChart1"/>
    <dgm:cxn modelId="{5DC0D6F8-A3D2-442C-87A1-635A03606D8A}" type="presOf" srcId="{4468FF90-32BA-4900-8BDB-FDD40C7AC4FA}" destId="{D6464A2D-A8B1-48FA-B488-6B18B1CCEC76}" srcOrd="0" destOrd="0" presId="urn:microsoft.com/office/officeart/2005/8/layout/orgChart1"/>
    <dgm:cxn modelId="{917206FA-852F-4CC1-B7C2-B5ACCA0323A0}" type="presOf" srcId="{DE663599-45C0-4BCE-B204-7A1CD2B6B34E}" destId="{FFDC4736-2827-4B5F-B1BE-D010718C6F24}" srcOrd="0" destOrd="0" presId="urn:microsoft.com/office/officeart/2005/8/layout/orgChart1"/>
    <dgm:cxn modelId="{65DF95FA-4939-4643-9A03-106E7F5A3C65}" srcId="{4468FF90-32BA-4900-8BDB-FDD40C7AC4FA}" destId="{9AC448F1-F7C4-44F2-BA87-E0D07758430A}" srcOrd="0" destOrd="0" parTransId="{1822BEE3-388B-4B4A-A274-3FA9A9EB2C3C}" sibTransId="{190DE058-70A2-4FED-B763-06EA8E422A29}"/>
    <dgm:cxn modelId="{1E18A9FA-B0C8-40F6-ABE4-236E5A1911C8}" type="presOf" srcId="{037B0903-6F1C-42BB-ACB4-D341E597BB1F}" destId="{AE5185E6-392A-4649-87DD-F804BF002504}" srcOrd="0" destOrd="0" presId="urn:microsoft.com/office/officeart/2005/8/layout/orgChart1"/>
    <dgm:cxn modelId="{E0841DFD-7474-40E2-844B-C6D9FA32DF76}" srcId="{49CA241E-6A33-48AF-839F-831E65809407}" destId="{5AB07AA6-CC9D-446A-A4DF-BB1D3353D987}" srcOrd="1" destOrd="0" parTransId="{97593B5C-01BA-4B10-B63C-32AB63257E47}" sibTransId="{67170E83-23B3-4F65-AE5D-BBF0506D5EA9}"/>
    <dgm:cxn modelId="{4C8C22FD-5282-4D06-8BAF-61051AB12BFC}" type="presOf" srcId="{1386BB02-C04B-42BE-AE11-80DD72EB1040}" destId="{C80C288B-E3D9-4BB4-A419-2F358FA66BBB}" srcOrd="0" destOrd="0" presId="urn:microsoft.com/office/officeart/2005/8/layout/orgChart1"/>
    <dgm:cxn modelId="{DC58A4FD-E06F-4E71-94E1-89D8CDDA2E5C}" type="presOf" srcId="{F728B2D1-FD30-4A18-AFBD-0B818FF1C06E}" destId="{ADF67504-E843-4F0A-8F55-A0B80ACBD06F}" srcOrd="1" destOrd="0" presId="urn:microsoft.com/office/officeart/2005/8/layout/orgChart1"/>
    <dgm:cxn modelId="{BB57BFFF-7D87-4925-BB35-4E27E204623A}" srcId="{486EEA0D-A279-412B-8387-A9A52D80AB53}" destId="{1386BB02-C04B-42BE-AE11-80DD72EB1040}" srcOrd="0" destOrd="0" parTransId="{33C5C0E9-7807-436E-B48F-B408F2695760}" sibTransId="{45DA3932-8FBE-46BE-BBF1-134C2B279242}"/>
    <dgm:cxn modelId="{47E15D40-A005-4711-A913-17145EB1C458}" type="presParOf" srcId="{502F24B7-D08F-4C8D-98D4-FD7E2803637F}" destId="{3D27136C-C488-411D-BAE8-3921566E773A}" srcOrd="0" destOrd="0" presId="urn:microsoft.com/office/officeart/2005/8/layout/orgChart1"/>
    <dgm:cxn modelId="{37A612AC-D153-48E6-8BE3-55AF20A0AF98}" type="presParOf" srcId="{3D27136C-C488-411D-BAE8-3921566E773A}" destId="{1A221D49-B340-4C4F-835E-1D7C823F0395}" srcOrd="0" destOrd="0" presId="urn:microsoft.com/office/officeart/2005/8/layout/orgChart1"/>
    <dgm:cxn modelId="{2285065A-42CD-4D26-918D-31FD112B29ED}" type="presParOf" srcId="{1A221D49-B340-4C4F-835E-1D7C823F0395}" destId="{7E8D09A6-18D4-402D-924B-966BB9715788}" srcOrd="0" destOrd="0" presId="urn:microsoft.com/office/officeart/2005/8/layout/orgChart1"/>
    <dgm:cxn modelId="{6AA5641E-2049-4042-970C-0C05A8D54A2A}" type="presParOf" srcId="{1A221D49-B340-4C4F-835E-1D7C823F0395}" destId="{54E4C02F-6FAA-4FA8-B8B5-C11541448C06}" srcOrd="1" destOrd="0" presId="urn:microsoft.com/office/officeart/2005/8/layout/orgChart1"/>
    <dgm:cxn modelId="{4280BC5B-3F99-46DB-9E16-BFDF1D849CFF}" type="presParOf" srcId="{3D27136C-C488-411D-BAE8-3921566E773A}" destId="{A6FD280D-4B4C-414C-A0D1-6A0DFD6B3757}" srcOrd="1" destOrd="0" presId="urn:microsoft.com/office/officeart/2005/8/layout/orgChart1"/>
    <dgm:cxn modelId="{0B525BEB-86FC-4468-874A-71992FDD41B8}" type="presParOf" srcId="{A6FD280D-4B4C-414C-A0D1-6A0DFD6B3757}" destId="{71BDC271-DE76-4DFC-BC5F-F4DA33FA0C79}" srcOrd="0" destOrd="0" presId="urn:microsoft.com/office/officeart/2005/8/layout/orgChart1"/>
    <dgm:cxn modelId="{3DB02D77-6AB4-4672-9CBF-FB85BF4D92F0}" type="presParOf" srcId="{A6FD280D-4B4C-414C-A0D1-6A0DFD6B3757}" destId="{F35CF22D-20C6-4E64-BFCC-AD44E69EECD5}" srcOrd="1" destOrd="0" presId="urn:microsoft.com/office/officeart/2005/8/layout/orgChart1"/>
    <dgm:cxn modelId="{DB3E5348-04EE-499D-97ED-65C2CA85F5E8}" type="presParOf" srcId="{F35CF22D-20C6-4E64-BFCC-AD44E69EECD5}" destId="{B1BAA328-1765-4C44-A083-17EFB1CED376}" srcOrd="0" destOrd="0" presId="urn:microsoft.com/office/officeart/2005/8/layout/orgChart1"/>
    <dgm:cxn modelId="{7A92CBDB-E003-4146-8423-0EAF4691F384}" type="presParOf" srcId="{B1BAA328-1765-4C44-A083-17EFB1CED376}" destId="{6AF7766F-67A3-4166-9E60-B0974F3E9CA2}" srcOrd="0" destOrd="0" presId="urn:microsoft.com/office/officeart/2005/8/layout/orgChart1"/>
    <dgm:cxn modelId="{19F41B35-FFB0-40CC-8C4A-15368D489963}" type="presParOf" srcId="{B1BAA328-1765-4C44-A083-17EFB1CED376}" destId="{722F6FF1-29C7-451D-A245-17AC3D443F08}" srcOrd="1" destOrd="0" presId="urn:microsoft.com/office/officeart/2005/8/layout/orgChart1"/>
    <dgm:cxn modelId="{8B8441C6-E978-40CE-93E7-EDBEA5BF322B}" type="presParOf" srcId="{F35CF22D-20C6-4E64-BFCC-AD44E69EECD5}" destId="{9646BF70-4FAF-4B23-A60B-EE36003A9091}" srcOrd="1" destOrd="0" presId="urn:microsoft.com/office/officeart/2005/8/layout/orgChart1"/>
    <dgm:cxn modelId="{55F9F950-2268-481C-A2F8-6120ED7D49CD}" type="presParOf" srcId="{9646BF70-4FAF-4B23-A60B-EE36003A9091}" destId="{C206A9F7-0ED8-4820-ABAC-7AC739B6A520}" srcOrd="0" destOrd="0" presId="urn:microsoft.com/office/officeart/2005/8/layout/orgChart1"/>
    <dgm:cxn modelId="{72CB44EA-7EDE-4385-B166-AA86030A7C7C}" type="presParOf" srcId="{9646BF70-4FAF-4B23-A60B-EE36003A9091}" destId="{F85D6B74-6AFF-4D7F-ADC2-852DC006E341}" srcOrd="1" destOrd="0" presId="urn:microsoft.com/office/officeart/2005/8/layout/orgChart1"/>
    <dgm:cxn modelId="{A31A9E64-8C81-44B5-9002-CA5064258C1A}" type="presParOf" srcId="{F85D6B74-6AFF-4D7F-ADC2-852DC006E341}" destId="{0F2358DA-61F9-4901-AB16-7E7E083611CF}" srcOrd="0" destOrd="0" presId="urn:microsoft.com/office/officeart/2005/8/layout/orgChart1"/>
    <dgm:cxn modelId="{36947E5D-C14B-455E-84F9-C454225C8071}" type="presParOf" srcId="{0F2358DA-61F9-4901-AB16-7E7E083611CF}" destId="{FBD52885-DCC0-44C7-B125-AA0FEF0F4F06}" srcOrd="0" destOrd="0" presId="urn:microsoft.com/office/officeart/2005/8/layout/orgChart1"/>
    <dgm:cxn modelId="{731E91AB-9763-4944-B79A-68A34646F497}" type="presParOf" srcId="{0F2358DA-61F9-4901-AB16-7E7E083611CF}" destId="{89A9F1C9-A4B7-4FCA-A860-23472C6A7B5F}" srcOrd="1" destOrd="0" presId="urn:microsoft.com/office/officeart/2005/8/layout/orgChart1"/>
    <dgm:cxn modelId="{C456B396-F67F-48C2-B810-09CE5C704CF0}" type="presParOf" srcId="{F85D6B74-6AFF-4D7F-ADC2-852DC006E341}" destId="{F79E39C3-2539-48DA-A7D5-38BB714DB9A1}" srcOrd="1" destOrd="0" presId="urn:microsoft.com/office/officeart/2005/8/layout/orgChart1"/>
    <dgm:cxn modelId="{4640A2CE-0AED-41BF-B891-96323943212A}" type="presParOf" srcId="{F85D6B74-6AFF-4D7F-ADC2-852DC006E341}" destId="{D30554FA-B90A-463C-87A6-6558EE4D06B2}" srcOrd="2" destOrd="0" presId="urn:microsoft.com/office/officeart/2005/8/layout/orgChart1"/>
    <dgm:cxn modelId="{A9C896BB-C60F-4DFD-856E-B483A72D1AFA}" type="presParOf" srcId="{9646BF70-4FAF-4B23-A60B-EE36003A9091}" destId="{AFDD0C84-1153-4232-82CF-AFBB47F044AB}" srcOrd="2" destOrd="0" presId="urn:microsoft.com/office/officeart/2005/8/layout/orgChart1"/>
    <dgm:cxn modelId="{E8DAB272-EBF2-415F-BA8A-C702318D1226}" type="presParOf" srcId="{9646BF70-4FAF-4B23-A60B-EE36003A9091}" destId="{735028BE-E4EE-40F5-B470-0C0F72CFDF7B}" srcOrd="3" destOrd="0" presId="urn:microsoft.com/office/officeart/2005/8/layout/orgChart1"/>
    <dgm:cxn modelId="{BD1447F1-278D-4AA1-B42B-3CBE338189DD}" type="presParOf" srcId="{735028BE-E4EE-40F5-B470-0C0F72CFDF7B}" destId="{C8F5413A-B947-48C7-836D-5F91BD12C319}" srcOrd="0" destOrd="0" presId="urn:microsoft.com/office/officeart/2005/8/layout/orgChart1"/>
    <dgm:cxn modelId="{B4C114E5-B602-4A2C-A258-C059F069AD84}" type="presParOf" srcId="{C8F5413A-B947-48C7-836D-5F91BD12C319}" destId="{5A3C09D0-F2AB-4BA6-B026-699876051C6F}" srcOrd="0" destOrd="0" presId="urn:microsoft.com/office/officeart/2005/8/layout/orgChart1"/>
    <dgm:cxn modelId="{353D0EBB-105A-43A4-AB91-E65160FCF823}" type="presParOf" srcId="{C8F5413A-B947-48C7-836D-5F91BD12C319}" destId="{29809A62-A2DA-4C91-B9F8-4F9D52C5CD4A}" srcOrd="1" destOrd="0" presId="urn:microsoft.com/office/officeart/2005/8/layout/orgChart1"/>
    <dgm:cxn modelId="{CC527FFB-B0C6-491E-8E5D-E730C54E1B1A}" type="presParOf" srcId="{735028BE-E4EE-40F5-B470-0C0F72CFDF7B}" destId="{2E3250D8-2042-4841-9F41-D15BECCBD74D}" srcOrd="1" destOrd="0" presId="urn:microsoft.com/office/officeart/2005/8/layout/orgChart1"/>
    <dgm:cxn modelId="{C87E105A-CB9C-4BA5-B75C-A26F4D69F6B3}" type="presParOf" srcId="{735028BE-E4EE-40F5-B470-0C0F72CFDF7B}" destId="{F1AC3B39-3744-49D7-84E3-B2BE5F512F33}" srcOrd="2" destOrd="0" presId="urn:microsoft.com/office/officeart/2005/8/layout/orgChart1"/>
    <dgm:cxn modelId="{2DAEE46C-1A69-4706-9A0E-BECEC240B179}" type="presParOf" srcId="{9646BF70-4FAF-4B23-A60B-EE36003A9091}" destId="{E6C6238B-B661-4256-BB2E-D72AC60A90C8}" srcOrd="4" destOrd="0" presId="urn:microsoft.com/office/officeart/2005/8/layout/orgChart1"/>
    <dgm:cxn modelId="{FC4D0FF2-474F-4F5D-B601-773DCF0461CA}" type="presParOf" srcId="{9646BF70-4FAF-4B23-A60B-EE36003A9091}" destId="{72329038-882F-4641-9123-6310209B2090}" srcOrd="5" destOrd="0" presId="urn:microsoft.com/office/officeart/2005/8/layout/orgChart1"/>
    <dgm:cxn modelId="{D7A5F637-8728-4BDF-AB50-19E2DFC8D762}" type="presParOf" srcId="{72329038-882F-4641-9123-6310209B2090}" destId="{B3E8DAAC-CACC-4FF7-B0EB-2717164886D1}" srcOrd="0" destOrd="0" presId="urn:microsoft.com/office/officeart/2005/8/layout/orgChart1"/>
    <dgm:cxn modelId="{E5D25BE8-6F5B-4A95-8BF9-BE396549B108}" type="presParOf" srcId="{B3E8DAAC-CACC-4FF7-B0EB-2717164886D1}" destId="{FA352855-2D14-4389-9779-C3E393972B0F}" srcOrd="0" destOrd="0" presId="urn:microsoft.com/office/officeart/2005/8/layout/orgChart1"/>
    <dgm:cxn modelId="{6115FC5C-BEE2-4CCB-A261-5A025792FD94}" type="presParOf" srcId="{B3E8DAAC-CACC-4FF7-B0EB-2717164886D1}" destId="{3BB35C1B-6DF2-4803-BB0B-7D631D242961}" srcOrd="1" destOrd="0" presId="urn:microsoft.com/office/officeart/2005/8/layout/orgChart1"/>
    <dgm:cxn modelId="{2C3817C6-52FA-4821-AECF-90CE6C26E646}" type="presParOf" srcId="{72329038-882F-4641-9123-6310209B2090}" destId="{2ADA4645-ACDF-47DB-BF48-32212B3E72E7}" srcOrd="1" destOrd="0" presId="urn:microsoft.com/office/officeart/2005/8/layout/orgChart1"/>
    <dgm:cxn modelId="{19E6C27A-66D1-449D-A56F-8A0CB8D9DB4E}" type="presParOf" srcId="{72329038-882F-4641-9123-6310209B2090}" destId="{9A0912DC-308D-416D-9411-69E20425507D}" srcOrd="2" destOrd="0" presId="urn:microsoft.com/office/officeart/2005/8/layout/orgChart1"/>
    <dgm:cxn modelId="{E5C42E22-98B7-433B-B886-9888B435A806}" type="presParOf" srcId="{9646BF70-4FAF-4B23-A60B-EE36003A9091}" destId="{DCD3E4CA-FF83-4E76-B339-A8A805028285}" srcOrd="6" destOrd="0" presId="urn:microsoft.com/office/officeart/2005/8/layout/orgChart1"/>
    <dgm:cxn modelId="{A192FAAC-A4E1-4B08-8804-5E581D277570}" type="presParOf" srcId="{9646BF70-4FAF-4B23-A60B-EE36003A9091}" destId="{91D1EAB8-5798-485C-8BDF-58F2C54DC214}" srcOrd="7" destOrd="0" presId="urn:microsoft.com/office/officeart/2005/8/layout/orgChart1"/>
    <dgm:cxn modelId="{4255E483-B0F5-4AEF-B8E4-65B3E8E07A33}" type="presParOf" srcId="{91D1EAB8-5798-485C-8BDF-58F2C54DC214}" destId="{619A9E3D-6BC8-42AA-9A1B-63B415C6FCF5}" srcOrd="0" destOrd="0" presId="urn:microsoft.com/office/officeart/2005/8/layout/orgChart1"/>
    <dgm:cxn modelId="{9574C10F-DB60-442C-953F-5217FC684A79}" type="presParOf" srcId="{619A9E3D-6BC8-42AA-9A1B-63B415C6FCF5}" destId="{344CA64E-885D-4BF8-A81A-0BF7CC3029B9}" srcOrd="0" destOrd="0" presId="urn:microsoft.com/office/officeart/2005/8/layout/orgChart1"/>
    <dgm:cxn modelId="{3472E7B2-04AE-41EF-A781-D89F4EE5101F}" type="presParOf" srcId="{619A9E3D-6BC8-42AA-9A1B-63B415C6FCF5}" destId="{081A16AF-4BA5-4BBA-AE00-F427051FAE8F}" srcOrd="1" destOrd="0" presId="urn:microsoft.com/office/officeart/2005/8/layout/orgChart1"/>
    <dgm:cxn modelId="{4F00DEA6-7B06-42FD-AE81-795B770ED9C9}" type="presParOf" srcId="{91D1EAB8-5798-485C-8BDF-58F2C54DC214}" destId="{E1F6239D-D7DE-4C6B-A6A0-486A1E1D9AAE}" srcOrd="1" destOrd="0" presId="urn:microsoft.com/office/officeart/2005/8/layout/orgChart1"/>
    <dgm:cxn modelId="{9D28A5D6-D958-4BD0-B1C1-3BFCB07039F1}" type="presParOf" srcId="{91D1EAB8-5798-485C-8BDF-58F2C54DC214}" destId="{91C1BA7E-CFAE-4703-A971-54B61D0EB177}" srcOrd="2" destOrd="0" presId="urn:microsoft.com/office/officeart/2005/8/layout/orgChart1"/>
    <dgm:cxn modelId="{FC4D7107-570F-4F75-A452-85C20E0D08EE}" type="presParOf" srcId="{F35CF22D-20C6-4E64-BFCC-AD44E69EECD5}" destId="{26E9AA20-1B59-47F2-AB42-99C8E8F52596}" srcOrd="2" destOrd="0" presId="urn:microsoft.com/office/officeart/2005/8/layout/orgChart1"/>
    <dgm:cxn modelId="{496A6FE4-7C11-44E1-A49F-37F212D4BC6A}" type="presParOf" srcId="{A6FD280D-4B4C-414C-A0D1-6A0DFD6B3757}" destId="{4EC22FDB-CB82-4F98-B1F2-21EB9BFC2B5C}" srcOrd="2" destOrd="0" presId="urn:microsoft.com/office/officeart/2005/8/layout/orgChart1"/>
    <dgm:cxn modelId="{C7004959-7672-4C9D-8F37-4C23DE71640A}" type="presParOf" srcId="{A6FD280D-4B4C-414C-A0D1-6A0DFD6B3757}" destId="{77D818AA-F651-4005-BBCA-87CFE86A0150}" srcOrd="3" destOrd="0" presId="urn:microsoft.com/office/officeart/2005/8/layout/orgChart1"/>
    <dgm:cxn modelId="{15B60B4D-FC03-4591-8E5B-B82F14919EA8}" type="presParOf" srcId="{77D818AA-F651-4005-BBCA-87CFE86A0150}" destId="{6785FD22-97BD-43F8-B16D-0BE3A26C145D}" srcOrd="0" destOrd="0" presId="urn:microsoft.com/office/officeart/2005/8/layout/orgChart1"/>
    <dgm:cxn modelId="{C322257A-F848-4FFE-8840-C05736B4ACB3}" type="presParOf" srcId="{6785FD22-97BD-43F8-B16D-0BE3A26C145D}" destId="{18B9B3AE-7FAF-48E9-9266-7BDBABF63317}" srcOrd="0" destOrd="0" presId="urn:microsoft.com/office/officeart/2005/8/layout/orgChart1"/>
    <dgm:cxn modelId="{54A18F96-A3A8-43AC-B458-21D29A931470}" type="presParOf" srcId="{6785FD22-97BD-43F8-B16D-0BE3A26C145D}" destId="{05696EAB-FCA6-47A0-87BA-6B46528699ED}" srcOrd="1" destOrd="0" presId="urn:microsoft.com/office/officeart/2005/8/layout/orgChart1"/>
    <dgm:cxn modelId="{D9ED787C-7551-4031-BF1E-C6BFD116C436}" type="presParOf" srcId="{77D818AA-F651-4005-BBCA-87CFE86A0150}" destId="{2F85CD12-5866-4717-8226-89D1C31900FD}" srcOrd="1" destOrd="0" presId="urn:microsoft.com/office/officeart/2005/8/layout/orgChart1"/>
    <dgm:cxn modelId="{D3CA3402-5533-4778-B57C-79F1E6C5C588}" type="presParOf" srcId="{2F85CD12-5866-4717-8226-89D1C31900FD}" destId="{42111C79-6CD2-478C-A64A-F4F098F1C54D}" srcOrd="0" destOrd="0" presId="urn:microsoft.com/office/officeart/2005/8/layout/orgChart1"/>
    <dgm:cxn modelId="{68DEF235-2F37-4033-8B2E-4CD7F5FB0F7F}" type="presParOf" srcId="{2F85CD12-5866-4717-8226-89D1C31900FD}" destId="{24DCB581-C96A-4238-B1A5-3FDC4A3C9A8E}" srcOrd="1" destOrd="0" presId="urn:microsoft.com/office/officeart/2005/8/layout/orgChart1"/>
    <dgm:cxn modelId="{ADF56017-CFAB-4FBB-8B49-5E54C27A8D9E}" type="presParOf" srcId="{24DCB581-C96A-4238-B1A5-3FDC4A3C9A8E}" destId="{6BBD035A-D93A-4AEA-8E8A-534B7C93BD6F}" srcOrd="0" destOrd="0" presId="urn:microsoft.com/office/officeart/2005/8/layout/orgChart1"/>
    <dgm:cxn modelId="{A05D3D4A-11A6-41F1-B9BD-051CE8BA0320}" type="presParOf" srcId="{6BBD035A-D93A-4AEA-8E8A-534B7C93BD6F}" destId="{ED3F2531-F52A-4BF2-9E77-9E9B292942BE}" srcOrd="0" destOrd="0" presId="urn:microsoft.com/office/officeart/2005/8/layout/orgChart1"/>
    <dgm:cxn modelId="{4FF84958-B1D7-4805-91F1-B97F7CAA175F}" type="presParOf" srcId="{6BBD035A-D93A-4AEA-8E8A-534B7C93BD6F}" destId="{AC6F8432-AB20-4EED-97F2-1CF46A4D016B}" srcOrd="1" destOrd="0" presId="urn:microsoft.com/office/officeart/2005/8/layout/orgChart1"/>
    <dgm:cxn modelId="{5919ED95-1046-4375-B4BB-27B5AD413D16}" type="presParOf" srcId="{24DCB581-C96A-4238-B1A5-3FDC4A3C9A8E}" destId="{368AF3B2-98A8-4C99-9807-8FF3CF98FF3A}" srcOrd="1" destOrd="0" presId="urn:microsoft.com/office/officeart/2005/8/layout/orgChart1"/>
    <dgm:cxn modelId="{9F2100A3-B3F3-4838-B9CE-8854436845FE}" type="presParOf" srcId="{24DCB581-C96A-4238-B1A5-3FDC4A3C9A8E}" destId="{3DFB84F6-F25B-4214-B9E4-B49899250437}" srcOrd="2" destOrd="0" presId="urn:microsoft.com/office/officeart/2005/8/layout/orgChart1"/>
    <dgm:cxn modelId="{CBE48A9C-9252-4797-8DA8-3F1AD0EE8864}" type="presParOf" srcId="{2F85CD12-5866-4717-8226-89D1C31900FD}" destId="{5F55C254-1A01-4E4E-A20D-A17FD546CB08}" srcOrd="2" destOrd="0" presId="urn:microsoft.com/office/officeart/2005/8/layout/orgChart1"/>
    <dgm:cxn modelId="{10660367-B21C-4771-B986-894BE625620F}" type="presParOf" srcId="{2F85CD12-5866-4717-8226-89D1C31900FD}" destId="{B82F59BF-5552-44E3-9EE3-9CBDCC00F5A0}" srcOrd="3" destOrd="0" presId="urn:microsoft.com/office/officeart/2005/8/layout/orgChart1"/>
    <dgm:cxn modelId="{3660517C-8945-4340-BF8F-862932A9BA40}" type="presParOf" srcId="{B82F59BF-5552-44E3-9EE3-9CBDCC00F5A0}" destId="{45DD8DCB-3D1D-4CAE-A61C-B563D46B8558}" srcOrd="0" destOrd="0" presId="urn:microsoft.com/office/officeart/2005/8/layout/orgChart1"/>
    <dgm:cxn modelId="{EEB34F23-8538-486D-865F-5D98DFC8295B}" type="presParOf" srcId="{45DD8DCB-3D1D-4CAE-A61C-B563D46B8558}" destId="{A551C441-2937-48D5-BFF6-7C980060831B}" srcOrd="0" destOrd="0" presId="urn:microsoft.com/office/officeart/2005/8/layout/orgChart1"/>
    <dgm:cxn modelId="{3DB99ACD-9318-4502-9D16-F5A9B91C8B94}" type="presParOf" srcId="{45DD8DCB-3D1D-4CAE-A61C-B563D46B8558}" destId="{0681FB7C-56B1-4BCF-B40D-78676EC32B3D}" srcOrd="1" destOrd="0" presId="urn:microsoft.com/office/officeart/2005/8/layout/orgChart1"/>
    <dgm:cxn modelId="{B1384BD0-3870-41CD-83EB-953225F0C17B}" type="presParOf" srcId="{B82F59BF-5552-44E3-9EE3-9CBDCC00F5A0}" destId="{E46200EC-1069-4010-B4BB-18624813360F}" srcOrd="1" destOrd="0" presId="urn:microsoft.com/office/officeart/2005/8/layout/orgChart1"/>
    <dgm:cxn modelId="{55578B65-7A25-42C7-A493-DDCBFF628C8B}" type="presParOf" srcId="{B82F59BF-5552-44E3-9EE3-9CBDCC00F5A0}" destId="{8ED3F465-2DA0-42D8-A873-9C018B880BB7}" srcOrd="2" destOrd="0" presId="urn:microsoft.com/office/officeart/2005/8/layout/orgChart1"/>
    <dgm:cxn modelId="{C665741E-769A-4830-B7FB-4ACED09905C7}" type="presParOf" srcId="{2F85CD12-5866-4717-8226-89D1C31900FD}" destId="{D2767FD6-470A-41E7-ADAD-05F881511BBC}" srcOrd="4" destOrd="0" presId="urn:microsoft.com/office/officeart/2005/8/layout/orgChart1"/>
    <dgm:cxn modelId="{6B82F1F2-47D3-4295-8344-FEC9E0486092}" type="presParOf" srcId="{2F85CD12-5866-4717-8226-89D1C31900FD}" destId="{A2AFEE61-14F9-4690-80A5-F283B9099FD4}" srcOrd="5" destOrd="0" presId="urn:microsoft.com/office/officeart/2005/8/layout/orgChart1"/>
    <dgm:cxn modelId="{8CBC3FEB-9DFF-4236-BBE9-85FD7547198C}" type="presParOf" srcId="{A2AFEE61-14F9-4690-80A5-F283B9099FD4}" destId="{219C6FE2-50C5-45EF-9412-28736D87CDAC}" srcOrd="0" destOrd="0" presId="urn:microsoft.com/office/officeart/2005/8/layout/orgChart1"/>
    <dgm:cxn modelId="{60515DA1-F16A-4BE8-9254-CC7652298F4A}" type="presParOf" srcId="{219C6FE2-50C5-45EF-9412-28736D87CDAC}" destId="{92DE0897-11E8-415B-8E2B-530FD111AC66}" srcOrd="0" destOrd="0" presId="urn:microsoft.com/office/officeart/2005/8/layout/orgChart1"/>
    <dgm:cxn modelId="{F1A42FE7-7275-4D36-B368-A901B3180FEB}" type="presParOf" srcId="{219C6FE2-50C5-45EF-9412-28736D87CDAC}" destId="{C1B52439-FF36-4D44-A178-31ECC71BC581}" srcOrd="1" destOrd="0" presId="urn:microsoft.com/office/officeart/2005/8/layout/orgChart1"/>
    <dgm:cxn modelId="{16A3BB52-66DD-4E1E-81F7-7C07FF68E5D6}" type="presParOf" srcId="{A2AFEE61-14F9-4690-80A5-F283B9099FD4}" destId="{1CDF2B41-10E3-4EBF-9382-3104D7FF7ADE}" srcOrd="1" destOrd="0" presId="urn:microsoft.com/office/officeart/2005/8/layout/orgChart1"/>
    <dgm:cxn modelId="{B970BE94-A468-441A-AF93-027E56CC1F9B}" type="presParOf" srcId="{A2AFEE61-14F9-4690-80A5-F283B9099FD4}" destId="{F415236F-1CD7-487C-A2C2-DD10AB6E2BAB}" srcOrd="2" destOrd="0" presId="urn:microsoft.com/office/officeart/2005/8/layout/orgChart1"/>
    <dgm:cxn modelId="{8F9D5004-7A25-43E3-9171-B47EA55DBFEC}" type="presParOf" srcId="{2F85CD12-5866-4717-8226-89D1C31900FD}" destId="{9AA2BD8B-9257-42A9-86D6-CC7AEAE649C2}" srcOrd="6" destOrd="0" presId="urn:microsoft.com/office/officeart/2005/8/layout/orgChart1"/>
    <dgm:cxn modelId="{05A20D3B-5799-4013-A6BA-5F758A1BA311}" type="presParOf" srcId="{2F85CD12-5866-4717-8226-89D1C31900FD}" destId="{66A07D72-2C81-4E73-9BEE-9C4996860404}" srcOrd="7" destOrd="0" presId="urn:microsoft.com/office/officeart/2005/8/layout/orgChart1"/>
    <dgm:cxn modelId="{9ECEDCC5-773D-4ED8-A626-B786B2F17EA5}" type="presParOf" srcId="{66A07D72-2C81-4E73-9BEE-9C4996860404}" destId="{A8C342F9-103F-45C4-9490-D4D6D0CDB4F4}" srcOrd="0" destOrd="0" presId="urn:microsoft.com/office/officeart/2005/8/layout/orgChart1"/>
    <dgm:cxn modelId="{D6E2C637-D696-4449-BDFC-378487402086}" type="presParOf" srcId="{A8C342F9-103F-45C4-9490-D4D6D0CDB4F4}" destId="{16918645-C3AF-4EA5-A850-2FD3660D0565}" srcOrd="0" destOrd="0" presId="urn:microsoft.com/office/officeart/2005/8/layout/orgChart1"/>
    <dgm:cxn modelId="{317FFF1D-F8A9-444D-959F-CFFBDCDDA5D9}" type="presParOf" srcId="{A8C342F9-103F-45C4-9490-D4D6D0CDB4F4}" destId="{941EE50D-32D4-46E3-B627-43F7CD4BB32A}" srcOrd="1" destOrd="0" presId="urn:microsoft.com/office/officeart/2005/8/layout/orgChart1"/>
    <dgm:cxn modelId="{FBA6CC65-5961-4772-94E5-E4DDBE76546B}" type="presParOf" srcId="{66A07D72-2C81-4E73-9BEE-9C4996860404}" destId="{D4428315-C34C-454B-A68F-4D90A6BA72E0}" srcOrd="1" destOrd="0" presId="urn:microsoft.com/office/officeart/2005/8/layout/orgChart1"/>
    <dgm:cxn modelId="{3B481613-CD90-454B-9ACC-F721F4962A57}" type="presParOf" srcId="{66A07D72-2C81-4E73-9BEE-9C4996860404}" destId="{7F1288BE-9329-4925-852D-6B7D9964C91A}" srcOrd="2" destOrd="0" presId="urn:microsoft.com/office/officeart/2005/8/layout/orgChart1"/>
    <dgm:cxn modelId="{93B286ED-B8DC-40F0-8338-6B66B4092FB5}" type="presParOf" srcId="{2F85CD12-5866-4717-8226-89D1C31900FD}" destId="{51583DEC-CCB0-4107-A98F-BF85427C8120}" srcOrd="8" destOrd="0" presId="urn:microsoft.com/office/officeart/2005/8/layout/orgChart1"/>
    <dgm:cxn modelId="{1EB0634A-3C2F-4FFF-BB44-22FC19259518}" type="presParOf" srcId="{2F85CD12-5866-4717-8226-89D1C31900FD}" destId="{CBEF8516-3D8D-450C-A092-5C5A8E525A72}" srcOrd="9" destOrd="0" presId="urn:microsoft.com/office/officeart/2005/8/layout/orgChart1"/>
    <dgm:cxn modelId="{12A73B68-E761-493D-BF70-B8B177DB744E}" type="presParOf" srcId="{CBEF8516-3D8D-450C-A092-5C5A8E525A72}" destId="{24067A98-6929-42C7-A3F2-7630ED3AD7C9}" srcOrd="0" destOrd="0" presId="urn:microsoft.com/office/officeart/2005/8/layout/orgChart1"/>
    <dgm:cxn modelId="{4F1A5AAB-CA9E-473F-935F-44AF93BBDF4D}" type="presParOf" srcId="{24067A98-6929-42C7-A3F2-7630ED3AD7C9}" destId="{CB3F8A5F-98DB-4495-8FFF-91447578F7FF}" srcOrd="0" destOrd="0" presId="urn:microsoft.com/office/officeart/2005/8/layout/orgChart1"/>
    <dgm:cxn modelId="{E63F93BA-06C3-4CBD-9B6B-00D8B6A436BF}" type="presParOf" srcId="{24067A98-6929-42C7-A3F2-7630ED3AD7C9}" destId="{8FE262CC-207A-4E7B-A788-661909B38AA3}" srcOrd="1" destOrd="0" presId="urn:microsoft.com/office/officeart/2005/8/layout/orgChart1"/>
    <dgm:cxn modelId="{98D3FFF0-8549-4404-8D23-C08769A4A4F5}" type="presParOf" srcId="{CBEF8516-3D8D-450C-A092-5C5A8E525A72}" destId="{3D7B8661-732C-44BC-8DF0-155898A681AC}" srcOrd="1" destOrd="0" presId="urn:microsoft.com/office/officeart/2005/8/layout/orgChart1"/>
    <dgm:cxn modelId="{63800452-056D-4D4F-B715-66C40B63923F}" type="presParOf" srcId="{CBEF8516-3D8D-450C-A092-5C5A8E525A72}" destId="{C98C9E85-FC48-41FA-B8C4-609D915CA111}" srcOrd="2" destOrd="0" presId="urn:microsoft.com/office/officeart/2005/8/layout/orgChart1"/>
    <dgm:cxn modelId="{A056A813-1598-4CEE-AC7F-312F63C795F5}" type="presParOf" srcId="{77D818AA-F651-4005-BBCA-87CFE86A0150}" destId="{8030934F-BF61-433F-B5F6-D6BE584735B0}" srcOrd="2" destOrd="0" presId="urn:microsoft.com/office/officeart/2005/8/layout/orgChart1"/>
    <dgm:cxn modelId="{FED7BC96-B542-4A5A-9809-1387E9188283}" type="presParOf" srcId="{A6FD280D-4B4C-414C-A0D1-6A0DFD6B3757}" destId="{4ACEC71F-C12A-438F-B425-3E361021FF20}" srcOrd="4" destOrd="0" presId="urn:microsoft.com/office/officeart/2005/8/layout/orgChart1"/>
    <dgm:cxn modelId="{1060EBED-A8A5-405F-9351-ECD9E7511154}" type="presParOf" srcId="{A6FD280D-4B4C-414C-A0D1-6A0DFD6B3757}" destId="{9D438E7E-4647-4713-AD35-837D927DBA84}" srcOrd="5" destOrd="0" presId="urn:microsoft.com/office/officeart/2005/8/layout/orgChart1"/>
    <dgm:cxn modelId="{75584D47-6632-4E7D-B67C-2004994A6A75}" type="presParOf" srcId="{9D438E7E-4647-4713-AD35-837D927DBA84}" destId="{DF223BB4-EA62-4243-97F3-6FC3525CED92}" srcOrd="0" destOrd="0" presId="urn:microsoft.com/office/officeart/2005/8/layout/orgChart1"/>
    <dgm:cxn modelId="{7E9937C6-74EA-40E2-B5F3-4B4CA65F2935}" type="presParOf" srcId="{DF223BB4-EA62-4243-97F3-6FC3525CED92}" destId="{B073CBE8-BF0A-4C64-8614-A09D65490AC2}" srcOrd="0" destOrd="0" presId="urn:microsoft.com/office/officeart/2005/8/layout/orgChart1"/>
    <dgm:cxn modelId="{C03AE355-615D-4C7A-B6BA-3D51B50384BD}" type="presParOf" srcId="{DF223BB4-EA62-4243-97F3-6FC3525CED92}" destId="{BC4293BF-8EE1-44BA-AC85-AF520D34ED24}" srcOrd="1" destOrd="0" presId="urn:microsoft.com/office/officeart/2005/8/layout/orgChart1"/>
    <dgm:cxn modelId="{BE3DB2EC-386E-499A-8813-6260B81A6D73}" type="presParOf" srcId="{9D438E7E-4647-4713-AD35-837D927DBA84}" destId="{DC564AC1-0137-4731-98B1-A35A1D7CE345}" srcOrd="1" destOrd="0" presId="urn:microsoft.com/office/officeart/2005/8/layout/orgChart1"/>
    <dgm:cxn modelId="{CF74FF47-3D01-41DD-A122-93689509BFEE}" type="presParOf" srcId="{DC564AC1-0137-4731-98B1-A35A1D7CE345}" destId="{FF144197-C64F-4CDA-A4F8-02E85DC92D11}" srcOrd="0" destOrd="0" presId="urn:microsoft.com/office/officeart/2005/8/layout/orgChart1"/>
    <dgm:cxn modelId="{DBD2D629-E3F9-4DF1-AD7D-29765AA7CACC}" type="presParOf" srcId="{DC564AC1-0137-4731-98B1-A35A1D7CE345}" destId="{259C2DDD-FC1A-4932-81AE-F2A83B67716B}" srcOrd="1" destOrd="0" presId="urn:microsoft.com/office/officeart/2005/8/layout/orgChart1"/>
    <dgm:cxn modelId="{E0832978-D40D-41EE-8AAC-16FD4A80FAF1}" type="presParOf" srcId="{259C2DDD-FC1A-4932-81AE-F2A83B67716B}" destId="{8AAAC743-D70B-476A-9E49-D0124BBFC2ED}" srcOrd="0" destOrd="0" presId="urn:microsoft.com/office/officeart/2005/8/layout/orgChart1"/>
    <dgm:cxn modelId="{57B978CA-DF9C-41D3-8DB8-4BC5756B1B4A}" type="presParOf" srcId="{8AAAC743-D70B-476A-9E49-D0124BBFC2ED}" destId="{8589F525-C7A2-4718-B5B6-AC875BD0E894}" srcOrd="0" destOrd="0" presId="urn:microsoft.com/office/officeart/2005/8/layout/orgChart1"/>
    <dgm:cxn modelId="{C3F6E82C-E3AF-4691-ABA2-20E34E6206FA}" type="presParOf" srcId="{8AAAC743-D70B-476A-9E49-D0124BBFC2ED}" destId="{09556667-6182-46B0-BECB-D6CCFB8AE757}" srcOrd="1" destOrd="0" presId="urn:microsoft.com/office/officeart/2005/8/layout/orgChart1"/>
    <dgm:cxn modelId="{3805EDEE-7D00-4D5C-B4A3-9EF0AC616FD9}" type="presParOf" srcId="{259C2DDD-FC1A-4932-81AE-F2A83B67716B}" destId="{1F45A94F-D8AF-4700-8F89-86025E8F975F}" srcOrd="1" destOrd="0" presId="urn:microsoft.com/office/officeart/2005/8/layout/orgChart1"/>
    <dgm:cxn modelId="{A88A58BA-5971-470A-A055-8ED8335FFF87}" type="presParOf" srcId="{259C2DDD-FC1A-4932-81AE-F2A83B67716B}" destId="{14D3B2D6-02AD-45F3-BF24-FABF80D261EA}" srcOrd="2" destOrd="0" presId="urn:microsoft.com/office/officeart/2005/8/layout/orgChart1"/>
    <dgm:cxn modelId="{FF2ED32B-99EA-43AD-833F-045F566B48A9}" type="presParOf" srcId="{DC564AC1-0137-4731-98B1-A35A1D7CE345}" destId="{9E355DB8-6E57-4CF1-85F0-6670A04C9104}" srcOrd="2" destOrd="0" presId="urn:microsoft.com/office/officeart/2005/8/layout/orgChart1"/>
    <dgm:cxn modelId="{220D72F3-8B4E-4EAD-8F28-2DF97E575863}" type="presParOf" srcId="{DC564AC1-0137-4731-98B1-A35A1D7CE345}" destId="{AA49D165-1D30-43E5-8F28-F53D0B6CEB30}" srcOrd="3" destOrd="0" presId="urn:microsoft.com/office/officeart/2005/8/layout/orgChart1"/>
    <dgm:cxn modelId="{CE10B769-A643-4E18-B694-3DF4BA9F647B}" type="presParOf" srcId="{AA49D165-1D30-43E5-8F28-F53D0B6CEB30}" destId="{0B6AC364-E2F6-42CD-A484-90EC3AC0D8D4}" srcOrd="0" destOrd="0" presId="urn:microsoft.com/office/officeart/2005/8/layout/orgChart1"/>
    <dgm:cxn modelId="{63968016-5C4D-4933-B92F-8146C2E5CB63}" type="presParOf" srcId="{0B6AC364-E2F6-42CD-A484-90EC3AC0D8D4}" destId="{99FBF023-05F3-4724-9A40-D7B333B3E2E2}" srcOrd="0" destOrd="0" presId="urn:microsoft.com/office/officeart/2005/8/layout/orgChart1"/>
    <dgm:cxn modelId="{0475770D-7AFC-4F19-9F2F-AC9EDE70141B}" type="presParOf" srcId="{0B6AC364-E2F6-42CD-A484-90EC3AC0D8D4}" destId="{B00314A6-FF08-4B19-9B4D-B34A8DDE6B0D}" srcOrd="1" destOrd="0" presId="urn:microsoft.com/office/officeart/2005/8/layout/orgChart1"/>
    <dgm:cxn modelId="{D5575AAC-5B43-47E6-AD8F-FE21F7F4821D}" type="presParOf" srcId="{AA49D165-1D30-43E5-8F28-F53D0B6CEB30}" destId="{606C6D8F-4968-4B71-A4CF-5C49C92F588A}" srcOrd="1" destOrd="0" presId="urn:microsoft.com/office/officeart/2005/8/layout/orgChart1"/>
    <dgm:cxn modelId="{F66D5961-608A-4BF4-95C0-495351740B1F}" type="presParOf" srcId="{AA49D165-1D30-43E5-8F28-F53D0B6CEB30}" destId="{8C352340-75C0-411B-B585-9746D7B34B4D}" srcOrd="2" destOrd="0" presId="urn:microsoft.com/office/officeart/2005/8/layout/orgChart1"/>
    <dgm:cxn modelId="{D49DBCD6-D62F-4781-A0B9-28BBE732FF7C}" type="presParOf" srcId="{DC564AC1-0137-4731-98B1-A35A1D7CE345}" destId="{9FCB8ACC-0859-4AAF-99FF-07BBBA937737}" srcOrd="4" destOrd="0" presId="urn:microsoft.com/office/officeart/2005/8/layout/orgChart1"/>
    <dgm:cxn modelId="{17E25B99-14C3-47EC-8011-0A2F9CBD28CD}" type="presParOf" srcId="{DC564AC1-0137-4731-98B1-A35A1D7CE345}" destId="{439C2100-0599-4385-99E4-86529B584445}" srcOrd="5" destOrd="0" presId="urn:microsoft.com/office/officeart/2005/8/layout/orgChart1"/>
    <dgm:cxn modelId="{A8A3633A-E580-4460-BB58-FE311FDA1A89}" type="presParOf" srcId="{439C2100-0599-4385-99E4-86529B584445}" destId="{653C4233-F9AC-4F25-9A7B-59CD1F8AA154}" srcOrd="0" destOrd="0" presId="urn:microsoft.com/office/officeart/2005/8/layout/orgChart1"/>
    <dgm:cxn modelId="{88037383-F5D6-43B4-82EE-24BC1100100F}" type="presParOf" srcId="{653C4233-F9AC-4F25-9A7B-59CD1F8AA154}" destId="{775F6C67-DE1B-45EF-B5CE-E5B420A3785D}" srcOrd="0" destOrd="0" presId="urn:microsoft.com/office/officeart/2005/8/layout/orgChart1"/>
    <dgm:cxn modelId="{DEF93771-5FCA-4795-8F6D-4B765E6F13B8}" type="presParOf" srcId="{653C4233-F9AC-4F25-9A7B-59CD1F8AA154}" destId="{9FD61492-A74F-4A16-B11B-A51083E1D09A}" srcOrd="1" destOrd="0" presId="urn:microsoft.com/office/officeart/2005/8/layout/orgChart1"/>
    <dgm:cxn modelId="{63565A77-6441-40C6-9244-EAAF257AEC6C}" type="presParOf" srcId="{439C2100-0599-4385-99E4-86529B584445}" destId="{8CCE8B2B-E8A5-4749-90B6-CE5424E24DCA}" srcOrd="1" destOrd="0" presId="urn:microsoft.com/office/officeart/2005/8/layout/orgChart1"/>
    <dgm:cxn modelId="{A1555CE2-FB43-4ED4-909D-C03A6E4F4DC8}" type="presParOf" srcId="{439C2100-0599-4385-99E4-86529B584445}" destId="{BC774A98-4B10-4E0E-B69E-E477B7FE0452}" srcOrd="2" destOrd="0" presId="urn:microsoft.com/office/officeart/2005/8/layout/orgChart1"/>
    <dgm:cxn modelId="{EDAE8F06-7FB9-4B50-80DD-1C069BF8FEFB}" type="presParOf" srcId="{DC564AC1-0137-4731-98B1-A35A1D7CE345}" destId="{8B094639-984D-4D1D-8F55-3ADC69963AB9}" srcOrd="6" destOrd="0" presId="urn:microsoft.com/office/officeart/2005/8/layout/orgChart1"/>
    <dgm:cxn modelId="{76FDAD75-DFA9-45DB-85F1-D06546B7EEB4}" type="presParOf" srcId="{DC564AC1-0137-4731-98B1-A35A1D7CE345}" destId="{38415F16-FCF4-411A-95F1-DB664F461312}" srcOrd="7" destOrd="0" presId="urn:microsoft.com/office/officeart/2005/8/layout/orgChart1"/>
    <dgm:cxn modelId="{C60467B3-B86E-4261-B090-EFB76CCBF9F7}" type="presParOf" srcId="{38415F16-FCF4-411A-95F1-DB664F461312}" destId="{1211237B-3A48-4EA1-BE5E-951B55694EB7}" srcOrd="0" destOrd="0" presId="urn:microsoft.com/office/officeart/2005/8/layout/orgChart1"/>
    <dgm:cxn modelId="{DA750D4F-1F72-45AF-8EFF-9116C831EE24}" type="presParOf" srcId="{1211237B-3A48-4EA1-BE5E-951B55694EB7}" destId="{B5ECF1E1-6AD9-4257-BE9B-73A281D85144}" srcOrd="0" destOrd="0" presId="urn:microsoft.com/office/officeart/2005/8/layout/orgChart1"/>
    <dgm:cxn modelId="{15612666-665E-4FB8-B730-F34AF9F219B2}" type="presParOf" srcId="{1211237B-3A48-4EA1-BE5E-951B55694EB7}" destId="{40B47FE7-FB9F-4CAC-AEE5-6D8AE5A82F91}" srcOrd="1" destOrd="0" presId="urn:microsoft.com/office/officeart/2005/8/layout/orgChart1"/>
    <dgm:cxn modelId="{2F7E09D1-438A-4259-BC6D-42BCDE1B900C}" type="presParOf" srcId="{38415F16-FCF4-411A-95F1-DB664F461312}" destId="{B5CABAFC-A9E1-496F-9649-3766773EA622}" srcOrd="1" destOrd="0" presId="urn:microsoft.com/office/officeart/2005/8/layout/orgChart1"/>
    <dgm:cxn modelId="{A264D81C-0DA7-4AD7-8FED-C7314691DCA5}" type="presParOf" srcId="{38415F16-FCF4-411A-95F1-DB664F461312}" destId="{B6C2FAA9-FA0E-49E6-8A52-F341D58E8D10}" srcOrd="2" destOrd="0" presId="urn:microsoft.com/office/officeart/2005/8/layout/orgChart1"/>
    <dgm:cxn modelId="{441725C3-4D08-40D4-84F2-8B7A44EEFAA2}" type="presParOf" srcId="{DC564AC1-0137-4731-98B1-A35A1D7CE345}" destId="{D0D1A823-4F91-465B-9F9C-892EE9764BAC}" srcOrd="8" destOrd="0" presId="urn:microsoft.com/office/officeart/2005/8/layout/orgChart1"/>
    <dgm:cxn modelId="{2C281AB2-F0A1-4B23-86B6-0F6C1327C3E3}" type="presParOf" srcId="{DC564AC1-0137-4731-98B1-A35A1D7CE345}" destId="{3F653569-FD4A-40BB-86F7-EC0B91C098A3}" srcOrd="9" destOrd="0" presId="urn:microsoft.com/office/officeart/2005/8/layout/orgChart1"/>
    <dgm:cxn modelId="{070BD15A-5C30-4006-936A-11BC38626557}" type="presParOf" srcId="{3F653569-FD4A-40BB-86F7-EC0B91C098A3}" destId="{1A89BCA5-285E-4E2D-A4B5-93071213A76F}" srcOrd="0" destOrd="0" presId="urn:microsoft.com/office/officeart/2005/8/layout/orgChart1"/>
    <dgm:cxn modelId="{E370D56A-0CFD-4333-A354-2AACF5A0CE02}" type="presParOf" srcId="{1A89BCA5-285E-4E2D-A4B5-93071213A76F}" destId="{2C219193-A7A3-49F0-99C1-40284F3F8C9C}" srcOrd="0" destOrd="0" presId="urn:microsoft.com/office/officeart/2005/8/layout/orgChart1"/>
    <dgm:cxn modelId="{B6FAEC33-FC84-4B70-A062-6EA76D790962}" type="presParOf" srcId="{1A89BCA5-285E-4E2D-A4B5-93071213A76F}" destId="{4454FF6F-C86D-453E-B23F-6B33FABB99B1}" srcOrd="1" destOrd="0" presId="urn:microsoft.com/office/officeart/2005/8/layout/orgChart1"/>
    <dgm:cxn modelId="{BF93FD96-39A7-4262-A7D3-48A9F6833B2E}" type="presParOf" srcId="{3F653569-FD4A-40BB-86F7-EC0B91C098A3}" destId="{0A720AF5-A7F8-4611-8790-0BD020F51A9D}" srcOrd="1" destOrd="0" presId="urn:microsoft.com/office/officeart/2005/8/layout/orgChart1"/>
    <dgm:cxn modelId="{7BA37D8A-BD6B-442F-B56E-610F6A13E0B9}" type="presParOf" srcId="{3F653569-FD4A-40BB-86F7-EC0B91C098A3}" destId="{EC79BC86-D54E-4B6E-86FA-10EF1F1546C8}" srcOrd="2" destOrd="0" presId="urn:microsoft.com/office/officeart/2005/8/layout/orgChart1"/>
    <dgm:cxn modelId="{F7D50CA5-6921-4825-A2C5-0B9315BC9DA7}" type="presParOf" srcId="{9D438E7E-4647-4713-AD35-837D927DBA84}" destId="{F3A004E0-B65B-4907-A2D3-B37F74734F1D}" srcOrd="2" destOrd="0" presId="urn:microsoft.com/office/officeart/2005/8/layout/orgChart1"/>
    <dgm:cxn modelId="{4B15B7FE-1A0A-4A76-BCD7-6BF0C080788E}" type="presParOf" srcId="{A6FD280D-4B4C-414C-A0D1-6A0DFD6B3757}" destId="{E4BBCD9E-841A-4F15-A43C-1BD7EADAB4D7}" srcOrd="6" destOrd="0" presId="urn:microsoft.com/office/officeart/2005/8/layout/orgChart1"/>
    <dgm:cxn modelId="{1B0B0F19-1682-44DD-A7B7-383AFB618F2A}" type="presParOf" srcId="{A6FD280D-4B4C-414C-A0D1-6A0DFD6B3757}" destId="{190954E2-5554-4D65-BFA7-818BFCD17937}" srcOrd="7" destOrd="0" presId="urn:microsoft.com/office/officeart/2005/8/layout/orgChart1"/>
    <dgm:cxn modelId="{1D87874D-8F59-47AB-AAAF-857823D39C8C}" type="presParOf" srcId="{190954E2-5554-4D65-BFA7-818BFCD17937}" destId="{C9DD0174-C319-4364-9BE4-3A9DAC3129A6}" srcOrd="0" destOrd="0" presId="urn:microsoft.com/office/officeart/2005/8/layout/orgChart1"/>
    <dgm:cxn modelId="{A109B30C-66C4-46D8-9DEF-EAEEC8046301}" type="presParOf" srcId="{C9DD0174-C319-4364-9BE4-3A9DAC3129A6}" destId="{417F743F-174A-4BED-AB73-124C416B9718}" srcOrd="0" destOrd="0" presId="urn:microsoft.com/office/officeart/2005/8/layout/orgChart1"/>
    <dgm:cxn modelId="{2894E663-C8CB-4BF6-A365-9ED7C0C98ADE}" type="presParOf" srcId="{C9DD0174-C319-4364-9BE4-3A9DAC3129A6}" destId="{19D48B45-CEBD-49A2-8102-CAC2B7634479}" srcOrd="1" destOrd="0" presId="urn:microsoft.com/office/officeart/2005/8/layout/orgChart1"/>
    <dgm:cxn modelId="{F1E61544-BCA3-4FF1-B9A4-FD4D159DFEF4}" type="presParOf" srcId="{190954E2-5554-4D65-BFA7-818BFCD17937}" destId="{1C946FC5-38E9-4B14-834C-18BC8B94D1B7}" srcOrd="1" destOrd="0" presId="urn:microsoft.com/office/officeart/2005/8/layout/orgChart1"/>
    <dgm:cxn modelId="{A02ED70B-BE90-4DDB-9170-0EB0A20C9712}" type="presParOf" srcId="{1C946FC5-38E9-4B14-834C-18BC8B94D1B7}" destId="{0B3AA4EB-1E65-432E-A5CE-EE7648EDD214}" srcOrd="0" destOrd="0" presId="urn:microsoft.com/office/officeart/2005/8/layout/orgChart1"/>
    <dgm:cxn modelId="{A3DFB29F-305D-4D52-BC87-FABBE6247037}" type="presParOf" srcId="{1C946FC5-38E9-4B14-834C-18BC8B94D1B7}" destId="{C2164F5C-5523-449F-ACB9-A972DF48A13E}" srcOrd="1" destOrd="0" presId="urn:microsoft.com/office/officeart/2005/8/layout/orgChart1"/>
    <dgm:cxn modelId="{A274EB02-7C26-417A-8A18-E742C970C0C0}" type="presParOf" srcId="{C2164F5C-5523-449F-ACB9-A972DF48A13E}" destId="{26CC8EB9-AE77-4747-A1E2-45080504E9BE}" srcOrd="0" destOrd="0" presId="urn:microsoft.com/office/officeart/2005/8/layout/orgChart1"/>
    <dgm:cxn modelId="{196C4BB3-B83C-4A5C-BC83-F033778BA17A}" type="presParOf" srcId="{26CC8EB9-AE77-4747-A1E2-45080504E9BE}" destId="{F331755F-487D-442A-AE9D-509285EE8FB3}" srcOrd="0" destOrd="0" presId="urn:microsoft.com/office/officeart/2005/8/layout/orgChart1"/>
    <dgm:cxn modelId="{B4090611-175B-4D69-B819-E1F95D745387}" type="presParOf" srcId="{26CC8EB9-AE77-4747-A1E2-45080504E9BE}" destId="{87DE95A9-4390-4487-9A47-D6C043514459}" srcOrd="1" destOrd="0" presId="urn:microsoft.com/office/officeart/2005/8/layout/orgChart1"/>
    <dgm:cxn modelId="{862B8CC8-495E-4D34-B010-2A6313807FD5}" type="presParOf" srcId="{C2164F5C-5523-449F-ACB9-A972DF48A13E}" destId="{1BD22142-37B3-48D8-A5A6-FF57B6BC1A64}" srcOrd="1" destOrd="0" presId="urn:microsoft.com/office/officeart/2005/8/layout/orgChart1"/>
    <dgm:cxn modelId="{0D750EC2-4EC6-4D47-9D8A-521FADD5B972}" type="presParOf" srcId="{C2164F5C-5523-449F-ACB9-A972DF48A13E}" destId="{7BD12478-F2A1-4AA9-84FB-042EC6E3C7AB}" srcOrd="2" destOrd="0" presId="urn:microsoft.com/office/officeart/2005/8/layout/orgChart1"/>
    <dgm:cxn modelId="{4A718EBF-2589-4890-A140-F00F52A5A351}" type="presParOf" srcId="{1C946FC5-38E9-4B14-834C-18BC8B94D1B7}" destId="{2A33DA34-DEE3-498E-BB7D-1D3AE05E66BA}" srcOrd="2" destOrd="0" presId="urn:microsoft.com/office/officeart/2005/8/layout/orgChart1"/>
    <dgm:cxn modelId="{CF0293D1-81CA-4171-8E3E-4EC26044E8C0}" type="presParOf" srcId="{1C946FC5-38E9-4B14-834C-18BC8B94D1B7}" destId="{30C81ACF-F887-4D27-9763-1778D6117DAE}" srcOrd="3" destOrd="0" presId="urn:microsoft.com/office/officeart/2005/8/layout/orgChart1"/>
    <dgm:cxn modelId="{32D11C7E-5D88-4C15-A6A6-4CE01D071E8B}" type="presParOf" srcId="{30C81ACF-F887-4D27-9763-1778D6117DAE}" destId="{870427CA-E895-4075-8D62-4DB50525BA03}" srcOrd="0" destOrd="0" presId="urn:microsoft.com/office/officeart/2005/8/layout/orgChart1"/>
    <dgm:cxn modelId="{06580C16-F315-4ED5-BEAC-5FEABB04BF89}" type="presParOf" srcId="{870427CA-E895-4075-8D62-4DB50525BA03}" destId="{58C64EA2-15E9-4E07-9D6C-94FC2137DFCB}" srcOrd="0" destOrd="0" presId="urn:microsoft.com/office/officeart/2005/8/layout/orgChart1"/>
    <dgm:cxn modelId="{D8011D73-E1CC-4CE1-A98D-4A355DEC6915}" type="presParOf" srcId="{870427CA-E895-4075-8D62-4DB50525BA03}" destId="{1097A8B2-C470-420C-A8E3-AB092586C984}" srcOrd="1" destOrd="0" presId="urn:microsoft.com/office/officeart/2005/8/layout/orgChart1"/>
    <dgm:cxn modelId="{341B067F-B090-4524-9EF9-79CC5D5F7398}" type="presParOf" srcId="{30C81ACF-F887-4D27-9763-1778D6117DAE}" destId="{861404A6-677B-4BE9-A2D4-9B3801D2F30C}" srcOrd="1" destOrd="0" presId="urn:microsoft.com/office/officeart/2005/8/layout/orgChart1"/>
    <dgm:cxn modelId="{09C3F63C-5BDB-47C1-AAEB-D5627931237D}" type="presParOf" srcId="{30C81ACF-F887-4D27-9763-1778D6117DAE}" destId="{E9F34E10-59FC-48F2-BF46-1A3C37912902}" srcOrd="2" destOrd="0" presId="urn:microsoft.com/office/officeart/2005/8/layout/orgChart1"/>
    <dgm:cxn modelId="{6EF25544-3AC2-4734-9E27-949C1F7C091E}" type="presParOf" srcId="{1C946FC5-38E9-4B14-834C-18BC8B94D1B7}" destId="{C276E5F0-BAD6-4EAF-AEF3-010F2244EF1C}" srcOrd="4" destOrd="0" presId="urn:microsoft.com/office/officeart/2005/8/layout/orgChart1"/>
    <dgm:cxn modelId="{93BE7B9B-DF8A-4F0A-8309-882D10B5A041}" type="presParOf" srcId="{1C946FC5-38E9-4B14-834C-18BC8B94D1B7}" destId="{1E1F9413-2B1A-4496-AF7D-B010FB8BC698}" srcOrd="5" destOrd="0" presId="urn:microsoft.com/office/officeart/2005/8/layout/orgChart1"/>
    <dgm:cxn modelId="{4C6AF2FC-1157-4FB7-B04F-48915763AC61}" type="presParOf" srcId="{1E1F9413-2B1A-4496-AF7D-B010FB8BC698}" destId="{340EC59A-9179-436A-A06C-C0A385B08AAD}" srcOrd="0" destOrd="0" presId="urn:microsoft.com/office/officeart/2005/8/layout/orgChart1"/>
    <dgm:cxn modelId="{D5DC4564-FA23-474B-B65E-C11C89FB3BF3}" type="presParOf" srcId="{340EC59A-9179-436A-A06C-C0A385B08AAD}" destId="{21632449-1564-4B02-863C-368456E20876}" srcOrd="0" destOrd="0" presId="urn:microsoft.com/office/officeart/2005/8/layout/orgChart1"/>
    <dgm:cxn modelId="{F19F748D-E059-45A4-9403-D7607EDADE1B}" type="presParOf" srcId="{340EC59A-9179-436A-A06C-C0A385B08AAD}" destId="{77BA744E-468D-4F2C-8D00-6BC1B433F5B6}" srcOrd="1" destOrd="0" presId="urn:microsoft.com/office/officeart/2005/8/layout/orgChart1"/>
    <dgm:cxn modelId="{E643D52D-61E0-4485-87CB-FFAFCD7569F0}" type="presParOf" srcId="{1E1F9413-2B1A-4496-AF7D-B010FB8BC698}" destId="{C2CD2C2F-18C5-44C2-B5EA-E4B1CB251CFF}" srcOrd="1" destOrd="0" presId="urn:microsoft.com/office/officeart/2005/8/layout/orgChart1"/>
    <dgm:cxn modelId="{B905C602-4717-4F00-8459-2644C24D6BE2}" type="presParOf" srcId="{1E1F9413-2B1A-4496-AF7D-B010FB8BC698}" destId="{E887096E-8FB4-4DBE-BCDB-7F18D30A6B69}" srcOrd="2" destOrd="0" presId="urn:microsoft.com/office/officeart/2005/8/layout/orgChart1"/>
    <dgm:cxn modelId="{797AAD5F-0BE0-43C5-B5A9-86DF27C39C3D}" type="presParOf" srcId="{190954E2-5554-4D65-BFA7-818BFCD17937}" destId="{5CEA2CAD-A1A3-4E69-AE36-4FE336ECB524}" srcOrd="2" destOrd="0" presId="urn:microsoft.com/office/officeart/2005/8/layout/orgChart1"/>
    <dgm:cxn modelId="{E8C01E6A-96E5-4742-AB3F-CAA083F8406D}" type="presParOf" srcId="{A6FD280D-4B4C-414C-A0D1-6A0DFD6B3757}" destId="{B4EBCB72-569B-4D56-A457-FDE9EEBAAC2A}" srcOrd="8" destOrd="0" presId="urn:microsoft.com/office/officeart/2005/8/layout/orgChart1"/>
    <dgm:cxn modelId="{BB6ECA5E-B670-4962-BEDB-E02E32025F53}" type="presParOf" srcId="{A6FD280D-4B4C-414C-A0D1-6A0DFD6B3757}" destId="{99B78C9F-E914-4637-8252-5CEDBE6F1CC0}" srcOrd="9" destOrd="0" presId="urn:microsoft.com/office/officeart/2005/8/layout/orgChart1"/>
    <dgm:cxn modelId="{1D26627F-7C92-4A50-AFF5-973940530E4A}" type="presParOf" srcId="{99B78C9F-E914-4637-8252-5CEDBE6F1CC0}" destId="{4317C252-1379-49ED-9336-5E861A0D208B}" srcOrd="0" destOrd="0" presId="urn:microsoft.com/office/officeart/2005/8/layout/orgChart1"/>
    <dgm:cxn modelId="{C62D58B7-0CA1-49AA-ADA8-D92CA0BFD0AC}" type="presParOf" srcId="{4317C252-1379-49ED-9336-5E861A0D208B}" destId="{D6464A2D-A8B1-48FA-B488-6B18B1CCEC76}" srcOrd="0" destOrd="0" presId="urn:microsoft.com/office/officeart/2005/8/layout/orgChart1"/>
    <dgm:cxn modelId="{128E6DF5-C284-45A4-BB12-D2FF69758EEA}" type="presParOf" srcId="{4317C252-1379-49ED-9336-5E861A0D208B}" destId="{6E1A65AE-6BF7-465F-8576-CDC0AA601566}" srcOrd="1" destOrd="0" presId="urn:microsoft.com/office/officeart/2005/8/layout/orgChart1"/>
    <dgm:cxn modelId="{00DB533F-EFA2-467B-88B8-37F9D047327A}" type="presParOf" srcId="{99B78C9F-E914-4637-8252-5CEDBE6F1CC0}" destId="{7B1B380C-B604-4CAC-A61B-66BD45107EF1}" srcOrd="1" destOrd="0" presId="urn:microsoft.com/office/officeart/2005/8/layout/orgChart1"/>
    <dgm:cxn modelId="{A9704A8E-05B4-4F23-B9C4-B4AFB7BD7FA6}" type="presParOf" srcId="{7B1B380C-B604-4CAC-A61B-66BD45107EF1}" destId="{2B5F47C8-E68F-42FE-85AE-1596F2C2462A}" srcOrd="0" destOrd="0" presId="urn:microsoft.com/office/officeart/2005/8/layout/orgChart1"/>
    <dgm:cxn modelId="{27A64AC7-39C2-4737-8761-3A456CC1DC17}" type="presParOf" srcId="{7B1B380C-B604-4CAC-A61B-66BD45107EF1}" destId="{79AE13A4-878A-426A-B20A-77FFCC7A3FFE}" srcOrd="1" destOrd="0" presId="urn:microsoft.com/office/officeart/2005/8/layout/orgChart1"/>
    <dgm:cxn modelId="{BD3D1DB7-38E0-4FC1-B845-F490C01C5DA1}" type="presParOf" srcId="{79AE13A4-878A-426A-B20A-77FFCC7A3FFE}" destId="{EF10DFEA-82F2-4749-8243-1516ECFED4C9}" srcOrd="0" destOrd="0" presId="urn:microsoft.com/office/officeart/2005/8/layout/orgChart1"/>
    <dgm:cxn modelId="{540D97CC-95DB-4BBD-91C2-2EAB225047D7}" type="presParOf" srcId="{EF10DFEA-82F2-4749-8243-1516ECFED4C9}" destId="{7985EC7D-F32A-454F-8E18-80EFE82CB301}" srcOrd="0" destOrd="0" presId="urn:microsoft.com/office/officeart/2005/8/layout/orgChart1"/>
    <dgm:cxn modelId="{00563946-5CBC-4434-956F-E3256A16B025}" type="presParOf" srcId="{EF10DFEA-82F2-4749-8243-1516ECFED4C9}" destId="{C42ADA9B-755A-4B3F-BB1F-050EF9C792AE}" srcOrd="1" destOrd="0" presId="urn:microsoft.com/office/officeart/2005/8/layout/orgChart1"/>
    <dgm:cxn modelId="{8CF12780-A8AD-4176-B774-7276985ABE53}" type="presParOf" srcId="{79AE13A4-878A-426A-B20A-77FFCC7A3FFE}" destId="{C56E7634-B3F6-49B3-A592-6B494FB1BDAB}" srcOrd="1" destOrd="0" presId="urn:microsoft.com/office/officeart/2005/8/layout/orgChart1"/>
    <dgm:cxn modelId="{D6D2DC69-72B6-4863-98B8-CA6AC85532CA}" type="presParOf" srcId="{79AE13A4-878A-426A-B20A-77FFCC7A3FFE}" destId="{3399761D-1C95-42CC-9480-3758A5A10E43}" srcOrd="2" destOrd="0" presId="urn:microsoft.com/office/officeart/2005/8/layout/orgChart1"/>
    <dgm:cxn modelId="{4A1E694E-D433-4ED1-932F-5B34C4D0B6E7}" type="presParOf" srcId="{7B1B380C-B604-4CAC-A61B-66BD45107EF1}" destId="{6EA5147B-CDE2-4723-90CC-3097E7520BB4}" srcOrd="2" destOrd="0" presId="urn:microsoft.com/office/officeart/2005/8/layout/orgChart1"/>
    <dgm:cxn modelId="{F17E34ED-D7B4-4FAA-8A27-56E3056F15C4}" type="presParOf" srcId="{7B1B380C-B604-4CAC-A61B-66BD45107EF1}" destId="{AF1D1C4B-C2FA-41AE-95DF-2FDD0B138AEA}" srcOrd="3" destOrd="0" presId="urn:microsoft.com/office/officeart/2005/8/layout/orgChart1"/>
    <dgm:cxn modelId="{18830F22-5BC6-4AFA-B2C8-3310BBDD0E90}" type="presParOf" srcId="{AF1D1C4B-C2FA-41AE-95DF-2FDD0B138AEA}" destId="{24656703-416E-4CDC-9393-2181D6C5316B}" srcOrd="0" destOrd="0" presId="urn:microsoft.com/office/officeart/2005/8/layout/orgChart1"/>
    <dgm:cxn modelId="{5A00E705-CF2F-4EA3-AA55-D1E49E81D0FE}" type="presParOf" srcId="{24656703-416E-4CDC-9393-2181D6C5316B}" destId="{4D6A0525-D0E9-44B5-B464-13D2D7E8338E}" srcOrd="0" destOrd="0" presId="urn:microsoft.com/office/officeart/2005/8/layout/orgChart1"/>
    <dgm:cxn modelId="{3A08E8D4-9098-4DFE-8F87-FC01191DD534}" type="presParOf" srcId="{24656703-416E-4CDC-9393-2181D6C5316B}" destId="{EC78333A-2367-437C-9907-31938567B408}" srcOrd="1" destOrd="0" presId="urn:microsoft.com/office/officeart/2005/8/layout/orgChart1"/>
    <dgm:cxn modelId="{5560BAD7-96E3-44BE-97D5-6E1D69F1CAC9}" type="presParOf" srcId="{AF1D1C4B-C2FA-41AE-95DF-2FDD0B138AEA}" destId="{7A5380B7-E700-49D9-BD5B-9BDB3B6BD753}" srcOrd="1" destOrd="0" presId="urn:microsoft.com/office/officeart/2005/8/layout/orgChart1"/>
    <dgm:cxn modelId="{5F8ED421-60BB-4D6A-8F27-8F61DC9D9D1F}" type="presParOf" srcId="{AF1D1C4B-C2FA-41AE-95DF-2FDD0B138AEA}" destId="{742C5B7A-3238-4B58-9E30-DF600E8B38E8}" srcOrd="2" destOrd="0" presId="urn:microsoft.com/office/officeart/2005/8/layout/orgChart1"/>
    <dgm:cxn modelId="{7B002CC4-7FDF-4FB8-8691-E31AD6A5B33E}" type="presParOf" srcId="{7B1B380C-B604-4CAC-A61B-66BD45107EF1}" destId="{22E73C2B-4871-41C2-9003-489612CE7FF6}" srcOrd="4" destOrd="0" presId="urn:microsoft.com/office/officeart/2005/8/layout/orgChart1"/>
    <dgm:cxn modelId="{BE2532CB-D40C-41DA-A21A-8C1195401CE2}" type="presParOf" srcId="{7B1B380C-B604-4CAC-A61B-66BD45107EF1}" destId="{04A592A2-F53B-449B-8CD7-938CD5D4FD48}" srcOrd="5" destOrd="0" presId="urn:microsoft.com/office/officeart/2005/8/layout/orgChart1"/>
    <dgm:cxn modelId="{4AE650ED-D484-449B-8279-4FB656637422}" type="presParOf" srcId="{04A592A2-F53B-449B-8CD7-938CD5D4FD48}" destId="{901A9246-26BA-44A2-8EFF-C2E53106C78D}" srcOrd="0" destOrd="0" presId="urn:microsoft.com/office/officeart/2005/8/layout/orgChart1"/>
    <dgm:cxn modelId="{3B06C427-08E5-425D-8465-9F1540483C1B}" type="presParOf" srcId="{901A9246-26BA-44A2-8EFF-C2E53106C78D}" destId="{066EE6B7-43EB-45C5-A77C-F5FB6FF5E199}" srcOrd="0" destOrd="0" presId="urn:microsoft.com/office/officeart/2005/8/layout/orgChart1"/>
    <dgm:cxn modelId="{C7BF6464-AD89-433F-B4ED-25DBDB687420}" type="presParOf" srcId="{901A9246-26BA-44A2-8EFF-C2E53106C78D}" destId="{EBE84053-76AE-481E-BEF2-679BC4120B39}" srcOrd="1" destOrd="0" presId="urn:microsoft.com/office/officeart/2005/8/layout/orgChart1"/>
    <dgm:cxn modelId="{ED743251-B136-48FE-ACA1-997AC1962B76}" type="presParOf" srcId="{04A592A2-F53B-449B-8CD7-938CD5D4FD48}" destId="{84FA82B2-27A3-4AE7-8ACA-7248A1263542}" srcOrd="1" destOrd="0" presId="urn:microsoft.com/office/officeart/2005/8/layout/orgChart1"/>
    <dgm:cxn modelId="{649760BB-74DB-47AD-A339-75C8D2724BDD}" type="presParOf" srcId="{04A592A2-F53B-449B-8CD7-938CD5D4FD48}" destId="{7CA26299-B5FD-4AEF-9249-00BB94AD3F2B}" srcOrd="2" destOrd="0" presId="urn:microsoft.com/office/officeart/2005/8/layout/orgChart1"/>
    <dgm:cxn modelId="{6A5F52CE-1DF5-4274-8F65-9498D442667D}" type="presParOf" srcId="{7B1B380C-B604-4CAC-A61B-66BD45107EF1}" destId="{23BDCE3F-8D64-4C71-A85A-4025D5C3ADC0}" srcOrd="6" destOrd="0" presId="urn:microsoft.com/office/officeart/2005/8/layout/orgChart1"/>
    <dgm:cxn modelId="{3375F674-083F-46E3-BB49-E6F996EF1868}" type="presParOf" srcId="{7B1B380C-B604-4CAC-A61B-66BD45107EF1}" destId="{BD49428E-5C3A-4DDA-A216-C7A5A953AA37}" srcOrd="7" destOrd="0" presId="urn:microsoft.com/office/officeart/2005/8/layout/orgChart1"/>
    <dgm:cxn modelId="{91772367-2219-412F-98EE-28FE4B307E33}" type="presParOf" srcId="{BD49428E-5C3A-4DDA-A216-C7A5A953AA37}" destId="{D54AAE28-E940-40BE-AF40-931D121EEBA7}" srcOrd="0" destOrd="0" presId="urn:microsoft.com/office/officeart/2005/8/layout/orgChart1"/>
    <dgm:cxn modelId="{0FAC57AA-1417-493A-A39D-68FCD9238A4D}" type="presParOf" srcId="{D54AAE28-E940-40BE-AF40-931D121EEBA7}" destId="{E6641BBC-7BB4-4FB9-A90B-15C3B1490FAD}" srcOrd="0" destOrd="0" presId="urn:microsoft.com/office/officeart/2005/8/layout/orgChart1"/>
    <dgm:cxn modelId="{9B5CF7E7-D5C6-49B4-A800-DF273B667E49}" type="presParOf" srcId="{D54AAE28-E940-40BE-AF40-931D121EEBA7}" destId="{EC35D3DE-1B1E-4655-ABBD-0E126876E5B6}" srcOrd="1" destOrd="0" presId="urn:microsoft.com/office/officeart/2005/8/layout/orgChart1"/>
    <dgm:cxn modelId="{B19629A4-2020-41F6-BF87-A68B92968706}" type="presParOf" srcId="{BD49428E-5C3A-4DDA-A216-C7A5A953AA37}" destId="{F7CBA6C5-FDEF-4D22-B4D3-6E4676298DB4}" srcOrd="1" destOrd="0" presId="urn:microsoft.com/office/officeart/2005/8/layout/orgChart1"/>
    <dgm:cxn modelId="{DC750BEB-58CE-4D13-9278-8EF2226873C3}" type="presParOf" srcId="{BD49428E-5C3A-4DDA-A216-C7A5A953AA37}" destId="{0B0A3A24-65AA-4C3D-939C-36EF50EDF86C}" srcOrd="2" destOrd="0" presId="urn:microsoft.com/office/officeart/2005/8/layout/orgChart1"/>
    <dgm:cxn modelId="{686E026B-27AF-47A4-BBC7-8803E3441C40}" type="presParOf" srcId="{99B78C9F-E914-4637-8252-5CEDBE6F1CC0}" destId="{096521A6-3093-45C4-AC30-7B9F4972985B}" srcOrd="2" destOrd="0" presId="urn:microsoft.com/office/officeart/2005/8/layout/orgChart1"/>
    <dgm:cxn modelId="{C89658E2-F01D-40BC-9C2B-A73827179C92}" type="presParOf" srcId="{A6FD280D-4B4C-414C-A0D1-6A0DFD6B3757}" destId="{2B4CE363-E256-48A6-B0F9-FD8ACFE5B76F}" srcOrd="10" destOrd="0" presId="urn:microsoft.com/office/officeart/2005/8/layout/orgChart1"/>
    <dgm:cxn modelId="{1221BF72-C8A3-4259-BA94-790D588868B0}" type="presParOf" srcId="{A6FD280D-4B4C-414C-A0D1-6A0DFD6B3757}" destId="{EED47298-30E9-4223-97E0-75265B9B8FBB}" srcOrd="11" destOrd="0" presId="urn:microsoft.com/office/officeart/2005/8/layout/orgChart1"/>
    <dgm:cxn modelId="{98BF2C5A-A165-436F-ACA5-4B723CC0831E}" type="presParOf" srcId="{EED47298-30E9-4223-97E0-75265B9B8FBB}" destId="{D39DB1DD-9362-4862-8AEE-F101F6A090F4}" srcOrd="0" destOrd="0" presId="urn:microsoft.com/office/officeart/2005/8/layout/orgChart1"/>
    <dgm:cxn modelId="{3C68E216-1AEC-4904-B009-524C24AF0661}" type="presParOf" srcId="{D39DB1DD-9362-4862-8AEE-F101F6A090F4}" destId="{8E9690DC-2204-4236-8EE2-8C02B753BCE0}" srcOrd="0" destOrd="0" presId="urn:microsoft.com/office/officeart/2005/8/layout/orgChart1"/>
    <dgm:cxn modelId="{AFA22278-2D1C-4163-A55F-2871B4080EDD}" type="presParOf" srcId="{D39DB1DD-9362-4862-8AEE-F101F6A090F4}" destId="{F23D5C6F-5DF5-4E5D-B0D8-BAFEE46E8963}" srcOrd="1" destOrd="0" presId="urn:microsoft.com/office/officeart/2005/8/layout/orgChart1"/>
    <dgm:cxn modelId="{5C31EBCB-B29F-41EB-B896-A7AAD4659739}" type="presParOf" srcId="{EED47298-30E9-4223-97E0-75265B9B8FBB}" destId="{FD2F9E8F-76A5-406C-BC56-AB6F3208D431}" srcOrd="1" destOrd="0" presId="urn:microsoft.com/office/officeart/2005/8/layout/orgChart1"/>
    <dgm:cxn modelId="{7B90D7EE-7BD8-48A3-AE70-535FF1906583}" type="presParOf" srcId="{FD2F9E8F-76A5-406C-BC56-AB6F3208D431}" destId="{F1776793-55BF-4F83-81AA-910E59C9871D}" srcOrd="0" destOrd="0" presId="urn:microsoft.com/office/officeart/2005/8/layout/orgChart1"/>
    <dgm:cxn modelId="{8CE3669E-06D5-4BBD-825D-572EFD9FF2D8}" type="presParOf" srcId="{FD2F9E8F-76A5-406C-BC56-AB6F3208D431}" destId="{B1E38972-5348-4DBC-9F59-335AAFAAE3E6}" srcOrd="1" destOrd="0" presId="urn:microsoft.com/office/officeart/2005/8/layout/orgChart1"/>
    <dgm:cxn modelId="{61C35A72-7C71-4100-8EF4-1E33E67C080E}" type="presParOf" srcId="{B1E38972-5348-4DBC-9F59-335AAFAAE3E6}" destId="{A1AE897C-E02F-4D48-A6B0-F784F3B402B6}" srcOrd="0" destOrd="0" presId="urn:microsoft.com/office/officeart/2005/8/layout/orgChart1"/>
    <dgm:cxn modelId="{66D7F243-6722-41EA-9FFD-FA9EF3361209}" type="presParOf" srcId="{A1AE897C-E02F-4D48-A6B0-F784F3B402B6}" destId="{2BFC1CB1-9F72-45F9-BA70-5038812D96E8}" srcOrd="0" destOrd="0" presId="urn:microsoft.com/office/officeart/2005/8/layout/orgChart1"/>
    <dgm:cxn modelId="{F83114C0-8135-42EE-9BD4-B4271E5EE0BC}" type="presParOf" srcId="{A1AE897C-E02F-4D48-A6B0-F784F3B402B6}" destId="{0791407C-C68E-46B9-9FBF-BD99A1BEEF5A}" srcOrd="1" destOrd="0" presId="urn:microsoft.com/office/officeart/2005/8/layout/orgChart1"/>
    <dgm:cxn modelId="{AB8B3AFD-64AE-4C31-95D4-988880E1CCD9}" type="presParOf" srcId="{B1E38972-5348-4DBC-9F59-335AAFAAE3E6}" destId="{7206D698-9E9F-4D41-8751-1067E87B0FF3}" srcOrd="1" destOrd="0" presId="urn:microsoft.com/office/officeart/2005/8/layout/orgChart1"/>
    <dgm:cxn modelId="{2D943211-566E-4255-BC1C-0430149E6A75}" type="presParOf" srcId="{B1E38972-5348-4DBC-9F59-335AAFAAE3E6}" destId="{12BB66EE-DAB2-4F5C-AFBB-BBF2979E15CF}" srcOrd="2" destOrd="0" presId="urn:microsoft.com/office/officeart/2005/8/layout/orgChart1"/>
    <dgm:cxn modelId="{57EB6998-6D40-4A0A-A91C-6B2DE796EA9C}" type="presParOf" srcId="{FD2F9E8F-76A5-406C-BC56-AB6F3208D431}" destId="{E17CC89D-0EA9-4F1A-B86D-D3F9072C9E0D}" srcOrd="2" destOrd="0" presId="urn:microsoft.com/office/officeart/2005/8/layout/orgChart1"/>
    <dgm:cxn modelId="{632C08B5-16F3-4FB0-AA3F-939553C2DC9B}" type="presParOf" srcId="{FD2F9E8F-76A5-406C-BC56-AB6F3208D431}" destId="{314F5BFF-6F63-4FCF-A2A4-5CA36C9579A6}" srcOrd="3" destOrd="0" presId="urn:microsoft.com/office/officeart/2005/8/layout/orgChart1"/>
    <dgm:cxn modelId="{5B340CF2-7644-41E2-99F2-823E051266E0}" type="presParOf" srcId="{314F5BFF-6F63-4FCF-A2A4-5CA36C9579A6}" destId="{A16FA031-088A-4BAE-8D6C-DE54EE1B0EDE}" srcOrd="0" destOrd="0" presId="urn:microsoft.com/office/officeart/2005/8/layout/orgChart1"/>
    <dgm:cxn modelId="{A9179EF1-286D-4FC7-A0B3-39016DCD54A1}" type="presParOf" srcId="{A16FA031-088A-4BAE-8D6C-DE54EE1B0EDE}" destId="{C6F9F7B4-8F38-440C-9BF8-1D905D513F94}" srcOrd="0" destOrd="0" presId="urn:microsoft.com/office/officeart/2005/8/layout/orgChart1"/>
    <dgm:cxn modelId="{0633EE6A-4BB9-45A7-9E0B-82E4206AEE89}" type="presParOf" srcId="{A16FA031-088A-4BAE-8D6C-DE54EE1B0EDE}" destId="{88B660C3-0047-4289-9B91-43E5825E077C}" srcOrd="1" destOrd="0" presId="urn:microsoft.com/office/officeart/2005/8/layout/orgChart1"/>
    <dgm:cxn modelId="{51737C51-ADD6-41AC-ADCE-8982A5CF2EC4}" type="presParOf" srcId="{314F5BFF-6F63-4FCF-A2A4-5CA36C9579A6}" destId="{224FF669-94F7-4701-AADF-1F52C55DA1D6}" srcOrd="1" destOrd="0" presId="urn:microsoft.com/office/officeart/2005/8/layout/orgChart1"/>
    <dgm:cxn modelId="{B1F9D9DF-ED2F-4C33-9E7E-93F359F3C30E}" type="presParOf" srcId="{314F5BFF-6F63-4FCF-A2A4-5CA36C9579A6}" destId="{4B5B198C-D438-439C-8EA7-6453CC76BB4B}" srcOrd="2" destOrd="0" presId="urn:microsoft.com/office/officeart/2005/8/layout/orgChart1"/>
    <dgm:cxn modelId="{E2563331-3BB2-46C5-A710-7F12C5CCE483}" type="presParOf" srcId="{EED47298-30E9-4223-97E0-75265B9B8FBB}" destId="{020D1D80-8384-4B90-A8E4-A65FCF04E455}" srcOrd="2" destOrd="0" presId="urn:microsoft.com/office/officeart/2005/8/layout/orgChart1"/>
    <dgm:cxn modelId="{8934805B-C0F5-447E-90D2-6D20D14B2FFC}" type="presParOf" srcId="{A6FD280D-4B4C-414C-A0D1-6A0DFD6B3757}" destId="{6894A614-D60F-494D-9CE2-40EB79CEF9BB}" srcOrd="12" destOrd="0" presId="urn:microsoft.com/office/officeart/2005/8/layout/orgChart1"/>
    <dgm:cxn modelId="{4ED7BCC3-BD54-4CCD-88AB-F8BBF5F4DC3C}" type="presParOf" srcId="{A6FD280D-4B4C-414C-A0D1-6A0DFD6B3757}" destId="{6C49CD63-9B0F-44A7-8BE0-EDCF3A968A03}" srcOrd="13" destOrd="0" presId="urn:microsoft.com/office/officeart/2005/8/layout/orgChart1"/>
    <dgm:cxn modelId="{123EB597-5B62-4CE3-AA64-DE75A04084E2}" type="presParOf" srcId="{6C49CD63-9B0F-44A7-8BE0-EDCF3A968A03}" destId="{24846534-0EC9-453B-887C-308DCF4FD355}" srcOrd="0" destOrd="0" presId="urn:microsoft.com/office/officeart/2005/8/layout/orgChart1"/>
    <dgm:cxn modelId="{72E7275F-6E44-4980-92C8-35FFA93D0364}" type="presParOf" srcId="{24846534-0EC9-453B-887C-308DCF4FD355}" destId="{AE5185E6-392A-4649-87DD-F804BF002504}" srcOrd="0" destOrd="0" presId="urn:microsoft.com/office/officeart/2005/8/layout/orgChart1"/>
    <dgm:cxn modelId="{A6FB73D0-BF1F-43BA-891B-D2DB5448BFCF}" type="presParOf" srcId="{24846534-0EC9-453B-887C-308DCF4FD355}" destId="{A88ACA42-DBF2-4376-81E8-C51807D3BC49}" srcOrd="1" destOrd="0" presId="urn:microsoft.com/office/officeart/2005/8/layout/orgChart1"/>
    <dgm:cxn modelId="{244B549A-C35A-4A7D-9A4A-182C77467576}" type="presParOf" srcId="{6C49CD63-9B0F-44A7-8BE0-EDCF3A968A03}" destId="{66A05254-BFE1-40B7-8076-07B1D54B5E93}" srcOrd="1" destOrd="0" presId="urn:microsoft.com/office/officeart/2005/8/layout/orgChart1"/>
    <dgm:cxn modelId="{84B7E47C-6C19-47C0-835E-D493C261B5FD}" type="presParOf" srcId="{66A05254-BFE1-40B7-8076-07B1D54B5E93}" destId="{BE82C5F4-6BAC-4F45-A4FB-BDC28CEBA932}" srcOrd="0" destOrd="0" presId="urn:microsoft.com/office/officeart/2005/8/layout/orgChart1"/>
    <dgm:cxn modelId="{255FC711-7536-4D19-BBFD-99712687D236}" type="presParOf" srcId="{66A05254-BFE1-40B7-8076-07B1D54B5E93}" destId="{1E019B3D-0AE9-4E65-8FB0-8B9197FFF0C7}" srcOrd="1" destOrd="0" presId="urn:microsoft.com/office/officeart/2005/8/layout/orgChart1"/>
    <dgm:cxn modelId="{FE520B8A-E0FD-4C80-8771-932BE4A74CF6}" type="presParOf" srcId="{1E019B3D-0AE9-4E65-8FB0-8B9197FFF0C7}" destId="{0FDD1ED0-6436-4996-ACB7-9D7E751069E6}" srcOrd="0" destOrd="0" presId="urn:microsoft.com/office/officeart/2005/8/layout/orgChart1"/>
    <dgm:cxn modelId="{83003F20-4DC6-4238-9A47-7E5DEA8C2167}" type="presParOf" srcId="{0FDD1ED0-6436-4996-ACB7-9D7E751069E6}" destId="{B9D8C374-9DD3-43A7-9BBE-59B96F6AC137}" srcOrd="0" destOrd="0" presId="urn:microsoft.com/office/officeart/2005/8/layout/orgChart1"/>
    <dgm:cxn modelId="{6637AB4B-F63E-4993-A99B-8E4D9695F00D}" type="presParOf" srcId="{0FDD1ED0-6436-4996-ACB7-9D7E751069E6}" destId="{74FFA9E1-7939-479B-9D85-BC9CE9ED4006}" srcOrd="1" destOrd="0" presId="urn:microsoft.com/office/officeart/2005/8/layout/orgChart1"/>
    <dgm:cxn modelId="{A9BC6374-E530-4B6A-A1CD-90923AFD1D06}" type="presParOf" srcId="{1E019B3D-0AE9-4E65-8FB0-8B9197FFF0C7}" destId="{78CD35E1-3BD6-4304-B97C-7D7688A814FB}" srcOrd="1" destOrd="0" presId="urn:microsoft.com/office/officeart/2005/8/layout/orgChart1"/>
    <dgm:cxn modelId="{B391C86E-B708-4820-8B29-82008C5FE818}" type="presParOf" srcId="{1E019B3D-0AE9-4E65-8FB0-8B9197FFF0C7}" destId="{0A0C722A-E5A9-450D-AF2B-6FE0154A4ECA}" srcOrd="2" destOrd="0" presId="urn:microsoft.com/office/officeart/2005/8/layout/orgChart1"/>
    <dgm:cxn modelId="{0C96D3F8-96F3-4F2E-B6D3-F8F585AAD769}" type="presParOf" srcId="{66A05254-BFE1-40B7-8076-07B1D54B5E93}" destId="{FFDC4736-2827-4B5F-B1BE-D010718C6F24}" srcOrd="2" destOrd="0" presId="urn:microsoft.com/office/officeart/2005/8/layout/orgChart1"/>
    <dgm:cxn modelId="{2094A8FA-C625-4B12-BB12-9D36D9D64DA5}" type="presParOf" srcId="{66A05254-BFE1-40B7-8076-07B1D54B5E93}" destId="{AEEA4E49-43BC-4A6B-A354-BBFD01F3A1A7}" srcOrd="3" destOrd="0" presId="urn:microsoft.com/office/officeart/2005/8/layout/orgChart1"/>
    <dgm:cxn modelId="{4EC8E6FB-A9F8-4367-B4FA-028FF44BFA35}" type="presParOf" srcId="{AEEA4E49-43BC-4A6B-A354-BBFD01F3A1A7}" destId="{79DCDD4D-F621-4F93-84A6-81367892F68C}" srcOrd="0" destOrd="0" presId="urn:microsoft.com/office/officeart/2005/8/layout/orgChart1"/>
    <dgm:cxn modelId="{E299709C-8FC2-40BE-9D5D-83DDBB946405}" type="presParOf" srcId="{79DCDD4D-F621-4F93-84A6-81367892F68C}" destId="{2FF7F301-4767-4828-BDD8-91A4248E021A}" srcOrd="0" destOrd="0" presId="urn:microsoft.com/office/officeart/2005/8/layout/orgChart1"/>
    <dgm:cxn modelId="{BBBF2358-100E-4680-BE76-28A2FE46A9B3}" type="presParOf" srcId="{79DCDD4D-F621-4F93-84A6-81367892F68C}" destId="{F1DAB027-E5EC-4C5E-AC3D-EE46C4C3F96C}" srcOrd="1" destOrd="0" presId="urn:microsoft.com/office/officeart/2005/8/layout/orgChart1"/>
    <dgm:cxn modelId="{FC1BE7A3-DEA3-4EFA-84CC-430BF593D771}" type="presParOf" srcId="{AEEA4E49-43BC-4A6B-A354-BBFD01F3A1A7}" destId="{4E44B14B-8E49-441F-82A8-65CDEE9E4512}" srcOrd="1" destOrd="0" presId="urn:microsoft.com/office/officeart/2005/8/layout/orgChart1"/>
    <dgm:cxn modelId="{ED019D50-8673-4906-A15A-EC397E18134A}" type="presParOf" srcId="{AEEA4E49-43BC-4A6B-A354-BBFD01F3A1A7}" destId="{36535019-B91A-4EF1-B681-84C275494D6D}" srcOrd="2" destOrd="0" presId="urn:microsoft.com/office/officeart/2005/8/layout/orgChart1"/>
    <dgm:cxn modelId="{251E893B-A196-4A30-BEC8-0AB46B7410F9}" type="presParOf" srcId="{66A05254-BFE1-40B7-8076-07B1D54B5E93}" destId="{9976DEED-632E-4DEA-8FFF-E71CC03274F6}" srcOrd="4" destOrd="0" presId="urn:microsoft.com/office/officeart/2005/8/layout/orgChart1"/>
    <dgm:cxn modelId="{96678DD5-2F9D-4D28-91DB-95188E3BB569}" type="presParOf" srcId="{66A05254-BFE1-40B7-8076-07B1D54B5E93}" destId="{55B2B286-0CDA-44E6-ADB6-739DD79654C7}" srcOrd="5" destOrd="0" presId="urn:microsoft.com/office/officeart/2005/8/layout/orgChart1"/>
    <dgm:cxn modelId="{E975FEA9-04AD-4F02-AEC3-385F62FA424F}" type="presParOf" srcId="{55B2B286-0CDA-44E6-ADB6-739DD79654C7}" destId="{9F975D45-DD26-4232-9528-232ED70D29A7}" srcOrd="0" destOrd="0" presId="urn:microsoft.com/office/officeart/2005/8/layout/orgChart1"/>
    <dgm:cxn modelId="{2D228D65-B735-4909-8946-79F2CA744CDD}" type="presParOf" srcId="{9F975D45-DD26-4232-9528-232ED70D29A7}" destId="{D6F4340E-EC86-4692-943E-970FAD4B792C}" srcOrd="0" destOrd="0" presId="urn:microsoft.com/office/officeart/2005/8/layout/orgChart1"/>
    <dgm:cxn modelId="{325A25B1-D2A8-4249-8CFD-01EA46D2E5B7}" type="presParOf" srcId="{9F975D45-DD26-4232-9528-232ED70D29A7}" destId="{ADF67504-E843-4F0A-8F55-A0B80ACBD06F}" srcOrd="1" destOrd="0" presId="urn:microsoft.com/office/officeart/2005/8/layout/orgChart1"/>
    <dgm:cxn modelId="{F1810646-7B3E-45A2-BF49-171632A076E2}" type="presParOf" srcId="{55B2B286-0CDA-44E6-ADB6-739DD79654C7}" destId="{10361F39-C7A4-4F85-A5A2-8F9D6CF4AB97}" srcOrd="1" destOrd="0" presId="urn:microsoft.com/office/officeart/2005/8/layout/orgChart1"/>
    <dgm:cxn modelId="{DA0629E3-EFCB-43DE-A7DC-4722520305C3}" type="presParOf" srcId="{55B2B286-0CDA-44E6-ADB6-739DD79654C7}" destId="{A54AFC91-49FF-44AA-A826-762A69A3ABBB}" srcOrd="2" destOrd="0" presId="urn:microsoft.com/office/officeart/2005/8/layout/orgChart1"/>
    <dgm:cxn modelId="{0B985FDD-B21C-4C0B-9373-B09374343297}" type="presParOf" srcId="{66A05254-BFE1-40B7-8076-07B1D54B5E93}" destId="{6B5D2658-A787-4AAB-891D-CB78A373A57B}" srcOrd="6" destOrd="0" presId="urn:microsoft.com/office/officeart/2005/8/layout/orgChart1"/>
    <dgm:cxn modelId="{0CDEBC6F-20D2-4899-A720-21F406D88475}" type="presParOf" srcId="{66A05254-BFE1-40B7-8076-07B1D54B5E93}" destId="{41EF483B-B5EB-4F04-AEFB-1E2F224B028D}" srcOrd="7" destOrd="0" presId="urn:microsoft.com/office/officeart/2005/8/layout/orgChart1"/>
    <dgm:cxn modelId="{0C7D3DD9-826A-4E72-92E0-1A2F310B9F89}" type="presParOf" srcId="{41EF483B-B5EB-4F04-AEFB-1E2F224B028D}" destId="{0046DCA4-C5EF-48F2-A26E-2538E8B0EE6B}" srcOrd="0" destOrd="0" presId="urn:microsoft.com/office/officeart/2005/8/layout/orgChart1"/>
    <dgm:cxn modelId="{8BC0FBE9-B280-4EFE-9EF7-F53206205AE3}" type="presParOf" srcId="{0046DCA4-C5EF-48F2-A26E-2538E8B0EE6B}" destId="{B628CACD-4B67-44DF-AB99-B6B49E582243}" srcOrd="0" destOrd="0" presId="urn:microsoft.com/office/officeart/2005/8/layout/orgChart1"/>
    <dgm:cxn modelId="{E6C25C03-C645-43BF-A43C-FE11124C8E3D}" type="presParOf" srcId="{0046DCA4-C5EF-48F2-A26E-2538E8B0EE6B}" destId="{A6AF5E52-4A69-45C7-B2B3-5730B0C4ECC5}" srcOrd="1" destOrd="0" presId="urn:microsoft.com/office/officeart/2005/8/layout/orgChart1"/>
    <dgm:cxn modelId="{CAFE107E-39CC-4A85-B676-247F482A4F48}" type="presParOf" srcId="{41EF483B-B5EB-4F04-AEFB-1E2F224B028D}" destId="{3641FBF7-4589-4A11-BC0F-060752F93130}" srcOrd="1" destOrd="0" presId="urn:microsoft.com/office/officeart/2005/8/layout/orgChart1"/>
    <dgm:cxn modelId="{6DC06931-29D4-4FD2-85DC-0819A1F3D51F}" type="presParOf" srcId="{41EF483B-B5EB-4F04-AEFB-1E2F224B028D}" destId="{9EBB8A7F-F842-4D90-A6E4-AD61B372FF2A}" srcOrd="2" destOrd="0" presId="urn:microsoft.com/office/officeart/2005/8/layout/orgChart1"/>
    <dgm:cxn modelId="{7BF9FE1A-2A0E-45F0-A4C7-D41D36CA69E1}" type="presParOf" srcId="{6C49CD63-9B0F-44A7-8BE0-EDCF3A968A03}" destId="{66005CD3-4DB5-4C08-B0C9-D8AA1C5B26B5}" srcOrd="2" destOrd="0" presId="urn:microsoft.com/office/officeart/2005/8/layout/orgChart1"/>
    <dgm:cxn modelId="{893E86BA-8284-4E3C-A098-50A0183AA5DF}" type="presParOf" srcId="{A6FD280D-4B4C-414C-A0D1-6A0DFD6B3757}" destId="{9517AA56-596D-476D-9FBB-27A948DD917E}" srcOrd="14" destOrd="0" presId="urn:microsoft.com/office/officeart/2005/8/layout/orgChart1"/>
    <dgm:cxn modelId="{2A3FE105-EF55-48CE-AE9B-C24E9E5CE2A5}" type="presParOf" srcId="{A6FD280D-4B4C-414C-A0D1-6A0DFD6B3757}" destId="{7411365B-CFED-475F-93B5-63DAF7DD1DEA}" srcOrd="15" destOrd="0" presId="urn:microsoft.com/office/officeart/2005/8/layout/orgChart1"/>
    <dgm:cxn modelId="{C9160237-7066-4ABF-AEC4-EE3A1753366E}" type="presParOf" srcId="{7411365B-CFED-475F-93B5-63DAF7DD1DEA}" destId="{0A661769-1D93-4BF3-B008-7F834D7B9DCA}" srcOrd="0" destOrd="0" presId="urn:microsoft.com/office/officeart/2005/8/layout/orgChart1"/>
    <dgm:cxn modelId="{01B03A21-979E-44BC-9C01-FA8BC0CCD489}" type="presParOf" srcId="{0A661769-1D93-4BF3-B008-7F834D7B9DCA}" destId="{0F1163DD-C4EE-441E-BACF-F8C8847E31BC}" srcOrd="0" destOrd="0" presId="urn:microsoft.com/office/officeart/2005/8/layout/orgChart1"/>
    <dgm:cxn modelId="{1C08BB0C-9F62-4F67-987A-5DADD1D5C56E}" type="presParOf" srcId="{0A661769-1D93-4BF3-B008-7F834D7B9DCA}" destId="{263E0D4F-6291-4F61-A227-E694CB782BC6}" srcOrd="1" destOrd="0" presId="urn:microsoft.com/office/officeart/2005/8/layout/orgChart1"/>
    <dgm:cxn modelId="{BBDAF124-4C11-454D-86CF-ECCC4652AF21}" type="presParOf" srcId="{7411365B-CFED-475F-93B5-63DAF7DD1DEA}" destId="{10DBA4A3-6425-45CC-9DFF-FAD63FEAF459}" srcOrd="1" destOrd="0" presId="urn:microsoft.com/office/officeart/2005/8/layout/orgChart1"/>
    <dgm:cxn modelId="{16043BC0-66F8-4B6E-AE7D-D613A5329C35}" type="presParOf" srcId="{10DBA4A3-6425-45CC-9DFF-FAD63FEAF459}" destId="{A0DCDB17-5B1F-4900-9113-63718E24762C}" srcOrd="0" destOrd="0" presId="urn:microsoft.com/office/officeart/2005/8/layout/orgChart1"/>
    <dgm:cxn modelId="{22A9419A-B45F-414C-8163-B01E93A733B6}" type="presParOf" srcId="{10DBA4A3-6425-45CC-9DFF-FAD63FEAF459}" destId="{B5E7B1CE-38BA-40CA-993B-8B0C73986195}" srcOrd="1" destOrd="0" presId="urn:microsoft.com/office/officeart/2005/8/layout/orgChart1"/>
    <dgm:cxn modelId="{84D867F0-0A33-47DE-A0AD-C2BB758A3671}" type="presParOf" srcId="{B5E7B1CE-38BA-40CA-993B-8B0C73986195}" destId="{907CCB4C-02F4-4E8F-8F6C-F8EB20AD4CD6}" srcOrd="0" destOrd="0" presId="urn:microsoft.com/office/officeart/2005/8/layout/orgChart1"/>
    <dgm:cxn modelId="{4F1DBF54-F6E6-4292-9C27-50D280A0D5EC}" type="presParOf" srcId="{907CCB4C-02F4-4E8F-8F6C-F8EB20AD4CD6}" destId="{C80C288B-E3D9-4BB4-A419-2F358FA66BBB}" srcOrd="0" destOrd="0" presId="urn:microsoft.com/office/officeart/2005/8/layout/orgChart1"/>
    <dgm:cxn modelId="{A74FAC9F-293E-43CF-9DE1-D8EAF3F9FD33}" type="presParOf" srcId="{907CCB4C-02F4-4E8F-8F6C-F8EB20AD4CD6}" destId="{2515F54C-29F2-44F7-BC8F-37BD421D10F7}" srcOrd="1" destOrd="0" presId="urn:microsoft.com/office/officeart/2005/8/layout/orgChart1"/>
    <dgm:cxn modelId="{9A6B0448-9FCB-43C4-AB88-00F8DA40C21E}" type="presParOf" srcId="{B5E7B1CE-38BA-40CA-993B-8B0C73986195}" destId="{8733CDF7-CDC7-4CBE-8285-806FD572C697}" srcOrd="1" destOrd="0" presId="urn:microsoft.com/office/officeart/2005/8/layout/orgChart1"/>
    <dgm:cxn modelId="{4045461F-3FAD-41D0-A68B-EAAFA4E245C0}" type="presParOf" srcId="{B5E7B1CE-38BA-40CA-993B-8B0C73986195}" destId="{0E5AF832-909D-4D4D-AA9F-193CA209DB45}" srcOrd="2" destOrd="0" presId="urn:microsoft.com/office/officeart/2005/8/layout/orgChart1"/>
    <dgm:cxn modelId="{A38DC343-9733-4865-B6A9-B306F5F7CD7D}" type="presParOf" srcId="{10DBA4A3-6425-45CC-9DFF-FAD63FEAF459}" destId="{B527CBD0-D766-4796-A708-4B4CE69899B4}" srcOrd="2" destOrd="0" presId="urn:microsoft.com/office/officeart/2005/8/layout/orgChart1"/>
    <dgm:cxn modelId="{15C37C01-EF2B-4AF9-8736-FAEC4759F72E}" type="presParOf" srcId="{10DBA4A3-6425-45CC-9DFF-FAD63FEAF459}" destId="{E3111F6F-AAC1-4748-836F-F69B7EC128FE}" srcOrd="3" destOrd="0" presId="urn:microsoft.com/office/officeart/2005/8/layout/orgChart1"/>
    <dgm:cxn modelId="{8D47E316-C8EA-4FA4-A51A-C5F4D1E540F0}" type="presParOf" srcId="{E3111F6F-AAC1-4748-836F-F69B7EC128FE}" destId="{A892CACE-3A1C-4184-8001-444A7E030CA4}" srcOrd="0" destOrd="0" presId="urn:microsoft.com/office/officeart/2005/8/layout/orgChart1"/>
    <dgm:cxn modelId="{D838DFEF-8C08-4FE7-8ADC-AB0D08A27895}" type="presParOf" srcId="{A892CACE-3A1C-4184-8001-444A7E030CA4}" destId="{33C3B564-EC7F-4513-BE45-025F0BED96AD}" srcOrd="0" destOrd="0" presId="urn:microsoft.com/office/officeart/2005/8/layout/orgChart1"/>
    <dgm:cxn modelId="{420215ED-7B64-465F-867E-9B59B07057FB}" type="presParOf" srcId="{A892CACE-3A1C-4184-8001-444A7E030CA4}" destId="{118B6CCC-B593-408C-904D-0A1155040BB8}" srcOrd="1" destOrd="0" presId="urn:microsoft.com/office/officeart/2005/8/layout/orgChart1"/>
    <dgm:cxn modelId="{8BE74836-EB3F-4521-B152-CB52AEF4AAC1}" type="presParOf" srcId="{E3111F6F-AAC1-4748-836F-F69B7EC128FE}" destId="{83C741D2-A0F1-43A4-8317-35DC7FF47A15}" srcOrd="1" destOrd="0" presId="urn:microsoft.com/office/officeart/2005/8/layout/orgChart1"/>
    <dgm:cxn modelId="{01A84144-B694-4B0C-9EB4-7B8B9BEC06F3}" type="presParOf" srcId="{E3111F6F-AAC1-4748-836F-F69B7EC128FE}" destId="{EC149E7F-A7B3-417D-AB0B-EB785720F5EF}" srcOrd="2" destOrd="0" presId="urn:microsoft.com/office/officeart/2005/8/layout/orgChart1"/>
    <dgm:cxn modelId="{3F5D6AFF-595B-4E64-B895-5788C9A125E5}" type="presParOf" srcId="{10DBA4A3-6425-45CC-9DFF-FAD63FEAF459}" destId="{2AA78FEF-DD58-45DA-ABE3-87E54B4AC25F}" srcOrd="4" destOrd="0" presId="urn:microsoft.com/office/officeart/2005/8/layout/orgChart1"/>
    <dgm:cxn modelId="{8074C882-D8F5-4006-B169-5F015906F049}" type="presParOf" srcId="{10DBA4A3-6425-45CC-9DFF-FAD63FEAF459}" destId="{65E250EE-78AC-4A4F-B51F-4B1FEF9C489B}" srcOrd="5" destOrd="0" presId="urn:microsoft.com/office/officeart/2005/8/layout/orgChart1"/>
    <dgm:cxn modelId="{1751546A-BEED-4623-9DF5-0E94086B3D63}" type="presParOf" srcId="{65E250EE-78AC-4A4F-B51F-4B1FEF9C489B}" destId="{12959E81-C6B3-40F8-8417-403EA1D7D7E5}" srcOrd="0" destOrd="0" presId="urn:microsoft.com/office/officeart/2005/8/layout/orgChart1"/>
    <dgm:cxn modelId="{66F4A056-9376-43E8-970F-7C9EB5DB65D7}" type="presParOf" srcId="{12959E81-C6B3-40F8-8417-403EA1D7D7E5}" destId="{CC9CDE63-CCF8-4D62-B70C-981786D0E8B4}" srcOrd="0" destOrd="0" presId="urn:microsoft.com/office/officeart/2005/8/layout/orgChart1"/>
    <dgm:cxn modelId="{6FE4C6B5-B7FA-4723-970D-9F1F75F42875}" type="presParOf" srcId="{12959E81-C6B3-40F8-8417-403EA1D7D7E5}" destId="{20938A5E-6451-4B75-8044-B91B2BDA1A68}" srcOrd="1" destOrd="0" presId="urn:microsoft.com/office/officeart/2005/8/layout/orgChart1"/>
    <dgm:cxn modelId="{E938EEAD-56C2-4E93-B9CA-B9F07E420664}" type="presParOf" srcId="{65E250EE-78AC-4A4F-B51F-4B1FEF9C489B}" destId="{3EA2CF64-FCFE-4380-9998-96D7FBEC1D90}" srcOrd="1" destOrd="0" presId="urn:microsoft.com/office/officeart/2005/8/layout/orgChart1"/>
    <dgm:cxn modelId="{A4F49F6B-8464-4E24-A355-E8472812F8E4}" type="presParOf" srcId="{65E250EE-78AC-4A4F-B51F-4B1FEF9C489B}" destId="{5D67D4EC-4D1F-4B8C-B5D4-D0E207AE9A51}" srcOrd="2" destOrd="0" presId="urn:microsoft.com/office/officeart/2005/8/layout/orgChart1"/>
    <dgm:cxn modelId="{B1DAD94F-1CA4-461B-A911-F030DA0B6871}" type="presParOf" srcId="{7411365B-CFED-475F-93B5-63DAF7DD1DEA}" destId="{24D7AD50-9E83-484F-99D8-C778E9D9A9ED}" srcOrd="2" destOrd="0" presId="urn:microsoft.com/office/officeart/2005/8/layout/orgChart1"/>
    <dgm:cxn modelId="{C7736803-E8A0-47AF-8BDE-B43815B1F14A}" type="presParOf" srcId="{3D27136C-C488-411D-BAE8-3921566E773A}" destId="{34C6B4E6-05C2-4998-A2B7-838ACCEB20BC}" srcOrd="2" destOrd="0" presId="urn:microsoft.com/office/officeart/2005/8/layout/orgChart1"/>
    <dgm:cxn modelId="{52D0198B-D7E1-4CAF-A49C-E2B7CF882A2B}" type="presParOf" srcId="{34C6B4E6-05C2-4998-A2B7-838ACCEB20BC}" destId="{1350D43D-D655-44B4-B219-01951E3D2AC1}" srcOrd="0" destOrd="0" presId="urn:microsoft.com/office/officeart/2005/8/layout/orgChart1"/>
    <dgm:cxn modelId="{A1FA87BB-FC72-492A-8FDF-5AF1ABF108E5}" type="presParOf" srcId="{34C6B4E6-05C2-4998-A2B7-838ACCEB20BC}" destId="{E9605186-F755-43A2-9DAB-CD5BF3C3A2D7}" srcOrd="1" destOrd="0" presId="urn:microsoft.com/office/officeart/2005/8/layout/orgChart1"/>
    <dgm:cxn modelId="{F3E3755F-E2EE-46F2-A696-D884323D5AAF}" type="presParOf" srcId="{E9605186-F755-43A2-9DAB-CD5BF3C3A2D7}" destId="{57D65BC6-E979-4039-812F-AE51A6AFFC8F}" srcOrd="0" destOrd="0" presId="urn:microsoft.com/office/officeart/2005/8/layout/orgChart1"/>
    <dgm:cxn modelId="{382E2485-7194-44F7-AC27-10C4A86689DB}" type="presParOf" srcId="{57D65BC6-E979-4039-812F-AE51A6AFFC8F}" destId="{30DA1135-BCB2-477D-A342-9C1D12B688A4}" srcOrd="0" destOrd="0" presId="urn:microsoft.com/office/officeart/2005/8/layout/orgChart1"/>
    <dgm:cxn modelId="{961EA6D5-7093-4DEA-B757-7DA0AECAB7F0}" type="presParOf" srcId="{57D65BC6-E979-4039-812F-AE51A6AFFC8F}" destId="{903E6681-FC1C-4DC7-8AC8-D0F5C65E93B1}" srcOrd="1" destOrd="0" presId="urn:microsoft.com/office/officeart/2005/8/layout/orgChart1"/>
    <dgm:cxn modelId="{A871EE1C-2EF7-4594-B489-BB9BAE505041}" type="presParOf" srcId="{E9605186-F755-43A2-9DAB-CD5BF3C3A2D7}" destId="{EECD46D0-8BE4-42C6-BDAF-E1333DA3354A}" srcOrd="1" destOrd="0" presId="urn:microsoft.com/office/officeart/2005/8/layout/orgChart1"/>
    <dgm:cxn modelId="{13820430-DDA7-4FE6-BA64-06A101DE4986}" type="presParOf" srcId="{E9605186-F755-43A2-9DAB-CD5BF3C3A2D7}" destId="{A14118AF-DCE1-4CA6-8DB9-491812BF105B}" srcOrd="2" destOrd="0" presId="urn:microsoft.com/office/officeart/2005/8/layout/orgChart1"/>
  </dgm:cxnLst>
  <dgm:bg>
    <a:noFill/>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0D43D-D655-44B4-B219-01951E3D2AC1}">
      <dsp:nvSpPr>
        <dsp:cNvPr id="0" name=""/>
        <dsp:cNvSpPr/>
      </dsp:nvSpPr>
      <dsp:spPr>
        <a:xfrm>
          <a:off x="5761571" y="1471086"/>
          <a:ext cx="91440" cy="347493"/>
        </a:xfrm>
        <a:custGeom>
          <a:avLst/>
          <a:gdLst/>
          <a:ahLst/>
          <a:cxnLst/>
          <a:rect l="0" t="0" r="0" b="0"/>
          <a:pathLst>
            <a:path>
              <a:moveTo>
                <a:pt x="125039" y="0"/>
              </a:moveTo>
              <a:lnTo>
                <a:pt x="125039" y="347493"/>
              </a:lnTo>
              <a:lnTo>
                <a:pt x="45720" y="347493"/>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A78FEF-DD58-45DA-ABE3-87E54B4AC25F}">
      <dsp:nvSpPr>
        <dsp:cNvPr id="0" name=""/>
        <dsp:cNvSpPr/>
      </dsp:nvSpPr>
      <dsp:spPr>
        <a:xfrm>
          <a:off x="10575783" y="2543783"/>
          <a:ext cx="198789" cy="1076020"/>
        </a:xfrm>
        <a:custGeom>
          <a:avLst/>
          <a:gdLst/>
          <a:ahLst/>
          <a:cxnLst/>
          <a:rect l="0" t="0" r="0" b="0"/>
          <a:pathLst>
            <a:path>
              <a:moveTo>
                <a:pt x="0" y="0"/>
              </a:moveTo>
              <a:lnTo>
                <a:pt x="0" y="1076020"/>
              </a:lnTo>
              <a:lnTo>
                <a:pt x="198789" y="107602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527CBD0-D766-4796-A708-4B4CE69899B4}">
      <dsp:nvSpPr>
        <dsp:cNvPr id="0" name=""/>
        <dsp:cNvSpPr/>
      </dsp:nvSpPr>
      <dsp:spPr>
        <a:xfrm>
          <a:off x="10575783" y="2543783"/>
          <a:ext cx="198789" cy="677340"/>
        </a:xfrm>
        <a:custGeom>
          <a:avLst/>
          <a:gdLst/>
          <a:ahLst/>
          <a:cxnLst/>
          <a:rect l="0" t="0" r="0" b="0"/>
          <a:pathLst>
            <a:path>
              <a:moveTo>
                <a:pt x="0" y="0"/>
              </a:moveTo>
              <a:lnTo>
                <a:pt x="0" y="677340"/>
              </a:lnTo>
              <a:lnTo>
                <a:pt x="198789" y="67734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DCDB17-5B1F-4900-9113-63718E24762C}">
      <dsp:nvSpPr>
        <dsp:cNvPr id="0" name=""/>
        <dsp:cNvSpPr/>
      </dsp:nvSpPr>
      <dsp:spPr>
        <a:xfrm>
          <a:off x="10575783" y="2543783"/>
          <a:ext cx="198789" cy="278659"/>
        </a:xfrm>
        <a:custGeom>
          <a:avLst/>
          <a:gdLst/>
          <a:ahLst/>
          <a:cxnLst/>
          <a:rect l="0" t="0" r="0" b="0"/>
          <a:pathLst>
            <a:path>
              <a:moveTo>
                <a:pt x="0" y="0"/>
              </a:moveTo>
              <a:lnTo>
                <a:pt x="0" y="278659"/>
              </a:lnTo>
              <a:lnTo>
                <a:pt x="198789" y="278659"/>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517AA56-596D-476D-9FBB-27A948DD917E}">
      <dsp:nvSpPr>
        <dsp:cNvPr id="0" name=""/>
        <dsp:cNvSpPr/>
      </dsp:nvSpPr>
      <dsp:spPr>
        <a:xfrm>
          <a:off x="5886610" y="1471086"/>
          <a:ext cx="5219279" cy="694986"/>
        </a:xfrm>
        <a:custGeom>
          <a:avLst/>
          <a:gdLst/>
          <a:ahLst/>
          <a:cxnLst/>
          <a:rect l="0" t="0" r="0" b="0"/>
          <a:pathLst>
            <a:path>
              <a:moveTo>
                <a:pt x="0" y="0"/>
              </a:moveTo>
              <a:lnTo>
                <a:pt x="0" y="615667"/>
              </a:lnTo>
              <a:lnTo>
                <a:pt x="5219279" y="615667"/>
              </a:lnTo>
              <a:lnTo>
                <a:pt x="5219279" y="694986"/>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B5D2658-A787-4AAB-891D-CB78A373A57B}">
      <dsp:nvSpPr>
        <dsp:cNvPr id="0" name=""/>
        <dsp:cNvSpPr/>
      </dsp:nvSpPr>
      <dsp:spPr>
        <a:xfrm>
          <a:off x="9091881" y="2543783"/>
          <a:ext cx="198789" cy="1474701"/>
        </a:xfrm>
        <a:custGeom>
          <a:avLst/>
          <a:gdLst/>
          <a:ahLst/>
          <a:cxnLst/>
          <a:rect l="0" t="0" r="0" b="0"/>
          <a:pathLst>
            <a:path>
              <a:moveTo>
                <a:pt x="0" y="0"/>
              </a:moveTo>
              <a:lnTo>
                <a:pt x="0" y="1474701"/>
              </a:lnTo>
              <a:lnTo>
                <a:pt x="198789" y="1474701"/>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976DEED-632E-4DEA-8FFF-E71CC03274F6}">
      <dsp:nvSpPr>
        <dsp:cNvPr id="0" name=""/>
        <dsp:cNvSpPr/>
      </dsp:nvSpPr>
      <dsp:spPr>
        <a:xfrm>
          <a:off x="9091881" y="2543783"/>
          <a:ext cx="198789" cy="1076020"/>
        </a:xfrm>
        <a:custGeom>
          <a:avLst/>
          <a:gdLst/>
          <a:ahLst/>
          <a:cxnLst/>
          <a:rect l="0" t="0" r="0" b="0"/>
          <a:pathLst>
            <a:path>
              <a:moveTo>
                <a:pt x="0" y="0"/>
              </a:moveTo>
              <a:lnTo>
                <a:pt x="0" y="1076020"/>
              </a:lnTo>
              <a:lnTo>
                <a:pt x="198789" y="107602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DC4736-2827-4B5F-B1BE-D010718C6F24}">
      <dsp:nvSpPr>
        <dsp:cNvPr id="0" name=""/>
        <dsp:cNvSpPr/>
      </dsp:nvSpPr>
      <dsp:spPr>
        <a:xfrm>
          <a:off x="9091881" y="2543783"/>
          <a:ext cx="198789" cy="677340"/>
        </a:xfrm>
        <a:custGeom>
          <a:avLst/>
          <a:gdLst/>
          <a:ahLst/>
          <a:cxnLst/>
          <a:rect l="0" t="0" r="0" b="0"/>
          <a:pathLst>
            <a:path>
              <a:moveTo>
                <a:pt x="0" y="0"/>
              </a:moveTo>
              <a:lnTo>
                <a:pt x="0" y="677340"/>
              </a:lnTo>
              <a:lnTo>
                <a:pt x="198789" y="67734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E82C5F4-6BAC-4F45-A4FB-BDC28CEBA932}">
      <dsp:nvSpPr>
        <dsp:cNvPr id="0" name=""/>
        <dsp:cNvSpPr/>
      </dsp:nvSpPr>
      <dsp:spPr>
        <a:xfrm>
          <a:off x="9091881" y="2543783"/>
          <a:ext cx="198789" cy="278659"/>
        </a:xfrm>
        <a:custGeom>
          <a:avLst/>
          <a:gdLst/>
          <a:ahLst/>
          <a:cxnLst/>
          <a:rect l="0" t="0" r="0" b="0"/>
          <a:pathLst>
            <a:path>
              <a:moveTo>
                <a:pt x="0" y="0"/>
              </a:moveTo>
              <a:lnTo>
                <a:pt x="0" y="278659"/>
              </a:lnTo>
              <a:lnTo>
                <a:pt x="198789" y="278659"/>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894A614-D60F-494D-9CE2-40EB79CEF9BB}">
      <dsp:nvSpPr>
        <dsp:cNvPr id="0" name=""/>
        <dsp:cNvSpPr/>
      </dsp:nvSpPr>
      <dsp:spPr>
        <a:xfrm>
          <a:off x="5886610" y="1471086"/>
          <a:ext cx="3735376" cy="694986"/>
        </a:xfrm>
        <a:custGeom>
          <a:avLst/>
          <a:gdLst/>
          <a:ahLst/>
          <a:cxnLst/>
          <a:rect l="0" t="0" r="0" b="0"/>
          <a:pathLst>
            <a:path>
              <a:moveTo>
                <a:pt x="0" y="0"/>
              </a:moveTo>
              <a:lnTo>
                <a:pt x="0" y="615667"/>
              </a:lnTo>
              <a:lnTo>
                <a:pt x="3735376" y="615667"/>
              </a:lnTo>
              <a:lnTo>
                <a:pt x="3735376" y="694986"/>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7CC89D-0EA9-4F1A-B86D-D3F9072C9E0D}">
      <dsp:nvSpPr>
        <dsp:cNvPr id="0" name=""/>
        <dsp:cNvSpPr/>
      </dsp:nvSpPr>
      <dsp:spPr>
        <a:xfrm>
          <a:off x="7607978" y="2543783"/>
          <a:ext cx="198789" cy="677340"/>
        </a:xfrm>
        <a:custGeom>
          <a:avLst/>
          <a:gdLst/>
          <a:ahLst/>
          <a:cxnLst/>
          <a:rect l="0" t="0" r="0" b="0"/>
          <a:pathLst>
            <a:path>
              <a:moveTo>
                <a:pt x="0" y="0"/>
              </a:moveTo>
              <a:lnTo>
                <a:pt x="0" y="677340"/>
              </a:lnTo>
              <a:lnTo>
                <a:pt x="198789" y="67734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1776793-55BF-4F83-81AA-910E59C9871D}">
      <dsp:nvSpPr>
        <dsp:cNvPr id="0" name=""/>
        <dsp:cNvSpPr/>
      </dsp:nvSpPr>
      <dsp:spPr>
        <a:xfrm>
          <a:off x="7607978" y="2543783"/>
          <a:ext cx="198789" cy="278659"/>
        </a:xfrm>
        <a:custGeom>
          <a:avLst/>
          <a:gdLst/>
          <a:ahLst/>
          <a:cxnLst/>
          <a:rect l="0" t="0" r="0" b="0"/>
          <a:pathLst>
            <a:path>
              <a:moveTo>
                <a:pt x="0" y="0"/>
              </a:moveTo>
              <a:lnTo>
                <a:pt x="0" y="278659"/>
              </a:lnTo>
              <a:lnTo>
                <a:pt x="198789" y="278659"/>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4CE363-E256-48A6-B0F9-FD8ACFE5B76F}">
      <dsp:nvSpPr>
        <dsp:cNvPr id="0" name=""/>
        <dsp:cNvSpPr/>
      </dsp:nvSpPr>
      <dsp:spPr>
        <a:xfrm>
          <a:off x="5886610" y="1471086"/>
          <a:ext cx="2251473" cy="694986"/>
        </a:xfrm>
        <a:custGeom>
          <a:avLst/>
          <a:gdLst/>
          <a:ahLst/>
          <a:cxnLst/>
          <a:rect l="0" t="0" r="0" b="0"/>
          <a:pathLst>
            <a:path>
              <a:moveTo>
                <a:pt x="0" y="0"/>
              </a:moveTo>
              <a:lnTo>
                <a:pt x="0" y="615667"/>
              </a:lnTo>
              <a:lnTo>
                <a:pt x="2251473" y="615667"/>
              </a:lnTo>
              <a:lnTo>
                <a:pt x="2251473" y="694986"/>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3BDCE3F-8D64-4C71-A85A-4025D5C3ADC0}">
      <dsp:nvSpPr>
        <dsp:cNvPr id="0" name=""/>
        <dsp:cNvSpPr/>
      </dsp:nvSpPr>
      <dsp:spPr>
        <a:xfrm>
          <a:off x="6124076" y="2543783"/>
          <a:ext cx="198789" cy="1474701"/>
        </a:xfrm>
        <a:custGeom>
          <a:avLst/>
          <a:gdLst/>
          <a:ahLst/>
          <a:cxnLst/>
          <a:rect l="0" t="0" r="0" b="0"/>
          <a:pathLst>
            <a:path>
              <a:moveTo>
                <a:pt x="0" y="0"/>
              </a:moveTo>
              <a:lnTo>
                <a:pt x="0" y="1474701"/>
              </a:lnTo>
              <a:lnTo>
                <a:pt x="198789" y="1474701"/>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2E73C2B-4871-41C2-9003-489612CE7FF6}">
      <dsp:nvSpPr>
        <dsp:cNvPr id="0" name=""/>
        <dsp:cNvSpPr/>
      </dsp:nvSpPr>
      <dsp:spPr>
        <a:xfrm>
          <a:off x="6124076" y="2543783"/>
          <a:ext cx="198789" cy="1076020"/>
        </a:xfrm>
        <a:custGeom>
          <a:avLst/>
          <a:gdLst/>
          <a:ahLst/>
          <a:cxnLst/>
          <a:rect l="0" t="0" r="0" b="0"/>
          <a:pathLst>
            <a:path>
              <a:moveTo>
                <a:pt x="0" y="0"/>
              </a:moveTo>
              <a:lnTo>
                <a:pt x="0" y="1076020"/>
              </a:lnTo>
              <a:lnTo>
                <a:pt x="198789" y="107602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A5147B-CDE2-4723-90CC-3097E7520BB4}">
      <dsp:nvSpPr>
        <dsp:cNvPr id="0" name=""/>
        <dsp:cNvSpPr/>
      </dsp:nvSpPr>
      <dsp:spPr>
        <a:xfrm>
          <a:off x="6124076" y="2543783"/>
          <a:ext cx="198789" cy="677340"/>
        </a:xfrm>
        <a:custGeom>
          <a:avLst/>
          <a:gdLst/>
          <a:ahLst/>
          <a:cxnLst/>
          <a:rect l="0" t="0" r="0" b="0"/>
          <a:pathLst>
            <a:path>
              <a:moveTo>
                <a:pt x="0" y="0"/>
              </a:moveTo>
              <a:lnTo>
                <a:pt x="0" y="677340"/>
              </a:lnTo>
              <a:lnTo>
                <a:pt x="198789" y="67734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5F47C8-E68F-42FE-85AE-1596F2C2462A}">
      <dsp:nvSpPr>
        <dsp:cNvPr id="0" name=""/>
        <dsp:cNvSpPr/>
      </dsp:nvSpPr>
      <dsp:spPr>
        <a:xfrm>
          <a:off x="6124076" y="2543783"/>
          <a:ext cx="198789" cy="278659"/>
        </a:xfrm>
        <a:custGeom>
          <a:avLst/>
          <a:gdLst/>
          <a:ahLst/>
          <a:cxnLst/>
          <a:rect l="0" t="0" r="0" b="0"/>
          <a:pathLst>
            <a:path>
              <a:moveTo>
                <a:pt x="0" y="0"/>
              </a:moveTo>
              <a:lnTo>
                <a:pt x="0" y="278659"/>
              </a:lnTo>
              <a:lnTo>
                <a:pt x="198789" y="278659"/>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4EBCB72-569B-4D56-A457-FDE9EEBAAC2A}">
      <dsp:nvSpPr>
        <dsp:cNvPr id="0" name=""/>
        <dsp:cNvSpPr/>
      </dsp:nvSpPr>
      <dsp:spPr>
        <a:xfrm>
          <a:off x="5886610" y="1471086"/>
          <a:ext cx="767571" cy="694986"/>
        </a:xfrm>
        <a:custGeom>
          <a:avLst/>
          <a:gdLst/>
          <a:ahLst/>
          <a:cxnLst/>
          <a:rect l="0" t="0" r="0" b="0"/>
          <a:pathLst>
            <a:path>
              <a:moveTo>
                <a:pt x="0" y="0"/>
              </a:moveTo>
              <a:lnTo>
                <a:pt x="0" y="615667"/>
              </a:lnTo>
              <a:lnTo>
                <a:pt x="767571" y="615667"/>
              </a:lnTo>
              <a:lnTo>
                <a:pt x="767571" y="694986"/>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76E5F0-BAD6-4EAF-AEF3-010F2244EF1C}">
      <dsp:nvSpPr>
        <dsp:cNvPr id="0" name=""/>
        <dsp:cNvSpPr/>
      </dsp:nvSpPr>
      <dsp:spPr>
        <a:xfrm>
          <a:off x="4640173" y="2543783"/>
          <a:ext cx="198789" cy="1076020"/>
        </a:xfrm>
        <a:custGeom>
          <a:avLst/>
          <a:gdLst/>
          <a:ahLst/>
          <a:cxnLst/>
          <a:rect l="0" t="0" r="0" b="0"/>
          <a:pathLst>
            <a:path>
              <a:moveTo>
                <a:pt x="0" y="0"/>
              </a:moveTo>
              <a:lnTo>
                <a:pt x="0" y="1076020"/>
              </a:lnTo>
              <a:lnTo>
                <a:pt x="198789" y="107602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33DA34-DEE3-498E-BB7D-1D3AE05E66BA}">
      <dsp:nvSpPr>
        <dsp:cNvPr id="0" name=""/>
        <dsp:cNvSpPr/>
      </dsp:nvSpPr>
      <dsp:spPr>
        <a:xfrm>
          <a:off x="4640173" y="2543783"/>
          <a:ext cx="198789" cy="677340"/>
        </a:xfrm>
        <a:custGeom>
          <a:avLst/>
          <a:gdLst/>
          <a:ahLst/>
          <a:cxnLst/>
          <a:rect l="0" t="0" r="0" b="0"/>
          <a:pathLst>
            <a:path>
              <a:moveTo>
                <a:pt x="0" y="0"/>
              </a:moveTo>
              <a:lnTo>
                <a:pt x="0" y="677340"/>
              </a:lnTo>
              <a:lnTo>
                <a:pt x="198789" y="67734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B3AA4EB-1E65-432E-A5CE-EE7648EDD214}">
      <dsp:nvSpPr>
        <dsp:cNvPr id="0" name=""/>
        <dsp:cNvSpPr/>
      </dsp:nvSpPr>
      <dsp:spPr>
        <a:xfrm>
          <a:off x="4640173" y="2543783"/>
          <a:ext cx="198789" cy="278659"/>
        </a:xfrm>
        <a:custGeom>
          <a:avLst/>
          <a:gdLst/>
          <a:ahLst/>
          <a:cxnLst/>
          <a:rect l="0" t="0" r="0" b="0"/>
          <a:pathLst>
            <a:path>
              <a:moveTo>
                <a:pt x="0" y="0"/>
              </a:moveTo>
              <a:lnTo>
                <a:pt x="0" y="278659"/>
              </a:lnTo>
              <a:lnTo>
                <a:pt x="198789" y="278659"/>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BBCD9E-841A-4F15-A43C-1BD7EADAB4D7}">
      <dsp:nvSpPr>
        <dsp:cNvPr id="0" name=""/>
        <dsp:cNvSpPr/>
      </dsp:nvSpPr>
      <dsp:spPr>
        <a:xfrm>
          <a:off x="5170279" y="1471086"/>
          <a:ext cx="716331" cy="694986"/>
        </a:xfrm>
        <a:custGeom>
          <a:avLst/>
          <a:gdLst/>
          <a:ahLst/>
          <a:cxnLst/>
          <a:rect l="0" t="0" r="0" b="0"/>
          <a:pathLst>
            <a:path>
              <a:moveTo>
                <a:pt x="716331" y="0"/>
              </a:moveTo>
              <a:lnTo>
                <a:pt x="716331" y="615667"/>
              </a:lnTo>
              <a:lnTo>
                <a:pt x="0" y="615667"/>
              </a:lnTo>
              <a:lnTo>
                <a:pt x="0" y="694986"/>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D1A823-4F91-465B-9F9C-892EE9764BAC}">
      <dsp:nvSpPr>
        <dsp:cNvPr id="0" name=""/>
        <dsp:cNvSpPr/>
      </dsp:nvSpPr>
      <dsp:spPr>
        <a:xfrm>
          <a:off x="3156270" y="2543783"/>
          <a:ext cx="198789" cy="1873382"/>
        </a:xfrm>
        <a:custGeom>
          <a:avLst/>
          <a:gdLst/>
          <a:ahLst/>
          <a:cxnLst/>
          <a:rect l="0" t="0" r="0" b="0"/>
          <a:pathLst>
            <a:path>
              <a:moveTo>
                <a:pt x="0" y="0"/>
              </a:moveTo>
              <a:lnTo>
                <a:pt x="0" y="1873382"/>
              </a:lnTo>
              <a:lnTo>
                <a:pt x="198789" y="187338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B094639-984D-4D1D-8F55-3ADC69963AB9}">
      <dsp:nvSpPr>
        <dsp:cNvPr id="0" name=""/>
        <dsp:cNvSpPr/>
      </dsp:nvSpPr>
      <dsp:spPr>
        <a:xfrm>
          <a:off x="3156270" y="2543783"/>
          <a:ext cx="198789" cy="1474701"/>
        </a:xfrm>
        <a:custGeom>
          <a:avLst/>
          <a:gdLst/>
          <a:ahLst/>
          <a:cxnLst/>
          <a:rect l="0" t="0" r="0" b="0"/>
          <a:pathLst>
            <a:path>
              <a:moveTo>
                <a:pt x="0" y="0"/>
              </a:moveTo>
              <a:lnTo>
                <a:pt x="0" y="1474701"/>
              </a:lnTo>
              <a:lnTo>
                <a:pt x="198789" y="1474701"/>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CB8ACC-0859-4AAF-99FF-07BBBA937737}">
      <dsp:nvSpPr>
        <dsp:cNvPr id="0" name=""/>
        <dsp:cNvSpPr/>
      </dsp:nvSpPr>
      <dsp:spPr>
        <a:xfrm>
          <a:off x="3156270" y="2543783"/>
          <a:ext cx="198789" cy="1076020"/>
        </a:xfrm>
        <a:custGeom>
          <a:avLst/>
          <a:gdLst/>
          <a:ahLst/>
          <a:cxnLst/>
          <a:rect l="0" t="0" r="0" b="0"/>
          <a:pathLst>
            <a:path>
              <a:moveTo>
                <a:pt x="0" y="0"/>
              </a:moveTo>
              <a:lnTo>
                <a:pt x="0" y="1076020"/>
              </a:lnTo>
              <a:lnTo>
                <a:pt x="198789" y="107602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355DB8-6E57-4CF1-85F0-6670A04C9104}">
      <dsp:nvSpPr>
        <dsp:cNvPr id="0" name=""/>
        <dsp:cNvSpPr/>
      </dsp:nvSpPr>
      <dsp:spPr>
        <a:xfrm>
          <a:off x="3156270" y="2543783"/>
          <a:ext cx="198789" cy="677340"/>
        </a:xfrm>
        <a:custGeom>
          <a:avLst/>
          <a:gdLst/>
          <a:ahLst/>
          <a:cxnLst/>
          <a:rect l="0" t="0" r="0" b="0"/>
          <a:pathLst>
            <a:path>
              <a:moveTo>
                <a:pt x="0" y="0"/>
              </a:moveTo>
              <a:lnTo>
                <a:pt x="0" y="677340"/>
              </a:lnTo>
              <a:lnTo>
                <a:pt x="198789" y="67734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144197-C64F-4CDA-A4F8-02E85DC92D11}">
      <dsp:nvSpPr>
        <dsp:cNvPr id="0" name=""/>
        <dsp:cNvSpPr/>
      </dsp:nvSpPr>
      <dsp:spPr>
        <a:xfrm>
          <a:off x="3156270" y="2543783"/>
          <a:ext cx="198789" cy="278659"/>
        </a:xfrm>
        <a:custGeom>
          <a:avLst/>
          <a:gdLst/>
          <a:ahLst/>
          <a:cxnLst/>
          <a:rect l="0" t="0" r="0" b="0"/>
          <a:pathLst>
            <a:path>
              <a:moveTo>
                <a:pt x="0" y="0"/>
              </a:moveTo>
              <a:lnTo>
                <a:pt x="0" y="278659"/>
              </a:lnTo>
              <a:lnTo>
                <a:pt x="198789" y="278659"/>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CEC71F-C12A-438F-B425-3E361021FF20}">
      <dsp:nvSpPr>
        <dsp:cNvPr id="0" name=""/>
        <dsp:cNvSpPr/>
      </dsp:nvSpPr>
      <dsp:spPr>
        <a:xfrm>
          <a:off x="3686376" y="1471086"/>
          <a:ext cx="2200233" cy="694986"/>
        </a:xfrm>
        <a:custGeom>
          <a:avLst/>
          <a:gdLst/>
          <a:ahLst/>
          <a:cxnLst/>
          <a:rect l="0" t="0" r="0" b="0"/>
          <a:pathLst>
            <a:path>
              <a:moveTo>
                <a:pt x="2200233" y="0"/>
              </a:moveTo>
              <a:lnTo>
                <a:pt x="2200233" y="615667"/>
              </a:lnTo>
              <a:lnTo>
                <a:pt x="0" y="615667"/>
              </a:lnTo>
              <a:lnTo>
                <a:pt x="0" y="694986"/>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1583DEC-CCB0-4107-A98F-BF85427C8120}">
      <dsp:nvSpPr>
        <dsp:cNvPr id="0" name=""/>
        <dsp:cNvSpPr/>
      </dsp:nvSpPr>
      <dsp:spPr>
        <a:xfrm>
          <a:off x="1672368" y="2543783"/>
          <a:ext cx="198789" cy="1873382"/>
        </a:xfrm>
        <a:custGeom>
          <a:avLst/>
          <a:gdLst/>
          <a:ahLst/>
          <a:cxnLst/>
          <a:rect l="0" t="0" r="0" b="0"/>
          <a:pathLst>
            <a:path>
              <a:moveTo>
                <a:pt x="0" y="0"/>
              </a:moveTo>
              <a:lnTo>
                <a:pt x="0" y="1873382"/>
              </a:lnTo>
              <a:lnTo>
                <a:pt x="198789" y="1873382"/>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AA2BD8B-9257-42A9-86D6-CC7AEAE649C2}">
      <dsp:nvSpPr>
        <dsp:cNvPr id="0" name=""/>
        <dsp:cNvSpPr/>
      </dsp:nvSpPr>
      <dsp:spPr>
        <a:xfrm>
          <a:off x="1672368" y="2543783"/>
          <a:ext cx="198789" cy="1474701"/>
        </a:xfrm>
        <a:custGeom>
          <a:avLst/>
          <a:gdLst/>
          <a:ahLst/>
          <a:cxnLst/>
          <a:rect l="0" t="0" r="0" b="0"/>
          <a:pathLst>
            <a:path>
              <a:moveTo>
                <a:pt x="0" y="0"/>
              </a:moveTo>
              <a:lnTo>
                <a:pt x="0" y="1474701"/>
              </a:lnTo>
              <a:lnTo>
                <a:pt x="198789" y="1474701"/>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2767FD6-470A-41E7-ADAD-05F881511BBC}">
      <dsp:nvSpPr>
        <dsp:cNvPr id="0" name=""/>
        <dsp:cNvSpPr/>
      </dsp:nvSpPr>
      <dsp:spPr>
        <a:xfrm>
          <a:off x="1672368" y="2543783"/>
          <a:ext cx="198789" cy="1076020"/>
        </a:xfrm>
        <a:custGeom>
          <a:avLst/>
          <a:gdLst/>
          <a:ahLst/>
          <a:cxnLst/>
          <a:rect l="0" t="0" r="0" b="0"/>
          <a:pathLst>
            <a:path>
              <a:moveTo>
                <a:pt x="0" y="0"/>
              </a:moveTo>
              <a:lnTo>
                <a:pt x="0" y="1076020"/>
              </a:lnTo>
              <a:lnTo>
                <a:pt x="198789" y="107602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F55C254-1A01-4E4E-A20D-A17FD546CB08}">
      <dsp:nvSpPr>
        <dsp:cNvPr id="0" name=""/>
        <dsp:cNvSpPr/>
      </dsp:nvSpPr>
      <dsp:spPr>
        <a:xfrm>
          <a:off x="1672368" y="2543783"/>
          <a:ext cx="198789" cy="677340"/>
        </a:xfrm>
        <a:custGeom>
          <a:avLst/>
          <a:gdLst/>
          <a:ahLst/>
          <a:cxnLst/>
          <a:rect l="0" t="0" r="0" b="0"/>
          <a:pathLst>
            <a:path>
              <a:moveTo>
                <a:pt x="0" y="0"/>
              </a:moveTo>
              <a:lnTo>
                <a:pt x="0" y="677340"/>
              </a:lnTo>
              <a:lnTo>
                <a:pt x="198789" y="677340"/>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2111C79-6CD2-478C-A64A-F4F098F1C54D}">
      <dsp:nvSpPr>
        <dsp:cNvPr id="0" name=""/>
        <dsp:cNvSpPr/>
      </dsp:nvSpPr>
      <dsp:spPr>
        <a:xfrm>
          <a:off x="1672368" y="2543783"/>
          <a:ext cx="198789" cy="278659"/>
        </a:xfrm>
        <a:custGeom>
          <a:avLst/>
          <a:gdLst/>
          <a:ahLst/>
          <a:cxnLst/>
          <a:rect l="0" t="0" r="0" b="0"/>
          <a:pathLst>
            <a:path>
              <a:moveTo>
                <a:pt x="0" y="0"/>
              </a:moveTo>
              <a:lnTo>
                <a:pt x="0" y="278659"/>
              </a:lnTo>
              <a:lnTo>
                <a:pt x="198789" y="278659"/>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C22FDB-CB82-4F98-B1F2-21EB9BFC2B5C}">
      <dsp:nvSpPr>
        <dsp:cNvPr id="0" name=""/>
        <dsp:cNvSpPr/>
      </dsp:nvSpPr>
      <dsp:spPr>
        <a:xfrm>
          <a:off x="2202474" y="1471086"/>
          <a:ext cx="3684136" cy="694986"/>
        </a:xfrm>
        <a:custGeom>
          <a:avLst/>
          <a:gdLst/>
          <a:ahLst/>
          <a:cxnLst/>
          <a:rect l="0" t="0" r="0" b="0"/>
          <a:pathLst>
            <a:path>
              <a:moveTo>
                <a:pt x="3684136" y="0"/>
              </a:moveTo>
              <a:lnTo>
                <a:pt x="3684136" y="615667"/>
              </a:lnTo>
              <a:lnTo>
                <a:pt x="0" y="615667"/>
              </a:lnTo>
              <a:lnTo>
                <a:pt x="0" y="694986"/>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D3E4CA-FF83-4E76-B339-A8A805028285}">
      <dsp:nvSpPr>
        <dsp:cNvPr id="0" name=""/>
        <dsp:cNvSpPr/>
      </dsp:nvSpPr>
      <dsp:spPr>
        <a:xfrm>
          <a:off x="142349" y="2543783"/>
          <a:ext cx="206475" cy="1421015"/>
        </a:xfrm>
        <a:custGeom>
          <a:avLst/>
          <a:gdLst/>
          <a:ahLst/>
          <a:cxnLst/>
          <a:rect l="0" t="0" r="0" b="0"/>
          <a:pathLst>
            <a:path>
              <a:moveTo>
                <a:pt x="0" y="0"/>
              </a:moveTo>
              <a:lnTo>
                <a:pt x="0" y="1421015"/>
              </a:lnTo>
              <a:lnTo>
                <a:pt x="206475" y="1421015"/>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6C6238B-B661-4256-BB2E-D72AC60A90C8}">
      <dsp:nvSpPr>
        <dsp:cNvPr id="0" name=""/>
        <dsp:cNvSpPr/>
      </dsp:nvSpPr>
      <dsp:spPr>
        <a:xfrm>
          <a:off x="142349" y="2543783"/>
          <a:ext cx="206475" cy="1024506"/>
        </a:xfrm>
        <a:custGeom>
          <a:avLst/>
          <a:gdLst/>
          <a:ahLst/>
          <a:cxnLst/>
          <a:rect l="0" t="0" r="0" b="0"/>
          <a:pathLst>
            <a:path>
              <a:moveTo>
                <a:pt x="0" y="0"/>
              </a:moveTo>
              <a:lnTo>
                <a:pt x="0" y="1024506"/>
              </a:lnTo>
              <a:lnTo>
                <a:pt x="206475" y="1024506"/>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FDD0C84-1153-4232-82CF-AFBB47F044AB}">
      <dsp:nvSpPr>
        <dsp:cNvPr id="0" name=""/>
        <dsp:cNvSpPr/>
      </dsp:nvSpPr>
      <dsp:spPr>
        <a:xfrm>
          <a:off x="142349" y="2543783"/>
          <a:ext cx="206475" cy="648656"/>
        </a:xfrm>
        <a:custGeom>
          <a:avLst/>
          <a:gdLst/>
          <a:ahLst/>
          <a:cxnLst/>
          <a:rect l="0" t="0" r="0" b="0"/>
          <a:pathLst>
            <a:path>
              <a:moveTo>
                <a:pt x="0" y="0"/>
              </a:moveTo>
              <a:lnTo>
                <a:pt x="0" y="648656"/>
              </a:lnTo>
              <a:lnTo>
                <a:pt x="206475" y="648656"/>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06A9F7-0ED8-4820-ABAC-7AC739B6A520}">
      <dsp:nvSpPr>
        <dsp:cNvPr id="0" name=""/>
        <dsp:cNvSpPr/>
      </dsp:nvSpPr>
      <dsp:spPr>
        <a:xfrm>
          <a:off x="142349" y="2543783"/>
          <a:ext cx="206475" cy="271498"/>
        </a:xfrm>
        <a:custGeom>
          <a:avLst/>
          <a:gdLst/>
          <a:ahLst/>
          <a:cxnLst/>
          <a:rect l="0" t="0" r="0" b="0"/>
          <a:pathLst>
            <a:path>
              <a:moveTo>
                <a:pt x="0" y="0"/>
              </a:moveTo>
              <a:lnTo>
                <a:pt x="0" y="271498"/>
              </a:lnTo>
              <a:lnTo>
                <a:pt x="206475" y="271498"/>
              </a:lnTo>
            </a:path>
          </a:pathLst>
        </a:custGeom>
        <a:noFill/>
        <a:ln w="6350" cap="flat" cmpd="sng" algn="ctr">
          <a:solidFill>
            <a:schemeClr val="dk2">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1BDC271-DE76-4DFC-BC5F-F4DA33FA0C79}">
      <dsp:nvSpPr>
        <dsp:cNvPr id="0" name=""/>
        <dsp:cNvSpPr/>
      </dsp:nvSpPr>
      <dsp:spPr>
        <a:xfrm>
          <a:off x="692951" y="1471086"/>
          <a:ext cx="5193658" cy="694986"/>
        </a:xfrm>
        <a:custGeom>
          <a:avLst/>
          <a:gdLst/>
          <a:ahLst/>
          <a:cxnLst/>
          <a:rect l="0" t="0" r="0" b="0"/>
          <a:pathLst>
            <a:path>
              <a:moveTo>
                <a:pt x="5193658" y="0"/>
              </a:moveTo>
              <a:lnTo>
                <a:pt x="5193658" y="615667"/>
              </a:lnTo>
              <a:lnTo>
                <a:pt x="0" y="615667"/>
              </a:lnTo>
              <a:lnTo>
                <a:pt x="0" y="694986"/>
              </a:lnTo>
            </a:path>
          </a:pathLst>
        </a:cu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E8D09A6-18D4-402D-924B-966BB9715788}">
      <dsp:nvSpPr>
        <dsp:cNvPr id="0" name=""/>
        <dsp:cNvSpPr/>
      </dsp:nvSpPr>
      <dsp:spPr>
        <a:xfrm>
          <a:off x="5106918" y="1086777"/>
          <a:ext cx="1559384" cy="384308"/>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b="1" kern="1200">
              <a:latin typeface="+mj-lt"/>
            </a:rPr>
            <a:t>Chief Operating Officer</a:t>
          </a:r>
          <a:br>
            <a:rPr lang="en-US" sz="1050" kern="1200">
              <a:latin typeface="+mj-lt"/>
            </a:rPr>
          </a:br>
          <a:r>
            <a:rPr lang="en-US" sz="1000" kern="1200">
              <a:latin typeface="+mj-lt"/>
            </a:rPr>
            <a:t>Joe Leader</a:t>
          </a:r>
        </a:p>
      </dsp:txBody>
      <dsp:txXfrm>
        <a:off x="5106918" y="1086777"/>
        <a:ext cx="1559384" cy="384308"/>
      </dsp:txXfrm>
    </dsp:sp>
    <dsp:sp modelId="{6AF7766F-67A3-4166-9E60-B0974F3E9CA2}">
      <dsp:nvSpPr>
        <dsp:cNvPr id="0" name=""/>
        <dsp:cNvSpPr/>
      </dsp:nvSpPr>
      <dsp:spPr>
        <a:xfrm>
          <a:off x="4699" y="2166073"/>
          <a:ext cx="1376504" cy="37771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latin typeface="+mj-lt"/>
            </a:rPr>
            <a:t>Supply Chain Management</a:t>
          </a:r>
          <a:br>
            <a:rPr lang="en-US" sz="900" b="1" kern="1200">
              <a:latin typeface="+mj-lt"/>
            </a:rPr>
          </a:br>
          <a:r>
            <a:rPr lang="en-US" sz="900" b="0" kern="1200">
              <a:latin typeface="+mj-lt"/>
            </a:rPr>
            <a:t>Stephen </a:t>
          </a:r>
          <a:r>
            <a:rPr lang="en-US" sz="900" b="0" kern="1200" err="1">
              <a:latin typeface="+mj-lt"/>
            </a:rPr>
            <a:t>Spulik</a:t>
          </a:r>
          <a:endParaRPr lang="en-US" sz="900" b="0" kern="1200">
            <a:latin typeface="+mj-lt"/>
          </a:endParaRPr>
        </a:p>
      </dsp:txBody>
      <dsp:txXfrm>
        <a:off x="4699" y="2166073"/>
        <a:ext cx="1376504" cy="377710"/>
      </dsp:txXfrm>
    </dsp:sp>
    <dsp:sp modelId="{FBD52885-DCC0-44C7-B125-AA0FEF0F4F06}">
      <dsp:nvSpPr>
        <dsp:cNvPr id="0" name=""/>
        <dsp:cNvSpPr/>
      </dsp:nvSpPr>
      <dsp:spPr>
        <a:xfrm>
          <a:off x="348825" y="2702421"/>
          <a:ext cx="1257125" cy="22571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BUS Supply Chain Management</a:t>
          </a:r>
        </a:p>
      </dsp:txBody>
      <dsp:txXfrm>
        <a:off x="348825" y="2702421"/>
        <a:ext cx="1257125" cy="225719"/>
      </dsp:txXfrm>
    </dsp:sp>
    <dsp:sp modelId="{5A3C09D0-F2AB-4BA6-B026-699876051C6F}">
      <dsp:nvSpPr>
        <dsp:cNvPr id="0" name=""/>
        <dsp:cNvSpPr/>
      </dsp:nvSpPr>
      <dsp:spPr>
        <a:xfrm>
          <a:off x="348825" y="3086779"/>
          <a:ext cx="1168748" cy="211321"/>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Facilities and Warehousing</a:t>
          </a:r>
        </a:p>
      </dsp:txBody>
      <dsp:txXfrm>
        <a:off x="348825" y="3086779"/>
        <a:ext cx="1168748" cy="211321"/>
      </dsp:txXfrm>
    </dsp:sp>
    <dsp:sp modelId="{FA352855-2D14-4389-9779-C3E393972B0F}">
      <dsp:nvSpPr>
        <dsp:cNvPr id="0" name=""/>
        <dsp:cNvSpPr/>
      </dsp:nvSpPr>
      <dsp:spPr>
        <a:xfrm>
          <a:off x="348825" y="3456739"/>
          <a:ext cx="1201118" cy="22310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RAIL Supply Chain Management</a:t>
          </a:r>
        </a:p>
      </dsp:txBody>
      <dsp:txXfrm>
        <a:off x="348825" y="3456739"/>
        <a:ext cx="1201118" cy="223102"/>
      </dsp:txXfrm>
    </dsp:sp>
    <dsp:sp modelId="{344CA64E-885D-4BF8-A81A-0BF7CC3029B9}">
      <dsp:nvSpPr>
        <dsp:cNvPr id="0" name=""/>
        <dsp:cNvSpPr/>
      </dsp:nvSpPr>
      <dsp:spPr>
        <a:xfrm>
          <a:off x="348825" y="3838479"/>
          <a:ext cx="1217299" cy="252639"/>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Planning and Analytics</a:t>
          </a:r>
        </a:p>
      </dsp:txBody>
      <dsp:txXfrm>
        <a:off x="348825" y="3838479"/>
        <a:ext cx="1217299" cy="252639"/>
      </dsp:txXfrm>
    </dsp:sp>
    <dsp:sp modelId="{18B9B3AE-7FAF-48E9-9266-7BDBABF63317}">
      <dsp:nvSpPr>
        <dsp:cNvPr id="0" name=""/>
        <dsp:cNvSpPr/>
      </dsp:nvSpPr>
      <dsp:spPr>
        <a:xfrm>
          <a:off x="1539842" y="2166073"/>
          <a:ext cx="1325264" cy="37771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a:latin typeface="+mj-lt"/>
            </a:rPr>
            <a:t>Design and Construction</a:t>
          </a:r>
          <a:br>
            <a:rPr lang="en-US" sz="900" kern="1200">
              <a:latin typeface="+mj-lt"/>
            </a:rPr>
          </a:br>
          <a:r>
            <a:rPr lang="en-US" sz="800" kern="1200">
              <a:latin typeface="+mj-lt"/>
            </a:rPr>
            <a:t>John Thomas</a:t>
          </a:r>
        </a:p>
      </dsp:txBody>
      <dsp:txXfrm>
        <a:off x="1539842" y="2166073"/>
        <a:ext cx="1325264" cy="377710"/>
      </dsp:txXfrm>
    </dsp:sp>
    <dsp:sp modelId="{ED3F2531-F52A-4BF2-9E77-9E9B292942BE}">
      <dsp:nvSpPr>
        <dsp:cNvPr id="0" name=""/>
        <dsp:cNvSpPr/>
      </dsp:nvSpPr>
      <dsp:spPr>
        <a:xfrm>
          <a:off x="1871158" y="2702421"/>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Engineering and Architecture</a:t>
          </a:r>
        </a:p>
      </dsp:txBody>
      <dsp:txXfrm>
        <a:off x="1871158" y="2702421"/>
        <a:ext cx="1164571" cy="240042"/>
      </dsp:txXfrm>
    </dsp:sp>
    <dsp:sp modelId="{A551C441-2937-48D5-BFF6-7C980060831B}">
      <dsp:nvSpPr>
        <dsp:cNvPr id="0" name=""/>
        <dsp:cNvSpPr/>
      </dsp:nvSpPr>
      <dsp:spPr>
        <a:xfrm>
          <a:off x="1871158" y="3101102"/>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Infrastructure Renewal Program Group</a:t>
          </a:r>
        </a:p>
      </dsp:txBody>
      <dsp:txXfrm>
        <a:off x="1871158" y="3101102"/>
        <a:ext cx="1164571" cy="240042"/>
      </dsp:txXfrm>
    </dsp:sp>
    <dsp:sp modelId="{92DE0897-11E8-415B-8E2B-530FD111AC66}">
      <dsp:nvSpPr>
        <dsp:cNvPr id="0" name=""/>
        <dsp:cNvSpPr/>
      </dsp:nvSpPr>
      <dsp:spPr>
        <a:xfrm>
          <a:off x="1871158" y="3499783"/>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Major Capital Projects</a:t>
          </a:r>
        </a:p>
      </dsp:txBody>
      <dsp:txXfrm>
        <a:off x="1871158" y="3499783"/>
        <a:ext cx="1164571" cy="240042"/>
      </dsp:txXfrm>
    </dsp:sp>
    <dsp:sp modelId="{16918645-C3AF-4EA5-A850-2FD3660D0565}">
      <dsp:nvSpPr>
        <dsp:cNvPr id="0" name=""/>
        <dsp:cNvSpPr/>
      </dsp:nvSpPr>
      <dsp:spPr>
        <a:xfrm>
          <a:off x="1871158" y="3898464"/>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Dulles</a:t>
          </a:r>
        </a:p>
      </dsp:txBody>
      <dsp:txXfrm>
        <a:off x="1871158" y="3898464"/>
        <a:ext cx="1164571" cy="240042"/>
      </dsp:txXfrm>
    </dsp:sp>
    <dsp:sp modelId="{CB3F8A5F-98DB-4495-8FFF-91447578F7FF}">
      <dsp:nvSpPr>
        <dsp:cNvPr id="0" name=""/>
        <dsp:cNvSpPr/>
      </dsp:nvSpPr>
      <dsp:spPr>
        <a:xfrm>
          <a:off x="1871158" y="4297144"/>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Capital Support</a:t>
          </a:r>
        </a:p>
      </dsp:txBody>
      <dsp:txXfrm>
        <a:off x="1871158" y="4297144"/>
        <a:ext cx="1164571" cy="240042"/>
      </dsp:txXfrm>
    </dsp:sp>
    <dsp:sp modelId="{B073CBE8-BF0A-4C64-8614-A09D65490AC2}">
      <dsp:nvSpPr>
        <dsp:cNvPr id="0" name=""/>
        <dsp:cNvSpPr/>
      </dsp:nvSpPr>
      <dsp:spPr>
        <a:xfrm>
          <a:off x="3023744" y="2166073"/>
          <a:ext cx="1325264" cy="37771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latin typeface="+mj-lt"/>
            </a:rPr>
            <a:t>Rail</a:t>
          </a:r>
          <a:br>
            <a:rPr lang="en-US" sz="1000" kern="1200">
              <a:latin typeface="+mj-lt"/>
            </a:rPr>
          </a:br>
          <a:r>
            <a:rPr lang="en-US" sz="1000" kern="1200">
              <a:latin typeface="+mj-lt"/>
            </a:rPr>
            <a:t>Lisa Woodruff</a:t>
          </a:r>
          <a:endParaRPr lang="en-US" sz="900" kern="1200">
            <a:latin typeface="+mj-lt"/>
          </a:endParaRPr>
        </a:p>
      </dsp:txBody>
      <dsp:txXfrm>
        <a:off x="3023744" y="2166073"/>
        <a:ext cx="1325264" cy="377710"/>
      </dsp:txXfrm>
    </dsp:sp>
    <dsp:sp modelId="{8589F525-C7A2-4718-B5B6-AC875BD0E894}">
      <dsp:nvSpPr>
        <dsp:cNvPr id="0" name=""/>
        <dsp:cNvSpPr/>
      </dsp:nvSpPr>
      <dsp:spPr>
        <a:xfrm>
          <a:off x="3355060" y="2702421"/>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Rail Transportation</a:t>
          </a:r>
        </a:p>
      </dsp:txBody>
      <dsp:txXfrm>
        <a:off x="3355060" y="2702421"/>
        <a:ext cx="1164571" cy="240042"/>
      </dsp:txXfrm>
    </dsp:sp>
    <dsp:sp modelId="{99FBF023-05F3-4724-9A40-D7B333B3E2E2}">
      <dsp:nvSpPr>
        <dsp:cNvPr id="0" name=""/>
        <dsp:cNvSpPr/>
      </dsp:nvSpPr>
      <dsp:spPr>
        <a:xfrm>
          <a:off x="3355060" y="3101102"/>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Rail (CMOR)</a:t>
          </a:r>
        </a:p>
      </dsp:txBody>
      <dsp:txXfrm>
        <a:off x="3355060" y="3101102"/>
        <a:ext cx="1164571" cy="240042"/>
      </dsp:txXfrm>
    </dsp:sp>
    <dsp:sp modelId="{775F6C67-DE1B-45EF-B5CE-E5B420A3785D}">
      <dsp:nvSpPr>
        <dsp:cNvPr id="0" name=""/>
        <dsp:cNvSpPr/>
      </dsp:nvSpPr>
      <dsp:spPr>
        <a:xfrm>
          <a:off x="3355060" y="3499783"/>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Rail Infrastructure Maintenance and Engineering</a:t>
          </a:r>
        </a:p>
      </dsp:txBody>
      <dsp:txXfrm>
        <a:off x="3355060" y="3499783"/>
        <a:ext cx="1164571" cy="240042"/>
      </dsp:txXfrm>
    </dsp:sp>
    <dsp:sp modelId="{B5ECF1E1-6AD9-4257-BE9B-73A281D85144}">
      <dsp:nvSpPr>
        <dsp:cNvPr id="0" name=""/>
        <dsp:cNvSpPr/>
      </dsp:nvSpPr>
      <dsp:spPr>
        <a:xfrm>
          <a:off x="3355060" y="3898464"/>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Reliability Centered Maintenance Planning</a:t>
          </a:r>
        </a:p>
      </dsp:txBody>
      <dsp:txXfrm>
        <a:off x="3355060" y="3898464"/>
        <a:ext cx="1164571" cy="240042"/>
      </dsp:txXfrm>
    </dsp:sp>
    <dsp:sp modelId="{2C219193-A7A3-49F0-99C1-40284F3F8C9C}">
      <dsp:nvSpPr>
        <dsp:cNvPr id="0" name=""/>
        <dsp:cNvSpPr/>
      </dsp:nvSpPr>
      <dsp:spPr>
        <a:xfrm>
          <a:off x="3355060" y="4297144"/>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Silver Line O&amp;M</a:t>
          </a:r>
        </a:p>
      </dsp:txBody>
      <dsp:txXfrm>
        <a:off x="3355060" y="4297144"/>
        <a:ext cx="1164571" cy="240042"/>
      </dsp:txXfrm>
    </dsp:sp>
    <dsp:sp modelId="{417F743F-174A-4BED-AB73-124C416B9718}">
      <dsp:nvSpPr>
        <dsp:cNvPr id="0" name=""/>
        <dsp:cNvSpPr/>
      </dsp:nvSpPr>
      <dsp:spPr>
        <a:xfrm>
          <a:off x="4507647" y="2166073"/>
          <a:ext cx="1325264" cy="37771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latin typeface="+mj-lt"/>
            </a:rPr>
            <a:t>MetroAccess</a:t>
          </a:r>
          <a:br>
            <a:rPr lang="en-US" sz="1000" kern="1200">
              <a:latin typeface="+mj-lt"/>
            </a:rPr>
          </a:br>
          <a:r>
            <a:rPr lang="en-US" sz="900" kern="1200">
              <a:latin typeface="+mj-lt"/>
            </a:rPr>
            <a:t>Christiaan Blake</a:t>
          </a:r>
        </a:p>
      </dsp:txBody>
      <dsp:txXfrm>
        <a:off x="4507647" y="2166073"/>
        <a:ext cx="1325264" cy="377710"/>
      </dsp:txXfrm>
    </dsp:sp>
    <dsp:sp modelId="{F331755F-487D-442A-AE9D-509285EE8FB3}">
      <dsp:nvSpPr>
        <dsp:cNvPr id="0" name=""/>
        <dsp:cNvSpPr/>
      </dsp:nvSpPr>
      <dsp:spPr>
        <a:xfrm>
          <a:off x="4838963" y="2702421"/>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ADA Policy</a:t>
          </a:r>
        </a:p>
      </dsp:txBody>
      <dsp:txXfrm>
        <a:off x="4838963" y="2702421"/>
        <a:ext cx="1164571" cy="240042"/>
      </dsp:txXfrm>
    </dsp:sp>
    <dsp:sp modelId="{58C64EA2-15E9-4E07-9D6C-94FC2137DFCB}">
      <dsp:nvSpPr>
        <dsp:cNvPr id="0" name=""/>
        <dsp:cNvSpPr/>
      </dsp:nvSpPr>
      <dsp:spPr>
        <a:xfrm>
          <a:off x="4838963" y="3101102"/>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Eligibility Cert. and Outreach</a:t>
          </a:r>
        </a:p>
      </dsp:txBody>
      <dsp:txXfrm>
        <a:off x="4838963" y="3101102"/>
        <a:ext cx="1164571" cy="240042"/>
      </dsp:txXfrm>
    </dsp:sp>
    <dsp:sp modelId="{21632449-1564-4B02-863C-368456E20876}">
      <dsp:nvSpPr>
        <dsp:cNvPr id="0" name=""/>
        <dsp:cNvSpPr/>
      </dsp:nvSpPr>
      <dsp:spPr>
        <a:xfrm>
          <a:off x="4838963" y="3499783"/>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MetroAccess Service</a:t>
          </a:r>
        </a:p>
      </dsp:txBody>
      <dsp:txXfrm>
        <a:off x="4838963" y="3499783"/>
        <a:ext cx="1164571" cy="240042"/>
      </dsp:txXfrm>
    </dsp:sp>
    <dsp:sp modelId="{D6464A2D-A8B1-48FA-B488-6B18B1CCEC76}">
      <dsp:nvSpPr>
        <dsp:cNvPr id="0" name=""/>
        <dsp:cNvSpPr/>
      </dsp:nvSpPr>
      <dsp:spPr>
        <a:xfrm>
          <a:off x="5991549" y="2166073"/>
          <a:ext cx="1325264" cy="37771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latin typeface="+mj-lt"/>
            </a:rPr>
            <a:t>Support Services</a:t>
          </a:r>
          <a:br>
            <a:rPr lang="en-US" sz="1000" kern="1200">
              <a:latin typeface="+mj-lt"/>
            </a:rPr>
          </a:br>
          <a:r>
            <a:rPr lang="en-US" sz="900" kern="1200">
              <a:latin typeface="+mj-lt"/>
            </a:rPr>
            <a:t>Rodolfo Bitar</a:t>
          </a:r>
        </a:p>
      </dsp:txBody>
      <dsp:txXfrm>
        <a:off x="5991549" y="2166073"/>
        <a:ext cx="1325264" cy="377710"/>
      </dsp:txXfrm>
    </dsp:sp>
    <dsp:sp modelId="{7985EC7D-F32A-454F-8E18-80EFE82CB301}">
      <dsp:nvSpPr>
        <dsp:cNvPr id="0" name=""/>
        <dsp:cNvSpPr/>
      </dsp:nvSpPr>
      <dsp:spPr>
        <a:xfrm>
          <a:off x="6322865" y="2702421"/>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Systems Maintenance</a:t>
          </a:r>
        </a:p>
      </dsp:txBody>
      <dsp:txXfrm>
        <a:off x="6322865" y="2702421"/>
        <a:ext cx="1164571" cy="240042"/>
      </dsp:txXfrm>
    </dsp:sp>
    <dsp:sp modelId="{4D6A0525-D0E9-44B5-B464-13D2D7E8338E}">
      <dsp:nvSpPr>
        <dsp:cNvPr id="0" name=""/>
        <dsp:cNvSpPr/>
      </dsp:nvSpPr>
      <dsp:spPr>
        <a:xfrm>
          <a:off x="6322865" y="3101102"/>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Plant</a:t>
          </a:r>
        </a:p>
      </dsp:txBody>
      <dsp:txXfrm>
        <a:off x="6322865" y="3101102"/>
        <a:ext cx="1164571" cy="240042"/>
      </dsp:txXfrm>
    </dsp:sp>
    <dsp:sp modelId="{066EE6B7-43EB-45C5-A77C-F5FB6FF5E199}">
      <dsp:nvSpPr>
        <dsp:cNvPr id="0" name=""/>
        <dsp:cNvSpPr/>
      </dsp:nvSpPr>
      <dsp:spPr>
        <a:xfrm>
          <a:off x="6322865" y="3499783"/>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Supply Chain</a:t>
          </a:r>
        </a:p>
      </dsp:txBody>
      <dsp:txXfrm>
        <a:off x="6322865" y="3499783"/>
        <a:ext cx="1164571" cy="240042"/>
      </dsp:txXfrm>
    </dsp:sp>
    <dsp:sp modelId="{E6641BBC-7BB4-4FB9-A90B-15C3B1490FAD}">
      <dsp:nvSpPr>
        <dsp:cNvPr id="0" name=""/>
        <dsp:cNvSpPr/>
      </dsp:nvSpPr>
      <dsp:spPr>
        <a:xfrm>
          <a:off x="6322865" y="3898464"/>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Elevator and Escalator</a:t>
          </a:r>
        </a:p>
      </dsp:txBody>
      <dsp:txXfrm>
        <a:off x="6322865" y="3898464"/>
        <a:ext cx="1164571" cy="240042"/>
      </dsp:txXfrm>
    </dsp:sp>
    <dsp:sp modelId="{8E9690DC-2204-4236-8EE2-8C02B753BCE0}">
      <dsp:nvSpPr>
        <dsp:cNvPr id="0" name=""/>
        <dsp:cNvSpPr/>
      </dsp:nvSpPr>
      <dsp:spPr>
        <a:xfrm>
          <a:off x="7475452" y="2166073"/>
          <a:ext cx="1325264" cy="37771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latin typeface="+mj-lt"/>
            </a:rPr>
            <a:t>Bus</a:t>
          </a:r>
          <a:br>
            <a:rPr lang="en-US" sz="1000" kern="1200">
              <a:latin typeface="+mj-lt"/>
            </a:rPr>
          </a:br>
          <a:r>
            <a:rPr lang="en-US" sz="900" kern="1200">
              <a:latin typeface="+mj-lt"/>
            </a:rPr>
            <a:t>Robert Potts</a:t>
          </a:r>
        </a:p>
      </dsp:txBody>
      <dsp:txXfrm>
        <a:off x="7475452" y="2166073"/>
        <a:ext cx="1325264" cy="377710"/>
      </dsp:txXfrm>
    </dsp:sp>
    <dsp:sp modelId="{2BFC1CB1-9F72-45F9-BA70-5038812D96E8}">
      <dsp:nvSpPr>
        <dsp:cNvPr id="0" name=""/>
        <dsp:cNvSpPr/>
      </dsp:nvSpPr>
      <dsp:spPr>
        <a:xfrm>
          <a:off x="7806768" y="2702421"/>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Transportation</a:t>
          </a:r>
        </a:p>
      </dsp:txBody>
      <dsp:txXfrm>
        <a:off x="7806768" y="2702421"/>
        <a:ext cx="1164571" cy="240042"/>
      </dsp:txXfrm>
    </dsp:sp>
    <dsp:sp modelId="{C6F9F7B4-8F38-440C-9BF8-1D905D513F94}">
      <dsp:nvSpPr>
        <dsp:cNvPr id="0" name=""/>
        <dsp:cNvSpPr/>
      </dsp:nvSpPr>
      <dsp:spPr>
        <a:xfrm>
          <a:off x="7806768" y="3101102"/>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Maintenance</a:t>
          </a:r>
        </a:p>
      </dsp:txBody>
      <dsp:txXfrm>
        <a:off x="7806768" y="3101102"/>
        <a:ext cx="1164571" cy="240042"/>
      </dsp:txXfrm>
    </dsp:sp>
    <dsp:sp modelId="{AE5185E6-392A-4649-87DD-F804BF002504}">
      <dsp:nvSpPr>
        <dsp:cNvPr id="0" name=""/>
        <dsp:cNvSpPr/>
      </dsp:nvSpPr>
      <dsp:spPr>
        <a:xfrm>
          <a:off x="8959354" y="2166073"/>
          <a:ext cx="1325264" cy="37771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latin typeface="+mj-lt"/>
            </a:rPr>
            <a:t>MTPD</a:t>
          </a:r>
          <a:br>
            <a:rPr lang="en-US" sz="1000" kern="1200">
              <a:latin typeface="+mj-lt"/>
            </a:rPr>
          </a:br>
          <a:r>
            <a:rPr lang="en-US" sz="900" kern="1200">
              <a:latin typeface="+mj-lt"/>
            </a:rPr>
            <a:t>Ronald Pavlik</a:t>
          </a:r>
        </a:p>
      </dsp:txBody>
      <dsp:txXfrm>
        <a:off x="8959354" y="2166073"/>
        <a:ext cx="1325264" cy="377710"/>
      </dsp:txXfrm>
    </dsp:sp>
    <dsp:sp modelId="{B9D8C374-9DD3-43A7-9BBE-59B96F6AC137}">
      <dsp:nvSpPr>
        <dsp:cNvPr id="0" name=""/>
        <dsp:cNvSpPr/>
      </dsp:nvSpPr>
      <dsp:spPr>
        <a:xfrm>
          <a:off x="9290670" y="2702421"/>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Patrol Operations</a:t>
          </a:r>
        </a:p>
      </dsp:txBody>
      <dsp:txXfrm>
        <a:off x="9290670" y="2702421"/>
        <a:ext cx="1164571" cy="240042"/>
      </dsp:txXfrm>
    </dsp:sp>
    <dsp:sp modelId="{2FF7F301-4767-4828-BDD8-91A4248E021A}">
      <dsp:nvSpPr>
        <dsp:cNvPr id="0" name=""/>
        <dsp:cNvSpPr/>
      </dsp:nvSpPr>
      <dsp:spPr>
        <a:xfrm>
          <a:off x="9290670" y="3101102"/>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Homeland Security</a:t>
          </a:r>
        </a:p>
      </dsp:txBody>
      <dsp:txXfrm>
        <a:off x="9290670" y="3101102"/>
        <a:ext cx="1164571" cy="240042"/>
      </dsp:txXfrm>
    </dsp:sp>
    <dsp:sp modelId="{D6F4340E-EC86-4692-943E-970FAD4B792C}">
      <dsp:nvSpPr>
        <dsp:cNvPr id="0" name=""/>
        <dsp:cNvSpPr/>
      </dsp:nvSpPr>
      <dsp:spPr>
        <a:xfrm>
          <a:off x="9290670" y="3499783"/>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Emergency Management</a:t>
          </a:r>
        </a:p>
      </dsp:txBody>
      <dsp:txXfrm>
        <a:off x="9290670" y="3499783"/>
        <a:ext cx="1164571" cy="240042"/>
      </dsp:txXfrm>
    </dsp:sp>
    <dsp:sp modelId="{B628CACD-4B67-44DF-AB99-B6B49E582243}">
      <dsp:nvSpPr>
        <dsp:cNvPr id="0" name=""/>
        <dsp:cNvSpPr/>
      </dsp:nvSpPr>
      <dsp:spPr>
        <a:xfrm>
          <a:off x="9290670" y="3898464"/>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Professional Responsibilities and Inspections</a:t>
          </a:r>
        </a:p>
      </dsp:txBody>
      <dsp:txXfrm>
        <a:off x="9290670" y="3898464"/>
        <a:ext cx="1164571" cy="240042"/>
      </dsp:txXfrm>
    </dsp:sp>
    <dsp:sp modelId="{0F1163DD-C4EE-441E-BACF-F8C8847E31BC}">
      <dsp:nvSpPr>
        <dsp:cNvPr id="0" name=""/>
        <dsp:cNvSpPr/>
      </dsp:nvSpPr>
      <dsp:spPr>
        <a:xfrm>
          <a:off x="10443257" y="2166073"/>
          <a:ext cx="1325264" cy="37771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b="1" kern="1200">
              <a:latin typeface="+mj-lt"/>
            </a:rPr>
            <a:t>Operations Budget, Performance, &amp; Planning</a:t>
          </a:r>
          <a:br>
            <a:rPr lang="en-US" sz="900" kern="1200">
              <a:latin typeface="+mj-lt"/>
            </a:rPr>
          </a:br>
          <a:r>
            <a:rPr lang="en-US" sz="800" kern="1200">
              <a:latin typeface="+mj-lt"/>
            </a:rPr>
            <a:t>Andrea Burnside</a:t>
          </a:r>
        </a:p>
      </dsp:txBody>
      <dsp:txXfrm>
        <a:off x="10443257" y="2166073"/>
        <a:ext cx="1325264" cy="377710"/>
      </dsp:txXfrm>
    </dsp:sp>
    <dsp:sp modelId="{C80C288B-E3D9-4BB4-A419-2F358FA66BBB}">
      <dsp:nvSpPr>
        <dsp:cNvPr id="0" name=""/>
        <dsp:cNvSpPr/>
      </dsp:nvSpPr>
      <dsp:spPr>
        <a:xfrm>
          <a:off x="10774573" y="2702421"/>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Intermodal Strategic Planning</a:t>
          </a:r>
        </a:p>
      </dsp:txBody>
      <dsp:txXfrm>
        <a:off x="10774573" y="2702421"/>
        <a:ext cx="1164571" cy="240042"/>
      </dsp:txXfrm>
    </dsp:sp>
    <dsp:sp modelId="{33C3B564-EC7F-4513-BE45-025F0BED96AD}">
      <dsp:nvSpPr>
        <dsp:cNvPr id="0" name=""/>
        <dsp:cNvSpPr/>
      </dsp:nvSpPr>
      <dsp:spPr>
        <a:xfrm>
          <a:off x="10774573" y="3101102"/>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Chief Performance Officer</a:t>
          </a:r>
        </a:p>
      </dsp:txBody>
      <dsp:txXfrm>
        <a:off x="10774573" y="3101102"/>
        <a:ext cx="1164571" cy="240042"/>
      </dsp:txXfrm>
    </dsp:sp>
    <dsp:sp modelId="{CC9CDE63-CCF8-4D62-B70C-981786D0E8B4}">
      <dsp:nvSpPr>
        <dsp:cNvPr id="0" name=""/>
        <dsp:cNvSpPr/>
      </dsp:nvSpPr>
      <dsp:spPr>
        <a:xfrm>
          <a:off x="10774573" y="3499783"/>
          <a:ext cx="1164571" cy="240042"/>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US" sz="700" kern="1200">
              <a:latin typeface="+mj-lt"/>
            </a:rPr>
            <a:t>OPMS</a:t>
          </a:r>
        </a:p>
      </dsp:txBody>
      <dsp:txXfrm>
        <a:off x="10774573" y="3499783"/>
        <a:ext cx="1164571" cy="240042"/>
      </dsp:txXfrm>
    </dsp:sp>
    <dsp:sp modelId="{30DA1135-BCB2-477D-A342-9C1D12B688A4}">
      <dsp:nvSpPr>
        <dsp:cNvPr id="0" name=""/>
        <dsp:cNvSpPr/>
      </dsp:nvSpPr>
      <dsp:spPr>
        <a:xfrm>
          <a:off x="4524474" y="1629724"/>
          <a:ext cx="1282817" cy="377710"/>
        </a:xfrm>
        <a:prstGeom prst="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a:latin typeface="+mj-lt"/>
            </a:rPr>
            <a:t>Strategic Initiatives</a:t>
          </a:r>
          <a:br>
            <a:rPr lang="en-US" sz="1000" kern="1200">
              <a:latin typeface="+mj-lt"/>
            </a:rPr>
          </a:br>
          <a:r>
            <a:rPr lang="en-US" sz="900" kern="1200">
              <a:latin typeface="+mj-lt"/>
            </a:rPr>
            <a:t>Jayme Johnson</a:t>
          </a:r>
        </a:p>
      </dsp:txBody>
      <dsp:txXfrm>
        <a:off x="4524474" y="1629724"/>
        <a:ext cx="1282817" cy="3777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5274B8-7184-445A-9003-BEFE6B98D2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C2E4F6-34FD-44FE-B58B-C738316D6B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FFBB4B-8269-4070-A7BB-58AAC1BF7100}" type="datetimeFigureOut">
              <a:rPr lang="en-US" smtClean="0"/>
              <a:t>8/12/2019</a:t>
            </a:fld>
            <a:endParaRPr lang="en-US"/>
          </a:p>
        </p:txBody>
      </p:sp>
      <p:sp>
        <p:nvSpPr>
          <p:cNvPr id="4" name="Footer Placeholder 3">
            <a:extLst>
              <a:ext uri="{FF2B5EF4-FFF2-40B4-BE49-F238E27FC236}">
                <a16:creationId xmlns:a16="http://schemas.microsoft.com/office/drawing/2014/main" id="{992459BE-3AD8-4E8E-B351-566A5B6F0A3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0A5332-BA8C-46CC-87F6-61D0EA0D9D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28CE2D-C051-459A-81CF-2824FB9D65AD}"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7987D-7410-4B4E-A71E-4E4717EBA562}" type="datetimeFigureOut">
              <a:rPr lang="en-US" smtClean="0"/>
              <a:t>8/12/2019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9BAED-8AC1-43B9-9C4D-748C4510205E}"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6325"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016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6325"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780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3738"/>
            <a:ext cx="6156325" cy="34639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2242622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EDC4A6-C1F6-4D86-8AC1-2872EAC0050D}"/>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88000"/>
                    </a14:imgEffect>
                  </a14:imgLayer>
                </a14:imgProps>
              </a:ex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8" name="Rectangle 7">
            <a:extLst>
              <a:ext uri="{FF2B5EF4-FFF2-40B4-BE49-F238E27FC236}">
                <a16:creationId xmlns:a16="http://schemas.microsoft.com/office/drawing/2014/main" id="{44A85D6F-469D-45CB-B9EE-EBCD6C4B49C3}"/>
              </a:ext>
            </a:extLst>
          </p:cNvPr>
          <p:cNvSpPr/>
          <p:nvPr userDrawn="1"/>
        </p:nvSpPr>
        <p:spPr>
          <a:xfrm>
            <a:off x="1765300" y="3733134"/>
            <a:ext cx="3149600" cy="2904203"/>
          </a:xfrm>
          <a:prstGeom prst="rect">
            <a:avLst/>
          </a:prstGeom>
          <a:solidFill>
            <a:schemeClr val="accent1">
              <a:lumMod val="50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936484A-F56B-4804-89AA-53A5CF0A4E6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51024" y="3736156"/>
            <a:ext cx="2959100" cy="2882900"/>
          </a:xfrm>
          <a:prstGeom prst="rect">
            <a:avLst/>
          </a:prstGeom>
        </p:spPr>
      </p:pic>
      <p:sp>
        <p:nvSpPr>
          <p:cNvPr id="2" name="Title 1">
            <a:extLst>
              <a:ext uri="{FF2B5EF4-FFF2-40B4-BE49-F238E27FC236}">
                <a16:creationId xmlns:a16="http://schemas.microsoft.com/office/drawing/2014/main" id="{751CF93B-43DC-42B7-9748-1C86DC38AFF1}"/>
              </a:ext>
            </a:extLst>
          </p:cNvPr>
          <p:cNvSpPr>
            <a:spLocks noGrp="1"/>
          </p:cNvSpPr>
          <p:nvPr>
            <p:ph type="ctrTitle" hasCustomPrompt="1"/>
          </p:nvPr>
        </p:nvSpPr>
        <p:spPr>
          <a:xfrm>
            <a:off x="5372100" y="1122363"/>
            <a:ext cx="6553200" cy="2387600"/>
          </a:xfrm>
        </p:spPr>
        <p:txBody>
          <a:bodyPr anchor="b"/>
          <a:lstStyle>
            <a:lvl1pPr algn="l">
              <a:defRPr sz="6000">
                <a:solidFill>
                  <a:schemeClr val="tx2">
                    <a:lumMod val="75000"/>
                  </a:schemeClr>
                </a:solidFill>
                <a:latin typeface="Franklin Gothic Demi" panose="020B0703020102020204" pitchFamily="34" charset="0"/>
              </a:defRPr>
            </a:lvl1pPr>
          </a:lstStyle>
          <a:p>
            <a:r>
              <a:rPr lang="en-US"/>
              <a:t>Click to edit agenda title here</a:t>
            </a:r>
          </a:p>
        </p:txBody>
      </p:sp>
      <p:sp>
        <p:nvSpPr>
          <p:cNvPr id="3" name="Subtitle 2">
            <a:extLst>
              <a:ext uri="{FF2B5EF4-FFF2-40B4-BE49-F238E27FC236}">
                <a16:creationId xmlns:a16="http://schemas.microsoft.com/office/drawing/2014/main" id="{4BF2A21A-3CA3-47F9-81DA-45F9ED80262A}"/>
              </a:ext>
            </a:extLst>
          </p:cNvPr>
          <p:cNvSpPr>
            <a:spLocks noGrp="1"/>
          </p:cNvSpPr>
          <p:nvPr>
            <p:ph type="subTitle" idx="1" hasCustomPrompt="1"/>
          </p:nvPr>
        </p:nvSpPr>
        <p:spPr>
          <a:xfrm>
            <a:off x="5372099" y="3565526"/>
            <a:ext cx="6553200" cy="523874"/>
          </a:xfrm>
        </p:spPr>
        <p:txBody>
          <a:bodyPr/>
          <a:lstStyle>
            <a:lvl1pPr marL="0" indent="0" algn="l">
              <a:buNone/>
              <a:defRPr sz="2400">
                <a:solidFill>
                  <a:schemeClr val="tx2">
                    <a:lumMod val="75000"/>
                  </a:schemeClr>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Committee Name</a:t>
            </a:r>
          </a:p>
        </p:txBody>
      </p:sp>
      <p:sp>
        <p:nvSpPr>
          <p:cNvPr id="11" name="TextBox 10">
            <a:extLst>
              <a:ext uri="{FF2B5EF4-FFF2-40B4-BE49-F238E27FC236}">
                <a16:creationId xmlns:a16="http://schemas.microsoft.com/office/drawing/2014/main" id="{D087680A-80E5-4D98-B96D-8DF99542FD1F}"/>
              </a:ext>
            </a:extLst>
          </p:cNvPr>
          <p:cNvSpPr txBox="1"/>
          <p:nvPr userDrawn="1"/>
        </p:nvSpPr>
        <p:spPr>
          <a:xfrm>
            <a:off x="5229224" y="6356349"/>
            <a:ext cx="6696076" cy="561975"/>
          </a:xfrm>
          <a:prstGeom prst="rect">
            <a:avLst/>
          </a:prstGeom>
        </p:spPr>
        <p:txBody>
          <a:bodyPr vert="horz" lIns="91440" tIns="45720" rIns="91440" bIns="45720" rtlCol="0" anchor="ctr"/>
          <a:lstStyle>
            <a:defPPr>
              <a:defRPr lang="en-US"/>
            </a:defPPr>
            <a:lvl1pPr>
              <a:defRPr>
                <a:solidFill>
                  <a:schemeClr val="tx1">
                    <a:lumMod val="85000"/>
                    <a:lumOff val="15000"/>
                  </a:schemeClr>
                </a:solidFill>
                <a:latin typeface="Franklin Gothic Demi" panose="020B0703020102020204" pitchFamily="34" charset="0"/>
              </a:defRPr>
            </a:lvl1pPr>
          </a:lstStyle>
          <a:p>
            <a:pPr lvl="0"/>
            <a:r>
              <a:rPr lang="en-US" sz="2200" noProof="0">
                <a:solidFill>
                  <a:schemeClr val="tx2">
                    <a:lumMod val="75000"/>
                  </a:schemeClr>
                </a:solidFill>
              </a:rPr>
              <a:t>Washington Metropolitan Area Transit Authority</a:t>
            </a:r>
          </a:p>
          <a:p>
            <a:pPr lvl="0"/>
            <a:endParaRPr lang="en-US" sz="2200">
              <a:solidFill>
                <a:schemeClr val="tx2">
                  <a:lumMod val="75000"/>
                </a:schemeClr>
              </a:solidFill>
            </a:endParaRPr>
          </a:p>
        </p:txBody>
      </p:sp>
      <p:sp>
        <p:nvSpPr>
          <p:cNvPr id="23" name="Text Placeholder 22">
            <a:extLst>
              <a:ext uri="{FF2B5EF4-FFF2-40B4-BE49-F238E27FC236}">
                <a16:creationId xmlns:a16="http://schemas.microsoft.com/office/drawing/2014/main" id="{4AE10181-9F50-4787-90D6-4B34B98F6D4C}"/>
              </a:ext>
            </a:extLst>
          </p:cNvPr>
          <p:cNvSpPr>
            <a:spLocks noGrp="1"/>
          </p:cNvSpPr>
          <p:nvPr>
            <p:ph type="body" sz="quarter" idx="11" hasCustomPrompt="1"/>
          </p:nvPr>
        </p:nvSpPr>
        <p:spPr>
          <a:xfrm>
            <a:off x="5372099" y="4156690"/>
            <a:ext cx="6553200" cy="1104900"/>
          </a:xfrm>
        </p:spPr>
        <p:txBody>
          <a:bodyPr>
            <a:normAutofit/>
          </a:bodyPr>
          <a:lstStyle>
            <a:lvl1pPr marL="0" indent="0">
              <a:buNone/>
              <a:defRPr sz="2000">
                <a:solidFill>
                  <a:schemeClr val="tx2">
                    <a:lumMod val="75000"/>
                  </a:schemeClr>
                </a:solidFill>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date (ex. July 1, 2017)</a:t>
            </a:r>
          </a:p>
        </p:txBody>
      </p:sp>
    </p:spTree>
    <p:extLst>
      <p:ext uri="{BB962C8B-B14F-4D97-AF65-F5344CB8AC3E}">
        <p14:creationId xmlns:p14="http://schemas.microsoft.com/office/powerpoint/2010/main" val="305630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 2 Way Colo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5ED4B7-6C51-4760-B3DB-C9B45C2FD79D}"/>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9" name="Rectangle 8">
            <a:extLst>
              <a:ext uri="{FF2B5EF4-FFF2-40B4-BE49-F238E27FC236}">
                <a16:creationId xmlns:a16="http://schemas.microsoft.com/office/drawing/2014/main" id="{6A3C4DAF-B104-4BA0-9AF2-82A1C9F50DFC}"/>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946E43DE-7740-41FE-8A31-B879A13BB74A}"/>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2" name="Slide Number Placeholder 5">
            <a:extLst>
              <a:ext uri="{FF2B5EF4-FFF2-40B4-BE49-F238E27FC236}">
                <a16:creationId xmlns:a16="http://schemas.microsoft.com/office/drawing/2014/main" id="{6C17D8A2-837E-4F2C-9FFC-48988F09B071}"/>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pic>
        <p:nvPicPr>
          <p:cNvPr id="13" name="Picture 12">
            <a:extLst>
              <a:ext uri="{FF2B5EF4-FFF2-40B4-BE49-F238E27FC236}">
                <a16:creationId xmlns:a16="http://schemas.microsoft.com/office/drawing/2014/main" id="{3BBF01B5-B59D-4EAE-96CD-69837A4E8D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5" name="Content Placeholder 2">
            <a:extLst>
              <a:ext uri="{FF2B5EF4-FFF2-40B4-BE49-F238E27FC236}">
                <a16:creationId xmlns:a16="http://schemas.microsoft.com/office/drawing/2014/main" id="{817D7BA7-F0F9-4445-BB35-4CA26B85B130}"/>
              </a:ext>
            </a:extLst>
          </p:cNvPr>
          <p:cNvSpPr>
            <a:spLocks noGrp="1"/>
          </p:cNvSpPr>
          <p:nvPr>
            <p:ph idx="1"/>
          </p:nvPr>
        </p:nvSpPr>
        <p:spPr>
          <a:xfrm>
            <a:off x="266700" y="2498271"/>
            <a:ext cx="5720032" cy="3584627"/>
          </a:xfrm>
          <a:solidFill>
            <a:schemeClr val="tx2">
              <a:lumMod val="20000"/>
              <a:lumOff val="80000"/>
            </a:schemeClr>
          </a:solidFill>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6" name="Content Placeholder 2">
            <a:extLst>
              <a:ext uri="{FF2B5EF4-FFF2-40B4-BE49-F238E27FC236}">
                <a16:creationId xmlns:a16="http://schemas.microsoft.com/office/drawing/2014/main" id="{3FC41370-CBCF-4167-9E26-C335F3E75102}"/>
              </a:ext>
            </a:extLst>
          </p:cNvPr>
          <p:cNvSpPr>
            <a:spLocks noGrp="1"/>
          </p:cNvSpPr>
          <p:nvPr>
            <p:ph idx="13"/>
          </p:nvPr>
        </p:nvSpPr>
        <p:spPr>
          <a:xfrm>
            <a:off x="6212888" y="2498271"/>
            <a:ext cx="5720032" cy="3584627"/>
          </a:xfrm>
          <a:solidFill>
            <a:schemeClr val="tx2">
              <a:lumMod val="20000"/>
              <a:lumOff val="80000"/>
            </a:schemeClr>
          </a:solidFill>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0" name="Text Placeholder 2">
            <a:extLst>
              <a:ext uri="{FF2B5EF4-FFF2-40B4-BE49-F238E27FC236}">
                <a16:creationId xmlns:a16="http://schemas.microsoft.com/office/drawing/2014/main" id="{B7F0FEEC-1A47-44F1-B423-309DDFDDC658}"/>
              </a:ext>
            </a:extLst>
          </p:cNvPr>
          <p:cNvSpPr>
            <a:spLocks noGrp="1"/>
          </p:cNvSpPr>
          <p:nvPr>
            <p:ph type="body" idx="14" hasCustomPrompt="1"/>
          </p:nvPr>
        </p:nvSpPr>
        <p:spPr>
          <a:xfrm>
            <a:off x="266700" y="1376362"/>
            <a:ext cx="5720032" cy="1060845"/>
          </a:xfrm>
          <a:solidFill>
            <a:schemeClr val="tx2"/>
          </a:solidFill>
        </p:spPr>
        <p:txBody>
          <a:bodyPr anchor="ctr"/>
          <a:lstStyle>
            <a:lvl1pPr marL="0" indent="0" algn="ctr">
              <a:buNone/>
              <a:defRPr sz="24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key takeaway</a:t>
            </a:r>
          </a:p>
        </p:txBody>
      </p:sp>
      <p:sp>
        <p:nvSpPr>
          <p:cNvPr id="14" name="Text Placeholder 2">
            <a:extLst>
              <a:ext uri="{FF2B5EF4-FFF2-40B4-BE49-F238E27FC236}">
                <a16:creationId xmlns:a16="http://schemas.microsoft.com/office/drawing/2014/main" id="{0BE8425A-F486-497A-8268-2EB5C8D04830}"/>
              </a:ext>
            </a:extLst>
          </p:cNvPr>
          <p:cNvSpPr>
            <a:spLocks noGrp="1"/>
          </p:cNvSpPr>
          <p:nvPr>
            <p:ph type="body" idx="15" hasCustomPrompt="1"/>
          </p:nvPr>
        </p:nvSpPr>
        <p:spPr>
          <a:xfrm>
            <a:off x="6212888" y="1376362"/>
            <a:ext cx="5720032" cy="1060845"/>
          </a:xfrm>
          <a:solidFill>
            <a:schemeClr val="tx2"/>
          </a:solidFill>
        </p:spPr>
        <p:txBody>
          <a:bodyPr anchor="ctr"/>
          <a:lstStyle>
            <a:lvl1pPr marL="0" indent="0" algn="ctr">
              <a:buNone/>
              <a:defRPr sz="24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key takeaway</a:t>
            </a:r>
          </a:p>
        </p:txBody>
      </p:sp>
    </p:spTree>
    <p:extLst>
      <p:ext uri="{BB962C8B-B14F-4D97-AF65-F5344CB8AC3E}">
        <p14:creationId xmlns:p14="http://schemas.microsoft.com/office/powerpoint/2010/main" val="368968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 4 Wa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pic>
        <p:nvPicPr>
          <p:cNvPr id="17" name="Picture 16">
            <a:extLst>
              <a:ext uri="{FF2B5EF4-FFF2-40B4-BE49-F238E27FC236}">
                <a16:creationId xmlns:a16="http://schemas.microsoft.com/office/drawing/2014/main" id="{DE03D589-3CD8-4FC1-AD28-2B69DB25E5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8" name="Content Placeholder 2">
            <a:extLst>
              <a:ext uri="{FF2B5EF4-FFF2-40B4-BE49-F238E27FC236}">
                <a16:creationId xmlns:a16="http://schemas.microsoft.com/office/drawing/2014/main" id="{7C4CEB13-10FB-4B02-854F-553E7DE34C81}"/>
              </a:ext>
            </a:extLst>
          </p:cNvPr>
          <p:cNvSpPr>
            <a:spLocks noGrp="1"/>
          </p:cNvSpPr>
          <p:nvPr>
            <p:ph idx="1"/>
          </p:nvPr>
        </p:nvSpPr>
        <p:spPr>
          <a:xfrm>
            <a:off x="266700" y="1602338"/>
            <a:ext cx="5720032" cy="211227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9" name="Content Placeholder 2">
            <a:extLst>
              <a:ext uri="{FF2B5EF4-FFF2-40B4-BE49-F238E27FC236}">
                <a16:creationId xmlns:a16="http://schemas.microsoft.com/office/drawing/2014/main" id="{EBE4A091-82D6-468D-8A76-14BFE37DE955}"/>
              </a:ext>
            </a:extLst>
          </p:cNvPr>
          <p:cNvSpPr>
            <a:spLocks noGrp="1"/>
          </p:cNvSpPr>
          <p:nvPr>
            <p:ph idx="15"/>
          </p:nvPr>
        </p:nvSpPr>
        <p:spPr>
          <a:xfrm>
            <a:off x="6212888" y="1602338"/>
            <a:ext cx="5720032" cy="211227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0" name="Content Placeholder 2">
            <a:extLst>
              <a:ext uri="{FF2B5EF4-FFF2-40B4-BE49-F238E27FC236}">
                <a16:creationId xmlns:a16="http://schemas.microsoft.com/office/drawing/2014/main" id="{D1971677-2F68-44DA-8764-A77510D74BF6}"/>
              </a:ext>
            </a:extLst>
          </p:cNvPr>
          <p:cNvSpPr>
            <a:spLocks noGrp="1"/>
          </p:cNvSpPr>
          <p:nvPr>
            <p:ph idx="16"/>
          </p:nvPr>
        </p:nvSpPr>
        <p:spPr>
          <a:xfrm>
            <a:off x="255202" y="3842324"/>
            <a:ext cx="5720032" cy="211227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1" name="Content Placeholder 2">
            <a:extLst>
              <a:ext uri="{FF2B5EF4-FFF2-40B4-BE49-F238E27FC236}">
                <a16:creationId xmlns:a16="http://schemas.microsoft.com/office/drawing/2014/main" id="{F5AA945B-C7B6-4A97-8333-D766426EDEC1}"/>
              </a:ext>
            </a:extLst>
          </p:cNvPr>
          <p:cNvSpPr>
            <a:spLocks noGrp="1"/>
          </p:cNvSpPr>
          <p:nvPr>
            <p:ph idx="17"/>
          </p:nvPr>
        </p:nvSpPr>
        <p:spPr>
          <a:xfrm>
            <a:off x="6201390" y="3842324"/>
            <a:ext cx="5720032" cy="211227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2737038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 Color - 4 Wa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901CD-1179-48AA-AA78-C2B71B3B7CCD}"/>
              </a:ext>
            </a:extLst>
          </p:cNvPr>
          <p:cNvSpPr>
            <a:spLocks noGrp="1"/>
          </p:cNvSpPr>
          <p:nvPr>
            <p:ph sz="half" idx="2" hasCustomPrompt="1"/>
          </p:nvPr>
        </p:nvSpPr>
        <p:spPr>
          <a:xfrm>
            <a:off x="266700" y="1481819"/>
            <a:ext cx="5760720" cy="2194560"/>
          </a:xfrm>
          <a:solidFill>
            <a:schemeClr val="tx2"/>
          </a:solidFill>
        </p:spPr>
        <p:txBody>
          <a:bodyPr vert="horz" lIns="91440" tIns="45720" rIns="91440" bIns="45720" rtlCol="0" anchor="ctr">
            <a:normAutofit/>
          </a:bodyPr>
          <a:lstStyle>
            <a:lvl1pPr marL="0" indent="0">
              <a:buNone/>
              <a:defRPr lang="en-US" sz="2800">
                <a:solidFill>
                  <a:schemeClr val="bg2"/>
                </a:solidFill>
                <a:latin typeface="Franklin Gothic Book" panose="020B0503020102020204" pitchFamily="34" charset="0"/>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a:t>Edit Master text styles</a:t>
            </a:r>
          </a:p>
        </p:txBody>
      </p:sp>
      <p:sp>
        <p:nvSpPr>
          <p:cNvPr id="6" name="Content Placeholder 5">
            <a:extLst>
              <a:ext uri="{FF2B5EF4-FFF2-40B4-BE49-F238E27FC236}">
                <a16:creationId xmlns:a16="http://schemas.microsoft.com/office/drawing/2014/main" id="{B0E66204-4258-4009-9C38-072DB2591BDF}"/>
              </a:ext>
            </a:extLst>
          </p:cNvPr>
          <p:cNvSpPr>
            <a:spLocks noGrp="1"/>
          </p:cNvSpPr>
          <p:nvPr>
            <p:ph sz="quarter" idx="4" hasCustomPrompt="1"/>
          </p:nvPr>
        </p:nvSpPr>
        <p:spPr>
          <a:xfrm>
            <a:off x="6172200" y="1481819"/>
            <a:ext cx="5760720" cy="2194560"/>
          </a:xfrm>
          <a:solidFill>
            <a:schemeClr val="accent3"/>
          </a:solidFill>
        </p:spPr>
        <p:txBody>
          <a:bodyPr vert="horz" lIns="91440" tIns="45720" rIns="91440" bIns="45720" rtlCol="0" anchor="ctr">
            <a:normAutofit/>
          </a:bodyPr>
          <a:lstStyle>
            <a:lvl1pPr marL="0" indent="0" algn="r">
              <a:buNone/>
              <a:defRPr lang="en-US" sz="2800">
                <a:solidFill>
                  <a:schemeClr val="bg1"/>
                </a:solidFill>
                <a:latin typeface="Franklin Gothic Book" panose="020B0503020102020204" pitchFamily="34" charset="0"/>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a:t>Edit Master text styles</a:t>
            </a:r>
          </a:p>
        </p:txBody>
      </p:sp>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sp>
        <p:nvSpPr>
          <p:cNvPr id="15" name="Content Placeholder 3">
            <a:extLst>
              <a:ext uri="{FF2B5EF4-FFF2-40B4-BE49-F238E27FC236}">
                <a16:creationId xmlns:a16="http://schemas.microsoft.com/office/drawing/2014/main" id="{4B97FD00-9A32-4A89-A567-2CEB60E81F37}"/>
              </a:ext>
            </a:extLst>
          </p:cNvPr>
          <p:cNvSpPr>
            <a:spLocks noGrp="1"/>
          </p:cNvSpPr>
          <p:nvPr>
            <p:ph sz="half" idx="13" hasCustomPrompt="1"/>
          </p:nvPr>
        </p:nvSpPr>
        <p:spPr>
          <a:xfrm>
            <a:off x="266700" y="3790045"/>
            <a:ext cx="5760720" cy="2194560"/>
          </a:xfrm>
          <a:solidFill>
            <a:schemeClr val="accent2"/>
          </a:solidFill>
        </p:spPr>
        <p:txBody>
          <a:bodyPr vert="horz" lIns="91440" tIns="45720" rIns="91440" bIns="45720" rtlCol="0" anchor="ctr">
            <a:normAutofit/>
          </a:bodyPr>
          <a:lstStyle>
            <a:lvl1pPr marL="0" indent="0">
              <a:buNone/>
              <a:defRPr lang="en-US" sz="2800">
                <a:solidFill>
                  <a:schemeClr val="bg1"/>
                </a:solidFill>
                <a:latin typeface="Franklin Gothic Book" panose="020B0503020102020204" pitchFamily="34" charset="0"/>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a:t>Edit Master text styles</a:t>
            </a:r>
          </a:p>
        </p:txBody>
      </p:sp>
      <p:sp>
        <p:nvSpPr>
          <p:cNvPr id="16" name="Content Placeholder 5">
            <a:extLst>
              <a:ext uri="{FF2B5EF4-FFF2-40B4-BE49-F238E27FC236}">
                <a16:creationId xmlns:a16="http://schemas.microsoft.com/office/drawing/2014/main" id="{6A932747-BAA0-4FE0-B9F3-F31F5D1BBDD2}"/>
              </a:ext>
            </a:extLst>
          </p:cNvPr>
          <p:cNvSpPr>
            <a:spLocks noGrp="1"/>
          </p:cNvSpPr>
          <p:nvPr>
            <p:ph sz="quarter" idx="14" hasCustomPrompt="1"/>
          </p:nvPr>
        </p:nvSpPr>
        <p:spPr>
          <a:xfrm>
            <a:off x="6172200" y="3790045"/>
            <a:ext cx="5760720" cy="2194560"/>
          </a:xfrm>
          <a:solidFill>
            <a:schemeClr val="accent1"/>
          </a:solidFill>
        </p:spPr>
        <p:txBody>
          <a:bodyPr vert="horz" lIns="91440" tIns="45720" rIns="91440" bIns="45720" rtlCol="0" anchor="ctr">
            <a:normAutofit/>
          </a:bodyPr>
          <a:lstStyle>
            <a:lvl1pPr marL="0" indent="0" algn="r">
              <a:buNone/>
              <a:defRPr lang="en-US" sz="2800">
                <a:solidFill>
                  <a:schemeClr val="bg2"/>
                </a:solidFill>
                <a:latin typeface="Franklin Gothic Book" panose="020B0503020102020204" pitchFamily="34" charset="0"/>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a:t>Edit Master text styles</a:t>
            </a:r>
          </a:p>
        </p:txBody>
      </p:sp>
      <p:pic>
        <p:nvPicPr>
          <p:cNvPr id="17" name="Picture 16">
            <a:extLst>
              <a:ext uri="{FF2B5EF4-FFF2-40B4-BE49-F238E27FC236}">
                <a16:creationId xmlns:a16="http://schemas.microsoft.com/office/drawing/2014/main" id="{C283B007-DCDB-4190-A624-B529CD3608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3" name="Oval 2"/>
          <p:cNvSpPr/>
          <p:nvPr userDrawn="1"/>
        </p:nvSpPr>
        <p:spPr>
          <a:xfrm>
            <a:off x="4724400" y="2352986"/>
            <a:ext cx="2743200" cy="2743200"/>
          </a:xfrm>
          <a:prstGeom prst="ellipse">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5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 4 Way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pic>
        <p:nvPicPr>
          <p:cNvPr id="15" name="Picture 14">
            <a:extLst>
              <a:ext uri="{FF2B5EF4-FFF2-40B4-BE49-F238E27FC236}">
                <a16:creationId xmlns:a16="http://schemas.microsoft.com/office/drawing/2014/main" id="{A6AFC680-8D6C-468D-9088-B241006320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2" name="Content Placeholder 2">
            <a:extLst>
              <a:ext uri="{FF2B5EF4-FFF2-40B4-BE49-F238E27FC236}">
                <a16:creationId xmlns:a16="http://schemas.microsoft.com/office/drawing/2014/main" id="{68134DFD-61B5-4604-B852-D73C83D7AF3B}"/>
              </a:ext>
            </a:extLst>
          </p:cNvPr>
          <p:cNvSpPr>
            <a:spLocks noGrp="1"/>
          </p:cNvSpPr>
          <p:nvPr>
            <p:ph idx="1"/>
          </p:nvPr>
        </p:nvSpPr>
        <p:spPr>
          <a:xfrm>
            <a:off x="266700" y="1464317"/>
            <a:ext cx="2750820" cy="463327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6" name="Content Placeholder 2">
            <a:extLst>
              <a:ext uri="{FF2B5EF4-FFF2-40B4-BE49-F238E27FC236}">
                <a16:creationId xmlns:a16="http://schemas.microsoft.com/office/drawing/2014/main" id="{8258F83E-85CB-4A58-9632-A0E5816C7A0D}"/>
              </a:ext>
            </a:extLst>
          </p:cNvPr>
          <p:cNvSpPr>
            <a:spLocks noGrp="1"/>
          </p:cNvSpPr>
          <p:nvPr>
            <p:ph idx="15"/>
          </p:nvPr>
        </p:nvSpPr>
        <p:spPr>
          <a:xfrm>
            <a:off x="6212888" y="1464317"/>
            <a:ext cx="2750820" cy="463327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1" name="Content Placeholder 2">
            <a:extLst>
              <a:ext uri="{FF2B5EF4-FFF2-40B4-BE49-F238E27FC236}">
                <a16:creationId xmlns:a16="http://schemas.microsoft.com/office/drawing/2014/main" id="{FB6F6626-6935-4449-B3A1-BF13B713F9F9}"/>
              </a:ext>
            </a:extLst>
          </p:cNvPr>
          <p:cNvSpPr>
            <a:spLocks noGrp="1"/>
          </p:cNvSpPr>
          <p:nvPr>
            <p:ph idx="16"/>
          </p:nvPr>
        </p:nvSpPr>
        <p:spPr>
          <a:xfrm>
            <a:off x="3235912" y="1464317"/>
            <a:ext cx="2750820" cy="463327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2" name="Content Placeholder 2">
            <a:extLst>
              <a:ext uri="{FF2B5EF4-FFF2-40B4-BE49-F238E27FC236}">
                <a16:creationId xmlns:a16="http://schemas.microsoft.com/office/drawing/2014/main" id="{55F0D68E-17BA-4AA0-A5C0-576020345549}"/>
              </a:ext>
            </a:extLst>
          </p:cNvPr>
          <p:cNvSpPr>
            <a:spLocks noGrp="1"/>
          </p:cNvSpPr>
          <p:nvPr>
            <p:ph idx="17"/>
          </p:nvPr>
        </p:nvSpPr>
        <p:spPr>
          <a:xfrm>
            <a:off x="9182100" y="1464317"/>
            <a:ext cx="2750820" cy="463327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924077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 Color - 4 Way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sp>
        <p:nvSpPr>
          <p:cNvPr id="17" name="Content Placeholder 2">
            <a:extLst>
              <a:ext uri="{FF2B5EF4-FFF2-40B4-BE49-F238E27FC236}">
                <a16:creationId xmlns:a16="http://schemas.microsoft.com/office/drawing/2014/main" id="{4831F1E0-56EB-47EB-A493-391AA1E63E6D}"/>
              </a:ext>
            </a:extLst>
          </p:cNvPr>
          <p:cNvSpPr>
            <a:spLocks noGrp="1"/>
          </p:cNvSpPr>
          <p:nvPr>
            <p:ph sz="half" idx="1"/>
          </p:nvPr>
        </p:nvSpPr>
        <p:spPr>
          <a:xfrm>
            <a:off x="274320" y="3058902"/>
            <a:ext cx="2743200" cy="3044717"/>
          </a:xfrm>
          <a:solidFill>
            <a:schemeClr val="tx2"/>
          </a:solidFill>
          <a:ln>
            <a:noFill/>
          </a:ln>
        </p:spPr>
        <p:txBody>
          <a:bodyPr>
            <a:normAutofit/>
          </a:bodyPr>
          <a:lstStyle>
            <a:lvl1pPr marL="171450" indent="-171450">
              <a:buFont typeface="Wingdings" panose="05000000000000000000" pitchFamily="2" charset="2"/>
              <a:buChar char="§"/>
              <a:defRPr sz="2400">
                <a:solidFill>
                  <a:schemeClr val="bg2"/>
                </a:solidFill>
                <a:latin typeface="Franklin Gothic Book" panose="020B0503020102020204" pitchFamily="34" charset="0"/>
              </a:defRPr>
            </a:lvl1pPr>
            <a:lvl2pPr marL="628650" indent="-171450">
              <a:defRPr sz="2000">
                <a:solidFill>
                  <a:schemeClr val="bg2"/>
                </a:solidFill>
                <a:latin typeface="Franklin Gothic Book" panose="020B0503020102020204" pitchFamily="34" charset="0"/>
              </a:defRPr>
            </a:lvl2pPr>
            <a:lvl3pPr marL="1085850" indent="-171450">
              <a:buFont typeface="Courier New" panose="02070309020205020404" pitchFamily="49" charset="0"/>
              <a:buChar char="o"/>
              <a:defRPr sz="1800">
                <a:solidFill>
                  <a:schemeClr val="bg2"/>
                </a:solidFill>
                <a:latin typeface="Franklin Gothic Book" panose="020B0503020102020204" pitchFamily="34" charset="0"/>
              </a:defRPr>
            </a:lvl3pPr>
            <a:lvl4pPr marL="1543050" indent="-171450">
              <a:buFont typeface="Franklin Gothic Book" panose="020B0503020102020204" pitchFamily="34" charset="0"/>
              <a:buChar char="–"/>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73047ED1-0FC1-4CB6-91BF-4AA97D44A3A5}"/>
              </a:ext>
            </a:extLst>
          </p:cNvPr>
          <p:cNvSpPr>
            <a:spLocks noGrp="1"/>
          </p:cNvSpPr>
          <p:nvPr>
            <p:ph sz="half" idx="2"/>
          </p:nvPr>
        </p:nvSpPr>
        <p:spPr>
          <a:xfrm>
            <a:off x="3250565" y="3058902"/>
            <a:ext cx="2743200" cy="3044717"/>
          </a:xfrm>
          <a:solidFill>
            <a:schemeClr val="accent3"/>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bg1"/>
                </a:solidFill>
                <a:latin typeface="Franklin Gothic Book" panose="020B0503020102020204" pitchFamily="34" charset="0"/>
              </a:defRPr>
            </a:lvl1pPr>
            <a:lvl2pPr>
              <a:defRPr lang="en-US" sz="2000" dirty="0">
                <a:solidFill>
                  <a:schemeClr val="bg1"/>
                </a:solidFill>
                <a:latin typeface="Franklin Gothic Book" panose="020B0503020102020204" pitchFamily="34" charset="0"/>
              </a:defRPr>
            </a:lvl2pPr>
            <a:lvl3pPr marL="1143000" indent="-228600">
              <a:buFont typeface="Courier New" panose="02070309020205020404" pitchFamily="49" charset="0"/>
              <a:buChar char="o"/>
              <a:defRPr lang="en-US" sz="1800" dirty="0">
                <a:solidFill>
                  <a:schemeClr val="bg1"/>
                </a:solidFill>
                <a:latin typeface="Franklin Gothic Book" panose="020B0503020102020204" pitchFamily="34" charset="0"/>
              </a:defRPr>
            </a:lvl3pPr>
            <a:lvl4pPr marL="1600200" indent="-228600">
              <a:buFont typeface="Franklin Gothic Book" panose="020B0503020102020204" pitchFamily="34" charset="0"/>
              <a:buChar char="–"/>
              <a:defRPr lang="en-US" sz="1600" dirty="0">
                <a:solidFill>
                  <a:schemeClr val="bg1"/>
                </a:solidFill>
                <a:latin typeface="Franklin Gothic Book" panose="020B0503020102020204" pitchFamily="34" charset="0"/>
              </a:defRPr>
            </a:lvl4pPr>
            <a:lvl5pPr>
              <a:defRPr lang="en-US" sz="1600" dirty="0">
                <a:solidFill>
                  <a:schemeClr val="bg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9" name="Content Placeholder 2">
            <a:extLst>
              <a:ext uri="{FF2B5EF4-FFF2-40B4-BE49-F238E27FC236}">
                <a16:creationId xmlns:a16="http://schemas.microsoft.com/office/drawing/2014/main" id="{A1637ABB-F752-41C5-9A76-BE951A725513}"/>
              </a:ext>
            </a:extLst>
          </p:cNvPr>
          <p:cNvSpPr>
            <a:spLocks noGrp="1"/>
          </p:cNvSpPr>
          <p:nvPr>
            <p:ph sz="half" idx="13"/>
          </p:nvPr>
        </p:nvSpPr>
        <p:spPr>
          <a:xfrm>
            <a:off x="6223084" y="3052870"/>
            <a:ext cx="2743200" cy="3044717"/>
          </a:xfrm>
          <a:solidFill>
            <a:schemeClr val="accent2"/>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1"/>
                </a:solidFill>
                <a:latin typeface="Franklin Gothic Book" panose="020B0503020102020204" pitchFamily="34" charset="0"/>
              </a:defRPr>
            </a:lvl1pPr>
            <a:lvl2pPr>
              <a:defRPr lang="en-US" sz="2000">
                <a:solidFill>
                  <a:schemeClr val="bg1"/>
                </a:solidFill>
                <a:latin typeface="Franklin Gothic Book" panose="020B0503020102020204" pitchFamily="34" charset="0"/>
              </a:defRPr>
            </a:lvl2pPr>
            <a:lvl3pPr marL="1143000" indent="-228600">
              <a:buFont typeface="Courier New" panose="02070309020205020404" pitchFamily="49" charset="0"/>
              <a:buChar char="o"/>
              <a:defRPr lang="en-US" sz="1800">
                <a:solidFill>
                  <a:schemeClr val="bg1"/>
                </a:solidFill>
                <a:latin typeface="Franklin Gothic Book" panose="020B0503020102020204" pitchFamily="34" charset="0"/>
              </a:defRPr>
            </a:lvl3pPr>
            <a:lvl4pPr marL="1600200" indent="-228600">
              <a:buFont typeface="Franklin Gothic Book" panose="020B0503020102020204" pitchFamily="34" charset="0"/>
              <a:buChar char="–"/>
              <a:defRPr lang="en-US" sz="1600">
                <a:solidFill>
                  <a:schemeClr val="bg1"/>
                </a:solidFill>
                <a:latin typeface="Franklin Gothic Book" panose="020B0503020102020204" pitchFamily="34" charset="0"/>
              </a:defRPr>
            </a:lvl4pPr>
            <a:lvl5pPr>
              <a:defRPr lang="en-US" sz="1600">
                <a:solidFill>
                  <a:schemeClr val="bg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0" name="Content Placeholder 3">
            <a:extLst>
              <a:ext uri="{FF2B5EF4-FFF2-40B4-BE49-F238E27FC236}">
                <a16:creationId xmlns:a16="http://schemas.microsoft.com/office/drawing/2014/main" id="{B9977216-F970-481A-837D-74A9B22F72F7}"/>
              </a:ext>
            </a:extLst>
          </p:cNvPr>
          <p:cNvSpPr>
            <a:spLocks noGrp="1"/>
          </p:cNvSpPr>
          <p:nvPr>
            <p:ph sz="half" idx="14"/>
          </p:nvPr>
        </p:nvSpPr>
        <p:spPr>
          <a:xfrm>
            <a:off x="9189720" y="3052870"/>
            <a:ext cx="2743200" cy="3044717"/>
          </a:xfrm>
          <a:solidFill>
            <a:schemeClr val="accent1"/>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bg2"/>
                </a:solidFill>
                <a:latin typeface="Franklin Gothic Book" panose="020B0503020102020204" pitchFamily="34" charset="0"/>
              </a:defRPr>
            </a:lvl1pPr>
            <a:lvl2pPr>
              <a:defRPr lang="en-US" sz="2000">
                <a:solidFill>
                  <a:schemeClr val="bg2"/>
                </a:solidFill>
                <a:latin typeface="Franklin Gothic Book" panose="020B0503020102020204" pitchFamily="34" charset="0"/>
              </a:defRPr>
            </a:lvl2pPr>
            <a:lvl3pPr marL="1143000" indent="-228600">
              <a:buFont typeface="Courier New" panose="02070309020205020404" pitchFamily="49" charset="0"/>
              <a:buChar char="o"/>
              <a:defRPr lang="en-US" sz="1800">
                <a:solidFill>
                  <a:schemeClr val="bg2"/>
                </a:solidFill>
                <a:latin typeface="Franklin Gothic Book" panose="020B0503020102020204" pitchFamily="34" charset="0"/>
              </a:defRPr>
            </a:lvl3pPr>
            <a:lvl4pPr marL="1600200" indent="-228600">
              <a:buFont typeface="Franklin Gothic Book" panose="020B0503020102020204" pitchFamily="34" charset="0"/>
              <a:buChar char="–"/>
              <a:defRPr lang="en-US" sz="1600">
                <a:solidFill>
                  <a:schemeClr val="bg2"/>
                </a:solidFill>
                <a:latin typeface="Franklin Gothic Book" panose="020B0503020102020204" pitchFamily="34" charset="0"/>
              </a:defRPr>
            </a:lvl4pPr>
            <a:lvl5pPr>
              <a:defRPr lang="en-US" sz="1600">
                <a:solidFill>
                  <a:schemeClr val="bg2"/>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 name="Rectangle 1"/>
          <p:cNvSpPr/>
          <p:nvPr userDrawn="1"/>
        </p:nvSpPr>
        <p:spPr>
          <a:xfrm>
            <a:off x="0" y="2107300"/>
            <a:ext cx="12179300" cy="963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274320" y="2107300"/>
            <a:ext cx="2743200" cy="94557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1234440" y="2194227"/>
            <a:ext cx="822960" cy="822960"/>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3250565" y="2107300"/>
            <a:ext cx="2743200" cy="94557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6223084" y="2116366"/>
            <a:ext cx="2743200" cy="94557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189720" y="2116366"/>
            <a:ext cx="2743200" cy="9455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4210685" y="2196815"/>
            <a:ext cx="822960" cy="822960"/>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7183204" y="2194227"/>
            <a:ext cx="822960" cy="822960"/>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10149840" y="2180545"/>
            <a:ext cx="822960" cy="822960"/>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a:extLst>
              <a:ext uri="{FF2B5EF4-FFF2-40B4-BE49-F238E27FC236}">
                <a16:creationId xmlns:a16="http://schemas.microsoft.com/office/drawing/2014/main" id="{4831F1E0-56EB-47EB-A493-391AA1E63E6D}"/>
              </a:ext>
            </a:extLst>
          </p:cNvPr>
          <p:cNvSpPr>
            <a:spLocks noGrp="1"/>
          </p:cNvSpPr>
          <p:nvPr>
            <p:ph sz="half" idx="15" hasCustomPrompt="1"/>
          </p:nvPr>
        </p:nvSpPr>
        <p:spPr>
          <a:xfrm>
            <a:off x="274320" y="1400073"/>
            <a:ext cx="2743200" cy="701196"/>
          </a:xfrm>
          <a:solidFill>
            <a:schemeClr val="tx2"/>
          </a:solidFill>
          <a:ln>
            <a:noFill/>
          </a:ln>
        </p:spPr>
        <p:txBody>
          <a:bodyPr>
            <a:normAutofit/>
          </a:bodyPr>
          <a:lstStyle>
            <a:lvl1pPr marL="0" indent="0" algn="ctr">
              <a:buNone/>
              <a:defRPr sz="2400" b="1">
                <a:solidFill>
                  <a:schemeClr val="bg2"/>
                </a:solidFill>
                <a:latin typeface="Franklin Gothic Book" panose="020B0503020102020204" pitchFamily="34" charset="0"/>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a:t>Edit Master text styles</a:t>
            </a:r>
          </a:p>
        </p:txBody>
      </p:sp>
      <p:sp>
        <p:nvSpPr>
          <p:cNvPr id="32" name="Content Placeholder 2">
            <a:extLst>
              <a:ext uri="{FF2B5EF4-FFF2-40B4-BE49-F238E27FC236}">
                <a16:creationId xmlns:a16="http://schemas.microsoft.com/office/drawing/2014/main" id="{4831F1E0-56EB-47EB-A493-391AA1E63E6D}"/>
              </a:ext>
            </a:extLst>
          </p:cNvPr>
          <p:cNvSpPr>
            <a:spLocks noGrp="1"/>
          </p:cNvSpPr>
          <p:nvPr>
            <p:ph sz="half" idx="16" hasCustomPrompt="1"/>
          </p:nvPr>
        </p:nvSpPr>
        <p:spPr>
          <a:xfrm>
            <a:off x="3250565" y="1397479"/>
            <a:ext cx="2743200" cy="701196"/>
          </a:xfrm>
          <a:solidFill>
            <a:schemeClr val="accent3"/>
          </a:solidFill>
          <a:ln>
            <a:noFill/>
          </a:ln>
        </p:spPr>
        <p:txBody>
          <a:bodyPr>
            <a:normAutofit/>
          </a:bodyPr>
          <a:lstStyle>
            <a:lvl1pPr marL="0" indent="0" algn="ctr">
              <a:buNone/>
              <a:defRPr sz="2400" b="1">
                <a:solidFill>
                  <a:schemeClr val="bg1"/>
                </a:solidFill>
                <a:latin typeface="Franklin Gothic Book" panose="020B0503020102020204" pitchFamily="34" charset="0"/>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a:t>Edit Master text styles</a:t>
            </a:r>
          </a:p>
        </p:txBody>
      </p:sp>
      <p:sp>
        <p:nvSpPr>
          <p:cNvPr id="33" name="Content Placeholder 2">
            <a:extLst>
              <a:ext uri="{FF2B5EF4-FFF2-40B4-BE49-F238E27FC236}">
                <a16:creationId xmlns:a16="http://schemas.microsoft.com/office/drawing/2014/main" id="{4831F1E0-56EB-47EB-A493-391AA1E63E6D}"/>
              </a:ext>
            </a:extLst>
          </p:cNvPr>
          <p:cNvSpPr>
            <a:spLocks noGrp="1"/>
          </p:cNvSpPr>
          <p:nvPr>
            <p:ph sz="half" idx="17" hasCustomPrompt="1"/>
          </p:nvPr>
        </p:nvSpPr>
        <p:spPr>
          <a:xfrm>
            <a:off x="6223084" y="1397479"/>
            <a:ext cx="2743200" cy="701196"/>
          </a:xfrm>
          <a:solidFill>
            <a:schemeClr val="accent2"/>
          </a:solidFill>
          <a:ln>
            <a:noFill/>
          </a:ln>
        </p:spPr>
        <p:txBody>
          <a:bodyPr>
            <a:normAutofit/>
          </a:bodyPr>
          <a:lstStyle>
            <a:lvl1pPr marL="0" indent="0" algn="ctr">
              <a:buNone/>
              <a:defRPr sz="2400" b="1">
                <a:solidFill>
                  <a:schemeClr val="bg1"/>
                </a:solidFill>
                <a:latin typeface="Franklin Gothic Book" panose="020B0503020102020204" pitchFamily="34" charset="0"/>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a:t>Edit Master text styles</a:t>
            </a:r>
          </a:p>
        </p:txBody>
      </p:sp>
      <p:sp>
        <p:nvSpPr>
          <p:cNvPr id="34" name="Content Placeholder 2">
            <a:extLst>
              <a:ext uri="{FF2B5EF4-FFF2-40B4-BE49-F238E27FC236}">
                <a16:creationId xmlns:a16="http://schemas.microsoft.com/office/drawing/2014/main" id="{4831F1E0-56EB-47EB-A493-391AA1E63E6D}"/>
              </a:ext>
            </a:extLst>
          </p:cNvPr>
          <p:cNvSpPr>
            <a:spLocks noGrp="1"/>
          </p:cNvSpPr>
          <p:nvPr>
            <p:ph sz="half" idx="18" hasCustomPrompt="1"/>
          </p:nvPr>
        </p:nvSpPr>
        <p:spPr>
          <a:xfrm>
            <a:off x="9189720" y="1397479"/>
            <a:ext cx="2743200" cy="701196"/>
          </a:xfrm>
          <a:solidFill>
            <a:schemeClr val="accent1"/>
          </a:solidFill>
          <a:ln>
            <a:noFill/>
          </a:ln>
        </p:spPr>
        <p:txBody>
          <a:bodyPr>
            <a:normAutofit/>
          </a:bodyPr>
          <a:lstStyle>
            <a:lvl1pPr marL="0" indent="0" algn="ctr">
              <a:buNone/>
              <a:defRPr sz="2400" b="1">
                <a:solidFill>
                  <a:schemeClr val="bg2"/>
                </a:solidFill>
                <a:latin typeface="Franklin Gothic Book" panose="020B0503020102020204" pitchFamily="34" charset="0"/>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a:t>Edit Master text styles</a:t>
            </a:r>
          </a:p>
        </p:txBody>
      </p:sp>
      <p:pic>
        <p:nvPicPr>
          <p:cNvPr id="27" name="Picture 26">
            <a:extLst>
              <a:ext uri="{FF2B5EF4-FFF2-40B4-BE49-F238E27FC236}">
                <a16:creationId xmlns:a16="http://schemas.microsoft.com/office/drawing/2014/main" id="{105F7D72-6C19-43E9-B26B-8D385226F5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Tree>
    <p:extLst>
      <p:ext uri="{BB962C8B-B14F-4D97-AF65-F5344CB8AC3E}">
        <p14:creationId xmlns:p14="http://schemas.microsoft.com/office/powerpoint/2010/main" val="3114350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3 Step">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20D935-802D-4A59-AC19-E138095A3480}"/>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0" name="Rectangle 9">
            <a:extLst>
              <a:ext uri="{FF2B5EF4-FFF2-40B4-BE49-F238E27FC236}">
                <a16:creationId xmlns:a16="http://schemas.microsoft.com/office/drawing/2014/main" id="{E7741612-7CA5-4809-B34D-AAF336C75255}"/>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C900A413-BFCD-48D2-B594-07959F85B32C}"/>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3" name="Slide Number Placeholder 5">
            <a:extLst>
              <a:ext uri="{FF2B5EF4-FFF2-40B4-BE49-F238E27FC236}">
                <a16:creationId xmlns:a16="http://schemas.microsoft.com/office/drawing/2014/main" id="{FB41AAB7-3FBC-4F0B-BB11-C84072D70686}"/>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700" y="1390174"/>
            <a:ext cx="4023360" cy="823912"/>
          </a:xfrm>
          <a:prstGeom prst="homePlate">
            <a:avLst/>
          </a:prstGeom>
          <a:solidFill>
            <a:schemeClr val="tx2"/>
          </a:solidFill>
          <a:ln>
            <a:noFill/>
          </a:ln>
        </p:spPr>
        <p:txBody>
          <a:bodyPr anchor="ctr">
            <a:normAutofit/>
          </a:bodyPr>
          <a:lstStyle>
            <a:lvl1pPr marL="0" indent="0" algn="ctr">
              <a:buNone/>
              <a:defRPr sz="20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4">
            <a:extLst>
              <a:ext uri="{FF2B5EF4-FFF2-40B4-BE49-F238E27FC236}">
                <a16:creationId xmlns:a16="http://schemas.microsoft.com/office/drawing/2014/main" id="{873F915F-6F43-4778-BE3A-7B8AE0E20BC1}"/>
              </a:ext>
            </a:extLst>
          </p:cNvPr>
          <p:cNvSpPr>
            <a:spLocks noGrp="1"/>
          </p:cNvSpPr>
          <p:nvPr>
            <p:ph type="body" sz="quarter" idx="3"/>
          </p:nvPr>
        </p:nvSpPr>
        <p:spPr>
          <a:xfrm>
            <a:off x="4084320" y="1390174"/>
            <a:ext cx="4023360" cy="823912"/>
          </a:xfrm>
          <a:prstGeom prst="chevron">
            <a:avLst/>
          </a:prstGeom>
          <a:solidFill>
            <a:schemeClr val="tx2"/>
          </a:solidFill>
          <a:ln>
            <a:noFill/>
          </a:ln>
        </p:spPr>
        <p:txBody>
          <a:bodyPr anchor="ctr">
            <a:normAutofit/>
          </a:bodyPr>
          <a:lstStyle>
            <a:lvl1pPr marL="0" indent="0" algn="ctr">
              <a:buNone/>
              <a:defRPr sz="20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7909560" y="1390174"/>
            <a:ext cx="4023360" cy="823912"/>
          </a:xfrm>
          <a:prstGeom prst="chevron">
            <a:avLst/>
          </a:prstGeom>
          <a:solidFill>
            <a:schemeClr val="tx2"/>
          </a:solidFill>
          <a:ln>
            <a:noFill/>
          </a:ln>
        </p:spPr>
        <p:txBody>
          <a:bodyPr anchor="ctr">
            <a:normAutofit/>
          </a:bodyPr>
          <a:lstStyle>
            <a:lvl1pPr marL="0" indent="0" algn="ctr">
              <a:buNone/>
              <a:defRPr sz="20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5" name="Picture 14">
            <a:extLst>
              <a:ext uri="{FF2B5EF4-FFF2-40B4-BE49-F238E27FC236}">
                <a16:creationId xmlns:a16="http://schemas.microsoft.com/office/drawing/2014/main" id="{170F53BE-F00A-4FDF-8C84-CB3D28F740D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6" name="Content Placeholder 2">
            <a:extLst>
              <a:ext uri="{FF2B5EF4-FFF2-40B4-BE49-F238E27FC236}">
                <a16:creationId xmlns:a16="http://schemas.microsoft.com/office/drawing/2014/main" id="{7049E206-2B30-40E5-A110-B25900919890}"/>
              </a:ext>
            </a:extLst>
          </p:cNvPr>
          <p:cNvSpPr>
            <a:spLocks noGrp="1"/>
          </p:cNvSpPr>
          <p:nvPr>
            <p:ph idx="14"/>
          </p:nvPr>
        </p:nvSpPr>
        <p:spPr>
          <a:xfrm>
            <a:off x="266700" y="2286000"/>
            <a:ext cx="3623813" cy="37968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7" name="Content Placeholder 2">
            <a:extLst>
              <a:ext uri="{FF2B5EF4-FFF2-40B4-BE49-F238E27FC236}">
                <a16:creationId xmlns:a16="http://schemas.microsoft.com/office/drawing/2014/main" id="{E1BAE22D-8555-4ED1-9420-EA391617ECAE}"/>
              </a:ext>
            </a:extLst>
          </p:cNvPr>
          <p:cNvSpPr>
            <a:spLocks noGrp="1"/>
          </p:cNvSpPr>
          <p:nvPr>
            <p:ph idx="15"/>
          </p:nvPr>
        </p:nvSpPr>
        <p:spPr>
          <a:xfrm>
            <a:off x="4084320" y="2286000"/>
            <a:ext cx="3623813" cy="37968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1" name="Content Placeholder 2">
            <a:extLst>
              <a:ext uri="{FF2B5EF4-FFF2-40B4-BE49-F238E27FC236}">
                <a16:creationId xmlns:a16="http://schemas.microsoft.com/office/drawing/2014/main" id="{A29FB532-EA1A-41D2-8911-A7AF84D87974}"/>
              </a:ext>
            </a:extLst>
          </p:cNvPr>
          <p:cNvSpPr>
            <a:spLocks noGrp="1"/>
          </p:cNvSpPr>
          <p:nvPr>
            <p:ph idx="16"/>
          </p:nvPr>
        </p:nvSpPr>
        <p:spPr>
          <a:xfrm>
            <a:off x="7901940" y="2301911"/>
            <a:ext cx="3623813" cy="37968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1858128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4 Step">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20D935-802D-4A59-AC19-E138095A3480}"/>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0" name="Rectangle 9">
            <a:extLst>
              <a:ext uri="{FF2B5EF4-FFF2-40B4-BE49-F238E27FC236}">
                <a16:creationId xmlns:a16="http://schemas.microsoft.com/office/drawing/2014/main" id="{E7741612-7CA5-4809-B34D-AAF336C75255}"/>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C900A413-BFCD-48D2-B594-07959F85B32C}"/>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3" name="Slide Number Placeholder 5">
            <a:extLst>
              <a:ext uri="{FF2B5EF4-FFF2-40B4-BE49-F238E27FC236}">
                <a16:creationId xmlns:a16="http://schemas.microsoft.com/office/drawing/2014/main" id="{FB41AAB7-3FBC-4F0B-BB11-C84072D70686}"/>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700" y="1390174"/>
            <a:ext cx="3101302" cy="823912"/>
          </a:xfrm>
          <a:prstGeom prst="homePlate">
            <a:avLst/>
          </a:prstGeom>
          <a:solidFill>
            <a:schemeClr val="tx2"/>
          </a:solidFill>
          <a:ln>
            <a:noFill/>
          </a:ln>
        </p:spPr>
        <p:txBody>
          <a:bodyPr anchor="ctr">
            <a:normAutofit/>
          </a:bodyPr>
          <a:lstStyle>
            <a:lvl1pPr marL="0" indent="0" algn="ctr">
              <a:buNone/>
              <a:defRPr sz="20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8831618" y="1390174"/>
            <a:ext cx="3101302" cy="823912"/>
          </a:xfrm>
          <a:prstGeom prst="chevron">
            <a:avLst/>
          </a:prstGeom>
          <a:solidFill>
            <a:schemeClr val="tx2"/>
          </a:solidFill>
          <a:ln>
            <a:noFill/>
          </a:ln>
        </p:spPr>
        <p:txBody>
          <a:bodyPr anchor="ctr">
            <a:normAutofit/>
          </a:bodyPr>
          <a:lstStyle>
            <a:lvl1pPr marL="0" indent="0" algn="ctr">
              <a:buNone/>
              <a:defRPr sz="20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4">
            <a:extLst>
              <a:ext uri="{FF2B5EF4-FFF2-40B4-BE49-F238E27FC236}">
                <a16:creationId xmlns:a16="http://schemas.microsoft.com/office/drawing/2014/main" id="{D30EC251-70DB-4739-B109-57388672BC7F}"/>
              </a:ext>
            </a:extLst>
          </p:cNvPr>
          <p:cNvSpPr>
            <a:spLocks noGrp="1"/>
          </p:cNvSpPr>
          <p:nvPr>
            <p:ph type="body" sz="quarter" idx="16"/>
          </p:nvPr>
        </p:nvSpPr>
        <p:spPr>
          <a:xfrm>
            <a:off x="5971396" y="1410652"/>
            <a:ext cx="3101302" cy="823912"/>
          </a:xfrm>
          <a:prstGeom prst="chevron">
            <a:avLst/>
          </a:prstGeom>
          <a:solidFill>
            <a:schemeClr val="tx2"/>
          </a:solidFill>
          <a:ln>
            <a:noFill/>
          </a:ln>
        </p:spPr>
        <p:txBody>
          <a:bodyPr anchor="ctr">
            <a:normAutofit/>
          </a:bodyPr>
          <a:lstStyle>
            <a:lvl1pPr marL="0" indent="0" algn="ctr">
              <a:buNone/>
              <a:defRPr sz="20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Text Placeholder 4">
            <a:extLst>
              <a:ext uri="{FF2B5EF4-FFF2-40B4-BE49-F238E27FC236}">
                <a16:creationId xmlns:a16="http://schemas.microsoft.com/office/drawing/2014/main" id="{41FE1D0E-5ED9-454D-AA79-C0A415CEB232}"/>
              </a:ext>
            </a:extLst>
          </p:cNvPr>
          <p:cNvSpPr>
            <a:spLocks noGrp="1"/>
          </p:cNvSpPr>
          <p:nvPr>
            <p:ph type="body" sz="quarter" idx="18"/>
          </p:nvPr>
        </p:nvSpPr>
        <p:spPr>
          <a:xfrm>
            <a:off x="3131294" y="1390174"/>
            <a:ext cx="3101302" cy="823912"/>
          </a:xfrm>
          <a:prstGeom prst="chevron">
            <a:avLst/>
          </a:prstGeom>
          <a:solidFill>
            <a:schemeClr val="tx2"/>
          </a:solidFill>
          <a:ln>
            <a:noFill/>
          </a:ln>
        </p:spPr>
        <p:txBody>
          <a:bodyPr anchor="ctr">
            <a:normAutofit/>
          </a:bodyPr>
          <a:lstStyle>
            <a:lvl1pPr marL="0" indent="0" algn="ctr">
              <a:buNone/>
              <a:defRPr sz="20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6" name="Picture 15">
            <a:extLst>
              <a:ext uri="{FF2B5EF4-FFF2-40B4-BE49-F238E27FC236}">
                <a16:creationId xmlns:a16="http://schemas.microsoft.com/office/drawing/2014/main" id="{D9ED67E1-6746-4D7D-A3F8-0BB574E4C7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8" name="Content Placeholder 2">
            <a:extLst>
              <a:ext uri="{FF2B5EF4-FFF2-40B4-BE49-F238E27FC236}">
                <a16:creationId xmlns:a16="http://schemas.microsoft.com/office/drawing/2014/main" id="{2F0E6340-FECA-4E05-ADCE-0B6B63725256}"/>
              </a:ext>
            </a:extLst>
          </p:cNvPr>
          <p:cNvSpPr>
            <a:spLocks noGrp="1"/>
          </p:cNvSpPr>
          <p:nvPr>
            <p:ph idx="14"/>
          </p:nvPr>
        </p:nvSpPr>
        <p:spPr>
          <a:xfrm>
            <a:off x="266701" y="2286000"/>
            <a:ext cx="2692160" cy="37968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9" name="Content Placeholder 2">
            <a:extLst>
              <a:ext uri="{FF2B5EF4-FFF2-40B4-BE49-F238E27FC236}">
                <a16:creationId xmlns:a16="http://schemas.microsoft.com/office/drawing/2014/main" id="{6B396C4C-45BD-470F-B67A-56F13035D4AE}"/>
              </a:ext>
            </a:extLst>
          </p:cNvPr>
          <p:cNvSpPr>
            <a:spLocks noGrp="1"/>
          </p:cNvSpPr>
          <p:nvPr>
            <p:ph idx="19"/>
          </p:nvPr>
        </p:nvSpPr>
        <p:spPr>
          <a:xfrm>
            <a:off x="3131294" y="2295763"/>
            <a:ext cx="2692160" cy="37968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0" name="Content Placeholder 2">
            <a:extLst>
              <a:ext uri="{FF2B5EF4-FFF2-40B4-BE49-F238E27FC236}">
                <a16:creationId xmlns:a16="http://schemas.microsoft.com/office/drawing/2014/main" id="{9F6C52EC-E513-456B-AF0B-3AC591B47D8B}"/>
              </a:ext>
            </a:extLst>
          </p:cNvPr>
          <p:cNvSpPr>
            <a:spLocks noGrp="1"/>
          </p:cNvSpPr>
          <p:nvPr>
            <p:ph idx="20"/>
          </p:nvPr>
        </p:nvSpPr>
        <p:spPr>
          <a:xfrm>
            <a:off x="5967025" y="2297646"/>
            <a:ext cx="2692160" cy="37968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1" name="Content Placeholder 2">
            <a:extLst>
              <a:ext uri="{FF2B5EF4-FFF2-40B4-BE49-F238E27FC236}">
                <a16:creationId xmlns:a16="http://schemas.microsoft.com/office/drawing/2014/main" id="{1703E8A8-FE6B-4AD5-BE80-9FC3939D3071}"/>
              </a:ext>
            </a:extLst>
          </p:cNvPr>
          <p:cNvSpPr>
            <a:spLocks noGrp="1"/>
          </p:cNvSpPr>
          <p:nvPr>
            <p:ph idx="21"/>
          </p:nvPr>
        </p:nvSpPr>
        <p:spPr>
          <a:xfrm>
            <a:off x="8831618" y="2307409"/>
            <a:ext cx="2692160" cy="379689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832565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with Takeawa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20D935-802D-4A59-AC19-E138095A3480}"/>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0" name="Rectangle 9">
            <a:extLst>
              <a:ext uri="{FF2B5EF4-FFF2-40B4-BE49-F238E27FC236}">
                <a16:creationId xmlns:a16="http://schemas.microsoft.com/office/drawing/2014/main" id="{E7741612-7CA5-4809-B34D-AAF336C75255}"/>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ble Placeholder 2">
            <a:extLst>
              <a:ext uri="{FF2B5EF4-FFF2-40B4-BE49-F238E27FC236}">
                <a16:creationId xmlns:a16="http://schemas.microsoft.com/office/drawing/2014/main" id="{059ED789-0195-42A2-8612-EF664C5F8422}"/>
              </a:ext>
            </a:extLst>
          </p:cNvPr>
          <p:cNvSpPr>
            <a:spLocks noGrp="1"/>
          </p:cNvSpPr>
          <p:nvPr>
            <p:ph type="tbl" sz="quarter" idx="13"/>
          </p:nvPr>
        </p:nvSpPr>
        <p:spPr>
          <a:xfrm>
            <a:off x="274638" y="2568968"/>
            <a:ext cx="11658600" cy="3432145"/>
          </a:xfrm>
        </p:spPr>
        <p:txBody>
          <a:bodyPr>
            <a:normAutofit/>
          </a:bodyPr>
          <a:lstStyle>
            <a:lvl1pPr marL="0" indent="0">
              <a:buNone/>
              <a:defRPr sz="2400">
                <a:solidFill>
                  <a:schemeClr val="tx1"/>
                </a:solidFill>
                <a:latin typeface="Franklin Gothic Book" panose="020B0503020102020204" pitchFamily="34" charset="0"/>
              </a:defRPr>
            </a:lvl1pPr>
          </a:lstStyle>
          <a:p>
            <a:endParaRPr lang="en-US"/>
          </a:p>
        </p:txBody>
      </p:sp>
      <p:sp>
        <p:nvSpPr>
          <p:cNvPr id="16" name="Footer Placeholder 4">
            <a:extLst>
              <a:ext uri="{FF2B5EF4-FFF2-40B4-BE49-F238E27FC236}">
                <a16:creationId xmlns:a16="http://schemas.microsoft.com/office/drawing/2014/main" id="{2CDCFFBB-C3A0-4EF2-BA7A-C2835AE2063E}"/>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7" name="Slide Number Placeholder 5">
            <a:extLst>
              <a:ext uri="{FF2B5EF4-FFF2-40B4-BE49-F238E27FC236}">
                <a16:creationId xmlns:a16="http://schemas.microsoft.com/office/drawing/2014/main" id="{7A4C55EA-A675-4AF6-BCF9-E12B61DAA382}"/>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pic>
        <p:nvPicPr>
          <p:cNvPr id="8" name="Picture 7">
            <a:extLst>
              <a:ext uri="{FF2B5EF4-FFF2-40B4-BE49-F238E27FC236}">
                <a16:creationId xmlns:a16="http://schemas.microsoft.com/office/drawing/2014/main" id="{CFC27E2D-9ACE-4F2D-A1C4-1AB6F207DB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1" name="Text Placeholder 2">
            <a:extLst>
              <a:ext uri="{FF2B5EF4-FFF2-40B4-BE49-F238E27FC236}">
                <a16:creationId xmlns:a16="http://schemas.microsoft.com/office/drawing/2014/main" id="{31BF0FA4-77FC-490E-8327-516F0977751C}"/>
              </a:ext>
            </a:extLst>
          </p:cNvPr>
          <p:cNvSpPr>
            <a:spLocks noGrp="1"/>
          </p:cNvSpPr>
          <p:nvPr>
            <p:ph type="body" idx="1" hasCustomPrompt="1"/>
          </p:nvPr>
        </p:nvSpPr>
        <p:spPr>
          <a:xfrm>
            <a:off x="266700" y="1376362"/>
            <a:ext cx="11666220" cy="1060845"/>
          </a:xfrm>
          <a:solidFill>
            <a:schemeClr val="tx2"/>
          </a:solidFill>
        </p:spPr>
        <p:txBody>
          <a:bodyPr anchor="ctr"/>
          <a:lstStyle>
            <a:lvl1pPr marL="0" indent="0" algn="ctr">
              <a:buNone/>
              <a:defRPr sz="24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key takeaway</a:t>
            </a:r>
          </a:p>
        </p:txBody>
      </p:sp>
    </p:spTree>
    <p:extLst>
      <p:ext uri="{BB962C8B-B14F-4D97-AF65-F5344CB8AC3E}">
        <p14:creationId xmlns:p14="http://schemas.microsoft.com/office/powerpoint/2010/main" val="1742429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20D935-802D-4A59-AC19-E138095A3480}"/>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0" name="Rectangle 9">
            <a:extLst>
              <a:ext uri="{FF2B5EF4-FFF2-40B4-BE49-F238E27FC236}">
                <a16:creationId xmlns:a16="http://schemas.microsoft.com/office/drawing/2014/main" id="{E7741612-7CA5-4809-B34D-AAF336C75255}"/>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able Placeholder 2">
            <a:extLst>
              <a:ext uri="{FF2B5EF4-FFF2-40B4-BE49-F238E27FC236}">
                <a16:creationId xmlns:a16="http://schemas.microsoft.com/office/drawing/2014/main" id="{059ED789-0195-42A2-8612-EF664C5F8422}"/>
              </a:ext>
            </a:extLst>
          </p:cNvPr>
          <p:cNvSpPr>
            <a:spLocks noGrp="1"/>
          </p:cNvSpPr>
          <p:nvPr>
            <p:ph type="tbl" sz="quarter" idx="13"/>
          </p:nvPr>
        </p:nvSpPr>
        <p:spPr>
          <a:xfrm>
            <a:off x="274638" y="1611994"/>
            <a:ext cx="11658600" cy="4389120"/>
          </a:xfrm>
        </p:spPr>
        <p:txBody>
          <a:bodyPr>
            <a:normAutofit/>
          </a:bodyPr>
          <a:lstStyle>
            <a:lvl1pPr marL="0" indent="0">
              <a:buNone/>
              <a:defRPr sz="2400">
                <a:solidFill>
                  <a:schemeClr val="tx1"/>
                </a:solidFill>
                <a:latin typeface="Franklin Gothic Book" panose="020B0503020102020204" pitchFamily="34" charset="0"/>
              </a:defRPr>
            </a:lvl1pPr>
          </a:lstStyle>
          <a:p>
            <a:endParaRPr lang="en-US"/>
          </a:p>
        </p:txBody>
      </p:sp>
      <p:sp>
        <p:nvSpPr>
          <p:cNvPr id="16" name="Footer Placeholder 4">
            <a:extLst>
              <a:ext uri="{FF2B5EF4-FFF2-40B4-BE49-F238E27FC236}">
                <a16:creationId xmlns:a16="http://schemas.microsoft.com/office/drawing/2014/main" id="{2CDCFFBB-C3A0-4EF2-BA7A-C2835AE2063E}"/>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7" name="Slide Number Placeholder 5">
            <a:extLst>
              <a:ext uri="{FF2B5EF4-FFF2-40B4-BE49-F238E27FC236}">
                <a16:creationId xmlns:a16="http://schemas.microsoft.com/office/drawing/2014/main" id="{7A4C55EA-A675-4AF6-BCF9-E12B61DAA382}"/>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pic>
        <p:nvPicPr>
          <p:cNvPr id="8" name="Picture 7">
            <a:extLst>
              <a:ext uri="{FF2B5EF4-FFF2-40B4-BE49-F238E27FC236}">
                <a16:creationId xmlns:a16="http://schemas.microsoft.com/office/drawing/2014/main" id="{CFC27E2D-9ACE-4F2D-A1C4-1AB6F207DB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Tree>
    <p:extLst>
      <p:ext uri="{BB962C8B-B14F-4D97-AF65-F5344CB8AC3E}">
        <p14:creationId xmlns:p14="http://schemas.microsoft.com/office/powerpoint/2010/main" val="74373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ject Pla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20D935-802D-4A59-AC19-E138095A3480}"/>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0" name="Rectangle 9">
            <a:extLst>
              <a:ext uri="{FF2B5EF4-FFF2-40B4-BE49-F238E27FC236}">
                <a16:creationId xmlns:a16="http://schemas.microsoft.com/office/drawing/2014/main" id="{E7741612-7CA5-4809-B34D-AAF336C75255}"/>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a:extLst>
              <a:ext uri="{FF2B5EF4-FFF2-40B4-BE49-F238E27FC236}">
                <a16:creationId xmlns:a16="http://schemas.microsoft.com/office/drawing/2014/main" id="{C900A413-BFCD-48D2-B594-07959F85B32C}"/>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3" name="Slide Number Placeholder 5">
            <a:extLst>
              <a:ext uri="{FF2B5EF4-FFF2-40B4-BE49-F238E27FC236}">
                <a16:creationId xmlns:a16="http://schemas.microsoft.com/office/drawing/2014/main" id="{FB41AAB7-3FBC-4F0B-BB11-C84072D70686}"/>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pic>
        <p:nvPicPr>
          <p:cNvPr id="7" name="Picture 6">
            <a:extLst>
              <a:ext uri="{FF2B5EF4-FFF2-40B4-BE49-F238E27FC236}">
                <a16:creationId xmlns:a16="http://schemas.microsoft.com/office/drawing/2014/main" id="{55C65C2B-A0C6-428D-948D-B8723B0BDD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Tree>
    <p:extLst>
      <p:ext uri="{BB962C8B-B14F-4D97-AF65-F5344CB8AC3E}">
        <p14:creationId xmlns:p14="http://schemas.microsoft.com/office/powerpoint/2010/main" val="59074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7E18F3-B103-46C4-A1FF-7A22D62806C9}"/>
              </a:ext>
            </a:extLst>
          </p:cNvPr>
          <p:cNvPicPr>
            <a:picLocks noChangeAspect="1"/>
          </p:cNvPicPr>
          <p:nvPr userDrawn="1"/>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flipH="1">
            <a:off x="-2" y="-3"/>
            <a:ext cx="12192001" cy="6049739"/>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5" name="Footer Placeholder 4">
            <a:extLst>
              <a:ext uri="{FF2B5EF4-FFF2-40B4-BE49-F238E27FC236}">
                <a16:creationId xmlns:a16="http://schemas.microsoft.com/office/drawing/2014/main" id="{2D04FC94-1328-4069-86F8-D445BCE5F562}"/>
              </a:ext>
            </a:extLst>
          </p:cNvPr>
          <p:cNvSpPr>
            <a:spLocks noGrp="1"/>
          </p:cNvSpPr>
          <p:nvPr>
            <p:ph type="ftr" sz="quarter" idx="11"/>
          </p:nvPr>
        </p:nvSpPr>
        <p:spPr>
          <a:xfrm>
            <a:off x="4038600" y="6496050"/>
            <a:ext cx="4114800" cy="365125"/>
          </a:xfrm>
        </p:spPr>
        <p:txBody>
          <a:bodyPr/>
          <a:lstStyle>
            <a:lvl1pPr>
              <a:defRPr sz="1100">
                <a:solidFill>
                  <a:schemeClr val="tx2"/>
                </a:solidFill>
                <a:latin typeface="Franklin Gothic Medium" panose="020B0603020102020204" pitchFamily="34" charset="0"/>
              </a:defRPr>
            </a:lvl1pPr>
          </a:lstStyle>
          <a:p>
            <a:r>
              <a:rPr lang="en-US"/>
              <a:t>Washington Metropolitan Area Transit Authority</a:t>
            </a:r>
          </a:p>
        </p:txBody>
      </p:sp>
      <p:sp>
        <p:nvSpPr>
          <p:cNvPr id="6" name="Slide Number Placeholder 5">
            <a:extLst>
              <a:ext uri="{FF2B5EF4-FFF2-40B4-BE49-F238E27FC236}">
                <a16:creationId xmlns:a16="http://schemas.microsoft.com/office/drawing/2014/main" id="{E491BEB1-DD74-48CA-8F39-AC24A0FC3A7A}"/>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sp>
        <p:nvSpPr>
          <p:cNvPr id="11" name="Rectangle 10">
            <a:extLst>
              <a:ext uri="{FF2B5EF4-FFF2-40B4-BE49-F238E27FC236}">
                <a16:creationId xmlns:a16="http://schemas.microsoft.com/office/drawing/2014/main" id="{CA059EFA-882B-4DD9-A14F-5BA8772F028B}"/>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E609A29-5125-4D85-9935-8E563872BA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Tree>
    <p:extLst>
      <p:ext uri="{BB962C8B-B14F-4D97-AF65-F5344CB8AC3E}">
        <p14:creationId xmlns:p14="http://schemas.microsoft.com/office/powerpoint/2010/main" val="165624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Righ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CA059EFA-882B-4DD9-A14F-5BA8772F028B}"/>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oter Placeholder 4">
            <a:extLst>
              <a:ext uri="{FF2B5EF4-FFF2-40B4-BE49-F238E27FC236}">
                <a16:creationId xmlns:a16="http://schemas.microsoft.com/office/drawing/2014/main" id="{96D6548F-4A8C-4A32-B1D0-182F09AF9CA4}"/>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8" name="Slide Number Placeholder 5">
            <a:extLst>
              <a:ext uri="{FF2B5EF4-FFF2-40B4-BE49-F238E27FC236}">
                <a16:creationId xmlns:a16="http://schemas.microsoft.com/office/drawing/2014/main" id="{B9F6E160-5356-4654-A51E-099069E2F390}"/>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sp>
        <p:nvSpPr>
          <p:cNvPr id="10" name="Picture Placeholder 9">
            <a:extLst>
              <a:ext uri="{FF2B5EF4-FFF2-40B4-BE49-F238E27FC236}">
                <a16:creationId xmlns:a16="http://schemas.microsoft.com/office/drawing/2014/main" id="{6E8CCB07-84B4-407C-9DFC-788F469DCF43}"/>
              </a:ext>
            </a:extLst>
          </p:cNvPr>
          <p:cNvSpPr>
            <a:spLocks noGrp="1"/>
          </p:cNvSpPr>
          <p:nvPr>
            <p:ph type="pic" sz="quarter" idx="13"/>
          </p:nvPr>
        </p:nvSpPr>
        <p:spPr>
          <a:xfrm>
            <a:off x="7372350" y="1395413"/>
            <a:ext cx="4806950" cy="4972050"/>
          </a:xfrm>
        </p:spPr>
        <p:txBody>
          <a:bodyPr/>
          <a:lstStyle/>
          <a:p>
            <a:endParaRPr lang="en-US"/>
          </a:p>
        </p:txBody>
      </p:sp>
      <p:pic>
        <p:nvPicPr>
          <p:cNvPr id="9" name="Picture 8">
            <a:extLst>
              <a:ext uri="{FF2B5EF4-FFF2-40B4-BE49-F238E27FC236}">
                <a16:creationId xmlns:a16="http://schemas.microsoft.com/office/drawing/2014/main" id="{E7220210-8445-48E7-85ED-D7B32FE636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4" name="Content Placeholder 2">
            <a:extLst>
              <a:ext uri="{FF2B5EF4-FFF2-40B4-BE49-F238E27FC236}">
                <a16:creationId xmlns:a16="http://schemas.microsoft.com/office/drawing/2014/main" id="{4B19F4DC-F204-4D1E-8411-1D284C8B9C85}"/>
              </a:ext>
            </a:extLst>
          </p:cNvPr>
          <p:cNvSpPr>
            <a:spLocks noGrp="1"/>
          </p:cNvSpPr>
          <p:nvPr>
            <p:ph idx="1"/>
          </p:nvPr>
        </p:nvSpPr>
        <p:spPr>
          <a:xfrm>
            <a:off x="266699" y="1602338"/>
            <a:ext cx="6867345"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2872873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CA059EFA-882B-4DD9-A14F-5BA8772F028B}"/>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a:extLst>
              <a:ext uri="{FF2B5EF4-FFF2-40B4-BE49-F238E27FC236}">
                <a16:creationId xmlns:a16="http://schemas.microsoft.com/office/drawing/2014/main" id="{2F2DD7B9-79E5-43E9-ABD6-ACA4BD5F3233}"/>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6" name="Slide Number Placeholder 5">
            <a:extLst>
              <a:ext uri="{FF2B5EF4-FFF2-40B4-BE49-F238E27FC236}">
                <a16:creationId xmlns:a16="http://schemas.microsoft.com/office/drawing/2014/main" id="{428832D4-3B98-435B-87E3-F6EA5F9FE37C}"/>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sp>
        <p:nvSpPr>
          <p:cNvPr id="10" name="Picture Placeholder 9">
            <a:extLst>
              <a:ext uri="{FF2B5EF4-FFF2-40B4-BE49-F238E27FC236}">
                <a16:creationId xmlns:a16="http://schemas.microsoft.com/office/drawing/2014/main" id="{10E42AF9-9390-408F-ABD8-197FF0A2DFD2}"/>
              </a:ext>
            </a:extLst>
          </p:cNvPr>
          <p:cNvSpPr>
            <a:spLocks noGrp="1"/>
          </p:cNvSpPr>
          <p:nvPr>
            <p:ph type="pic" sz="quarter" idx="13"/>
          </p:nvPr>
        </p:nvSpPr>
        <p:spPr>
          <a:xfrm>
            <a:off x="0" y="1397000"/>
            <a:ext cx="4802187" cy="4701721"/>
          </a:xfrm>
        </p:spPr>
        <p:txBody>
          <a:bodyPr/>
          <a:lstStyle/>
          <a:p>
            <a:endParaRPr lang="en-US"/>
          </a:p>
        </p:txBody>
      </p:sp>
      <p:pic>
        <p:nvPicPr>
          <p:cNvPr id="9" name="Picture 8">
            <a:extLst>
              <a:ext uri="{FF2B5EF4-FFF2-40B4-BE49-F238E27FC236}">
                <a16:creationId xmlns:a16="http://schemas.microsoft.com/office/drawing/2014/main" id="{968DC496-B3F6-440E-97DF-20C98ED2938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2" name="Content Placeholder 2">
            <a:extLst>
              <a:ext uri="{FF2B5EF4-FFF2-40B4-BE49-F238E27FC236}">
                <a16:creationId xmlns:a16="http://schemas.microsoft.com/office/drawing/2014/main" id="{368D8FBB-53E7-40F5-A876-38D76992E13C}"/>
              </a:ext>
            </a:extLst>
          </p:cNvPr>
          <p:cNvSpPr>
            <a:spLocks noGrp="1"/>
          </p:cNvSpPr>
          <p:nvPr>
            <p:ph idx="1"/>
          </p:nvPr>
        </p:nvSpPr>
        <p:spPr>
          <a:xfrm>
            <a:off x="5055079" y="1602338"/>
            <a:ext cx="6870221"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820740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Background - ELES">
    <p:spTree>
      <p:nvGrpSpPr>
        <p:cNvPr id="1" name=""/>
        <p:cNvGrpSpPr/>
        <p:nvPr/>
      </p:nvGrpSpPr>
      <p:grpSpPr>
        <a:xfrm>
          <a:off x="0" y="0"/>
          <a:ext cx="0" cy="0"/>
          <a:chOff x="0" y="0"/>
          <a:chExt cx="0" cy="0"/>
        </a:xfrm>
      </p:grpSpPr>
      <p:pic>
        <p:nvPicPr>
          <p:cNvPr id="1028" name="Picture 4" descr="Image result for wmata escalator">
            <a:extLst>
              <a:ext uri="{FF2B5EF4-FFF2-40B4-BE49-F238E27FC236}">
                <a16:creationId xmlns:a16="http://schemas.microsoft.com/office/drawing/2014/main" id="{94C2F2F0-7E70-4250-9617-30816CA899F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1390650"/>
            <a:ext cx="12179300" cy="470674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86A1F99-A9E8-4501-AA16-CB10559E753D}"/>
              </a:ext>
            </a:extLst>
          </p:cNvPr>
          <p:cNvSpPr/>
          <p:nvPr userDrawn="1"/>
        </p:nvSpPr>
        <p:spPr>
          <a:xfrm>
            <a:off x="0" y="1390650"/>
            <a:ext cx="12191999" cy="4706742"/>
          </a:xfrm>
          <a:prstGeom prst="rect">
            <a:avLst/>
          </a:prstGeom>
          <a:solidFill>
            <a:srgbClr val="D6DC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CA059EFA-882B-4DD9-A14F-5BA8772F028B}"/>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64DA3F95-DF4C-4604-B8AA-2C875316BD70}"/>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3F0B9941-60FE-4FB5-BF1E-05325129E31E}"/>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pic>
        <p:nvPicPr>
          <p:cNvPr id="15" name="Picture 14">
            <a:extLst>
              <a:ext uri="{FF2B5EF4-FFF2-40B4-BE49-F238E27FC236}">
                <a16:creationId xmlns:a16="http://schemas.microsoft.com/office/drawing/2014/main" id="{9469DF84-4346-47ED-BE16-3AE26FCA6D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0" name="Content Placeholder 2">
            <a:extLst>
              <a:ext uri="{FF2B5EF4-FFF2-40B4-BE49-F238E27FC236}">
                <a16:creationId xmlns:a16="http://schemas.microsoft.com/office/drawing/2014/main" id="{0D924D1E-8E66-4036-A537-A6F04BA75E55}"/>
              </a:ext>
            </a:extLst>
          </p:cNvPr>
          <p:cNvSpPr>
            <a:spLocks noGrp="1"/>
          </p:cNvSpPr>
          <p:nvPr>
            <p:ph idx="1"/>
          </p:nvPr>
        </p:nvSpPr>
        <p:spPr>
          <a:xfrm>
            <a:off x="266699" y="1602338"/>
            <a:ext cx="11658601"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3552997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ppend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BBFD-8D28-4C0D-8385-13B3F15CC297}"/>
              </a:ext>
            </a:extLst>
          </p:cNvPr>
          <p:cNvSpPr>
            <a:spLocks noGrp="1"/>
          </p:cNvSpPr>
          <p:nvPr>
            <p:ph type="title"/>
          </p:nvPr>
        </p:nvSpPr>
        <p:spPr>
          <a:xfrm>
            <a:off x="1420586" y="1709738"/>
            <a:ext cx="9926864" cy="2852737"/>
          </a:xfrm>
        </p:spPr>
        <p:txBody>
          <a:bodyPr anchor="b">
            <a:normAutofit/>
          </a:bodyPr>
          <a:lstStyle>
            <a:lvl1pPr>
              <a:defRPr lang="en-US" sz="4400" kern="1200" dirty="0">
                <a:solidFill>
                  <a:schemeClr val="tx2">
                    <a:lumMod val="75000"/>
                  </a:schemeClr>
                </a:solidFill>
                <a:latin typeface="Franklin Gothic Demi" panose="020B0703020102020204" pitchFamily="34" charset="0"/>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DBC88A11-D0F3-4EB3-964A-BAE17125CD26}"/>
              </a:ext>
            </a:extLst>
          </p:cNvPr>
          <p:cNvSpPr>
            <a:spLocks noGrp="1"/>
          </p:cNvSpPr>
          <p:nvPr>
            <p:ph type="body" idx="1"/>
          </p:nvPr>
        </p:nvSpPr>
        <p:spPr>
          <a:xfrm>
            <a:off x="1420586" y="4589463"/>
            <a:ext cx="9926864" cy="1500187"/>
          </a:xfrm>
        </p:spPr>
        <p:txBody>
          <a:bodyPr>
            <a:normAutofit/>
          </a:bodyPr>
          <a:lstStyle>
            <a:lvl1pPr marL="0" indent="0">
              <a:buNone/>
              <a:defRPr sz="2000">
                <a:solidFill>
                  <a:schemeClr val="tx2">
                    <a:lumMod val="75000"/>
                  </a:schemeClr>
                </a:solidFill>
                <a:latin typeface="Franklin Gothic Book" panose="020B05030201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Footer Placeholder 4">
            <a:extLst>
              <a:ext uri="{FF2B5EF4-FFF2-40B4-BE49-F238E27FC236}">
                <a16:creationId xmlns:a16="http://schemas.microsoft.com/office/drawing/2014/main" id="{98649CD8-401F-40EC-83AA-14D46E44DA5A}"/>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5" name="Slide Number Placeholder 5">
            <a:extLst>
              <a:ext uri="{FF2B5EF4-FFF2-40B4-BE49-F238E27FC236}">
                <a16:creationId xmlns:a16="http://schemas.microsoft.com/office/drawing/2014/main" id="{A0D3ECB1-CDFF-4F88-A510-C37C6323F408}"/>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pic>
        <p:nvPicPr>
          <p:cNvPr id="7" name="Picture 6">
            <a:extLst>
              <a:ext uri="{FF2B5EF4-FFF2-40B4-BE49-F238E27FC236}">
                <a16:creationId xmlns:a16="http://schemas.microsoft.com/office/drawing/2014/main" id="{5DD48FC8-FB1D-4887-A003-74B1D6F339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876" y="3571277"/>
            <a:ext cx="864710" cy="1018186"/>
          </a:xfrm>
          <a:prstGeom prst="rect">
            <a:avLst/>
          </a:prstGeom>
        </p:spPr>
      </p:pic>
    </p:spTree>
    <p:extLst>
      <p:ext uri="{BB962C8B-B14F-4D97-AF65-F5344CB8AC3E}">
        <p14:creationId xmlns:p14="http://schemas.microsoft.com/office/powerpoint/2010/main" val="409722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17B9063A-9AF3-4E64-A4C2-0019030BCD84}"/>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0" name="Slide Number Placeholder 5">
            <a:extLst>
              <a:ext uri="{FF2B5EF4-FFF2-40B4-BE49-F238E27FC236}">
                <a16:creationId xmlns:a16="http://schemas.microsoft.com/office/drawing/2014/main" id="{480B20FB-1B54-4408-9D54-6CAEE81AB158}"/>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pic>
        <p:nvPicPr>
          <p:cNvPr id="5" name="Picture 4">
            <a:extLst>
              <a:ext uri="{FF2B5EF4-FFF2-40B4-BE49-F238E27FC236}">
                <a16:creationId xmlns:a16="http://schemas.microsoft.com/office/drawing/2014/main" id="{4CEE45D6-C0CD-4FD5-AA5A-CA48BBCDC7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Tree>
    <p:extLst>
      <p:ext uri="{BB962C8B-B14F-4D97-AF65-F5344CB8AC3E}">
        <p14:creationId xmlns:p14="http://schemas.microsoft.com/office/powerpoint/2010/main" val="930005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in Mast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53395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bg>
      <p:bgRef idx="1002">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EDC4A6-C1F6-4D86-8AC1-2872EAC0050D}"/>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saturation sat="88000"/>
                    </a14:imgEffect>
                  </a14:imgLayer>
                </a14:imgProps>
              </a:ext>
              <a:ext uri="{28A0092B-C50C-407E-A947-70E740481C1C}">
                <a14:useLocalDpi xmlns:a14="http://schemas.microsoft.com/office/drawing/2010/main"/>
              </a:ext>
            </a:extLst>
          </a:blip>
          <a:stretch>
            <a:fillRect/>
          </a:stretch>
        </p:blipFill>
        <p:spPr>
          <a:xfrm>
            <a:off x="0" y="0"/>
            <a:ext cx="5143500" cy="6858000"/>
          </a:xfrm>
          <a:prstGeom prst="rect">
            <a:avLst/>
          </a:prstGeom>
        </p:spPr>
      </p:pic>
      <p:sp>
        <p:nvSpPr>
          <p:cNvPr id="8" name="Rectangle 7">
            <a:extLst>
              <a:ext uri="{FF2B5EF4-FFF2-40B4-BE49-F238E27FC236}">
                <a16:creationId xmlns:a16="http://schemas.microsoft.com/office/drawing/2014/main" id="{44A85D6F-469D-45CB-B9EE-EBCD6C4B49C3}"/>
              </a:ext>
            </a:extLst>
          </p:cNvPr>
          <p:cNvSpPr/>
          <p:nvPr userDrawn="1"/>
        </p:nvSpPr>
        <p:spPr>
          <a:xfrm>
            <a:off x="1765300" y="3733134"/>
            <a:ext cx="3149600" cy="2904203"/>
          </a:xfrm>
          <a:prstGeom prst="rect">
            <a:avLst/>
          </a:prstGeom>
          <a:solidFill>
            <a:schemeClr val="bg1">
              <a:lumMod val="85000"/>
              <a:lumOff val="15000"/>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936484A-F56B-4804-89AA-53A5CF0A4E6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1851024" y="3736156"/>
            <a:ext cx="2959100" cy="2882900"/>
          </a:xfrm>
          <a:prstGeom prst="rect">
            <a:avLst/>
          </a:prstGeom>
        </p:spPr>
      </p:pic>
      <p:sp>
        <p:nvSpPr>
          <p:cNvPr id="2" name="Title 1">
            <a:extLst>
              <a:ext uri="{FF2B5EF4-FFF2-40B4-BE49-F238E27FC236}">
                <a16:creationId xmlns:a16="http://schemas.microsoft.com/office/drawing/2014/main" id="{751CF93B-43DC-42B7-9748-1C86DC38AFF1}"/>
              </a:ext>
            </a:extLst>
          </p:cNvPr>
          <p:cNvSpPr>
            <a:spLocks noGrp="1"/>
          </p:cNvSpPr>
          <p:nvPr>
            <p:ph type="ctrTitle" hasCustomPrompt="1"/>
          </p:nvPr>
        </p:nvSpPr>
        <p:spPr>
          <a:xfrm>
            <a:off x="5372100" y="1122363"/>
            <a:ext cx="6553200" cy="2387600"/>
          </a:xfrm>
        </p:spPr>
        <p:txBody>
          <a:bodyPr anchor="b"/>
          <a:lstStyle>
            <a:lvl1pPr algn="l">
              <a:defRPr sz="6000">
                <a:solidFill>
                  <a:schemeClr val="tx1"/>
                </a:solidFill>
                <a:latin typeface="Franklin Gothic Demi" panose="020B0703020102020204" pitchFamily="34" charset="0"/>
              </a:defRPr>
            </a:lvl1pPr>
          </a:lstStyle>
          <a:p>
            <a:r>
              <a:rPr lang="en-US"/>
              <a:t>Click to edit presentation title</a:t>
            </a:r>
          </a:p>
        </p:txBody>
      </p:sp>
      <p:sp>
        <p:nvSpPr>
          <p:cNvPr id="3" name="Subtitle 2">
            <a:extLst>
              <a:ext uri="{FF2B5EF4-FFF2-40B4-BE49-F238E27FC236}">
                <a16:creationId xmlns:a16="http://schemas.microsoft.com/office/drawing/2014/main" id="{4BF2A21A-3CA3-47F9-81DA-45F9ED80262A}"/>
              </a:ext>
            </a:extLst>
          </p:cNvPr>
          <p:cNvSpPr>
            <a:spLocks noGrp="1"/>
          </p:cNvSpPr>
          <p:nvPr>
            <p:ph type="subTitle" idx="1" hasCustomPrompt="1"/>
          </p:nvPr>
        </p:nvSpPr>
        <p:spPr>
          <a:xfrm>
            <a:off x="5372099" y="3565526"/>
            <a:ext cx="6553200" cy="523874"/>
          </a:xfrm>
        </p:spPr>
        <p:txBody>
          <a:bodyPr/>
          <a:lstStyle>
            <a:lvl1pPr marL="0" indent="0" algn="l">
              <a:buNone/>
              <a:defRPr sz="2400">
                <a:solidFill>
                  <a:schemeClr val="tx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Committee Name</a:t>
            </a:r>
          </a:p>
        </p:txBody>
      </p:sp>
      <p:sp>
        <p:nvSpPr>
          <p:cNvPr id="11" name="TextBox 10">
            <a:extLst>
              <a:ext uri="{FF2B5EF4-FFF2-40B4-BE49-F238E27FC236}">
                <a16:creationId xmlns:a16="http://schemas.microsoft.com/office/drawing/2014/main" id="{D087680A-80E5-4D98-B96D-8DF99542FD1F}"/>
              </a:ext>
            </a:extLst>
          </p:cNvPr>
          <p:cNvSpPr txBox="1"/>
          <p:nvPr userDrawn="1"/>
        </p:nvSpPr>
        <p:spPr>
          <a:xfrm>
            <a:off x="5229224" y="6356349"/>
            <a:ext cx="6696076" cy="561975"/>
          </a:xfrm>
          <a:prstGeom prst="rect">
            <a:avLst/>
          </a:prstGeom>
        </p:spPr>
        <p:txBody>
          <a:bodyPr vert="horz" lIns="91440" tIns="45720" rIns="91440" bIns="45720" rtlCol="0" anchor="ctr"/>
          <a:lstStyle>
            <a:defPPr>
              <a:defRPr lang="en-US"/>
            </a:defPPr>
            <a:lvl1pPr>
              <a:defRPr>
                <a:solidFill>
                  <a:schemeClr val="tx1">
                    <a:lumMod val="85000"/>
                    <a:lumOff val="15000"/>
                  </a:schemeClr>
                </a:solidFill>
                <a:latin typeface="Franklin Gothic Demi" panose="020B0703020102020204" pitchFamily="34" charset="0"/>
              </a:defRPr>
            </a:lvl1pPr>
          </a:lstStyle>
          <a:p>
            <a:pPr lvl="0"/>
            <a:r>
              <a:rPr lang="en-US" sz="2200" noProof="0">
                <a:solidFill>
                  <a:schemeClr val="tx1"/>
                </a:solidFill>
              </a:rPr>
              <a:t>Washington Metropolitan Area Transit Authority</a:t>
            </a:r>
          </a:p>
          <a:p>
            <a:pPr lvl="0"/>
            <a:endParaRPr lang="en-US" sz="2200">
              <a:solidFill>
                <a:schemeClr val="tx1"/>
              </a:solidFill>
            </a:endParaRPr>
          </a:p>
        </p:txBody>
      </p:sp>
      <p:sp>
        <p:nvSpPr>
          <p:cNvPr id="23" name="Text Placeholder 22">
            <a:extLst>
              <a:ext uri="{FF2B5EF4-FFF2-40B4-BE49-F238E27FC236}">
                <a16:creationId xmlns:a16="http://schemas.microsoft.com/office/drawing/2014/main" id="{4AE10181-9F50-4787-90D6-4B34B98F6D4C}"/>
              </a:ext>
            </a:extLst>
          </p:cNvPr>
          <p:cNvSpPr>
            <a:spLocks noGrp="1"/>
          </p:cNvSpPr>
          <p:nvPr>
            <p:ph type="body" sz="quarter" idx="11" hasCustomPrompt="1"/>
          </p:nvPr>
        </p:nvSpPr>
        <p:spPr>
          <a:xfrm>
            <a:off x="5372099" y="4156690"/>
            <a:ext cx="6553200" cy="1104900"/>
          </a:xfrm>
        </p:spPr>
        <p:txBody>
          <a:bodyPr>
            <a:normAutofit/>
          </a:bodyPr>
          <a:lstStyle>
            <a:lvl1pPr marL="0" indent="0">
              <a:buNone/>
              <a:defRPr sz="2000">
                <a:solidFill>
                  <a:schemeClr val="tx1"/>
                </a:solidFill>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date (ex. July 1, 2017)</a:t>
            </a:r>
          </a:p>
        </p:txBody>
      </p:sp>
    </p:spTree>
    <p:extLst>
      <p:ext uri="{BB962C8B-B14F-4D97-AF65-F5344CB8AC3E}">
        <p14:creationId xmlns:p14="http://schemas.microsoft.com/office/powerpoint/2010/main" val="106501782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mple Text with Logo">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0" y="187325"/>
            <a:ext cx="11658600" cy="968375"/>
          </a:xfrm>
        </p:spPr>
        <p:txBody>
          <a:bodyPr/>
          <a:lstStyle>
            <a:lvl1pPr algn="ctr">
              <a:defRPr>
                <a:solidFill>
                  <a:schemeClr val="tx1"/>
                </a:solidFill>
                <a:latin typeface="Franklin Gothic Demi" panose="020B0703020102020204" pitchFamily="34" charset="0"/>
              </a:defRPr>
            </a:lvl1pPr>
          </a:lstStyle>
          <a:p>
            <a:r>
              <a:rPr lang="en-US"/>
              <a:t>Click to edit slide title</a:t>
            </a:r>
          </a:p>
        </p:txBody>
      </p:sp>
      <p:sp>
        <p:nvSpPr>
          <p:cNvPr id="5" name="Footer Placeholder 4">
            <a:extLst>
              <a:ext uri="{FF2B5EF4-FFF2-40B4-BE49-F238E27FC236}">
                <a16:creationId xmlns:a16="http://schemas.microsoft.com/office/drawing/2014/main" id="{2D04FC94-1328-4069-86F8-D445BCE5F562}"/>
              </a:ext>
            </a:extLst>
          </p:cNvPr>
          <p:cNvSpPr>
            <a:spLocks noGrp="1"/>
          </p:cNvSpPr>
          <p:nvPr>
            <p:ph type="ftr" sz="quarter" idx="11"/>
          </p:nvPr>
        </p:nvSpPr>
        <p:spPr>
          <a:xfrm>
            <a:off x="4038600" y="6496050"/>
            <a:ext cx="4114800" cy="365125"/>
          </a:xfrm>
        </p:spPr>
        <p:txBody>
          <a:bodyPr/>
          <a:lstStyle>
            <a:lvl1pPr>
              <a:defRPr sz="1100">
                <a:solidFill>
                  <a:schemeClr val="tx1"/>
                </a:solidFill>
                <a:latin typeface="Franklin Gothic Medium" panose="020B0603020102020204" pitchFamily="34" charset="0"/>
              </a:defRPr>
            </a:lvl1pPr>
          </a:lstStyle>
          <a:p>
            <a:r>
              <a:rPr lang="en-US"/>
              <a:t>Washington Metropolitan Area Transit Authority</a:t>
            </a:r>
          </a:p>
        </p:txBody>
      </p:sp>
      <p:sp>
        <p:nvSpPr>
          <p:cNvPr id="6" name="Slide Number Placeholder 5">
            <a:extLst>
              <a:ext uri="{FF2B5EF4-FFF2-40B4-BE49-F238E27FC236}">
                <a16:creationId xmlns:a16="http://schemas.microsoft.com/office/drawing/2014/main" id="{E491BEB1-DD74-48CA-8F39-AC24A0FC3A7A}"/>
              </a:ext>
            </a:extLst>
          </p:cNvPr>
          <p:cNvSpPr>
            <a:spLocks noGrp="1"/>
          </p:cNvSpPr>
          <p:nvPr>
            <p:ph type="sldNum" sz="quarter" idx="12"/>
          </p:nvPr>
        </p:nvSpPr>
        <p:spPr>
          <a:xfrm>
            <a:off x="9436100" y="6496050"/>
            <a:ext cx="2743200" cy="365125"/>
          </a:xfrm>
        </p:spPr>
        <p:txBody>
          <a:bodyPr/>
          <a:lstStyle>
            <a:lvl1pPr>
              <a:defRPr sz="1100">
                <a:solidFill>
                  <a:schemeClr val="tx1"/>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sp>
        <p:nvSpPr>
          <p:cNvPr id="11" name="Rectangle 10">
            <a:extLst>
              <a:ext uri="{FF2B5EF4-FFF2-40B4-BE49-F238E27FC236}">
                <a16:creationId xmlns:a16="http://schemas.microsoft.com/office/drawing/2014/main" id="{CA059EFA-882B-4DD9-A14F-5BA8772F028B}"/>
              </a:ext>
            </a:extLst>
          </p:cNvPr>
          <p:cNvSpPr/>
          <p:nvPr userDrawn="1"/>
        </p:nvSpPr>
        <p:spPr>
          <a:xfrm>
            <a:off x="4953000" y="1130300"/>
            <a:ext cx="2286000" cy="1143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322F86B-1D84-47AD-9B03-0CA89B5DF848}"/>
              </a:ext>
            </a:extLst>
          </p:cNvPr>
          <p:cNvPicPr>
            <a:picLocks noChangeAspect="1"/>
          </p:cNvPicPr>
          <p:nvPr userDrawn="1"/>
        </p:nvPicPr>
        <p:blipFill>
          <a:blip r:embed="rId2">
            <a:lum bright="70000" contrast="-70000"/>
            <a:extLst>
              <a:ext uri="{28A0092B-C50C-407E-A947-70E740481C1C}">
                <a14:useLocalDpi xmlns:a14="http://schemas.microsoft.com/office/drawing/2010/main"/>
              </a:ext>
            </a:extLst>
          </a:blip>
          <a:stretch>
            <a:fillRect/>
          </a:stretch>
        </p:blipFill>
        <p:spPr>
          <a:xfrm>
            <a:off x="9575931" y="3888338"/>
            <a:ext cx="2463537" cy="2380027"/>
          </a:xfrm>
          <a:prstGeom prst="rect">
            <a:avLst/>
          </a:prstGeom>
        </p:spPr>
      </p:pic>
      <p:pic>
        <p:nvPicPr>
          <p:cNvPr id="9" name="Picture 8">
            <a:extLst>
              <a:ext uri="{FF2B5EF4-FFF2-40B4-BE49-F238E27FC236}">
                <a16:creationId xmlns:a16="http://schemas.microsoft.com/office/drawing/2014/main" id="{CCF63125-D873-49C4-99EB-A02A393E574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2" name="Content Placeholder 2">
            <a:extLst>
              <a:ext uri="{FF2B5EF4-FFF2-40B4-BE49-F238E27FC236}">
                <a16:creationId xmlns:a16="http://schemas.microsoft.com/office/drawing/2014/main" id="{A12769A8-47ED-4310-900F-EA6A17233EBA}"/>
              </a:ext>
            </a:extLst>
          </p:cNvPr>
          <p:cNvSpPr>
            <a:spLocks noGrp="1"/>
          </p:cNvSpPr>
          <p:nvPr>
            <p:ph idx="1"/>
          </p:nvPr>
        </p:nvSpPr>
        <p:spPr>
          <a:xfrm>
            <a:off x="266700" y="1602338"/>
            <a:ext cx="11658600"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176574446"/>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imple Text with System Map">
    <p:bg>
      <p:bgRef idx="1002">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0" y="187325"/>
            <a:ext cx="11658600" cy="968375"/>
          </a:xfrm>
        </p:spPr>
        <p:txBody>
          <a:bodyPr/>
          <a:lstStyle>
            <a:lvl1pPr algn="ctr">
              <a:defRPr>
                <a:solidFill>
                  <a:schemeClr val="tx1"/>
                </a:solidFill>
                <a:latin typeface="Franklin Gothic Demi" panose="020B0703020102020204" pitchFamily="34" charset="0"/>
              </a:defRPr>
            </a:lvl1pPr>
          </a:lstStyle>
          <a:p>
            <a:r>
              <a:rPr lang="en-US"/>
              <a:t>Click to edit slide title</a:t>
            </a:r>
          </a:p>
        </p:txBody>
      </p:sp>
      <p:sp>
        <p:nvSpPr>
          <p:cNvPr id="5" name="Footer Placeholder 4">
            <a:extLst>
              <a:ext uri="{FF2B5EF4-FFF2-40B4-BE49-F238E27FC236}">
                <a16:creationId xmlns:a16="http://schemas.microsoft.com/office/drawing/2014/main" id="{2D04FC94-1328-4069-86F8-D445BCE5F562}"/>
              </a:ext>
            </a:extLst>
          </p:cNvPr>
          <p:cNvSpPr>
            <a:spLocks noGrp="1"/>
          </p:cNvSpPr>
          <p:nvPr>
            <p:ph type="ftr" sz="quarter" idx="11"/>
          </p:nvPr>
        </p:nvSpPr>
        <p:spPr>
          <a:xfrm>
            <a:off x="4038600" y="6496050"/>
            <a:ext cx="4114800" cy="365125"/>
          </a:xfrm>
        </p:spPr>
        <p:txBody>
          <a:bodyPr/>
          <a:lstStyle>
            <a:lvl1pPr>
              <a:defRPr sz="1100">
                <a:solidFill>
                  <a:schemeClr val="tx1"/>
                </a:solidFill>
                <a:latin typeface="Franklin Gothic Medium" panose="020B0603020102020204" pitchFamily="34" charset="0"/>
              </a:defRPr>
            </a:lvl1pPr>
          </a:lstStyle>
          <a:p>
            <a:r>
              <a:rPr lang="en-US"/>
              <a:t>Washington Metropolitan Area Transit Authority</a:t>
            </a:r>
          </a:p>
        </p:txBody>
      </p:sp>
      <p:sp>
        <p:nvSpPr>
          <p:cNvPr id="6" name="Slide Number Placeholder 5">
            <a:extLst>
              <a:ext uri="{FF2B5EF4-FFF2-40B4-BE49-F238E27FC236}">
                <a16:creationId xmlns:a16="http://schemas.microsoft.com/office/drawing/2014/main" id="{E491BEB1-DD74-48CA-8F39-AC24A0FC3A7A}"/>
              </a:ext>
            </a:extLst>
          </p:cNvPr>
          <p:cNvSpPr>
            <a:spLocks noGrp="1"/>
          </p:cNvSpPr>
          <p:nvPr>
            <p:ph type="sldNum" sz="quarter" idx="12"/>
          </p:nvPr>
        </p:nvSpPr>
        <p:spPr>
          <a:xfrm>
            <a:off x="9436100" y="6496050"/>
            <a:ext cx="2743200" cy="365125"/>
          </a:xfrm>
        </p:spPr>
        <p:txBody>
          <a:bodyPr/>
          <a:lstStyle>
            <a:lvl1pPr>
              <a:defRPr sz="1100">
                <a:solidFill>
                  <a:schemeClr val="tx1"/>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sp>
        <p:nvSpPr>
          <p:cNvPr id="11" name="Rectangle 10">
            <a:extLst>
              <a:ext uri="{FF2B5EF4-FFF2-40B4-BE49-F238E27FC236}">
                <a16:creationId xmlns:a16="http://schemas.microsoft.com/office/drawing/2014/main" id="{CA059EFA-882B-4DD9-A14F-5BA8772F028B}"/>
              </a:ext>
            </a:extLst>
          </p:cNvPr>
          <p:cNvSpPr/>
          <p:nvPr userDrawn="1"/>
        </p:nvSpPr>
        <p:spPr>
          <a:xfrm>
            <a:off x="4953000" y="1130300"/>
            <a:ext cx="2286000" cy="1143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B516D0B-6569-4DFF-9FFD-CEA40B751C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9" name="Content Placeholder 2">
            <a:extLst>
              <a:ext uri="{FF2B5EF4-FFF2-40B4-BE49-F238E27FC236}">
                <a16:creationId xmlns:a16="http://schemas.microsoft.com/office/drawing/2014/main" id="{BB36B7B6-9E1B-4EEC-BC53-18B69F321FA3}"/>
              </a:ext>
            </a:extLst>
          </p:cNvPr>
          <p:cNvSpPr>
            <a:spLocks noGrp="1"/>
          </p:cNvSpPr>
          <p:nvPr>
            <p:ph idx="1"/>
          </p:nvPr>
        </p:nvSpPr>
        <p:spPr>
          <a:xfrm>
            <a:off x="266700" y="1602338"/>
            <a:ext cx="11658600"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257125391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imple Text with Top Takeaway">
    <p:bg>
      <p:bgRef idx="1002">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700" y="1376362"/>
            <a:ext cx="11666220" cy="1060845"/>
          </a:xfrm>
          <a:solidFill>
            <a:schemeClr val="accent1">
              <a:lumMod val="20000"/>
              <a:lumOff val="80000"/>
            </a:schemeClr>
          </a:solidFill>
        </p:spPr>
        <p:txBody>
          <a:bodyPr anchor="ctr"/>
          <a:lstStyle>
            <a:lvl1pPr marL="0" indent="0" algn="ctr">
              <a:buNone/>
              <a:defRPr sz="2400" b="1">
                <a:solidFill>
                  <a:schemeClr val="bg1">
                    <a:lumMod val="75000"/>
                  </a:schemeClr>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key takeaway</a:t>
            </a:r>
          </a:p>
        </p:txBody>
      </p:sp>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a:lstStyle>
            <a:lvl1pPr algn="ctr">
              <a:defRPr>
                <a:solidFill>
                  <a:schemeClr val="tx1"/>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1"/>
                </a:solidFill>
                <a:latin typeface="Franklin Gothic Medium" panose="020B0603020102020204" pitchFamily="34" charset="0"/>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1"/>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pic>
        <p:nvPicPr>
          <p:cNvPr id="9" name="Picture 8">
            <a:extLst>
              <a:ext uri="{FF2B5EF4-FFF2-40B4-BE49-F238E27FC236}">
                <a16:creationId xmlns:a16="http://schemas.microsoft.com/office/drawing/2014/main" id="{6198F3BA-1A8A-4365-B544-25D98EDBA5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2" name="Content Placeholder 2">
            <a:extLst>
              <a:ext uri="{FF2B5EF4-FFF2-40B4-BE49-F238E27FC236}">
                <a16:creationId xmlns:a16="http://schemas.microsoft.com/office/drawing/2014/main" id="{2E5476A9-CA1F-49AB-B5E6-AEA1B78146F8}"/>
              </a:ext>
            </a:extLst>
          </p:cNvPr>
          <p:cNvSpPr>
            <a:spLocks noGrp="1"/>
          </p:cNvSpPr>
          <p:nvPr>
            <p:ph idx="13"/>
          </p:nvPr>
        </p:nvSpPr>
        <p:spPr>
          <a:xfrm>
            <a:off x="266700" y="2568968"/>
            <a:ext cx="11658600"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310232147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5" name="Footer Placeholder 4">
            <a:extLst>
              <a:ext uri="{FF2B5EF4-FFF2-40B4-BE49-F238E27FC236}">
                <a16:creationId xmlns:a16="http://schemas.microsoft.com/office/drawing/2014/main" id="{2D04FC94-1328-4069-86F8-D445BCE5F562}"/>
              </a:ext>
            </a:extLst>
          </p:cNvPr>
          <p:cNvSpPr>
            <a:spLocks noGrp="1"/>
          </p:cNvSpPr>
          <p:nvPr>
            <p:ph type="ftr" sz="quarter" idx="11"/>
          </p:nvPr>
        </p:nvSpPr>
        <p:spPr>
          <a:xfrm>
            <a:off x="4038600" y="6496050"/>
            <a:ext cx="4114800" cy="365125"/>
          </a:xfrm>
        </p:spPr>
        <p:txBody>
          <a:bodyPr/>
          <a:lstStyle>
            <a:lvl1pPr>
              <a:defRPr sz="1100">
                <a:solidFill>
                  <a:schemeClr val="tx2"/>
                </a:solidFill>
                <a:latin typeface="Franklin Gothic Medium" panose="020B0603020102020204" pitchFamily="34" charset="0"/>
              </a:defRPr>
            </a:lvl1pPr>
          </a:lstStyle>
          <a:p>
            <a:r>
              <a:rPr lang="en-US"/>
              <a:t>Washington Metropolitan Area Transit Authority</a:t>
            </a:r>
          </a:p>
        </p:txBody>
      </p:sp>
      <p:sp>
        <p:nvSpPr>
          <p:cNvPr id="6" name="Slide Number Placeholder 5">
            <a:extLst>
              <a:ext uri="{FF2B5EF4-FFF2-40B4-BE49-F238E27FC236}">
                <a16:creationId xmlns:a16="http://schemas.microsoft.com/office/drawing/2014/main" id="{E491BEB1-DD74-48CA-8F39-AC24A0FC3A7A}"/>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sp>
        <p:nvSpPr>
          <p:cNvPr id="11" name="Rectangle 10">
            <a:extLst>
              <a:ext uri="{FF2B5EF4-FFF2-40B4-BE49-F238E27FC236}">
                <a16:creationId xmlns:a16="http://schemas.microsoft.com/office/drawing/2014/main" id="{CA059EFA-882B-4DD9-A14F-5BA8772F028B}"/>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p:nvPr>
        </p:nvSpPr>
        <p:spPr>
          <a:xfrm>
            <a:off x="266700" y="1602338"/>
            <a:ext cx="11658600"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pic>
        <p:nvPicPr>
          <p:cNvPr id="7" name="Picture 6">
            <a:extLst>
              <a:ext uri="{FF2B5EF4-FFF2-40B4-BE49-F238E27FC236}">
                <a16:creationId xmlns:a16="http://schemas.microsoft.com/office/drawing/2014/main" id="{DE609A29-5125-4D85-9935-8E563872BA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Tree>
    <p:extLst>
      <p:ext uri="{BB962C8B-B14F-4D97-AF65-F5344CB8AC3E}">
        <p14:creationId xmlns:p14="http://schemas.microsoft.com/office/powerpoint/2010/main" val="2418344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mple Text with Bottom Takeaway">
    <p:bg>
      <p:bgRef idx="1002">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700" y="4984979"/>
            <a:ext cx="11666220" cy="1060845"/>
          </a:xfrm>
          <a:solidFill>
            <a:schemeClr val="accent1">
              <a:lumMod val="20000"/>
              <a:lumOff val="80000"/>
            </a:schemeClr>
          </a:solidFill>
        </p:spPr>
        <p:txBody>
          <a:bodyPr vert="horz" lIns="91440" tIns="45720" rIns="91440" bIns="45720" rtlCol="0" anchor="ctr">
            <a:normAutofit/>
          </a:bodyPr>
          <a:lstStyle>
            <a:lvl1pPr>
              <a:defRPr lang="en-US" sz="2400" b="1" dirty="0">
                <a:solidFill>
                  <a:schemeClr val="bg1">
                    <a:lumMod val="75000"/>
                  </a:schemeClr>
                </a:solidFill>
                <a:latin typeface="Franklin Gothic Book" panose="020B0503020102020204" pitchFamily="34" charset="0"/>
              </a:defRPr>
            </a:lvl1pPr>
          </a:lstStyle>
          <a:p>
            <a:pPr marL="0" lvl="0" indent="0" algn="ctr">
              <a:buNone/>
            </a:pPr>
            <a:r>
              <a:rPr lang="en-US"/>
              <a:t>Click to edit key takeaway</a:t>
            </a:r>
          </a:p>
        </p:txBody>
      </p:sp>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vert="horz" lIns="91440" tIns="45720" rIns="91440" bIns="45720" rtlCol="0" anchor="ctr">
            <a:normAutofit/>
          </a:bodyPr>
          <a:lstStyle>
            <a:lvl1pPr>
              <a:defRPr lang="en-US" dirty="0">
                <a:latin typeface="Franklin Gothic Demi" panose="020B0703020102020204" pitchFamily="34" charset="0"/>
              </a:defRPr>
            </a:lvl1pPr>
          </a:lstStyle>
          <a:p>
            <a:pPr lvl="0" algn="ctr"/>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1"/>
                </a:solidFill>
                <a:latin typeface="Franklin Gothic Medium" panose="020B0603020102020204" pitchFamily="34" charset="0"/>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1"/>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pic>
        <p:nvPicPr>
          <p:cNvPr id="15" name="Picture 14">
            <a:extLst>
              <a:ext uri="{FF2B5EF4-FFF2-40B4-BE49-F238E27FC236}">
                <a16:creationId xmlns:a16="http://schemas.microsoft.com/office/drawing/2014/main" id="{AC9D1F6B-6491-4BFB-B162-A0E68AC318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6" name="Content Placeholder 2">
            <a:extLst>
              <a:ext uri="{FF2B5EF4-FFF2-40B4-BE49-F238E27FC236}">
                <a16:creationId xmlns:a16="http://schemas.microsoft.com/office/drawing/2014/main" id="{BA3683BA-A930-48ED-AEA2-5E013B5E0E7E}"/>
              </a:ext>
            </a:extLst>
          </p:cNvPr>
          <p:cNvSpPr>
            <a:spLocks noGrp="1"/>
          </p:cNvSpPr>
          <p:nvPr>
            <p:ph idx="13"/>
          </p:nvPr>
        </p:nvSpPr>
        <p:spPr>
          <a:xfrm>
            <a:off x="266700" y="1602338"/>
            <a:ext cx="11658600" cy="3254127"/>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427040736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with Takeaway">
    <p:bg>
      <p:bgRef idx="1002">
        <a:schemeClr val="bg2"/>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vert="horz" lIns="91440" tIns="45720" rIns="91440" bIns="45720" rtlCol="0" anchor="ctr">
            <a:normAutofit/>
          </a:bodyPr>
          <a:lstStyle>
            <a:lvl1pPr>
              <a:defRPr lang="en-US" dirty="0">
                <a:latin typeface="Franklin Gothic Demi" panose="020B0703020102020204" pitchFamily="34" charset="0"/>
              </a:defRPr>
            </a:lvl1pPr>
          </a:lstStyle>
          <a:p>
            <a:pPr lvl="0" algn="ctr"/>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1"/>
                </a:solidFill>
                <a:latin typeface="Franklin Gothic Medium" panose="020B0603020102020204" pitchFamily="34" charset="0"/>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1"/>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sp>
        <p:nvSpPr>
          <p:cNvPr id="15" name="Text Placeholder 2">
            <a:extLst>
              <a:ext uri="{FF2B5EF4-FFF2-40B4-BE49-F238E27FC236}">
                <a16:creationId xmlns:a16="http://schemas.microsoft.com/office/drawing/2014/main" id="{9CED2F8E-2D83-4FE8-ACB7-CFCE163B5066}"/>
              </a:ext>
            </a:extLst>
          </p:cNvPr>
          <p:cNvSpPr>
            <a:spLocks noGrp="1"/>
          </p:cNvSpPr>
          <p:nvPr>
            <p:ph type="body" idx="1" hasCustomPrompt="1"/>
          </p:nvPr>
        </p:nvSpPr>
        <p:spPr>
          <a:xfrm>
            <a:off x="266700" y="1376362"/>
            <a:ext cx="11666220" cy="1060845"/>
          </a:xfrm>
          <a:solidFill>
            <a:schemeClr val="accent1">
              <a:lumMod val="20000"/>
              <a:lumOff val="80000"/>
            </a:schemeClr>
          </a:solidFill>
        </p:spPr>
        <p:txBody>
          <a:bodyPr vert="horz" lIns="91440" tIns="45720" rIns="91440" bIns="45720" rtlCol="0" anchor="ctr">
            <a:normAutofit/>
          </a:bodyPr>
          <a:lstStyle>
            <a:lvl1pPr>
              <a:defRPr lang="en-US" sz="2400" b="1" dirty="0">
                <a:solidFill>
                  <a:schemeClr val="bg1">
                    <a:lumMod val="75000"/>
                  </a:schemeClr>
                </a:solidFill>
                <a:latin typeface="Franklin Gothic Book" panose="020B0503020102020204" pitchFamily="34" charset="0"/>
              </a:defRPr>
            </a:lvl1pPr>
          </a:lstStyle>
          <a:p>
            <a:pPr marL="0" lvl="0" indent="0" algn="ctr">
              <a:buNone/>
            </a:pPr>
            <a:r>
              <a:rPr lang="en-US"/>
              <a:t>Click to edit key takeaway</a:t>
            </a:r>
          </a:p>
        </p:txBody>
      </p:sp>
      <p:pic>
        <p:nvPicPr>
          <p:cNvPr id="16" name="Picture 15">
            <a:extLst>
              <a:ext uri="{FF2B5EF4-FFF2-40B4-BE49-F238E27FC236}">
                <a16:creationId xmlns:a16="http://schemas.microsoft.com/office/drawing/2014/main" id="{683419F8-031A-4435-B0FF-4D8DCE2105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2" name="Content Placeholder 2">
            <a:extLst>
              <a:ext uri="{FF2B5EF4-FFF2-40B4-BE49-F238E27FC236}">
                <a16:creationId xmlns:a16="http://schemas.microsoft.com/office/drawing/2014/main" id="{7A287024-7816-47D8-B3AD-0C44D28FAA2F}"/>
              </a:ext>
            </a:extLst>
          </p:cNvPr>
          <p:cNvSpPr>
            <a:spLocks noGrp="1"/>
          </p:cNvSpPr>
          <p:nvPr>
            <p:ph idx="13"/>
          </p:nvPr>
        </p:nvSpPr>
        <p:spPr>
          <a:xfrm>
            <a:off x="266700" y="2568968"/>
            <a:ext cx="5758543"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7" name="Content Placeholder 2">
            <a:extLst>
              <a:ext uri="{FF2B5EF4-FFF2-40B4-BE49-F238E27FC236}">
                <a16:creationId xmlns:a16="http://schemas.microsoft.com/office/drawing/2014/main" id="{2498F810-1296-4D8E-B9FB-E5A75E87E299}"/>
              </a:ext>
            </a:extLst>
          </p:cNvPr>
          <p:cNvSpPr>
            <a:spLocks noGrp="1"/>
          </p:cNvSpPr>
          <p:nvPr>
            <p:ph idx="14"/>
          </p:nvPr>
        </p:nvSpPr>
        <p:spPr>
          <a:xfrm>
            <a:off x="6174377" y="2568967"/>
            <a:ext cx="5758543"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128079012"/>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 2 Way">
    <p:bg>
      <p:bgRef idx="1002">
        <a:schemeClr val="bg2"/>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5ED4B7-6C51-4760-B3DB-C9B45C2FD79D}"/>
              </a:ext>
            </a:extLst>
          </p:cNvPr>
          <p:cNvSpPr>
            <a:spLocks noGrp="1"/>
          </p:cNvSpPr>
          <p:nvPr>
            <p:ph type="title" hasCustomPrompt="1"/>
          </p:nvPr>
        </p:nvSpPr>
        <p:spPr>
          <a:xfrm>
            <a:off x="274320" y="187325"/>
            <a:ext cx="11658600" cy="968375"/>
          </a:xfrm>
        </p:spPr>
        <p:txBody>
          <a:bodyPr vert="horz" lIns="91440" tIns="45720" rIns="91440" bIns="45720" rtlCol="0" anchor="ctr">
            <a:normAutofit/>
          </a:bodyPr>
          <a:lstStyle>
            <a:lvl1pPr>
              <a:defRPr lang="en-US" dirty="0">
                <a:latin typeface="Franklin Gothic Demi" panose="020B0703020102020204" pitchFamily="34" charset="0"/>
              </a:defRPr>
            </a:lvl1pPr>
          </a:lstStyle>
          <a:p>
            <a:pPr lvl="0" algn="ctr"/>
            <a:r>
              <a:rPr lang="en-US"/>
              <a:t>Click to edit slide title</a:t>
            </a:r>
          </a:p>
        </p:txBody>
      </p:sp>
      <p:sp>
        <p:nvSpPr>
          <p:cNvPr id="9" name="Rectangle 8">
            <a:extLst>
              <a:ext uri="{FF2B5EF4-FFF2-40B4-BE49-F238E27FC236}">
                <a16:creationId xmlns:a16="http://schemas.microsoft.com/office/drawing/2014/main" id="{6A3C4DAF-B104-4BA0-9AF2-82A1C9F50DFC}"/>
              </a:ext>
            </a:extLst>
          </p:cNvPr>
          <p:cNvSpPr/>
          <p:nvPr userDrawn="1"/>
        </p:nvSpPr>
        <p:spPr>
          <a:xfrm>
            <a:off x="4953000" y="1130300"/>
            <a:ext cx="2286000" cy="1143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Footer Placeholder 4">
            <a:extLst>
              <a:ext uri="{FF2B5EF4-FFF2-40B4-BE49-F238E27FC236}">
                <a16:creationId xmlns:a16="http://schemas.microsoft.com/office/drawing/2014/main" id="{946E43DE-7740-41FE-8A31-B879A13BB74A}"/>
              </a:ext>
            </a:extLst>
          </p:cNvPr>
          <p:cNvSpPr>
            <a:spLocks noGrp="1"/>
          </p:cNvSpPr>
          <p:nvPr>
            <p:ph type="ftr" sz="quarter" idx="11"/>
          </p:nvPr>
        </p:nvSpPr>
        <p:spPr>
          <a:xfrm>
            <a:off x="4038600" y="6496050"/>
            <a:ext cx="4114800" cy="365125"/>
          </a:xfrm>
        </p:spPr>
        <p:txBody>
          <a:bodyPr/>
          <a:lstStyle>
            <a:lvl1pPr>
              <a:defRPr sz="1100">
                <a:solidFill>
                  <a:schemeClr val="tx1"/>
                </a:solidFill>
                <a:latin typeface="Franklin Gothic Medium" panose="020B0603020102020204" pitchFamily="34" charset="0"/>
              </a:defRPr>
            </a:lvl1pPr>
          </a:lstStyle>
          <a:p>
            <a:r>
              <a:rPr lang="en-US"/>
              <a:t>Washington Metropolitan Area Transit Authority</a:t>
            </a:r>
          </a:p>
        </p:txBody>
      </p:sp>
      <p:sp>
        <p:nvSpPr>
          <p:cNvPr id="12" name="Slide Number Placeholder 5">
            <a:extLst>
              <a:ext uri="{FF2B5EF4-FFF2-40B4-BE49-F238E27FC236}">
                <a16:creationId xmlns:a16="http://schemas.microsoft.com/office/drawing/2014/main" id="{6C17D8A2-837E-4F2C-9FFC-48988F09B071}"/>
              </a:ext>
            </a:extLst>
          </p:cNvPr>
          <p:cNvSpPr>
            <a:spLocks noGrp="1"/>
          </p:cNvSpPr>
          <p:nvPr>
            <p:ph type="sldNum" sz="quarter" idx="12"/>
          </p:nvPr>
        </p:nvSpPr>
        <p:spPr>
          <a:xfrm>
            <a:off x="9436100" y="6496050"/>
            <a:ext cx="2743200" cy="365125"/>
          </a:xfrm>
        </p:spPr>
        <p:txBody>
          <a:bodyPr/>
          <a:lstStyle>
            <a:lvl1pPr>
              <a:defRPr sz="1100">
                <a:solidFill>
                  <a:schemeClr val="tx1"/>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pic>
        <p:nvPicPr>
          <p:cNvPr id="13" name="Picture 12">
            <a:extLst>
              <a:ext uri="{FF2B5EF4-FFF2-40B4-BE49-F238E27FC236}">
                <a16:creationId xmlns:a16="http://schemas.microsoft.com/office/drawing/2014/main" id="{DB7A7EF5-3C79-489A-9FB7-9BBAD89504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0" name="Content Placeholder 2">
            <a:extLst>
              <a:ext uri="{FF2B5EF4-FFF2-40B4-BE49-F238E27FC236}">
                <a16:creationId xmlns:a16="http://schemas.microsoft.com/office/drawing/2014/main" id="{4C52ED39-818C-4A13-9393-C6EA9F90F388}"/>
              </a:ext>
            </a:extLst>
          </p:cNvPr>
          <p:cNvSpPr>
            <a:spLocks noGrp="1"/>
          </p:cNvSpPr>
          <p:nvPr>
            <p:ph idx="13"/>
          </p:nvPr>
        </p:nvSpPr>
        <p:spPr>
          <a:xfrm>
            <a:off x="266700" y="1471294"/>
            <a:ext cx="5758543" cy="461160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4" name="Content Placeholder 2">
            <a:extLst>
              <a:ext uri="{FF2B5EF4-FFF2-40B4-BE49-F238E27FC236}">
                <a16:creationId xmlns:a16="http://schemas.microsoft.com/office/drawing/2014/main" id="{06CB660B-ED18-4FEA-A76A-0568C0875B33}"/>
              </a:ext>
            </a:extLst>
          </p:cNvPr>
          <p:cNvSpPr>
            <a:spLocks noGrp="1"/>
          </p:cNvSpPr>
          <p:nvPr>
            <p:ph idx="14"/>
          </p:nvPr>
        </p:nvSpPr>
        <p:spPr>
          <a:xfrm>
            <a:off x="6174377" y="1471294"/>
            <a:ext cx="5758543" cy="461160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2802286641"/>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 Color - 4 Way">
    <p:bg>
      <p:bgRef idx="1002">
        <a:schemeClr val="bg2"/>
      </p:bgRef>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96901CD-1179-48AA-AA78-C2B71B3B7CCD}"/>
              </a:ext>
            </a:extLst>
          </p:cNvPr>
          <p:cNvSpPr>
            <a:spLocks noGrp="1"/>
          </p:cNvSpPr>
          <p:nvPr>
            <p:ph sz="half" idx="2" hasCustomPrompt="1"/>
          </p:nvPr>
        </p:nvSpPr>
        <p:spPr>
          <a:xfrm>
            <a:off x="266700" y="1481819"/>
            <a:ext cx="5760720" cy="2194560"/>
          </a:xfrm>
          <a:solidFill>
            <a:schemeClr val="tx2"/>
          </a:solidFill>
        </p:spPr>
        <p:txBody>
          <a:bodyPr vert="horz" lIns="91440" tIns="45720" rIns="91440" bIns="45720" rtlCol="0" anchor="ctr">
            <a:normAutofit/>
          </a:bodyPr>
          <a:lstStyle>
            <a:lvl1pPr marL="0" indent="0">
              <a:buNone/>
              <a:defRPr lang="en-US" sz="2800">
                <a:solidFill>
                  <a:schemeClr val="bg1">
                    <a:lumMod val="75000"/>
                  </a:schemeClr>
                </a:solidFill>
                <a:latin typeface="Franklin Gothic Book" panose="020B0503020102020204" pitchFamily="34" charset="0"/>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a:t>Edit Master text styles</a:t>
            </a:r>
          </a:p>
        </p:txBody>
      </p:sp>
      <p:sp>
        <p:nvSpPr>
          <p:cNvPr id="6" name="Content Placeholder 5">
            <a:extLst>
              <a:ext uri="{FF2B5EF4-FFF2-40B4-BE49-F238E27FC236}">
                <a16:creationId xmlns:a16="http://schemas.microsoft.com/office/drawing/2014/main" id="{B0E66204-4258-4009-9C38-072DB2591BDF}"/>
              </a:ext>
            </a:extLst>
          </p:cNvPr>
          <p:cNvSpPr>
            <a:spLocks noGrp="1"/>
          </p:cNvSpPr>
          <p:nvPr>
            <p:ph sz="quarter" idx="4" hasCustomPrompt="1"/>
          </p:nvPr>
        </p:nvSpPr>
        <p:spPr>
          <a:xfrm>
            <a:off x="6172200" y="1481819"/>
            <a:ext cx="5760720" cy="2194560"/>
          </a:xfrm>
          <a:solidFill>
            <a:schemeClr val="accent1"/>
          </a:solidFill>
        </p:spPr>
        <p:txBody>
          <a:bodyPr vert="horz" lIns="91440" tIns="45720" rIns="91440" bIns="45720" rtlCol="0" anchor="ctr">
            <a:normAutofit/>
          </a:bodyPr>
          <a:lstStyle>
            <a:lvl1pPr marL="0" indent="0" algn="r">
              <a:buNone/>
              <a:defRPr lang="en-US" sz="2800">
                <a:solidFill>
                  <a:schemeClr val="tx1"/>
                </a:solidFill>
                <a:latin typeface="Franklin Gothic Book" panose="020B0503020102020204" pitchFamily="34" charset="0"/>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a:t>Edit Master text styles</a:t>
            </a:r>
          </a:p>
        </p:txBody>
      </p:sp>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a:lstStyle>
            <a:lvl1pPr algn="ctr">
              <a:defRPr>
                <a:solidFill>
                  <a:schemeClr val="tx1"/>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2"/>
                </a:solidFill>
                <a:latin typeface="Franklin Gothic Medium" panose="020B0603020102020204" pitchFamily="34" charset="0"/>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sp>
        <p:nvSpPr>
          <p:cNvPr id="15" name="Content Placeholder 3">
            <a:extLst>
              <a:ext uri="{FF2B5EF4-FFF2-40B4-BE49-F238E27FC236}">
                <a16:creationId xmlns:a16="http://schemas.microsoft.com/office/drawing/2014/main" id="{4B97FD00-9A32-4A89-A567-2CEB60E81F37}"/>
              </a:ext>
            </a:extLst>
          </p:cNvPr>
          <p:cNvSpPr>
            <a:spLocks noGrp="1"/>
          </p:cNvSpPr>
          <p:nvPr>
            <p:ph sz="half" idx="13" hasCustomPrompt="1"/>
          </p:nvPr>
        </p:nvSpPr>
        <p:spPr>
          <a:xfrm>
            <a:off x="266700" y="3790045"/>
            <a:ext cx="5760720" cy="2194560"/>
          </a:xfrm>
          <a:solidFill>
            <a:schemeClr val="accent2"/>
          </a:solidFill>
        </p:spPr>
        <p:txBody>
          <a:bodyPr vert="horz" lIns="91440" tIns="45720" rIns="91440" bIns="45720" rtlCol="0" anchor="ctr">
            <a:normAutofit/>
          </a:bodyPr>
          <a:lstStyle>
            <a:lvl1pPr marL="0" indent="0">
              <a:buNone/>
              <a:defRPr lang="en-US" sz="2800">
                <a:solidFill>
                  <a:schemeClr val="tx1"/>
                </a:solidFill>
                <a:latin typeface="Franklin Gothic Book" panose="020B0503020102020204" pitchFamily="34" charset="0"/>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a:t>Edit Master text styles</a:t>
            </a:r>
          </a:p>
        </p:txBody>
      </p:sp>
      <p:sp>
        <p:nvSpPr>
          <p:cNvPr id="16" name="Content Placeholder 5">
            <a:extLst>
              <a:ext uri="{FF2B5EF4-FFF2-40B4-BE49-F238E27FC236}">
                <a16:creationId xmlns:a16="http://schemas.microsoft.com/office/drawing/2014/main" id="{6A932747-BAA0-4FE0-B9F3-F31F5D1BBDD2}"/>
              </a:ext>
            </a:extLst>
          </p:cNvPr>
          <p:cNvSpPr>
            <a:spLocks noGrp="1"/>
          </p:cNvSpPr>
          <p:nvPr>
            <p:ph sz="quarter" idx="14" hasCustomPrompt="1"/>
          </p:nvPr>
        </p:nvSpPr>
        <p:spPr>
          <a:xfrm>
            <a:off x="6172200" y="3790045"/>
            <a:ext cx="5760720" cy="2194560"/>
          </a:xfrm>
          <a:solidFill>
            <a:schemeClr val="accent3"/>
          </a:solidFill>
        </p:spPr>
        <p:txBody>
          <a:bodyPr vert="horz" lIns="91440" tIns="45720" rIns="91440" bIns="45720" rtlCol="0" anchor="ctr">
            <a:normAutofit/>
          </a:bodyPr>
          <a:lstStyle>
            <a:lvl1pPr marL="0" indent="0" algn="r">
              <a:buNone/>
              <a:defRPr lang="en-US" sz="2800">
                <a:solidFill>
                  <a:schemeClr val="tx1"/>
                </a:solidFill>
                <a:latin typeface="Franklin Gothic Book" panose="020B0503020102020204" pitchFamily="34" charset="0"/>
              </a:defRPr>
            </a:lvl1pPr>
            <a:lvl2pPr>
              <a:defRPr lang="en-US" sz="2400">
                <a:solidFill>
                  <a:schemeClr val="tx1"/>
                </a:solidFill>
                <a:latin typeface="Franklin Gothic Book" panose="020B0503020102020204" pitchFamily="34" charset="0"/>
              </a:defRPr>
            </a:lvl2pPr>
            <a:lvl3pPr>
              <a:defRPr lang="en-US" sz="2000">
                <a:solidFill>
                  <a:schemeClr val="tx1"/>
                </a:solidFill>
                <a:latin typeface="Franklin Gothic Book" panose="020B0503020102020204" pitchFamily="34" charset="0"/>
              </a:defRPr>
            </a:lvl3pPr>
            <a:lvl4pPr>
              <a:defRPr lang="en-US" sz="1800">
                <a:solidFill>
                  <a:schemeClr val="tx1"/>
                </a:solidFill>
                <a:latin typeface="Franklin Gothic Book" panose="020B0503020102020204" pitchFamily="34" charset="0"/>
              </a:defRPr>
            </a:lvl4pPr>
            <a:lvl5pPr>
              <a:defRPr lang="en-US" sz="1800">
                <a:solidFill>
                  <a:schemeClr val="tx1"/>
                </a:solidFill>
                <a:latin typeface="Franklin Gothic Book" panose="020B0503020102020204" pitchFamily="34" charset="0"/>
              </a:defRPr>
            </a:lvl5pPr>
          </a:lstStyle>
          <a:p>
            <a:pPr marL="171450" lvl="0" indent="-171450"/>
            <a:r>
              <a:rPr lang="en-US"/>
              <a:t>Edit Master text styles</a:t>
            </a:r>
          </a:p>
        </p:txBody>
      </p:sp>
      <p:sp>
        <p:nvSpPr>
          <p:cNvPr id="2" name="Oval 1"/>
          <p:cNvSpPr/>
          <p:nvPr userDrawn="1"/>
        </p:nvSpPr>
        <p:spPr>
          <a:xfrm>
            <a:off x="4503420" y="2225675"/>
            <a:ext cx="3200400" cy="3200400"/>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283B007-DCDB-4190-A624-B529CD3608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Tree>
    <p:extLst>
      <p:ext uri="{BB962C8B-B14F-4D97-AF65-F5344CB8AC3E}">
        <p14:creationId xmlns:p14="http://schemas.microsoft.com/office/powerpoint/2010/main" val="150650529"/>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 4 Way">
    <p:bg>
      <p:bgRef idx="1002">
        <a:schemeClr val="bg2"/>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vert="horz" lIns="91440" tIns="45720" rIns="91440" bIns="45720" rtlCol="0" anchor="ctr">
            <a:normAutofit/>
          </a:bodyPr>
          <a:lstStyle>
            <a:lvl1pPr>
              <a:defRPr lang="en-US" dirty="0">
                <a:latin typeface="Franklin Gothic Demi" panose="020B0703020102020204" pitchFamily="34" charset="0"/>
              </a:defRPr>
            </a:lvl1pPr>
          </a:lstStyle>
          <a:p>
            <a:pPr lvl="0" algn="ctr"/>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1"/>
                </a:solidFill>
                <a:latin typeface="Franklin Gothic Medium" panose="020B0603020102020204" pitchFamily="34" charset="0"/>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1"/>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pic>
        <p:nvPicPr>
          <p:cNvPr id="17" name="Picture 16">
            <a:extLst>
              <a:ext uri="{FF2B5EF4-FFF2-40B4-BE49-F238E27FC236}">
                <a16:creationId xmlns:a16="http://schemas.microsoft.com/office/drawing/2014/main" id="{F49B676C-BFB7-4D28-8E8F-78A3B5C546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2" name="Content Placeholder 2">
            <a:extLst>
              <a:ext uri="{FF2B5EF4-FFF2-40B4-BE49-F238E27FC236}">
                <a16:creationId xmlns:a16="http://schemas.microsoft.com/office/drawing/2014/main" id="{BCA3EBBF-8EBF-41CA-9947-91CCCEB2C1A4}"/>
              </a:ext>
            </a:extLst>
          </p:cNvPr>
          <p:cNvSpPr>
            <a:spLocks noGrp="1"/>
          </p:cNvSpPr>
          <p:nvPr>
            <p:ph idx="13"/>
          </p:nvPr>
        </p:nvSpPr>
        <p:spPr>
          <a:xfrm>
            <a:off x="266700" y="1471294"/>
            <a:ext cx="5758543" cy="220508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8" name="Content Placeholder 2">
            <a:extLst>
              <a:ext uri="{FF2B5EF4-FFF2-40B4-BE49-F238E27FC236}">
                <a16:creationId xmlns:a16="http://schemas.microsoft.com/office/drawing/2014/main" id="{15169A14-59EC-4BA6-945D-42DFFBDF843C}"/>
              </a:ext>
            </a:extLst>
          </p:cNvPr>
          <p:cNvSpPr>
            <a:spLocks noGrp="1"/>
          </p:cNvSpPr>
          <p:nvPr>
            <p:ph idx="15"/>
          </p:nvPr>
        </p:nvSpPr>
        <p:spPr>
          <a:xfrm>
            <a:off x="266699" y="3776618"/>
            <a:ext cx="5758543" cy="220508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9" name="Content Placeholder 2">
            <a:extLst>
              <a:ext uri="{FF2B5EF4-FFF2-40B4-BE49-F238E27FC236}">
                <a16:creationId xmlns:a16="http://schemas.microsoft.com/office/drawing/2014/main" id="{01B78BB3-AD9E-48B7-8398-0E8B3A14AD87}"/>
              </a:ext>
            </a:extLst>
          </p:cNvPr>
          <p:cNvSpPr>
            <a:spLocks noGrp="1"/>
          </p:cNvSpPr>
          <p:nvPr>
            <p:ph idx="16"/>
          </p:nvPr>
        </p:nvSpPr>
        <p:spPr>
          <a:xfrm>
            <a:off x="6174377" y="1471294"/>
            <a:ext cx="5758543" cy="220508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0" name="Content Placeholder 2">
            <a:extLst>
              <a:ext uri="{FF2B5EF4-FFF2-40B4-BE49-F238E27FC236}">
                <a16:creationId xmlns:a16="http://schemas.microsoft.com/office/drawing/2014/main" id="{3568B2A2-4B05-473B-8818-2B0DC8762843}"/>
              </a:ext>
            </a:extLst>
          </p:cNvPr>
          <p:cNvSpPr>
            <a:spLocks noGrp="1"/>
          </p:cNvSpPr>
          <p:nvPr>
            <p:ph idx="17"/>
          </p:nvPr>
        </p:nvSpPr>
        <p:spPr>
          <a:xfrm>
            <a:off x="6174376" y="3776618"/>
            <a:ext cx="5758543" cy="2205085"/>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84873537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 Color - 4 Way (2)">
    <p:bg>
      <p:bgRef idx="1002">
        <a:schemeClr val="bg2"/>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a:lstStyle>
            <a:lvl1pPr algn="ctr">
              <a:defRPr>
                <a:solidFill>
                  <a:schemeClr val="tx1"/>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2"/>
                </a:solidFill>
                <a:latin typeface="Franklin Gothic Medium" panose="020B0603020102020204" pitchFamily="34" charset="0"/>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sp>
        <p:nvSpPr>
          <p:cNvPr id="17" name="Content Placeholder 2">
            <a:extLst>
              <a:ext uri="{FF2B5EF4-FFF2-40B4-BE49-F238E27FC236}">
                <a16:creationId xmlns:a16="http://schemas.microsoft.com/office/drawing/2014/main" id="{4831F1E0-56EB-47EB-A493-391AA1E63E6D}"/>
              </a:ext>
            </a:extLst>
          </p:cNvPr>
          <p:cNvSpPr>
            <a:spLocks noGrp="1"/>
          </p:cNvSpPr>
          <p:nvPr>
            <p:ph sz="half" idx="1"/>
          </p:nvPr>
        </p:nvSpPr>
        <p:spPr>
          <a:xfrm>
            <a:off x="274320" y="3058902"/>
            <a:ext cx="2743200" cy="3044717"/>
          </a:xfrm>
          <a:solidFill>
            <a:schemeClr val="tx2"/>
          </a:solidFill>
          <a:ln>
            <a:noFill/>
          </a:ln>
        </p:spPr>
        <p:txBody>
          <a:bodyPr>
            <a:normAutofit/>
          </a:bodyPr>
          <a:lstStyle>
            <a:lvl1pPr marL="171450" indent="-171450">
              <a:buFont typeface="Wingdings" panose="05000000000000000000" pitchFamily="2" charset="2"/>
              <a:buChar char="§"/>
              <a:defRPr sz="2400">
                <a:solidFill>
                  <a:schemeClr val="bg1">
                    <a:lumMod val="75000"/>
                  </a:schemeClr>
                </a:solidFill>
                <a:latin typeface="Franklin Gothic Book" panose="020B0503020102020204" pitchFamily="34" charset="0"/>
              </a:defRPr>
            </a:lvl1pPr>
            <a:lvl2pPr marL="628650" indent="-171450">
              <a:defRPr sz="2000">
                <a:solidFill>
                  <a:schemeClr val="bg1">
                    <a:lumMod val="75000"/>
                  </a:schemeClr>
                </a:solidFill>
                <a:latin typeface="Franklin Gothic Book" panose="020B0503020102020204" pitchFamily="34" charset="0"/>
              </a:defRPr>
            </a:lvl2pPr>
            <a:lvl3pPr marL="1085850" indent="-171450">
              <a:buFont typeface="Courier New" panose="02070309020205020404" pitchFamily="49" charset="0"/>
              <a:buChar char="o"/>
              <a:defRPr sz="1800">
                <a:solidFill>
                  <a:schemeClr val="bg1">
                    <a:lumMod val="75000"/>
                  </a:schemeClr>
                </a:solidFill>
                <a:latin typeface="Franklin Gothic Book" panose="020B0503020102020204" pitchFamily="34" charset="0"/>
              </a:defRPr>
            </a:lvl3pPr>
            <a:lvl4pPr marL="1543050" indent="-171450">
              <a:buFont typeface="Franklin Gothic Book" panose="020B0503020102020204" pitchFamily="34" charset="0"/>
              <a:buChar char="–"/>
              <a:defRPr sz="1600">
                <a:solidFill>
                  <a:schemeClr val="bg1">
                    <a:lumMod val="75000"/>
                  </a:schemeClr>
                </a:solidFill>
                <a:latin typeface="Franklin Gothic Book" panose="020B0503020102020204" pitchFamily="34" charset="0"/>
              </a:defRPr>
            </a:lvl4pPr>
            <a:lvl5pPr marL="2000250" indent="-171450">
              <a:defRPr sz="1600">
                <a:solidFill>
                  <a:schemeClr val="bg1">
                    <a:lumMod val="75000"/>
                  </a:schemeClr>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73047ED1-0FC1-4CB6-91BF-4AA97D44A3A5}"/>
              </a:ext>
            </a:extLst>
          </p:cNvPr>
          <p:cNvSpPr>
            <a:spLocks noGrp="1"/>
          </p:cNvSpPr>
          <p:nvPr>
            <p:ph sz="half" idx="2"/>
          </p:nvPr>
        </p:nvSpPr>
        <p:spPr>
          <a:xfrm>
            <a:off x="3250565" y="3058902"/>
            <a:ext cx="2743200" cy="3044717"/>
          </a:xfrm>
          <a:solidFill>
            <a:schemeClr val="accent1"/>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dirty="0">
                <a:solidFill>
                  <a:schemeClr val="tx1"/>
                </a:solidFill>
                <a:latin typeface="Franklin Gothic Book" panose="020B0503020102020204" pitchFamily="34" charset="0"/>
              </a:defRPr>
            </a:lvl1pPr>
            <a:lvl2pPr>
              <a:defRPr lang="en-US" sz="2000" dirty="0">
                <a:solidFill>
                  <a:schemeClr val="tx1"/>
                </a:solidFill>
                <a:latin typeface="Franklin Gothic Book" panose="020B0503020102020204" pitchFamily="34" charset="0"/>
              </a:defRPr>
            </a:lvl2pPr>
            <a:lvl3pPr marL="1143000" indent="-228600">
              <a:buFont typeface="Courier New" panose="02070309020205020404" pitchFamily="49" charset="0"/>
              <a:buChar char="o"/>
              <a:defRPr lang="en-US" sz="18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600" dirty="0">
                <a:solidFill>
                  <a:schemeClr val="tx1"/>
                </a:solidFill>
                <a:latin typeface="Franklin Gothic Book" panose="020B0503020102020204" pitchFamily="34" charset="0"/>
              </a:defRPr>
            </a:lvl4pPr>
            <a:lvl5pPr>
              <a:defRPr lang="en-US" sz="16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9" name="Content Placeholder 2">
            <a:extLst>
              <a:ext uri="{FF2B5EF4-FFF2-40B4-BE49-F238E27FC236}">
                <a16:creationId xmlns:a16="http://schemas.microsoft.com/office/drawing/2014/main" id="{A1637ABB-F752-41C5-9A76-BE951A725513}"/>
              </a:ext>
            </a:extLst>
          </p:cNvPr>
          <p:cNvSpPr>
            <a:spLocks noGrp="1"/>
          </p:cNvSpPr>
          <p:nvPr>
            <p:ph sz="half" idx="13"/>
          </p:nvPr>
        </p:nvSpPr>
        <p:spPr>
          <a:xfrm>
            <a:off x="6223084" y="3052870"/>
            <a:ext cx="2743200" cy="3044717"/>
          </a:xfrm>
          <a:solidFill>
            <a:schemeClr val="accent2"/>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tx1"/>
                </a:solidFill>
                <a:latin typeface="Franklin Gothic Book" panose="020B0503020102020204" pitchFamily="34" charset="0"/>
              </a:defRPr>
            </a:lvl1pPr>
            <a:lvl2pPr>
              <a:defRPr lang="en-US" sz="2000">
                <a:solidFill>
                  <a:schemeClr val="tx1"/>
                </a:solidFill>
                <a:latin typeface="Franklin Gothic Book" panose="020B0503020102020204" pitchFamily="34" charset="0"/>
              </a:defRPr>
            </a:lvl2pPr>
            <a:lvl3pPr marL="1143000" indent="-228600">
              <a:buFont typeface="Courier New" panose="02070309020205020404" pitchFamily="49" charset="0"/>
              <a:buChar char="o"/>
              <a:defRPr lang="en-US" sz="180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600">
                <a:solidFill>
                  <a:schemeClr val="tx1"/>
                </a:solidFill>
                <a:latin typeface="Franklin Gothic Book" panose="020B0503020102020204" pitchFamily="34" charset="0"/>
              </a:defRPr>
            </a:lvl4pPr>
            <a:lvl5pPr>
              <a:defRPr lang="en-US" sz="160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0" name="Content Placeholder 3">
            <a:extLst>
              <a:ext uri="{FF2B5EF4-FFF2-40B4-BE49-F238E27FC236}">
                <a16:creationId xmlns:a16="http://schemas.microsoft.com/office/drawing/2014/main" id="{B9977216-F970-481A-837D-74A9B22F72F7}"/>
              </a:ext>
            </a:extLst>
          </p:cNvPr>
          <p:cNvSpPr>
            <a:spLocks noGrp="1"/>
          </p:cNvSpPr>
          <p:nvPr>
            <p:ph sz="half" idx="14"/>
          </p:nvPr>
        </p:nvSpPr>
        <p:spPr>
          <a:xfrm>
            <a:off x="9189720" y="3052870"/>
            <a:ext cx="2743200" cy="3044717"/>
          </a:xfrm>
          <a:solidFill>
            <a:schemeClr val="accent3"/>
          </a:solidFill>
          <a:ln>
            <a:noFill/>
          </a:ln>
        </p:spPr>
        <p:txBody>
          <a:bodyPr vert="horz" lIns="91440" tIns="45720" rIns="91440" bIns="45720" rtlCol="0">
            <a:normAutofit/>
          </a:bodyPr>
          <a:lstStyle>
            <a:lvl1pPr marL="228600" indent="-228600">
              <a:buFont typeface="Wingdings" panose="05000000000000000000" pitchFamily="2" charset="2"/>
              <a:buChar char="§"/>
              <a:defRPr lang="en-US" sz="2400">
                <a:solidFill>
                  <a:schemeClr val="tx1"/>
                </a:solidFill>
                <a:latin typeface="Franklin Gothic Book" panose="020B0503020102020204" pitchFamily="34" charset="0"/>
              </a:defRPr>
            </a:lvl1pPr>
            <a:lvl2pPr>
              <a:defRPr lang="en-US" sz="2000">
                <a:solidFill>
                  <a:schemeClr val="tx1"/>
                </a:solidFill>
                <a:latin typeface="Franklin Gothic Book" panose="020B0503020102020204" pitchFamily="34" charset="0"/>
              </a:defRPr>
            </a:lvl2pPr>
            <a:lvl3pPr marL="1143000" indent="-228600">
              <a:buFont typeface="Courier New" panose="02070309020205020404" pitchFamily="49" charset="0"/>
              <a:buChar char="o"/>
              <a:defRPr lang="en-US" sz="180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600">
                <a:solidFill>
                  <a:schemeClr val="tx1"/>
                </a:solidFill>
                <a:latin typeface="Franklin Gothic Book" panose="020B0503020102020204" pitchFamily="34" charset="0"/>
              </a:defRPr>
            </a:lvl4pPr>
            <a:lvl5pPr>
              <a:defRPr lang="en-US" sz="160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 name="Rectangle 1"/>
          <p:cNvSpPr/>
          <p:nvPr userDrawn="1"/>
        </p:nvSpPr>
        <p:spPr>
          <a:xfrm>
            <a:off x="0" y="2107300"/>
            <a:ext cx="12179300" cy="96370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274320" y="2107300"/>
            <a:ext cx="2743200" cy="94557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userDrawn="1"/>
        </p:nvSpPr>
        <p:spPr>
          <a:xfrm>
            <a:off x="1234440" y="2194227"/>
            <a:ext cx="822960" cy="822960"/>
          </a:xfrm>
          <a:prstGeom prst="ellipse">
            <a:avLst/>
          </a:prstGeom>
          <a:solidFill>
            <a:schemeClr val="bg1">
              <a:lumMod val="20000"/>
              <a:lumOff val="80000"/>
              <a:alpha val="6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3250565" y="2107300"/>
            <a:ext cx="2743200" cy="94557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6223084" y="2116366"/>
            <a:ext cx="2743200" cy="94557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9189720" y="2116366"/>
            <a:ext cx="2743200" cy="94557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4210685" y="2196815"/>
            <a:ext cx="822960" cy="822960"/>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7183204" y="2194227"/>
            <a:ext cx="822960" cy="822960"/>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10149840" y="2180545"/>
            <a:ext cx="822960" cy="822960"/>
          </a:xfrm>
          <a:prstGeom prst="ellipse">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a:extLst>
              <a:ext uri="{FF2B5EF4-FFF2-40B4-BE49-F238E27FC236}">
                <a16:creationId xmlns:a16="http://schemas.microsoft.com/office/drawing/2014/main" id="{4831F1E0-56EB-47EB-A493-391AA1E63E6D}"/>
              </a:ext>
            </a:extLst>
          </p:cNvPr>
          <p:cNvSpPr>
            <a:spLocks noGrp="1"/>
          </p:cNvSpPr>
          <p:nvPr>
            <p:ph sz="half" idx="15" hasCustomPrompt="1"/>
          </p:nvPr>
        </p:nvSpPr>
        <p:spPr>
          <a:xfrm>
            <a:off x="274320" y="1400073"/>
            <a:ext cx="2743200" cy="701196"/>
          </a:xfrm>
          <a:solidFill>
            <a:schemeClr val="tx2"/>
          </a:solidFill>
          <a:ln>
            <a:noFill/>
          </a:ln>
        </p:spPr>
        <p:txBody>
          <a:bodyPr>
            <a:normAutofit/>
          </a:bodyPr>
          <a:lstStyle>
            <a:lvl1pPr marL="0" indent="0" algn="ctr">
              <a:buNone/>
              <a:defRPr sz="2400" b="1">
                <a:solidFill>
                  <a:schemeClr val="bg1">
                    <a:lumMod val="75000"/>
                  </a:schemeClr>
                </a:solidFill>
                <a:latin typeface="Franklin Gothic Book" panose="020B0503020102020204" pitchFamily="34" charset="0"/>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a:t>Edit Master text styles</a:t>
            </a:r>
          </a:p>
        </p:txBody>
      </p:sp>
      <p:sp>
        <p:nvSpPr>
          <p:cNvPr id="32" name="Content Placeholder 2">
            <a:extLst>
              <a:ext uri="{FF2B5EF4-FFF2-40B4-BE49-F238E27FC236}">
                <a16:creationId xmlns:a16="http://schemas.microsoft.com/office/drawing/2014/main" id="{4831F1E0-56EB-47EB-A493-391AA1E63E6D}"/>
              </a:ext>
            </a:extLst>
          </p:cNvPr>
          <p:cNvSpPr>
            <a:spLocks noGrp="1"/>
          </p:cNvSpPr>
          <p:nvPr>
            <p:ph sz="half" idx="16" hasCustomPrompt="1"/>
          </p:nvPr>
        </p:nvSpPr>
        <p:spPr>
          <a:xfrm>
            <a:off x="3250565" y="1397479"/>
            <a:ext cx="2743200" cy="701196"/>
          </a:xfrm>
          <a:solidFill>
            <a:schemeClr val="accent1"/>
          </a:solidFill>
          <a:ln>
            <a:noFill/>
          </a:ln>
        </p:spPr>
        <p:txBody>
          <a:bodyPr>
            <a:normAutofit/>
          </a:bodyPr>
          <a:lstStyle>
            <a:lvl1pPr marL="0" indent="0" algn="ctr">
              <a:buNone/>
              <a:defRPr sz="2400" b="1">
                <a:solidFill>
                  <a:schemeClr val="tx1"/>
                </a:solidFill>
                <a:latin typeface="Franklin Gothic Book" panose="020B0503020102020204" pitchFamily="34" charset="0"/>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a:t>Edit Master text styles</a:t>
            </a:r>
          </a:p>
        </p:txBody>
      </p:sp>
      <p:sp>
        <p:nvSpPr>
          <p:cNvPr id="33" name="Content Placeholder 2">
            <a:extLst>
              <a:ext uri="{FF2B5EF4-FFF2-40B4-BE49-F238E27FC236}">
                <a16:creationId xmlns:a16="http://schemas.microsoft.com/office/drawing/2014/main" id="{4831F1E0-56EB-47EB-A493-391AA1E63E6D}"/>
              </a:ext>
            </a:extLst>
          </p:cNvPr>
          <p:cNvSpPr>
            <a:spLocks noGrp="1"/>
          </p:cNvSpPr>
          <p:nvPr>
            <p:ph sz="half" idx="17" hasCustomPrompt="1"/>
          </p:nvPr>
        </p:nvSpPr>
        <p:spPr>
          <a:xfrm>
            <a:off x="6223084" y="1397479"/>
            <a:ext cx="2743200" cy="701196"/>
          </a:xfrm>
          <a:solidFill>
            <a:schemeClr val="accent2"/>
          </a:solidFill>
          <a:ln>
            <a:noFill/>
          </a:ln>
        </p:spPr>
        <p:txBody>
          <a:bodyPr>
            <a:normAutofit/>
          </a:bodyPr>
          <a:lstStyle>
            <a:lvl1pPr marL="0" indent="0" algn="ctr">
              <a:buNone/>
              <a:defRPr sz="2400" b="1">
                <a:solidFill>
                  <a:schemeClr val="tx1"/>
                </a:solidFill>
                <a:latin typeface="Franklin Gothic Book" panose="020B0503020102020204" pitchFamily="34" charset="0"/>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a:t>Edit Master text styles</a:t>
            </a:r>
          </a:p>
        </p:txBody>
      </p:sp>
      <p:sp>
        <p:nvSpPr>
          <p:cNvPr id="34" name="Content Placeholder 2">
            <a:extLst>
              <a:ext uri="{FF2B5EF4-FFF2-40B4-BE49-F238E27FC236}">
                <a16:creationId xmlns:a16="http://schemas.microsoft.com/office/drawing/2014/main" id="{4831F1E0-56EB-47EB-A493-391AA1E63E6D}"/>
              </a:ext>
            </a:extLst>
          </p:cNvPr>
          <p:cNvSpPr>
            <a:spLocks noGrp="1"/>
          </p:cNvSpPr>
          <p:nvPr>
            <p:ph sz="half" idx="18" hasCustomPrompt="1"/>
          </p:nvPr>
        </p:nvSpPr>
        <p:spPr>
          <a:xfrm>
            <a:off x="9189720" y="1397479"/>
            <a:ext cx="2743200" cy="701196"/>
          </a:xfrm>
          <a:solidFill>
            <a:schemeClr val="accent3"/>
          </a:solidFill>
          <a:ln>
            <a:noFill/>
          </a:ln>
        </p:spPr>
        <p:txBody>
          <a:bodyPr>
            <a:normAutofit/>
          </a:bodyPr>
          <a:lstStyle>
            <a:lvl1pPr marL="0" indent="0" algn="ctr">
              <a:buNone/>
              <a:defRPr sz="2400" b="1">
                <a:solidFill>
                  <a:schemeClr val="tx1"/>
                </a:solidFill>
                <a:latin typeface="Franklin Gothic Book" panose="020B0503020102020204" pitchFamily="34" charset="0"/>
              </a:defRPr>
            </a:lvl1pPr>
            <a:lvl2pPr marL="457200" indent="0">
              <a:buNone/>
              <a:defRPr sz="2000">
                <a:solidFill>
                  <a:schemeClr val="bg2"/>
                </a:solidFill>
                <a:latin typeface="Franklin Gothic Book" panose="020B0503020102020204" pitchFamily="34" charset="0"/>
              </a:defRPr>
            </a:lvl2pPr>
            <a:lvl3pPr marL="1085850" indent="-171450">
              <a:defRPr sz="1800">
                <a:solidFill>
                  <a:schemeClr val="bg2"/>
                </a:solidFill>
                <a:latin typeface="Franklin Gothic Book" panose="020B0503020102020204" pitchFamily="34" charset="0"/>
              </a:defRPr>
            </a:lvl3pPr>
            <a:lvl4pPr marL="1543050" indent="-171450">
              <a:defRPr sz="1600">
                <a:solidFill>
                  <a:schemeClr val="bg2"/>
                </a:solidFill>
                <a:latin typeface="Franklin Gothic Book" panose="020B0503020102020204" pitchFamily="34" charset="0"/>
              </a:defRPr>
            </a:lvl4pPr>
            <a:lvl5pPr marL="2000250" indent="-171450">
              <a:defRPr sz="1600">
                <a:solidFill>
                  <a:schemeClr val="bg2"/>
                </a:solidFill>
                <a:latin typeface="Franklin Gothic Book" panose="020B0503020102020204" pitchFamily="34" charset="0"/>
              </a:defRPr>
            </a:lvl5pPr>
          </a:lstStyle>
          <a:p>
            <a:pPr lvl="0"/>
            <a:r>
              <a:rPr lang="en-US"/>
              <a:t>Edit Master text styles</a:t>
            </a:r>
          </a:p>
        </p:txBody>
      </p:sp>
      <p:pic>
        <p:nvPicPr>
          <p:cNvPr id="27" name="Picture 26">
            <a:extLst>
              <a:ext uri="{FF2B5EF4-FFF2-40B4-BE49-F238E27FC236}">
                <a16:creationId xmlns:a16="http://schemas.microsoft.com/office/drawing/2014/main" id="{105F7D72-6C19-43E9-B26B-8D385226F5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Tree>
    <p:extLst>
      <p:ext uri="{BB962C8B-B14F-4D97-AF65-F5344CB8AC3E}">
        <p14:creationId xmlns:p14="http://schemas.microsoft.com/office/powerpoint/2010/main" val="73193487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4 Way (2)">
    <p:bg>
      <p:bgRef idx="1002">
        <a:schemeClr val="bg2"/>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vert="horz" lIns="91440" tIns="45720" rIns="91440" bIns="45720" rtlCol="0" anchor="ctr">
            <a:normAutofit/>
          </a:bodyPr>
          <a:lstStyle>
            <a:lvl1pPr>
              <a:defRPr lang="en-US" dirty="0">
                <a:latin typeface="Franklin Gothic Demi" panose="020B0703020102020204" pitchFamily="34" charset="0"/>
              </a:defRPr>
            </a:lvl1pPr>
          </a:lstStyle>
          <a:p>
            <a:pPr lvl="0" algn="ctr"/>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1"/>
                </a:solidFill>
                <a:latin typeface="Franklin Gothic Medium" panose="020B0603020102020204" pitchFamily="34" charset="0"/>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1"/>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pic>
        <p:nvPicPr>
          <p:cNvPr id="15" name="Picture 14">
            <a:extLst>
              <a:ext uri="{FF2B5EF4-FFF2-40B4-BE49-F238E27FC236}">
                <a16:creationId xmlns:a16="http://schemas.microsoft.com/office/drawing/2014/main" id="{9E670ADF-757B-4D9E-95F8-4F9B6F7FFF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2" name="Content Placeholder 2">
            <a:extLst>
              <a:ext uri="{FF2B5EF4-FFF2-40B4-BE49-F238E27FC236}">
                <a16:creationId xmlns:a16="http://schemas.microsoft.com/office/drawing/2014/main" id="{39D26FD7-E11B-422E-B975-A7C6D6C4C4FC}"/>
              </a:ext>
            </a:extLst>
          </p:cNvPr>
          <p:cNvSpPr>
            <a:spLocks noGrp="1"/>
          </p:cNvSpPr>
          <p:nvPr>
            <p:ph idx="15"/>
          </p:nvPr>
        </p:nvSpPr>
        <p:spPr>
          <a:xfrm>
            <a:off x="266701" y="1471294"/>
            <a:ext cx="2750820" cy="456596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1" name="Content Placeholder 2">
            <a:extLst>
              <a:ext uri="{FF2B5EF4-FFF2-40B4-BE49-F238E27FC236}">
                <a16:creationId xmlns:a16="http://schemas.microsoft.com/office/drawing/2014/main" id="{4D2C6250-F1A5-4CDF-8531-EC570D767024}"/>
              </a:ext>
            </a:extLst>
          </p:cNvPr>
          <p:cNvSpPr>
            <a:spLocks noGrp="1"/>
          </p:cNvSpPr>
          <p:nvPr>
            <p:ph idx="16"/>
          </p:nvPr>
        </p:nvSpPr>
        <p:spPr>
          <a:xfrm>
            <a:off x="6214110" y="1468278"/>
            <a:ext cx="2750820" cy="456596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2" name="Content Placeholder 2">
            <a:extLst>
              <a:ext uri="{FF2B5EF4-FFF2-40B4-BE49-F238E27FC236}">
                <a16:creationId xmlns:a16="http://schemas.microsoft.com/office/drawing/2014/main" id="{DF4D037F-C98F-47A2-A329-2EF8DD73B53D}"/>
              </a:ext>
            </a:extLst>
          </p:cNvPr>
          <p:cNvSpPr>
            <a:spLocks noGrp="1"/>
          </p:cNvSpPr>
          <p:nvPr>
            <p:ph idx="17"/>
          </p:nvPr>
        </p:nvSpPr>
        <p:spPr>
          <a:xfrm>
            <a:off x="3234691" y="1468278"/>
            <a:ext cx="2750820" cy="456596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3" name="Content Placeholder 2">
            <a:extLst>
              <a:ext uri="{FF2B5EF4-FFF2-40B4-BE49-F238E27FC236}">
                <a16:creationId xmlns:a16="http://schemas.microsoft.com/office/drawing/2014/main" id="{8140A19A-70EC-4F49-9BFE-73DA5AF6DAF0}"/>
              </a:ext>
            </a:extLst>
          </p:cNvPr>
          <p:cNvSpPr>
            <a:spLocks noGrp="1"/>
          </p:cNvSpPr>
          <p:nvPr>
            <p:ph idx="18"/>
          </p:nvPr>
        </p:nvSpPr>
        <p:spPr>
          <a:xfrm>
            <a:off x="9182100" y="1465262"/>
            <a:ext cx="2750820" cy="4565968"/>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251364760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cess 3 Step">
    <p:bg>
      <p:bgRef idx="1002">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20D935-802D-4A59-AC19-E138095A3480}"/>
              </a:ext>
            </a:extLst>
          </p:cNvPr>
          <p:cNvSpPr>
            <a:spLocks noGrp="1"/>
          </p:cNvSpPr>
          <p:nvPr>
            <p:ph type="title" hasCustomPrompt="1"/>
          </p:nvPr>
        </p:nvSpPr>
        <p:spPr>
          <a:xfrm>
            <a:off x="274320" y="187325"/>
            <a:ext cx="11658600" cy="968375"/>
          </a:xfrm>
        </p:spPr>
        <p:txBody>
          <a:bodyPr vert="horz" lIns="91440" tIns="45720" rIns="91440" bIns="45720" rtlCol="0" anchor="ctr">
            <a:normAutofit/>
          </a:bodyPr>
          <a:lstStyle>
            <a:lvl1pPr>
              <a:defRPr lang="en-US" dirty="0">
                <a:latin typeface="Franklin Gothic Demi" panose="020B0703020102020204" pitchFamily="34" charset="0"/>
              </a:defRPr>
            </a:lvl1pPr>
          </a:lstStyle>
          <a:p>
            <a:pPr lvl="0" algn="ctr"/>
            <a:r>
              <a:rPr lang="en-US"/>
              <a:t>Click to edit slide title</a:t>
            </a:r>
          </a:p>
        </p:txBody>
      </p:sp>
      <p:sp>
        <p:nvSpPr>
          <p:cNvPr id="10" name="Rectangle 9">
            <a:extLst>
              <a:ext uri="{FF2B5EF4-FFF2-40B4-BE49-F238E27FC236}">
                <a16:creationId xmlns:a16="http://schemas.microsoft.com/office/drawing/2014/main" id="{E7741612-7CA5-4809-B34D-AAF336C75255}"/>
              </a:ext>
            </a:extLst>
          </p:cNvPr>
          <p:cNvSpPr/>
          <p:nvPr userDrawn="1"/>
        </p:nvSpPr>
        <p:spPr>
          <a:xfrm>
            <a:off x="4953000" y="1130300"/>
            <a:ext cx="2286000" cy="1143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Footer Placeholder 4">
            <a:extLst>
              <a:ext uri="{FF2B5EF4-FFF2-40B4-BE49-F238E27FC236}">
                <a16:creationId xmlns:a16="http://schemas.microsoft.com/office/drawing/2014/main" id="{C900A413-BFCD-48D2-B594-07959F85B32C}"/>
              </a:ext>
            </a:extLst>
          </p:cNvPr>
          <p:cNvSpPr>
            <a:spLocks noGrp="1"/>
          </p:cNvSpPr>
          <p:nvPr>
            <p:ph type="ftr" sz="quarter" idx="11"/>
          </p:nvPr>
        </p:nvSpPr>
        <p:spPr>
          <a:xfrm>
            <a:off x="4038600" y="6496050"/>
            <a:ext cx="4114800" cy="365125"/>
          </a:xfrm>
        </p:spPr>
        <p:txBody>
          <a:bodyPr/>
          <a:lstStyle>
            <a:lvl1pPr>
              <a:defRPr sz="1100">
                <a:solidFill>
                  <a:schemeClr val="tx1"/>
                </a:solidFill>
                <a:latin typeface="Franklin Gothic Medium" panose="020B0603020102020204" pitchFamily="34" charset="0"/>
              </a:defRPr>
            </a:lvl1pPr>
          </a:lstStyle>
          <a:p>
            <a:r>
              <a:rPr lang="en-US"/>
              <a:t>Washington Metropolitan Area Transit Authority</a:t>
            </a:r>
          </a:p>
        </p:txBody>
      </p:sp>
      <p:sp>
        <p:nvSpPr>
          <p:cNvPr id="13" name="Slide Number Placeholder 5">
            <a:extLst>
              <a:ext uri="{FF2B5EF4-FFF2-40B4-BE49-F238E27FC236}">
                <a16:creationId xmlns:a16="http://schemas.microsoft.com/office/drawing/2014/main" id="{FB41AAB7-3FBC-4F0B-BB11-C84072D70686}"/>
              </a:ext>
            </a:extLst>
          </p:cNvPr>
          <p:cNvSpPr>
            <a:spLocks noGrp="1"/>
          </p:cNvSpPr>
          <p:nvPr>
            <p:ph type="sldNum" sz="quarter" idx="12"/>
          </p:nvPr>
        </p:nvSpPr>
        <p:spPr>
          <a:xfrm>
            <a:off x="9436100" y="6496050"/>
            <a:ext cx="2743200" cy="365125"/>
          </a:xfrm>
        </p:spPr>
        <p:txBody>
          <a:bodyPr/>
          <a:lstStyle>
            <a:lvl1pPr>
              <a:defRPr sz="1100">
                <a:solidFill>
                  <a:schemeClr val="tx1"/>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700" y="1390174"/>
            <a:ext cx="4023360" cy="823912"/>
          </a:xfrm>
          <a:prstGeom prst="homePlate">
            <a:avLst/>
          </a:prstGeom>
          <a:solidFill>
            <a:schemeClr val="accent1">
              <a:lumMod val="20000"/>
              <a:lumOff val="80000"/>
            </a:schemeClr>
          </a:solidFill>
        </p:spPr>
        <p:txBody>
          <a:bodyPr vert="horz" lIns="91440" tIns="45720" rIns="91440" bIns="45720" rtlCol="0" anchor="ctr">
            <a:normAutofit/>
          </a:bodyPr>
          <a:lstStyle>
            <a:lvl1pPr>
              <a:defRPr lang="en-US" sz="2400" b="1" dirty="0">
                <a:solidFill>
                  <a:schemeClr val="bg1">
                    <a:lumMod val="75000"/>
                  </a:schemeClr>
                </a:solidFill>
                <a:latin typeface="Franklin Gothic Book" panose="020B0503020102020204" pitchFamily="34" charset="0"/>
              </a:defRPr>
            </a:lvl1pPr>
          </a:lstStyle>
          <a:p>
            <a:pPr marL="0" lvl="0" indent="0" algn="ctr">
              <a:buNone/>
            </a:pPr>
            <a:r>
              <a:rPr lang="en-US"/>
              <a:t>Edit Master text styles</a:t>
            </a:r>
          </a:p>
        </p:txBody>
      </p:sp>
      <p:sp>
        <p:nvSpPr>
          <p:cNvPr id="8" name="Text Placeholder 4">
            <a:extLst>
              <a:ext uri="{FF2B5EF4-FFF2-40B4-BE49-F238E27FC236}">
                <a16:creationId xmlns:a16="http://schemas.microsoft.com/office/drawing/2014/main" id="{873F915F-6F43-4778-BE3A-7B8AE0E20BC1}"/>
              </a:ext>
            </a:extLst>
          </p:cNvPr>
          <p:cNvSpPr>
            <a:spLocks noGrp="1"/>
          </p:cNvSpPr>
          <p:nvPr>
            <p:ph type="body" sz="quarter" idx="3"/>
          </p:nvPr>
        </p:nvSpPr>
        <p:spPr>
          <a:xfrm>
            <a:off x="4084320" y="1390174"/>
            <a:ext cx="4023360" cy="823912"/>
          </a:xfrm>
          <a:prstGeom prst="chevron">
            <a:avLst/>
          </a:prstGeom>
          <a:solidFill>
            <a:schemeClr val="accent1">
              <a:lumMod val="20000"/>
              <a:lumOff val="80000"/>
            </a:schemeClr>
          </a:solidFill>
        </p:spPr>
        <p:txBody>
          <a:bodyPr vert="horz" lIns="91440" tIns="45720" rIns="91440" bIns="45720" rtlCol="0" anchor="ctr">
            <a:normAutofit/>
          </a:bodyPr>
          <a:lstStyle>
            <a:lvl1pPr>
              <a:defRPr lang="en-US" sz="2400" b="1" dirty="0">
                <a:solidFill>
                  <a:schemeClr val="bg1">
                    <a:lumMod val="75000"/>
                  </a:schemeClr>
                </a:solidFill>
                <a:latin typeface="Franklin Gothic Book" panose="020B0503020102020204" pitchFamily="34" charset="0"/>
              </a:defRPr>
            </a:lvl1pPr>
          </a:lstStyle>
          <a:p>
            <a:pPr marL="0" lvl="0" indent="0" algn="ctr">
              <a:buNone/>
            </a:pPr>
            <a:r>
              <a:rPr lang="en-US"/>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7909560" y="1390174"/>
            <a:ext cx="4023360" cy="823912"/>
          </a:xfrm>
          <a:prstGeom prst="chevron">
            <a:avLst/>
          </a:prstGeom>
          <a:solidFill>
            <a:schemeClr val="accent1">
              <a:lumMod val="20000"/>
              <a:lumOff val="80000"/>
            </a:schemeClr>
          </a:solidFill>
        </p:spPr>
        <p:txBody>
          <a:bodyPr vert="horz" lIns="91440" tIns="45720" rIns="91440" bIns="45720" rtlCol="0" anchor="ctr">
            <a:normAutofit/>
          </a:bodyPr>
          <a:lstStyle>
            <a:lvl1pPr>
              <a:defRPr lang="en-US" sz="2400" b="1" dirty="0">
                <a:solidFill>
                  <a:schemeClr val="bg1">
                    <a:lumMod val="75000"/>
                  </a:schemeClr>
                </a:solidFill>
                <a:latin typeface="Franklin Gothic Book" panose="020B0503020102020204" pitchFamily="34" charset="0"/>
              </a:defRPr>
            </a:lvl1pPr>
          </a:lstStyle>
          <a:p>
            <a:pPr marL="0" lvl="0" indent="0" algn="ctr">
              <a:buNone/>
            </a:pPr>
            <a:r>
              <a:rPr lang="en-US"/>
              <a:t>Edit Master text styles</a:t>
            </a:r>
          </a:p>
        </p:txBody>
      </p:sp>
      <p:pic>
        <p:nvPicPr>
          <p:cNvPr id="15" name="Picture 14">
            <a:extLst>
              <a:ext uri="{FF2B5EF4-FFF2-40B4-BE49-F238E27FC236}">
                <a16:creationId xmlns:a16="http://schemas.microsoft.com/office/drawing/2014/main" id="{091914D3-430D-46C8-8FE7-A66666BBE8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6" name="Content Placeholder 2">
            <a:extLst>
              <a:ext uri="{FF2B5EF4-FFF2-40B4-BE49-F238E27FC236}">
                <a16:creationId xmlns:a16="http://schemas.microsoft.com/office/drawing/2014/main" id="{F9657A6F-ABC2-42AE-A10B-04AC40848173}"/>
              </a:ext>
            </a:extLst>
          </p:cNvPr>
          <p:cNvSpPr>
            <a:spLocks noGrp="1"/>
          </p:cNvSpPr>
          <p:nvPr>
            <p:ph idx="15"/>
          </p:nvPr>
        </p:nvSpPr>
        <p:spPr>
          <a:xfrm>
            <a:off x="266701" y="2302328"/>
            <a:ext cx="3595006" cy="373493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7" name="Content Placeholder 2">
            <a:extLst>
              <a:ext uri="{FF2B5EF4-FFF2-40B4-BE49-F238E27FC236}">
                <a16:creationId xmlns:a16="http://schemas.microsoft.com/office/drawing/2014/main" id="{967666C8-E375-4630-B2C9-561EECD04777}"/>
              </a:ext>
            </a:extLst>
          </p:cNvPr>
          <p:cNvSpPr>
            <a:spLocks noGrp="1"/>
          </p:cNvSpPr>
          <p:nvPr>
            <p:ph idx="16"/>
          </p:nvPr>
        </p:nvSpPr>
        <p:spPr>
          <a:xfrm>
            <a:off x="4084320" y="2326745"/>
            <a:ext cx="3595006" cy="373493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1" name="Content Placeholder 2">
            <a:extLst>
              <a:ext uri="{FF2B5EF4-FFF2-40B4-BE49-F238E27FC236}">
                <a16:creationId xmlns:a16="http://schemas.microsoft.com/office/drawing/2014/main" id="{B6DE7323-9DA0-4703-83DB-2160532417C2}"/>
              </a:ext>
            </a:extLst>
          </p:cNvPr>
          <p:cNvSpPr>
            <a:spLocks noGrp="1"/>
          </p:cNvSpPr>
          <p:nvPr>
            <p:ph idx="17"/>
          </p:nvPr>
        </p:nvSpPr>
        <p:spPr>
          <a:xfrm>
            <a:off x="7909560" y="2326744"/>
            <a:ext cx="3595006" cy="373493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2060529369"/>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4 Step">
    <p:bg>
      <p:bgRef idx="1002">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20D935-802D-4A59-AC19-E138095A3480}"/>
              </a:ext>
            </a:extLst>
          </p:cNvPr>
          <p:cNvSpPr>
            <a:spLocks noGrp="1"/>
          </p:cNvSpPr>
          <p:nvPr>
            <p:ph type="title" hasCustomPrompt="1"/>
          </p:nvPr>
        </p:nvSpPr>
        <p:spPr>
          <a:xfrm>
            <a:off x="274320" y="187325"/>
            <a:ext cx="11658600" cy="968375"/>
          </a:xfrm>
        </p:spPr>
        <p:txBody>
          <a:bodyPr vert="horz" lIns="91440" tIns="45720" rIns="91440" bIns="45720" rtlCol="0" anchor="ctr">
            <a:normAutofit/>
          </a:bodyPr>
          <a:lstStyle>
            <a:lvl1pPr>
              <a:defRPr lang="en-US" dirty="0">
                <a:latin typeface="Franklin Gothic Demi" panose="020B0703020102020204" pitchFamily="34" charset="0"/>
              </a:defRPr>
            </a:lvl1pPr>
          </a:lstStyle>
          <a:p>
            <a:pPr lvl="0" algn="ctr"/>
            <a:r>
              <a:rPr lang="en-US"/>
              <a:t>Click to edit slide title</a:t>
            </a:r>
          </a:p>
        </p:txBody>
      </p:sp>
      <p:sp>
        <p:nvSpPr>
          <p:cNvPr id="10" name="Rectangle 9">
            <a:extLst>
              <a:ext uri="{FF2B5EF4-FFF2-40B4-BE49-F238E27FC236}">
                <a16:creationId xmlns:a16="http://schemas.microsoft.com/office/drawing/2014/main" id="{E7741612-7CA5-4809-B34D-AAF336C75255}"/>
              </a:ext>
            </a:extLst>
          </p:cNvPr>
          <p:cNvSpPr/>
          <p:nvPr userDrawn="1"/>
        </p:nvSpPr>
        <p:spPr>
          <a:xfrm>
            <a:off x="4953000" y="1130300"/>
            <a:ext cx="2286000" cy="1143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Footer Placeholder 4">
            <a:extLst>
              <a:ext uri="{FF2B5EF4-FFF2-40B4-BE49-F238E27FC236}">
                <a16:creationId xmlns:a16="http://schemas.microsoft.com/office/drawing/2014/main" id="{C900A413-BFCD-48D2-B594-07959F85B32C}"/>
              </a:ext>
            </a:extLst>
          </p:cNvPr>
          <p:cNvSpPr>
            <a:spLocks noGrp="1"/>
          </p:cNvSpPr>
          <p:nvPr>
            <p:ph type="ftr" sz="quarter" idx="11"/>
          </p:nvPr>
        </p:nvSpPr>
        <p:spPr>
          <a:xfrm>
            <a:off x="4038600" y="6496050"/>
            <a:ext cx="4114800" cy="365125"/>
          </a:xfrm>
        </p:spPr>
        <p:txBody>
          <a:bodyPr/>
          <a:lstStyle>
            <a:lvl1pPr>
              <a:defRPr sz="1100">
                <a:solidFill>
                  <a:schemeClr val="tx1"/>
                </a:solidFill>
                <a:latin typeface="Franklin Gothic Medium" panose="020B0603020102020204" pitchFamily="34" charset="0"/>
              </a:defRPr>
            </a:lvl1pPr>
          </a:lstStyle>
          <a:p>
            <a:r>
              <a:rPr lang="en-US"/>
              <a:t>Washington Metropolitan Area Transit Authority</a:t>
            </a:r>
          </a:p>
        </p:txBody>
      </p:sp>
      <p:sp>
        <p:nvSpPr>
          <p:cNvPr id="13" name="Slide Number Placeholder 5">
            <a:extLst>
              <a:ext uri="{FF2B5EF4-FFF2-40B4-BE49-F238E27FC236}">
                <a16:creationId xmlns:a16="http://schemas.microsoft.com/office/drawing/2014/main" id="{FB41AAB7-3FBC-4F0B-BB11-C84072D70686}"/>
              </a:ext>
            </a:extLst>
          </p:cNvPr>
          <p:cNvSpPr>
            <a:spLocks noGrp="1"/>
          </p:cNvSpPr>
          <p:nvPr>
            <p:ph type="sldNum" sz="quarter" idx="12"/>
          </p:nvPr>
        </p:nvSpPr>
        <p:spPr>
          <a:xfrm>
            <a:off x="9436100" y="6496050"/>
            <a:ext cx="2743200" cy="365125"/>
          </a:xfrm>
        </p:spPr>
        <p:txBody>
          <a:bodyPr/>
          <a:lstStyle>
            <a:lvl1pPr>
              <a:defRPr sz="1100">
                <a:solidFill>
                  <a:schemeClr val="tx1"/>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sp>
        <p:nvSpPr>
          <p:cNvPr id="7" name="Text Placeholder 2">
            <a:extLst>
              <a:ext uri="{FF2B5EF4-FFF2-40B4-BE49-F238E27FC236}">
                <a16:creationId xmlns:a16="http://schemas.microsoft.com/office/drawing/2014/main" id="{5B313387-1D72-4C9C-9005-1B28AC27AA91}"/>
              </a:ext>
            </a:extLst>
          </p:cNvPr>
          <p:cNvSpPr>
            <a:spLocks noGrp="1"/>
          </p:cNvSpPr>
          <p:nvPr>
            <p:ph type="body" idx="1"/>
          </p:nvPr>
        </p:nvSpPr>
        <p:spPr>
          <a:xfrm>
            <a:off x="266700" y="1390174"/>
            <a:ext cx="3101302" cy="823912"/>
          </a:xfrm>
          <a:prstGeom prst="homePlate">
            <a:avLst/>
          </a:prstGeom>
          <a:solidFill>
            <a:schemeClr val="accent1">
              <a:lumMod val="20000"/>
              <a:lumOff val="80000"/>
            </a:schemeClr>
          </a:solidFill>
        </p:spPr>
        <p:txBody>
          <a:bodyPr vert="horz" lIns="91440" tIns="45720" rIns="91440" bIns="45720" rtlCol="0" anchor="ctr">
            <a:normAutofit/>
          </a:bodyPr>
          <a:lstStyle>
            <a:lvl1pPr>
              <a:defRPr lang="en-US" sz="2000" b="1" dirty="0">
                <a:solidFill>
                  <a:schemeClr val="bg1">
                    <a:lumMod val="75000"/>
                  </a:schemeClr>
                </a:solidFill>
                <a:latin typeface="Franklin Gothic Book" panose="020B0503020102020204" pitchFamily="34" charset="0"/>
              </a:defRPr>
            </a:lvl1pPr>
          </a:lstStyle>
          <a:p>
            <a:pPr marL="0" lvl="0" indent="0" algn="ctr">
              <a:buNone/>
            </a:pPr>
            <a:r>
              <a:rPr lang="en-US"/>
              <a:t>Edit Master text styles</a:t>
            </a:r>
          </a:p>
        </p:txBody>
      </p:sp>
      <p:sp>
        <p:nvSpPr>
          <p:cNvPr id="14" name="Text Placeholder 4">
            <a:extLst>
              <a:ext uri="{FF2B5EF4-FFF2-40B4-BE49-F238E27FC236}">
                <a16:creationId xmlns:a16="http://schemas.microsoft.com/office/drawing/2014/main" id="{F118D66A-1E40-46C6-A326-D1C7596BA521}"/>
              </a:ext>
            </a:extLst>
          </p:cNvPr>
          <p:cNvSpPr>
            <a:spLocks noGrp="1"/>
          </p:cNvSpPr>
          <p:nvPr>
            <p:ph type="body" sz="quarter" idx="13"/>
          </p:nvPr>
        </p:nvSpPr>
        <p:spPr>
          <a:xfrm>
            <a:off x="8831618" y="1390174"/>
            <a:ext cx="3101302" cy="823912"/>
          </a:xfrm>
          <a:prstGeom prst="chevron">
            <a:avLst/>
          </a:prstGeom>
          <a:solidFill>
            <a:schemeClr val="accent1">
              <a:lumMod val="20000"/>
              <a:lumOff val="80000"/>
            </a:schemeClr>
          </a:solidFill>
        </p:spPr>
        <p:txBody>
          <a:bodyPr vert="horz" lIns="91440" tIns="45720" rIns="91440" bIns="45720" rtlCol="0" anchor="ctr">
            <a:normAutofit/>
          </a:bodyPr>
          <a:lstStyle>
            <a:lvl1pPr>
              <a:defRPr lang="en-US" sz="2000" b="1" dirty="0">
                <a:solidFill>
                  <a:schemeClr val="bg1">
                    <a:lumMod val="75000"/>
                  </a:schemeClr>
                </a:solidFill>
                <a:latin typeface="Franklin Gothic Book" panose="020B0503020102020204" pitchFamily="34" charset="0"/>
              </a:defRPr>
            </a:lvl1pPr>
          </a:lstStyle>
          <a:p>
            <a:pPr marL="0" lvl="0" indent="0" algn="ctr">
              <a:buNone/>
            </a:pPr>
            <a:r>
              <a:rPr lang="en-US"/>
              <a:t>Edit Master text styles</a:t>
            </a:r>
          </a:p>
        </p:txBody>
      </p:sp>
      <p:sp>
        <p:nvSpPr>
          <p:cNvPr id="23" name="Text Placeholder 4">
            <a:extLst>
              <a:ext uri="{FF2B5EF4-FFF2-40B4-BE49-F238E27FC236}">
                <a16:creationId xmlns:a16="http://schemas.microsoft.com/office/drawing/2014/main" id="{D30EC251-70DB-4739-B109-57388672BC7F}"/>
              </a:ext>
            </a:extLst>
          </p:cNvPr>
          <p:cNvSpPr>
            <a:spLocks noGrp="1"/>
          </p:cNvSpPr>
          <p:nvPr>
            <p:ph type="body" sz="quarter" idx="16"/>
          </p:nvPr>
        </p:nvSpPr>
        <p:spPr>
          <a:xfrm>
            <a:off x="5971396" y="1410652"/>
            <a:ext cx="3101302" cy="823912"/>
          </a:xfrm>
          <a:prstGeom prst="chevron">
            <a:avLst/>
          </a:prstGeom>
          <a:solidFill>
            <a:schemeClr val="accent1">
              <a:lumMod val="20000"/>
              <a:lumOff val="80000"/>
            </a:schemeClr>
          </a:solidFill>
        </p:spPr>
        <p:txBody>
          <a:bodyPr vert="horz" lIns="91440" tIns="45720" rIns="91440" bIns="45720" rtlCol="0" anchor="ctr">
            <a:normAutofit/>
          </a:bodyPr>
          <a:lstStyle>
            <a:lvl1pPr>
              <a:defRPr lang="en-US" sz="2000" b="1" dirty="0">
                <a:solidFill>
                  <a:schemeClr val="bg1">
                    <a:lumMod val="75000"/>
                  </a:schemeClr>
                </a:solidFill>
                <a:latin typeface="Franklin Gothic Book" panose="020B0503020102020204" pitchFamily="34" charset="0"/>
              </a:defRPr>
            </a:lvl1pPr>
          </a:lstStyle>
          <a:p>
            <a:pPr marL="0" lvl="0" indent="0" algn="ctr">
              <a:buNone/>
            </a:pPr>
            <a:r>
              <a:rPr lang="en-US"/>
              <a:t>Edit Master text styles</a:t>
            </a:r>
          </a:p>
        </p:txBody>
      </p:sp>
      <p:sp>
        <p:nvSpPr>
          <p:cNvPr id="27" name="Text Placeholder 4">
            <a:extLst>
              <a:ext uri="{FF2B5EF4-FFF2-40B4-BE49-F238E27FC236}">
                <a16:creationId xmlns:a16="http://schemas.microsoft.com/office/drawing/2014/main" id="{41FE1D0E-5ED9-454D-AA79-C0A415CEB232}"/>
              </a:ext>
            </a:extLst>
          </p:cNvPr>
          <p:cNvSpPr>
            <a:spLocks noGrp="1"/>
          </p:cNvSpPr>
          <p:nvPr>
            <p:ph type="body" sz="quarter" idx="18"/>
          </p:nvPr>
        </p:nvSpPr>
        <p:spPr>
          <a:xfrm>
            <a:off x="3131294" y="1390174"/>
            <a:ext cx="3101302" cy="823912"/>
          </a:xfrm>
          <a:prstGeom prst="chevron">
            <a:avLst/>
          </a:prstGeom>
          <a:solidFill>
            <a:schemeClr val="accent1">
              <a:lumMod val="20000"/>
              <a:lumOff val="80000"/>
            </a:schemeClr>
          </a:solidFill>
        </p:spPr>
        <p:txBody>
          <a:bodyPr vert="horz" lIns="91440" tIns="45720" rIns="91440" bIns="45720" rtlCol="0" anchor="ctr">
            <a:normAutofit/>
          </a:bodyPr>
          <a:lstStyle>
            <a:lvl1pPr>
              <a:defRPr lang="en-US" sz="2000" b="1" dirty="0">
                <a:solidFill>
                  <a:schemeClr val="bg1">
                    <a:lumMod val="75000"/>
                  </a:schemeClr>
                </a:solidFill>
                <a:latin typeface="Franklin Gothic Book" panose="020B0503020102020204" pitchFamily="34" charset="0"/>
              </a:defRPr>
            </a:lvl1pPr>
          </a:lstStyle>
          <a:p>
            <a:pPr marL="0" lvl="0" indent="0" algn="ctr">
              <a:buNone/>
            </a:pPr>
            <a:r>
              <a:rPr lang="en-US"/>
              <a:t>Edit Master text styles</a:t>
            </a:r>
          </a:p>
        </p:txBody>
      </p:sp>
      <p:pic>
        <p:nvPicPr>
          <p:cNvPr id="16" name="Picture 15">
            <a:extLst>
              <a:ext uri="{FF2B5EF4-FFF2-40B4-BE49-F238E27FC236}">
                <a16:creationId xmlns:a16="http://schemas.microsoft.com/office/drawing/2014/main" id="{9D1946FB-E4F9-4E5D-A031-DA6EBEEA2A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8" name="Content Placeholder 2">
            <a:extLst>
              <a:ext uri="{FF2B5EF4-FFF2-40B4-BE49-F238E27FC236}">
                <a16:creationId xmlns:a16="http://schemas.microsoft.com/office/drawing/2014/main" id="{41006BD1-2488-41EE-BFB9-486101668055}"/>
              </a:ext>
            </a:extLst>
          </p:cNvPr>
          <p:cNvSpPr>
            <a:spLocks noGrp="1"/>
          </p:cNvSpPr>
          <p:nvPr>
            <p:ph idx="20"/>
          </p:nvPr>
        </p:nvSpPr>
        <p:spPr>
          <a:xfrm>
            <a:off x="263434" y="2307815"/>
            <a:ext cx="2703991" cy="373493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9" name="Content Placeholder 2">
            <a:extLst>
              <a:ext uri="{FF2B5EF4-FFF2-40B4-BE49-F238E27FC236}">
                <a16:creationId xmlns:a16="http://schemas.microsoft.com/office/drawing/2014/main" id="{9723FE95-B73B-4A75-ABDF-1343176921CE}"/>
              </a:ext>
            </a:extLst>
          </p:cNvPr>
          <p:cNvSpPr>
            <a:spLocks noGrp="1"/>
          </p:cNvSpPr>
          <p:nvPr>
            <p:ph idx="21"/>
          </p:nvPr>
        </p:nvSpPr>
        <p:spPr>
          <a:xfrm>
            <a:off x="3131294" y="2307814"/>
            <a:ext cx="2703991" cy="373493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1" name="Content Placeholder 2">
            <a:extLst>
              <a:ext uri="{FF2B5EF4-FFF2-40B4-BE49-F238E27FC236}">
                <a16:creationId xmlns:a16="http://schemas.microsoft.com/office/drawing/2014/main" id="{E7138E6A-1EA1-41AD-B113-59C2E0F19EFD}"/>
              </a:ext>
            </a:extLst>
          </p:cNvPr>
          <p:cNvSpPr>
            <a:spLocks noGrp="1"/>
          </p:cNvSpPr>
          <p:nvPr>
            <p:ph idx="22"/>
          </p:nvPr>
        </p:nvSpPr>
        <p:spPr>
          <a:xfrm>
            <a:off x="5971396" y="2307814"/>
            <a:ext cx="2703991" cy="373493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22" name="Content Placeholder 2">
            <a:extLst>
              <a:ext uri="{FF2B5EF4-FFF2-40B4-BE49-F238E27FC236}">
                <a16:creationId xmlns:a16="http://schemas.microsoft.com/office/drawing/2014/main" id="{99B1A752-EFAF-4CDF-9049-1D25E032E6C8}"/>
              </a:ext>
            </a:extLst>
          </p:cNvPr>
          <p:cNvSpPr>
            <a:spLocks noGrp="1"/>
          </p:cNvSpPr>
          <p:nvPr>
            <p:ph idx="23"/>
          </p:nvPr>
        </p:nvSpPr>
        <p:spPr>
          <a:xfrm>
            <a:off x="8839256" y="2307813"/>
            <a:ext cx="2703991" cy="3734933"/>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13163223"/>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p:bg>
      <p:bgRef idx="1002">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20D935-802D-4A59-AC19-E138095A3480}"/>
              </a:ext>
            </a:extLst>
          </p:cNvPr>
          <p:cNvSpPr>
            <a:spLocks noGrp="1"/>
          </p:cNvSpPr>
          <p:nvPr>
            <p:ph type="title" hasCustomPrompt="1"/>
          </p:nvPr>
        </p:nvSpPr>
        <p:spPr>
          <a:xfrm>
            <a:off x="274320" y="187325"/>
            <a:ext cx="11658600" cy="968375"/>
          </a:xfrm>
        </p:spPr>
        <p:txBody>
          <a:bodyPr vert="horz" lIns="91440" tIns="45720" rIns="91440" bIns="45720" rtlCol="0" anchor="ctr">
            <a:normAutofit/>
          </a:bodyPr>
          <a:lstStyle>
            <a:lvl1pPr>
              <a:defRPr lang="en-US" dirty="0">
                <a:latin typeface="Franklin Gothic Demi" panose="020B0703020102020204" pitchFamily="34" charset="0"/>
              </a:defRPr>
            </a:lvl1pPr>
          </a:lstStyle>
          <a:p>
            <a:pPr lvl="0" algn="ctr"/>
            <a:r>
              <a:rPr lang="en-US"/>
              <a:t>Click to edit slide title</a:t>
            </a:r>
          </a:p>
        </p:txBody>
      </p:sp>
      <p:sp>
        <p:nvSpPr>
          <p:cNvPr id="10" name="Rectangle 9">
            <a:extLst>
              <a:ext uri="{FF2B5EF4-FFF2-40B4-BE49-F238E27FC236}">
                <a16:creationId xmlns:a16="http://schemas.microsoft.com/office/drawing/2014/main" id="{E7741612-7CA5-4809-B34D-AAF336C75255}"/>
              </a:ext>
            </a:extLst>
          </p:cNvPr>
          <p:cNvSpPr/>
          <p:nvPr userDrawn="1"/>
        </p:nvSpPr>
        <p:spPr>
          <a:xfrm>
            <a:off x="4953000" y="1130300"/>
            <a:ext cx="2286000" cy="1143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able Placeholder 2">
            <a:extLst>
              <a:ext uri="{FF2B5EF4-FFF2-40B4-BE49-F238E27FC236}">
                <a16:creationId xmlns:a16="http://schemas.microsoft.com/office/drawing/2014/main" id="{059ED789-0195-42A2-8612-EF664C5F8422}"/>
              </a:ext>
            </a:extLst>
          </p:cNvPr>
          <p:cNvSpPr>
            <a:spLocks noGrp="1"/>
          </p:cNvSpPr>
          <p:nvPr>
            <p:ph type="tbl" sz="quarter" idx="13"/>
          </p:nvPr>
        </p:nvSpPr>
        <p:spPr>
          <a:xfrm>
            <a:off x="274638" y="1611994"/>
            <a:ext cx="11658600" cy="4480560"/>
          </a:xfrm>
        </p:spPr>
        <p:txBody>
          <a:bodyPr>
            <a:normAutofit/>
          </a:bodyPr>
          <a:lstStyle>
            <a:lvl1pPr marL="0" indent="0">
              <a:buNone/>
              <a:defRPr sz="2400">
                <a:solidFill>
                  <a:schemeClr val="tx1"/>
                </a:solidFill>
                <a:latin typeface="Franklin Gothic Book" panose="020B0503020102020204" pitchFamily="34" charset="0"/>
              </a:defRPr>
            </a:lvl1pPr>
          </a:lstStyle>
          <a:p>
            <a:endParaRPr lang="en-US"/>
          </a:p>
        </p:txBody>
      </p:sp>
      <p:sp>
        <p:nvSpPr>
          <p:cNvPr id="16" name="Footer Placeholder 4">
            <a:extLst>
              <a:ext uri="{FF2B5EF4-FFF2-40B4-BE49-F238E27FC236}">
                <a16:creationId xmlns:a16="http://schemas.microsoft.com/office/drawing/2014/main" id="{2CDCFFBB-C3A0-4EF2-BA7A-C2835AE2063E}"/>
              </a:ext>
            </a:extLst>
          </p:cNvPr>
          <p:cNvSpPr>
            <a:spLocks noGrp="1"/>
          </p:cNvSpPr>
          <p:nvPr>
            <p:ph type="ftr" sz="quarter" idx="11"/>
          </p:nvPr>
        </p:nvSpPr>
        <p:spPr>
          <a:xfrm>
            <a:off x="4038600" y="6496050"/>
            <a:ext cx="4114800" cy="365125"/>
          </a:xfrm>
        </p:spPr>
        <p:txBody>
          <a:bodyPr/>
          <a:lstStyle>
            <a:lvl1pPr>
              <a:defRPr sz="1100">
                <a:solidFill>
                  <a:schemeClr val="tx1"/>
                </a:solidFill>
                <a:latin typeface="Franklin Gothic Medium" panose="020B0603020102020204" pitchFamily="34" charset="0"/>
              </a:defRPr>
            </a:lvl1pPr>
          </a:lstStyle>
          <a:p>
            <a:r>
              <a:rPr lang="en-US"/>
              <a:t>Washington Metropolitan Area Transit Authority</a:t>
            </a:r>
          </a:p>
        </p:txBody>
      </p:sp>
      <p:sp>
        <p:nvSpPr>
          <p:cNvPr id="17" name="Slide Number Placeholder 5">
            <a:extLst>
              <a:ext uri="{FF2B5EF4-FFF2-40B4-BE49-F238E27FC236}">
                <a16:creationId xmlns:a16="http://schemas.microsoft.com/office/drawing/2014/main" id="{7A4C55EA-A675-4AF6-BCF9-E12B61DAA382}"/>
              </a:ext>
            </a:extLst>
          </p:cNvPr>
          <p:cNvSpPr>
            <a:spLocks noGrp="1"/>
          </p:cNvSpPr>
          <p:nvPr>
            <p:ph type="sldNum" sz="quarter" idx="12"/>
          </p:nvPr>
        </p:nvSpPr>
        <p:spPr>
          <a:xfrm>
            <a:off x="9436100" y="6496050"/>
            <a:ext cx="2743200" cy="365125"/>
          </a:xfrm>
        </p:spPr>
        <p:txBody>
          <a:bodyPr/>
          <a:lstStyle>
            <a:lvl1pPr>
              <a:defRPr sz="1100">
                <a:solidFill>
                  <a:schemeClr val="tx1"/>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pic>
        <p:nvPicPr>
          <p:cNvPr id="8" name="Picture 7">
            <a:extLst>
              <a:ext uri="{FF2B5EF4-FFF2-40B4-BE49-F238E27FC236}">
                <a16:creationId xmlns:a16="http://schemas.microsoft.com/office/drawing/2014/main" id="{74ABE618-E6D6-492A-9751-909B8914E2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Tree>
    <p:extLst>
      <p:ext uri="{BB962C8B-B14F-4D97-AF65-F5344CB8AC3E}">
        <p14:creationId xmlns:p14="http://schemas.microsoft.com/office/powerpoint/2010/main" val="17286888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mple Text with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5" name="Footer Placeholder 4">
            <a:extLst>
              <a:ext uri="{FF2B5EF4-FFF2-40B4-BE49-F238E27FC236}">
                <a16:creationId xmlns:a16="http://schemas.microsoft.com/office/drawing/2014/main" id="{2D04FC94-1328-4069-86F8-D445BCE5F562}"/>
              </a:ext>
            </a:extLst>
          </p:cNvPr>
          <p:cNvSpPr>
            <a:spLocks noGrp="1"/>
          </p:cNvSpPr>
          <p:nvPr>
            <p:ph type="ftr" sz="quarter" idx="11"/>
          </p:nvPr>
        </p:nvSpPr>
        <p:spPr>
          <a:xfrm>
            <a:off x="4038600" y="6496050"/>
            <a:ext cx="4114800" cy="365125"/>
          </a:xfrm>
        </p:spPr>
        <p:txBody>
          <a:bodyPr/>
          <a:lstStyle>
            <a:lvl1pPr>
              <a:defRPr sz="1100">
                <a:solidFill>
                  <a:schemeClr val="tx2"/>
                </a:solidFill>
                <a:latin typeface="Franklin Gothic Medium" panose="020B0603020102020204" pitchFamily="34" charset="0"/>
              </a:defRPr>
            </a:lvl1pPr>
          </a:lstStyle>
          <a:p>
            <a:r>
              <a:rPr lang="en-US"/>
              <a:t>Washington Metropolitan Area Transit Authority</a:t>
            </a:r>
          </a:p>
        </p:txBody>
      </p:sp>
      <p:sp>
        <p:nvSpPr>
          <p:cNvPr id="6" name="Slide Number Placeholder 5">
            <a:extLst>
              <a:ext uri="{FF2B5EF4-FFF2-40B4-BE49-F238E27FC236}">
                <a16:creationId xmlns:a16="http://schemas.microsoft.com/office/drawing/2014/main" id="{E491BEB1-DD74-48CA-8F39-AC24A0FC3A7A}"/>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sp>
        <p:nvSpPr>
          <p:cNvPr id="11" name="Rectangle 10">
            <a:extLst>
              <a:ext uri="{FF2B5EF4-FFF2-40B4-BE49-F238E27FC236}">
                <a16:creationId xmlns:a16="http://schemas.microsoft.com/office/drawing/2014/main" id="{CA059EFA-882B-4DD9-A14F-5BA8772F028B}"/>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F357FF68-72E0-44A5-B586-1DB4B4BC1C74}"/>
              </a:ext>
            </a:extLst>
          </p:cNvPr>
          <p:cNvSpPr>
            <a:spLocks noGrp="1"/>
          </p:cNvSpPr>
          <p:nvPr>
            <p:ph idx="1"/>
          </p:nvPr>
        </p:nvSpPr>
        <p:spPr>
          <a:xfrm>
            <a:off x="266700" y="1602338"/>
            <a:ext cx="11658600"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pic>
        <p:nvPicPr>
          <p:cNvPr id="8" name="Picture 7">
            <a:extLst>
              <a:ext uri="{FF2B5EF4-FFF2-40B4-BE49-F238E27FC236}">
                <a16:creationId xmlns:a16="http://schemas.microsoft.com/office/drawing/2014/main" id="{E322F86B-1D84-47AD-9B03-0CA89B5DF8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75931" y="3888338"/>
            <a:ext cx="2463537" cy="2380027"/>
          </a:xfrm>
          <a:prstGeom prst="rect">
            <a:avLst/>
          </a:prstGeom>
        </p:spPr>
      </p:pic>
      <p:pic>
        <p:nvPicPr>
          <p:cNvPr id="7" name="Picture 6">
            <a:extLst>
              <a:ext uri="{FF2B5EF4-FFF2-40B4-BE49-F238E27FC236}">
                <a16:creationId xmlns:a16="http://schemas.microsoft.com/office/drawing/2014/main" id="{DE609A29-5125-4D85-9935-8E563872BA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Tree>
    <p:extLst>
      <p:ext uri="{BB962C8B-B14F-4D97-AF65-F5344CB8AC3E}">
        <p14:creationId xmlns:p14="http://schemas.microsoft.com/office/powerpoint/2010/main" val="367340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ject Plan">
    <p:bg>
      <p:bgRef idx="1002">
        <a:schemeClr val="bg2"/>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520D935-802D-4A59-AC19-E138095A3480}"/>
              </a:ext>
            </a:extLst>
          </p:cNvPr>
          <p:cNvSpPr>
            <a:spLocks noGrp="1"/>
          </p:cNvSpPr>
          <p:nvPr>
            <p:ph type="title" hasCustomPrompt="1"/>
          </p:nvPr>
        </p:nvSpPr>
        <p:spPr>
          <a:xfrm>
            <a:off x="274320" y="187325"/>
            <a:ext cx="11658600" cy="968375"/>
          </a:xfrm>
        </p:spPr>
        <p:txBody>
          <a:bodyPr vert="horz" lIns="91440" tIns="45720" rIns="91440" bIns="45720" rtlCol="0" anchor="ctr">
            <a:normAutofit/>
          </a:bodyPr>
          <a:lstStyle>
            <a:lvl1pPr>
              <a:defRPr lang="en-US" dirty="0">
                <a:latin typeface="Franklin Gothic Demi" panose="020B0703020102020204" pitchFamily="34" charset="0"/>
              </a:defRPr>
            </a:lvl1pPr>
          </a:lstStyle>
          <a:p>
            <a:pPr lvl="0" algn="ctr"/>
            <a:r>
              <a:rPr lang="en-US"/>
              <a:t>Click to edit slide title</a:t>
            </a:r>
          </a:p>
        </p:txBody>
      </p:sp>
      <p:sp>
        <p:nvSpPr>
          <p:cNvPr id="10" name="Rectangle 9">
            <a:extLst>
              <a:ext uri="{FF2B5EF4-FFF2-40B4-BE49-F238E27FC236}">
                <a16:creationId xmlns:a16="http://schemas.microsoft.com/office/drawing/2014/main" id="{E7741612-7CA5-4809-B34D-AAF336C75255}"/>
              </a:ext>
            </a:extLst>
          </p:cNvPr>
          <p:cNvSpPr/>
          <p:nvPr userDrawn="1"/>
        </p:nvSpPr>
        <p:spPr>
          <a:xfrm>
            <a:off x="4953000" y="1130300"/>
            <a:ext cx="2286000" cy="1143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Footer Placeholder 4">
            <a:extLst>
              <a:ext uri="{FF2B5EF4-FFF2-40B4-BE49-F238E27FC236}">
                <a16:creationId xmlns:a16="http://schemas.microsoft.com/office/drawing/2014/main" id="{C900A413-BFCD-48D2-B594-07959F85B32C}"/>
              </a:ext>
            </a:extLst>
          </p:cNvPr>
          <p:cNvSpPr>
            <a:spLocks noGrp="1"/>
          </p:cNvSpPr>
          <p:nvPr>
            <p:ph type="ftr" sz="quarter" idx="11"/>
          </p:nvPr>
        </p:nvSpPr>
        <p:spPr>
          <a:xfrm>
            <a:off x="4038600" y="6496050"/>
            <a:ext cx="4114800" cy="365125"/>
          </a:xfrm>
        </p:spPr>
        <p:txBody>
          <a:bodyPr/>
          <a:lstStyle>
            <a:lvl1pPr>
              <a:defRPr sz="1100">
                <a:solidFill>
                  <a:schemeClr val="tx1"/>
                </a:solidFill>
                <a:latin typeface="Franklin Gothic Medium" panose="020B0603020102020204" pitchFamily="34" charset="0"/>
              </a:defRPr>
            </a:lvl1pPr>
          </a:lstStyle>
          <a:p>
            <a:r>
              <a:rPr lang="en-US"/>
              <a:t>Washington Metropolitan Area Transit Authority</a:t>
            </a:r>
          </a:p>
        </p:txBody>
      </p:sp>
      <p:sp>
        <p:nvSpPr>
          <p:cNvPr id="13" name="Slide Number Placeholder 5">
            <a:extLst>
              <a:ext uri="{FF2B5EF4-FFF2-40B4-BE49-F238E27FC236}">
                <a16:creationId xmlns:a16="http://schemas.microsoft.com/office/drawing/2014/main" id="{FB41AAB7-3FBC-4F0B-BB11-C84072D70686}"/>
              </a:ext>
            </a:extLst>
          </p:cNvPr>
          <p:cNvSpPr>
            <a:spLocks noGrp="1"/>
          </p:cNvSpPr>
          <p:nvPr>
            <p:ph type="sldNum" sz="quarter" idx="12"/>
          </p:nvPr>
        </p:nvSpPr>
        <p:spPr>
          <a:xfrm>
            <a:off x="9436100" y="6496050"/>
            <a:ext cx="2743200" cy="365125"/>
          </a:xfrm>
        </p:spPr>
        <p:txBody>
          <a:bodyPr/>
          <a:lstStyle>
            <a:lvl1pPr>
              <a:defRPr sz="1100">
                <a:solidFill>
                  <a:schemeClr val="tx1"/>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pic>
        <p:nvPicPr>
          <p:cNvPr id="7" name="Picture 6">
            <a:extLst>
              <a:ext uri="{FF2B5EF4-FFF2-40B4-BE49-F238E27FC236}">
                <a16:creationId xmlns:a16="http://schemas.microsoft.com/office/drawing/2014/main" id="{0F2B079F-F1D2-465A-8CBA-F6B396506B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Tree>
    <p:extLst>
      <p:ext uri="{BB962C8B-B14F-4D97-AF65-F5344CB8AC3E}">
        <p14:creationId xmlns:p14="http://schemas.microsoft.com/office/powerpoint/2010/main" val="347048288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Text with System Map">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465CEE-9898-4168-AC5B-260FD0343370}"/>
              </a:ext>
            </a:extLst>
          </p:cNvPr>
          <p:cNvPicPr>
            <a:picLocks noChangeAspect="1"/>
          </p:cNvPicPr>
          <p:nvPr userDrawn="1"/>
        </p:nvPicPr>
        <p:blipFill rotWithShape="1">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1724"/>
          <a:stretch/>
        </p:blipFill>
        <p:spPr>
          <a:xfrm>
            <a:off x="6593841" y="1460500"/>
            <a:ext cx="5585460" cy="4869212"/>
          </a:xfrm>
          <a:prstGeom prst="rect">
            <a:avLst/>
          </a:prstGeom>
        </p:spPr>
      </p:pic>
      <p:sp>
        <p:nvSpPr>
          <p:cNvPr id="2" name="Title 1">
            <a:extLst>
              <a:ext uri="{FF2B5EF4-FFF2-40B4-BE49-F238E27FC236}">
                <a16:creationId xmlns:a16="http://schemas.microsoft.com/office/drawing/2014/main" id="{2DB82D4F-3AD8-4842-A45C-93163F66E4A3}"/>
              </a:ext>
            </a:extLst>
          </p:cNvPr>
          <p:cNvSpPr>
            <a:spLocks noGrp="1"/>
          </p:cNvSpPr>
          <p:nvPr>
            <p:ph type="title" hasCustomPrompt="1"/>
          </p:nvPr>
        </p:nvSpPr>
        <p:spPr>
          <a:xfrm>
            <a:off x="26670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5" name="Footer Placeholder 4">
            <a:extLst>
              <a:ext uri="{FF2B5EF4-FFF2-40B4-BE49-F238E27FC236}">
                <a16:creationId xmlns:a16="http://schemas.microsoft.com/office/drawing/2014/main" id="{2D04FC94-1328-4069-86F8-D445BCE5F562}"/>
              </a:ext>
            </a:extLst>
          </p:cNvPr>
          <p:cNvSpPr>
            <a:spLocks noGrp="1"/>
          </p:cNvSpPr>
          <p:nvPr>
            <p:ph type="ftr" sz="quarter" idx="11"/>
          </p:nvPr>
        </p:nvSpPr>
        <p:spPr>
          <a:xfrm>
            <a:off x="4038600" y="6496050"/>
            <a:ext cx="4114800" cy="365125"/>
          </a:xfrm>
        </p:spPr>
        <p:txBody>
          <a:bodyPr/>
          <a:lstStyle>
            <a:lvl1pPr>
              <a:defRPr sz="1100">
                <a:solidFill>
                  <a:schemeClr val="tx2"/>
                </a:solidFill>
                <a:latin typeface="Franklin Gothic Medium" panose="020B0603020102020204" pitchFamily="34" charset="0"/>
              </a:defRPr>
            </a:lvl1pPr>
          </a:lstStyle>
          <a:p>
            <a:r>
              <a:rPr lang="en-US"/>
              <a:t>Washington Metropolitan Area Transit Authority</a:t>
            </a:r>
          </a:p>
        </p:txBody>
      </p:sp>
      <p:sp>
        <p:nvSpPr>
          <p:cNvPr id="6" name="Slide Number Placeholder 5">
            <a:extLst>
              <a:ext uri="{FF2B5EF4-FFF2-40B4-BE49-F238E27FC236}">
                <a16:creationId xmlns:a16="http://schemas.microsoft.com/office/drawing/2014/main" id="{E491BEB1-DD74-48CA-8F39-AC24A0FC3A7A}"/>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sp>
        <p:nvSpPr>
          <p:cNvPr id="11" name="Rectangle 10">
            <a:extLst>
              <a:ext uri="{FF2B5EF4-FFF2-40B4-BE49-F238E27FC236}">
                <a16:creationId xmlns:a16="http://schemas.microsoft.com/office/drawing/2014/main" id="{CA059EFA-882B-4DD9-A14F-5BA8772F028B}"/>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CB3DF09-234A-4DE1-A859-B4DD3421C73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2" name="Content Placeholder 2">
            <a:extLst>
              <a:ext uri="{FF2B5EF4-FFF2-40B4-BE49-F238E27FC236}">
                <a16:creationId xmlns:a16="http://schemas.microsoft.com/office/drawing/2014/main" id="{7449EE12-61CF-4906-8691-9C4DA0BF58CC}"/>
              </a:ext>
            </a:extLst>
          </p:cNvPr>
          <p:cNvSpPr>
            <a:spLocks noGrp="1"/>
          </p:cNvSpPr>
          <p:nvPr>
            <p:ph idx="1"/>
          </p:nvPr>
        </p:nvSpPr>
        <p:spPr>
          <a:xfrm>
            <a:off x="266700" y="1602338"/>
            <a:ext cx="6901543"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410516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Text with Top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700" y="1376362"/>
            <a:ext cx="11666220" cy="1060845"/>
          </a:xfrm>
          <a:solidFill>
            <a:schemeClr val="tx2"/>
          </a:solidFill>
        </p:spPr>
        <p:txBody>
          <a:bodyPr anchor="ctr"/>
          <a:lstStyle>
            <a:lvl1pPr marL="0" indent="0" algn="ctr">
              <a:buNone/>
              <a:defRPr sz="24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key takeaway</a:t>
            </a:r>
          </a:p>
        </p:txBody>
      </p:sp>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2"/>
                </a:solidFill>
                <a:latin typeface="Franklin Gothic Medium" panose="020B0603020102020204" pitchFamily="34" charset="0"/>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pic>
        <p:nvPicPr>
          <p:cNvPr id="9" name="Picture 8">
            <a:extLst>
              <a:ext uri="{FF2B5EF4-FFF2-40B4-BE49-F238E27FC236}">
                <a16:creationId xmlns:a16="http://schemas.microsoft.com/office/drawing/2014/main" id="{615FBCA9-8AB5-4246-BB93-BB7F2BEEA2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2" name="Content Placeholder 2">
            <a:extLst>
              <a:ext uri="{FF2B5EF4-FFF2-40B4-BE49-F238E27FC236}">
                <a16:creationId xmlns:a16="http://schemas.microsoft.com/office/drawing/2014/main" id="{172F9E5C-4149-43F0-BD7A-07AD4B163BB0}"/>
              </a:ext>
            </a:extLst>
          </p:cNvPr>
          <p:cNvSpPr>
            <a:spLocks noGrp="1"/>
          </p:cNvSpPr>
          <p:nvPr>
            <p:ph idx="13"/>
          </p:nvPr>
        </p:nvSpPr>
        <p:spPr>
          <a:xfrm>
            <a:off x="266700" y="2568968"/>
            <a:ext cx="11658600"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728157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Text with Bottom Takeawa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7EC9FA-C355-4655-8DFF-AE5AABD0F724}"/>
              </a:ext>
            </a:extLst>
          </p:cNvPr>
          <p:cNvSpPr>
            <a:spLocks noGrp="1"/>
          </p:cNvSpPr>
          <p:nvPr>
            <p:ph type="body" idx="1" hasCustomPrompt="1"/>
          </p:nvPr>
        </p:nvSpPr>
        <p:spPr>
          <a:xfrm>
            <a:off x="266700" y="4984981"/>
            <a:ext cx="11666220" cy="1060845"/>
          </a:xfrm>
          <a:solidFill>
            <a:schemeClr val="tx2"/>
          </a:solidFill>
        </p:spPr>
        <p:txBody>
          <a:bodyPr anchor="ctr"/>
          <a:lstStyle>
            <a:lvl1pPr marL="0" indent="0" algn="ctr">
              <a:buNone/>
              <a:defRPr sz="24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key takeaway</a:t>
            </a:r>
          </a:p>
        </p:txBody>
      </p:sp>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2"/>
                </a:solidFill>
                <a:latin typeface="Franklin Gothic Medium" panose="020B0603020102020204" pitchFamily="34" charset="0"/>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Franklin Gothic Medium" panose="020B0603020102020204" pitchFamily="34" charset="0"/>
              </a:defRPr>
            </a:lvl1pPr>
          </a:lstStyle>
          <a:p>
            <a:r>
              <a:rPr lang="en-US"/>
              <a:t>Page </a:t>
            </a:r>
            <a:fld id="{AF2CA16C-8021-4560-94C7-08480641F32A}" type="slidenum">
              <a:rPr lang="en-US" smtClean="0"/>
              <a:pPr/>
              <a:t>‹#›</a:t>
            </a:fld>
            <a:endParaRPr lang="en-US"/>
          </a:p>
        </p:txBody>
      </p:sp>
      <p:pic>
        <p:nvPicPr>
          <p:cNvPr id="15" name="Picture 14">
            <a:extLst>
              <a:ext uri="{FF2B5EF4-FFF2-40B4-BE49-F238E27FC236}">
                <a16:creationId xmlns:a16="http://schemas.microsoft.com/office/drawing/2014/main" id="{D767497D-8CD9-4533-82E7-EB8FA09122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2" name="Content Placeholder 2">
            <a:extLst>
              <a:ext uri="{FF2B5EF4-FFF2-40B4-BE49-F238E27FC236}">
                <a16:creationId xmlns:a16="http://schemas.microsoft.com/office/drawing/2014/main" id="{DF355E17-6B3B-4615-A980-38AD35C44B6D}"/>
              </a:ext>
            </a:extLst>
          </p:cNvPr>
          <p:cNvSpPr>
            <a:spLocks noGrp="1"/>
          </p:cNvSpPr>
          <p:nvPr>
            <p:ph idx="13"/>
          </p:nvPr>
        </p:nvSpPr>
        <p:spPr>
          <a:xfrm>
            <a:off x="266700" y="1602338"/>
            <a:ext cx="11658600" cy="3254131"/>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127789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with Takeawa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BEAF69F-8F91-4879-BC66-E330749910BB}"/>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11" name="Rectangle 10">
            <a:extLst>
              <a:ext uri="{FF2B5EF4-FFF2-40B4-BE49-F238E27FC236}">
                <a16:creationId xmlns:a16="http://schemas.microsoft.com/office/drawing/2014/main" id="{5F33E335-FEA2-4A0C-86FD-E7293CD79364}"/>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a:extLst>
              <a:ext uri="{FF2B5EF4-FFF2-40B4-BE49-F238E27FC236}">
                <a16:creationId xmlns:a16="http://schemas.microsoft.com/office/drawing/2014/main" id="{B9F828D3-FA55-432C-B91F-9E3A7FCD2F79}"/>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4" name="Slide Number Placeholder 5">
            <a:extLst>
              <a:ext uri="{FF2B5EF4-FFF2-40B4-BE49-F238E27FC236}">
                <a16:creationId xmlns:a16="http://schemas.microsoft.com/office/drawing/2014/main" id="{7933B006-02C5-41E0-AB50-62BA2009D3AB}"/>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sp>
        <p:nvSpPr>
          <p:cNvPr id="15" name="Text Placeholder 2">
            <a:extLst>
              <a:ext uri="{FF2B5EF4-FFF2-40B4-BE49-F238E27FC236}">
                <a16:creationId xmlns:a16="http://schemas.microsoft.com/office/drawing/2014/main" id="{9CED2F8E-2D83-4FE8-ACB7-CFCE163B5066}"/>
              </a:ext>
            </a:extLst>
          </p:cNvPr>
          <p:cNvSpPr>
            <a:spLocks noGrp="1"/>
          </p:cNvSpPr>
          <p:nvPr>
            <p:ph type="body" idx="1" hasCustomPrompt="1"/>
          </p:nvPr>
        </p:nvSpPr>
        <p:spPr>
          <a:xfrm>
            <a:off x="266700" y="1376362"/>
            <a:ext cx="11666220" cy="1060845"/>
          </a:xfrm>
          <a:solidFill>
            <a:schemeClr val="tx2"/>
          </a:solidFill>
        </p:spPr>
        <p:txBody>
          <a:bodyPr anchor="ctr"/>
          <a:lstStyle>
            <a:lvl1pPr marL="0" indent="0" algn="ctr">
              <a:buNone/>
              <a:defRPr sz="2400" b="1">
                <a:solidFill>
                  <a:schemeClr val="bg1"/>
                </a:solidFill>
                <a:latin typeface="Franklin Gothic Book" panose="020B05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key takeaway</a:t>
            </a:r>
          </a:p>
        </p:txBody>
      </p:sp>
      <p:pic>
        <p:nvPicPr>
          <p:cNvPr id="16" name="Picture 15">
            <a:extLst>
              <a:ext uri="{FF2B5EF4-FFF2-40B4-BE49-F238E27FC236}">
                <a16:creationId xmlns:a16="http://schemas.microsoft.com/office/drawing/2014/main" id="{0D153ADB-A5BB-480C-A05C-2B77BD3E65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2" name="Content Placeholder 2">
            <a:extLst>
              <a:ext uri="{FF2B5EF4-FFF2-40B4-BE49-F238E27FC236}">
                <a16:creationId xmlns:a16="http://schemas.microsoft.com/office/drawing/2014/main" id="{3CFCE38D-791C-45FB-A08B-7A35A2CD636D}"/>
              </a:ext>
            </a:extLst>
          </p:cNvPr>
          <p:cNvSpPr>
            <a:spLocks noGrp="1"/>
          </p:cNvSpPr>
          <p:nvPr>
            <p:ph idx="13"/>
          </p:nvPr>
        </p:nvSpPr>
        <p:spPr>
          <a:xfrm>
            <a:off x="266700" y="2568968"/>
            <a:ext cx="5720032"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7" name="Content Placeholder 2">
            <a:extLst>
              <a:ext uri="{FF2B5EF4-FFF2-40B4-BE49-F238E27FC236}">
                <a16:creationId xmlns:a16="http://schemas.microsoft.com/office/drawing/2014/main" id="{614E6FED-257C-48D2-902D-4A1DE3EFA13C}"/>
              </a:ext>
            </a:extLst>
          </p:cNvPr>
          <p:cNvSpPr>
            <a:spLocks noGrp="1"/>
          </p:cNvSpPr>
          <p:nvPr>
            <p:ph idx="14"/>
          </p:nvPr>
        </p:nvSpPr>
        <p:spPr>
          <a:xfrm>
            <a:off x="6211019" y="2568967"/>
            <a:ext cx="5721901" cy="3513929"/>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62905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2 Wa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5ED4B7-6C51-4760-B3DB-C9B45C2FD79D}"/>
              </a:ext>
            </a:extLst>
          </p:cNvPr>
          <p:cNvSpPr>
            <a:spLocks noGrp="1"/>
          </p:cNvSpPr>
          <p:nvPr>
            <p:ph type="title" hasCustomPrompt="1"/>
          </p:nvPr>
        </p:nvSpPr>
        <p:spPr>
          <a:xfrm>
            <a:off x="274320" y="187325"/>
            <a:ext cx="11658600" cy="968375"/>
          </a:xfrm>
        </p:spPr>
        <p:txBody>
          <a:bodyPr/>
          <a:lstStyle>
            <a:lvl1pPr algn="ctr">
              <a:defRPr>
                <a:solidFill>
                  <a:schemeClr val="tx2">
                    <a:lumMod val="75000"/>
                  </a:schemeClr>
                </a:solidFill>
                <a:latin typeface="Franklin Gothic Demi" panose="020B0703020102020204" pitchFamily="34" charset="0"/>
              </a:defRPr>
            </a:lvl1pPr>
          </a:lstStyle>
          <a:p>
            <a:r>
              <a:rPr lang="en-US"/>
              <a:t>Click to edit slide title</a:t>
            </a:r>
          </a:p>
        </p:txBody>
      </p:sp>
      <p:sp>
        <p:nvSpPr>
          <p:cNvPr id="9" name="Rectangle 8">
            <a:extLst>
              <a:ext uri="{FF2B5EF4-FFF2-40B4-BE49-F238E27FC236}">
                <a16:creationId xmlns:a16="http://schemas.microsoft.com/office/drawing/2014/main" id="{6A3C4DAF-B104-4BA0-9AF2-82A1C9F50DFC}"/>
              </a:ext>
            </a:extLst>
          </p:cNvPr>
          <p:cNvSpPr/>
          <p:nvPr userDrawn="1"/>
        </p:nvSpPr>
        <p:spPr>
          <a:xfrm>
            <a:off x="4953000" y="1130300"/>
            <a:ext cx="2286000" cy="1143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946E43DE-7740-41FE-8A31-B879A13BB74A}"/>
              </a:ext>
            </a:extLst>
          </p:cNvPr>
          <p:cNvSpPr>
            <a:spLocks noGrp="1"/>
          </p:cNvSpPr>
          <p:nvPr>
            <p:ph type="ftr" sz="quarter" idx="11"/>
          </p:nvPr>
        </p:nvSpPr>
        <p:spPr>
          <a:xfrm>
            <a:off x="4038600" y="6496050"/>
            <a:ext cx="4114800" cy="365125"/>
          </a:xfrm>
        </p:spPr>
        <p:txBody>
          <a:bodyPr/>
          <a:lstStyle>
            <a:lvl1pPr>
              <a:defRPr sz="1100">
                <a:solidFill>
                  <a:schemeClr val="tx2"/>
                </a:solidFill>
                <a:latin typeface="+mj-lt"/>
              </a:defRPr>
            </a:lvl1pPr>
          </a:lstStyle>
          <a:p>
            <a:r>
              <a:rPr lang="en-US"/>
              <a:t>Washington Metropolitan Area Transit Authority</a:t>
            </a:r>
          </a:p>
        </p:txBody>
      </p:sp>
      <p:sp>
        <p:nvSpPr>
          <p:cNvPr id="12" name="Slide Number Placeholder 5">
            <a:extLst>
              <a:ext uri="{FF2B5EF4-FFF2-40B4-BE49-F238E27FC236}">
                <a16:creationId xmlns:a16="http://schemas.microsoft.com/office/drawing/2014/main" id="{6C17D8A2-837E-4F2C-9FFC-48988F09B071}"/>
              </a:ext>
            </a:extLst>
          </p:cNvPr>
          <p:cNvSpPr>
            <a:spLocks noGrp="1"/>
          </p:cNvSpPr>
          <p:nvPr>
            <p:ph type="sldNum" sz="quarter" idx="12"/>
          </p:nvPr>
        </p:nvSpPr>
        <p:spPr>
          <a:xfrm>
            <a:off x="9436100" y="6496050"/>
            <a:ext cx="2743200" cy="365125"/>
          </a:xfrm>
        </p:spPr>
        <p:txBody>
          <a:bodyPr/>
          <a:lstStyle>
            <a:lvl1pPr>
              <a:defRPr sz="1100">
                <a:solidFill>
                  <a:schemeClr val="tx2"/>
                </a:solidFill>
                <a:latin typeface="+mj-lt"/>
              </a:defRPr>
            </a:lvl1pPr>
          </a:lstStyle>
          <a:p>
            <a:r>
              <a:rPr lang="en-US"/>
              <a:t>Page </a:t>
            </a:r>
            <a:fld id="{AF2CA16C-8021-4560-94C7-08480641F32A}" type="slidenum">
              <a:rPr lang="en-US" smtClean="0"/>
              <a:pPr/>
              <a:t>‹#›</a:t>
            </a:fld>
            <a:endParaRPr lang="en-US"/>
          </a:p>
        </p:txBody>
      </p:sp>
      <p:pic>
        <p:nvPicPr>
          <p:cNvPr id="13" name="Picture 12">
            <a:extLst>
              <a:ext uri="{FF2B5EF4-FFF2-40B4-BE49-F238E27FC236}">
                <a16:creationId xmlns:a16="http://schemas.microsoft.com/office/drawing/2014/main" id="{3BBF01B5-B59D-4EAE-96CD-69837A4E8DD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102" y="6174338"/>
            <a:ext cx="517959" cy="609891"/>
          </a:xfrm>
          <a:prstGeom prst="rect">
            <a:avLst/>
          </a:prstGeom>
        </p:spPr>
      </p:pic>
      <p:sp>
        <p:nvSpPr>
          <p:cNvPr id="15" name="Content Placeholder 2">
            <a:extLst>
              <a:ext uri="{FF2B5EF4-FFF2-40B4-BE49-F238E27FC236}">
                <a16:creationId xmlns:a16="http://schemas.microsoft.com/office/drawing/2014/main" id="{817D7BA7-F0F9-4445-BB35-4CA26B85B130}"/>
              </a:ext>
            </a:extLst>
          </p:cNvPr>
          <p:cNvSpPr>
            <a:spLocks noGrp="1"/>
          </p:cNvSpPr>
          <p:nvPr>
            <p:ph idx="1"/>
          </p:nvPr>
        </p:nvSpPr>
        <p:spPr>
          <a:xfrm>
            <a:off x="266700" y="1602338"/>
            <a:ext cx="5720032"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
        <p:nvSpPr>
          <p:cNvPr id="16" name="Content Placeholder 2">
            <a:extLst>
              <a:ext uri="{FF2B5EF4-FFF2-40B4-BE49-F238E27FC236}">
                <a16:creationId xmlns:a16="http://schemas.microsoft.com/office/drawing/2014/main" id="{3FC41370-CBCF-4167-9E26-C335F3E75102}"/>
              </a:ext>
            </a:extLst>
          </p:cNvPr>
          <p:cNvSpPr>
            <a:spLocks noGrp="1"/>
          </p:cNvSpPr>
          <p:nvPr>
            <p:ph idx="13"/>
          </p:nvPr>
        </p:nvSpPr>
        <p:spPr>
          <a:xfrm>
            <a:off x="6212888" y="1602338"/>
            <a:ext cx="5720032" cy="4480560"/>
          </a:xfrm>
        </p:spPr>
        <p:txBody>
          <a:bodyPr vert="horz" lIns="91440" tIns="45720" rIns="91440" bIns="45720" rtlCol="0">
            <a:normAutofit/>
          </a:bodyPr>
          <a:lstStyle>
            <a:lvl1pPr marL="228600" indent="-228600">
              <a:buFont typeface="Wingdings" panose="05000000000000000000" pitchFamily="2" charset="2"/>
              <a:buChar char="§"/>
              <a:defRPr lang="en-US" sz="2800" dirty="0">
                <a:solidFill>
                  <a:schemeClr val="tx1"/>
                </a:solidFill>
                <a:latin typeface="Franklin Gothic Book" panose="020B0503020102020204" pitchFamily="34" charset="0"/>
              </a:defRPr>
            </a:lvl1pPr>
            <a:lvl2pPr marL="800100" indent="-342900">
              <a:buFont typeface="Arial" panose="020B0604020202020204" pitchFamily="34" charset="0"/>
              <a:buChar char="•"/>
              <a:defRPr lang="en-US" sz="2400" dirty="0">
                <a:solidFill>
                  <a:schemeClr val="tx1"/>
                </a:solidFill>
                <a:latin typeface="Franklin Gothic Book" panose="020B0503020102020204" pitchFamily="34" charset="0"/>
              </a:defRPr>
            </a:lvl2pPr>
            <a:lvl3pPr marL="1143000" indent="-228600">
              <a:buSzPct val="75000"/>
              <a:buFont typeface="Courier New" panose="02070309020205020404" pitchFamily="49" charset="0"/>
              <a:buChar char="o"/>
              <a:defRPr lang="en-US" sz="2000" dirty="0">
                <a:solidFill>
                  <a:schemeClr val="tx1"/>
                </a:solidFill>
                <a:latin typeface="Franklin Gothic Book" panose="020B0503020102020204" pitchFamily="34" charset="0"/>
              </a:defRPr>
            </a:lvl3pPr>
            <a:lvl4pPr marL="1600200" indent="-228600">
              <a:buFont typeface="Franklin Gothic Book" panose="020B0503020102020204" pitchFamily="34" charset="0"/>
              <a:buChar char="–"/>
              <a:defRPr lang="en-US" sz="1800" dirty="0">
                <a:solidFill>
                  <a:schemeClr val="tx1"/>
                </a:solidFill>
                <a:latin typeface="Franklin Gothic Book" panose="020B0503020102020204" pitchFamily="34" charset="0"/>
              </a:defRPr>
            </a:lvl4pPr>
            <a:lvl5pPr>
              <a:defRPr lang="en-US" sz="1800" dirty="0">
                <a:solidFill>
                  <a:schemeClr val="tx1"/>
                </a:solidFill>
                <a:latin typeface="Franklin Gothic Book" panose="020B0503020102020204" pitchFamily="34" charset="0"/>
              </a:defRPr>
            </a:lvl5pPr>
          </a:lstStyle>
          <a:p>
            <a:pPr marL="171450" lvl="0" indent="-171450"/>
            <a:r>
              <a:rPr lang="en-US"/>
              <a:t>Edit Master text styles</a:t>
            </a:r>
          </a:p>
          <a:p>
            <a:pPr marL="628650" lvl="1" indent="-171450"/>
            <a:r>
              <a:rPr lang="en-US"/>
              <a:t>Second level</a:t>
            </a:r>
          </a:p>
          <a:p>
            <a:pPr marL="1085850" lvl="2" indent="-171450"/>
            <a:r>
              <a:rPr lang="en-US"/>
              <a:t>Third level</a:t>
            </a:r>
          </a:p>
          <a:p>
            <a:pPr marL="1543050" lvl="3" indent="-171450"/>
            <a:r>
              <a:rPr lang="en-US"/>
              <a:t>Fourth level</a:t>
            </a:r>
          </a:p>
          <a:p>
            <a:pPr marL="2000250" lvl="4" indent="-171450"/>
            <a:r>
              <a:rPr lang="en-US"/>
              <a:t>Fifth level</a:t>
            </a:r>
          </a:p>
        </p:txBody>
      </p:sp>
    </p:spTree>
    <p:extLst>
      <p:ext uri="{BB962C8B-B14F-4D97-AF65-F5344CB8AC3E}">
        <p14:creationId xmlns:p14="http://schemas.microsoft.com/office/powerpoint/2010/main" val="102820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FFC8C-1713-488D-8A51-6FC3E2FC4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1E8A39-B3E4-4A10-A6E7-45C6A15AFC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C3FF5-BB2B-4213-8EC7-509FECC52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0A317-C7E3-4DCB-AA5E-B95BA9578045}" type="datetime4">
              <a:rPr lang="en-US" smtClean="0"/>
              <a:t>August 12, 2019</a:t>
            </a:fld>
            <a:endParaRPr lang="en-US"/>
          </a:p>
        </p:txBody>
      </p:sp>
      <p:sp>
        <p:nvSpPr>
          <p:cNvPr id="5" name="Footer Placeholder 4">
            <a:extLst>
              <a:ext uri="{FF2B5EF4-FFF2-40B4-BE49-F238E27FC236}">
                <a16:creationId xmlns:a16="http://schemas.microsoft.com/office/drawing/2014/main" id="{CA4C74AB-2B3B-434B-9892-DA5D78E986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Washington Metropolitan Area Transit Authority</a:t>
            </a:r>
          </a:p>
        </p:txBody>
      </p:sp>
      <p:sp>
        <p:nvSpPr>
          <p:cNvPr id="6" name="Slide Number Placeholder 5">
            <a:extLst>
              <a:ext uri="{FF2B5EF4-FFF2-40B4-BE49-F238E27FC236}">
                <a16:creationId xmlns:a16="http://schemas.microsoft.com/office/drawing/2014/main" id="{A2CA5F78-FC42-403B-A200-4676BD44B1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CA16C-8021-4560-94C7-08480641F32A}" type="slidenum">
              <a:rPr lang="en-US" smtClean="0"/>
              <a:t>‹#›</a:t>
            </a:fld>
            <a:endParaRPr lang="en-US"/>
          </a:p>
        </p:txBody>
      </p:sp>
    </p:spTree>
    <p:extLst>
      <p:ext uri="{BB962C8B-B14F-4D97-AF65-F5344CB8AC3E}">
        <p14:creationId xmlns:p14="http://schemas.microsoft.com/office/powerpoint/2010/main" val="3269932215"/>
      </p:ext>
    </p:extLst>
  </p:cSld>
  <p:clrMap bg1="lt1" tx1="dk1" bg2="lt2" tx2="dk2" accent1="accent1" accent2="accent2" accent3="accent3" accent4="accent4" accent5="accent5" accent6="accent6" hlink="hlink" folHlink="folHlink"/>
  <p:sldLayoutIdLst>
    <p:sldLayoutId id="2147483649" r:id="rId1"/>
    <p:sldLayoutId id="2147483716" r:id="rId2"/>
    <p:sldLayoutId id="2147483668" r:id="rId3"/>
    <p:sldLayoutId id="2147483720" r:id="rId4"/>
    <p:sldLayoutId id="2147483665" r:id="rId5"/>
    <p:sldLayoutId id="2147483682" r:id="rId6"/>
    <p:sldLayoutId id="2147483685" r:id="rId7"/>
    <p:sldLayoutId id="2147483680" r:id="rId8"/>
    <p:sldLayoutId id="2147483652" r:id="rId9"/>
    <p:sldLayoutId id="2147483722" r:id="rId10"/>
    <p:sldLayoutId id="2147483684" r:id="rId11"/>
    <p:sldLayoutId id="2147483717" r:id="rId12"/>
    <p:sldLayoutId id="2147483688" r:id="rId13"/>
    <p:sldLayoutId id="2147483718" r:id="rId14"/>
    <p:sldLayoutId id="2147483683" r:id="rId15"/>
    <p:sldLayoutId id="2147483689" r:id="rId16"/>
    <p:sldLayoutId id="2147483687" r:id="rId17"/>
    <p:sldLayoutId id="2147483721" r:id="rId18"/>
    <p:sldLayoutId id="2147483690" r:id="rId19"/>
    <p:sldLayoutId id="2147483666" r:id="rId20"/>
    <p:sldLayoutId id="2147483686" r:id="rId21"/>
    <p:sldLayoutId id="2147483719" r:id="rId22"/>
    <p:sldLayoutId id="2147483651" r:id="rId23"/>
    <p:sldLayoutId id="2147483655" r:id="rId24"/>
    <p:sldLayoutId id="2147483726" r:id="rId2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47B1F1-108C-4168-92F3-326E7E5563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14ED3B-B7AE-4F5B-9892-2894D2057B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BA6AB-F4E5-475E-8270-5989B6230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160B8-530E-4B80-9789-44D647D3777E}" type="datetime4">
              <a:rPr lang="en-US" smtClean="0"/>
              <a:t>August 12, 2019</a:t>
            </a:fld>
            <a:endParaRPr lang="en-US"/>
          </a:p>
        </p:txBody>
      </p:sp>
      <p:sp>
        <p:nvSpPr>
          <p:cNvPr id="5" name="Footer Placeholder 4">
            <a:extLst>
              <a:ext uri="{FF2B5EF4-FFF2-40B4-BE49-F238E27FC236}">
                <a16:creationId xmlns:a16="http://schemas.microsoft.com/office/drawing/2014/main" id="{63B79717-7168-43B1-A13E-5A07191599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Washington Metropolitan Area Transit Authority</a:t>
            </a:r>
          </a:p>
        </p:txBody>
      </p:sp>
      <p:sp>
        <p:nvSpPr>
          <p:cNvPr id="6" name="Slide Number Placeholder 5">
            <a:extLst>
              <a:ext uri="{FF2B5EF4-FFF2-40B4-BE49-F238E27FC236}">
                <a16:creationId xmlns:a16="http://schemas.microsoft.com/office/drawing/2014/main" id="{F0991F6D-2EF6-415B-8AFE-0A1B383D1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89BBA-1FE9-4830-A5A0-BE2C22E4C4A2}" type="slidenum">
              <a:rPr lang="en-US" smtClean="0"/>
              <a:t>‹#›</a:t>
            </a:fld>
            <a:endParaRPr lang="en-US"/>
          </a:p>
        </p:txBody>
      </p:sp>
    </p:spTree>
    <p:extLst>
      <p:ext uri="{BB962C8B-B14F-4D97-AF65-F5344CB8AC3E}">
        <p14:creationId xmlns:p14="http://schemas.microsoft.com/office/powerpoint/2010/main" val="11366172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23" r:id="rId8"/>
    <p:sldLayoutId id="2147483699" r:id="rId9"/>
    <p:sldLayoutId id="2147483724" r:id="rId10"/>
    <p:sldLayoutId id="2147483700" r:id="rId11"/>
    <p:sldLayoutId id="2147483701" r:id="rId12"/>
    <p:sldLayoutId id="2147483702" r:id="rId13"/>
    <p:sldLayoutId id="2147483703" r:id="rId14"/>
    <p:sldLayoutId id="2147483704"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2" Type="http://schemas.openxmlformats.org/officeDocument/2006/relationships/hyperlink" Target="mailto:jmjohnson@wmata.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jpeg"/><Relationship Id="rId4" Type="http://schemas.openxmlformats.org/officeDocument/2006/relationships/image" Target="../media/image33.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172E8-6707-4128-A980-81661EC2E032}"/>
              </a:ext>
            </a:extLst>
          </p:cNvPr>
          <p:cNvSpPr>
            <a:spLocks noGrp="1"/>
          </p:cNvSpPr>
          <p:nvPr>
            <p:ph type="ctrTitle"/>
          </p:nvPr>
        </p:nvSpPr>
        <p:spPr/>
        <p:txBody>
          <a:bodyPr>
            <a:normAutofit/>
          </a:bodyPr>
          <a:lstStyle/>
          <a:p>
            <a:r>
              <a:rPr lang="en-US" sz="3400"/>
              <a:t>Strategic Initiatives at Washington DC Metro</a:t>
            </a:r>
          </a:p>
        </p:txBody>
      </p:sp>
      <p:sp>
        <p:nvSpPr>
          <p:cNvPr id="3" name="Subtitle 2">
            <a:extLst>
              <a:ext uri="{FF2B5EF4-FFF2-40B4-BE49-F238E27FC236}">
                <a16:creationId xmlns:a16="http://schemas.microsoft.com/office/drawing/2014/main" id="{67515B8F-5375-407A-A1B0-8A3C66580DD3}"/>
              </a:ext>
            </a:extLst>
          </p:cNvPr>
          <p:cNvSpPr>
            <a:spLocks noGrp="1"/>
          </p:cNvSpPr>
          <p:nvPr>
            <p:ph type="subTitle" idx="1"/>
          </p:nvPr>
        </p:nvSpPr>
        <p:spPr>
          <a:xfrm>
            <a:off x="5372099" y="3565525"/>
            <a:ext cx="6553200" cy="674701"/>
          </a:xfrm>
        </p:spPr>
        <p:txBody>
          <a:bodyPr>
            <a:normAutofit/>
          </a:bodyPr>
          <a:lstStyle/>
          <a:p>
            <a:r>
              <a:rPr lang="en-US" sz="1600" b="1"/>
              <a:t>Jayme Johnson</a:t>
            </a:r>
            <a:br>
              <a:rPr lang="en-US" sz="1600" b="1"/>
            </a:br>
            <a:r>
              <a:rPr lang="en-US" sz="1600" b="1"/>
              <a:t>Director, Strategic Initiatives</a:t>
            </a:r>
          </a:p>
        </p:txBody>
      </p:sp>
      <p:sp>
        <p:nvSpPr>
          <p:cNvPr id="4" name="Text Placeholder 3">
            <a:extLst>
              <a:ext uri="{FF2B5EF4-FFF2-40B4-BE49-F238E27FC236}">
                <a16:creationId xmlns:a16="http://schemas.microsoft.com/office/drawing/2014/main" id="{DE94B944-C739-4FDF-95F8-B5ED6504CC91}"/>
              </a:ext>
            </a:extLst>
          </p:cNvPr>
          <p:cNvSpPr>
            <a:spLocks noGrp="1"/>
          </p:cNvSpPr>
          <p:nvPr>
            <p:ph type="body" sz="quarter" idx="11"/>
          </p:nvPr>
        </p:nvSpPr>
        <p:spPr/>
        <p:txBody>
          <a:bodyPr/>
          <a:lstStyle/>
          <a:p>
            <a:r>
              <a:rPr lang="en-US" b="1"/>
              <a:t>Aug 12, 2019</a:t>
            </a:r>
          </a:p>
        </p:txBody>
      </p:sp>
    </p:spTree>
    <p:extLst>
      <p:ext uri="{BB962C8B-B14F-4D97-AF65-F5344CB8AC3E}">
        <p14:creationId xmlns:p14="http://schemas.microsoft.com/office/powerpoint/2010/main" val="6088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D1E9-2231-475C-ADA0-6652F4FA7E87}"/>
              </a:ext>
            </a:extLst>
          </p:cNvPr>
          <p:cNvSpPr>
            <a:spLocks noGrp="1"/>
          </p:cNvSpPr>
          <p:nvPr>
            <p:ph type="title"/>
          </p:nvPr>
        </p:nvSpPr>
        <p:spPr>
          <a:xfrm>
            <a:off x="274320" y="187325"/>
            <a:ext cx="11658600" cy="968375"/>
          </a:xfrm>
        </p:spPr>
        <p:txBody>
          <a:bodyPr>
            <a:normAutofit/>
          </a:bodyPr>
          <a:lstStyle/>
          <a:p>
            <a:r>
              <a:rPr lang="en-US" sz="3400"/>
              <a:t> </a:t>
            </a:r>
          </a:p>
        </p:txBody>
      </p:sp>
      <p:sp>
        <p:nvSpPr>
          <p:cNvPr id="3" name="Footer Placeholder 2">
            <a:extLst>
              <a:ext uri="{FF2B5EF4-FFF2-40B4-BE49-F238E27FC236}">
                <a16:creationId xmlns:a16="http://schemas.microsoft.com/office/drawing/2014/main" id="{4981F414-6E95-4E16-8287-6B19F15E22F6}"/>
              </a:ext>
            </a:extLst>
          </p:cNvPr>
          <p:cNvSpPr>
            <a:spLocks noGrp="1"/>
          </p:cNvSpPr>
          <p:nvPr>
            <p:ph type="ftr" sz="quarter" idx="11"/>
          </p:nvPr>
        </p:nvSpPr>
        <p:spPr>
          <a:xfrm>
            <a:off x="4038600" y="6504842"/>
            <a:ext cx="4114800" cy="365125"/>
          </a:xfrm>
        </p:spPr>
        <p:txBody>
          <a:bodyPr/>
          <a:lstStyle/>
          <a:p>
            <a:r>
              <a:rPr lang="en-US"/>
              <a:t>Washington Metropolitan Area Transit Authority</a:t>
            </a:r>
          </a:p>
        </p:txBody>
      </p:sp>
      <p:sp>
        <p:nvSpPr>
          <p:cNvPr id="4" name="Slide Number Placeholder 3">
            <a:extLst>
              <a:ext uri="{FF2B5EF4-FFF2-40B4-BE49-F238E27FC236}">
                <a16:creationId xmlns:a16="http://schemas.microsoft.com/office/drawing/2014/main" id="{2ED58F8C-BFFD-49C8-BE58-41AEEF280FED}"/>
              </a:ext>
            </a:extLst>
          </p:cNvPr>
          <p:cNvSpPr>
            <a:spLocks noGrp="1"/>
          </p:cNvSpPr>
          <p:nvPr>
            <p:ph type="sldNum" sz="quarter" idx="12"/>
          </p:nvPr>
        </p:nvSpPr>
        <p:spPr>
          <a:xfrm>
            <a:off x="9436100" y="6504842"/>
            <a:ext cx="2743200" cy="365125"/>
          </a:xfrm>
        </p:spPr>
        <p:txBody>
          <a:bodyPr/>
          <a:lstStyle/>
          <a:p>
            <a:r>
              <a:rPr lang="en-US"/>
              <a:t>Page </a:t>
            </a:r>
            <a:fld id="{AF2CA16C-8021-4560-94C7-08480641F32A}" type="slidenum">
              <a:rPr lang="en-US" smtClean="0"/>
              <a:pPr/>
              <a:t>10</a:t>
            </a:fld>
            <a:endParaRPr lang="en-US"/>
          </a:p>
        </p:txBody>
      </p:sp>
      <p:pic>
        <p:nvPicPr>
          <p:cNvPr id="8" name="Picture 7">
            <a:extLst>
              <a:ext uri="{FF2B5EF4-FFF2-40B4-BE49-F238E27FC236}">
                <a16:creationId xmlns:a16="http://schemas.microsoft.com/office/drawing/2014/main" id="{970CE22E-EF39-41D8-AA1C-3F28CF24E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896" y="742950"/>
            <a:ext cx="9623295" cy="6115050"/>
          </a:xfrm>
          <a:prstGeom prst="rect">
            <a:avLst/>
          </a:prstGeom>
        </p:spPr>
      </p:pic>
      <p:sp>
        <p:nvSpPr>
          <p:cNvPr id="6" name="Title 1">
            <a:extLst>
              <a:ext uri="{FF2B5EF4-FFF2-40B4-BE49-F238E27FC236}">
                <a16:creationId xmlns:a16="http://schemas.microsoft.com/office/drawing/2014/main" id="{137C6ADE-018A-46B6-B49D-46F4E05518DD}"/>
              </a:ext>
            </a:extLst>
          </p:cNvPr>
          <p:cNvSpPr txBox="1">
            <a:spLocks/>
          </p:cNvSpPr>
          <p:nvPr/>
        </p:nvSpPr>
        <p:spPr>
          <a:xfrm>
            <a:off x="266700" y="116075"/>
            <a:ext cx="11658600" cy="9683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2">
                    <a:lumMod val="75000"/>
                  </a:schemeClr>
                </a:solidFill>
                <a:latin typeface="Franklin Gothic Demi" panose="020B0703020102020204" pitchFamily="34" charset="0"/>
                <a:ea typeface="+mj-ea"/>
                <a:cs typeface="+mj-cs"/>
              </a:defRPr>
            </a:lvl1pPr>
          </a:lstStyle>
          <a:p>
            <a:r>
              <a:rPr lang="en-US" sz="3400"/>
              <a:t>A Design Thinking Approach to Design our Approach</a:t>
            </a:r>
          </a:p>
        </p:txBody>
      </p:sp>
    </p:spTree>
    <p:extLst>
      <p:ext uri="{BB962C8B-B14F-4D97-AF65-F5344CB8AC3E}">
        <p14:creationId xmlns:p14="http://schemas.microsoft.com/office/powerpoint/2010/main" val="1276348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D1E9-2231-475C-ADA0-6652F4FA7E87}"/>
              </a:ext>
            </a:extLst>
          </p:cNvPr>
          <p:cNvSpPr>
            <a:spLocks noGrp="1"/>
          </p:cNvSpPr>
          <p:nvPr>
            <p:ph type="title"/>
          </p:nvPr>
        </p:nvSpPr>
        <p:spPr>
          <a:xfrm>
            <a:off x="274320" y="187325"/>
            <a:ext cx="11658600" cy="968375"/>
          </a:xfrm>
        </p:spPr>
        <p:txBody>
          <a:bodyPr>
            <a:normAutofit/>
          </a:bodyPr>
          <a:lstStyle/>
          <a:p>
            <a:r>
              <a:rPr lang="en-US" sz="3400"/>
              <a:t>Key Requirements to Success</a:t>
            </a:r>
          </a:p>
        </p:txBody>
      </p:sp>
      <p:sp>
        <p:nvSpPr>
          <p:cNvPr id="3" name="Footer Placeholder 2">
            <a:extLst>
              <a:ext uri="{FF2B5EF4-FFF2-40B4-BE49-F238E27FC236}">
                <a16:creationId xmlns:a16="http://schemas.microsoft.com/office/drawing/2014/main" id="{4981F414-6E95-4E16-8287-6B19F15E22F6}"/>
              </a:ext>
            </a:extLst>
          </p:cNvPr>
          <p:cNvSpPr>
            <a:spLocks noGrp="1"/>
          </p:cNvSpPr>
          <p:nvPr>
            <p:ph type="ftr" sz="quarter" idx="11"/>
          </p:nvPr>
        </p:nvSpPr>
        <p:spPr>
          <a:xfrm>
            <a:off x="4046220" y="6492875"/>
            <a:ext cx="4114800" cy="365125"/>
          </a:xfrm>
        </p:spPr>
        <p:txBody>
          <a:bodyPr/>
          <a:lstStyle/>
          <a:p>
            <a:r>
              <a:rPr lang="en-US"/>
              <a:t>Washington Metropolitan Area Transit Authority</a:t>
            </a:r>
          </a:p>
        </p:txBody>
      </p:sp>
      <p:sp>
        <p:nvSpPr>
          <p:cNvPr id="4" name="Slide Number Placeholder 3">
            <a:extLst>
              <a:ext uri="{FF2B5EF4-FFF2-40B4-BE49-F238E27FC236}">
                <a16:creationId xmlns:a16="http://schemas.microsoft.com/office/drawing/2014/main" id="{2ED58F8C-BFFD-49C8-BE58-41AEEF280FED}"/>
              </a:ext>
            </a:extLst>
          </p:cNvPr>
          <p:cNvSpPr>
            <a:spLocks noGrp="1"/>
          </p:cNvSpPr>
          <p:nvPr>
            <p:ph type="sldNum" sz="quarter" idx="12"/>
          </p:nvPr>
        </p:nvSpPr>
        <p:spPr>
          <a:xfrm>
            <a:off x="9436100" y="6504842"/>
            <a:ext cx="2743200" cy="365125"/>
          </a:xfrm>
        </p:spPr>
        <p:txBody>
          <a:bodyPr/>
          <a:lstStyle/>
          <a:p>
            <a:r>
              <a:rPr lang="en-US"/>
              <a:t>Page </a:t>
            </a:r>
            <a:fld id="{AF2CA16C-8021-4560-94C7-08480641F32A}" type="slidenum">
              <a:rPr lang="en-US" smtClean="0"/>
              <a:pPr/>
              <a:t>11</a:t>
            </a:fld>
            <a:endParaRPr lang="en-US"/>
          </a:p>
        </p:txBody>
      </p:sp>
      <p:sp>
        <p:nvSpPr>
          <p:cNvPr id="66" name="Rectangle 65">
            <a:extLst>
              <a:ext uri="{FF2B5EF4-FFF2-40B4-BE49-F238E27FC236}">
                <a16:creationId xmlns:a16="http://schemas.microsoft.com/office/drawing/2014/main" id="{1FE73B54-09BF-49FB-8DB2-2B2DEEC7FFC9}"/>
              </a:ext>
            </a:extLst>
          </p:cNvPr>
          <p:cNvSpPr/>
          <p:nvPr/>
        </p:nvSpPr>
        <p:spPr>
          <a:xfrm>
            <a:off x="-7122" y="4064681"/>
            <a:ext cx="2205107" cy="164808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5" name="Content Placeholder 4">
            <a:extLst>
              <a:ext uri="{FF2B5EF4-FFF2-40B4-BE49-F238E27FC236}">
                <a16:creationId xmlns:a16="http://schemas.microsoft.com/office/drawing/2014/main" id="{E85D2AD6-EFDC-460F-9A2B-7F643FCAF1E5}"/>
              </a:ext>
            </a:extLst>
          </p:cNvPr>
          <p:cNvSpPr txBox="1">
            <a:spLocks/>
          </p:cNvSpPr>
          <p:nvPr/>
        </p:nvSpPr>
        <p:spPr>
          <a:xfrm>
            <a:off x="807739" y="4284887"/>
            <a:ext cx="3359861" cy="20079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a:p>
        </p:txBody>
      </p:sp>
      <p:sp>
        <p:nvSpPr>
          <p:cNvPr id="73" name="Content Placeholder 4">
            <a:extLst>
              <a:ext uri="{FF2B5EF4-FFF2-40B4-BE49-F238E27FC236}">
                <a16:creationId xmlns:a16="http://schemas.microsoft.com/office/drawing/2014/main" id="{69CBD9DB-529B-4E01-A51E-42389460F65F}"/>
              </a:ext>
            </a:extLst>
          </p:cNvPr>
          <p:cNvSpPr txBox="1">
            <a:spLocks/>
          </p:cNvSpPr>
          <p:nvPr/>
        </p:nvSpPr>
        <p:spPr>
          <a:xfrm>
            <a:off x="7019191" y="1489617"/>
            <a:ext cx="3896470" cy="2273300"/>
          </a:xfrm>
          <a:prstGeom prst="roundRect">
            <a:avLst/>
          </a:prstGeom>
          <a:ln w="38100">
            <a:solidFill>
              <a:srgbClr val="92D050"/>
            </a:solidFill>
          </a:ln>
        </p:spPr>
        <p:style>
          <a:lnRef idx="2">
            <a:schemeClr val="dk1"/>
          </a:lnRef>
          <a:fillRef idx="1">
            <a:schemeClr val="lt1"/>
          </a:fillRef>
          <a:effectRef idx="0">
            <a:schemeClr val="dk1"/>
          </a:effectRef>
          <a:fontRef idx="minor">
            <a:schemeClr val="dk1"/>
          </a:fontRef>
        </p:style>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Design with users, not for them</a:t>
            </a:r>
          </a:p>
          <a:p>
            <a:r>
              <a:rPr lang="en-US" sz="1800"/>
              <a:t>Viewing + treating WMATA employees as part of the team—not a client </a:t>
            </a:r>
          </a:p>
          <a:p>
            <a:r>
              <a:rPr lang="en-US" sz="1800"/>
              <a:t>Building + nurturing trusting and productive relationships from day 1</a:t>
            </a:r>
          </a:p>
          <a:p>
            <a:endParaRPr lang="en-US" sz="2000" b="1"/>
          </a:p>
        </p:txBody>
      </p:sp>
      <p:sp>
        <p:nvSpPr>
          <p:cNvPr id="78" name="Content Placeholder 4">
            <a:extLst>
              <a:ext uri="{FF2B5EF4-FFF2-40B4-BE49-F238E27FC236}">
                <a16:creationId xmlns:a16="http://schemas.microsoft.com/office/drawing/2014/main" id="{4F53C0F4-E0BB-41A0-9FE2-7B0769AFA529}"/>
              </a:ext>
            </a:extLst>
          </p:cNvPr>
          <p:cNvSpPr txBox="1">
            <a:spLocks/>
          </p:cNvSpPr>
          <p:nvPr/>
        </p:nvSpPr>
        <p:spPr>
          <a:xfrm>
            <a:off x="7019191" y="4188237"/>
            <a:ext cx="3896470" cy="2273300"/>
          </a:xfrm>
          <a:prstGeom prst="roundRect">
            <a:avLst/>
          </a:prstGeom>
          <a:ln w="38100">
            <a:solidFill>
              <a:srgbClr val="FFC000"/>
            </a:solidFill>
          </a:ln>
        </p:spPr>
        <p:style>
          <a:lnRef idx="2">
            <a:schemeClr val="dk1"/>
          </a:lnRef>
          <a:fillRef idx="1">
            <a:schemeClr val="lt1"/>
          </a:fillRef>
          <a:effectRef idx="0">
            <a:schemeClr val="dk1"/>
          </a:effectRef>
          <a:fontRef idx="minor">
            <a:schemeClr val="dk1"/>
          </a:fontRef>
        </p:style>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Optimize for results, not optics</a:t>
            </a:r>
          </a:p>
          <a:p>
            <a:r>
              <a:rPr lang="en-US" sz="1800"/>
              <a:t>Understanding the problem space is more than half the battle </a:t>
            </a:r>
          </a:p>
          <a:p>
            <a:r>
              <a:rPr lang="en-US" sz="1800"/>
              <a:t>Take an evidence-based approach to decision-making</a:t>
            </a:r>
          </a:p>
          <a:p>
            <a:r>
              <a:rPr lang="en-US" sz="1800"/>
              <a:t>Track the dollars </a:t>
            </a:r>
          </a:p>
          <a:p>
            <a:endParaRPr lang="en-US" sz="1800"/>
          </a:p>
          <a:p>
            <a:endParaRPr lang="en-US" sz="2000" b="1"/>
          </a:p>
        </p:txBody>
      </p:sp>
      <p:grpSp>
        <p:nvGrpSpPr>
          <p:cNvPr id="37" name="Group 36">
            <a:extLst>
              <a:ext uri="{FF2B5EF4-FFF2-40B4-BE49-F238E27FC236}">
                <a16:creationId xmlns:a16="http://schemas.microsoft.com/office/drawing/2014/main" id="{3141F93B-E189-4A14-96DC-CE8A17904658}"/>
              </a:ext>
            </a:extLst>
          </p:cNvPr>
          <p:cNvGrpSpPr/>
          <p:nvPr/>
        </p:nvGrpSpPr>
        <p:grpSpPr>
          <a:xfrm>
            <a:off x="703497" y="1414960"/>
            <a:ext cx="4908941" cy="5050409"/>
            <a:chOff x="930073" y="1414960"/>
            <a:chExt cx="4908941" cy="5050409"/>
          </a:xfrm>
        </p:grpSpPr>
        <p:sp>
          <p:nvSpPr>
            <p:cNvPr id="69" name="Content Placeholder 4">
              <a:extLst>
                <a:ext uri="{FF2B5EF4-FFF2-40B4-BE49-F238E27FC236}">
                  <a16:creationId xmlns:a16="http://schemas.microsoft.com/office/drawing/2014/main" id="{D4589BE0-4B55-4346-A76F-17F423616E29}"/>
                </a:ext>
              </a:extLst>
            </p:cNvPr>
            <p:cNvSpPr txBox="1">
              <a:spLocks/>
            </p:cNvSpPr>
            <p:nvPr/>
          </p:nvSpPr>
          <p:spPr>
            <a:xfrm>
              <a:off x="1911052" y="1489617"/>
              <a:ext cx="3896470" cy="2273300"/>
            </a:xfrm>
            <a:prstGeom prst="roundRect">
              <a:avLst/>
            </a:prstGeom>
            <a:ln w="38100">
              <a:solidFill>
                <a:srgbClr val="5496D3"/>
              </a:solidFill>
            </a:ln>
          </p:spPr>
          <p:style>
            <a:lnRef idx="2">
              <a:schemeClr val="dk1"/>
            </a:lnRef>
            <a:fillRef idx="1">
              <a:schemeClr val="lt1"/>
            </a:fillRef>
            <a:effectRef idx="0">
              <a:schemeClr val="dk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Implement solutions and monitor results – don’t put reports on shelves</a:t>
              </a:r>
            </a:p>
            <a:p>
              <a:r>
                <a:rPr lang="en-US" sz="1800"/>
                <a:t>Weaving change management practices (ADKAR) throughout the process – ownership of the solution is critical. </a:t>
              </a:r>
            </a:p>
          </p:txBody>
        </p:sp>
        <p:sp>
          <p:nvSpPr>
            <p:cNvPr id="76" name="Content Placeholder 4">
              <a:extLst>
                <a:ext uri="{FF2B5EF4-FFF2-40B4-BE49-F238E27FC236}">
                  <a16:creationId xmlns:a16="http://schemas.microsoft.com/office/drawing/2014/main" id="{71B9FAF7-D20A-48B8-A919-03EBB3FEF9FB}"/>
                </a:ext>
              </a:extLst>
            </p:cNvPr>
            <p:cNvSpPr txBox="1">
              <a:spLocks/>
            </p:cNvSpPr>
            <p:nvPr/>
          </p:nvSpPr>
          <p:spPr>
            <a:xfrm>
              <a:off x="1942544" y="4192069"/>
              <a:ext cx="3896470" cy="2273300"/>
            </a:xfrm>
            <a:prstGeom prst="roundRect">
              <a:avLst/>
            </a:prstGeom>
            <a:ln w="38100">
              <a:solidFill>
                <a:srgbClr val="57C0B5"/>
              </a:solidFill>
            </a:ln>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000"/>
            </a:p>
            <a:p>
              <a:r>
                <a:rPr lang="en-US" sz="2000"/>
                <a:t>Embody the role of changemaker</a:t>
              </a:r>
            </a:p>
            <a:p>
              <a:r>
                <a:rPr lang="en-US" sz="2000"/>
                <a:t>Shine a light on the people making things happen</a:t>
              </a:r>
            </a:p>
          </p:txBody>
        </p:sp>
        <p:sp>
          <p:nvSpPr>
            <p:cNvPr id="80" name="TextBox 79">
              <a:extLst>
                <a:ext uri="{FF2B5EF4-FFF2-40B4-BE49-F238E27FC236}">
                  <a16:creationId xmlns:a16="http://schemas.microsoft.com/office/drawing/2014/main" id="{41CBCC70-9918-460D-A57C-D091BF229FF1}"/>
                </a:ext>
              </a:extLst>
            </p:cNvPr>
            <p:cNvSpPr txBox="1"/>
            <p:nvPr/>
          </p:nvSpPr>
          <p:spPr>
            <a:xfrm rot="16200000">
              <a:off x="367097" y="4742289"/>
              <a:ext cx="2176649" cy="1050697"/>
            </a:xfrm>
            <a:prstGeom prst="rect">
              <a:avLst/>
            </a:prstGeom>
            <a:noFill/>
            <a:ln>
              <a:noFill/>
            </a:ln>
          </p:spPr>
          <p:txBody>
            <a:bodyPr vert="horz" wrap="square" lIns="91440" tIns="45720" rIns="91440" bIns="45720" rtlCol="0" anchor="ctr">
              <a:normAutofit/>
            </a:bodyPr>
            <a:lstStyle/>
            <a:p>
              <a:r>
                <a:rPr lang="en-US" sz="2800">
                  <a:solidFill>
                    <a:schemeClr val="accent2"/>
                  </a:solidFill>
                  <a:latin typeface="Franklin Gothic Demi" panose="020B0703020102020204" pitchFamily="34" charset="0"/>
                  <a:ea typeface="+mj-ea"/>
                  <a:cs typeface="+mj-cs"/>
                </a:rPr>
                <a:t>Empower </a:t>
              </a:r>
            </a:p>
            <a:p>
              <a:r>
                <a:rPr lang="en-US" sz="2800">
                  <a:solidFill>
                    <a:schemeClr val="accent2"/>
                  </a:solidFill>
                  <a:latin typeface="Franklin Gothic Demi" panose="020B0703020102020204" pitchFamily="34" charset="0"/>
                  <a:ea typeface="+mj-ea"/>
                  <a:cs typeface="+mj-cs"/>
                </a:rPr>
                <a:t>Colleagues</a:t>
              </a:r>
            </a:p>
          </p:txBody>
        </p:sp>
        <p:sp>
          <p:nvSpPr>
            <p:cNvPr id="81" name="TextBox 80">
              <a:extLst>
                <a:ext uri="{FF2B5EF4-FFF2-40B4-BE49-F238E27FC236}">
                  <a16:creationId xmlns:a16="http://schemas.microsoft.com/office/drawing/2014/main" id="{C509DDB8-4F50-403B-8292-2A5719A4EA65}"/>
                </a:ext>
              </a:extLst>
            </p:cNvPr>
            <p:cNvSpPr txBox="1"/>
            <p:nvPr/>
          </p:nvSpPr>
          <p:spPr>
            <a:xfrm rot="16200000">
              <a:off x="262877" y="2082156"/>
              <a:ext cx="2315369" cy="980977"/>
            </a:xfrm>
            <a:prstGeom prst="rect">
              <a:avLst/>
            </a:prstGeom>
            <a:noFill/>
            <a:ln>
              <a:noFill/>
            </a:ln>
          </p:spPr>
          <p:txBody>
            <a:bodyPr vert="horz" wrap="square" lIns="91440" tIns="45720" rIns="91440" bIns="45720" rtlCol="0" anchor="ctr">
              <a:normAutofit/>
            </a:bodyPr>
            <a:lstStyle/>
            <a:p>
              <a:r>
                <a:rPr lang="en-US" sz="2800">
                  <a:solidFill>
                    <a:schemeClr val="accent1">
                      <a:lumMod val="60000"/>
                      <a:lumOff val="40000"/>
                    </a:schemeClr>
                  </a:solidFill>
                  <a:latin typeface="Franklin Gothic Demi" panose="020B0703020102020204" pitchFamily="34" charset="0"/>
                  <a:ea typeface="+mj-ea"/>
                  <a:cs typeface="+mj-cs"/>
                </a:rPr>
                <a:t>Back-seat </a:t>
              </a:r>
            </a:p>
            <a:p>
              <a:r>
                <a:rPr lang="en-US" sz="2800">
                  <a:solidFill>
                    <a:schemeClr val="accent1">
                      <a:lumMod val="60000"/>
                      <a:lumOff val="40000"/>
                    </a:schemeClr>
                  </a:solidFill>
                  <a:latin typeface="Franklin Gothic Demi" panose="020B0703020102020204" pitchFamily="34" charset="0"/>
                  <a:ea typeface="+mj-ea"/>
                  <a:cs typeface="+mj-cs"/>
                </a:rPr>
                <a:t>Driving</a:t>
              </a:r>
            </a:p>
          </p:txBody>
        </p:sp>
      </p:grpSp>
      <p:sp>
        <p:nvSpPr>
          <p:cNvPr id="85" name="TextBox 84">
            <a:extLst>
              <a:ext uri="{FF2B5EF4-FFF2-40B4-BE49-F238E27FC236}">
                <a16:creationId xmlns:a16="http://schemas.microsoft.com/office/drawing/2014/main" id="{A5BE0C0C-497D-4AA1-B4D3-E83A84F43139}"/>
              </a:ext>
            </a:extLst>
          </p:cNvPr>
          <p:cNvSpPr txBox="1"/>
          <p:nvPr/>
        </p:nvSpPr>
        <p:spPr>
          <a:xfrm rot="16200000">
            <a:off x="5374408" y="2082156"/>
            <a:ext cx="2315369" cy="980977"/>
          </a:xfrm>
          <a:prstGeom prst="rect">
            <a:avLst/>
          </a:prstGeom>
          <a:noFill/>
          <a:ln>
            <a:noFill/>
          </a:ln>
        </p:spPr>
        <p:txBody>
          <a:bodyPr vert="horz" wrap="square" lIns="91440" tIns="45720" rIns="91440" bIns="45720" rtlCol="0" anchor="ctr">
            <a:normAutofit/>
          </a:bodyPr>
          <a:lstStyle/>
          <a:p>
            <a:r>
              <a:rPr lang="en-US" sz="2800">
                <a:solidFill>
                  <a:schemeClr val="accent4"/>
                </a:solidFill>
                <a:latin typeface="Franklin Gothic Demi" panose="020B0703020102020204" pitchFamily="34" charset="0"/>
                <a:ea typeface="+mj-ea"/>
                <a:cs typeface="+mj-cs"/>
              </a:rPr>
              <a:t>Human</a:t>
            </a:r>
            <a:br>
              <a:rPr lang="en-US" sz="2800">
                <a:solidFill>
                  <a:schemeClr val="accent4"/>
                </a:solidFill>
                <a:latin typeface="Franklin Gothic Demi" panose="020B0703020102020204" pitchFamily="34" charset="0"/>
                <a:ea typeface="+mj-ea"/>
                <a:cs typeface="+mj-cs"/>
              </a:rPr>
            </a:br>
            <a:r>
              <a:rPr lang="en-US" sz="2800">
                <a:solidFill>
                  <a:schemeClr val="accent4"/>
                </a:solidFill>
                <a:latin typeface="Franklin Gothic Demi" panose="020B0703020102020204" pitchFamily="34" charset="0"/>
                <a:ea typeface="+mj-ea"/>
                <a:cs typeface="+mj-cs"/>
              </a:rPr>
              <a:t>Centered</a:t>
            </a:r>
          </a:p>
        </p:txBody>
      </p:sp>
      <p:sp>
        <p:nvSpPr>
          <p:cNvPr id="87" name="TextBox 86">
            <a:extLst>
              <a:ext uri="{FF2B5EF4-FFF2-40B4-BE49-F238E27FC236}">
                <a16:creationId xmlns:a16="http://schemas.microsoft.com/office/drawing/2014/main" id="{D7DC706C-833F-4D19-993E-5594EFA54DB4}"/>
              </a:ext>
            </a:extLst>
          </p:cNvPr>
          <p:cNvSpPr txBox="1"/>
          <p:nvPr/>
        </p:nvSpPr>
        <p:spPr>
          <a:xfrm rot="16200000">
            <a:off x="5431577" y="4715297"/>
            <a:ext cx="2315369" cy="980977"/>
          </a:xfrm>
          <a:prstGeom prst="rect">
            <a:avLst/>
          </a:prstGeom>
          <a:noFill/>
          <a:ln>
            <a:noFill/>
          </a:ln>
        </p:spPr>
        <p:txBody>
          <a:bodyPr vert="horz" wrap="square" lIns="91440" tIns="45720" rIns="91440" bIns="45720" rtlCol="0" anchor="ctr">
            <a:normAutofit/>
          </a:bodyPr>
          <a:lstStyle/>
          <a:p>
            <a:r>
              <a:rPr lang="en-US" sz="2800">
                <a:solidFill>
                  <a:srgbClr val="FFC000"/>
                </a:solidFill>
                <a:latin typeface="Franklin Gothic Demi" panose="020B0703020102020204" pitchFamily="34" charset="0"/>
                <a:ea typeface="+mj-ea"/>
                <a:cs typeface="+mj-cs"/>
              </a:rPr>
              <a:t>Data</a:t>
            </a:r>
            <a:br>
              <a:rPr lang="en-US" sz="2800">
                <a:solidFill>
                  <a:srgbClr val="FFC000"/>
                </a:solidFill>
                <a:latin typeface="Franklin Gothic Demi" panose="020B0703020102020204" pitchFamily="34" charset="0"/>
                <a:ea typeface="+mj-ea"/>
                <a:cs typeface="+mj-cs"/>
              </a:rPr>
            </a:br>
            <a:r>
              <a:rPr lang="en-US" sz="2800">
                <a:solidFill>
                  <a:srgbClr val="FFC000"/>
                </a:solidFill>
                <a:latin typeface="Franklin Gothic Demi" panose="020B0703020102020204" pitchFamily="34" charset="0"/>
                <a:ea typeface="+mj-ea"/>
                <a:cs typeface="+mj-cs"/>
              </a:rPr>
              <a:t>Driven</a:t>
            </a:r>
          </a:p>
        </p:txBody>
      </p:sp>
      <p:pic>
        <p:nvPicPr>
          <p:cNvPr id="22" name="Picture 21">
            <a:extLst>
              <a:ext uri="{FF2B5EF4-FFF2-40B4-BE49-F238E27FC236}">
                <a16:creationId xmlns:a16="http://schemas.microsoft.com/office/drawing/2014/main" id="{CCD9F36D-E889-4461-BAB8-14C8D0059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772" y="4197150"/>
            <a:ext cx="842731" cy="842731"/>
          </a:xfrm>
          <a:prstGeom prst="rect">
            <a:avLst/>
          </a:prstGeom>
        </p:spPr>
      </p:pic>
      <p:pic>
        <p:nvPicPr>
          <p:cNvPr id="27" name="Picture 26">
            <a:extLst>
              <a:ext uri="{FF2B5EF4-FFF2-40B4-BE49-F238E27FC236}">
                <a16:creationId xmlns:a16="http://schemas.microsoft.com/office/drawing/2014/main" id="{DFBA18AA-6B54-4C92-A9B2-3BA43B7117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6186" y="1275422"/>
            <a:ext cx="842731" cy="842731"/>
          </a:xfrm>
          <a:prstGeom prst="rect">
            <a:avLst/>
          </a:prstGeom>
        </p:spPr>
      </p:pic>
      <p:pic>
        <p:nvPicPr>
          <p:cNvPr id="33" name="Picture 32">
            <a:extLst>
              <a:ext uri="{FF2B5EF4-FFF2-40B4-BE49-F238E27FC236}">
                <a16:creationId xmlns:a16="http://schemas.microsoft.com/office/drawing/2014/main" id="{497AF6CF-9BC0-4548-814D-FCDF5B1939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4419" y="1230357"/>
            <a:ext cx="980977" cy="980977"/>
          </a:xfrm>
          <a:prstGeom prst="rect">
            <a:avLst/>
          </a:prstGeom>
        </p:spPr>
      </p:pic>
      <p:pic>
        <p:nvPicPr>
          <p:cNvPr id="6" name="Picture 5">
            <a:extLst>
              <a:ext uri="{FF2B5EF4-FFF2-40B4-BE49-F238E27FC236}">
                <a16:creationId xmlns:a16="http://schemas.microsoft.com/office/drawing/2014/main" id="{B9AC2D8B-0299-4061-8A06-104CBE9D33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6479" y="4064681"/>
            <a:ext cx="904326" cy="904326"/>
          </a:xfrm>
          <a:prstGeom prst="rect">
            <a:avLst/>
          </a:prstGeom>
        </p:spPr>
      </p:pic>
    </p:spTree>
    <p:extLst>
      <p:ext uri="{BB962C8B-B14F-4D97-AF65-F5344CB8AC3E}">
        <p14:creationId xmlns:p14="http://schemas.microsoft.com/office/powerpoint/2010/main" val="1832874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normAutofit/>
          </a:bodyPr>
          <a:lstStyle/>
          <a:p>
            <a:r>
              <a:rPr lang="en-US" sz="3400"/>
              <a:t>Questions and Thoughts </a:t>
            </a:r>
          </a:p>
        </p:txBody>
      </p:sp>
      <p:sp>
        <p:nvSpPr>
          <p:cNvPr id="3" name="Footer Placeholder 2">
            <a:extLst>
              <a:ext uri="{FF2B5EF4-FFF2-40B4-BE49-F238E27FC236}">
                <a16:creationId xmlns:a16="http://schemas.microsoft.com/office/drawing/2014/main" id="{90DD0A90-CCD9-4626-AD60-1B9503475E66}"/>
              </a:ext>
            </a:extLst>
          </p:cNvPr>
          <p:cNvSpPr>
            <a:spLocks noGrp="1"/>
          </p:cNvSpPr>
          <p:nvPr>
            <p:ph type="ftr" sz="quarter" idx="11"/>
          </p:nvPr>
        </p:nvSpPr>
        <p:spPr/>
        <p:txBody>
          <a:bodyPr/>
          <a:lstStyle/>
          <a:p>
            <a:r>
              <a:rPr lang="en-US"/>
              <a:t>Washington Metropolitan Area Transit Authority</a:t>
            </a:r>
          </a:p>
        </p:txBody>
      </p:sp>
      <p:sp>
        <p:nvSpPr>
          <p:cNvPr id="4" name="Slide Number Placeholder 3">
            <a:extLst>
              <a:ext uri="{FF2B5EF4-FFF2-40B4-BE49-F238E27FC236}">
                <a16:creationId xmlns:a16="http://schemas.microsoft.com/office/drawing/2014/main" id="{0DFDE314-336F-4153-B8AD-DA6FA99713C0}"/>
              </a:ext>
            </a:extLst>
          </p:cNvPr>
          <p:cNvSpPr>
            <a:spLocks noGrp="1"/>
          </p:cNvSpPr>
          <p:nvPr>
            <p:ph type="sldNum" sz="quarter" idx="12"/>
          </p:nvPr>
        </p:nvSpPr>
        <p:spPr/>
        <p:txBody>
          <a:bodyPr/>
          <a:lstStyle/>
          <a:p>
            <a:r>
              <a:rPr lang="en-US"/>
              <a:t>Page </a:t>
            </a:r>
            <a:fld id="{AF2CA16C-8021-4560-94C7-08480641F32A}" type="slidenum">
              <a:rPr lang="en-US" smtClean="0"/>
              <a:pPr/>
              <a:t>12</a:t>
            </a:fld>
            <a:endParaRPr lang="en-US"/>
          </a:p>
        </p:txBody>
      </p:sp>
      <p:sp>
        <p:nvSpPr>
          <p:cNvPr id="5" name="Content Placeholder 4">
            <a:extLst>
              <a:ext uri="{FF2B5EF4-FFF2-40B4-BE49-F238E27FC236}">
                <a16:creationId xmlns:a16="http://schemas.microsoft.com/office/drawing/2014/main" id="{C6252C79-E45E-4395-A8E3-4A5DD74CC87A}"/>
              </a:ext>
            </a:extLst>
          </p:cNvPr>
          <p:cNvSpPr>
            <a:spLocks noGrp="1"/>
          </p:cNvSpPr>
          <p:nvPr>
            <p:ph idx="1"/>
          </p:nvPr>
        </p:nvSpPr>
        <p:spPr>
          <a:xfrm>
            <a:off x="266700" y="2886855"/>
            <a:ext cx="11658600" cy="4480560"/>
          </a:xfrm>
        </p:spPr>
        <p:txBody>
          <a:bodyPr>
            <a:normAutofit/>
          </a:bodyPr>
          <a:lstStyle/>
          <a:p>
            <a:pPr marL="0" indent="0" algn="ctr">
              <a:buNone/>
            </a:pPr>
            <a:r>
              <a:rPr lang="en-US" sz="4000" b="1"/>
              <a:t>Thank you</a:t>
            </a:r>
          </a:p>
          <a:p>
            <a:pPr marL="0" indent="0" algn="ctr">
              <a:buNone/>
            </a:pPr>
            <a:endParaRPr lang="en-US" sz="4000" b="1"/>
          </a:p>
          <a:p>
            <a:pPr marL="0" indent="0" algn="ctr">
              <a:buNone/>
            </a:pPr>
            <a:r>
              <a:rPr lang="en-US" b="1">
                <a:hlinkClick r:id="rId2"/>
              </a:rPr>
              <a:t>jmjohnson@wmata.com</a:t>
            </a:r>
            <a:endParaRPr lang="en-US" b="1"/>
          </a:p>
          <a:p>
            <a:pPr marL="0" indent="0" algn="ctr">
              <a:buNone/>
            </a:pPr>
            <a:r>
              <a:rPr lang="en-US" b="1"/>
              <a:t>202-962-5988 24/7</a:t>
            </a:r>
          </a:p>
          <a:p>
            <a:endParaRPr lang="en-US"/>
          </a:p>
        </p:txBody>
      </p:sp>
    </p:spTree>
    <p:extLst>
      <p:ext uri="{BB962C8B-B14F-4D97-AF65-F5344CB8AC3E}">
        <p14:creationId xmlns:p14="http://schemas.microsoft.com/office/powerpoint/2010/main" val="318278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5">
            <a:extLst>
              <a:ext uri="{FF2B5EF4-FFF2-40B4-BE49-F238E27FC236}">
                <a16:creationId xmlns:a16="http://schemas.microsoft.com/office/drawing/2014/main" id="{CB83B9BA-F131-4C0E-BF40-8C27D77948E6}"/>
              </a:ext>
            </a:extLst>
          </p:cNvPr>
          <p:cNvGraphicFramePr>
            <a:graphicFrameLocks noGrp="1"/>
          </p:cNvGraphicFramePr>
          <p:nvPr>
            <p:ph idx="1"/>
            <p:extLst>
              <p:ext uri="{D42A27DB-BD31-4B8C-83A1-F6EECF244321}">
                <p14:modId xmlns:p14="http://schemas.microsoft.com/office/powerpoint/2010/main" val="2264845797"/>
              </p:ext>
            </p:extLst>
          </p:nvPr>
        </p:nvGraphicFramePr>
        <p:xfrm>
          <a:off x="169933" y="680791"/>
          <a:ext cx="11943844" cy="5623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normAutofit/>
          </a:bodyPr>
          <a:lstStyle/>
          <a:p>
            <a:r>
              <a:rPr lang="en-US" sz="3400"/>
              <a:t>Organization Position of STIN</a:t>
            </a:r>
          </a:p>
        </p:txBody>
      </p:sp>
      <p:sp>
        <p:nvSpPr>
          <p:cNvPr id="3" name="Footer Placeholder 2">
            <a:extLst>
              <a:ext uri="{FF2B5EF4-FFF2-40B4-BE49-F238E27FC236}">
                <a16:creationId xmlns:a16="http://schemas.microsoft.com/office/drawing/2014/main" id="{90DD0A90-CCD9-4626-AD60-1B9503475E66}"/>
              </a:ext>
            </a:extLst>
          </p:cNvPr>
          <p:cNvSpPr>
            <a:spLocks noGrp="1"/>
          </p:cNvSpPr>
          <p:nvPr>
            <p:ph type="ftr" sz="quarter" idx="11"/>
          </p:nvPr>
        </p:nvSpPr>
        <p:spPr/>
        <p:txBody>
          <a:bodyPr/>
          <a:lstStyle/>
          <a:p>
            <a:r>
              <a:rPr lang="en-US"/>
              <a:t>Washington Metropolitan Area Transit Authority</a:t>
            </a:r>
          </a:p>
        </p:txBody>
      </p:sp>
      <p:sp>
        <p:nvSpPr>
          <p:cNvPr id="4" name="Slide Number Placeholder 3">
            <a:extLst>
              <a:ext uri="{FF2B5EF4-FFF2-40B4-BE49-F238E27FC236}">
                <a16:creationId xmlns:a16="http://schemas.microsoft.com/office/drawing/2014/main" id="{0DFDE314-336F-4153-B8AD-DA6FA99713C0}"/>
              </a:ext>
            </a:extLst>
          </p:cNvPr>
          <p:cNvSpPr>
            <a:spLocks noGrp="1"/>
          </p:cNvSpPr>
          <p:nvPr>
            <p:ph type="sldNum" sz="quarter" idx="12"/>
          </p:nvPr>
        </p:nvSpPr>
        <p:spPr/>
        <p:txBody>
          <a:bodyPr/>
          <a:lstStyle/>
          <a:p>
            <a:r>
              <a:rPr lang="en-US"/>
              <a:t>Page </a:t>
            </a:r>
            <a:fld id="{AF2CA16C-8021-4560-94C7-08480641F32A}" type="slidenum">
              <a:rPr lang="en-US" smtClean="0"/>
              <a:pPr/>
              <a:t>2</a:t>
            </a:fld>
            <a:endParaRPr lang="en-US"/>
          </a:p>
        </p:txBody>
      </p:sp>
      <p:sp>
        <p:nvSpPr>
          <p:cNvPr id="9" name="TextBox 8">
            <a:extLst>
              <a:ext uri="{FF2B5EF4-FFF2-40B4-BE49-F238E27FC236}">
                <a16:creationId xmlns:a16="http://schemas.microsoft.com/office/drawing/2014/main" id="{928248C0-DE3C-4EA6-9FCC-338F0F36A960}"/>
              </a:ext>
            </a:extLst>
          </p:cNvPr>
          <p:cNvSpPr txBox="1"/>
          <p:nvPr/>
        </p:nvSpPr>
        <p:spPr>
          <a:xfrm>
            <a:off x="2725497" y="2013307"/>
            <a:ext cx="2411427" cy="728283"/>
          </a:xfrm>
          <a:prstGeom prst="ellipse">
            <a:avLst/>
          </a:prstGeom>
          <a:noFill/>
          <a:effectLst/>
        </p:spPr>
        <p:txBody>
          <a:bodyPr vert="horz" wrap="square" lIns="91440" tIns="45720" rIns="91440" bIns="45720" rtlCol="0" anchor="ctr">
            <a:normAutofit fontScale="92500"/>
          </a:bodyPr>
          <a:lstStyle/>
          <a:p>
            <a:r>
              <a:rPr lang="en-US" sz="2400" b="1">
                <a:solidFill>
                  <a:srgbClr val="FF0000"/>
                </a:solidFill>
              </a:rPr>
              <a:t>We are here!</a:t>
            </a:r>
          </a:p>
        </p:txBody>
      </p:sp>
      <p:pic>
        <p:nvPicPr>
          <p:cNvPr id="8" name="Picture 7">
            <a:extLst>
              <a:ext uri="{FF2B5EF4-FFF2-40B4-BE49-F238E27FC236}">
                <a16:creationId xmlns:a16="http://schemas.microsoft.com/office/drawing/2014/main" id="{848BF9A0-D3B5-4B2E-9B81-EF8A6F7094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0758" y="1642928"/>
            <a:ext cx="686166" cy="728283"/>
          </a:xfrm>
          <a:prstGeom prst="rect">
            <a:avLst/>
          </a:prstGeom>
        </p:spPr>
      </p:pic>
    </p:spTree>
    <p:extLst>
      <p:ext uri="{BB962C8B-B14F-4D97-AF65-F5344CB8AC3E}">
        <p14:creationId xmlns:p14="http://schemas.microsoft.com/office/powerpoint/2010/main" val="314589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90BC-EC50-496A-B891-576D3AB57B38}"/>
              </a:ext>
            </a:extLst>
          </p:cNvPr>
          <p:cNvSpPr>
            <a:spLocks noGrp="1"/>
          </p:cNvSpPr>
          <p:nvPr>
            <p:ph type="title"/>
          </p:nvPr>
        </p:nvSpPr>
        <p:spPr/>
        <p:txBody>
          <a:bodyPr>
            <a:normAutofit/>
          </a:bodyPr>
          <a:lstStyle/>
          <a:p>
            <a:r>
              <a:rPr lang="en-US" sz="3400"/>
              <a:t>Strategic Initiatives at Washington DC Metro</a:t>
            </a:r>
          </a:p>
        </p:txBody>
      </p:sp>
      <p:sp>
        <p:nvSpPr>
          <p:cNvPr id="3" name="Footer Placeholder 2">
            <a:extLst>
              <a:ext uri="{FF2B5EF4-FFF2-40B4-BE49-F238E27FC236}">
                <a16:creationId xmlns:a16="http://schemas.microsoft.com/office/drawing/2014/main" id="{FB472807-0968-40D8-93EA-6295D08EB06E}"/>
              </a:ext>
            </a:extLst>
          </p:cNvPr>
          <p:cNvSpPr>
            <a:spLocks noGrp="1"/>
          </p:cNvSpPr>
          <p:nvPr>
            <p:ph type="ftr" sz="quarter" idx="11"/>
          </p:nvPr>
        </p:nvSpPr>
        <p:spPr/>
        <p:txBody>
          <a:bodyPr/>
          <a:lstStyle/>
          <a:p>
            <a:r>
              <a:rPr lang="en-US"/>
              <a:t>Washington Metropolitan Area Transit Authority</a:t>
            </a:r>
          </a:p>
        </p:txBody>
      </p:sp>
      <p:sp>
        <p:nvSpPr>
          <p:cNvPr id="4" name="Slide Number Placeholder 3">
            <a:extLst>
              <a:ext uri="{FF2B5EF4-FFF2-40B4-BE49-F238E27FC236}">
                <a16:creationId xmlns:a16="http://schemas.microsoft.com/office/drawing/2014/main" id="{79812F89-30E8-4320-B7F2-C13E28FC5B7F}"/>
              </a:ext>
            </a:extLst>
          </p:cNvPr>
          <p:cNvSpPr>
            <a:spLocks noGrp="1"/>
          </p:cNvSpPr>
          <p:nvPr>
            <p:ph type="sldNum" sz="quarter" idx="12"/>
          </p:nvPr>
        </p:nvSpPr>
        <p:spPr/>
        <p:txBody>
          <a:bodyPr/>
          <a:lstStyle/>
          <a:p>
            <a:r>
              <a:rPr lang="en-US"/>
              <a:t>Page </a:t>
            </a:r>
            <a:fld id="{AF2CA16C-8021-4560-94C7-08480641F32A}" type="slidenum">
              <a:rPr lang="en-US" smtClean="0"/>
              <a:pPr/>
              <a:t>3</a:t>
            </a:fld>
            <a:endParaRPr lang="en-US"/>
          </a:p>
        </p:txBody>
      </p:sp>
      <p:sp>
        <p:nvSpPr>
          <p:cNvPr id="5" name="Content Placeholder 4">
            <a:extLst>
              <a:ext uri="{FF2B5EF4-FFF2-40B4-BE49-F238E27FC236}">
                <a16:creationId xmlns:a16="http://schemas.microsoft.com/office/drawing/2014/main" id="{A792EC00-13F9-480D-A270-C4DA36F917C5}"/>
              </a:ext>
            </a:extLst>
          </p:cNvPr>
          <p:cNvSpPr>
            <a:spLocks noGrp="1"/>
          </p:cNvSpPr>
          <p:nvPr>
            <p:ph idx="1"/>
          </p:nvPr>
        </p:nvSpPr>
        <p:spPr>
          <a:xfrm>
            <a:off x="424599" y="3328570"/>
            <a:ext cx="11311772" cy="2964240"/>
          </a:xfrm>
          <a:prstGeom prst="roundRect">
            <a:avLst/>
          </a:prstGeom>
          <a:solidFill>
            <a:schemeClr val="tx2"/>
          </a:solidFill>
          <a:effectLst>
            <a:outerShdw blurRad="50800" dist="38100" dir="5400000" algn="t" rotWithShape="0">
              <a:prstClr val="black">
                <a:alpha val="40000"/>
              </a:prstClr>
            </a:outerShdw>
          </a:effectLst>
        </p:spPr>
        <p:txBody>
          <a:bodyPr anchor="ctr">
            <a:normAutofit fontScale="92500" lnSpcReduction="20000"/>
          </a:bodyPr>
          <a:lstStyle/>
          <a:p>
            <a:r>
              <a:rPr lang="en-US">
                <a:solidFill>
                  <a:schemeClr val="bg1"/>
                </a:solidFill>
              </a:rPr>
              <a:t>Strategic Initiatives works with operations departments to change the way we do business and improve operations</a:t>
            </a:r>
          </a:p>
          <a:p>
            <a:r>
              <a:rPr lang="en-US">
                <a:solidFill>
                  <a:schemeClr val="bg1"/>
                </a:solidFill>
              </a:rPr>
              <a:t>We carefully select projects based on two criteria:</a:t>
            </a:r>
          </a:p>
          <a:p>
            <a:pPr marL="514350" indent="-514350">
              <a:buAutoNum type="arabicPeriod"/>
            </a:pPr>
            <a:r>
              <a:rPr lang="en-US" b="1" u="sng">
                <a:solidFill>
                  <a:schemeClr val="bg1"/>
                </a:solidFill>
              </a:rPr>
              <a:t>Potential</a:t>
            </a:r>
            <a:r>
              <a:rPr lang="en-US">
                <a:solidFill>
                  <a:schemeClr val="bg1"/>
                </a:solidFill>
              </a:rPr>
              <a:t> to substantially improve operations at WMATA (safety, service, efficiency)</a:t>
            </a:r>
          </a:p>
          <a:p>
            <a:pPr marL="514350" indent="-514350">
              <a:buAutoNum type="arabicPeriod"/>
            </a:pPr>
            <a:r>
              <a:rPr lang="en-US" b="1" u="sng">
                <a:solidFill>
                  <a:schemeClr val="bg1"/>
                </a:solidFill>
              </a:rPr>
              <a:t>Commitment</a:t>
            </a:r>
            <a:r>
              <a:rPr lang="en-US">
                <a:solidFill>
                  <a:schemeClr val="bg1"/>
                </a:solidFill>
              </a:rPr>
              <a:t> from internal partners to collaborate throughout the process and </a:t>
            </a:r>
            <a:r>
              <a:rPr lang="en-US" b="1" i="1">
                <a:solidFill>
                  <a:schemeClr val="bg1"/>
                </a:solidFill>
              </a:rPr>
              <a:t>own the solution </a:t>
            </a:r>
            <a:r>
              <a:rPr lang="en-US">
                <a:solidFill>
                  <a:schemeClr val="bg1"/>
                </a:solidFill>
              </a:rPr>
              <a:t>if successful</a:t>
            </a:r>
          </a:p>
        </p:txBody>
      </p:sp>
      <p:sp>
        <p:nvSpPr>
          <p:cNvPr id="10" name="Content Placeholder 4"/>
          <p:cNvSpPr txBox="1">
            <a:spLocks/>
          </p:cNvSpPr>
          <p:nvPr/>
        </p:nvSpPr>
        <p:spPr>
          <a:xfrm>
            <a:off x="2641055" y="1367185"/>
            <a:ext cx="7573207" cy="1763119"/>
          </a:xfrm>
          <a:prstGeom prst="roundRect">
            <a:avLst/>
          </a:prstGeom>
          <a:solidFill>
            <a:schemeClr val="accent1">
              <a:lumMod val="40000"/>
              <a:lumOff val="60000"/>
            </a:schemeClr>
          </a:solidFill>
          <a:effectLst>
            <a:outerShdw blurRad="50800" dist="38100" dir="5400000" algn="t" rotWithShape="0">
              <a:prstClr val="black">
                <a:alpha val="40000"/>
              </a:prstClr>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lang="en-US" sz="2800" kern="1200" dirty="0">
                <a:solidFill>
                  <a:schemeClr val="tx1"/>
                </a:solidFill>
                <a:latin typeface="Franklin Gothic Book" panose="020B0503020102020204" pitchFamily="34"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lang="en-US" sz="2400" kern="1200" dirty="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SzPct val="75000"/>
              <a:buFont typeface="Courier New" panose="02070309020205020404" pitchFamily="49" charset="0"/>
              <a:buChar char="o"/>
              <a:defRPr lang="en-US" sz="2000" kern="1200" dirty="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Franklin Gothic Book" panose="020B0503020102020204" pitchFamily="34" charset="0"/>
              <a:buChar char="–"/>
              <a:defRPr lang="en-US" sz="1800" kern="1200" dirty="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000"/>
              <a:t>In 2016 Joe Leader was appointed Chief Operating Officer at the DC Metro (after running the subway system in New York)</a:t>
            </a:r>
          </a:p>
          <a:p>
            <a:pPr fontAlgn="base"/>
            <a:r>
              <a:rPr lang="en-US" sz="2000"/>
              <a:t>He appointed a Director to launch the ‘Strategic Initiatives’ team in 2017, modeling it on New York City Transit’s namesake</a:t>
            </a:r>
          </a:p>
        </p:txBody>
      </p:sp>
      <p:pic>
        <p:nvPicPr>
          <p:cNvPr id="11" name="Picture 12" descr="https://upload.wikimedia.org/wikipedia/commons/thumb/1/1e/WMATA_Metro_Logo.svg/512px-WMATA_Metro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1733" y="1353966"/>
            <a:ext cx="1384638" cy="1771364"/>
          </a:xfrm>
          <a:prstGeom prst="rect">
            <a:avLst/>
          </a:prstGeom>
          <a:solidFill>
            <a:srgbClr val="FFFFFF">
              <a:shade val="85000"/>
            </a:srgbClr>
          </a:solidFill>
          <a:ln w="88900" cap="sq">
            <a:solidFill>
              <a:srgbClr val="FFFFFF"/>
            </a:solidFill>
            <a:miter lim="800000"/>
          </a:ln>
          <a:effectLst/>
        </p:spPr>
      </p:pic>
      <p:pic>
        <p:nvPicPr>
          <p:cNvPr id="2052" name="Picture 4" descr="Joe Leader">
            <a:extLst>
              <a:ext uri="{FF2B5EF4-FFF2-40B4-BE49-F238E27FC236}">
                <a16:creationId xmlns:a16="http://schemas.microsoft.com/office/drawing/2014/main" id="{87BB9B2D-5965-4ADF-87CA-CA60859ABE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24" y="1353966"/>
            <a:ext cx="1834614" cy="1834614"/>
          </a:xfrm>
          <a:prstGeom prst="rect">
            <a:avLst/>
          </a:prstGeom>
          <a:solidFill>
            <a:srgbClr val="FFFFFF">
              <a:shade val="85000"/>
            </a:srgbClr>
          </a:solidFill>
          <a:ln w="88900" cap="sq">
            <a:solidFill>
              <a:srgbClr val="FFFFFF"/>
            </a:solidFill>
            <a:miter lim="800000"/>
          </a:ln>
          <a:effectLst/>
        </p:spPr>
      </p:pic>
    </p:spTree>
    <p:extLst>
      <p:ext uri="{BB962C8B-B14F-4D97-AF65-F5344CB8AC3E}">
        <p14:creationId xmlns:p14="http://schemas.microsoft.com/office/powerpoint/2010/main" val="278574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D1E9-2231-475C-ADA0-6652F4FA7E87}"/>
              </a:ext>
            </a:extLst>
          </p:cNvPr>
          <p:cNvSpPr>
            <a:spLocks noGrp="1"/>
          </p:cNvSpPr>
          <p:nvPr>
            <p:ph type="title"/>
          </p:nvPr>
        </p:nvSpPr>
        <p:spPr/>
        <p:txBody>
          <a:bodyPr>
            <a:normAutofit/>
          </a:bodyPr>
          <a:lstStyle/>
          <a:p>
            <a:r>
              <a:rPr lang="en-US" sz="3400"/>
              <a:t>Current Programs and Projects</a:t>
            </a:r>
          </a:p>
        </p:txBody>
      </p:sp>
      <p:sp>
        <p:nvSpPr>
          <p:cNvPr id="3" name="Footer Placeholder 2">
            <a:extLst>
              <a:ext uri="{FF2B5EF4-FFF2-40B4-BE49-F238E27FC236}">
                <a16:creationId xmlns:a16="http://schemas.microsoft.com/office/drawing/2014/main" id="{4981F414-6E95-4E16-8287-6B19F15E22F6}"/>
              </a:ext>
            </a:extLst>
          </p:cNvPr>
          <p:cNvSpPr>
            <a:spLocks noGrp="1"/>
          </p:cNvSpPr>
          <p:nvPr>
            <p:ph type="ftr" sz="quarter" idx="11"/>
          </p:nvPr>
        </p:nvSpPr>
        <p:spPr>
          <a:xfrm>
            <a:off x="4038600" y="6504842"/>
            <a:ext cx="4114800" cy="365125"/>
          </a:xfrm>
        </p:spPr>
        <p:txBody>
          <a:bodyPr/>
          <a:lstStyle/>
          <a:p>
            <a:r>
              <a:rPr lang="en-US"/>
              <a:t>Washington Metropolitan Area Transit Authority</a:t>
            </a:r>
          </a:p>
        </p:txBody>
      </p:sp>
      <p:sp>
        <p:nvSpPr>
          <p:cNvPr id="4" name="Slide Number Placeholder 3">
            <a:extLst>
              <a:ext uri="{FF2B5EF4-FFF2-40B4-BE49-F238E27FC236}">
                <a16:creationId xmlns:a16="http://schemas.microsoft.com/office/drawing/2014/main" id="{2ED58F8C-BFFD-49C8-BE58-41AEEF280FED}"/>
              </a:ext>
            </a:extLst>
          </p:cNvPr>
          <p:cNvSpPr>
            <a:spLocks noGrp="1"/>
          </p:cNvSpPr>
          <p:nvPr>
            <p:ph type="sldNum" sz="quarter" idx="12"/>
          </p:nvPr>
        </p:nvSpPr>
        <p:spPr>
          <a:xfrm>
            <a:off x="9436100" y="6504842"/>
            <a:ext cx="2743200" cy="365125"/>
          </a:xfrm>
        </p:spPr>
        <p:txBody>
          <a:bodyPr/>
          <a:lstStyle/>
          <a:p>
            <a:r>
              <a:rPr lang="en-US"/>
              <a:t>Page </a:t>
            </a:r>
            <a:fld id="{AF2CA16C-8021-4560-94C7-08480641F32A}" type="slidenum">
              <a:rPr lang="en-US" smtClean="0"/>
              <a:pPr/>
              <a:t>4</a:t>
            </a:fld>
            <a:endParaRPr lang="en-US"/>
          </a:p>
        </p:txBody>
      </p:sp>
      <p:grpSp>
        <p:nvGrpSpPr>
          <p:cNvPr id="41" name="Group 40">
            <a:extLst>
              <a:ext uri="{FF2B5EF4-FFF2-40B4-BE49-F238E27FC236}">
                <a16:creationId xmlns:a16="http://schemas.microsoft.com/office/drawing/2014/main" id="{7FF1AC2D-40FE-43AA-8336-C8C37AB0F10F}"/>
              </a:ext>
            </a:extLst>
          </p:cNvPr>
          <p:cNvGrpSpPr/>
          <p:nvPr/>
        </p:nvGrpSpPr>
        <p:grpSpPr>
          <a:xfrm>
            <a:off x="111412" y="4026745"/>
            <a:ext cx="2800685" cy="2014083"/>
            <a:chOff x="1812669" y="969258"/>
            <a:chExt cx="3033121" cy="537370"/>
          </a:xfrm>
        </p:grpSpPr>
        <p:sp>
          <p:nvSpPr>
            <p:cNvPr id="66" name="Rectangle 65">
              <a:extLst>
                <a:ext uri="{FF2B5EF4-FFF2-40B4-BE49-F238E27FC236}">
                  <a16:creationId xmlns:a16="http://schemas.microsoft.com/office/drawing/2014/main" id="{1FE73B54-09BF-49FB-8DB2-2B2DEEC7FFC9}"/>
                </a:ext>
              </a:extLst>
            </p:cNvPr>
            <p:cNvSpPr/>
            <p:nvPr/>
          </p:nvSpPr>
          <p:spPr>
            <a:xfrm>
              <a:off x="1812669" y="970344"/>
              <a:ext cx="2388115" cy="4397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7" name="TextBox 66">
              <a:extLst>
                <a:ext uri="{FF2B5EF4-FFF2-40B4-BE49-F238E27FC236}">
                  <a16:creationId xmlns:a16="http://schemas.microsoft.com/office/drawing/2014/main" id="{38FAB5CA-5E9C-461E-8090-7785F81AF216}"/>
                </a:ext>
              </a:extLst>
            </p:cNvPr>
            <p:cNvSpPr txBox="1"/>
            <p:nvPr/>
          </p:nvSpPr>
          <p:spPr>
            <a:xfrm>
              <a:off x="1919921" y="969258"/>
              <a:ext cx="2925869" cy="5373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285750" indent="-285750" defTabSz="711200">
                <a:lnSpc>
                  <a:spcPct val="90000"/>
                </a:lnSpc>
                <a:spcBef>
                  <a:spcPct val="0"/>
                </a:spcBef>
                <a:spcAft>
                  <a:spcPct val="35000"/>
                </a:spcAft>
                <a:buFont typeface="Arial" panose="020B0604020202020204" pitchFamily="34" charset="0"/>
                <a:buChar char="•"/>
              </a:pPr>
              <a:r>
                <a:rPr lang="en-US" sz="1600" b="1"/>
                <a:t>Performance and Clearing</a:t>
              </a:r>
              <a:endParaRPr lang="en-US" sz="1600" b="1" kern="1200"/>
            </a:p>
            <a:p>
              <a:pPr marL="285750" lvl="0" indent="-285750" algn="l" defTabSz="711200">
                <a:lnSpc>
                  <a:spcPct val="90000"/>
                </a:lnSpc>
                <a:spcBef>
                  <a:spcPct val="0"/>
                </a:spcBef>
                <a:spcAft>
                  <a:spcPct val="35000"/>
                </a:spcAft>
                <a:buFont typeface="Arial" panose="020B0604020202020204" pitchFamily="34" charset="0"/>
                <a:buChar char="•"/>
              </a:pPr>
              <a:r>
                <a:rPr lang="en-US" sz="1600" b="1" kern="1200"/>
                <a:t>Employee Train</a:t>
              </a:r>
            </a:p>
            <a:p>
              <a:pPr marL="285750" indent="-285750" defTabSz="711200">
                <a:lnSpc>
                  <a:spcPct val="90000"/>
                </a:lnSpc>
                <a:spcBef>
                  <a:spcPct val="0"/>
                </a:spcBef>
                <a:spcAft>
                  <a:spcPct val="35000"/>
                </a:spcAft>
                <a:buFont typeface="Arial" panose="020B0604020202020204" pitchFamily="34" charset="0"/>
                <a:buChar char="•"/>
              </a:pPr>
              <a:r>
                <a:rPr lang="en-US" sz="1600" b="1"/>
                <a:t>Trailing Project</a:t>
              </a:r>
              <a:endParaRPr lang="en-US" sz="1600" b="1" kern="1200"/>
            </a:p>
            <a:p>
              <a:pPr marL="285750" lvl="0" indent="-285750" algn="l" defTabSz="711200">
                <a:lnSpc>
                  <a:spcPct val="90000"/>
                </a:lnSpc>
                <a:spcBef>
                  <a:spcPct val="0"/>
                </a:spcBef>
                <a:spcAft>
                  <a:spcPct val="35000"/>
                </a:spcAft>
                <a:buFont typeface="Arial" panose="020B0604020202020204" pitchFamily="34" charset="0"/>
                <a:buChar char="•"/>
              </a:pPr>
              <a:r>
                <a:rPr lang="en-US" sz="1600" b="1" kern="1200"/>
                <a:t>Tagging Relay</a:t>
              </a:r>
            </a:p>
          </p:txBody>
        </p:sp>
      </p:grpSp>
      <p:sp>
        <p:nvSpPr>
          <p:cNvPr id="57" name="Rectangle 56">
            <a:extLst>
              <a:ext uri="{FF2B5EF4-FFF2-40B4-BE49-F238E27FC236}">
                <a16:creationId xmlns:a16="http://schemas.microsoft.com/office/drawing/2014/main" id="{7A76979E-C70B-4158-B130-F96B33F4DDC8}"/>
              </a:ext>
            </a:extLst>
          </p:cNvPr>
          <p:cNvSpPr/>
          <p:nvPr/>
        </p:nvSpPr>
        <p:spPr>
          <a:xfrm>
            <a:off x="959257" y="5558703"/>
            <a:ext cx="2388115" cy="4397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8" name="TextBox 67">
            <a:extLst>
              <a:ext uri="{FF2B5EF4-FFF2-40B4-BE49-F238E27FC236}">
                <a16:creationId xmlns:a16="http://schemas.microsoft.com/office/drawing/2014/main" id="{E6FBCF56-AEA6-4018-A9B6-B960CB29E852}"/>
              </a:ext>
            </a:extLst>
          </p:cNvPr>
          <p:cNvSpPr txBox="1"/>
          <p:nvPr/>
        </p:nvSpPr>
        <p:spPr>
          <a:xfrm>
            <a:off x="2537434" y="4091360"/>
            <a:ext cx="2688676" cy="21263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r>
              <a:rPr lang="en-US" sz="1600" b="1" kern="1200"/>
              <a:t>Non-Revenue </a:t>
            </a:r>
            <a:br>
              <a:rPr lang="en-US" sz="1600" b="1" kern="1200"/>
            </a:br>
            <a:r>
              <a:rPr lang="en-US" sz="1600" b="1" kern="1200"/>
              <a:t>Fleet Program</a:t>
            </a:r>
          </a:p>
          <a:p>
            <a:pPr marL="285750" indent="-285750" defTabSz="711200">
              <a:lnSpc>
                <a:spcPct val="90000"/>
              </a:lnSpc>
              <a:spcBef>
                <a:spcPct val="0"/>
              </a:spcBef>
              <a:spcAft>
                <a:spcPct val="35000"/>
              </a:spcAft>
              <a:buFont typeface="Arial" panose="020B0604020202020204" pitchFamily="34" charset="0"/>
              <a:buChar char="•"/>
            </a:pPr>
            <a:r>
              <a:rPr lang="en-US" sz="1600" b="1"/>
              <a:t>BTRA Systems Improvement</a:t>
            </a:r>
          </a:p>
          <a:p>
            <a:pPr marL="285750" indent="-285750" defTabSz="711200">
              <a:lnSpc>
                <a:spcPct val="90000"/>
              </a:lnSpc>
              <a:spcBef>
                <a:spcPct val="0"/>
              </a:spcBef>
              <a:spcAft>
                <a:spcPct val="35000"/>
              </a:spcAft>
              <a:buFont typeface="Arial" panose="020B0604020202020204" pitchFamily="34" charset="0"/>
              <a:buChar char="•"/>
            </a:pPr>
            <a:r>
              <a:rPr lang="en-US" sz="1600" b="1"/>
              <a:t>Maintenance Review</a:t>
            </a:r>
          </a:p>
          <a:p>
            <a:pPr marL="285750" indent="-285750" defTabSz="711200">
              <a:lnSpc>
                <a:spcPct val="90000"/>
              </a:lnSpc>
              <a:spcBef>
                <a:spcPct val="0"/>
              </a:spcBef>
              <a:spcAft>
                <a:spcPct val="35000"/>
              </a:spcAft>
              <a:buFont typeface="Arial" panose="020B0604020202020204" pitchFamily="34" charset="0"/>
              <a:buChar char="•"/>
            </a:pPr>
            <a:r>
              <a:rPr lang="en-US" sz="1600" b="1"/>
              <a:t>Program Management</a:t>
            </a:r>
          </a:p>
        </p:txBody>
      </p:sp>
      <p:grpSp>
        <p:nvGrpSpPr>
          <p:cNvPr id="6" name="Group 5">
            <a:extLst>
              <a:ext uri="{FF2B5EF4-FFF2-40B4-BE49-F238E27FC236}">
                <a16:creationId xmlns:a16="http://schemas.microsoft.com/office/drawing/2014/main" id="{0E1FDF09-6DC9-4A59-BDED-139AAAD4D313}"/>
              </a:ext>
            </a:extLst>
          </p:cNvPr>
          <p:cNvGrpSpPr/>
          <p:nvPr/>
        </p:nvGrpSpPr>
        <p:grpSpPr>
          <a:xfrm>
            <a:off x="135427" y="3080398"/>
            <a:ext cx="11825792" cy="1253914"/>
            <a:chOff x="300931" y="2222747"/>
            <a:chExt cx="11825792" cy="1253914"/>
          </a:xfrm>
        </p:grpSpPr>
        <p:sp>
          <p:nvSpPr>
            <p:cNvPr id="7" name="Freeform 5">
              <a:extLst>
                <a:ext uri="{FF2B5EF4-FFF2-40B4-BE49-F238E27FC236}">
                  <a16:creationId xmlns:a16="http://schemas.microsoft.com/office/drawing/2014/main" id="{00CF4939-939E-4319-8247-B2E357BE2F4A}"/>
                </a:ext>
              </a:extLst>
            </p:cNvPr>
            <p:cNvSpPr>
              <a:spLocks/>
            </p:cNvSpPr>
            <p:nvPr/>
          </p:nvSpPr>
          <p:spPr bwMode="auto">
            <a:xfrm>
              <a:off x="2542590" y="2231065"/>
              <a:ext cx="2283409" cy="593725"/>
            </a:xfrm>
            <a:custGeom>
              <a:avLst/>
              <a:gdLst/>
              <a:ahLst/>
              <a:cxnLst>
                <a:cxn ang="0">
                  <a:pos x="650" y="0"/>
                </a:cxn>
                <a:cxn ang="0">
                  <a:pos x="2" y="0"/>
                </a:cxn>
                <a:cxn ang="0">
                  <a:pos x="2" y="0"/>
                </a:cxn>
                <a:cxn ang="0">
                  <a:pos x="14" y="34"/>
                </a:cxn>
                <a:cxn ang="0">
                  <a:pos x="24" y="72"/>
                </a:cxn>
                <a:cxn ang="0">
                  <a:pos x="32" y="114"/>
                </a:cxn>
                <a:cxn ang="0">
                  <a:pos x="36" y="158"/>
                </a:cxn>
                <a:cxn ang="0">
                  <a:pos x="38" y="184"/>
                </a:cxn>
                <a:cxn ang="0">
                  <a:pos x="36" y="208"/>
                </a:cxn>
                <a:cxn ang="0">
                  <a:pos x="34" y="234"/>
                </a:cxn>
                <a:cxn ang="0">
                  <a:pos x="30" y="260"/>
                </a:cxn>
                <a:cxn ang="0">
                  <a:pos x="26" y="288"/>
                </a:cxn>
                <a:cxn ang="0">
                  <a:pos x="18" y="316"/>
                </a:cxn>
                <a:cxn ang="0">
                  <a:pos x="10" y="344"/>
                </a:cxn>
                <a:cxn ang="0">
                  <a:pos x="0" y="374"/>
                </a:cxn>
                <a:cxn ang="0">
                  <a:pos x="648" y="374"/>
                </a:cxn>
                <a:cxn ang="0">
                  <a:pos x="648" y="374"/>
                </a:cxn>
                <a:cxn ang="0">
                  <a:pos x="658" y="344"/>
                </a:cxn>
                <a:cxn ang="0">
                  <a:pos x="668" y="316"/>
                </a:cxn>
                <a:cxn ang="0">
                  <a:pos x="674" y="288"/>
                </a:cxn>
                <a:cxn ang="0">
                  <a:pos x="680" y="260"/>
                </a:cxn>
                <a:cxn ang="0">
                  <a:pos x="682" y="234"/>
                </a:cxn>
                <a:cxn ang="0">
                  <a:pos x="684" y="208"/>
                </a:cxn>
                <a:cxn ang="0">
                  <a:pos x="686" y="184"/>
                </a:cxn>
                <a:cxn ang="0">
                  <a:pos x="684" y="158"/>
                </a:cxn>
                <a:cxn ang="0">
                  <a:pos x="680" y="114"/>
                </a:cxn>
                <a:cxn ang="0">
                  <a:pos x="672" y="72"/>
                </a:cxn>
                <a:cxn ang="0">
                  <a:pos x="662" y="34"/>
                </a:cxn>
                <a:cxn ang="0">
                  <a:pos x="650" y="0"/>
                </a:cxn>
                <a:cxn ang="0">
                  <a:pos x="650" y="0"/>
                </a:cxn>
              </a:cxnLst>
              <a:rect l="0" t="0" r="r" b="b"/>
              <a:pathLst>
                <a:path w="686" h="374">
                  <a:moveTo>
                    <a:pt x="650" y="0"/>
                  </a:moveTo>
                  <a:lnTo>
                    <a:pt x="2" y="0"/>
                  </a:lnTo>
                  <a:lnTo>
                    <a:pt x="2" y="0"/>
                  </a:lnTo>
                  <a:lnTo>
                    <a:pt x="14" y="34"/>
                  </a:lnTo>
                  <a:lnTo>
                    <a:pt x="24" y="72"/>
                  </a:lnTo>
                  <a:lnTo>
                    <a:pt x="32" y="114"/>
                  </a:lnTo>
                  <a:lnTo>
                    <a:pt x="36" y="158"/>
                  </a:lnTo>
                  <a:lnTo>
                    <a:pt x="38" y="184"/>
                  </a:lnTo>
                  <a:lnTo>
                    <a:pt x="36" y="208"/>
                  </a:lnTo>
                  <a:lnTo>
                    <a:pt x="34" y="234"/>
                  </a:lnTo>
                  <a:lnTo>
                    <a:pt x="30" y="260"/>
                  </a:lnTo>
                  <a:lnTo>
                    <a:pt x="26" y="288"/>
                  </a:lnTo>
                  <a:lnTo>
                    <a:pt x="18" y="316"/>
                  </a:lnTo>
                  <a:lnTo>
                    <a:pt x="10" y="344"/>
                  </a:lnTo>
                  <a:lnTo>
                    <a:pt x="0" y="374"/>
                  </a:lnTo>
                  <a:lnTo>
                    <a:pt x="648" y="374"/>
                  </a:lnTo>
                  <a:lnTo>
                    <a:pt x="648" y="374"/>
                  </a:lnTo>
                  <a:lnTo>
                    <a:pt x="658" y="344"/>
                  </a:lnTo>
                  <a:lnTo>
                    <a:pt x="668" y="316"/>
                  </a:lnTo>
                  <a:lnTo>
                    <a:pt x="674" y="288"/>
                  </a:lnTo>
                  <a:lnTo>
                    <a:pt x="680" y="260"/>
                  </a:lnTo>
                  <a:lnTo>
                    <a:pt x="682" y="234"/>
                  </a:lnTo>
                  <a:lnTo>
                    <a:pt x="684" y="208"/>
                  </a:lnTo>
                  <a:lnTo>
                    <a:pt x="686" y="184"/>
                  </a:lnTo>
                  <a:lnTo>
                    <a:pt x="684" y="158"/>
                  </a:lnTo>
                  <a:lnTo>
                    <a:pt x="680" y="114"/>
                  </a:lnTo>
                  <a:lnTo>
                    <a:pt x="672" y="72"/>
                  </a:lnTo>
                  <a:lnTo>
                    <a:pt x="662" y="34"/>
                  </a:lnTo>
                  <a:lnTo>
                    <a:pt x="650" y="0"/>
                  </a:lnTo>
                  <a:lnTo>
                    <a:pt x="650" y="0"/>
                  </a:lnTo>
                  <a:close/>
                </a:path>
              </a:pathLst>
            </a:custGeom>
            <a:solidFill>
              <a:schemeClr val="accent1">
                <a:lumMod val="75000"/>
              </a:schemeClr>
            </a:solidFill>
            <a:ln w="38100">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Freeform 7">
              <a:extLst>
                <a:ext uri="{FF2B5EF4-FFF2-40B4-BE49-F238E27FC236}">
                  <a16:creationId xmlns:a16="http://schemas.microsoft.com/office/drawing/2014/main" id="{D46128EC-B514-4521-8B82-43A2D72A83BC}"/>
                </a:ext>
              </a:extLst>
            </p:cNvPr>
            <p:cNvSpPr>
              <a:spLocks/>
            </p:cNvSpPr>
            <p:nvPr/>
          </p:nvSpPr>
          <p:spPr bwMode="auto">
            <a:xfrm>
              <a:off x="300931" y="2227827"/>
              <a:ext cx="2420833" cy="593725"/>
            </a:xfrm>
            <a:custGeom>
              <a:avLst/>
              <a:gdLst/>
              <a:ahLst/>
              <a:cxnLst>
                <a:cxn ang="0">
                  <a:pos x="614" y="0"/>
                </a:cxn>
                <a:cxn ang="0">
                  <a:pos x="188" y="0"/>
                </a:cxn>
                <a:cxn ang="0">
                  <a:pos x="188" y="0"/>
                </a:cxn>
                <a:cxn ang="0">
                  <a:pos x="168" y="2"/>
                </a:cxn>
                <a:cxn ang="0">
                  <a:pos x="150" y="4"/>
                </a:cxn>
                <a:cxn ang="0">
                  <a:pos x="132" y="8"/>
                </a:cxn>
                <a:cxn ang="0">
                  <a:pos x="114" y="14"/>
                </a:cxn>
                <a:cxn ang="0">
                  <a:pos x="98" y="22"/>
                </a:cxn>
                <a:cxn ang="0">
                  <a:pos x="82" y="32"/>
                </a:cxn>
                <a:cxn ang="0">
                  <a:pos x="68" y="42"/>
                </a:cxn>
                <a:cxn ang="0">
                  <a:pos x="56" y="54"/>
                </a:cxn>
                <a:cxn ang="0">
                  <a:pos x="42" y="68"/>
                </a:cxn>
                <a:cxn ang="0">
                  <a:pos x="32" y="82"/>
                </a:cxn>
                <a:cxn ang="0">
                  <a:pos x="22" y="98"/>
                </a:cxn>
                <a:cxn ang="0">
                  <a:pos x="14" y="114"/>
                </a:cxn>
                <a:cxn ang="0">
                  <a:pos x="8" y="132"/>
                </a:cxn>
                <a:cxn ang="0">
                  <a:pos x="4" y="150"/>
                </a:cxn>
                <a:cxn ang="0">
                  <a:pos x="2" y="168"/>
                </a:cxn>
                <a:cxn ang="0">
                  <a:pos x="0" y="188"/>
                </a:cxn>
                <a:cxn ang="0">
                  <a:pos x="0" y="188"/>
                </a:cxn>
                <a:cxn ang="0">
                  <a:pos x="2" y="206"/>
                </a:cxn>
                <a:cxn ang="0">
                  <a:pos x="4" y="224"/>
                </a:cxn>
                <a:cxn ang="0">
                  <a:pos x="8" y="242"/>
                </a:cxn>
                <a:cxn ang="0">
                  <a:pos x="14" y="260"/>
                </a:cxn>
                <a:cxn ang="0">
                  <a:pos x="22" y="276"/>
                </a:cxn>
                <a:cxn ang="0">
                  <a:pos x="32" y="292"/>
                </a:cxn>
                <a:cxn ang="0">
                  <a:pos x="42" y="306"/>
                </a:cxn>
                <a:cxn ang="0">
                  <a:pos x="56" y="320"/>
                </a:cxn>
                <a:cxn ang="0">
                  <a:pos x="68" y="332"/>
                </a:cxn>
                <a:cxn ang="0">
                  <a:pos x="82" y="342"/>
                </a:cxn>
                <a:cxn ang="0">
                  <a:pos x="98" y="352"/>
                </a:cxn>
                <a:cxn ang="0">
                  <a:pos x="114" y="360"/>
                </a:cxn>
                <a:cxn ang="0">
                  <a:pos x="132" y="366"/>
                </a:cxn>
                <a:cxn ang="0">
                  <a:pos x="150" y="370"/>
                </a:cxn>
                <a:cxn ang="0">
                  <a:pos x="168" y="374"/>
                </a:cxn>
                <a:cxn ang="0">
                  <a:pos x="188" y="374"/>
                </a:cxn>
                <a:cxn ang="0">
                  <a:pos x="612" y="374"/>
                </a:cxn>
                <a:cxn ang="0">
                  <a:pos x="612" y="374"/>
                </a:cxn>
                <a:cxn ang="0">
                  <a:pos x="622" y="344"/>
                </a:cxn>
                <a:cxn ang="0">
                  <a:pos x="630" y="316"/>
                </a:cxn>
                <a:cxn ang="0">
                  <a:pos x="638" y="288"/>
                </a:cxn>
                <a:cxn ang="0">
                  <a:pos x="642" y="260"/>
                </a:cxn>
                <a:cxn ang="0">
                  <a:pos x="646" y="234"/>
                </a:cxn>
                <a:cxn ang="0">
                  <a:pos x="648" y="208"/>
                </a:cxn>
                <a:cxn ang="0">
                  <a:pos x="650" y="184"/>
                </a:cxn>
                <a:cxn ang="0">
                  <a:pos x="648" y="158"/>
                </a:cxn>
                <a:cxn ang="0">
                  <a:pos x="644" y="114"/>
                </a:cxn>
                <a:cxn ang="0">
                  <a:pos x="636" y="72"/>
                </a:cxn>
                <a:cxn ang="0">
                  <a:pos x="626" y="34"/>
                </a:cxn>
                <a:cxn ang="0">
                  <a:pos x="614" y="0"/>
                </a:cxn>
                <a:cxn ang="0">
                  <a:pos x="614" y="0"/>
                </a:cxn>
              </a:cxnLst>
              <a:rect l="0" t="0" r="r" b="b"/>
              <a:pathLst>
                <a:path w="650" h="374">
                  <a:moveTo>
                    <a:pt x="614" y="0"/>
                  </a:moveTo>
                  <a:lnTo>
                    <a:pt x="188" y="0"/>
                  </a:lnTo>
                  <a:lnTo>
                    <a:pt x="188" y="0"/>
                  </a:lnTo>
                  <a:lnTo>
                    <a:pt x="168" y="2"/>
                  </a:lnTo>
                  <a:lnTo>
                    <a:pt x="150" y="4"/>
                  </a:lnTo>
                  <a:lnTo>
                    <a:pt x="132" y="8"/>
                  </a:lnTo>
                  <a:lnTo>
                    <a:pt x="114" y="14"/>
                  </a:lnTo>
                  <a:lnTo>
                    <a:pt x="98" y="22"/>
                  </a:lnTo>
                  <a:lnTo>
                    <a:pt x="82" y="32"/>
                  </a:lnTo>
                  <a:lnTo>
                    <a:pt x="68" y="42"/>
                  </a:lnTo>
                  <a:lnTo>
                    <a:pt x="56" y="54"/>
                  </a:lnTo>
                  <a:lnTo>
                    <a:pt x="42" y="68"/>
                  </a:lnTo>
                  <a:lnTo>
                    <a:pt x="32" y="82"/>
                  </a:lnTo>
                  <a:lnTo>
                    <a:pt x="22" y="98"/>
                  </a:lnTo>
                  <a:lnTo>
                    <a:pt x="14" y="114"/>
                  </a:lnTo>
                  <a:lnTo>
                    <a:pt x="8" y="132"/>
                  </a:lnTo>
                  <a:lnTo>
                    <a:pt x="4" y="150"/>
                  </a:lnTo>
                  <a:lnTo>
                    <a:pt x="2" y="168"/>
                  </a:lnTo>
                  <a:lnTo>
                    <a:pt x="0" y="188"/>
                  </a:lnTo>
                  <a:lnTo>
                    <a:pt x="0" y="188"/>
                  </a:lnTo>
                  <a:lnTo>
                    <a:pt x="2" y="206"/>
                  </a:lnTo>
                  <a:lnTo>
                    <a:pt x="4" y="224"/>
                  </a:lnTo>
                  <a:lnTo>
                    <a:pt x="8" y="242"/>
                  </a:lnTo>
                  <a:lnTo>
                    <a:pt x="14" y="260"/>
                  </a:lnTo>
                  <a:lnTo>
                    <a:pt x="22" y="276"/>
                  </a:lnTo>
                  <a:lnTo>
                    <a:pt x="32" y="292"/>
                  </a:lnTo>
                  <a:lnTo>
                    <a:pt x="42" y="306"/>
                  </a:lnTo>
                  <a:lnTo>
                    <a:pt x="56" y="320"/>
                  </a:lnTo>
                  <a:lnTo>
                    <a:pt x="68" y="332"/>
                  </a:lnTo>
                  <a:lnTo>
                    <a:pt x="82" y="342"/>
                  </a:lnTo>
                  <a:lnTo>
                    <a:pt x="98" y="352"/>
                  </a:lnTo>
                  <a:lnTo>
                    <a:pt x="114" y="360"/>
                  </a:lnTo>
                  <a:lnTo>
                    <a:pt x="132" y="366"/>
                  </a:lnTo>
                  <a:lnTo>
                    <a:pt x="150" y="370"/>
                  </a:lnTo>
                  <a:lnTo>
                    <a:pt x="168" y="374"/>
                  </a:lnTo>
                  <a:lnTo>
                    <a:pt x="188" y="374"/>
                  </a:lnTo>
                  <a:lnTo>
                    <a:pt x="612" y="374"/>
                  </a:lnTo>
                  <a:lnTo>
                    <a:pt x="612" y="374"/>
                  </a:lnTo>
                  <a:lnTo>
                    <a:pt x="622" y="344"/>
                  </a:lnTo>
                  <a:lnTo>
                    <a:pt x="630" y="316"/>
                  </a:lnTo>
                  <a:lnTo>
                    <a:pt x="638" y="288"/>
                  </a:lnTo>
                  <a:lnTo>
                    <a:pt x="642" y="260"/>
                  </a:lnTo>
                  <a:lnTo>
                    <a:pt x="646" y="234"/>
                  </a:lnTo>
                  <a:lnTo>
                    <a:pt x="648" y="208"/>
                  </a:lnTo>
                  <a:lnTo>
                    <a:pt x="650" y="184"/>
                  </a:lnTo>
                  <a:lnTo>
                    <a:pt x="648" y="158"/>
                  </a:lnTo>
                  <a:lnTo>
                    <a:pt x="644" y="114"/>
                  </a:lnTo>
                  <a:lnTo>
                    <a:pt x="636" y="72"/>
                  </a:lnTo>
                  <a:lnTo>
                    <a:pt x="626" y="34"/>
                  </a:lnTo>
                  <a:lnTo>
                    <a:pt x="614" y="0"/>
                  </a:lnTo>
                  <a:lnTo>
                    <a:pt x="614" y="0"/>
                  </a:lnTo>
                  <a:close/>
                </a:path>
              </a:pathLst>
            </a:custGeom>
            <a:solidFill>
              <a:schemeClr val="accent1">
                <a:lumMod val="50000"/>
              </a:schemeClr>
            </a:solidFill>
            <a:ln w="38100">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Freeform 9">
              <a:extLst>
                <a:ext uri="{FF2B5EF4-FFF2-40B4-BE49-F238E27FC236}">
                  <a16:creationId xmlns:a16="http://schemas.microsoft.com/office/drawing/2014/main" id="{12116919-B3EB-41CC-9AC3-B20A32DB191C}"/>
                </a:ext>
              </a:extLst>
            </p:cNvPr>
            <p:cNvSpPr>
              <a:spLocks/>
            </p:cNvSpPr>
            <p:nvPr/>
          </p:nvSpPr>
          <p:spPr bwMode="auto">
            <a:xfrm>
              <a:off x="10155766" y="2222747"/>
              <a:ext cx="1970957" cy="593725"/>
            </a:xfrm>
            <a:custGeom>
              <a:avLst/>
              <a:gdLst/>
              <a:ahLst/>
              <a:cxnLst>
                <a:cxn ang="0">
                  <a:pos x="504" y="0"/>
                </a:cxn>
                <a:cxn ang="0">
                  <a:pos x="2" y="0"/>
                </a:cxn>
                <a:cxn ang="0">
                  <a:pos x="2" y="0"/>
                </a:cxn>
                <a:cxn ang="0">
                  <a:pos x="14" y="34"/>
                </a:cxn>
                <a:cxn ang="0">
                  <a:pos x="24" y="72"/>
                </a:cxn>
                <a:cxn ang="0">
                  <a:pos x="32" y="114"/>
                </a:cxn>
                <a:cxn ang="0">
                  <a:pos x="36" y="158"/>
                </a:cxn>
                <a:cxn ang="0">
                  <a:pos x="38" y="184"/>
                </a:cxn>
                <a:cxn ang="0">
                  <a:pos x="36" y="208"/>
                </a:cxn>
                <a:cxn ang="0">
                  <a:pos x="34" y="234"/>
                </a:cxn>
                <a:cxn ang="0">
                  <a:pos x="32" y="260"/>
                </a:cxn>
                <a:cxn ang="0">
                  <a:pos x="26" y="288"/>
                </a:cxn>
                <a:cxn ang="0">
                  <a:pos x="20" y="316"/>
                </a:cxn>
                <a:cxn ang="0">
                  <a:pos x="10" y="344"/>
                </a:cxn>
                <a:cxn ang="0">
                  <a:pos x="0" y="374"/>
                </a:cxn>
                <a:cxn ang="0">
                  <a:pos x="504" y="374"/>
                </a:cxn>
                <a:cxn ang="0">
                  <a:pos x="504" y="374"/>
                </a:cxn>
                <a:cxn ang="0">
                  <a:pos x="524" y="374"/>
                </a:cxn>
                <a:cxn ang="0">
                  <a:pos x="542" y="370"/>
                </a:cxn>
                <a:cxn ang="0">
                  <a:pos x="560" y="366"/>
                </a:cxn>
                <a:cxn ang="0">
                  <a:pos x="578" y="360"/>
                </a:cxn>
                <a:cxn ang="0">
                  <a:pos x="594" y="352"/>
                </a:cxn>
                <a:cxn ang="0">
                  <a:pos x="610" y="342"/>
                </a:cxn>
                <a:cxn ang="0">
                  <a:pos x="624" y="332"/>
                </a:cxn>
                <a:cxn ang="0">
                  <a:pos x="638" y="320"/>
                </a:cxn>
                <a:cxn ang="0">
                  <a:pos x="650" y="306"/>
                </a:cxn>
                <a:cxn ang="0">
                  <a:pos x="660" y="292"/>
                </a:cxn>
                <a:cxn ang="0">
                  <a:pos x="670" y="276"/>
                </a:cxn>
                <a:cxn ang="0">
                  <a:pos x="678" y="260"/>
                </a:cxn>
                <a:cxn ang="0">
                  <a:pos x="684" y="242"/>
                </a:cxn>
                <a:cxn ang="0">
                  <a:pos x="688" y="224"/>
                </a:cxn>
                <a:cxn ang="0">
                  <a:pos x="690" y="206"/>
                </a:cxn>
                <a:cxn ang="0">
                  <a:pos x="692" y="188"/>
                </a:cxn>
                <a:cxn ang="0">
                  <a:pos x="692" y="188"/>
                </a:cxn>
                <a:cxn ang="0">
                  <a:pos x="690" y="168"/>
                </a:cxn>
                <a:cxn ang="0">
                  <a:pos x="688" y="150"/>
                </a:cxn>
                <a:cxn ang="0">
                  <a:pos x="684" y="132"/>
                </a:cxn>
                <a:cxn ang="0">
                  <a:pos x="678" y="114"/>
                </a:cxn>
                <a:cxn ang="0">
                  <a:pos x="670" y="98"/>
                </a:cxn>
                <a:cxn ang="0">
                  <a:pos x="660" y="82"/>
                </a:cxn>
                <a:cxn ang="0">
                  <a:pos x="650" y="68"/>
                </a:cxn>
                <a:cxn ang="0">
                  <a:pos x="638" y="54"/>
                </a:cxn>
                <a:cxn ang="0">
                  <a:pos x="624" y="42"/>
                </a:cxn>
                <a:cxn ang="0">
                  <a:pos x="610" y="32"/>
                </a:cxn>
                <a:cxn ang="0">
                  <a:pos x="594" y="22"/>
                </a:cxn>
                <a:cxn ang="0">
                  <a:pos x="578" y="14"/>
                </a:cxn>
                <a:cxn ang="0">
                  <a:pos x="560" y="8"/>
                </a:cxn>
                <a:cxn ang="0">
                  <a:pos x="542" y="4"/>
                </a:cxn>
                <a:cxn ang="0">
                  <a:pos x="524" y="2"/>
                </a:cxn>
                <a:cxn ang="0">
                  <a:pos x="504" y="0"/>
                </a:cxn>
                <a:cxn ang="0">
                  <a:pos x="504" y="0"/>
                </a:cxn>
              </a:cxnLst>
              <a:rect l="0" t="0" r="r" b="b"/>
              <a:pathLst>
                <a:path w="692" h="374">
                  <a:moveTo>
                    <a:pt x="504" y="0"/>
                  </a:moveTo>
                  <a:lnTo>
                    <a:pt x="2" y="0"/>
                  </a:lnTo>
                  <a:lnTo>
                    <a:pt x="2" y="0"/>
                  </a:lnTo>
                  <a:lnTo>
                    <a:pt x="14" y="34"/>
                  </a:lnTo>
                  <a:lnTo>
                    <a:pt x="24" y="72"/>
                  </a:lnTo>
                  <a:lnTo>
                    <a:pt x="32" y="114"/>
                  </a:lnTo>
                  <a:lnTo>
                    <a:pt x="36" y="158"/>
                  </a:lnTo>
                  <a:lnTo>
                    <a:pt x="38" y="184"/>
                  </a:lnTo>
                  <a:lnTo>
                    <a:pt x="36" y="208"/>
                  </a:lnTo>
                  <a:lnTo>
                    <a:pt x="34" y="234"/>
                  </a:lnTo>
                  <a:lnTo>
                    <a:pt x="32" y="260"/>
                  </a:lnTo>
                  <a:lnTo>
                    <a:pt x="26" y="288"/>
                  </a:lnTo>
                  <a:lnTo>
                    <a:pt x="20" y="316"/>
                  </a:lnTo>
                  <a:lnTo>
                    <a:pt x="10" y="344"/>
                  </a:lnTo>
                  <a:lnTo>
                    <a:pt x="0" y="374"/>
                  </a:lnTo>
                  <a:lnTo>
                    <a:pt x="504" y="374"/>
                  </a:lnTo>
                  <a:lnTo>
                    <a:pt x="504" y="374"/>
                  </a:lnTo>
                  <a:lnTo>
                    <a:pt x="524" y="374"/>
                  </a:lnTo>
                  <a:lnTo>
                    <a:pt x="542" y="370"/>
                  </a:lnTo>
                  <a:lnTo>
                    <a:pt x="560" y="366"/>
                  </a:lnTo>
                  <a:lnTo>
                    <a:pt x="578" y="360"/>
                  </a:lnTo>
                  <a:lnTo>
                    <a:pt x="594" y="352"/>
                  </a:lnTo>
                  <a:lnTo>
                    <a:pt x="610" y="342"/>
                  </a:lnTo>
                  <a:lnTo>
                    <a:pt x="624" y="332"/>
                  </a:lnTo>
                  <a:lnTo>
                    <a:pt x="638" y="320"/>
                  </a:lnTo>
                  <a:lnTo>
                    <a:pt x="650" y="306"/>
                  </a:lnTo>
                  <a:lnTo>
                    <a:pt x="660" y="292"/>
                  </a:lnTo>
                  <a:lnTo>
                    <a:pt x="670" y="276"/>
                  </a:lnTo>
                  <a:lnTo>
                    <a:pt x="678" y="260"/>
                  </a:lnTo>
                  <a:lnTo>
                    <a:pt x="684" y="242"/>
                  </a:lnTo>
                  <a:lnTo>
                    <a:pt x="688" y="224"/>
                  </a:lnTo>
                  <a:lnTo>
                    <a:pt x="690" y="206"/>
                  </a:lnTo>
                  <a:lnTo>
                    <a:pt x="692" y="188"/>
                  </a:lnTo>
                  <a:lnTo>
                    <a:pt x="692" y="188"/>
                  </a:lnTo>
                  <a:lnTo>
                    <a:pt x="690" y="168"/>
                  </a:lnTo>
                  <a:lnTo>
                    <a:pt x="688" y="150"/>
                  </a:lnTo>
                  <a:lnTo>
                    <a:pt x="684" y="132"/>
                  </a:lnTo>
                  <a:lnTo>
                    <a:pt x="678" y="114"/>
                  </a:lnTo>
                  <a:lnTo>
                    <a:pt x="670" y="98"/>
                  </a:lnTo>
                  <a:lnTo>
                    <a:pt x="660" y="82"/>
                  </a:lnTo>
                  <a:lnTo>
                    <a:pt x="650" y="68"/>
                  </a:lnTo>
                  <a:lnTo>
                    <a:pt x="638" y="54"/>
                  </a:lnTo>
                  <a:lnTo>
                    <a:pt x="624" y="42"/>
                  </a:lnTo>
                  <a:lnTo>
                    <a:pt x="610" y="32"/>
                  </a:lnTo>
                  <a:lnTo>
                    <a:pt x="594" y="22"/>
                  </a:lnTo>
                  <a:lnTo>
                    <a:pt x="578" y="14"/>
                  </a:lnTo>
                  <a:lnTo>
                    <a:pt x="560" y="8"/>
                  </a:lnTo>
                  <a:lnTo>
                    <a:pt x="542" y="4"/>
                  </a:lnTo>
                  <a:lnTo>
                    <a:pt x="524" y="2"/>
                  </a:lnTo>
                  <a:lnTo>
                    <a:pt x="504" y="0"/>
                  </a:lnTo>
                  <a:lnTo>
                    <a:pt x="504" y="0"/>
                  </a:lnTo>
                  <a:close/>
                </a:path>
              </a:pathLst>
            </a:custGeom>
            <a:solidFill>
              <a:schemeClr val="accent1">
                <a:lumMod val="20000"/>
                <a:lumOff val="80000"/>
              </a:schemeClr>
            </a:solidFill>
            <a:ln w="38100">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reeform 10">
              <a:extLst>
                <a:ext uri="{FF2B5EF4-FFF2-40B4-BE49-F238E27FC236}">
                  <a16:creationId xmlns:a16="http://schemas.microsoft.com/office/drawing/2014/main" id="{16254940-C3E8-43AD-BA32-807B13DC63AB}"/>
                </a:ext>
              </a:extLst>
            </p:cNvPr>
            <p:cNvSpPr>
              <a:spLocks/>
            </p:cNvSpPr>
            <p:nvPr/>
          </p:nvSpPr>
          <p:spPr bwMode="auto">
            <a:xfrm>
              <a:off x="8131959" y="2227827"/>
              <a:ext cx="2112496" cy="593725"/>
            </a:xfrm>
            <a:custGeom>
              <a:avLst/>
              <a:gdLst/>
              <a:ahLst/>
              <a:cxnLst>
                <a:cxn ang="0">
                  <a:pos x="650" y="0"/>
                </a:cxn>
                <a:cxn ang="0">
                  <a:pos x="2" y="0"/>
                </a:cxn>
                <a:cxn ang="0">
                  <a:pos x="2" y="0"/>
                </a:cxn>
                <a:cxn ang="0">
                  <a:pos x="14" y="34"/>
                </a:cxn>
                <a:cxn ang="0">
                  <a:pos x="24" y="72"/>
                </a:cxn>
                <a:cxn ang="0">
                  <a:pos x="32" y="114"/>
                </a:cxn>
                <a:cxn ang="0">
                  <a:pos x="36" y="158"/>
                </a:cxn>
                <a:cxn ang="0">
                  <a:pos x="36" y="184"/>
                </a:cxn>
                <a:cxn ang="0">
                  <a:pos x="36" y="208"/>
                </a:cxn>
                <a:cxn ang="0">
                  <a:pos x="34" y="234"/>
                </a:cxn>
                <a:cxn ang="0">
                  <a:pos x="30" y="260"/>
                </a:cxn>
                <a:cxn ang="0">
                  <a:pos x="26" y="288"/>
                </a:cxn>
                <a:cxn ang="0">
                  <a:pos x="18" y="316"/>
                </a:cxn>
                <a:cxn ang="0">
                  <a:pos x="10" y="344"/>
                </a:cxn>
                <a:cxn ang="0">
                  <a:pos x="0" y="374"/>
                </a:cxn>
                <a:cxn ang="0">
                  <a:pos x="648" y="374"/>
                </a:cxn>
                <a:cxn ang="0">
                  <a:pos x="648" y="374"/>
                </a:cxn>
                <a:cxn ang="0">
                  <a:pos x="658" y="344"/>
                </a:cxn>
                <a:cxn ang="0">
                  <a:pos x="668" y="316"/>
                </a:cxn>
                <a:cxn ang="0">
                  <a:pos x="674" y="288"/>
                </a:cxn>
                <a:cxn ang="0">
                  <a:pos x="680" y="260"/>
                </a:cxn>
                <a:cxn ang="0">
                  <a:pos x="682" y="234"/>
                </a:cxn>
                <a:cxn ang="0">
                  <a:pos x="684" y="208"/>
                </a:cxn>
                <a:cxn ang="0">
                  <a:pos x="686" y="184"/>
                </a:cxn>
                <a:cxn ang="0">
                  <a:pos x="684" y="158"/>
                </a:cxn>
                <a:cxn ang="0">
                  <a:pos x="680" y="114"/>
                </a:cxn>
                <a:cxn ang="0">
                  <a:pos x="672" y="72"/>
                </a:cxn>
                <a:cxn ang="0">
                  <a:pos x="662" y="34"/>
                </a:cxn>
                <a:cxn ang="0">
                  <a:pos x="650" y="0"/>
                </a:cxn>
                <a:cxn ang="0">
                  <a:pos x="650" y="0"/>
                </a:cxn>
              </a:cxnLst>
              <a:rect l="0" t="0" r="r" b="b"/>
              <a:pathLst>
                <a:path w="686" h="374">
                  <a:moveTo>
                    <a:pt x="650" y="0"/>
                  </a:moveTo>
                  <a:lnTo>
                    <a:pt x="2" y="0"/>
                  </a:lnTo>
                  <a:lnTo>
                    <a:pt x="2" y="0"/>
                  </a:lnTo>
                  <a:lnTo>
                    <a:pt x="14" y="34"/>
                  </a:lnTo>
                  <a:lnTo>
                    <a:pt x="24" y="72"/>
                  </a:lnTo>
                  <a:lnTo>
                    <a:pt x="32" y="114"/>
                  </a:lnTo>
                  <a:lnTo>
                    <a:pt x="36" y="158"/>
                  </a:lnTo>
                  <a:lnTo>
                    <a:pt x="36" y="184"/>
                  </a:lnTo>
                  <a:lnTo>
                    <a:pt x="36" y="208"/>
                  </a:lnTo>
                  <a:lnTo>
                    <a:pt x="34" y="234"/>
                  </a:lnTo>
                  <a:lnTo>
                    <a:pt x="30" y="260"/>
                  </a:lnTo>
                  <a:lnTo>
                    <a:pt x="26" y="288"/>
                  </a:lnTo>
                  <a:lnTo>
                    <a:pt x="18" y="316"/>
                  </a:lnTo>
                  <a:lnTo>
                    <a:pt x="10" y="344"/>
                  </a:lnTo>
                  <a:lnTo>
                    <a:pt x="0" y="374"/>
                  </a:lnTo>
                  <a:lnTo>
                    <a:pt x="648" y="374"/>
                  </a:lnTo>
                  <a:lnTo>
                    <a:pt x="648" y="374"/>
                  </a:lnTo>
                  <a:lnTo>
                    <a:pt x="658" y="344"/>
                  </a:lnTo>
                  <a:lnTo>
                    <a:pt x="668" y="316"/>
                  </a:lnTo>
                  <a:lnTo>
                    <a:pt x="674" y="288"/>
                  </a:lnTo>
                  <a:lnTo>
                    <a:pt x="680" y="260"/>
                  </a:lnTo>
                  <a:lnTo>
                    <a:pt x="682" y="234"/>
                  </a:lnTo>
                  <a:lnTo>
                    <a:pt x="684" y="208"/>
                  </a:lnTo>
                  <a:lnTo>
                    <a:pt x="686" y="184"/>
                  </a:lnTo>
                  <a:lnTo>
                    <a:pt x="684" y="158"/>
                  </a:lnTo>
                  <a:lnTo>
                    <a:pt x="680" y="114"/>
                  </a:lnTo>
                  <a:lnTo>
                    <a:pt x="672" y="72"/>
                  </a:lnTo>
                  <a:lnTo>
                    <a:pt x="662" y="34"/>
                  </a:lnTo>
                  <a:lnTo>
                    <a:pt x="650" y="0"/>
                  </a:lnTo>
                  <a:lnTo>
                    <a:pt x="650" y="0"/>
                  </a:lnTo>
                  <a:close/>
                </a:path>
              </a:pathLst>
            </a:custGeom>
            <a:solidFill>
              <a:schemeClr val="accent1">
                <a:lumMod val="40000"/>
                <a:lumOff val="60000"/>
              </a:schemeClr>
            </a:solidFill>
            <a:ln w="38100">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Freeform 11">
              <a:extLst>
                <a:ext uri="{FF2B5EF4-FFF2-40B4-BE49-F238E27FC236}">
                  <a16:creationId xmlns:a16="http://schemas.microsoft.com/office/drawing/2014/main" id="{DC85B6C1-AE1A-4EA6-8409-F7595BE4CA86}"/>
                </a:ext>
              </a:extLst>
            </p:cNvPr>
            <p:cNvSpPr>
              <a:spLocks/>
            </p:cNvSpPr>
            <p:nvPr/>
          </p:nvSpPr>
          <p:spPr bwMode="auto">
            <a:xfrm>
              <a:off x="6483290" y="2227827"/>
              <a:ext cx="1819323" cy="593725"/>
            </a:xfrm>
            <a:custGeom>
              <a:avLst/>
              <a:gdLst/>
              <a:ahLst/>
              <a:cxnLst>
                <a:cxn ang="0">
                  <a:pos x="652" y="0"/>
                </a:cxn>
                <a:cxn ang="0">
                  <a:pos x="2" y="0"/>
                </a:cxn>
                <a:cxn ang="0">
                  <a:pos x="2" y="0"/>
                </a:cxn>
                <a:cxn ang="0">
                  <a:pos x="14" y="34"/>
                </a:cxn>
                <a:cxn ang="0">
                  <a:pos x="26" y="72"/>
                </a:cxn>
                <a:cxn ang="0">
                  <a:pos x="34" y="114"/>
                </a:cxn>
                <a:cxn ang="0">
                  <a:pos x="38" y="158"/>
                </a:cxn>
                <a:cxn ang="0">
                  <a:pos x="38" y="184"/>
                </a:cxn>
                <a:cxn ang="0">
                  <a:pos x="38" y="208"/>
                </a:cxn>
                <a:cxn ang="0">
                  <a:pos x="36" y="234"/>
                </a:cxn>
                <a:cxn ang="0">
                  <a:pos x="32" y="260"/>
                </a:cxn>
                <a:cxn ang="0">
                  <a:pos x="28" y="288"/>
                </a:cxn>
                <a:cxn ang="0">
                  <a:pos x="20" y="316"/>
                </a:cxn>
                <a:cxn ang="0">
                  <a:pos x="12" y="344"/>
                </a:cxn>
                <a:cxn ang="0">
                  <a:pos x="0" y="374"/>
                </a:cxn>
                <a:cxn ang="0">
                  <a:pos x="650" y="374"/>
                </a:cxn>
                <a:cxn ang="0">
                  <a:pos x="650" y="374"/>
                </a:cxn>
                <a:cxn ang="0">
                  <a:pos x="660" y="344"/>
                </a:cxn>
                <a:cxn ang="0">
                  <a:pos x="668" y="316"/>
                </a:cxn>
                <a:cxn ang="0">
                  <a:pos x="676" y="288"/>
                </a:cxn>
                <a:cxn ang="0">
                  <a:pos x="680" y="260"/>
                </a:cxn>
                <a:cxn ang="0">
                  <a:pos x="684" y="234"/>
                </a:cxn>
                <a:cxn ang="0">
                  <a:pos x="686" y="208"/>
                </a:cxn>
                <a:cxn ang="0">
                  <a:pos x="686" y="184"/>
                </a:cxn>
                <a:cxn ang="0">
                  <a:pos x="686" y="158"/>
                </a:cxn>
                <a:cxn ang="0">
                  <a:pos x="682" y="114"/>
                </a:cxn>
                <a:cxn ang="0">
                  <a:pos x="674" y="72"/>
                </a:cxn>
                <a:cxn ang="0">
                  <a:pos x="664" y="34"/>
                </a:cxn>
                <a:cxn ang="0">
                  <a:pos x="652" y="0"/>
                </a:cxn>
                <a:cxn ang="0">
                  <a:pos x="652" y="0"/>
                </a:cxn>
              </a:cxnLst>
              <a:rect l="0" t="0" r="r" b="b"/>
              <a:pathLst>
                <a:path w="686" h="374">
                  <a:moveTo>
                    <a:pt x="652" y="0"/>
                  </a:moveTo>
                  <a:lnTo>
                    <a:pt x="2" y="0"/>
                  </a:lnTo>
                  <a:lnTo>
                    <a:pt x="2" y="0"/>
                  </a:lnTo>
                  <a:lnTo>
                    <a:pt x="14" y="34"/>
                  </a:lnTo>
                  <a:lnTo>
                    <a:pt x="26" y="72"/>
                  </a:lnTo>
                  <a:lnTo>
                    <a:pt x="34" y="114"/>
                  </a:lnTo>
                  <a:lnTo>
                    <a:pt x="38" y="158"/>
                  </a:lnTo>
                  <a:lnTo>
                    <a:pt x="38" y="184"/>
                  </a:lnTo>
                  <a:lnTo>
                    <a:pt x="38" y="208"/>
                  </a:lnTo>
                  <a:lnTo>
                    <a:pt x="36" y="234"/>
                  </a:lnTo>
                  <a:lnTo>
                    <a:pt x="32" y="260"/>
                  </a:lnTo>
                  <a:lnTo>
                    <a:pt x="28" y="288"/>
                  </a:lnTo>
                  <a:lnTo>
                    <a:pt x="20" y="316"/>
                  </a:lnTo>
                  <a:lnTo>
                    <a:pt x="12" y="344"/>
                  </a:lnTo>
                  <a:lnTo>
                    <a:pt x="0" y="374"/>
                  </a:lnTo>
                  <a:lnTo>
                    <a:pt x="650" y="374"/>
                  </a:lnTo>
                  <a:lnTo>
                    <a:pt x="650" y="374"/>
                  </a:lnTo>
                  <a:lnTo>
                    <a:pt x="660" y="344"/>
                  </a:lnTo>
                  <a:lnTo>
                    <a:pt x="668" y="316"/>
                  </a:lnTo>
                  <a:lnTo>
                    <a:pt x="676" y="288"/>
                  </a:lnTo>
                  <a:lnTo>
                    <a:pt x="680" y="260"/>
                  </a:lnTo>
                  <a:lnTo>
                    <a:pt x="684" y="234"/>
                  </a:lnTo>
                  <a:lnTo>
                    <a:pt x="686" y="208"/>
                  </a:lnTo>
                  <a:lnTo>
                    <a:pt x="686" y="184"/>
                  </a:lnTo>
                  <a:lnTo>
                    <a:pt x="686" y="158"/>
                  </a:lnTo>
                  <a:lnTo>
                    <a:pt x="682" y="114"/>
                  </a:lnTo>
                  <a:lnTo>
                    <a:pt x="674" y="72"/>
                  </a:lnTo>
                  <a:lnTo>
                    <a:pt x="664" y="34"/>
                  </a:lnTo>
                  <a:lnTo>
                    <a:pt x="652" y="0"/>
                  </a:lnTo>
                  <a:lnTo>
                    <a:pt x="652" y="0"/>
                  </a:lnTo>
                  <a:close/>
                </a:path>
              </a:pathLst>
            </a:custGeom>
            <a:solidFill>
              <a:schemeClr val="accent1">
                <a:lumMod val="60000"/>
                <a:lumOff val="40000"/>
              </a:schemeClr>
            </a:solidFill>
            <a:ln w="38100">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12">
              <a:extLst>
                <a:ext uri="{FF2B5EF4-FFF2-40B4-BE49-F238E27FC236}">
                  <a16:creationId xmlns:a16="http://schemas.microsoft.com/office/drawing/2014/main" id="{49DED46B-785B-48E2-87F6-51E73C1F6A44}"/>
                </a:ext>
              </a:extLst>
            </p:cNvPr>
            <p:cNvSpPr>
              <a:spLocks/>
            </p:cNvSpPr>
            <p:nvPr/>
          </p:nvSpPr>
          <p:spPr bwMode="auto">
            <a:xfrm>
              <a:off x="4711700" y="2236294"/>
              <a:ext cx="1879228" cy="593725"/>
            </a:xfrm>
            <a:custGeom>
              <a:avLst/>
              <a:gdLst/>
              <a:ahLst/>
              <a:cxnLst>
                <a:cxn ang="0">
                  <a:pos x="650" y="0"/>
                </a:cxn>
                <a:cxn ang="0">
                  <a:pos x="2" y="0"/>
                </a:cxn>
                <a:cxn ang="0">
                  <a:pos x="2" y="0"/>
                </a:cxn>
                <a:cxn ang="0">
                  <a:pos x="14" y="34"/>
                </a:cxn>
                <a:cxn ang="0">
                  <a:pos x="26" y="72"/>
                </a:cxn>
                <a:cxn ang="0">
                  <a:pos x="34" y="114"/>
                </a:cxn>
                <a:cxn ang="0">
                  <a:pos x="38" y="158"/>
                </a:cxn>
                <a:cxn ang="0">
                  <a:pos x="38" y="184"/>
                </a:cxn>
                <a:cxn ang="0">
                  <a:pos x="38" y="208"/>
                </a:cxn>
                <a:cxn ang="0">
                  <a:pos x="36" y="234"/>
                </a:cxn>
                <a:cxn ang="0">
                  <a:pos x="32" y="260"/>
                </a:cxn>
                <a:cxn ang="0">
                  <a:pos x="26" y="288"/>
                </a:cxn>
                <a:cxn ang="0">
                  <a:pos x="20" y="316"/>
                </a:cxn>
                <a:cxn ang="0">
                  <a:pos x="12" y="344"/>
                </a:cxn>
                <a:cxn ang="0">
                  <a:pos x="0" y="374"/>
                </a:cxn>
                <a:cxn ang="0">
                  <a:pos x="648" y="374"/>
                </a:cxn>
                <a:cxn ang="0">
                  <a:pos x="648" y="374"/>
                </a:cxn>
                <a:cxn ang="0">
                  <a:pos x="660" y="344"/>
                </a:cxn>
                <a:cxn ang="0">
                  <a:pos x="668" y="316"/>
                </a:cxn>
                <a:cxn ang="0">
                  <a:pos x="676" y="288"/>
                </a:cxn>
                <a:cxn ang="0">
                  <a:pos x="680" y="260"/>
                </a:cxn>
                <a:cxn ang="0">
                  <a:pos x="684" y="234"/>
                </a:cxn>
                <a:cxn ang="0">
                  <a:pos x="686" y="208"/>
                </a:cxn>
                <a:cxn ang="0">
                  <a:pos x="686" y="184"/>
                </a:cxn>
                <a:cxn ang="0">
                  <a:pos x="686" y="158"/>
                </a:cxn>
                <a:cxn ang="0">
                  <a:pos x="682" y="114"/>
                </a:cxn>
                <a:cxn ang="0">
                  <a:pos x="674" y="72"/>
                </a:cxn>
                <a:cxn ang="0">
                  <a:pos x="662" y="34"/>
                </a:cxn>
                <a:cxn ang="0">
                  <a:pos x="650" y="0"/>
                </a:cxn>
                <a:cxn ang="0">
                  <a:pos x="650" y="0"/>
                </a:cxn>
              </a:cxnLst>
              <a:rect l="0" t="0" r="r" b="b"/>
              <a:pathLst>
                <a:path w="686" h="374">
                  <a:moveTo>
                    <a:pt x="650" y="0"/>
                  </a:moveTo>
                  <a:lnTo>
                    <a:pt x="2" y="0"/>
                  </a:lnTo>
                  <a:lnTo>
                    <a:pt x="2" y="0"/>
                  </a:lnTo>
                  <a:lnTo>
                    <a:pt x="14" y="34"/>
                  </a:lnTo>
                  <a:lnTo>
                    <a:pt x="26" y="72"/>
                  </a:lnTo>
                  <a:lnTo>
                    <a:pt x="34" y="114"/>
                  </a:lnTo>
                  <a:lnTo>
                    <a:pt x="38" y="158"/>
                  </a:lnTo>
                  <a:lnTo>
                    <a:pt x="38" y="184"/>
                  </a:lnTo>
                  <a:lnTo>
                    <a:pt x="38" y="208"/>
                  </a:lnTo>
                  <a:lnTo>
                    <a:pt x="36" y="234"/>
                  </a:lnTo>
                  <a:lnTo>
                    <a:pt x="32" y="260"/>
                  </a:lnTo>
                  <a:lnTo>
                    <a:pt x="26" y="288"/>
                  </a:lnTo>
                  <a:lnTo>
                    <a:pt x="20" y="316"/>
                  </a:lnTo>
                  <a:lnTo>
                    <a:pt x="12" y="344"/>
                  </a:lnTo>
                  <a:lnTo>
                    <a:pt x="0" y="374"/>
                  </a:lnTo>
                  <a:lnTo>
                    <a:pt x="648" y="374"/>
                  </a:lnTo>
                  <a:lnTo>
                    <a:pt x="648" y="374"/>
                  </a:lnTo>
                  <a:lnTo>
                    <a:pt x="660" y="344"/>
                  </a:lnTo>
                  <a:lnTo>
                    <a:pt x="668" y="316"/>
                  </a:lnTo>
                  <a:lnTo>
                    <a:pt x="676" y="288"/>
                  </a:lnTo>
                  <a:lnTo>
                    <a:pt x="680" y="260"/>
                  </a:lnTo>
                  <a:lnTo>
                    <a:pt x="684" y="234"/>
                  </a:lnTo>
                  <a:lnTo>
                    <a:pt x="686" y="208"/>
                  </a:lnTo>
                  <a:lnTo>
                    <a:pt x="686" y="184"/>
                  </a:lnTo>
                  <a:lnTo>
                    <a:pt x="686" y="158"/>
                  </a:lnTo>
                  <a:lnTo>
                    <a:pt x="682" y="114"/>
                  </a:lnTo>
                  <a:lnTo>
                    <a:pt x="674" y="72"/>
                  </a:lnTo>
                  <a:lnTo>
                    <a:pt x="662" y="34"/>
                  </a:lnTo>
                  <a:lnTo>
                    <a:pt x="650" y="0"/>
                  </a:lnTo>
                  <a:lnTo>
                    <a:pt x="650" y="0"/>
                  </a:lnTo>
                  <a:close/>
                </a:path>
              </a:pathLst>
            </a:custGeom>
            <a:solidFill>
              <a:schemeClr val="accent3">
                <a:lumMod val="75000"/>
              </a:schemeClr>
            </a:solidFill>
            <a:ln w="38100">
              <a:solidFill>
                <a:schemeClr val="bg1"/>
              </a:solidFill>
              <a:prstDash val="solid"/>
              <a:round/>
              <a:headEnd/>
              <a:tailEnd/>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Box 14">
              <a:extLst>
                <a:ext uri="{FF2B5EF4-FFF2-40B4-BE49-F238E27FC236}">
                  <a16:creationId xmlns:a16="http://schemas.microsoft.com/office/drawing/2014/main" id="{87D51701-40A3-4A9E-89DD-D5B2F12E8962}"/>
                </a:ext>
              </a:extLst>
            </p:cNvPr>
            <p:cNvSpPr txBox="1"/>
            <p:nvPr/>
          </p:nvSpPr>
          <p:spPr>
            <a:xfrm>
              <a:off x="10492207" y="2324634"/>
              <a:ext cx="129807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bg1"/>
                  </a:solidFill>
                  <a:latin typeface="Arial Black" pitchFamily="34" charset="0"/>
                </a:rPr>
                <a:t>Safety</a:t>
              </a:r>
            </a:p>
          </p:txBody>
        </p:sp>
        <p:sp>
          <p:nvSpPr>
            <p:cNvPr id="17" name="TextBox 15">
              <a:extLst>
                <a:ext uri="{FF2B5EF4-FFF2-40B4-BE49-F238E27FC236}">
                  <a16:creationId xmlns:a16="http://schemas.microsoft.com/office/drawing/2014/main" id="{5FCC55D6-16CD-472B-B7EE-95DE069A4D24}"/>
                </a:ext>
              </a:extLst>
            </p:cNvPr>
            <p:cNvSpPr txBox="1"/>
            <p:nvPr/>
          </p:nvSpPr>
          <p:spPr>
            <a:xfrm>
              <a:off x="8180405" y="2328747"/>
              <a:ext cx="21961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bg1"/>
                  </a:solidFill>
                  <a:latin typeface="Arial Black" pitchFamily="34" charset="0"/>
                </a:rPr>
                <a:t>Capital Risks</a:t>
              </a:r>
            </a:p>
          </p:txBody>
        </p:sp>
        <p:sp>
          <p:nvSpPr>
            <p:cNvPr id="18" name="TextBox 16">
              <a:extLst>
                <a:ext uri="{FF2B5EF4-FFF2-40B4-BE49-F238E27FC236}">
                  <a16:creationId xmlns:a16="http://schemas.microsoft.com/office/drawing/2014/main" id="{747F5F30-1CCB-4553-B03B-FEFFFE97A074}"/>
                </a:ext>
              </a:extLst>
            </p:cNvPr>
            <p:cNvSpPr txBox="1"/>
            <p:nvPr/>
          </p:nvSpPr>
          <p:spPr>
            <a:xfrm>
              <a:off x="6284573" y="2318096"/>
              <a:ext cx="2246508"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bg1"/>
                  </a:solidFill>
                  <a:latin typeface="Arial Black" pitchFamily="34" charset="0"/>
                </a:rPr>
                <a:t>MetroDocs</a:t>
              </a:r>
            </a:p>
          </p:txBody>
        </p:sp>
        <p:sp>
          <p:nvSpPr>
            <p:cNvPr id="19" name="TextBox 17">
              <a:extLst>
                <a:ext uri="{FF2B5EF4-FFF2-40B4-BE49-F238E27FC236}">
                  <a16:creationId xmlns:a16="http://schemas.microsoft.com/office/drawing/2014/main" id="{F78E3138-56DB-4602-82EA-F34C38D151DF}"/>
                </a:ext>
              </a:extLst>
            </p:cNvPr>
            <p:cNvSpPr txBox="1"/>
            <p:nvPr/>
          </p:nvSpPr>
          <p:spPr>
            <a:xfrm>
              <a:off x="4803027" y="2324634"/>
              <a:ext cx="174726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bg1"/>
                  </a:solidFill>
                  <a:latin typeface="Arial Black" pitchFamily="34" charset="0"/>
                </a:rPr>
                <a:t>Leadership</a:t>
              </a:r>
            </a:p>
          </p:txBody>
        </p:sp>
        <p:sp>
          <p:nvSpPr>
            <p:cNvPr id="20" name="TextBox 18">
              <a:extLst>
                <a:ext uri="{FF2B5EF4-FFF2-40B4-BE49-F238E27FC236}">
                  <a16:creationId xmlns:a16="http://schemas.microsoft.com/office/drawing/2014/main" id="{F50877D6-33C1-44ED-8152-76D530115336}"/>
                </a:ext>
              </a:extLst>
            </p:cNvPr>
            <p:cNvSpPr txBox="1"/>
            <p:nvPr/>
          </p:nvSpPr>
          <p:spPr>
            <a:xfrm>
              <a:off x="2625848" y="2318096"/>
              <a:ext cx="219117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bg1"/>
                  </a:solidFill>
                  <a:latin typeface="Arial Black" pitchFamily="34" charset="0"/>
                </a:rPr>
                <a:t>3% Challenge</a:t>
              </a:r>
            </a:p>
          </p:txBody>
        </p:sp>
        <p:sp>
          <p:nvSpPr>
            <p:cNvPr id="23" name="TextBox 21">
              <a:extLst>
                <a:ext uri="{FF2B5EF4-FFF2-40B4-BE49-F238E27FC236}">
                  <a16:creationId xmlns:a16="http://schemas.microsoft.com/office/drawing/2014/main" id="{21D28A32-1386-420B-A7B5-D8C6911160D7}"/>
                </a:ext>
              </a:extLst>
            </p:cNvPr>
            <p:cNvSpPr txBox="1"/>
            <p:nvPr/>
          </p:nvSpPr>
          <p:spPr>
            <a:xfrm>
              <a:off x="450326" y="2328748"/>
              <a:ext cx="21834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bg1"/>
                  </a:solidFill>
                  <a:latin typeface="Arial Black" pitchFamily="34" charset="0"/>
                </a:rPr>
                <a:t>Track Access</a:t>
              </a:r>
            </a:p>
          </p:txBody>
        </p:sp>
        <p:grpSp>
          <p:nvGrpSpPr>
            <p:cNvPr id="24" name="Group 23">
              <a:extLst>
                <a:ext uri="{FF2B5EF4-FFF2-40B4-BE49-F238E27FC236}">
                  <a16:creationId xmlns:a16="http://schemas.microsoft.com/office/drawing/2014/main" id="{359EC543-0E40-4B21-A4EA-C6860812D503}"/>
                </a:ext>
              </a:extLst>
            </p:cNvPr>
            <p:cNvGrpSpPr/>
            <p:nvPr/>
          </p:nvGrpSpPr>
          <p:grpSpPr>
            <a:xfrm rot="10800000">
              <a:off x="717272" y="2925155"/>
              <a:ext cx="1798730" cy="534194"/>
              <a:chOff x="609600" y="2515394"/>
              <a:chExt cx="762000" cy="534194"/>
            </a:xfrm>
          </p:grpSpPr>
          <p:cxnSp>
            <p:nvCxnSpPr>
              <p:cNvPr id="54" name="Straight Connector 53">
                <a:extLst>
                  <a:ext uri="{FF2B5EF4-FFF2-40B4-BE49-F238E27FC236}">
                    <a16:creationId xmlns:a16="http://schemas.microsoft.com/office/drawing/2014/main" id="{6DDCAA37-73B3-4BFE-BACF-941C93638AF6}"/>
                  </a:ext>
                </a:extLst>
              </p:cNvPr>
              <p:cNvCxnSpPr/>
              <p:nvPr/>
            </p:nvCxnSpPr>
            <p:spPr>
              <a:xfrm>
                <a:off x="609600" y="3048000"/>
                <a:ext cx="762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6899018-05F4-4E03-BDD5-29B06D38D1F2}"/>
                  </a:ext>
                </a:extLst>
              </p:cNvPr>
              <p:cNvCxnSpPr/>
              <p:nvPr/>
            </p:nvCxnSpPr>
            <p:spPr>
              <a:xfrm rot="5400000">
                <a:off x="723900" y="2781300"/>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a:extLst>
                <a:ext uri="{FF2B5EF4-FFF2-40B4-BE49-F238E27FC236}">
                  <a16:creationId xmlns:a16="http://schemas.microsoft.com/office/drawing/2014/main" id="{01A04218-3DBA-4E0F-9734-C3DE1EBAAF1F}"/>
                </a:ext>
              </a:extLst>
            </p:cNvPr>
            <p:cNvCxnSpPr/>
            <p:nvPr/>
          </p:nvCxnSpPr>
          <p:spPr>
            <a:xfrm rot="10800000">
              <a:off x="6559939" y="2900996"/>
              <a:ext cx="1549255" cy="20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D17CDAC8-3E51-4E25-86B9-789837EADD5E}"/>
                </a:ext>
              </a:extLst>
            </p:cNvPr>
            <p:cNvGrpSpPr/>
            <p:nvPr/>
          </p:nvGrpSpPr>
          <p:grpSpPr>
            <a:xfrm flipV="1">
              <a:off x="2662826" y="2912021"/>
              <a:ext cx="1996537" cy="534194"/>
              <a:chOff x="609600" y="2515394"/>
              <a:chExt cx="762000" cy="534194"/>
            </a:xfrm>
          </p:grpSpPr>
          <p:cxnSp>
            <p:nvCxnSpPr>
              <p:cNvPr id="46" name="Straight Connector 45">
                <a:extLst>
                  <a:ext uri="{FF2B5EF4-FFF2-40B4-BE49-F238E27FC236}">
                    <a16:creationId xmlns:a16="http://schemas.microsoft.com/office/drawing/2014/main" id="{4A5C3232-4F66-4E8B-95E6-20534F3D41BF}"/>
                  </a:ext>
                </a:extLst>
              </p:cNvPr>
              <p:cNvCxnSpPr/>
              <p:nvPr/>
            </p:nvCxnSpPr>
            <p:spPr>
              <a:xfrm>
                <a:off x="609600" y="3048000"/>
                <a:ext cx="762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94CA91-5EF1-4EB8-AF49-45784593CF67}"/>
                  </a:ext>
                </a:extLst>
              </p:cNvPr>
              <p:cNvCxnSpPr/>
              <p:nvPr/>
            </p:nvCxnSpPr>
            <p:spPr>
              <a:xfrm rot="5400000">
                <a:off x="723900" y="2781300"/>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B16D33F9-64B5-40DD-9C8E-A62F26588671}"/>
                </a:ext>
              </a:extLst>
            </p:cNvPr>
            <p:cNvGrpSpPr/>
            <p:nvPr/>
          </p:nvGrpSpPr>
          <p:grpSpPr>
            <a:xfrm flipV="1">
              <a:off x="4806188" y="2901455"/>
              <a:ext cx="1547161" cy="539638"/>
              <a:chOff x="609600" y="2553494"/>
              <a:chExt cx="762000" cy="539638"/>
            </a:xfrm>
          </p:grpSpPr>
          <p:cxnSp>
            <p:nvCxnSpPr>
              <p:cNvPr id="44" name="Straight Connector 43">
                <a:extLst>
                  <a:ext uri="{FF2B5EF4-FFF2-40B4-BE49-F238E27FC236}">
                    <a16:creationId xmlns:a16="http://schemas.microsoft.com/office/drawing/2014/main" id="{2D596C10-A006-43F0-A330-05B80DA378BA}"/>
                  </a:ext>
                </a:extLst>
              </p:cNvPr>
              <p:cNvCxnSpPr/>
              <p:nvPr/>
            </p:nvCxnSpPr>
            <p:spPr>
              <a:xfrm>
                <a:off x="609600" y="3091544"/>
                <a:ext cx="762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50E095D-58E2-444E-8AC0-7CDED95FEC38}"/>
                  </a:ext>
                </a:extLst>
              </p:cNvPr>
              <p:cNvCxnSpPr/>
              <p:nvPr/>
            </p:nvCxnSpPr>
            <p:spPr>
              <a:xfrm rot="5400000">
                <a:off x="723900" y="2819400"/>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rot="10800000">
              <a:off x="8269599" y="2900694"/>
              <a:ext cx="1798187" cy="520568"/>
              <a:chOff x="609600" y="2603836"/>
              <a:chExt cx="762000" cy="480952"/>
            </a:xfrm>
          </p:grpSpPr>
          <p:cxnSp>
            <p:nvCxnSpPr>
              <p:cNvPr id="63" name="Straight Connector 62"/>
              <p:cNvCxnSpPr/>
              <p:nvPr/>
            </p:nvCxnSpPr>
            <p:spPr>
              <a:xfrm>
                <a:off x="609600" y="3083200"/>
                <a:ext cx="7620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cxnSpLocks/>
              </p:cNvCxnSpPr>
              <p:nvPr/>
            </p:nvCxnSpPr>
            <p:spPr>
              <a:xfrm rot="10800000" flipV="1">
                <a:off x="989806" y="2603836"/>
                <a:ext cx="0" cy="4801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7209F965-82A3-4C3D-9ECC-34B9381BE0D4}"/>
                </a:ext>
              </a:extLst>
            </p:cNvPr>
            <p:cNvGrpSpPr/>
            <p:nvPr/>
          </p:nvGrpSpPr>
          <p:grpSpPr>
            <a:xfrm rot="10800000">
              <a:off x="10250560" y="2898464"/>
              <a:ext cx="1669185" cy="578197"/>
              <a:chOff x="408499" y="2557630"/>
              <a:chExt cx="976475" cy="534194"/>
            </a:xfrm>
          </p:grpSpPr>
          <p:cxnSp>
            <p:nvCxnSpPr>
              <p:cNvPr id="71" name="Straight Connector 70">
                <a:extLst>
                  <a:ext uri="{FF2B5EF4-FFF2-40B4-BE49-F238E27FC236}">
                    <a16:creationId xmlns:a16="http://schemas.microsoft.com/office/drawing/2014/main" id="{20530B8F-5653-4423-A4CD-D0F75E9EFCAF}"/>
                  </a:ext>
                </a:extLst>
              </p:cNvPr>
              <p:cNvCxnSpPr>
                <a:cxnSpLocks/>
              </p:cNvCxnSpPr>
              <p:nvPr/>
            </p:nvCxnSpPr>
            <p:spPr>
              <a:xfrm rot="10800000" flipH="1" flipV="1">
                <a:off x="408499" y="3090335"/>
                <a:ext cx="976475" cy="14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E182E8D4-F0AD-439E-AE8C-704144F84365}"/>
                  </a:ext>
                </a:extLst>
              </p:cNvPr>
              <p:cNvCxnSpPr>
                <a:cxnSpLocks/>
              </p:cNvCxnSpPr>
              <p:nvPr/>
            </p:nvCxnSpPr>
            <p:spPr>
              <a:xfrm rot="5400000">
                <a:off x="598041" y="282353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25" name="Picture 24">
            <a:extLst>
              <a:ext uri="{FF2B5EF4-FFF2-40B4-BE49-F238E27FC236}">
                <a16:creationId xmlns:a16="http://schemas.microsoft.com/office/drawing/2014/main" id="{8609807D-4E3F-4EC7-BAB9-E91130DBA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397" y="1596442"/>
            <a:ext cx="1320718" cy="1320718"/>
          </a:xfrm>
          <a:prstGeom prst="rect">
            <a:avLst/>
          </a:prstGeom>
        </p:spPr>
      </p:pic>
      <p:pic>
        <p:nvPicPr>
          <p:cNvPr id="30" name="Picture 29">
            <a:extLst>
              <a:ext uri="{FF2B5EF4-FFF2-40B4-BE49-F238E27FC236}">
                <a16:creationId xmlns:a16="http://schemas.microsoft.com/office/drawing/2014/main" id="{9EB6F2F2-BD6D-40E1-8D64-A22D0A675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066" y="1644498"/>
            <a:ext cx="1232462" cy="1232462"/>
          </a:xfrm>
          <a:prstGeom prst="rect">
            <a:avLst/>
          </a:prstGeom>
        </p:spPr>
      </p:pic>
      <p:pic>
        <p:nvPicPr>
          <p:cNvPr id="32" name="Picture 31">
            <a:extLst>
              <a:ext uri="{FF2B5EF4-FFF2-40B4-BE49-F238E27FC236}">
                <a16:creationId xmlns:a16="http://schemas.microsoft.com/office/drawing/2014/main" id="{DCF09420-824B-4650-BCF0-875CD6F38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863" y="1605468"/>
            <a:ext cx="1428454" cy="1428454"/>
          </a:xfrm>
          <a:prstGeom prst="rect">
            <a:avLst/>
          </a:prstGeom>
        </p:spPr>
      </p:pic>
      <p:pic>
        <p:nvPicPr>
          <p:cNvPr id="34" name="Picture 33">
            <a:extLst>
              <a:ext uri="{FF2B5EF4-FFF2-40B4-BE49-F238E27FC236}">
                <a16:creationId xmlns:a16="http://schemas.microsoft.com/office/drawing/2014/main" id="{5B3F09F7-8254-4C27-A939-580C6E8CBE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7104" y="1749540"/>
            <a:ext cx="1066716" cy="1066716"/>
          </a:xfrm>
          <a:prstGeom prst="rect">
            <a:avLst/>
          </a:prstGeom>
        </p:spPr>
      </p:pic>
      <p:pic>
        <p:nvPicPr>
          <p:cNvPr id="74" name="Picture 73">
            <a:extLst>
              <a:ext uri="{FF2B5EF4-FFF2-40B4-BE49-F238E27FC236}">
                <a16:creationId xmlns:a16="http://schemas.microsoft.com/office/drawing/2014/main" id="{F56F9677-A745-4751-8A35-225BF4D058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6347" y="1850445"/>
            <a:ext cx="1066715" cy="1066715"/>
          </a:xfrm>
          <a:prstGeom prst="rect">
            <a:avLst/>
          </a:prstGeom>
        </p:spPr>
      </p:pic>
      <p:pic>
        <p:nvPicPr>
          <p:cNvPr id="38" name="Picture 37">
            <a:extLst>
              <a:ext uri="{FF2B5EF4-FFF2-40B4-BE49-F238E27FC236}">
                <a16:creationId xmlns:a16="http://schemas.microsoft.com/office/drawing/2014/main" id="{39B8EDB6-A24E-40E1-AABA-9A5CB10BC4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94189" y="1593685"/>
            <a:ext cx="1428454" cy="1428454"/>
          </a:xfrm>
          <a:prstGeom prst="rect">
            <a:avLst/>
          </a:prstGeom>
        </p:spPr>
      </p:pic>
      <p:sp>
        <p:nvSpPr>
          <p:cNvPr id="75" name="TextBox 74">
            <a:extLst>
              <a:ext uri="{FF2B5EF4-FFF2-40B4-BE49-F238E27FC236}">
                <a16:creationId xmlns:a16="http://schemas.microsoft.com/office/drawing/2014/main" id="{B3F7934E-00C6-46F4-A361-4DBD668FE4AB}"/>
              </a:ext>
            </a:extLst>
          </p:cNvPr>
          <p:cNvSpPr txBox="1"/>
          <p:nvPr/>
        </p:nvSpPr>
        <p:spPr>
          <a:xfrm>
            <a:off x="9902282" y="4269111"/>
            <a:ext cx="2438355" cy="21702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r>
              <a:rPr lang="en-US" sz="1600" b="1" kern="1200"/>
              <a:t>Job Hazard Assessments</a:t>
            </a:r>
          </a:p>
          <a:p>
            <a:pPr marL="285750" indent="-285750" defTabSz="711200">
              <a:lnSpc>
                <a:spcPct val="90000"/>
              </a:lnSpc>
              <a:spcBef>
                <a:spcPct val="0"/>
              </a:spcBef>
              <a:spcAft>
                <a:spcPct val="35000"/>
              </a:spcAft>
              <a:buFont typeface="Arial" panose="020B0604020202020204" pitchFamily="34" charset="0"/>
              <a:buChar char="•"/>
            </a:pPr>
            <a:r>
              <a:rPr lang="en-US" sz="1600" b="1"/>
              <a:t>Resourcing Missing Work Instructions</a:t>
            </a:r>
          </a:p>
          <a:p>
            <a:pPr marL="285750" indent="-285750" defTabSz="711200">
              <a:lnSpc>
                <a:spcPct val="90000"/>
              </a:lnSpc>
              <a:spcBef>
                <a:spcPct val="0"/>
              </a:spcBef>
              <a:spcAft>
                <a:spcPct val="35000"/>
              </a:spcAft>
              <a:buFont typeface="Arial" panose="020B0604020202020204" pitchFamily="34" charset="0"/>
              <a:buChar char="•"/>
            </a:pPr>
            <a:r>
              <a:rPr lang="en-US" sz="1600" b="1"/>
              <a:t>Employee System of Record</a:t>
            </a:r>
          </a:p>
          <a:p>
            <a:pPr marL="285750" indent="-285750" defTabSz="711200">
              <a:lnSpc>
                <a:spcPct val="90000"/>
              </a:lnSpc>
              <a:spcBef>
                <a:spcPct val="0"/>
              </a:spcBef>
              <a:spcAft>
                <a:spcPct val="35000"/>
              </a:spcAft>
              <a:buFont typeface="Arial" panose="020B0604020202020204" pitchFamily="34" charset="0"/>
              <a:buChar char="•"/>
            </a:pPr>
            <a:r>
              <a:rPr lang="en-US" sz="1600" b="1"/>
              <a:t>Bus Operator Victimization</a:t>
            </a:r>
          </a:p>
        </p:txBody>
      </p:sp>
      <p:sp>
        <p:nvSpPr>
          <p:cNvPr id="77" name="TextBox 76">
            <a:extLst>
              <a:ext uri="{FF2B5EF4-FFF2-40B4-BE49-F238E27FC236}">
                <a16:creationId xmlns:a16="http://schemas.microsoft.com/office/drawing/2014/main" id="{C3C3ACB5-776A-4230-BAD1-2E3E24508498}"/>
              </a:ext>
            </a:extLst>
          </p:cNvPr>
          <p:cNvSpPr txBox="1"/>
          <p:nvPr/>
        </p:nvSpPr>
        <p:spPr>
          <a:xfrm>
            <a:off x="7722798" y="3998183"/>
            <a:ext cx="2930954" cy="212636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r>
              <a:rPr lang="en-US" sz="1600" b="1" kern="1200"/>
              <a:t>Project Management Standardization</a:t>
            </a:r>
          </a:p>
          <a:p>
            <a:pPr marL="285750" lvl="0" indent="-285750" algn="l" defTabSz="711200">
              <a:lnSpc>
                <a:spcPct val="90000"/>
              </a:lnSpc>
              <a:spcBef>
                <a:spcPct val="0"/>
              </a:spcBef>
              <a:spcAft>
                <a:spcPct val="35000"/>
              </a:spcAft>
              <a:buFont typeface="Arial" panose="020B0604020202020204" pitchFamily="34" charset="0"/>
              <a:buChar char="•"/>
            </a:pPr>
            <a:r>
              <a:rPr lang="en-US" sz="1600" b="1"/>
              <a:t>Crew Support</a:t>
            </a:r>
          </a:p>
          <a:p>
            <a:pPr marL="285750" lvl="0" indent="-285750" algn="l" defTabSz="711200">
              <a:lnSpc>
                <a:spcPct val="90000"/>
              </a:lnSpc>
              <a:spcBef>
                <a:spcPct val="0"/>
              </a:spcBef>
              <a:spcAft>
                <a:spcPct val="35000"/>
              </a:spcAft>
              <a:buFont typeface="Arial" panose="020B0604020202020204" pitchFamily="34" charset="0"/>
              <a:buChar char="•"/>
            </a:pPr>
            <a:r>
              <a:rPr lang="en-US" sz="1600" b="1"/>
              <a:t>Delay Claims </a:t>
            </a:r>
          </a:p>
          <a:p>
            <a:pPr marL="285750" lvl="0" indent="-285750" algn="l" defTabSz="711200">
              <a:lnSpc>
                <a:spcPct val="90000"/>
              </a:lnSpc>
              <a:spcBef>
                <a:spcPct val="0"/>
              </a:spcBef>
              <a:spcAft>
                <a:spcPct val="35000"/>
              </a:spcAft>
              <a:buFont typeface="Arial" panose="020B0604020202020204" pitchFamily="34" charset="0"/>
              <a:buChar char="•"/>
            </a:pPr>
            <a:endParaRPr lang="en-US" b="1"/>
          </a:p>
        </p:txBody>
      </p:sp>
      <p:sp>
        <p:nvSpPr>
          <p:cNvPr id="83" name="TextBox 82">
            <a:extLst>
              <a:ext uri="{FF2B5EF4-FFF2-40B4-BE49-F238E27FC236}">
                <a16:creationId xmlns:a16="http://schemas.microsoft.com/office/drawing/2014/main" id="{AE9FC69C-C169-4D5D-9C6D-120941B7A46A}"/>
              </a:ext>
            </a:extLst>
          </p:cNvPr>
          <p:cNvSpPr txBox="1"/>
          <p:nvPr/>
        </p:nvSpPr>
        <p:spPr>
          <a:xfrm>
            <a:off x="6344556" y="4250080"/>
            <a:ext cx="1781241" cy="77694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r>
              <a:rPr lang="en-US" sz="1600" b="1" kern="1200"/>
              <a:t>MetroDocs</a:t>
            </a:r>
            <a:endParaRPr lang="en-US" sz="1600" b="1"/>
          </a:p>
          <a:p>
            <a:pPr marL="285750" lvl="0" indent="-285750" algn="l" defTabSz="711200">
              <a:lnSpc>
                <a:spcPct val="90000"/>
              </a:lnSpc>
              <a:spcBef>
                <a:spcPct val="0"/>
              </a:spcBef>
              <a:spcAft>
                <a:spcPct val="35000"/>
              </a:spcAft>
              <a:buFont typeface="Arial" panose="020B0604020202020204" pitchFamily="34" charset="0"/>
              <a:buChar char="•"/>
            </a:pPr>
            <a:endParaRPr lang="en-US" b="1"/>
          </a:p>
        </p:txBody>
      </p:sp>
      <p:sp>
        <p:nvSpPr>
          <p:cNvPr id="84" name="TextBox 83">
            <a:extLst>
              <a:ext uri="{FF2B5EF4-FFF2-40B4-BE49-F238E27FC236}">
                <a16:creationId xmlns:a16="http://schemas.microsoft.com/office/drawing/2014/main" id="{EB841753-0E43-43D5-B8F2-A481C54E4154}"/>
              </a:ext>
            </a:extLst>
          </p:cNvPr>
          <p:cNvSpPr txBox="1"/>
          <p:nvPr/>
        </p:nvSpPr>
        <p:spPr>
          <a:xfrm>
            <a:off x="4532518" y="4195137"/>
            <a:ext cx="1781241" cy="8799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285750" lvl="0" indent="-285750" algn="l" defTabSz="711200">
              <a:lnSpc>
                <a:spcPct val="90000"/>
              </a:lnSpc>
              <a:spcBef>
                <a:spcPct val="0"/>
              </a:spcBef>
              <a:spcAft>
                <a:spcPct val="35000"/>
              </a:spcAft>
              <a:buFont typeface="Arial" panose="020B0604020202020204" pitchFamily="34" charset="0"/>
              <a:buChar char="•"/>
            </a:pPr>
            <a:r>
              <a:rPr lang="en-US" sz="1600" b="1" kern="1200"/>
              <a:t>Leadership</a:t>
            </a:r>
            <a:endParaRPr lang="en-US" sz="1600" b="1"/>
          </a:p>
          <a:p>
            <a:pPr marL="285750" lvl="0" indent="-285750" algn="l" defTabSz="711200">
              <a:lnSpc>
                <a:spcPct val="90000"/>
              </a:lnSpc>
              <a:spcBef>
                <a:spcPct val="0"/>
              </a:spcBef>
              <a:spcAft>
                <a:spcPct val="35000"/>
              </a:spcAft>
              <a:buFont typeface="Arial" panose="020B0604020202020204" pitchFamily="34" charset="0"/>
              <a:buChar char="•"/>
            </a:pPr>
            <a:endParaRPr lang="en-US" b="1"/>
          </a:p>
        </p:txBody>
      </p:sp>
      <p:cxnSp>
        <p:nvCxnSpPr>
          <p:cNvPr id="86" name="Straight Connector 85">
            <a:extLst>
              <a:ext uri="{FF2B5EF4-FFF2-40B4-BE49-F238E27FC236}">
                <a16:creationId xmlns:a16="http://schemas.microsoft.com/office/drawing/2014/main" id="{39C8DE99-2D9C-424A-B05A-F088EA606125}"/>
              </a:ext>
            </a:extLst>
          </p:cNvPr>
          <p:cNvCxnSpPr>
            <a:cxnSpLocks/>
          </p:cNvCxnSpPr>
          <p:nvPr/>
        </p:nvCxnSpPr>
        <p:spPr>
          <a:xfrm rot="16200000" flipV="1">
            <a:off x="6913203" y="4029044"/>
            <a:ext cx="533400" cy="41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9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a:xfrm>
            <a:off x="266700" y="15201"/>
            <a:ext cx="11658600" cy="968375"/>
          </a:xfrm>
        </p:spPr>
        <p:txBody>
          <a:bodyPr>
            <a:normAutofit/>
          </a:bodyPr>
          <a:lstStyle/>
          <a:p>
            <a:r>
              <a:rPr lang="en-US" sz="3400"/>
              <a:t>Mission and Values of COO</a:t>
            </a:r>
          </a:p>
        </p:txBody>
      </p:sp>
      <p:sp>
        <p:nvSpPr>
          <p:cNvPr id="3" name="Footer Placeholder 2">
            <a:extLst>
              <a:ext uri="{FF2B5EF4-FFF2-40B4-BE49-F238E27FC236}">
                <a16:creationId xmlns:a16="http://schemas.microsoft.com/office/drawing/2014/main" id="{90DD0A90-CCD9-4626-AD60-1B9503475E66}"/>
              </a:ext>
            </a:extLst>
          </p:cNvPr>
          <p:cNvSpPr>
            <a:spLocks noGrp="1"/>
          </p:cNvSpPr>
          <p:nvPr>
            <p:ph type="ftr" sz="quarter" idx="11"/>
          </p:nvPr>
        </p:nvSpPr>
        <p:spPr/>
        <p:txBody>
          <a:bodyPr/>
          <a:lstStyle/>
          <a:p>
            <a:r>
              <a:rPr lang="en-US"/>
              <a:t>Washington Metropolitan Area Transit Authority</a:t>
            </a:r>
          </a:p>
        </p:txBody>
      </p:sp>
      <p:sp>
        <p:nvSpPr>
          <p:cNvPr id="4" name="Slide Number Placeholder 3">
            <a:extLst>
              <a:ext uri="{FF2B5EF4-FFF2-40B4-BE49-F238E27FC236}">
                <a16:creationId xmlns:a16="http://schemas.microsoft.com/office/drawing/2014/main" id="{0DFDE314-336F-4153-B8AD-DA6FA99713C0}"/>
              </a:ext>
            </a:extLst>
          </p:cNvPr>
          <p:cNvSpPr>
            <a:spLocks noGrp="1"/>
          </p:cNvSpPr>
          <p:nvPr>
            <p:ph type="sldNum" sz="quarter" idx="12"/>
          </p:nvPr>
        </p:nvSpPr>
        <p:spPr/>
        <p:txBody>
          <a:bodyPr/>
          <a:lstStyle/>
          <a:p>
            <a:r>
              <a:rPr lang="en-US"/>
              <a:t>Page </a:t>
            </a:r>
            <a:fld id="{AF2CA16C-8021-4560-94C7-08480641F32A}" type="slidenum">
              <a:rPr lang="en-US" smtClean="0"/>
              <a:pPr/>
              <a:t>5</a:t>
            </a:fld>
            <a:endParaRPr lang="en-US"/>
          </a:p>
        </p:txBody>
      </p:sp>
      <p:sp>
        <p:nvSpPr>
          <p:cNvPr id="8" name="Content Placeholder 4">
            <a:extLst>
              <a:ext uri="{FF2B5EF4-FFF2-40B4-BE49-F238E27FC236}">
                <a16:creationId xmlns:a16="http://schemas.microsoft.com/office/drawing/2014/main" id="{8EB31873-021A-4A8A-A230-072F7BA370F0}"/>
              </a:ext>
            </a:extLst>
          </p:cNvPr>
          <p:cNvSpPr txBox="1">
            <a:spLocks/>
          </p:cNvSpPr>
          <p:nvPr/>
        </p:nvSpPr>
        <p:spPr>
          <a:xfrm>
            <a:off x="268219" y="759303"/>
            <a:ext cx="11861879" cy="912538"/>
          </a:xfrm>
          <a:prstGeom prst="rect">
            <a:avLst/>
          </a:prstGeom>
          <a:solidFill>
            <a:srgbClr val="1F4E79">
              <a:lumMod val="20000"/>
              <a:lumOff val="80000"/>
            </a:srgbClr>
          </a:solidFill>
        </p:spPr>
        <p:txBody>
          <a:bodyPr vert="horz" lIns="121893" tIns="60947" rIns="121893" bIns="60947" rtlCol="0">
            <a:normAutofit/>
          </a:bodyPr>
          <a:lst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defRPr/>
            </a:pPr>
            <a:endParaRPr lang="en-US">
              <a:solidFill>
                <a:srgbClr val="3A3838"/>
              </a:solidFill>
            </a:endParaRPr>
          </a:p>
          <a:p>
            <a:pPr marL="0" indent="0">
              <a:buNone/>
              <a:defRPr/>
            </a:pPr>
            <a:endParaRPr lang="en-US">
              <a:solidFill>
                <a:srgbClr val="3A3838"/>
              </a:solidFill>
            </a:endParaRPr>
          </a:p>
        </p:txBody>
      </p:sp>
      <p:sp>
        <p:nvSpPr>
          <p:cNvPr id="9" name="Title 1">
            <a:extLst>
              <a:ext uri="{FF2B5EF4-FFF2-40B4-BE49-F238E27FC236}">
                <a16:creationId xmlns:a16="http://schemas.microsoft.com/office/drawing/2014/main" id="{6C772B58-CF76-49FF-9D6F-C179DA63C726}"/>
              </a:ext>
            </a:extLst>
          </p:cNvPr>
          <p:cNvSpPr txBox="1">
            <a:spLocks/>
          </p:cNvSpPr>
          <p:nvPr/>
        </p:nvSpPr>
        <p:spPr>
          <a:xfrm>
            <a:off x="268288" y="767033"/>
            <a:ext cx="8768650" cy="838201"/>
          </a:xfrm>
          <a:prstGeom prst="rect">
            <a:avLst/>
          </a:prstGeom>
        </p:spPr>
        <p:txBody>
          <a:bodyPr vert="horz" lIns="121893" tIns="60947" rIns="121893" bIns="60947" rtlCol="0" anchor="ctr">
            <a:normAutofit/>
          </a:bodyPr>
          <a:lstStyle>
            <a:lvl1pPr algn="l" defTabSz="609468" rtl="0" eaLnBrk="1" latinLnBrk="0" hangingPunct="1">
              <a:spcBef>
                <a:spcPct val="0"/>
              </a:spcBef>
              <a:buNone/>
              <a:defRPr sz="4000" kern="1200">
                <a:solidFill>
                  <a:srgbClr val="1F4E79"/>
                </a:solidFill>
                <a:latin typeface="Helvetica"/>
                <a:ea typeface="+mj-ea"/>
                <a:cs typeface="Helvetica"/>
              </a:defRPr>
            </a:lvl1pPr>
          </a:lstStyle>
          <a:p>
            <a:pPr>
              <a:defRPr/>
            </a:pPr>
            <a:r>
              <a:rPr lang="en-US" sz="4400" b="1">
                <a:solidFill>
                  <a:srgbClr val="0070C0"/>
                </a:solidFill>
              </a:rPr>
              <a:t>MISSION</a:t>
            </a:r>
            <a:endParaRPr lang="en-US">
              <a:solidFill>
                <a:srgbClr val="3A3838"/>
              </a:solidFill>
            </a:endParaRPr>
          </a:p>
        </p:txBody>
      </p:sp>
      <p:sp>
        <p:nvSpPr>
          <p:cNvPr id="10" name="TextBox 9">
            <a:extLst>
              <a:ext uri="{FF2B5EF4-FFF2-40B4-BE49-F238E27FC236}">
                <a16:creationId xmlns:a16="http://schemas.microsoft.com/office/drawing/2014/main" id="{39AB6EB8-AD0F-403E-B224-363D4BD3A56C}"/>
              </a:ext>
            </a:extLst>
          </p:cNvPr>
          <p:cNvSpPr txBox="1"/>
          <p:nvPr/>
        </p:nvSpPr>
        <p:spPr>
          <a:xfrm>
            <a:off x="3097259" y="828689"/>
            <a:ext cx="8926996" cy="369332"/>
          </a:xfrm>
          <a:prstGeom prst="rect">
            <a:avLst/>
          </a:prstGeom>
          <a:noFill/>
        </p:spPr>
        <p:txBody>
          <a:bodyPr wrap="square" rtlCol="0" anchor="t">
            <a:spAutoFit/>
          </a:bodyPr>
          <a:lstStyle/>
          <a:p>
            <a:pPr defTabSz="609468"/>
            <a:r>
              <a:rPr lang="en-US">
                <a:solidFill>
                  <a:srgbClr val="3A3838"/>
                </a:solidFill>
                <a:latin typeface="Helvetica Neue"/>
                <a:cs typeface="Helvetica" panose="020B0604020202020204" pitchFamily="34" charset="0"/>
              </a:rPr>
              <a:t>Move the region through safe, reliable and cost-effective public transportation.</a:t>
            </a:r>
          </a:p>
        </p:txBody>
      </p:sp>
      <p:pic>
        <p:nvPicPr>
          <p:cNvPr id="11" name="Picture 10">
            <a:extLst>
              <a:ext uri="{FF2B5EF4-FFF2-40B4-BE49-F238E27FC236}">
                <a16:creationId xmlns:a16="http://schemas.microsoft.com/office/drawing/2014/main" id="{16E4DEE0-46F4-44EE-B5BD-C8D6BEDD735B}"/>
              </a:ext>
            </a:extLst>
          </p:cNvPr>
          <p:cNvPicPr>
            <a:picLocks noChangeAspect="1"/>
          </p:cNvPicPr>
          <p:nvPr/>
        </p:nvPicPr>
        <p:blipFill>
          <a:blip r:embed="rId2"/>
          <a:stretch>
            <a:fillRect/>
          </a:stretch>
        </p:blipFill>
        <p:spPr>
          <a:xfrm>
            <a:off x="8784345" y="1814089"/>
            <a:ext cx="3345752" cy="4920621"/>
          </a:xfrm>
          <a:prstGeom prst="rect">
            <a:avLst/>
          </a:prstGeom>
        </p:spPr>
      </p:pic>
      <p:sp>
        <p:nvSpPr>
          <p:cNvPr id="12" name="Content Placeholder 4">
            <a:extLst>
              <a:ext uri="{FF2B5EF4-FFF2-40B4-BE49-F238E27FC236}">
                <a16:creationId xmlns:a16="http://schemas.microsoft.com/office/drawing/2014/main" id="{527F3E19-3DEA-45F5-9FDA-9913CB5A016F}"/>
              </a:ext>
            </a:extLst>
          </p:cNvPr>
          <p:cNvSpPr txBox="1">
            <a:spLocks/>
          </p:cNvSpPr>
          <p:nvPr/>
        </p:nvSpPr>
        <p:spPr>
          <a:xfrm>
            <a:off x="268219" y="1823269"/>
            <a:ext cx="8335503" cy="4911440"/>
          </a:xfrm>
          <a:prstGeom prst="rect">
            <a:avLst/>
          </a:prstGeom>
          <a:solidFill>
            <a:schemeClr val="accent1">
              <a:lumMod val="60000"/>
              <a:lumOff val="40000"/>
            </a:schemeClr>
          </a:solidFill>
        </p:spPr>
        <p:txBody>
          <a:bodyPr vert="horz" lIns="121893" tIns="60947" rIns="121893" bIns="60947" rtlCol="0">
            <a:normAutofit/>
          </a:bodyPr>
          <a:lstStyle>
            <a:lvl1pPr marL="457101" indent="-457101" algn="l" defTabSz="609468" rtl="0" eaLnBrk="1" latinLnBrk="0" hangingPunct="1">
              <a:spcBef>
                <a:spcPct val="20000"/>
              </a:spcBef>
              <a:buFont typeface="Wingdings" charset="2"/>
              <a:buChar char="§"/>
              <a:defRPr sz="2800" kern="1200">
                <a:solidFill>
                  <a:schemeClr val="tx1"/>
                </a:solidFill>
                <a:latin typeface="Helvetica"/>
                <a:ea typeface="+mn-ea"/>
                <a:cs typeface="Helvetica"/>
              </a:defRPr>
            </a:lvl1pPr>
            <a:lvl2pPr marL="990385" indent="-380917" algn="l" defTabSz="609468" rtl="0" eaLnBrk="1" latinLnBrk="0" hangingPunct="1">
              <a:spcBef>
                <a:spcPct val="20000"/>
              </a:spcBef>
              <a:buFont typeface="Arial"/>
              <a:buChar char="•"/>
              <a:defRPr sz="2400" kern="1200">
                <a:solidFill>
                  <a:schemeClr val="tx1"/>
                </a:solidFill>
                <a:latin typeface="Helvetica"/>
                <a:ea typeface="+mn-ea"/>
                <a:cs typeface="Helvetica"/>
              </a:defRPr>
            </a:lvl2pPr>
            <a:lvl3pPr marL="1523669" indent="-304735" algn="l" defTabSz="609468" rtl="0" eaLnBrk="1" latinLnBrk="0" hangingPunct="1">
              <a:spcBef>
                <a:spcPct val="20000"/>
              </a:spcBef>
              <a:buFont typeface="Arial"/>
              <a:buChar char="•"/>
              <a:defRPr sz="1800" kern="1200">
                <a:solidFill>
                  <a:schemeClr val="tx1"/>
                </a:solidFill>
                <a:latin typeface="Helvetica"/>
                <a:ea typeface="+mn-ea"/>
                <a:cs typeface="Helvetica"/>
              </a:defRPr>
            </a:lvl3pPr>
            <a:lvl4pPr marL="2133139"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4pPr>
            <a:lvl5pPr marL="2742605" indent="-304735" algn="l" defTabSz="609468" rtl="0" eaLnBrk="1" latinLnBrk="0" hangingPunct="1">
              <a:spcBef>
                <a:spcPct val="20000"/>
              </a:spcBef>
              <a:buFont typeface="Arial"/>
              <a:buChar char="•"/>
              <a:defRPr sz="1600" kern="1200">
                <a:solidFill>
                  <a:schemeClr val="tx1"/>
                </a:solidFill>
                <a:latin typeface="Helvetica"/>
                <a:ea typeface="+mn-ea"/>
                <a:cs typeface="Helvetica"/>
              </a:defRPr>
            </a:lvl5pPr>
            <a:lvl6pPr marL="3352073" indent="-304735" algn="l" defTabSz="609468" rtl="0" eaLnBrk="1" latinLnBrk="0" hangingPunct="1">
              <a:spcBef>
                <a:spcPct val="20000"/>
              </a:spcBef>
              <a:buFont typeface="Arial"/>
              <a:buChar char="•"/>
              <a:defRPr sz="2700" kern="1200">
                <a:solidFill>
                  <a:schemeClr val="tx1"/>
                </a:solidFill>
                <a:latin typeface="+mn-lt"/>
                <a:ea typeface="+mn-ea"/>
                <a:cs typeface="+mn-cs"/>
              </a:defRPr>
            </a:lvl6pPr>
            <a:lvl7pPr marL="3961541" indent="-304735" algn="l" defTabSz="609468" rtl="0" eaLnBrk="1" latinLnBrk="0" hangingPunct="1">
              <a:spcBef>
                <a:spcPct val="20000"/>
              </a:spcBef>
              <a:buFont typeface="Arial"/>
              <a:buChar char="•"/>
              <a:defRPr sz="2700" kern="1200">
                <a:solidFill>
                  <a:schemeClr val="tx1"/>
                </a:solidFill>
                <a:latin typeface="+mn-lt"/>
                <a:ea typeface="+mn-ea"/>
                <a:cs typeface="+mn-cs"/>
              </a:defRPr>
            </a:lvl7pPr>
            <a:lvl8pPr marL="4571009" indent="-304735" algn="l" defTabSz="609468" rtl="0" eaLnBrk="1" latinLnBrk="0" hangingPunct="1">
              <a:spcBef>
                <a:spcPct val="20000"/>
              </a:spcBef>
              <a:buFont typeface="Arial"/>
              <a:buChar char="•"/>
              <a:defRPr sz="2700" kern="1200">
                <a:solidFill>
                  <a:schemeClr val="tx1"/>
                </a:solidFill>
                <a:latin typeface="+mn-lt"/>
                <a:ea typeface="+mn-ea"/>
                <a:cs typeface="+mn-cs"/>
              </a:defRPr>
            </a:lvl8pPr>
            <a:lvl9pPr marL="5180477" indent="-304735" algn="l" defTabSz="609468" rtl="0" eaLnBrk="1" latinLnBrk="0" hangingPunct="1">
              <a:spcBef>
                <a:spcPct val="20000"/>
              </a:spcBef>
              <a:buFont typeface="Arial"/>
              <a:buChar char="•"/>
              <a:defRPr sz="2700" kern="1200">
                <a:solidFill>
                  <a:schemeClr val="tx1"/>
                </a:solidFill>
                <a:latin typeface="+mn-lt"/>
                <a:ea typeface="+mn-ea"/>
                <a:cs typeface="+mn-cs"/>
              </a:defRPr>
            </a:lvl9pPr>
          </a:lstStyle>
          <a:p>
            <a:pPr marL="0" indent="0">
              <a:lnSpc>
                <a:spcPct val="110000"/>
              </a:lnSpc>
              <a:buNone/>
              <a:defRPr/>
            </a:pPr>
            <a:endParaRPr lang="en-US" sz="2400">
              <a:solidFill>
                <a:srgbClr val="3A3838"/>
              </a:solidFill>
            </a:endParaRPr>
          </a:p>
          <a:p>
            <a:pPr marL="0" indent="0">
              <a:lnSpc>
                <a:spcPct val="110000"/>
              </a:lnSpc>
              <a:buNone/>
              <a:defRPr/>
            </a:pPr>
            <a:endParaRPr lang="en-US" sz="2400">
              <a:solidFill>
                <a:srgbClr val="3A3838"/>
              </a:solidFill>
            </a:endParaRPr>
          </a:p>
        </p:txBody>
      </p:sp>
      <p:sp>
        <p:nvSpPr>
          <p:cNvPr id="13" name="TextBox 12">
            <a:extLst>
              <a:ext uri="{FF2B5EF4-FFF2-40B4-BE49-F238E27FC236}">
                <a16:creationId xmlns:a16="http://schemas.microsoft.com/office/drawing/2014/main" id="{FCAF4755-365E-40FE-96E9-BF4E751B5040}"/>
              </a:ext>
            </a:extLst>
          </p:cNvPr>
          <p:cNvSpPr txBox="1"/>
          <p:nvPr/>
        </p:nvSpPr>
        <p:spPr>
          <a:xfrm>
            <a:off x="268219" y="1913582"/>
            <a:ext cx="3457303" cy="769441"/>
          </a:xfrm>
          <a:prstGeom prst="rect">
            <a:avLst/>
          </a:prstGeom>
          <a:noFill/>
        </p:spPr>
        <p:txBody>
          <a:bodyPr wrap="square" rtlCol="0">
            <a:spAutoFit/>
          </a:bodyPr>
          <a:lstStyle/>
          <a:p>
            <a:pPr defTabSz="609468"/>
            <a:r>
              <a:rPr lang="en-US" sz="4400" b="1">
                <a:solidFill>
                  <a:schemeClr val="accent1">
                    <a:lumMod val="50000"/>
                  </a:schemeClr>
                </a:solidFill>
                <a:latin typeface="Helvetica" panose="020B0604020202020204" pitchFamily="34" charset="0"/>
                <a:cs typeface="Helvetica" panose="020B0604020202020204" pitchFamily="34" charset="0"/>
              </a:rPr>
              <a:t>VISION</a:t>
            </a:r>
            <a:endParaRPr lang="en-US" sz="3200">
              <a:solidFill>
                <a:schemeClr val="accent1">
                  <a:lumMod val="50000"/>
                </a:schemeClr>
              </a:solidFill>
              <a:latin typeface="Helvetica" panose="020B0604020202020204" pitchFamily="34" charset="0"/>
              <a:cs typeface="Helvetica" panose="020B0604020202020204" pitchFamily="34" charset="0"/>
            </a:endParaRPr>
          </a:p>
        </p:txBody>
      </p:sp>
      <p:sp>
        <p:nvSpPr>
          <p:cNvPr id="14" name="TextBox 13">
            <a:extLst>
              <a:ext uri="{FF2B5EF4-FFF2-40B4-BE49-F238E27FC236}">
                <a16:creationId xmlns:a16="http://schemas.microsoft.com/office/drawing/2014/main" id="{ED7EF7C8-5CEA-4BDC-94AA-A8C2454022CB}"/>
              </a:ext>
            </a:extLst>
          </p:cNvPr>
          <p:cNvSpPr txBox="1"/>
          <p:nvPr/>
        </p:nvSpPr>
        <p:spPr>
          <a:xfrm>
            <a:off x="2381091" y="1997934"/>
            <a:ext cx="6143608" cy="646331"/>
          </a:xfrm>
          <a:prstGeom prst="rect">
            <a:avLst/>
          </a:prstGeom>
          <a:noFill/>
        </p:spPr>
        <p:txBody>
          <a:bodyPr wrap="square" rtlCol="0" anchor="t">
            <a:spAutoFit/>
          </a:bodyPr>
          <a:lstStyle/>
          <a:p>
            <a:pPr defTabSz="609468"/>
            <a:r>
              <a:rPr lang="en-US">
                <a:solidFill>
                  <a:srgbClr val="3A3838"/>
                </a:solidFill>
                <a:latin typeface="Helvetica" panose="020B0604020202020204" pitchFamily="34" charset="0"/>
                <a:cs typeface="Helvetica" panose="020B0604020202020204" pitchFamily="34" charset="0"/>
              </a:rPr>
              <a:t>Be the best transportation system in North America because we are consistently on-time with the cleanest</a:t>
            </a:r>
          </a:p>
        </p:txBody>
      </p:sp>
      <p:sp>
        <p:nvSpPr>
          <p:cNvPr id="15" name="Title 1">
            <a:extLst>
              <a:ext uri="{FF2B5EF4-FFF2-40B4-BE49-F238E27FC236}">
                <a16:creationId xmlns:a16="http://schemas.microsoft.com/office/drawing/2014/main" id="{C8F7ADFA-48E9-4B15-9AF3-3893E9434923}"/>
              </a:ext>
            </a:extLst>
          </p:cNvPr>
          <p:cNvSpPr txBox="1">
            <a:spLocks/>
          </p:cNvSpPr>
          <p:nvPr/>
        </p:nvSpPr>
        <p:spPr>
          <a:xfrm>
            <a:off x="268219" y="2482769"/>
            <a:ext cx="8256481" cy="4280442"/>
          </a:xfrm>
          <a:prstGeom prst="rect">
            <a:avLst/>
          </a:prstGeom>
        </p:spPr>
        <p:txBody>
          <a:bodyPr vert="horz" lIns="121893" tIns="60947" rIns="121893" bIns="60947" rtlCol="0" anchor="ctr">
            <a:noAutofit/>
          </a:bodyPr>
          <a:lstStyle>
            <a:lvl1pPr algn="l" defTabSz="609468" rtl="0" eaLnBrk="1" latinLnBrk="0" hangingPunct="1">
              <a:spcBef>
                <a:spcPct val="0"/>
              </a:spcBef>
              <a:buNone/>
              <a:defRPr sz="4000" kern="1200">
                <a:solidFill>
                  <a:srgbClr val="1F4E79"/>
                </a:solidFill>
                <a:latin typeface="Helvetica"/>
                <a:ea typeface="+mj-ea"/>
                <a:cs typeface="Helvetica"/>
              </a:defRPr>
            </a:lvl1pPr>
          </a:lstStyle>
          <a:p>
            <a:pPr>
              <a:lnSpc>
                <a:spcPct val="120000"/>
              </a:lnSpc>
              <a:defRPr/>
            </a:pPr>
            <a:r>
              <a:rPr lang="en-US" sz="1800">
                <a:solidFill>
                  <a:srgbClr val="3A3838"/>
                </a:solidFill>
              </a:rPr>
              <a:t>vehicles and stations. Ridership is at full capacity, with optimized networks that offer fast, frequent service to connect communities. All customers feel appreciated, have their needs met, and would rather ride metro than other forms of transportation because it is a seamless, safe, and secure experience with the lowest crime rate in North America. We have minimized the need for paratransit services because our systems are sufficiently ADA accessible and friendly to customers with limited mobility. Our assets are in good condition and are maintained using reliability-centered practices that maximize availability at the lowest cost. No part of our system is beyond its useful life. COO is well-managed with low turnover: communication flows up, down, across and our priorities are clear. All employees are fully engaged, feel valued and take pride that they are making a significant contribution in public service.</a:t>
            </a:r>
            <a:endParaRPr lang="en-US" sz="1800" b="1">
              <a:solidFill>
                <a:srgbClr val="3A3838"/>
              </a:solidFill>
            </a:endParaRPr>
          </a:p>
        </p:txBody>
      </p:sp>
    </p:spTree>
    <p:extLst>
      <p:ext uri="{BB962C8B-B14F-4D97-AF65-F5344CB8AC3E}">
        <p14:creationId xmlns:p14="http://schemas.microsoft.com/office/powerpoint/2010/main" val="132619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ell phone&#10;&#10;Description generated with very high confidence">
            <a:extLst>
              <a:ext uri="{FF2B5EF4-FFF2-40B4-BE49-F238E27FC236}">
                <a16:creationId xmlns:a16="http://schemas.microsoft.com/office/drawing/2014/main" id="{3D3FA5A9-F36D-4FCA-9F27-8CE9E591239B}"/>
              </a:ext>
            </a:extLst>
          </p:cNvPr>
          <p:cNvPicPr>
            <a:picLocks noChangeAspect="1"/>
          </p:cNvPicPr>
          <p:nvPr/>
        </p:nvPicPr>
        <p:blipFill>
          <a:blip r:embed="rId3"/>
          <a:stretch>
            <a:fillRect/>
          </a:stretch>
        </p:blipFill>
        <p:spPr>
          <a:xfrm>
            <a:off x="857178" y="106649"/>
            <a:ext cx="10375914" cy="6715293"/>
          </a:xfrm>
          <a:prstGeom prst="rect">
            <a:avLst/>
          </a:prstGeom>
        </p:spPr>
      </p:pic>
    </p:spTree>
    <p:extLst>
      <p:ext uri="{BB962C8B-B14F-4D97-AF65-F5344CB8AC3E}">
        <p14:creationId xmlns:p14="http://schemas.microsoft.com/office/powerpoint/2010/main" val="4104437526"/>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322165" y="3697314"/>
            <a:ext cx="2469980" cy="623508"/>
          </a:xfrm>
          <a:prstGeom prst="rect">
            <a:avLst/>
          </a:prstGeom>
          <a:noFill/>
        </p:spPr>
        <p:txBody>
          <a:bodyPr wrap="none" lIns="68584" tIns="34292" rIns="68584" bIns="34292" rtlCol="0">
            <a:spAutoFit/>
          </a:bodyPr>
          <a:lstStyle/>
          <a:p>
            <a:r>
              <a:rPr lang="en-US" sz="1801" b="1">
                <a:solidFill>
                  <a:schemeClr val="tx2"/>
                </a:solidFill>
                <a:latin typeface="+mj-lt"/>
              </a:rPr>
              <a:t>Kevin Coyne</a:t>
            </a:r>
          </a:p>
          <a:p>
            <a:r>
              <a:rPr lang="en-US" sz="1801">
                <a:solidFill>
                  <a:schemeClr val="tx2"/>
                </a:solidFill>
                <a:latin typeface="+mj-lt"/>
              </a:rPr>
              <a:t>Senior Program Advisor</a:t>
            </a:r>
          </a:p>
        </p:txBody>
      </p:sp>
      <p:cxnSp>
        <p:nvCxnSpPr>
          <p:cNvPr id="24" name="Straight Connector 23"/>
          <p:cNvCxnSpPr/>
          <p:nvPr/>
        </p:nvCxnSpPr>
        <p:spPr>
          <a:xfrm>
            <a:off x="6081170" y="3979715"/>
            <a:ext cx="393570"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a:stCxn id="54" idx="2"/>
          </p:cNvCxnSpPr>
          <p:nvPr/>
        </p:nvCxnSpPr>
        <p:spPr>
          <a:xfrm>
            <a:off x="6096000" y="1253785"/>
            <a:ext cx="2" cy="2700589"/>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708487" y="5880821"/>
            <a:ext cx="393570"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96001" y="4039238"/>
            <a:ext cx="1" cy="2018801"/>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92303" y="2222185"/>
            <a:ext cx="393570"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724087" y="1910431"/>
            <a:ext cx="2926387" cy="623508"/>
          </a:xfrm>
          <a:prstGeom prst="rect">
            <a:avLst/>
          </a:prstGeom>
          <a:noFill/>
        </p:spPr>
        <p:txBody>
          <a:bodyPr wrap="none" lIns="68584" tIns="34292" rIns="68584" bIns="34292" rtlCol="0">
            <a:spAutoFit/>
          </a:bodyPr>
          <a:lstStyle/>
          <a:p>
            <a:r>
              <a:rPr lang="en-US" sz="1801" b="1">
                <a:solidFill>
                  <a:schemeClr val="tx2"/>
                </a:solidFill>
                <a:latin typeface="+mj-lt"/>
              </a:rPr>
              <a:t>Jayme Johnson</a:t>
            </a:r>
          </a:p>
          <a:p>
            <a:r>
              <a:rPr lang="en-US" sz="1801">
                <a:solidFill>
                  <a:schemeClr val="tx2"/>
                </a:solidFill>
                <a:latin typeface="+mj-lt"/>
              </a:rPr>
              <a:t>Director, Strategic Initiatives</a:t>
            </a:r>
            <a:endParaRPr lang="id-ID" sz="1801">
              <a:solidFill>
                <a:schemeClr val="tx2"/>
              </a:solidFill>
              <a:latin typeface="+mj-lt"/>
            </a:endParaRPr>
          </a:p>
        </p:txBody>
      </p:sp>
      <p:sp>
        <p:nvSpPr>
          <p:cNvPr id="52" name="TextBox 51"/>
          <p:cNvSpPr txBox="1"/>
          <p:nvPr/>
        </p:nvSpPr>
        <p:spPr>
          <a:xfrm>
            <a:off x="7724087" y="5519982"/>
            <a:ext cx="2623419" cy="623508"/>
          </a:xfrm>
          <a:prstGeom prst="rect">
            <a:avLst/>
          </a:prstGeom>
          <a:noFill/>
        </p:spPr>
        <p:txBody>
          <a:bodyPr wrap="square" lIns="68584" tIns="34292" rIns="68584" bIns="34292" rtlCol="0">
            <a:spAutoFit/>
          </a:bodyPr>
          <a:lstStyle/>
          <a:p>
            <a:r>
              <a:rPr lang="en-US" sz="1801" b="1">
                <a:solidFill>
                  <a:schemeClr val="tx2"/>
                </a:solidFill>
                <a:latin typeface="+mj-lt"/>
              </a:rPr>
              <a:t>Elissa McDade</a:t>
            </a:r>
          </a:p>
          <a:p>
            <a:r>
              <a:rPr lang="en-US" sz="1801">
                <a:solidFill>
                  <a:schemeClr val="tx2"/>
                </a:solidFill>
                <a:latin typeface="+mj-lt"/>
              </a:rPr>
              <a:t>Senior Program Manager</a:t>
            </a:r>
            <a:endParaRPr lang="id-ID" sz="1801">
              <a:solidFill>
                <a:schemeClr val="tx2"/>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0287" y="5701758"/>
            <a:ext cx="1678673" cy="623508"/>
          </a:xfrm>
          <a:prstGeom prst="rect">
            <a:avLst/>
          </a:prstGeom>
        </p:spPr>
      </p:pic>
      <p:sp>
        <p:nvSpPr>
          <p:cNvPr id="39" name="Oval 38"/>
          <p:cNvSpPr/>
          <p:nvPr/>
        </p:nvSpPr>
        <p:spPr>
          <a:xfrm>
            <a:off x="6064448" y="2186104"/>
            <a:ext cx="84842" cy="84864"/>
          </a:xfrm>
          <a:prstGeom prst="ellipse">
            <a:avLst/>
          </a:prstGeom>
          <a:solidFill>
            <a:schemeClr val="accent3"/>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id-ID" sz="1351">
              <a:latin typeface="Lato Regular" charset="0"/>
            </a:endParaRPr>
          </a:p>
        </p:txBody>
      </p:sp>
      <p:sp>
        <p:nvSpPr>
          <p:cNvPr id="48" name="Oval 47"/>
          <p:cNvSpPr/>
          <p:nvPr/>
        </p:nvSpPr>
        <p:spPr>
          <a:xfrm>
            <a:off x="6053246" y="3938405"/>
            <a:ext cx="84842" cy="84864"/>
          </a:xfrm>
          <a:prstGeom prst="ellipse">
            <a:avLst/>
          </a:prstGeom>
          <a:solidFill>
            <a:schemeClr val="accent4"/>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id-ID" sz="1351">
              <a:latin typeface="Lato Regular" charset="0"/>
            </a:endParaRPr>
          </a:p>
        </p:txBody>
      </p:sp>
      <p:sp>
        <p:nvSpPr>
          <p:cNvPr id="58" name="Oval 57"/>
          <p:cNvSpPr/>
          <p:nvPr/>
        </p:nvSpPr>
        <p:spPr>
          <a:xfrm>
            <a:off x="6060248" y="5846481"/>
            <a:ext cx="84842" cy="84864"/>
          </a:xfrm>
          <a:prstGeom prst="ellipse">
            <a:avLst/>
          </a:prstGeom>
          <a:solidFill>
            <a:schemeClr val="accent5"/>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id-ID" sz="1351">
              <a:latin typeface="Lato Regular" charset="0"/>
            </a:endParaRPr>
          </a:p>
        </p:txBody>
      </p:sp>
      <p:pic>
        <p:nvPicPr>
          <p:cNvPr id="1026" name="Picture 2" descr="https://www.citizensinpolicing.net/wp-content/uploads/2017/03/metropolitan.png">
            <a:extLst>
              <a:ext uri="{FF2B5EF4-FFF2-40B4-BE49-F238E27FC236}">
                <a16:creationId xmlns:a16="http://schemas.microsoft.com/office/drawing/2014/main" id="{F578C12E-66D6-48E3-8FA4-C3FF6116FA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605" t="36586" r="5215" b="37333"/>
          <a:stretch/>
        </p:blipFill>
        <p:spPr bwMode="auto">
          <a:xfrm>
            <a:off x="3322165" y="1868003"/>
            <a:ext cx="2131901" cy="6235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Image result for booz allen hamilton logo">
            <a:extLst>
              <a:ext uri="{FF2B5EF4-FFF2-40B4-BE49-F238E27FC236}">
                <a16:creationId xmlns:a16="http://schemas.microsoft.com/office/drawing/2014/main" id="{029698CD-8197-4D54-AB4F-07136128E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576" y="1885505"/>
            <a:ext cx="2149732" cy="56710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2E315531-172D-4BA3-AD09-1CBCE63723E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03527" y="5147871"/>
            <a:ext cx="839707" cy="1482083"/>
          </a:xfrm>
          <a:prstGeom prst="rect">
            <a:avLst/>
          </a:prstGeom>
        </p:spPr>
      </p:pic>
      <p:cxnSp>
        <p:nvCxnSpPr>
          <p:cNvPr id="37" name="Straight Connector 36">
            <a:extLst>
              <a:ext uri="{FF2B5EF4-FFF2-40B4-BE49-F238E27FC236}">
                <a16:creationId xmlns:a16="http://schemas.microsoft.com/office/drawing/2014/main" id="{61C8C4CD-30BA-4AC7-BF0A-DD852FC04DEA}"/>
              </a:ext>
            </a:extLst>
          </p:cNvPr>
          <p:cNvCxnSpPr/>
          <p:nvPr/>
        </p:nvCxnSpPr>
        <p:spPr>
          <a:xfrm>
            <a:off x="6100234" y="4754669"/>
            <a:ext cx="1" cy="2018801"/>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BC2DC46B-EA93-424A-B333-FF5479913FE3}"/>
              </a:ext>
            </a:extLst>
          </p:cNvPr>
          <p:cNvGrpSpPr/>
          <p:nvPr/>
        </p:nvGrpSpPr>
        <p:grpSpPr>
          <a:xfrm>
            <a:off x="2307225" y="5339516"/>
            <a:ext cx="2214506" cy="1234990"/>
            <a:chOff x="10225225" y="7503232"/>
            <a:chExt cx="2214506" cy="1234990"/>
          </a:xfrm>
        </p:grpSpPr>
        <p:pic>
          <p:nvPicPr>
            <p:cNvPr id="41" name="Picture 40">
              <a:extLst>
                <a:ext uri="{FF2B5EF4-FFF2-40B4-BE49-F238E27FC236}">
                  <a16:creationId xmlns:a16="http://schemas.microsoft.com/office/drawing/2014/main" id="{D43AC51F-E3FB-45A0-A6BF-44F6E261E96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298111" y="8239742"/>
              <a:ext cx="2141620" cy="498480"/>
            </a:xfrm>
            <a:prstGeom prst="rect">
              <a:avLst/>
            </a:prstGeom>
          </p:spPr>
        </p:pic>
        <p:pic>
          <p:nvPicPr>
            <p:cNvPr id="42" name="Picture 41">
              <a:extLst>
                <a:ext uri="{FF2B5EF4-FFF2-40B4-BE49-F238E27FC236}">
                  <a16:creationId xmlns:a16="http://schemas.microsoft.com/office/drawing/2014/main" id="{1FD4627F-7641-4F1F-A254-15AC8660CCA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0225225" y="7503232"/>
              <a:ext cx="2141620" cy="591829"/>
            </a:xfrm>
            <a:prstGeom prst="rect">
              <a:avLst/>
            </a:prstGeom>
          </p:spPr>
        </p:pic>
      </p:grpSp>
      <p:pic>
        <p:nvPicPr>
          <p:cNvPr id="1028" name="Picture 4" descr="https://cdn1.iconfinder.com/data/icons/smallicons-logotypes/32/amazon-512.png">
            <a:extLst>
              <a:ext uri="{FF2B5EF4-FFF2-40B4-BE49-F238E27FC236}">
                <a16:creationId xmlns:a16="http://schemas.microsoft.com/office/drawing/2014/main" id="{1F4898D1-BA3B-4289-B61E-BDE93595491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02518" y="3537217"/>
            <a:ext cx="914211" cy="9437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b/bd/Emblem_of_the_United_States_Navy.png/220px-Emblem_of_the_United_States_Navy.png">
            <a:extLst>
              <a:ext uri="{FF2B5EF4-FFF2-40B4-BE49-F238E27FC236}">
                <a16:creationId xmlns:a16="http://schemas.microsoft.com/office/drawing/2014/main" id="{506BF182-7E03-4022-AD99-5BB93BEA81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09715" y="3399831"/>
            <a:ext cx="1077147" cy="1077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e/e0/United_States_Department_of_Defense_Seal.svg/1200px-United_States_Department_of_Defense_Seal.svg.png">
            <a:extLst>
              <a:ext uri="{FF2B5EF4-FFF2-40B4-BE49-F238E27FC236}">
                <a16:creationId xmlns:a16="http://schemas.microsoft.com/office/drawing/2014/main" id="{DC85B0D2-399A-45C3-B93F-B50D4503CF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77663" y="3437305"/>
            <a:ext cx="1078144" cy="1077147"/>
          </a:xfrm>
          <a:prstGeom prst="rect">
            <a:avLst/>
          </a:prstGeom>
          <a:noFill/>
          <a:extLst>
            <a:ext uri="{909E8E84-426E-40DD-AFC4-6F175D3DCCD1}">
              <a14:hiddenFill xmlns:a14="http://schemas.microsoft.com/office/drawing/2010/main">
                <a:solidFill>
                  <a:srgbClr val="FFFFFF"/>
                </a:solidFill>
              </a14:hiddenFill>
            </a:ext>
          </a:extLst>
        </p:spPr>
      </p:pic>
      <p:sp>
        <p:nvSpPr>
          <p:cNvPr id="54" name="Title 1">
            <a:extLst>
              <a:ext uri="{FF2B5EF4-FFF2-40B4-BE49-F238E27FC236}">
                <a16:creationId xmlns:a16="http://schemas.microsoft.com/office/drawing/2014/main" id="{CA667EE3-3F91-49E9-BC39-FC4927E81A09}"/>
              </a:ext>
            </a:extLst>
          </p:cNvPr>
          <p:cNvSpPr txBox="1">
            <a:spLocks/>
          </p:cNvSpPr>
          <p:nvPr/>
        </p:nvSpPr>
        <p:spPr>
          <a:xfrm>
            <a:off x="266700" y="285410"/>
            <a:ext cx="11658600" cy="9683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a:latin typeface="Franklin Gothic Demi" panose="020B0703020102020204" pitchFamily="34" charset="0"/>
              </a:rPr>
              <a:t>Importance of Diverse Experience</a:t>
            </a:r>
          </a:p>
          <a:p>
            <a:pPr algn="ctr"/>
            <a:r>
              <a:rPr lang="en-US" sz="2800" i="1">
                <a:latin typeface="Franklin Gothic Demi" panose="020B0703020102020204" pitchFamily="34" charset="0"/>
              </a:rPr>
              <a:t>(not necessarily transit)</a:t>
            </a:r>
          </a:p>
        </p:txBody>
      </p:sp>
      <p:pic>
        <p:nvPicPr>
          <p:cNvPr id="2050" name="Picture 2" descr="Use links below to save image.">
            <a:extLst>
              <a:ext uri="{FF2B5EF4-FFF2-40B4-BE49-F238E27FC236}">
                <a16:creationId xmlns:a16="http://schemas.microsoft.com/office/drawing/2014/main" id="{671F3E9B-A1C3-481B-BCE1-77235241CA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02518" y="1651056"/>
            <a:ext cx="1036001" cy="1036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se links below to save image.">
            <a:extLst>
              <a:ext uri="{FF2B5EF4-FFF2-40B4-BE49-F238E27FC236}">
                <a16:creationId xmlns:a16="http://schemas.microsoft.com/office/drawing/2014/main" id="{BA98D9C7-1A01-40F1-A28F-4A38ED01C25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86442" y="3438932"/>
            <a:ext cx="1074045" cy="10740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se links below to save image.">
            <a:extLst>
              <a:ext uri="{FF2B5EF4-FFF2-40B4-BE49-F238E27FC236}">
                <a16:creationId xmlns:a16="http://schemas.microsoft.com/office/drawing/2014/main" id="{25BECFC8-48B2-4EAB-98C8-A128E2A90B3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82682" y="5293900"/>
            <a:ext cx="1075672" cy="107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702084"/>
      </p:ext>
    </p:extLst>
  </p:cSld>
  <p:clrMapOvr>
    <a:masterClrMapping/>
  </p:clrMapOvr>
  <mc:AlternateContent xmlns:mc="http://schemas.openxmlformats.org/markup-compatibility/2006" xmlns:p14="http://schemas.microsoft.com/office/powerpoint/2010/main">
    <mc:Choice Requires="p14">
      <p:transition p14:dur="10" advClick="0" advTm="4000"/>
    </mc:Choice>
    <mc:Fallback xmlns="">
      <p:transition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7851556" y="3887346"/>
            <a:ext cx="1775431" cy="623508"/>
          </a:xfrm>
          <a:prstGeom prst="rect">
            <a:avLst/>
          </a:prstGeom>
          <a:noFill/>
        </p:spPr>
        <p:txBody>
          <a:bodyPr wrap="none" lIns="68584" tIns="34292" rIns="68584" bIns="34292" rtlCol="0">
            <a:spAutoFit/>
          </a:bodyPr>
          <a:lstStyle/>
          <a:p>
            <a:r>
              <a:rPr lang="en-US" sz="1801" b="1">
                <a:solidFill>
                  <a:schemeClr val="tx2"/>
                </a:solidFill>
                <a:latin typeface="+mj-lt"/>
              </a:rPr>
              <a:t>Amanda Barnett</a:t>
            </a:r>
            <a:br>
              <a:rPr lang="en-US" sz="1801" b="1">
                <a:solidFill>
                  <a:schemeClr val="tx2"/>
                </a:solidFill>
                <a:latin typeface="+mj-lt"/>
              </a:rPr>
            </a:br>
            <a:r>
              <a:rPr lang="en-US" sz="1801">
                <a:solidFill>
                  <a:schemeClr val="tx2"/>
                </a:solidFill>
                <a:latin typeface="+mj-lt"/>
              </a:rPr>
              <a:t>Manager</a:t>
            </a:r>
          </a:p>
        </p:txBody>
      </p:sp>
      <p:sp>
        <p:nvSpPr>
          <p:cNvPr id="52" name="TextBox 51"/>
          <p:cNvSpPr txBox="1"/>
          <p:nvPr/>
        </p:nvSpPr>
        <p:spPr>
          <a:xfrm>
            <a:off x="3794838" y="5544167"/>
            <a:ext cx="2238906" cy="900635"/>
          </a:xfrm>
          <a:prstGeom prst="rect">
            <a:avLst/>
          </a:prstGeom>
          <a:noFill/>
        </p:spPr>
        <p:txBody>
          <a:bodyPr wrap="square" lIns="68584" tIns="34292" rIns="68584" bIns="34292" rtlCol="0">
            <a:spAutoFit/>
          </a:bodyPr>
          <a:lstStyle/>
          <a:p>
            <a:r>
              <a:rPr lang="en-US" sz="1801" b="1">
                <a:solidFill>
                  <a:schemeClr val="tx2"/>
                </a:solidFill>
                <a:latin typeface="+mj-lt"/>
              </a:rPr>
              <a:t>Ryan Platner</a:t>
            </a:r>
          </a:p>
          <a:p>
            <a:r>
              <a:rPr lang="en-US" sz="1801">
                <a:solidFill>
                  <a:schemeClr val="tx2"/>
                </a:solidFill>
                <a:latin typeface="+mj-lt"/>
              </a:rPr>
              <a:t>Operations </a:t>
            </a:r>
            <a:br>
              <a:rPr lang="en-US" sz="1801">
                <a:solidFill>
                  <a:schemeClr val="tx2"/>
                </a:solidFill>
                <a:latin typeface="+mj-lt"/>
              </a:rPr>
            </a:br>
            <a:r>
              <a:rPr lang="en-US" sz="1801">
                <a:solidFill>
                  <a:schemeClr val="tx2"/>
                </a:solidFill>
                <a:latin typeface="+mj-lt"/>
              </a:rPr>
              <a:t>Research Analyst</a:t>
            </a:r>
            <a:endParaRPr lang="id-ID" sz="1801">
              <a:solidFill>
                <a:schemeClr val="tx2"/>
              </a:solidFill>
              <a:latin typeface="+mj-lt"/>
            </a:endParaRPr>
          </a:p>
        </p:txBody>
      </p:sp>
      <p:pic>
        <p:nvPicPr>
          <p:cNvPr id="2050" name="Picture 2" descr="https://thumbor.forbes.com/thumbor/416x416/filters%3Aformat%28jpg%29/https%3A%2F%2Fi.forbesimg.com%2Fmedia%2Flists%2Fcompanies%2Fabbott-laboratories_416x416.jpg">
            <a:extLst>
              <a:ext uri="{FF2B5EF4-FFF2-40B4-BE49-F238E27FC236}">
                <a16:creationId xmlns:a16="http://schemas.microsoft.com/office/drawing/2014/main" id="{8CDC50D0-D0D4-4EBF-BC5B-185E1D314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2713" y="1486413"/>
            <a:ext cx="1590989" cy="15909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pinimg.com/originals/f3/44/dd/f344dd0d9ed348bce8a40c9f0c7fa650.png">
            <a:extLst>
              <a:ext uri="{FF2B5EF4-FFF2-40B4-BE49-F238E27FC236}">
                <a16:creationId xmlns:a16="http://schemas.microsoft.com/office/drawing/2014/main" id="{768D821F-370E-4F8E-BA60-522B9BD31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375" y="1766264"/>
            <a:ext cx="1056936" cy="9406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ekvectorlogo.com/wp-content/uploads/2018/01/blue-cross-blue-shield-vector-logo-small.png">
            <a:extLst>
              <a:ext uri="{FF2B5EF4-FFF2-40B4-BE49-F238E27FC236}">
                <a16:creationId xmlns:a16="http://schemas.microsoft.com/office/drawing/2014/main" id="{6EE1D80D-978A-42CD-94A6-305439FA6C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8630" y="1252976"/>
            <a:ext cx="2141619" cy="21416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digitalwillow.biz/wp-content/uploads/2017/01/McKinsey.png">
            <a:extLst>
              <a:ext uri="{FF2B5EF4-FFF2-40B4-BE49-F238E27FC236}">
                <a16:creationId xmlns:a16="http://schemas.microsoft.com/office/drawing/2014/main" id="{CB81C557-24D7-418A-A540-CEC8EF3AA3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038" y="3723959"/>
            <a:ext cx="3031988" cy="9738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bv.world/wp-content/uploads/2017/09/world-bank-logo.jpg">
            <a:extLst>
              <a:ext uri="{FF2B5EF4-FFF2-40B4-BE49-F238E27FC236}">
                <a16:creationId xmlns:a16="http://schemas.microsoft.com/office/drawing/2014/main" id="{11D1923D-8117-4079-9CDF-4718333BA9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4158" y="3471262"/>
            <a:ext cx="2178735" cy="122651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american trucking association">
            <a:extLst>
              <a:ext uri="{FF2B5EF4-FFF2-40B4-BE49-F238E27FC236}">
                <a16:creationId xmlns:a16="http://schemas.microsoft.com/office/drawing/2014/main" id="{89AA9EFA-7738-4172-B386-68E3E3482C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0521" y="5452537"/>
            <a:ext cx="1176472" cy="9629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state of maryland logo">
            <a:extLst>
              <a:ext uri="{FF2B5EF4-FFF2-40B4-BE49-F238E27FC236}">
                <a16:creationId xmlns:a16="http://schemas.microsoft.com/office/drawing/2014/main" id="{35362BA8-9280-4F31-A097-CBF56B1EAF7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7066" y="5569750"/>
            <a:ext cx="2084847" cy="88912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institute for veterans and military families">
            <a:extLst>
              <a:ext uri="{FF2B5EF4-FFF2-40B4-BE49-F238E27FC236}">
                <a16:creationId xmlns:a16="http://schemas.microsoft.com/office/drawing/2014/main" id="{3C4738E7-EBCD-4AEE-9AC9-44C55B18F6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62154" y="5228987"/>
            <a:ext cx="1590989" cy="1590989"/>
          </a:xfrm>
          <a:prstGeom prst="rect">
            <a:avLst/>
          </a:prstGeom>
          <a:noFill/>
          <a:extLst>
            <a:ext uri="{909E8E84-426E-40DD-AFC4-6F175D3DCCD1}">
              <a14:hiddenFill xmlns:a14="http://schemas.microsoft.com/office/drawing/2010/main">
                <a:solidFill>
                  <a:srgbClr val="FFFFFF"/>
                </a:solidFill>
              </a14:hiddenFill>
            </a:ext>
          </a:extLst>
        </p:spPr>
      </p:pic>
      <p:sp>
        <p:nvSpPr>
          <p:cNvPr id="40" name="Title 1">
            <a:extLst>
              <a:ext uri="{FF2B5EF4-FFF2-40B4-BE49-F238E27FC236}">
                <a16:creationId xmlns:a16="http://schemas.microsoft.com/office/drawing/2014/main" id="{21267F00-AC24-40D8-A364-77750876F3A9}"/>
              </a:ext>
            </a:extLst>
          </p:cNvPr>
          <p:cNvSpPr txBox="1">
            <a:spLocks/>
          </p:cNvSpPr>
          <p:nvPr/>
        </p:nvSpPr>
        <p:spPr>
          <a:xfrm>
            <a:off x="266700" y="285410"/>
            <a:ext cx="11658600" cy="9683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400">
                <a:latin typeface="Franklin Gothic Demi" panose="020B0703020102020204" pitchFamily="34" charset="0"/>
              </a:rPr>
              <a:t>Importance of Diverse Experience</a:t>
            </a:r>
          </a:p>
          <a:p>
            <a:pPr algn="ctr"/>
            <a:r>
              <a:rPr lang="en-US" sz="2800" i="1">
                <a:latin typeface="Franklin Gothic Demi" panose="020B0703020102020204" pitchFamily="34" charset="0"/>
              </a:rPr>
              <a:t>(not necessarily transit)</a:t>
            </a:r>
          </a:p>
        </p:txBody>
      </p:sp>
      <p:cxnSp>
        <p:nvCxnSpPr>
          <p:cNvPr id="45" name="Straight Connector 44">
            <a:extLst>
              <a:ext uri="{FF2B5EF4-FFF2-40B4-BE49-F238E27FC236}">
                <a16:creationId xmlns:a16="http://schemas.microsoft.com/office/drawing/2014/main" id="{74EA1A2B-EC2A-47F9-9CBF-DFCC688083AB}"/>
              </a:ext>
            </a:extLst>
          </p:cNvPr>
          <p:cNvCxnSpPr>
            <a:cxnSpLocks/>
            <a:stCxn id="40" idx="2"/>
            <a:endCxn id="56" idx="4"/>
          </p:cNvCxnSpPr>
          <p:nvPr/>
        </p:nvCxnSpPr>
        <p:spPr>
          <a:xfrm>
            <a:off x="6096000" y="1253785"/>
            <a:ext cx="2402" cy="110185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6959734-C100-4580-8C60-58C2E922B3F1}"/>
              </a:ext>
            </a:extLst>
          </p:cNvPr>
          <p:cNvCxnSpPr>
            <a:stCxn id="56" idx="0"/>
          </p:cNvCxnSpPr>
          <p:nvPr/>
        </p:nvCxnSpPr>
        <p:spPr>
          <a:xfrm flipH="1">
            <a:off x="6096001" y="2270773"/>
            <a:ext cx="2401" cy="1501537"/>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F33B6D7-45D4-407B-8E6A-CF5566B5C5DA}"/>
              </a:ext>
            </a:extLst>
          </p:cNvPr>
          <p:cNvCxnSpPr/>
          <p:nvPr/>
        </p:nvCxnSpPr>
        <p:spPr>
          <a:xfrm>
            <a:off x="5660011" y="4199100"/>
            <a:ext cx="393570"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6D467EE-C9F1-48D2-A0C8-AC9F22A9E824}"/>
              </a:ext>
            </a:extLst>
          </p:cNvPr>
          <p:cNvCxnSpPr/>
          <p:nvPr/>
        </p:nvCxnSpPr>
        <p:spPr>
          <a:xfrm>
            <a:off x="6096001" y="2678812"/>
            <a:ext cx="1" cy="1275562"/>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5B7FFDB-347A-4B34-AD3D-D900E46EAAC7}"/>
              </a:ext>
            </a:extLst>
          </p:cNvPr>
          <p:cNvCxnSpPr/>
          <p:nvPr/>
        </p:nvCxnSpPr>
        <p:spPr>
          <a:xfrm>
            <a:off x="6128896" y="5982050"/>
            <a:ext cx="393570"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68FCC87-58EE-41A9-8A02-427D49BAA17A}"/>
              </a:ext>
            </a:extLst>
          </p:cNvPr>
          <p:cNvCxnSpPr/>
          <p:nvPr/>
        </p:nvCxnSpPr>
        <p:spPr>
          <a:xfrm>
            <a:off x="6096001" y="4039238"/>
            <a:ext cx="1" cy="2018801"/>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0CD11B0-C214-4AC9-9E42-1C2E6F57DFC4}"/>
              </a:ext>
            </a:extLst>
          </p:cNvPr>
          <p:cNvCxnSpPr/>
          <p:nvPr/>
        </p:nvCxnSpPr>
        <p:spPr>
          <a:xfrm>
            <a:off x="6128896" y="2323786"/>
            <a:ext cx="393570"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7BE32EC1-C90F-4839-86D9-20F0043A4F95}"/>
              </a:ext>
            </a:extLst>
          </p:cNvPr>
          <p:cNvSpPr/>
          <p:nvPr/>
        </p:nvSpPr>
        <p:spPr>
          <a:xfrm>
            <a:off x="6055981" y="2270773"/>
            <a:ext cx="84842" cy="84864"/>
          </a:xfrm>
          <a:prstGeom prst="ellipse">
            <a:avLst/>
          </a:prstGeom>
          <a:solidFill>
            <a:schemeClr val="accent3"/>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id-ID" sz="1351">
              <a:latin typeface="Lato Regular" charset="0"/>
            </a:endParaRPr>
          </a:p>
        </p:txBody>
      </p:sp>
      <p:sp>
        <p:nvSpPr>
          <p:cNvPr id="59" name="Oval 58">
            <a:extLst>
              <a:ext uri="{FF2B5EF4-FFF2-40B4-BE49-F238E27FC236}">
                <a16:creationId xmlns:a16="http://schemas.microsoft.com/office/drawing/2014/main" id="{AE056572-99D3-4E4A-9590-777EF4B7ABC7}"/>
              </a:ext>
            </a:extLst>
          </p:cNvPr>
          <p:cNvSpPr/>
          <p:nvPr/>
        </p:nvSpPr>
        <p:spPr>
          <a:xfrm>
            <a:off x="6057478" y="4167004"/>
            <a:ext cx="84842" cy="84864"/>
          </a:xfrm>
          <a:prstGeom prst="ellipse">
            <a:avLst/>
          </a:prstGeom>
          <a:solidFill>
            <a:schemeClr val="accent4"/>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id-ID" sz="1351">
              <a:latin typeface="Lato Regular" charset="0"/>
            </a:endParaRPr>
          </a:p>
        </p:txBody>
      </p:sp>
      <p:sp>
        <p:nvSpPr>
          <p:cNvPr id="60" name="Oval 59">
            <a:extLst>
              <a:ext uri="{FF2B5EF4-FFF2-40B4-BE49-F238E27FC236}">
                <a16:creationId xmlns:a16="http://schemas.microsoft.com/office/drawing/2014/main" id="{814CDDC3-185A-4FE4-9583-396AABA9C3F1}"/>
              </a:ext>
            </a:extLst>
          </p:cNvPr>
          <p:cNvSpPr/>
          <p:nvPr/>
        </p:nvSpPr>
        <p:spPr>
          <a:xfrm>
            <a:off x="6051781" y="5949775"/>
            <a:ext cx="84842" cy="84864"/>
          </a:xfrm>
          <a:prstGeom prst="ellipse">
            <a:avLst/>
          </a:prstGeom>
          <a:solidFill>
            <a:schemeClr val="accent5"/>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id-ID" sz="1351">
              <a:latin typeface="Lato Regular" charset="0"/>
            </a:endParaRPr>
          </a:p>
        </p:txBody>
      </p:sp>
      <p:cxnSp>
        <p:nvCxnSpPr>
          <p:cNvPr id="61" name="Straight Connector 60">
            <a:extLst>
              <a:ext uri="{FF2B5EF4-FFF2-40B4-BE49-F238E27FC236}">
                <a16:creationId xmlns:a16="http://schemas.microsoft.com/office/drawing/2014/main" id="{3E174BBB-9B8C-4893-8C20-06A4C6384521}"/>
              </a:ext>
            </a:extLst>
          </p:cNvPr>
          <p:cNvCxnSpPr/>
          <p:nvPr/>
        </p:nvCxnSpPr>
        <p:spPr>
          <a:xfrm>
            <a:off x="6095639" y="4846895"/>
            <a:ext cx="1" cy="2018801"/>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pic>
        <p:nvPicPr>
          <p:cNvPr id="1026" name="Picture 2" descr="Use links below to save image.">
            <a:extLst>
              <a:ext uri="{FF2B5EF4-FFF2-40B4-BE49-F238E27FC236}">
                <a16:creationId xmlns:a16="http://schemas.microsoft.com/office/drawing/2014/main" id="{2C955394-1D4E-423B-BC83-ECDD966FEE4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7737" y="1600528"/>
            <a:ext cx="1249523" cy="1249523"/>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3794214" y="2007861"/>
            <a:ext cx="1769018" cy="623508"/>
          </a:xfrm>
          <a:prstGeom prst="rect">
            <a:avLst/>
          </a:prstGeom>
          <a:noFill/>
        </p:spPr>
        <p:txBody>
          <a:bodyPr wrap="none" lIns="68584" tIns="34292" rIns="68584" bIns="34292" rtlCol="0">
            <a:spAutoFit/>
          </a:bodyPr>
          <a:lstStyle/>
          <a:p>
            <a:r>
              <a:rPr lang="en-US" sz="1801" b="1">
                <a:solidFill>
                  <a:schemeClr val="tx2"/>
                </a:solidFill>
                <a:latin typeface="+mj-lt"/>
              </a:rPr>
              <a:t>Adalena Ahmad</a:t>
            </a:r>
          </a:p>
          <a:p>
            <a:r>
              <a:rPr lang="en-US" sz="1801">
                <a:solidFill>
                  <a:schemeClr val="tx2"/>
                </a:solidFill>
                <a:latin typeface="+mj-lt"/>
              </a:rPr>
              <a:t>Manager</a:t>
            </a:r>
            <a:endParaRPr lang="id-ID" sz="1801">
              <a:solidFill>
                <a:schemeClr val="tx2"/>
              </a:solidFill>
              <a:latin typeface="+mj-lt"/>
            </a:endParaRPr>
          </a:p>
        </p:txBody>
      </p:sp>
      <p:pic>
        <p:nvPicPr>
          <p:cNvPr id="1028" name="Picture 4" descr="Use links below to save image.">
            <a:extLst>
              <a:ext uri="{FF2B5EF4-FFF2-40B4-BE49-F238E27FC236}">
                <a16:creationId xmlns:a16="http://schemas.microsoft.com/office/drawing/2014/main" id="{46D98638-44FE-4C00-B60D-DA436C49E3C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2631" y="3569540"/>
            <a:ext cx="1198608" cy="11986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se links below to save image.">
            <a:extLst>
              <a:ext uri="{FF2B5EF4-FFF2-40B4-BE49-F238E27FC236}">
                <a16:creationId xmlns:a16="http://schemas.microsoft.com/office/drawing/2014/main" id="{5596B806-3563-40AE-BC4D-64D25CC354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60809" y="5357288"/>
            <a:ext cx="1249523" cy="124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129462"/>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F56A-27B7-4C76-B04D-86C9BDA726E8}"/>
              </a:ext>
            </a:extLst>
          </p:cNvPr>
          <p:cNvSpPr>
            <a:spLocks noGrp="1"/>
          </p:cNvSpPr>
          <p:nvPr>
            <p:ph type="title"/>
          </p:nvPr>
        </p:nvSpPr>
        <p:spPr/>
        <p:txBody>
          <a:bodyPr>
            <a:normAutofit/>
          </a:bodyPr>
          <a:lstStyle/>
          <a:p>
            <a:r>
              <a:rPr lang="en-US" sz="3400"/>
              <a:t>Our Skills (the highlights)</a:t>
            </a:r>
          </a:p>
        </p:txBody>
      </p:sp>
      <p:grpSp>
        <p:nvGrpSpPr>
          <p:cNvPr id="344" name="Group 343">
            <a:extLst>
              <a:ext uri="{FF2B5EF4-FFF2-40B4-BE49-F238E27FC236}">
                <a16:creationId xmlns:a16="http://schemas.microsoft.com/office/drawing/2014/main" id="{DF77B873-AFAE-402E-9121-4724DF8C1A72}"/>
              </a:ext>
            </a:extLst>
          </p:cNvPr>
          <p:cNvGrpSpPr/>
          <p:nvPr/>
        </p:nvGrpSpPr>
        <p:grpSpPr>
          <a:xfrm>
            <a:off x="2491198" y="1160475"/>
            <a:ext cx="7560694" cy="4798198"/>
            <a:chOff x="2508132" y="1262079"/>
            <a:chExt cx="7560694" cy="4798198"/>
          </a:xfrm>
        </p:grpSpPr>
        <p:grpSp>
          <p:nvGrpSpPr>
            <p:cNvPr id="199" name="Group 198">
              <a:extLst>
                <a:ext uri="{FF2B5EF4-FFF2-40B4-BE49-F238E27FC236}">
                  <a16:creationId xmlns:a16="http://schemas.microsoft.com/office/drawing/2014/main" id="{C738C543-A242-48D5-9E96-E7148CB67001}"/>
                </a:ext>
              </a:extLst>
            </p:cNvPr>
            <p:cNvGrpSpPr/>
            <p:nvPr/>
          </p:nvGrpSpPr>
          <p:grpSpPr>
            <a:xfrm>
              <a:off x="2508132" y="1262079"/>
              <a:ext cx="7560694" cy="3740869"/>
              <a:chOff x="645212" y="1394204"/>
              <a:chExt cx="5377454" cy="2666748"/>
            </a:xfrm>
          </p:grpSpPr>
          <p:sp>
            <p:nvSpPr>
              <p:cNvPr id="168" name="TextBox 167">
                <a:extLst>
                  <a:ext uri="{FF2B5EF4-FFF2-40B4-BE49-F238E27FC236}">
                    <a16:creationId xmlns:a16="http://schemas.microsoft.com/office/drawing/2014/main" id="{863C3E0A-0188-4A46-8679-0266075881C3}"/>
                  </a:ext>
                </a:extLst>
              </p:cNvPr>
              <p:cNvSpPr txBox="1"/>
              <p:nvPr/>
            </p:nvSpPr>
            <p:spPr>
              <a:xfrm>
                <a:off x="4575826" y="3140162"/>
                <a:ext cx="1446840" cy="658213"/>
              </a:xfrm>
              <a:prstGeom prst="rect">
                <a:avLst/>
              </a:prstGeom>
              <a:noFill/>
            </p:spPr>
            <p:txBody>
              <a:bodyPr wrap="square" rtlCol="0">
                <a:spAutoFit/>
              </a:bodyPr>
              <a:lstStyle/>
              <a:p>
                <a:pPr algn="ctr"/>
                <a:r>
                  <a:rPr lang="en-US" b="1">
                    <a:solidFill>
                      <a:schemeClr val="tx2"/>
                    </a:solidFill>
                    <a:latin typeface="+mj-lt"/>
                  </a:rPr>
                  <a:t>Change Management in Operations </a:t>
                </a:r>
              </a:p>
            </p:txBody>
          </p:sp>
          <p:grpSp>
            <p:nvGrpSpPr>
              <p:cNvPr id="198" name="Group 197">
                <a:extLst>
                  <a:ext uri="{FF2B5EF4-FFF2-40B4-BE49-F238E27FC236}">
                    <a16:creationId xmlns:a16="http://schemas.microsoft.com/office/drawing/2014/main" id="{8CA0ACDF-8E88-457E-9FF7-3A02CFDA463D}"/>
                  </a:ext>
                </a:extLst>
              </p:cNvPr>
              <p:cNvGrpSpPr/>
              <p:nvPr/>
            </p:nvGrpSpPr>
            <p:grpSpPr>
              <a:xfrm>
                <a:off x="645212" y="1394204"/>
                <a:ext cx="4854219" cy="2666748"/>
                <a:chOff x="2167829" y="1842141"/>
                <a:chExt cx="7431346" cy="4073010"/>
              </a:xfrm>
            </p:grpSpPr>
            <p:sp>
              <p:nvSpPr>
                <p:cNvPr id="164" name="TextBox 163">
                  <a:extLst>
                    <a:ext uri="{FF2B5EF4-FFF2-40B4-BE49-F238E27FC236}">
                      <a16:creationId xmlns:a16="http://schemas.microsoft.com/office/drawing/2014/main" id="{22C81625-FECA-4722-87FE-D2B52AD311A8}"/>
                    </a:ext>
                  </a:extLst>
                </p:cNvPr>
                <p:cNvSpPr txBox="1"/>
                <p:nvPr/>
              </p:nvSpPr>
              <p:spPr>
                <a:xfrm>
                  <a:off x="5049648" y="1842141"/>
                  <a:ext cx="2065242" cy="1005310"/>
                </a:xfrm>
                <a:prstGeom prst="rect">
                  <a:avLst/>
                </a:prstGeom>
                <a:noFill/>
              </p:spPr>
              <p:txBody>
                <a:bodyPr wrap="square" rtlCol="0">
                  <a:spAutoFit/>
                </a:bodyPr>
                <a:lstStyle/>
                <a:p>
                  <a:pPr algn="ctr"/>
                  <a:r>
                    <a:rPr lang="en-US" b="1">
                      <a:solidFill>
                        <a:schemeClr val="tx2"/>
                      </a:solidFill>
                      <a:latin typeface="+mj-lt"/>
                    </a:rPr>
                    <a:t>Project</a:t>
                  </a:r>
                </a:p>
                <a:p>
                  <a:pPr algn="ctr"/>
                  <a:r>
                    <a:rPr lang="en-US" b="1">
                      <a:solidFill>
                        <a:schemeClr val="tx2"/>
                      </a:solidFill>
                      <a:latin typeface="+mj-lt"/>
                    </a:rPr>
                    <a:t>and Program Management</a:t>
                  </a:r>
                  <a:endParaRPr lang="id-ID" b="1">
                    <a:solidFill>
                      <a:schemeClr val="tx2"/>
                    </a:solidFill>
                    <a:latin typeface="+mj-lt"/>
                  </a:endParaRPr>
                </a:p>
              </p:txBody>
            </p:sp>
            <p:sp>
              <p:nvSpPr>
                <p:cNvPr id="165" name="TextBox 164">
                  <a:extLst>
                    <a:ext uri="{FF2B5EF4-FFF2-40B4-BE49-F238E27FC236}">
                      <a16:creationId xmlns:a16="http://schemas.microsoft.com/office/drawing/2014/main" id="{D021323C-AA6A-4ECE-A443-634AA4C29506}"/>
                    </a:ext>
                  </a:extLst>
                </p:cNvPr>
                <p:cNvSpPr txBox="1"/>
                <p:nvPr/>
              </p:nvSpPr>
              <p:spPr>
                <a:xfrm>
                  <a:off x="2390055" y="4701777"/>
                  <a:ext cx="1718081" cy="1005311"/>
                </a:xfrm>
                <a:prstGeom prst="rect">
                  <a:avLst/>
                </a:prstGeom>
                <a:noFill/>
              </p:spPr>
              <p:txBody>
                <a:bodyPr wrap="square" rtlCol="0">
                  <a:spAutoFit/>
                </a:bodyPr>
                <a:lstStyle/>
                <a:p>
                  <a:pPr algn="ctr"/>
                  <a:r>
                    <a:rPr lang="en-US" b="1">
                      <a:solidFill>
                        <a:schemeClr val="tx2"/>
                      </a:solidFill>
                      <a:latin typeface="+mj-lt"/>
                    </a:rPr>
                    <a:t>Business Data</a:t>
                  </a:r>
                </a:p>
                <a:p>
                  <a:pPr algn="ctr"/>
                  <a:r>
                    <a:rPr lang="en-US" b="1">
                      <a:solidFill>
                        <a:schemeClr val="tx2"/>
                      </a:solidFill>
                      <a:latin typeface="+mj-lt"/>
                    </a:rPr>
                    <a:t>Analysis</a:t>
                  </a:r>
                  <a:endParaRPr lang="id-ID" b="1">
                    <a:solidFill>
                      <a:schemeClr val="tx2"/>
                    </a:solidFill>
                    <a:latin typeface="+mj-lt"/>
                  </a:endParaRPr>
                </a:p>
              </p:txBody>
            </p:sp>
            <p:sp>
              <p:nvSpPr>
                <p:cNvPr id="166" name="TextBox 165">
                  <a:extLst>
                    <a:ext uri="{FF2B5EF4-FFF2-40B4-BE49-F238E27FC236}">
                      <a16:creationId xmlns:a16="http://schemas.microsoft.com/office/drawing/2014/main" id="{332C9098-4A0E-464E-A6F4-89354ABDD4D7}"/>
                    </a:ext>
                  </a:extLst>
                </p:cNvPr>
                <p:cNvSpPr txBox="1"/>
                <p:nvPr/>
              </p:nvSpPr>
              <p:spPr>
                <a:xfrm>
                  <a:off x="2167829" y="2767166"/>
                  <a:ext cx="2426998" cy="1005311"/>
                </a:xfrm>
                <a:prstGeom prst="rect">
                  <a:avLst/>
                </a:prstGeom>
                <a:noFill/>
              </p:spPr>
              <p:txBody>
                <a:bodyPr wrap="square" rtlCol="0">
                  <a:spAutoFit/>
                </a:bodyPr>
                <a:lstStyle/>
                <a:p>
                  <a:pPr algn="ctr"/>
                  <a:r>
                    <a:rPr lang="en-US" b="1">
                      <a:solidFill>
                        <a:schemeClr val="tx2"/>
                      </a:solidFill>
                      <a:latin typeface="+mj-lt"/>
                    </a:rPr>
                    <a:t>Business Process and Systems Analysis</a:t>
                  </a:r>
                  <a:endParaRPr lang="id-ID" b="1">
                    <a:solidFill>
                      <a:schemeClr val="tx2"/>
                    </a:solidFill>
                    <a:latin typeface="+mj-lt"/>
                  </a:endParaRPr>
                </a:p>
              </p:txBody>
            </p:sp>
            <p:sp>
              <p:nvSpPr>
                <p:cNvPr id="167" name="TextBox 166">
                  <a:extLst>
                    <a:ext uri="{FF2B5EF4-FFF2-40B4-BE49-F238E27FC236}">
                      <a16:creationId xmlns:a16="http://schemas.microsoft.com/office/drawing/2014/main" id="{407A3346-B7AB-4F75-AFC5-23A589EA7FCA}"/>
                    </a:ext>
                  </a:extLst>
                </p:cNvPr>
                <p:cNvSpPr txBox="1"/>
                <p:nvPr/>
              </p:nvSpPr>
              <p:spPr>
                <a:xfrm>
                  <a:off x="7582493" y="2746820"/>
                  <a:ext cx="2016682" cy="1005310"/>
                </a:xfrm>
                <a:prstGeom prst="rect">
                  <a:avLst/>
                </a:prstGeom>
                <a:noFill/>
              </p:spPr>
              <p:txBody>
                <a:bodyPr wrap="square" rtlCol="0">
                  <a:spAutoFit/>
                </a:bodyPr>
                <a:lstStyle/>
                <a:p>
                  <a:pPr algn="ctr"/>
                  <a:r>
                    <a:rPr lang="en-US" b="1">
                      <a:solidFill>
                        <a:schemeClr val="tx2"/>
                      </a:solidFill>
                      <a:latin typeface="+mj-lt"/>
                    </a:rPr>
                    <a:t>Cost Benefit Analysis and Tracking</a:t>
                  </a:r>
                  <a:endParaRPr lang="id-ID" b="1">
                    <a:solidFill>
                      <a:schemeClr val="tx2"/>
                    </a:solidFill>
                    <a:latin typeface="+mj-lt"/>
                  </a:endParaRPr>
                </a:p>
              </p:txBody>
            </p:sp>
            <p:sp>
              <p:nvSpPr>
                <p:cNvPr id="172" name="Freeform 155">
                  <a:extLst>
                    <a:ext uri="{FF2B5EF4-FFF2-40B4-BE49-F238E27FC236}">
                      <a16:creationId xmlns:a16="http://schemas.microsoft.com/office/drawing/2014/main" id="{4AA34492-9B49-403D-926F-3858EA34CBD4}"/>
                    </a:ext>
                  </a:extLst>
                </p:cNvPr>
                <p:cNvSpPr>
                  <a:spLocks noChangeArrowheads="1"/>
                </p:cNvSpPr>
                <p:nvPr/>
              </p:nvSpPr>
              <p:spPr bwMode="auto">
                <a:xfrm rot="9362533">
                  <a:off x="4083476" y="4291227"/>
                  <a:ext cx="1275869" cy="1359732"/>
                </a:xfrm>
                <a:custGeom>
                  <a:avLst/>
                  <a:gdLst>
                    <a:gd name="T0" fmla="*/ 2312 w 5813"/>
                    <a:gd name="T1" fmla="*/ 4937 h 5969"/>
                    <a:gd name="T2" fmla="*/ 2312 w 5813"/>
                    <a:gd name="T3" fmla="*/ 4937 h 5969"/>
                    <a:gd name="T4" fmla="*/ 3343 w 5813"/>
                    <a:gd name="T5" fmla="*/ 5968 h 5969"/>
                    <a:gd name="T6" fmla="*/ 3343 w 5813"/>
                    <a:gd name="T7" fmla="*/ 5968 h 5969"/>
                    <a:gd name="T8" fmla="*/ 5812 w 5813"/>
                    <a:gd name="T9" fmla="*/ 0 h 5969"/>
                    <a:gd name="T10" fmla="*/ 1093 w 5813"/>
                    <a:gd name="T11" fmla="*/ 0 h 5969"/>
                    <a:gd name="T12" fmla="*/ 0 w 5813"/>
                    <a:gd name="T13" fmla="*/ 2655 h 5969"/>
                    <a:gd name="T14" fmla="*/ 0 w 5813"/>
                    <a:gd name="T15" fmla="*/ 2655 h 5969"/>
                    <a:gd name="T16" fmla="*/ 1281 w 5813"/>
                    <a:gd name="T17" fmla="*/ 3905 h 5969"/>
                    <a:gd name="T18" fmla="*/ 1281 w 5813"/>
                    <a:gd name="T19" fmla="*/ 4905 h 5969"/>
                    <a:gd name="T20" fmla="*/ 2312 w 5813"/>
                    <a:gd name="T21" fmla="*/ 4937 h 5969"/>
                    <a:gd name="connsiteX0" fmla="*/ 3977 w 9998"/>
                    <a:gd name="connsiteY0" fmla="*/ 8271 h 9998"/>
                    <a:gd name="connsiteX1" fmla="*/ 3977 w 9998"/>
                    <a:gd name="connsiteY1" fmla="*/ 8271 h 9998"/>
                    <a:gd name="connsiteX2" fmla="*/ 5751 w 9998"/>
                    <a:gd name="connsiteY2" fmla="*/ 9998 h 9998"/>
                    <a:gd name="connsiteX3" fmla="*/ 5751 w 9998"/>
                    <a:gd name="connsiteY3" fmla="*/ 9998 h 9998"/>
                    <a:gd name="connsiteX4" fmla="*/ 9998 w 9998"/>
                    <a:gd name="connsiteY4" fmla="*/ 0 h 9998"/>
                    <a:gd name="connsiteX5" fmla="*/ 1880 w 9998"/>
                    <a:gd name="connsiteY5" fmla="*/ 0 h 9998"/>
                    <a:gd name="connsiteX6" fmla="*/ 0 w 9998"/>
                    <a:gd name="connsiteY6" fmla="*/ 4448 h 9998"/>
                    <a:gd name="connsiteX7" fmla="*/ 0 w 9998"/>
                    <a:gd name="connsiteY7" fmla="*/ 4448 h 9998"/>
                    <a:gd name="connsiteX8" fmla="*/ 2204 w 9998"/>
                    <a:gd name="connsiteY8" fmla="*/ 6542 h 9998"/>
                    <a:gd name="connsiteX9" fmla="*/ 3977 w 9998"/>
                    <a:gd name="connsiteY9" fmla="*/ 8271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98" h="9998">
                      <a:moveTo>
                        <a:pt x="3977" y="8271"/>
                      </a:moveTo>
                      <a:lnTo>
                        <a:pt x="3977" y="8271"/>
                      </a:lnTo>
                      <a:lnTo>
                        <a:pt x="5751" y="9998"/>
                      </a:lnTo>
                      <a:lnTo>
                        <a:pt x="5751" y="9998"/>
                      </a:lnTo>
                      <a:cubicBezTo>
                        <a:pt x="8601" y="7224"/>
                        <a:pt x="9998" y="3610"/>
                        <a:pt x="9998" y="0"/>
                      </a:cubicBezTo>
                      <a:lnTo>
                        <a:pt x="1880" y="0"/>
                      </a:lnTo>
                      <a:cubicBezTo>
                        <a:pt x="1880" y="1570"/>
                        <a:pt x="1290" y="3191"/>
                        <a:pt x="0" y="4448"/>
                      </a:cubicBezTo>
                      <a:lnTo>
                        <a:pt x="0" y="4448"/>
                      </a:lnTo>
                      <a:lnTo>
                        <a:pt x="2204" y="6542"/>
                      </a:lnTo>
                      <a:lnTo>
                        <a:pt x="3977" y="8271"/>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43" tIns="45722" rIns="91443" bIns="45722" anchor="ctr"/>
                <a:lstStyle/>
                <a:p>
                  <a:endParaRPr lang="en-US" sz="1351">
                    <a:latin typeface="Lato Regular" charset="0"/>
                  </a:endParaRPr>
                </a:p>
              </p:txBody>
            </p:sp>
            <p:sp>
              <p:nvSpPr>
                <p:cNvPr id="173" name="Isosceles Triangle 172">
                  <a:extLst>
                    <a:ext uri="{FF2B5EF4-FFF2-40B4-BE49-F238E27FC236}">
                      <a16:creationId xmlns:a16="http://schemas.microsoft.com/office/drawing/2014/main" id="{4E5A364F-93C7-4FF5-B067-97A768632D6C}"/>
                    </a:ext>
                  </a:extLst>
                </p:cNvPr>
                <p:cNvSpPr/>
                <p:nvPr/>
              </p:nvSpPr>
              <p:spPr>
                <a:xfrm rot="16200000">
                  <a:off x="3851639" y="4914520"/>
                  <a:ext cx="310272" cy="305128"/>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5" name="Freeform 153">
                  <a:extLst>
                    <a:ext uri="{FF2B5EF4-FFF2-40B4-BE49-F238E27FC236}">
                      <a16:creationId xmlns:a16="http://schemas.microsoft.com/office/drawing/2014/main" id="{743CC70B-FC02-45BA-B539-3ED5305D3DE6}"/>
                    </a:ext>
                  </a:extLst>
                </p:cNvPr>
                <p:cNvSpPr>
                  <a:spLocks noChangeArrowheads="1"/>
                </p:cNvSpPr>
                <p:nvPr/>
              </p:nvSpPr>
              <p:spPr bwMode="auto">
                <a:xfrm rot="9362533">
                  <a:off x="5537642" y="3026217"/>
                  <a:ext cx="1310982" cy="1323845"/>
                </a:xfrm>
                <a:custGeom>
                  <a:avLst/>
                  <a:gdLst>
                    <a:gd name="T0" fmla="*/ 5968 w 5969"/>
                    <a:gd name="T1" fmla="*/ 5813 h 5814"/>
                    <a:gd name="T2" fmla="*/ 5968 w 5969"/>
                    <a:gd name="T3" fmla="*/ 5813 h 5814"/>
                    <a:gd name="T4" fmla="*/ 5968 w 5969"/>
                    <a:gd name="T5" fmla="*/ 1094 h 5814"/>
                    <a:gd name="T6" fmla="*/ 3312 w 5969"/>
                    <a:gd name="T7" fmla="*/ 0 h 5814"/>
                    <a:gd name="T8" fmla="*/ 2031 w 5969"/>
                    <a:gd name="T9" fmla="*/ 1250 h 5814"/>
                    <a:gd name="T10" fmla="*/ 1031 w 5969"/>
                    <a:gd name="T11" fmla="*/ 1313 h 5814"/>
                    <a:gd name="T12" fmla="*/ 1031 w 5969"/>
                    <a:gd name="T13" fmla="*/ 2282 h 5814"/>
                    <a:gd name="T14" fmla="*/ 0 w 5969"/>
                    <a:gd name="T15" fmla="*/ 3313 h 5814"/>
                    <a:gd name="T16" fmla="*/ 5968 w 5969"/>
                    <a:gd name="T17" fmla="*/ 5813 h 5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9" h="5814">
                      <a:moveTo>
                        <a:pt x="5968" y="5813"/>
                      </a:moveTo>
                      <a:lnTo>
                        <a:pt x="5968" y="5813"/>
                      </a:lnTo>
                      <a:cubicBezTo>
                        <a:pt x="5968" y="1094"/>
                        <a:pt x="5968" y="1094"/>
                        <a:pt x="5968" y="1094"/>
                      </a:cubicBezTo>
                      <a:cubicBezTo>
                        <a:pt x="5000" y="1094"/>
                        <a:pt x="4062" y="719"/>
                        <a:pt x="3312" y="0"/>
                      </a:cubicBezTo>
                      <a:cubicBezTo>
                        <a:pt x="2031" y="1250"/>
                        <a:pt x="2031" y="1250"/>
                        <a:pt x="2031" y="1250"/>
                      </a:cubicBezTo>
                      <a:cubicBezTo>
                        <a:pt x="1031" y="1313"/>
                        <a:pt x="1031" y="1313"/>
                        <a:pt x="1031" y="1313"/>
                      </a:cubicBezTo>
                      <a:cubicBezTo>
                        <a:pt x="1031" y="2282"/>
                        <a:pt x="1031" y="2282"/>
                        <a:pt x="1031" y="2282"/>
                      </a:cubicBezTo>
                      <a:cubicBezTo>
                        <a:pt x="0" y="3313"/>
                        <a:pt x="0" y="3313"/>
                        <a:pt x="0" y="3313"/>
                      </a:cubicBezTo>
                      <a:cubicBezTo>
                        <a:pt x="1625" y="4969"/>
                        <a:pt x="3812" y="5813"/>
                        <a:pt x="5968" y="5813"/>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43" tIns="45722" rIns="91443" bIns="45722" anchor="ctr"/>
                <a:lstStyle/>
                <a:p>
                  <a:endParaRPr lang="en-US" sz="1351">
                    <a:latin typeface="Lato Regular" charset="0"/>
                  </a:endParaRPr>
                </a:p>
              </p:txBody>
            </p:sp>
            <p:sp>
              <p:nvSpPr>
                <p:cNvPr id="176" name="Freeform 151">
                  <a:extLst>
                    <a:ext uri="{FF2B5EF4-FFF2-40B4-BE49-F238E27FC236}">
                      <a16:creationId xmlns:a16="http://schemas.microsoft.com/office/drawing/2014/main" id="{0D83A877-CB5D-41D6-A2B3-4DCD345035A2}"/>
                    </a:ext>
                  </a:extLst>
                </p:cNvPr>
                <p:cNvSpPr>
                  <a:spLocks noChangeArrowheads="1"/>
                </p:cNvSpPr>
                <p:nvPr/>
              </p:nvSpPr>
              <p:spPr bwMode="auto">
                <a:xfrm rot="9362533">
                  <a:off x="6855555" y="4548389"/>
                  <a:ext cx="1275869" cy="1366762"/>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 name="connsiteX0" fmla="*/ 0 w 9998"/>
                    <a:gd name="connsiteY0" fmla="*/ 9998 h 9998"/>
                    <a:gd name="connsiteX1" fmla="*/ 0 w 9998"/>
                    <a:gd name="connsiteY1" fmla="*/ 9998 h 9998"/>
                    <a:gd name="connsiteX2" fmla="*/ 8117 w 9998"/>
                    <a:gd name="connsiteY2" fmla="*/ 9998 h 9998"/>
                    <a:gd name="connsiteX3" fmla="*/ 9998 w 9998"/>
                    <a:gd name="connsiteY3" fmla="*/ 5572 h 9998"/>
                    <a:gd name="connsiteX4" fmla="*/ 7795 w 9998"/>
                    <a:gd name="connsiteY4" fmla="*/ 3438 h 9998"/>
                    <a:gd name="connsiteX5" fmla="*/ 6075 w 9998"/>
                    <a:gd name="connsiteY5" fmla="*/ 1718 h 9998"/>
                    <a:gd name="connsiteX6" fmla="*/ 4302 w 9998"/>
                    <a:gd name="connsiteY6" fmla="*/ 0 h 9998"/>
                    <a:gd name="connsiteX7" fmla="*/ 0 w 9998"/>
                    <a:gd name="connsiteY7" fmla="*/ 9998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98" h="9998">
                      <a:moveTo>
                        <a:pt x="0" y="9998"/>
                      </a:moveTo>
                      <a:lnTo>
                        <a:pt x="0" y="9998"/>
                      </a:lnTo>
                      <a:lnTo>
                        <a:pt x="8117" y="9998"/>
                      </a:lnTo>
                      <a:cubicBezTo>
                        <a:pt x="8117" y="8384"/>
                        <a:pt x="8762" y="6771"/>
                        <a:pt x="9998" y="5572"/>
                      </a:cubicBezTo>
                      <a:lnTo>
                        <a:pt x="7795" y="3438"/>
                      </a:lnTo>
                      <a:lnTo>
                        <a:pt x="6075" y="1718"/>
                      </a:lnTo>
                      <a:lnTo>
                        <a:pt x="4302" y="0"/>
                      </a:lnTo>
                      <a:cubicBezTo>
                        <a:pt x="1452" y="2760"/>
                        <a:pt x="0" y="6354"/>
                        <a:pt x="0" y="9998"/>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43" tIns="45722" rIns="91443" bIns="45722" anchor="ctr"/>
                <a:lstStyle/>
                <a:p>
                  <a:endParaRPr lang="en-US" sz="1351">
                    <a:latin typeface="Lato Regular" charset="0"/>
                  </a:endParaRPr>
                </a:p>
              </p:txBody>
            </p:sp>
            <p:sp>
              <p:nvSpPr>
                <p:cNvPr id="177" name="Freeform 152">
                  <a:extLst>
                    <a:ext uri="{FF2B5EF4-FFF2-40B4-BE49-F238E27FC236}">
                      <a16:creationId xmlns:a16="http://schemas.microsoft.com/office/drawing/2014/main" id="{FAEFE831-4C05-4D83-8526-B2CCB1EE3EC6}"/>
                    </a:ext>
                  </a:extLst>
                </p:cNvPr>
                <p:cNvSpPr>
                  <a:spLocks noChangeArrowheads="1"/>
                </p:cNvSpPr>
                <p:nvPr/>
              </p:nvSpPr>
              <p:spPr bwMode="auto">
                <a:xfrm rot="9362533">
                  <a:off x="6302905" y="3306837"/>
                  <a:ext cx="1275869" cy="1358970"/>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 name="connsiteX0" fmla="*/ 4302 w 9998"/>
                    <a:gd name="connsiteY0" fmla="*/ 8966 h 8966"/>
                    <a:gd name="connsiteX1" fmla="*/ 4302 w 9998"/>
                    <a:gd name="connsiteY1" fmla="*/ 8966 h 8966"/>
                    <a:gd name="connsiteX2" fmla="*/ 9998 w 9998"/>
                    <a:gd name="connsiteY2" fmla="*/ 3989 h 8966"/>
                    <a:gd name="connsiteX3" fmla="*/ 8117 w 9998"/>
                    <a:gd name="connsiteY3" fmla="*/ 0 h 8966"/>
                    <a:gd name="connsiteX4" fmla="*/ 5000 w 9998"/>
                    <a:gd name="connsiteY4" fmla="*/ 0 h 8966"/>
                    <a:gd name="connsiteX5" fmla="*/ 2527 w 9998"/>
                    <a:gd name="connsiteY5" fmla="*/ 0 h 8966"/>
                    <a:gd name="connsiteX6" fmla="*/ 0 w 9998"/>
                    <a:gd name="connsiteY6" fmla="*/ 0 h 8966"/>
                    <a:gd name="connsiteX7" fmla="*/ 4302 w 9998"/>
                    <a:gd name="connsiteY7" fmla="*/ 8966 h 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98" h="8966">
                      <a:moveTo>
                        <a:pt x="4302" y="8966"/>
                      </a:moveTo>
                      <a:lnTo>
                        <a:pt x="4302" y="8966"/>
                      </a:lnTo>
                      <a:lnTo>
                        <a:pt x="9998" y="3989"/>
                      </a:lnTo>
                      <a:cubicBezTo>
                        <a:pt x="8817" y="2957"/>
                        <a:pt x="8117" y="1548"/>
                        <a:pt x="8117" y="0"/>
                      </a:cubicBezTo>
                      <a:lnTo>
                        <a:pt x="5000" y="0"/>
                      </a:lnTo>
                      <a:lnTo>
                        <a:pt x="2527" y="0"/>
                      </a:lnTo>
                      <a:lnTo>
                        <a:pt x="0" y="0"/>
                      </a:lnTo>
                      <a:cubicBezTo>
                        <a:pt x="0" y="3474"/>
                        <a:pt x="1667" y="6665"/>
                        <a:pt x="4302" y="8966"/>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43" tIns="45722" rIns="91443" bIns="45722" anchor="ctr"/>
                <a:lstStyle/>
                <a:p>
                  <a:endParaRPr lang="en-US" sz="1351">
                    <a:latin typeface="Lato Regular" charset="0"/>
                  </a:endParaRPr>
                </a:p>
              </p:txBody>
            </p:sp>
            <p:sp>
              <p:nvSpPr>
                <p:cNvPr id="178" name="Freeform 154">
                  <a:extLst>
                    <a:ext uri="{FF2B5EF4-FFF2-40B4-BE49-F238E27FC236}">
                      <a16:creationId xmlns:a16="http://schemas.microsoft.com/office/drawing/2014/main" id="{D06FDCFC-5CDF-4A10-BA2C-7D1A1A864D82}"/>
                    </a:ext>
                  </a:extLst>
                </p:cNvPr>
                <p:cNvSpPr>
                  <a:spLocks noChangeArrowheads="1"/>
                </p:cNvSpPr>
                <p:nvPr/>
              </p:nvSpPr>
              <p:spPr bwMode="auto">
                <a:xfrm rot="9362533">
                  <a:off x="4335116" y="3560246"/>
                  <a:ext cx="1316942" cy="1323580"/>
                </a:xfrm>
                <a:custGeom>
                  <a:avLst/>
                  <a:gdLst>
                    <a:gd name="T0" fmla="*/ 6686 w 6687"/>
                    <a:gd name="T1" fmla="*/ 3313 h 5814"/>
                    <a:gd name="T2" fmla="*/ 6686 w 6687"/>
                    <a:gd name="T3" fmla="*/ 3313 h 5814"/>
                    <a:gd name="T4" fmla="*/ 3343 w 6687"/>
                    <a:gd name="T5" fmla="*/ 0 h 5814"/>
                    <a:gd name="T6" fmla="*/ 687 w 6687"/>
                    <a:gd name="T7" fmla="*/ 1094 h 5814"/>
                    <a:gd name="T8" fmla="*/ 687 w 6687"/>
                    <a:gd name="T9" fmla="*/ 2907 h 5814"/>
                    <a:gd name="T10" fmla="*/ 0 w 6687"/>
                    <a:gd name="T11" fmla="*/ 3625 h 5814"/>
                    <a:gd name="T12" fmla="*/ 687 w 6687"/>
                    <a:gd name="T13" fmla="*/ 4344 h 5814"/>
                    <a:gd name="T14" fmla="*/ 687 w 6687"/>
                    <a:gd name="T15" fmla="*/ 5813 h 5814"/>
                    <a:gd name="T16" fmla="*/ 6686 w 6687"/>
                    <a:gd name="T17" fmla="*/ 3313 h 5814"/>
                    <a:gd name="connsiteX0" fmla="*/ 8972 w 8972"/>
                    <a:gd name="connsiteY0" fmla="*/ 5698 h 9998"/>
                    <a:gd name="connsiteX1" fmla="*/ 8972 w 8972"/>
                    <a:gd name="connsiteY1" fmla="*/ 5698 h 9998"/>
                    <a:gd name="connsiteX2" fmla="*/ 3972 w 8972"/>
                    <a:gd name="connsiteY2" fmla="*/ 0 h 9998"/>
                    <a:gd name="connsiteX3" fmla="*/ 0 w 8972"/>
                    <a:gd name="connsiteY3" fmla="*/ 1882 h 9998"/>
                    <a:gd name="connsiteX4" fmla="*/ 0 w 8972"/>
                    <a:gd name="connsiteY4" fmla="*/ 5000 h 9998"/>
                    <a:gd name="connsiteX5" fmla="*/ 0 w 8972"/>
                    <a:gd name="connsiteY5" fmla="*/ 7472 h 9998"/>
                    <a:gd name="connsiteX6" fmla="*/ 0 w 8972"/>
                    <a:gd name="connsiteY6" fmla="*/ 9998 h 9998"/>
                    <a:gd name="connsiteX7" fmla="*/ 8972 w 8972"/>
                    <a:gd name="connsiteY7" fmla="*/ 5698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2" h="9998">
                      <a:moveTo>
                        <a:pt x="8972" y="5698"/>
                      </a:moveTo>
                      <a:lnTo>
                        <a:pt x="8972" y="5698"/>
                      </a:lnTo>
                      <a:lnTo>
                        <a:pt x="3972" y="0"/>
                      </a:lnTo>
                      <a:cubicBezTo>
                        <a:pt x="2943" y="1130"/>
                        <a:pt x="1542" y="1882"/>
                        <a:pt x="0" y="1882"/>
                      </a:cubicBezTo>
                      <a:lnTo>
                        <a:pt x="0" y="5000"/>
                      </a:lnTo>
                      <a:lnTo>
                        <a:pt x="0" y="7472"/>
                      </a:lnTo>
                      <a:lnTo>
                        <a:pt x="0" y="9998"/>
                      </a:lnTo>
                      <a:cubicBezTo>
                        <a:pt x="3504" y="9998"/>
                        <a:pt x="6682" y="8332"/>
                        <a:pt x="8972" y="5698"/>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43" tIns="45722" rIns="91443" bIns="45722" anchor="ctr"/>
                <a:lstStyle/>
                <a:p>
                  <a:endParaRPr lang="en-US" sz="1351">
                    <a:latin typeface="Lato Regular" charset="0"/>
                  </a:endParaRPr>
                </a:p>
              </p:txBody>
            </p:sp>
            <p:sp>
              <p:nvSpPr>
                <p:cNvPr id="179" name="Isosceles Triangle 178">
                  <a:extLst>
                    <a:ext uri="{FF2B5EF4-FFF2-40B4-BE49-F238E27FC236}">
                      <a16:creationId xmlns:a16="http://schemas.microsoft.com/office/drawing/2014/main" id="{4E49EEE4-07EA-4593-9652-26EFA306643F}"/>
                    </a:ext>
                  </a:extLst>
                </p:cNvPr>
                <p:cNvSpPr/>
                <p:nvPr/>
              </p:nvSpPr>
              <p:spPr>
                <a:xfrm>
                  <a:off x="5926974" y="2820258"/>
                  <a:ext cx="310272" cy="3051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Isosceles Triangle 179">
                  <a:extLst>
                    <a:ext uri="{FF2B5EF4-FFF2-40B4-BE49-F238E27FC236}">
                      <a16:creationId xmlns:a16="http://schemas.microsoft.com/office/drawing/2014/main" id="{9B6F9386-0E03-4A93-98B2-1779C61C44AD}"/>
                    </a:ext>
                  </a:extLst>
                </p:cNvPr>
                <p:cNvSpPr/>
                <p:nvPr/>
              </p:nvSpPr>
              <p:spPr>
                <a:xfrm rot="18806627">
                  <a:off x="4422660" y="3456151"/>
                  <a:ext cx="310272" cy="305128"/>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Isosceles Triangle 180">
                  <a:extLst>
                    <a:ext uri="{FF2B5EF4-FFF2-40B4-BE49-F238E27FC236}">
                      <a16:creationId xmlns:a16="http://schemas.microsoft.com/office/drawing/2014/main" id="{B1F3571B-194E-44FF-9D59-197E3F1A35A7}"/>
                    </a:ext>
                  </a:extLst>
                </p:cNvPr>
                <p:cNvSpPr/>
                <p:nvPr/>
              </p:nvSpPr>
              <p:spPr>
                <a:xfrm rot="2656852">
                  <a:off x="7365604" y="3414134"/>
                  <a:ext cx="310272" cy="305128"/>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Isosceles Triangle 181">
                  <a:extLst>
                    <a:ext uri="{FF2B5EF4-FFF2-40B4-BE49-F238E27FC236}">
                      <a16:creationId xmlns:a16="http://schemas.microsoft.com/office/drawing/2014/main" id="{E20EFE10-3315-4A08-939E-A85171E0D4D0}"/>
                    </a:ext>
                  </a:extLst>
                </p:cNvPr>
                <p:cNvSpPr/>
                <p:nvPr/>
              </p:nvSpPr>
              <p:spPr>
                <a:xfrm rot="5233139">
                  <a:off x="8030089" y="4866451"/>
                  <a:ext cx="310272" cy="305128"/>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Freeform 73">
                  <a:extLst>
                    <a:ext uri="{FF2B5EF4-FFF2-40B4-BE49-F238E27FC236}">
                      <a16:creationId xmlns:a16="http://schemas.microsoft.com/office/drawing/2014/main" id="{8FFF4D92-5C3F-4DF0-81B8-1C85DB05CF4F}"/>
                    </a:ext>
                  </a:extLst>
                </p:cNvPr>
                <p:cNvSpPr>
                  <a:spLocks noChangeArrowheads="1"/>
                </p:cNvSpPr>
                <p:nvPr/>
              </p:nvSpPr>
              <p:spPr bwMode="auto">
                <a:xfrm>
                  <a:off x="4465846" y="4819106"/>
                  <a:ext cx="520718" cy="520721"/>
                </a:xfrm>
                <a:custGeom>
                  <a:avLst/>
                  <a:gdLst>
                    <a:gd name="T0" fmla="*/ 74787349 w 602"/>
                    <a:gd name="T1" fmla="*/ 78442719 h 602"/>
                    <a:gd name="T2" fmla="*/ 74787349 w 602"/>
                    <a:gd name="T3" fmla="*/ 78442719 h 602"/>
                    <a:gd name="T4" fmla="*/ 3654649 w 602"/>
                    <a:gd name="T5" fmla="*/ 78442719 h 602"/>
                    <a:gd name="T6" fmla="*/ 0 w 602"/>
                    <a:gd name="T7" fmla="*/ 74657633 h 602"/>
                    <a:gd name="T8" fmla="*/ 0 w 602"/>
                    <a:gd name="T9" fmla="*/ 3654665 h 602"/>
                    <a:gd name="T10" fmla="*/ 3654649 w 602"/>
                    <a:gd name="T11" fmla="*/ 0 h 602"/>
                    <a:gd name="T12" fmla="*/ 74787349 w 602"/>
                    <a:gd name="T13" fmla="*/ 0 h 602"/>
                    <a:gd name="T14" fmla="*/ 78441997 w 602"/>
                    <a:gd name="T15" fmla="*/ 3654665 h 602"/>
                    <a:gd name="T16" fmla="*/ 78441997 w 602"/>
                    <a:gd name="T17" fmla="*/ 74657633 h 602"/>
                    <a:gd name="T18" fmla="*/ 74787349 w 602"/>
                    <a:gd name="T19" fmla="*/ 78442719 h 602"/>
                    <a:gd name="T20" fmla="*/ 71002280 w 602"/>
                    <a:gd name="T21" fmla="*/ 7308970 h 602"/>
                    <a:gd name="T22" fmla="*/ 71002280 w 602"/>
                    <a:gd name="T23" fmla="*/ 7308970 h 602"/>
                    <a:gd name="T24" fmla="*/ 7439717 w 602"/>
                    <a:gd name="T25" fmla="*/ 7308970 h 602"/>
                    <a:gd name="T26" fmla="*/ 7439717 w 602"/>
                    <a:gd name="T27" fmla="*/ 71002968 h 602"/>
                    <a:gd name="T28" fmla="*/ 71002280 w 602"/>
                    <a:gd name="T29" fmla="*/ 71002968 h 602"/>
                    <a:gd name="T30" fmla="*/ 71002280 w 602"/>
                    <a:gd name="T31" fmla="*/ 7308970 h 602"/>
                    <a:gd name="T32" fmla="*/ 14748653 w 602"/>
                    <a:gd name="T33" fmla="*/ 52599581 h 602"/>
                    <a:gd name="T34" fmla="*/ 14748653 w 602"/>
                    <a:gd name="T35" fmla="*/ 52599581 h 602"/>
                    <a:gd name="T36" fmla="*/ 22188371 w 602"/>
                    <a:gd name="T37" fmla="*/ 52599581 h 602"/>
                    <a:gd name="T38" fmla="*/ 25842658 w 602"/>
                    <a:gd name="T39" fmla="*/ 56254247 h 602"/>
                    <a:gd name="T40" fmla="*/ 25842658 w 602"/>
                    <a:gd name="T41" fmla="*/ 63563216 h 602"/>
                    <a:gd name="T42" fmla="*/ 22188371 w 602"/>
                    <a:gd name="T43" fmla="*/ 67348302 h 602"/>
                    <a:gd name="T44" fmla="*/ 14748653 w 602"/>
                    <a:gd name="T45" fmla="*/ 67348302 h 602"/>
                    <a:gd name="T46" fmla="*/ 11094005 w 602"/>
                    <a:gd name="T47" fmla="*/ 63563216 h 602"/>
                    <a:gd name="T48" fmla="*/ 11094005 w 602"/>
                    <a:gd name="T49" fmla="*/ 56254247 h 602"/>
                    <a:gd name="T50" fmla="*/ 14748653 w 602"/>
                    <a:gd name="T51" fmla="*/ 52599581 h 602"/>
                    <a:gd name="T52" fmla="*/ 35109700 w 602"/>
                    <a:gd name="T53" fmla="*/ 19317053 h 602"/>
                    <a:gd name="T54" fmla="*/ 35109700 w 602"/>
                    <a:gd name="T55" fmla="*/ 19317053 h 602"/>
                    <a:gd name="T56" fmla="*/ 42418636 w 602"/>
                    <a:gd name="T57" fmla="*/ 19317053 h 602"/>
                    <a:gd name="T58" fmla="*/ 46073284 w 602"/>
                    <a:gd name="T59" fmla="*/ 22971718 h 602"/>
                    <a:gd name="T60" fmla="*/ 46073284 w 602"/>
                    <a:gd name="T61" fmla="*/ 63563216 h 602"/>
                    <a:gd name="T62" fmla="*/ 42418636 w 602"/>
                    <a:gd name="T63" fmla="*/ 67348302 h 602"/>
                    <a:gd name="T64" fmla="*/ 35109700 w 602"/>
                    <a:gd name="T65" fmla="*/ 67348302 h 602"/>
                    <a:gd name="T66" fmla="*/ 31324631 w 602"/>
                    <a:gd name="T67" fmla="*/ 63563216 h 602"/>
                    <a:gd name="T68" fmla="*/ 31324631 w 602"/>
                    <a:gd name="T69" fmla="*/ 22971718 h 602"/>
                    <a:gd name="T70" fmla="*/ 35109700 w 602"/>
                    <a:gd name="T71" fmla="*/ 19317053 h 602"/>
                    <a:gd name="T72" fmla="*/ 56253627 w 602"/>
                    <a:gd name="T73" fmla="*/ 34065774 h 602"/>
                    <a:gd name="T74" fmla="*/ 56253627 w 602"/>
                    <a:gd name="T75" fmla="*/ 34065774 h 602"/>
                    <a:gd name="T76" fmla="*/ 63693344 w 602"/>
                    <a:gd name="T77" fmla="*/ 34065774 h 602"/>
                    <a:gd name="T78" fmla="*/ 67347631 w 602"/>
                    <a:gd name="T79" fmla="*/ 37850860 h 602"/>
                    <a:gd name="T80" fmla="*/ 67347631 w 602"/>
                    <a:gd name="T81" fmla="*/ 63563216 h 602"/>
                    <a:gd name="T82" fmla="*/ 63693344 w 602"/>
                    <a:gd name="T83" fmla="*/ 67348302 h 602"/>
                    <a:gd name="T84" fmla="*/ 56253627 w 602"/>
                    <a:gd name="T85" fmla="*/ 67348302 h 602"/>
                    <a:gd name="T86" fmla="*/ 52598978 w 602"/>
                    <a:gd name="T87" fmla="*/ 63563216 h 602"/>
                    <a:gd name="T88" fmla="*/ 52598978 w 602"/>
                    <a:gd name="T89" fmla="*/ 37850860 h 602"/>
                    <a:gd name="T90" fmla="*/ 56253627 w 602"/>
                    <a:gd name="T91" fmla="*/ 34065774 h 6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02" h="602">
                      <a:moveTo>
                        <a:pt x="573" y="601"/>
                      </a:moveTo>
                      <a:lnTo>
                        <a:pt x="573" y="601"/>
                      </a:lnTo>
                      <a:cubicBezTo>
                        <a:pt x="28" y="601"/>
                        <a:pt x="28" y="601"/>
                        <a:pt x="28" y="601"/>
                      </a:cubicBezTo>
                      <a:cubicBezTo>
                        <a:pt x="7" y="601"/>
                        <a:pt x="0" y="586"/>
                        <a:pt x="0" y="572"/>
                      </a:cubicBezTo>
                      <a:cubicBezTo>
                        <a:pt x="0" y="28"/>
                        <a:pt x="0" y="28"/>
                        <a:pt x="0" y="28"/>
                      </a:cubicBezTo>
                      <a:cubicBezTo>
                        <a:pt x="0" y="7"/>
                        <a:pt x="7" y="0"/>
                        <a:pt x="28" y="0"/>
                      </a:cubicBezTo>
                      <a:cubicBezTo>
                        <a:pt x="573" y="0"/>
                        <a:pt x="573" y="0"/>
                        <a:pt x="573" y="0"/>
                      </a:cubicBezTo>
                      <a:cubicBezTo>
                        <a:pt x="587" y="0"/>
                        <a:pt x="601" y="7"/>
                        <a:pt x="601" y="28"/>
                      </a:cubicBezTo>
                      <a:cubicBezTo>
                        <a:pt x="601" y="572"/>
                        <a:pt x="601" y="572"/>
                        <a:pt x="601" y="572"/>
                      </a:cubicBezTo>
                      <a:cubicBezTo>
                        <a:pt x="601" y="586"/>
                        <a:pt x="587"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13" y="403"/>
                      </a:moveTo>
                      <a:lnTo>
                        <a:pt x="113" y="403"/>
                      </a:lnTo>
                      <a:cubicBezTo>
                        <a:pt x="170" y="403"/>
                        <a:pt x="170" y="403"/>
                        <a:pt x="170" y="403"/>
                      </a:cubicBezTo>
                      <a:cubicBezTo>
                        <a:pt x="184" y="403"/>
                        <a:pt x="198" y="417"/>
                        <a:pt x="198" y="431"/>
                      </a:cubicBezTo>
                      <a:cubicBezTo>
                        <a:pt x="198" y="487"/>
                        <a:pt x="198" y="487"/>
                        <a:pt x="198" y="487"/>
                      </a:cubicBezTo>
                      <a:cubicBezTo>
                        <a:pt x="198" y="502"/>
                        <a:pt x="184" y="516"/>
                        <a:pt x="170" y="516"/>
                      </a:cubicBezTo>
                      <a:cubicBezTo>
                        <a:pt x="113" y="516"/>
                        <a:pt x="113" y="516"/>
                        <a:pt x="113" y="516"/>
                      </a:cubicBezTo>
                      <a:cubicBezTo>
                        <a:pt x="92" y="516"/>
                        <a:pt x="85" y="502"/>
                        <a:pt x="85" y="487"/>
                      </a:cubicBezTo>
                      <a:cubicBezTo>
                        <a:pt x="85" y="431"/>
                        <a:pt x="85" y="431"/>
                        <a:pt x="85" y="431"/>
                      </a:cubicBezTo>
                      <a:cubicBezTo>
                        <a:pt x="85" y="417"/>
                        <a:pt x="92" y="403"/>
                        <a:pt x="113" y="403"/>
                      </a:cubicBezTo>
                      <a:close/>
                      <a:moveTo>
                        <a:pt x="269" y="148"/>
                      </a:moveTo>
                      <a:lnTo>
                        <a:pt x="269" y="148"/>
                      </a:lnTo>
                      <a:cubicBezTo>
                        <a:pt x="325" y="148"/>
                        <a:pt x="325" y="148"/>
                        <a:pt x="325" y="148"/>
                      </a:cubicBezTo>
                      <a:cubicBezTo>
                        <a:pt x="346" y="148"/>
                        <a:pt x="353" y="162"/>
                        <a:pt x="353" y="176"/>
                      </a:cubicBezTo>
                      <a:cubicBezTo>
                        <a:pt x="353" y="487"/>
                        <a:pt x="353" y="487"/>
                        <a:pt x="353" y="487"/>
                      </a:cubicBezTo>
                      <a:cubicBezTo>
                        <a:pt x="353" y="502"/>
                        <a:pt x="346" y="516"/>
                        <a:pt x="325" y="516"/>
                      </a:cubicBezTo>
                      <a:cubicBezTo>
                        <a:pt x="269" y="516"/>
                        <a:pt x="269" y="516"/>
                        <a:pt x="269" y="516"/>
                      </a:cubicBezTo>
                      <a:cubicBezTo>
                        <a:pt x="255" y="516"/>
                        <a:pt x="240" y="502"/>
                        <a:pt x="240" y="487"/>
                      </a:cubicBezTo>
                      <a:cubicBezTo>
                        <a:pt x="240" y="176"/>
                        <a:pt x="240" y="176"/>
                        <a:pt x="240" y="176"/>
                      </a:cubicBezTo>
                      <a:cubicBezTo>
                        <a:pt x="240" y="162"/>
                        <a:pt x="255" y="148"/>
                        <a:pt x="269" y="148"/>
                      </a:cubicBezTo>
                      <a:close/>
                      <a:moveTo>
                        <a:pt x="431" y="261"/>
                      </a:moveTo>
                      <a:lnTo>
                        <a:pt x="431" y="261"/>
                      </a:lnTo>
                      <a:cubicBezTo>
                        <a:pt x="488" y="261"/>
                        <a:pt x="488" y="261"/>
                        <a:pt x="488" y="261"/>
                      </a:cubicBezTo>
                      <a:cubicBezTo>
                        <a:pt x="502" y="261"/>
                        <a:pt x="516" y="276"/>
                        <a:pt x="516" y="290"/>
                      </a:cubicBezTo>
                      <a:cubicBezTo>
                        <a:pt x="516" y="487"/>
                        <a:pt x="516" y="487"/>
                        <a:pt x="516" y="487"/>
                      </a:cubicBezTo>
                      <a:cubicBezTo>
                        <a:pt x="516" y="502"/>
                        <a:pt x="502" y="516"/>
                        <a:pt x="488" y="516"/>
                      </a:cubicBezTo>
                      <a:cubicBezTo>
                        <a:pt x="431" y="516"/>
                        <a:pt x="431" y="516"/>
                        <a:pt x="431" y="516"/>
                      </a:cubicBezTo>
                      <a:cubicBezTo>
                        <a:pt x="417" y="516"/>
                        <a:pt x="403" y="502"/>
                        <a:pt x="403" y="487"/>
                      </a:cubicBezTo>
                      <a:cubicBezTo>
                        <a:pt x="403" y="290"/>
                        <a:pt x="403" y="290"/>
                        <a:pt x="403" y="290"/>
                      </a:cubicBezTo>
                      <a:cubicBezTo>
                        <a:pt x="403" y="276"/>
                        <a:pt x="417" y="261"/>
                        <a:pt x="431" y="26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900"/>
                </a:p>
              </p:txBody>
            </p:sp>
            <p:sp>
              <p:nvSpPr>
                <p:cNvPr id="184" name="Freeform 82">
                  <a:extLst>
                    <a:ext uri="{FF2B5EF4-FFF2-40B4-BE49-F238E27FC236}">
                      <a16:creationId xmlns:a16="http://schemas.microsoft.com/office/drawing/2014/main" id="{0F0E1408-956E-4F7E-B111-3A4EB095BF09}"/>
                    </a:ext>
                  </a:extLst>
                </p:cNvPr>
                <p:cNvSpPr>
                  <a:spLocks noEditPoints="1"/>
                </p:cNvSpPr>
                <p:nvPr/>
              </p:nvSpPr>
              <p:spPr bwMode="auto">
                <a:xfrm>
                  <a:off x="6819246" y="3795837"/>
                  <a:ext cx="483373" cy="571258"/>
                </a:xfrm>
                <a:custGeom>
                  <a:avLst/>
                  <a:gdLst>
                    <a:gd name="T0" fmla="*/ 209550 w 61"/>
                    <a:gd name="T1" fmla="*/ 89429 h 72"/>
                    <a:gd name="T2" fmla="*/ 209550 w 61"/>
                    <a:gd name="T3" fmla="*/ 233892 h 72"/>
                    <a:gd name="T4" fmla="*/ 199244 w 61"/>
                    <a:gd name="T5" fmla="*/ 247650 h 72"/>
                    <a:gd name="T6" fmla="*/ 13741 w 61"/>
                    <a:gd name="T7" fmla="*/ 247650 h 72"/>
                    <a:gd name="T8" fmla="*/ 0 w 61"/>
                    <a:gd name="T9" fmla="*/ 233892 h 72"/>
                    <a:gd name="T10" fmla="*/ 0 w 61"/>
                    <a:gd name="T11" fmla="*/ 13758 h 72"/>
                    <a:gd name="T12" fmla="*/ 13741 w 61"/>
                    <a:gd name="T13" fmla="*/ 0 h 72"/>
                    <a:gd name="T14" fmla="*/ 123669 w 61"/>
                    <a:gd name="T15" fmla="*/ 0 h 72"/>
                    <a:gd name="T16" fmla="*/ 123669 w 61"/>
                    <a:gd name="T17" fmla="*/ 75671 h 72"/>
                    <a:gd name="T18" fmla="*/ 137410 w 61"/>
                    <a:gd name="T19" fmla="*/ 89429 h 72"/>
                    <a:gd name="T20" fmla="*/ 209550 w 61"/>
                    <a:gd name="T21" fmla="*/ 89429 h 72"/>
                    <a:gd name="T22" fmla="*/ 158021 w 61"/>
                    <a:gd name="T23" fmla="*/ 110067 h 72"/>
                    <a:gd name="T24" fmla="*/ 154586 w 61"/>
                    <a:gd name="T25" fmla="*/ 106627 h 72"/>
                    <a:gd name="T26" fmla="*/ 54964 w 61"/>
                    <a:gd name="T27" fmla="*/ 106627 h 72"/>
                    <a:gd name="T28" fmla="*/ 51529 w 61"/>
                    <a:gd name="T29" fmla="*/ 110067 h 72"/>
                    <a:gd name="T30" fmla="*/ 51529 w 61"/>
                    <a:gd name="T31" fmla="*/ 120385 h 72"/>
                    <a:gd name="T32" fmla="*/ 54964 w 61"/>
                    <a:gd name="T33" fmla="*/ 123825 h 72"/>
                    <a:gd name="T34" fmla="*/ 154586 w 61"/>
                    <a:gd name="T35" fmla="*/ 123825 h 72"/>
                    <a:gd name="T36" fmla="*/ 158021 w 61"/>
                    <a:gd name="T37" fmla="*/ 120385 h 72"/>
                    <a:gd name="T38" fmla="*/ 158021 w 61"/>
                    <a:gd name="T39" fmla="*/ 110067 h 72"/>
                    <a:gd name="T40" fmla="*/ 158021 w 61"/>
                    <a:gd name="T41" fmla="*/ 147902 h 72"/>
                    <a:gd name="T42" fmla="*/ 154586 w 61"/>
                    <a:gd name="T43" fmla="*/ 141023 h 72"/>
                    <a:gd name="T44" fmla="*/ 54964 w 61"/>
                    <a:gd name="T45" fmla="*/ 141023 h 72"/>
                    <a:gd name="T46" fmla="*/ 51529 w 61"/>
                    <a:gd name="T47" fmla="*/ 147902 h 72"/>
                    <a:gd name="T48" fmla="*/ 51529 w 61"/>
                    <a:gd name="T49" fmla="*/ 154781 h 72"/>
                    <a:gd name="T50" fmla="*/ 54964 w 61"/>
                    <a:gd name="T51" fmla="*/ 161660 h 72"/>
                    <a:gd name="T52" fmla="*/ 154586 w 61"/>
                    <a:gd name="T53" fmla="*/ 161660 h 72"/>
                    <a:gd name="T54" fmla="*/ 158021 w 61"/>
                    <a:gd name="T55" fmla="*/ 154781 h 72"/>
                    <a:gd name="T56" fmla="*/ 158021 w 61"/>
                    <a:gd name="T57" fmla="*/ 147902 h 72"/>
                    <a:gd name="T58" fmla="*/ 158021 w 61"/>
                    <a:gd name="T59" fmla="*/ 182298 h 72"/>
                    <a:gd name="T60" fmla="*/ 154586 w 61"/>
                    <a:gd name="T61" fmla="*/ 178858 h 72"/>
                    <a:gd name="T62" fmla="*/ 54964 w 61"/>
                    <a:gd name="T63" fmla="*/ 178858 h 72"/>
                    <a:gd name="T64" fmla="*/ 51529 w 61"/>
                    <a:gd name="T65" fmla="*/ 182298 h 72"/>
                    <a:gd name="T66" fmla="*/ 51529 w 61"/>
                    <a:gd name="T67" fmla="*/ 192617 h 72"/>
                    <a:gd name="T68" fmla="*/ 54964 w 61"/>
                    <a:gd name="T69" fmla="*/ 196056 h 72"/>
                    <a:gd name="T70" fmla="*/ 154586 w 61"/>
                    <a:gd name="T71" fmla="*/ 196056 h 72"/>
                    <a:gd name="T72" fmla="*/ 158021 w 61"/>
                    <a:gd name="T73" fmla="*/ 192617 h 72"/>
                    <a:gd name="T74" fmla="*/ 158021 w 61"/>
                    <a:gd name="T75" fmla="*/ 182298 h 72"/>
                    <a:gd name="T76" fmla="*/ 206115 w 61"/>
                    <a:gd name="T77" fmla="*/ 72231 h 72"/>
                    <a:gd name="T78" fmla="*/ 140845 w 61"/>
                    <a:gd name="T79" fmla="*/ 72231 h 72"/>
                    <a:gd name="T80" fmla="*/ 140845 w 61"/>
                    <a:gd name="T81" fmla="*/ 6879 h 72"/>
                    <a:gd name="T82" fmla="*/ 144280 w 61"/>
                    <a:gd name="T83" fmla="*/ 10319 h 72"/>
                    <a:gd name="T84" fmla="*/ 202680 w 61"/>
                    <a:gd name="T85" fmla="*/ 65352 h 72"/>
                    <a:gd name="T86" fmla="*/ 206115 w 61"/>
                    <a:gd name="T87" fmla="*/ 72231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sp>
              <p:nvSpPr>
                <p:cNvPr id="185" name="Freeform 65">
                  <a:extLst>
                    <a:ext uri="{FF2B5EF4-FFF2-40B4-BE49-F238E27FC236}">
                      <a16:creationId xmlns:a16="http://schemas.microsoft.com/office/drawing/2014/main" id="{BC2675BC-B3B7-410D-A2BD-69C0B3831E71}"/>
                    </a:ext>
                  </a:extLst>
                </p:cNvPr>
                <p:cNvSpPr>
                  <a:spLocks noEditPoints="1"/>
                </p:cNvSpPr>
                <p:nvPr/>
              </p:nvSpPr>
              <p:spPr bwMode="auto">
                <a:xfrm>
                  <a:off x="4817504" y="3833836"/>
                  <a:ext cx="543498" cy="495260"/>
                </a:xfrm>
                <a:custGeom>
                  <a:avLst/>
                  <a:gdLst>
                    <a:gd name="T0" fmla="*/ 154781 w 78"/>
                    <a:gd name="T1" fmla="*/ 141176 h 71"/>
                    <a:gd name="T2" fmla="*/ 161660 w 78"/>
                    <a:gd name="T3" fmla="*/ 172165 h 71"/>
                    <a:gd name="T4" fmla="*/ 137583 w 78"/>
                    <a:gd name="T5" fmla="*/ 192825 h 71"/>
                    <a:gd name="T6" fmla="*/ 106627 w 78"/>
                    <a:gd name="T7" fmla="*/ 206599 h 71"/>
                    <a:gd name="T8" fmla="*/ 72231 w 78"/>
                    <a:gd name="T9" fmla="*/ 206599 h 71"/>
                    <a:gd name="T10" fmla="*/ 44715 w 78"/>
                    <a:gd name="T11" fmla="*/ 192825 h 71"/>
                    <a:gd name="T12" fmla="*/ 17198 w 78"/>
                    <a:gd name="T13" fmla="*/ 172165 h 71"/>
                    <a:gd name="T14" fmla="*/ 27517 w 78"/>
                    <a:gd name="T15" fmla="*/ 141176 h 71"/>
                    <a:gd name="T16" fmla="*/ 0 w 78"/>
                    <a:gd name="T17" fmla="*/ 110186 h 71"/>
                    <a:gd name="T18" fmla="*/ 30956 w 78"/>
                    <a:gd name="T19" fmla="*/ 89526 h 71"/>
                    <a:gd name="T20" fmla="*/ 17198 w 78"/>
                    <a:gd name="T21" fmla="*/ 68866 h 71"/>
                    <a:gd name="T22" fmla="*/ 58473 w 78"/>
                    <a:gd name="T23" fmla="*/ 61980 h 71"/>
                    <a:gd name="T24" fmla="*/ 75671 w 78"/>
                    <a:gd name="T25" fmla="*/ 34433 h 71"/>
                    <a:gd name="T26" fmla="*/ 110066 w 78"/>
                    <a:gd name="T27" fmla="*/ 58536 h 71"/>
                    <a:gd name="T28" fmla="*/ 141023 w 78"/>
                    <a:gd name="T29" fmla="*/ 48206 h 71"/>
                    <a:gd name="T30" fmla="*/ 161660 w 78"/>
                    <a:gd name="T31" fmla="*/ 75753 h 71"/>
                    <a:gd name="T32" fmla="*/ 175418 w 78"/>
                    <a:gd name="T33" fmla="*/ 103299 h 71"/>
                    <a:gd name="T34" fmla="*/ 89429 w 78"/>
                    <a:gd name="T35" fmla="*/ 86083 h 71"/>
                    <a:gd name="T36" fmla="*/ 123825 w 78"/>
                    <a:gd name="T37" fmla="*/ 120516 h 71"/>
                    <a:gd name="T38" fmla="*/ 247650 w 78"/>
                    <a:gd name="T39" fmla="*/ 65423 h 71"/>
                    <a:gd name="T40" fmla="*/ 247650 w 78"/>
                    <a:gd name="T41" fmla="*/ 92969 h 71"/>
                    <a:gd name="T42" fmla="*/ 213254 w 78"/>
                    <a:gd name="T43" fmla="*/ 86083 h 71"/>
                    <a:gd name="T44" fmla="*/ 178858 w 78"/>
                    <a:gd name="T45" fmla="*/ 92969 h 71"/>
                    <a:gd name="T46" fmla="*/ 182298 w 78"/>
                    <a:gd name="T47" fmla="*/ 65423 h 71"/>
                    <a:gd name="T48" fmla="*/ 182298 w 78"/>
                    <a:gd name="T49" fmla="*/ 37876 h 71"/>
                    <a:gd name="T50" fmla="*/ 178858 w 78"/>
                    <a:gd name="T51" fmla="*/ 10330 h 71"/>
                    <a:gd name="T52" fmla="*/ 213254 w 78"/>
                    <a:gd name="T53" fmla="*/ 13773 h 71"/>
                    <a:gd name="T54" fmla="*/ 230452 w 78"/>
                    <a:gd name="T55" fmla="*/ 0 h 71"/>
                    <a:gd name="T56" fmla="*/ 240770 w 78"/>
                    <a:gd name="T57" fmla="*/ 30990 h 71"/>
                    <a:gd name="T58" fmla="*/ 268287 w 78"/>
                    <a:gd name="T59" fmla="*/ 61980 h 71"/>
                    <a:gd name="T60" fmla="*/ 240770 w 78"/>
                    <a:gd name="T61" fmla="*/ 213485 h 71"/>
                    <a:gd name="T62" fmla="*/ 230452 w 78"/>
                    <a:gd name="T63" fmla="*/ 244475 h 71"/>
                    <a:gd name="T64" fmla="*/ 209814 w 78"/>
                    <a:gd name="T65" fmla="*/ 227258 h 71"/>
                    <a:gd name="T66" fmla="*/ 178858 w 78"/>
                    <a:gd name="T67" fmla="*/ 234145 h 71"/>
                    <a:gd name="T68" fmla="*/ 161660 w 78"/>
                    <a:gd name="T69" fmla="*/ 203155 h 71"/>
                    <a:gd name="T70" fmla="*/ 185737 w 78"/>
                    <a:gd name="T71" fmla="*/ 172165 h 71"/>
                    <a:gd name="T72" fmla="*/ 196056 w 78"/>
                    <a:gd name="T73" fmla="*/ 141176 h 71"/>
                    <a:gd name="T74" fmla="*/ 216693 w 78"/>
                    <a:gd name="T75" fmla="*/ 158392 h 71"/>
                    <a:gd name="T76" fmla="*/ 247650 w 78"/>
                    <a:gd name="T77" fmla="*/ 151506 h 71"/>
                    <a:gd name="T78" fmla="*/ 247650 w 78"/>
                    <a:gd name="T79" fmla="*/ 179052 h 71"/>
                    <a:gd name="T80" fmla="*/ 213254 w 78"/>
                    <a:gd name="T81" fmla="*/ 34433 h 71"/>
                    <a:gd name="T82" fmla="*/ 230452 w 78"/>
                    <a:gd name="T83" fmla="*/ 51650 h 71"/>
                    <a:gd name="T84" fmla="*/ 196056 w 78"/>
                    <a:gd name="T85" fmla="*/ 192825 h 71"/>
                    <a:gd name="T86" fmla="*/ 213254 w 78"/>
                    <a:gd name="T87" fmla="*/ 175609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900"/>
                </a:p>
              </p:txBody>
            </p:sp>
            <p:grpSp>
              <p:nvGrpSpPr>
                <p:cNvPr id="186" name="Group 185">
                  <a:extLst>
                    <a:ext uri="{FF2B5EF4-FFF2-40B4-BE49-F238E27FC236}">
                      <a16:creationId xmlns:a16="http://schemas.microsoft.com/office/drawing/2014/main" id="{A139E304-F0A1-42CB-8371-3ED3E8E73A2A}"/>
                    </a:ext>
                  </a:extLst>
                </p:cNvPr>
                <p:cNvGrpSpPr/>
                <p:nvPr/>
              </p:nvGrpSpPr>
              <p:grpSpPr>
                <a:xfrm>
                  <a:off x="5803802" y="3435069"/>
                  <a:ext cx="506341" cy="585456"/>
                  <a:chOff x="2708276" y="2427288"/>
                  <a:chExt cx="254000" cy="293687"/>
                </a:xfrm>
                <a:solidFill>
                  <a:srgbClr val="FFFFFF"/>
                </a:solidFill>
              </p:grpSpPr>
              <p:sp>
                <p:nvSpPr>
                  <p:cNvPr id="187" name="Freeform 47">
                    <a:extLst>
                      <a:ext uri="{FF2B5EF4-FFF2-40B4-BE49-F238E27FC236}">
                        <a16:creationId xmlns:a16="http://schemas.microsoft.com/office/drawing/2014/main" id="{9C69E5FC-C27E-47CE-A2F3-1C95BACF5315}"/>
                      </a:ext>
                    </a:extLst>
                  </p:cNvPr>
                  <p:cNvSpPr>
                    <a:spLocks noEditPoints="1"/>
                  </p:cNvSpPr>
                  <p:nvPr/>
                </p:nvSpPr>
                <p:spPr bwMode="auto">
                  <a:xfrm>
                    <a:off x="2760663" y="2427288"/>
                    <a:ext cx="146050" cy="73025"/>
                  </a:xfrm>
                  <a:custGeom>
                    <a:avLst/>
                    <a:gdLst/>
                    <a:ahLst/>
                    <a:cxnLst>
                      <a:cxn ang="0">
                        <a:pos x="58" y="14"/>
                      </a:cxn>
                      <a:cxn ang="0">
                        <a:pos x="44" y="14"/>
                      </a:cxn>
                      <a:cxn ang="0">
                        <a:pos x="29" y="0"/>
                      </a:cxn>
                      <a:cxn ang="0">
                        <a:pos x="15" y="14"/>
                      </a:cxn>
                      <a:cxn ang="0">
                        <a:pos x="0" y="14"/>
                      </a:cxn>
                      <a:cxn ang="0">
                        <a:pos x="0" y="29"/>
                      </a:cxn>
                      <a:cxn ang="0">
                        <a:pos x="58" y="29"/>
                      </a:cxn>
                      <a:cxn ang="0">
                        <a:pos x="58" y="14"/>
                      </a:cxn>
                      <a:cxn ang="0">
                        <a:pos x="29" y="22"/>
                      </a:cxn>
                      <a:cxn ang="0">
                        <a:pos x="22" y="14"/>
                      </a:cxn>
                      <a:cxn ang="0">
                        <a:pos x="29" y="7"/>
                      </a:cxn>
                      <a:cxn ang="0">
                        <a:pos x="37" y="14"/>
                      </a:cxn>
                      <a:cxn ang="0">
                        <a:pos x="29" y="22"/>
                      </a:cxn>
                    </a:cxnLst>
                    <a:rect l="0" t="0" r="r" b="b"/>
                    <a:pathLst>
                      <a:path w="58" h="29">
                        <a:moveTo>
                          <a:pt x="58" y="14"/>
                        </a:moveTo>
                        <a:cubicBezTo>
                          <a:pt x="44" y="14"/>
                          <a:pt x="44" y="14"/>
                          <a:pt x="44" y="14"/>
                        </a:cubicBezTo>
                        <a:cubicBezTo>
                          <a:pt x="44" y="6"/>
                          <a:pt x="37" y="0"/>
                          <a:pt x="29" y="0"/>
                        </a:cubicBezTo>
                        <a:cubicBezTo>
                          <a:pt x="21" y="0"/>
                          <a:pt x="15" y="6"/>
                          <a:pt x="15" y="14"/>
                        </a:cubicBezTo>
                        <a:cubicBezTo>
                          <a:pt x="0" y="14"/>
                          <a:pt x="0" y="14"/>
                          <a:pt x="0" y="14"/>
                        </a:cubicBezTo>
                        <a:cubicBezTo>
                          <a:pt x="0" y="29"/>
                          <a:pt x="0" y="29"/>
                          <a:pt x="0" y="29"/>
                        </a:cubicBezTo>
                        <a:cubicBezTo>
                          <a:pt x="58" y="29"/>
                          <a:pt x="58" y="29"/>
                          <a:pt x="58" y="29"/>
                        </a:cubicBezTo>
                        <a:lnTo>
                          <a:pt x="58" y="14"/>
                        </a:lnTo>
                        <a:close/>
                        <a:moveTo>
                          <a:pt x="29" y="22"/>
                        </a:moveTo>
                        <a:cubicBezTo>
                          <a:pt x="25" y="22"/>
                          <a:pt x="22" y="18"/>
                          <a:pt x="22" y="14"/>
                        </a:cubicBezTo>
                        <a:cubicBezTo>
                          <a:pt x="22" y="10"/>
                          <a:pt x="25" y="7"/>
                          <a:pt x="29" y="7"/>
                        </a:cubicBezTo>
                        <a:cubicBezTo>
                          <a:pt x="33" y="7"/>
                          <a:pt x="37" y="10"/>
                          <a:pt x="37" y="14"/>
                        </a:cubicBezTo>
                        <a:cubicBezTo>
                          <a:pt x="37" y="18"/>
                          <a:pt x="33" y="22"/>
                          <a:pt x="29" y="22"/>
                        </a:cubicBezTo>
                        <a:close/>
                      </a:path>
                    </a:pathLst>
                  </a:custGeom>
                  <a:grpFill/>
                  <a:ln w="9525">
                    <a:noFill/>
                    <a:round/>
                    <a:headEnd/>
                    <a:tailEnd/>
                  </a:ln>
                </p:spPr>
                <p:txBody>
                  <a:bodyPr/>
                  <a:lstStyle/>
                  <a:p>
                    <a:pPr>
                      <a:defRPr/>
                    </a:pPr>
                    <a:endParaRPr lang="en-US" sz="900"/>
                  </a:p>
                </p:txBody>
              </p:sp>
              <p:sp>
                <p:nvSpPr>
                  <p:cNvPr id="188" name="Freeform 48">
                    <a:extLst>
                      <a:ext uri="{FF2B5EF4-FFF2-40B4-BE49-F238E27FC236}">
                        <a16:creationId xmlns:a16="http://schemas.microsoft.com/office/drawing/2014/main" id="{D5D779EB-8323-4CF5-98AD-7385D284A3B7}"/>
                      </a:ext>
                    </a:extLst>
                  </p:cNvPr>
                  <p:cNvSpPr>
                    <a:spLocks noEditPoints="1"/>
                  </p:cNvSpPr>
                  <p:nvPr/>
                </p:nvSpPr>
                <p:spPr bwMode="auto">
                  <a:xfrm>
                    <a:off x="2708276" y="2463800"/>
                    <a:ext cx="254000" cy="257175"/>
                  </a:xfrm>
                  <a:custGeom>
                    <a:avLst/>
                    <a:gdLst/>
                    <a:ahLst/>
                    <a:cxnLst>
                      <a:cxn ang="0">
                        <a:pos x="138" y="0"/>
                      </a:cxn>
                      <a:cxn ang="0">
                        <a:pos x="138" y="35"/>
                      </a:cxn>
                      <a:cxn ang="0">
                        <a:pos x="22" y="35"/>
                      </a:cxn>
                      <a:cxn ang="0">
                        <a:pos x="22" y="0"/>
                      </a:cxn>
                      <a:cxn ang="0">
                        <a:pos x="0" y="0"/>
                      </a:cxn>
                      <a:cxn ang="0">
                        <a:pos x="0" y="162"/>
                      </a:cxn>
                      <a:cxn ang="0">
                        <a:pos x="160" y="162"/>
                      </a:cxn>
                      <a:cxn ang="0">
                        <a:pos x="160" y="0"/>
                      </a:cxn>
                      <a:cxn ang="0">
                        <a:pos x="138" y="0"/>
                      </a:cxn>
                      <a:cxn ang="0">
                        <a:pos x="74" y="138"/>
                      </a:cxn>
                      <a:cxn ang="0">
                        <a:pos x="66" y="128"/>
                      </a:cxn>
                      <a:cxn ang="0">
                        <a:pos x="33" y="97"/>
                      </a:cxn>
                      <a:cxn ang="0">
                        <a:pos x="51" y="81"/>
                      </a:cxn>
                      <a:cxn ang="0">
                        <a:pos x="74" y="105"/>
                      </a:cxn>
                      <a:cxn ang="0">
                        <a:pos x="120" y="58"/>
                      </a:cxn>
                      <a:cxn ang="0">
                        <a:pos x="138" y="74"/>
                      </a:cxn>
                      <a:cxn ang="0">
                        <a:pos x="74" y="138"/>
                      </a:cxn>
                    </a:cxnLst>
                    <a:rect l="0" t="0" r="r" b="b"/>
                    <a:pathLst>
                      <a:path w="160" h="162">
                        <a:moveTo>
                          <a:pt x="138" y="0"/>
                        </a:moveTo>
                        <a:lnTo>
                          <a:pt x="138" y="35"/>
                        </a:lnTo>
                        <a:lnTo>
                          <a:pt x="22" y="35"/>
                        </a:lnTo>
                        <a:lnTo>
                          <a:pt x="22" y="0"/>
                        </a:lnTo>
                        <a:lnTo>
                          <a:pt x="0" y="0"/>
                        </a:lnTo>
                        <a:lnTo>
                          <a:pt x="0" y="162"/>
                        </a:lnTo>
                        <a:lnTo>
                          <a:pt x="160" y="162"/>
                        </a:lnTo>
                        <a:lnTo>
                          <a:pt x="160" y="0"/>
                        </a:lnTo>
                        <a:lnTo>
                          <a:pt x="138" y="0"/>
                        </a:lnTo>
                        <a:close/>
                        <a:moveTo>
                          <a:pt x="74" y="138"/>
                        </a:moveTo>
                        <a:lnTo>
                          <a:pt x="66" y="128"/>
                        </a:lnTo>
                        <a:lnTo>
                          <a:pt x="33" y="97"/>
                        </a:lnTo>
                        <a:lnTo>
                          <a:pt x="51" y="81"/>
                        </a:lnTo>
                        <a:lnTo>
                          <a:pt x="74" y="105"/>
                        </a:lnTo>
                        <a:lnTo>
                          <a:pt x="120" y="58"/>
                        </a:lnTo>
                        <a:lnTo>
                          <a:pt x="138" y="74"/>
                        </a:lnTo>
                        <a:lnTo>
                          <a:pt x="74" y="138"/>
                        </a:lnTo>
                        <a:close/>
                      </a:path>
                    </a:pathLst>
                  </a:custGeom>
                  <a:grpFill/>
                  <a:ln w="9525">
                    <a:noFill/>
                    <a:round/>
                    <a:headEnd/>
                    <a:tailEnd/>
                  </a:ln>
                </p:spPr>
                <p:txBody>
                  <a:bodyPr/>
                  <a:lstStyle/>
                  <a:p>
                    <a:pPr>
                      <a:defRPr/>
                    </a:pPr>
                    <a:endParaRPr lang="en-US" sz="900"/>
                  </a:p>
                </p:txBody>
              </p:sp>
            </p:grpSp>
            <p:grpSp>
              <p:nvGrpSpPr>
                <p:cNvPr id="192" name="Group 191">
                  <a:extLst>
                    <a:ext uri="{FF2B5EF4-FFF2-40B4-BE49-F238E27FC236}">
                      <a16:creationId xmlns:a16="http://schemas.microsoft.com/office/drawing/2014/main" id="{F023219A-6329-4E65-B61F-7FB5587A6CEC}"/>
                    </a:ext>
                  </a:extLst>
                </p:cNvPr>
                <p:cNvGrpSpPr/>
                <p:nvPr/>
              </p:nvGrpSpPr>
              <p:grpSpPr>
                <a:xfrm>
                  <a:off x="7261974" y="4762464"/>
                  <a:ext cx="422015" cy="569874"/>
                  <a:chOff x="4462463" y="3600450"/>
                  <a:chExt cx="217488" cy="293688"/>
                </a:xfrm>
                <a:solidFill>
                  <a:srgbClr val="FFFFFF"/>
                </a:solidFill>
              </p:grpSpPr>
              <p:sp>
                <p:nvSpPr>
                  <p:cNvPr id="193" name="Freeform 84">
                    <a:extLst>
                      <a:ext uri="{FF2B5EF4-FFF2-40B4-BE49-F238E27FC236}">
                        <a16:creationId xmlns:a16="http://schemas.microsoft.com/office/drawing/2014/main" id="{45ED8B58-1164-425E-B088-625BDFA30352}"/>
                      </a:ext>
                    </a:extLst>
                  </p:cNvPr>
                  <p:cNvSpPr>
                    <a:spLocks noEditPoints="1"/>
                  </p:cNvSpPr>
                  <p:nvPr/>
                </p:nvSpPr>
                <p:spPr bwMode="auto">
                  <a:xfrm>
                    <a:off x="4462463" y="3600450"/>
                    <a:ext cx="217488" cy="220663"/>
                  </a:xfrm>
                  <a:custGeom>
                    <a:avLst/>
                    <a:gdLst/>
                    <a:ahLst/>
                    <a:cxnLst>
                      <a:cxn ang="0">
                        <a:pos x="85" y="71"/>
                      </a:cxn>
                      <a:cxn ang="0">
                        <a:pos x="73" y="13"/>
                      </a:cxn>
                      <a:cxn ang="0">
                        <a:pos x="57" y="0"/>
                      </a:cxn>
                      <a:cxn ang="0">
                        <a:pos x="28" y="0"/>
                      </a:cxn>
                      <a:cxn ang="0">
                        <a:pos x="12" y="13"/>
                      </a:cxn>
                      <a:cxn ang="0">
                        <a:pos x="1" y="71"/>
                      </a:cxn>
                      <a:cxn ang="0">
                        <a:pos x="3" y="82"/>
                      </a:cxn>
                      <a:cxn ang="0">
                        <a:pos x="14" y="87"/>
                      </a:cxn>
                      <a:cxn ang="0">
                        <a:pos x="22" y="87"/>
                      </a:cxn>
                      <a:cxn ang="0">
                        <a:pos x="34" y="87"/>
                      </a:cxn>
                      <a:cxn ang="0">
                        <a:pos x="52" y="87"/>
                      </a:cxn>
                      <a:cxn ang="0">
                        <a:pos x="63" y="87"/>
                      </a:cxn>
                      <a:cxn ang="0">
                        <a:pos x="72" y="87"/>
                      </a:cxn>
                      <a:cxn ang="0">
                        <a:pos x="82" y="82"/>
                      </a:cxn>
                      <a:cxn ang="0">
                        <a:pos x="85" y="71"/>
                      </a:cxn>
                      <a:cxn ang="0">
                        <a:pos x="35" y="7"/>
                      </a:cxn>
                      <a:cxn ang="0">
                        <a:pos x="50" y="7"/>
                      </a:cxn>
                      <a:cxn ang="0">
                        <a:pos x="50" y="14"/>
                      </a:cxn>
                      <a:cxn ang="0">
                        <a:pos x="35" y="14"/>
                      </a:cxn>
                      <a:cxn ang="0">
                        <a:pos x="35" y="7"/>
                      </a:cxn>
                      <a:cxn ang="0">
                        <a:pos x="14" y="43"/>
                      </a:cxn>
                      <a:cxn ang="0">
                        <a:pos x="18" y="21"/>
                      </a:cxn>
                      <a:cxn ang="0">
                        <a:pos x="67" y="21"/>
                      </a:cxn>
                      <a:cxn ang="0">
                        <a:pos x="72" y="43"/>
                      </a:cxn>
                      <a:cxn ang="0">
                        <a:pos x="75" y="58"/>
                      </a:cxn>
                      <a:cxn ang="0">
                        <a:pos x="11" y="58"/>
                      </a:cxn>
                      <a:cxn ang="0">
                        <a:pos x="14" y="43"/>
                      </a:cxn>
                      <a:cxn ang="0">
                        <a:pos x="28" y="79"/>
                      </a:cxn>
                      <a:cxn ang="0">
                        <a:pos x="21" y="72"/>
                      </a:cxn>
                      <a:cxn ang="0">
                        <a:pos x="28" y="65"/>
                      </a:cxn>
                      <a:cxn ang="0">
                        <a:pos x="35" y="72"/>
                      </a:cxn>
                      <a:cxn ang="0">
                        <a:pos x="28" y="79"/>
                      </a:cxn>
                      <a:cxn ang="0">
                        <a:pos x="57" y="79"/>
                      </a:cxn>
                      <a:cxn ang="0">
                        <a:pos x="50" y="72"/>
                      </a:cxn>
                      <a:cxn ang="0">
                        <a:pos x="57" y="65"/>
                      </a:cxn>
                      <a:cxn ang="0">
                        <a:pos x="64" y="72"/>
                      </a:cxn>
                      <a:cxn ang="0">
                        <a:pos x="57" y="79"/>
                      </a:cxn>
                    </a:cxnLst>
                    <a:rect l="0" t="0" r="r" b="b"/>
                    <a:pathLst>
                      <a:path w="86" h="87">
                        <a:moveTo>
                          <a:pt x="85" y="71"/>
                        </a:moveTo>
                        <a:cubicBezTo>
                          <a:pt x="73" y="13"/>
                          <a:pt x="73" y="13"/>
                          <a:pt x="73" y="13"/>
                        </a:cubicBezTo>
                        <a:cubicBezTo>
                          <a:pt x="72" y="5"/>
                          <a:pt x="65" y="0"/>
                          <a:pt x="57" y="0"/>
                        </a:cubicBezTo>
                        <a:cubicBezTo>
                          <a:pt x="28" y="0"/>
                          <a:pt x="28" y="0"/>
                          <a:pt x="28" y="0"/>
                        </a:cubicBezTo>
                        <a:cubicBezTo>
                          <a:pt x="21" y="0"/>
                          <a:pt x="14" y="5"/>
                          <a:pt x="12" y="13"/>
                        </a:cubicBezTo>
                        <a:cubicBezTo>
                          <a:pt x="1" y="71"/>
                          <a:pt x="1" y="71"/>
                          <a:pt x="1" y="71"/>
                        </a:cubicBezTo>
                        <a:cubicBezTo>
                          <a:pt x="0" y="75"/>
                          <a:pt x="1" y="79"/>
                          <a:pt x="3" y="82"/>
                        </a:cubicBezTo>
                        <a:cubicBezTo>
                          <a:pt x="6" y="85"/>
                          <a:pt x="10" y="87"/>
                          <a:pt x="14" y="87"/>
                        </a:cubicBezTo>
                        <a:cubicBezTo>
                          <a:pt x="22" y="87"/>
                          <a:pt x="22" y="87"/>
                          <a:pt x="22" y="87"/>
                        </a:cubicBezTo>
                        <a:cubicBezTo>
                          <a:pt x="34" y="87"/>
                          <a:pt x="34" y="87"/>
                          <a:pt x="34" y="87"/>
                        </a:cubicBezTo>
                        <a:cubicBezTo>
                          <a:pt x="52" y="87"/>
                          <a:pt x="52" y="87"/>
                          <a:pt x="52" y="87"/>
                        </a:cubicBezTo>
                        <a:cubicBezTo>
                          <a:pt x="63" y="87"/>
                          <a:pt x="63" y="87"/>
                          <a:pt x="63" y="87"/>
                        </a:cubicBezTo>
                        <a:cubicBezTo>
                          <a:pt x="72" y="87"/>
                          <a:pt x="72" y="87"/>
                          <a:pt x="72" y="87"/>
                        </a:cubicBezTo>
                        <a:cubicBezTo>
                          <a:pt x="76" y="87"/>
                          <a:pt x="80" y="85"/>
                          <a:pt x="82" y="82"/>
                        </a:cubicBezTo>
                        <a:cubicBezTo>
                          <a:pt x="85" y="79"/>
                          <a:pt x="86" y="75"/>
                          <a:pt x="85" y="71"/>
                        </a:cubicBezTo>
                        <a:close/>
                        <a:moveTo>
                          <a:pt x="35" y="7"/>
                        </a:moveTo>
                        <a:cubicBezTo>
                          <a:pt x="50" y="7"/>
                          <a:pt x="50" y="7"/>
                          <a:pt x="50" y="7"/>
                        </a:cubicBezTo>
                        <a:cubicBezTo>
                          <a:pt x="50" y="14"/>
                          <a:pt x="50" y="14"/>
                          <a:pt x="50" y="14"/>
                        </a:cubicBezTo>
                        <a:cubicBezTo>
                          <a:pt x="35" y="14"/>
                          <a:pt x="35" y="14"/>
                          <a:pt x="35" y="14"/>
                        </a:cubicBezTo>
                        <a:lnTo>
                          <a:pt x="35" y="7"/>
                        </a:lnTo>
                        <a:close/>
                        <a:moveTo>
                          <a:pt x="14" y="43"/>
                        </a:moveTo>
                        <a:cubicBezTo>
                          <a:pt x="18" y="21"/>
                          <a:pt x="18" y="21"/>
                          <a:pt x="18" y="21"/>
                        </a:cubicBezTo>
                        <a:cubicBezTo>
                          <a:pt x="67" y="21"/>
                          <a:pt x="67" y="21"/>
                          <a:pt x="67" y="21"/>
                        </a:cubicBezTo>
                        <a:cubicBezTo>
                          <a:pt x="72" y="43"/>
                          <a:pt x="72" y="43"/>
                          <a:pt x="72" y="43"/>
                        </a:cubicBezTo>
                        <a:cubicBezTo>
                          <a:pt x="75" y="58"/>
                          <a:pt x="75" y="58"/>
                          <a:pt x="75" y="58"/>
                        </a:cubicBezTo>
                        <a:cubicBezTo>
                          <a:pt x="11" y="58"/>
                          <a:pt x="11" y="58"/>
                          <a:pt x="11" y="58"/>
                        </a:cubicBezTo>
                        <a:lnTo>
                          <a:pt x="14" y="43"/>
                        </a:lnTo>
                        <a:close/>
                        <a:moveTo>
                          <a:pt x="28" y="79"/>
                        </a:moveTo>
                        <a:cubicBezTo>
                          <a:pt x="24" y="79"/>
                          <a:pt x="21" y="76"/>
                          <a:pt x="21" y="72"/>
                        </a:cubicBezTo>
                        <a:cubicBezTo>
                          <a:pt x="21" y="68"/>
                          <a:pt x="24" y="65"/>
                          <a:pt x="28" y="65"/>
                        </a:cubicBezTo>
                        <a:cubicBezTo>
                          <a:pt x="32" y="65"/>
                          <a:pt x="35" y="68"/>
                          <a:pt x="35" y="72"/>
                        </a:cubicBezTo>
                        <a:cubicBezTo>
                          <a:pt x="35" y="76"/>
                          <a:pt x="32" y="79"/>
                          <a:pt x="28" y="79"/>
                        </a:cubicBezTo>
                        <a:close/>
                        <a:moveTo>
                          <a:pt x="57" y="79"/>
                        </a:moveTo>
                        <a:cubicBezTo>
                          <a:pt x="53" y="79"/>
                          <a:pt x="50" y="76"/>
                          <a:pt x="50" y="72"/>
                        </a:cubicBezTo>
                        <a:cubicBezTo>
                          <a:pt x="50" y="68"/>
                          <a:pt x="53" y="65"/>
                          <a:pt x="57" y="65"/>
                        </a:cubicBezTo>
                        <a:cubicBezTo>
                          <a:pt x="61" y="65"/>
                          <a:pt x="64" y="68"/>
                          <a:pt x="64" y="72"/>
                        </a:cubicBezTo>
                        <a:cubicBezTo>
                          <a:pt x="64" y="76"/>
                          <a:pt x="61" y="79"/>
                          <a:pt x="57" y="79"/>
                        </a:cubicBezTo>
                        <a:close/>
                      </a:path>
                    </a:pathLst>
                  </a:custGeom>
                  <a:grpFill/>
                  <a:ln w="9525">
                    <a:noFill/>
                    <a:round/>
                    <a:headEnd/>
                    <a:tailEnd/>
                  </a:ln>
                </p:spPr>
                <p:txBody>
                  <a:bodyPr/>
                  <a:lstStyle/>
                  <a:p>
                    <a:pPr>
                      <a:defRPr/>
                    </a:pPr>
                    <a:endParaRPr lang="en-US" sz="900"/>
                  </a:p>
                </p:txBody>
              </p:sp>
              <p:sp>
                <p:nvSpPr>
                  <p:cNvPr id="194" name="Freeform 85">
                    <a:extLst>
                      <a:ext uri="{FF2B5EF4-FFF2-40B4-BE49-F238E27FC236}">
                        <a16:creationId xmlns:a16="http://schemas.microsoft.com/office/drawing/2014/main" id="{4EFEB078-100D-4C89-87D7-7AC89F5A8DCD}"/>
                      </a:ext>
                    </a:extLst>
                  </p:cNvPr>
                  <p:cNvSpPr>
                    <a:spLocks/>
                  </p:cNvSpPr>
                  <p:nvPr/>
                </p:nvSpPr>
                <p:spPr bwMode="auto">
                  <a:xfrm>
                    <a:off x="4487863" y="3838575"/>
                    <a:ext cx="166688" cy="55563"/>
                  </a:xfrm>
                  <a:custGeom>
                    <a:avLst/>
                    <a:gdLst/>
                    <a:ahLst/>
                    <a:cxnLst>
                      <a:cxn ang="0">
                        <a:pos x="71" y="0"/>
                      </a:cxn>
                      <a:cxn ang="0">
                        <a:pos x="76" y="11"/>
                      </a:cxn>
                      <a:cxn ang="0">
                        <a:pos x="27" y="11"/>
                      </a:cxn>
                      <a:cxn ang="0">
                        <a:pos x="33" y="0"/>
                      </a:cxn>
                      <a:cxn ang="0">
                        <a:pos x="14" y="0"/>
                      </a:cxn>
                      <a:cxn ang="0">
                        <a:pos x="0" y="35"/>
                      </a:cxn>
                      <a:cxn ang="0">
                        <a:pos x="17" y="35"/>
                      </a:cxn>
                      <a:cxn ang="0">
                        <a:pos x="22" y="22"/>
                      </a:cxn>
                      <a:cxn ang="0">
                        <a:pos x="81" y="22"/>
                      </a:cxn>
                      <a:cxn ang="0">
                        <a:pos x="86" y="35"/>
                      </a:cxn>
                      <a:cxn ang="0">
                        <a:pos x="105" y="35"/>
                      </a:cxn>
                      <a:cxn ang="0">
                        <a:pos x="89" y="0"/>
                      </a:cxn>
                      <a:cxn ang="0">
                        <a:pos x="71" y="0"/>
                      </a:cxn>
                    </a:cxnLst>
                    <a:rect l="0" t="0" r="r" b="b"/>
                    <a:pathLst>
                      <a:path w="105" h="35">
                        <a:moveTo>
                          <a:pt x="71" y="0"/>
                        </a:moveTo>
                        <a:lnTo>
                          <a:pt x="76" y="11"/>
                        </a:lnTo>
                        <a:lnTo>
                          <a:pt x="27" y="11"/>
                        </a:lnTo>
                        <a:lnTo>
                          <a:pt x="33" y="0"/>
                        </a:lnTo>
                        <a:lnTo>
                          <a:pt x="14" y="0"/>
                        </a:lnTo>
                        <a:lnTo>
                          <a:pt x="0" y="35"/>
                        </a:lnTo>
                        <a:lnTo>
                          <a:pt x="17" y="35"/>
                        </a:lnTo>
                        <a:lnTo>
                          <a:pt x="22" y="22"/>
                        </a:lnTo>
                        <a:lnTo>
                          <a:pt x="81" y="22"/>
                        </a:lnTo>
                        <a:lnTo>
                          <a:pt x="86" y="35"/>
                        </a:lnTo>
                        <a:lnTo>
                          <a:pt x="105" y="35"/>
                        </a:lnTo>
                        <a:lnTo>
                          <a:pt x="89" y="0"/>
                        </a:lnTo>
                        <a:lnTo>
                          <a:pt x="71" y="0"/>
                        </a:lnTo>
                        <a:close/>
                      </a:path>
                    </a:pathLst>
                  </a:custGeom>
                  <a:grpFill/>
                  <a:ln w="9525">
                    <a:noFill/>
                    <a:round/>
                    <a:headEnd/>
                    <a:tailEnd/>
                  </a:ln>
                </p:spPr>
                <p:txBody>
                  <a:bodyPr/>
                  <a:lstStyle/>
                  <a:p>
                    <a:pPr>
                      <a:defRPr/>
                    </a:pPr>
                    <a:endParaRPr lang="en-US" sz="900"/>
                  </a:p>
                </p:txBody>
              </p:sp>
            </p:grpSp>
          </p:grpSp>
        </p:grpSp>
        <p:grpSp>
          <p:nvGrpSpPr>
            <p:cNvPr id="326" name="Group 325">
              <a:extLst>
                <a:ext uri="{FF2B5EF4-FFF2-40B4-BE49-F238E27FC236}">
                  <a16:creationId xmlns:a16="http://schemas.microsoft.com/office/drawing/2014/main" id="{E997A7B7-23C9-4945-8532-B12F07A9EDFC}"/>
                </a:ext>
              </a:extLst>
            </p:cNvPr>
            <p:cNvGrpSpPr/>
            <p:nvPr/>
          </p:nvGrpSpPr>
          <p:grpSpPr>
            <a:xfrm rot="7953409">
              <a:off x="4915324" y="4109550"/>
              <a:ext cx="1564415" cy="2337040"/>
              <a:chOff x="3268636" y="2500978"/>
              <a:chExt cx="1115224" cy="1662192"/>
            </a:xfrm>
          </p:grpSpPr>
          <p:sp>
            <p:nvSpPr>
              <p:cNvPr id="324" name="Freeform 151">
                <a:extLst>
                  <a:ext uri="{FF2B5EF4-FFF2-40B4-BE49-F238E27FC236}">
                    <a16:creationId xmlns:a16="http://schemas.microsoft.com/office/drawing/2014/main" id="{F3CC1059-389A-4C40-BED2-3BC713486DB5}"/>
                  </a:ext>
                </a:extLst>
              </p:cNvPr>
              <p:cNvSpPr>
                <a:spLocks noChangeArrowheads="1"/>
              </p:cNvSpPr>
              <p:nvPr/>
            </p:nvSpPr>
            <p:spPr bwMode="auto">
              <a:xfrm rot="9534950">
                <a:off x="3558375" y="3283594"/>
                <a:ext cx="825485" cy="879576"/>
              </a:xfrm>
              <a:custGeom>
                <a:avLst/>
                <a:gdLst>
                  <a:gd name="T0" fmla="*/ 0 w 5814"/>
                  <a:gd name="T1" fmla="*/ 6000 h 6001"/>
                  <a:gd name="T2" fmla="*/ 0 w 5814"/>
                  <a:gd name="T3" fmla="*/ 6000 h 6001"/>
                  <a:gd name="T4" fmla="*/ 4719 w 5814"/>
                  <a:gd name="T5" fmla="*/ 6000 h 6001"/>
                  <a:gd name="T6" fmla="*/ 5813 w 5814"/>
                  <a:gd name="T7" fmla="*/ 3344 h 6001"/>
                  <a:gd name="T8" fmla="*/ 4532 w 5814"/>
                  <a:gd name="T9" fmla="*/ 2063 h 6001"/>
                  <a:gd name="T10" fmla="*/ 4501 w 5814"/>
                  <a:gd name="T11" fmla="*/ 1031 h 6001"/>
                  <a:gd name="T12" fmla="*/ 3532 w 5814"/>
                  <a:gd name="T13" fmla="*/ 1031 h 6001"/>
                  <a:gd name="T14" fmla="*/ 2501 w 5814"/>
                  <a:gd name="T15" fmla="*/ 0 h 6001"/>
                  <a:gd name="T16" fmla="*/ 0 w 5814"/>
                  <a:gd name="T17" fmla="*/ 6000 h 6001"/>
                  <a:gd name="connsiteX0" fmla="*/ 0 w 9998"/>
                  <a:gd name="connsiteY0" fmla="*/ 9998 h 9998"/>
                  <a:gd name="connsiteX1" fmla="*/ 0 w 9998"/>
                  <a:gd name="connsiteY1" fmla="*/ 9998 h 9998"/>
                  <a:gd name="connsiteX2" fmla="*/ 8117 w 9998"/>
                  <a:gd name="connsiteY2" fmla="*/ 9998 h 9998"/>
                  <a:gd name="connsiteX3" fmla="*/ 9998 w 9998"/>
                  <a:gd name="connsiteY3" fmla="*/ 5572 h 9998"/>
                  <a:gd name="connsiteX4" fmla="*/ 7795 w 9998"/>
                  <a:gd name="connsiteY4" fmla="*/ 3438 h 9998"/>
                  <a:gd name="connsiteX5" fmla="*/ 6075 w 9998"/>
                  <a:gd name="connsiteY5" fmla="*/ 1718 h 9998"/>
                  <a:gd name="connsiteX6" fmla="*/ 4302 w 9998"/>
                  <a:gd name="connsiteY6" fmla="*/ 0 h 9998"/>
                  <a:gd name="connsiteX7" fmla="*/ 0 w 9998"/>
                  <a:gd name="connsiteY7" fmla="*/ 9998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98" h="9998">
                    <a:moveTo>
                      <a:pt x="0" y="9998"/>
                    </a:moveTo>
                    <a:lnTo>
                      <a:pt x="0" y="9998"/>
                    </a:lnTo>
                    <a:lnTo>
                      <a:pt x="8117" y="9998"/>
                    </a:lnTo>
                    <a:cubicBezTo>
                      <a:pt x="8117" y="8384"/>
                      <a:pt x="8762" y="6771"/>
                      <a:pt x="9998" y="5572"/>
                    </a:cubicBezTo>
                    <a:lnTo>
                      <a:pt x="7795" y="3438"/>
                    </a:lnTo>
                    <a:lnTo>
                      <a:pt x="6075" y="1718"/>
                    </a:lnTo>
                    <a:lnTo>
                      <a:pt x="4302" y="0"/>
                    </a:lnTo>
                    <a:cubicBezTo>
                      <a:pt x="1452" y="2760"/>
                      <a:pt x="0" y="6354"/>
                      <a:pt x="0" y="9998"/>
                    </a:cubicBez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43" tIns="45722" rIns="91443" bIns="45722" anchor="ctr"/>
              <a:lstStyle/>
              <a:p>
                <a:endParaRPr lang="en-US" sz="1351">
                  <a:latin typeface="Lato Regular" charset="0"/>
                </a:endParaRPr>
              </a:p>
            </p:txBody>
          </p:sp>
          <p:sp>
            <p:nvSpPr>
              <p:cNvPr id="325" name="Freeform 152">
                <a:extLst>
                  <a:ext uri="{FF2B5EF4-FFF2-40B4-BE49-F238E27FC236}">
                    <a16:creationId xmlns:a16="http://schemas.microsoft.com/office/drawing/2014/main" id="{129D6F68-1AD6-449D-B105-7DCF1070262D}"/>
                  </a:ext>
                </a:extLst>
              </p:cNvPr>
              <p:cNvSpPr>
                <a:spLocks noChangeArrowheads="1"/>
              </p:cNvSpPr>
              <p:nvPr/>
            </p:nvSpPr>
            <p:spPr bwMode="auto">
              <a:xfrm rot="9680246">
                <a:off x="3268636" y="2500978"/>
                <a:ext cx="838398" cy="878214"/>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 name="connsiteX0" fmla="*/ 4302 w 9998"/>
                  <a:gd name="connsiteY0" fmla="*/ 8966 h 8966"/>
                  <a:gd name="connsiteX1" fmla="*/ 4302 w 9998"/>
                  <a:gd name="connsiteY1" fmla="*/ 8966 h 8966"/>
                  <a:gd name="connsiteX2" fmla="*/ 9998 w 9998"/>
                  <a:gd name="connsiteY2" fmla="*/ 3989 h 8966"/>
                  <a:gd name="connsiteX3" fmla="*/ 8117 w 9998"/>
                  <a:gd name="connsiteY3" fmla="*/ 0 h 8966"/>
                  <a:gd name="connsiteX4" fmla="*/ 5000 w 9998"/>
                  <a:gd name="connsiteY4" fmla="*/ 0 h 8966"/>
                  <a:gd name="connsiteX5" fmla="*/ 2527 w 9998"/>
                  <a:gd name="connsiteY5" fmla="*/ 0 h 8966"/>
                  <a:gd name="connsiteX6" fmla="*/ 0 w 9998"/>
                  <a:gd name="connsiteY6" fmla="*/ 0 h 8966"/>
                  <a:gd name="connsiteX7" fmla="*/ 4302 w 9998"/>
                  <a:gd name="connsiteY7" fmla="*/ 8966 h 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98" h="8966">
                    <a:moveTo>
                      <a:pt x="4302" y="8966"/>
                    </a:moveTo>
                    <a:lnTo>
                      <a:pt x="4302" y="8966"/>
                    </a:lnTo>
                    <a:lnTo>
                      <a:pt x="9998" y="3989"/>
                    </a:lnTo>
                    <a:cubicBezTo>
                      <a:pt x="8817" y="2957"/>
                      <a:pt x="8117" y="1548"/>
                      <a:pt x="8117" y="0"/>
                    </a:cubicBezTo>
                    <a:lnTo>
                      <a:pt x="5000" y="0"/>
                    </a:lnTo>
                    <a:lnTo>
                      <a:pt x="2527" y="0"/>
                    </a:lnTo>
                    <a:lnTo>
                      <a:pt x="0" y="0"/>
                    </a:lnTo>
                    <a:cubicBezTo>
                      <a:pt x="0" y="3474"/>
                      <a:pt x="1667" y="6665"/>
                      <a:pt x="4302" y="8966"/>
                    </a:cubicBezTo>
                  </a:path>
                </a:pathLst>
              </a:custGeom>
              <a:solidFill>
                <a:schemeClr val="accent2">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43" tIns="45722" rIns="91443" bIns="45722" anchor="ctr"/>
              <a:lstStyle/>
              <a:p>
                <a:endParaRPr lang="en-US" sz="1351">
                  <a:latin typeface="Lato Regular" charset="0"/>
                </a:endParaRPr>
              </a:p>
            </p:txBody>
          </p:sp>
        </p:grpSp>
        <p:sp>
          <p:nvSpPr>
            <p:cNvPr id="327" name="Freeform 152">
              <a:extLst>
                <a:ext uri="{FF2B5EF4-FFF2-40B4-BE49-F238E27FC236}">
                  <a16:creationId xmlns:a16="http://schemas.microsoft.com/office/drawing/2014/main" id="{7561CC69-5A8D-4FB6-AE28-0B496C429E05}"/>
                </a:ext>
              </a:extLst>
            </p:cNvPr>
            <p:cNvSpPr>
              <a:spLocks noChangeArrowheads="1"/>
            </p:cNvSpPr>
            <p:nvPr/>
          </p:nvSpPr>
          <p:spPr bwMode="auto">
            <a:xfrm rot="14887715">
              <a:off x="6531520" y="4438558"/>
              <a:ext cx="1169089" cy="1251013"/>
            </a:xfrm>
            <a:custGeom>
              <a:avLst/>
              <a:gdLst>
                <a:gd name="T0" fmla="*/ 2501 w 5814"/>
                <a:gd name="T1" fmla="*/ 6655 h 6656"/>
                <a:gd name="T2" fmla="*/ 2501 w 5814"/>
                <a:gd name="T3" fmla="*/ 6655 h 6656"/>
                <a:gd name="T4" fmla="*/ 5813 w 5814"/>
                <a:gd name="T5" fmla="*/ 3342 h 6656"/>
                <a:gd name="T6" fmla="*/ 4719 w 5814"/>
                <a:gd name="T7" fmla="*/ 687 h 6656"/>
                <a:gd name="T8" fmla="*/ 2907 w 5814"/>
                <a:gd name="T9" fmla="*/ 687 h 6656"/>
                <a:gd name="T10" fmla="*/ 2157 w 5814"/>
                <a:gd name="T11" fmla="*/ 0 h 6656"/>
                <a:gd name="T12" fmla="*/ 1469 w 5814"/>
                <a:gd name="T13" fmla="*/ 687 h 6656"/>
                <a:gd name="T14" fmla="*/ 0 w 5814"/>
                <a:gd name="T15" fmla="*/ 687 h 6656"/>
                <a:gd name="T16" fmla="*/ 2501 w 5814"/>
                <a:gd name="T17" fmla="*/ 6655 h 6656"/>
                <a:gd name="connsiteX0" fmla="*/ 4302 w 9998"/>
                <a:gd name="connsiteY0" fmla="*/ 8966 h 8966"/>
                <a:gd name="connsiteX1" fmla="*/ 4302 w 9998"/>
                <a:gd name="connsiteY1" fmla="*/ 8966 h 8966"/>
                <a:gd name="connsiteX2" fmla="*/ 9998 w 9998"/>
                <a:gd name="connsiteY2" fmla="*/ 3989 h 8966"/>
                <a:gd name="connsiteX3" fmla="*/ 8117 w 9998"/>
                <a:gd name="connsiteY3" fmla="*/ 0 h 8966"/>
                <a:gd name="connsiteX4" fmla="*/ 5000 w 9998"/>
                <a:gd name="connsiteY4" fmla="*/ 0 h 8966"/>
                <a:gd name="connsiteX5" fmla="*/ 2527 w 9998"/>
                <a:gd name="connsiteY5" fmla="*/ 0 h 8966"/>
                <a:gd name="connsiteX6" fmla="*/ 0 w 9998"/>
                <a:gd name="connsiteY6" fmla="*/ 0 h 8966"/>
                <a:gd name="connsiteX7" fmla="*/ 4302 w 9998"/>
                <a:gd name="connsiteY7" fmla="*/ 8966 h 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98" h="8966">
                  <a:moveTo>
                    <a:pt x="4302" y="8966"/>
                  </a:moveTo>
                  <a:lnTo>
                    <a:pt x="4302" y="8966"/>
                  </a:lnTo>
                  <a:lnTo>
                    <a:pt x="9998" y="3989"/>
                  </a:lnTo>
                  <a:cubicBezTo>
                    <a:pt x="8817" y="2957"/>
                    <a:pt x="8117" y="1548"/>
                    <a:pt x="8117" y="0"/>
                  </a:cubicBezTo>
                  <a:lnTo>
                    <a:pt x="5000" y="0"/>
                  </a:lnTo>
                  <a:lnTo>
                    <a:pt x="2527" y="0"/>
                  </a:lnTo>
                  <a:lnTo>
                    <a:pt x="0" y="0"/>
                  </a:lnTo>
                  <a:cubicBezTo>
                    <a:pt x="0" y="3474"/>
                    <a:pt x="1667" y="6665"/>
                    <a:pt x="4302" y="8966"/>
                  </a:cubicBezTo>
                </a:path>
              </a:pathLst>
            </a:custGeom>
            <a:solidFill>
              <a:schemeClr val="accent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43" tIns="45722" rIns="91443" bIns="45722" anchor="ctr"/>
            <a:lstStyle/>
            <a:p>
              <a:endParaRPr lang="en-US" sz="1351">
                <a:latin typeface="Lato Regular" charset="0"/>
              </a:endParaRPr>
            </a:p>
          </p:txBody>
        </p:sp>
      </p:grpSp>
      <p:sp>
        <p:nvSpPr>
          <p:cNvPr id="330" name="TextBox 329">
            <a:extLst>
              <a:ext uri="{FF2B5EF4-FFF2-40B4-BE49-F238E27FC236}">
                <a16:creationId xmlns:a16="http://schemas.microsoft.com/office/drawing/2014/main" id="{25F367FE-D264-4F8B-8FF6-0A8835D41F78}"/>
              </a:ext>
            </a:extLst>
          </p:cNvPr>
          <p:cNvSpPr txBox="1"/>
          <p:nvPr/>
        </p:nvSpPr>
        <p:spPr>
          <a:xfrm>
            <a:off x="3148742" y="5544650"/>
            <a:ext cx="2034255" cy="369332"/>
          </a:xfrm>
          <a:prstGeom prst="rect">
            <a:avLst/>
          </a:prstGeom>
          <a:noFill/>
        </p:spPr>
        <p:txBody>
          <a:bodyPr wrap="square" rtlCol="0">
            <a:spAutoFit/>
          </a:bodyPr>
          <a:lstStyle/>
          <a:p>
            <a:pPr algn="ctr"/>
            <a:r>
              <a:rPr lang="en-US" b="1">
                <a:solidFill>
                  <a:schemeClr val="tx2"/>
                </a:solidFill>
                <a:latin typeface="+mj-lt"/>
              </a:rPr>
              <a:t>Risk Analysis</a:t>
            </a:r>
          </a:p>
        </p:txBody>
      </p:sp>
      <p:sp>
        <p:nvSpPr>
          <p:cNvPr id="331" name="TextBox 330">
            <a:extLst>
              <a:ext uri="{FF2B5EF4-FFF2-40B4-BE49-F238E27FC236}">
                <a16:creationId xmlns:a16="http://schemas.microsoft.com/office/drawing/2014/main" id="{895E9EAB-6986-4C2D-9EA5-C54E28DBD7B4}"/>
              </a:ext>
            </a:extLst>
          </p:cNvPr>
          <p:cNvSpPr txBox="1"/>
          <p:nvPr/>
        </p:nvSpPr>
        <p:spPr>
          <a:xfrm>
            <a:off x="5121457" y="6221842"/>
            <a:ext cx="2034255" cy="646331"/>
          </a:xfrm>
          <a:prstGeom prst="rect">
            <a:avLst/>
          </a:prstGeom>
          <a:noFill/>
        </p:spPr>
        <p:txBody>
          <a:bodyPr wrap="square" rtlCol="0" anchor="t">
            <a:spAutoFit/>
          </a:bodyPr>
          <a:lstStyle/>
          <a:p>
            <a:pPr algn="ctr"/>
            <a:r>
              <a:rPr lang="en-US" b="1">
                <a:solidFill>
                  <a:schemeClr val="tx2"/>
                </a:solidFill>
                <a:latin typeface="+mj-lt"/>
              </a:rPr>
              <a:t>Cross-functional</a:t>
            </a:r>
          </a:p>
          <a:p>
            <a:pPr algn="ctr"/>
            <a:r>
              <a:rPr lang="en-US" b="1">
                <a:solidFill>
                  <a:schemeClr val="tx2"/>
                </a:solidFill>
                <a:latin typeface="+mj-lt"/>
              </a:rPr>
              <a:t>Coordination </a:t>
            </a:r>
          </a:p>
        </p:txBody>
      </p:sp>
      <p:sp>
        <p:nvSpPr>
          <p:cNvPr id="332" name="TextBox 331">
            <a:extLst>
              <a:ext uri="{FF2B5EF4-FFF2-40B4-BE49-F238E27FC236}">
                <a16:creationId xmlns:a16="http://schemas.microsoft.com/office/drawing/2014/main" id="{AE045B47-6CB4-4D2D-8AB2-B413CE063309}"/>
              </a:ext>
            </a:extLst>
          </p:cNvPr>
          <p:cNvSpPr txBox="1"/>
          <p:nvPr/>
        </p:nvSpPr>
        <p:spPr>
          <a:xfrm>
            <a:off x="7356741" y="5270921"/>
            <a:ext cx="2034255" cy="923330"/>
          </a:xfrm>
          <a:prstGeom prst="rect">
            <a:avLst/>
          </a:prstGeom>
          <a:noFill/>
        </p:spPr>
        <p:txBody>
          <a:bodyPr wrap="square" rtlCol="0" anchor="t">
            <a:spAutoFit/>
          </a:bodyPr>
          <a:lstStyle/>
          <a:p>
            <a:pPr algn="ctr"/>
            <a:r>
              <a:rPr lang="en-US" b="1">
                <a:solidFill>
                  <a:schemeClr val="tx2"/>
                </a:solidFill>
                <a:latin typeface="+mj-lt"/>
              </a:rPr>
              <a:t>Culture Change and Communication </a:t>
            </a:r>
          </a:p>
        </p:txBody>
      </p:sp>
      <p:grpSp>
        <p:nvGrpSpPr>
          <p:cNvPr id="336" name="Group 335">
            <a:extLst>
              <a:ext uri="{FF2B5EF4-FFF2-40B4-BE49-F238E27FC236}">
                <a16:creationId xmlns:a16="http://schemas.microsoft.com/office/drawing/2014/main" id="{D04CF3F5-8192-42A2-AEC0-09AEC7D1FFCB}"/>
              </a:ext>
            </a:extLst>
          </p:cNvPr>
          <p:cNvGrpSpPr/>
          <p:nvPr/>
        </p:nvGrpSpPr>
        <p:grpSpPr>
          <a:xfrm rot="11062556">
            <a:off x="4568006" y="5287005"/>
            <a:ext cx="2986777" cy="895518"/>
            <a:chOff x="4690536" y="2315041"/>
            <a:chExt cx="2986777" cy="895518"/>
          </a:xfrm>
        </p:grpSpPr>
        <p:sp>
          <p:nvSpPr>
            <p:cNvPr id="333" name="Isosceles Triangle 332">
              <a:extLst>
                <a:ext uri="{FF2B5EF4-FFF2-40B4-BE49-F238E27FC236}">
                  <a16:creationId xmlns:a16="http://schemas.microsoft.com/office/drawing/2014/main" id="{C6768EFA-6DDC-4F13-9107-08B7641DE170}"/>
                </a:ext>
              </a:extLst>
            </p:cNvPr>
            <p:cNvSpPr/>
            <p:nvPr/>
          </p:nvSpPr>
          <p:spPr>
            <a:xfrm rot="21337444">
              <a:off x="5973031" y="2315041"/>
              <a:ext cx="284957" cy="280245"/>
            </a:xfrm>
            <a:prstGeom prst="triangle">
              <a:avLst/>
            </a:prstGeom>
            <a:solidFill>
              <a:srgbClr val="9AD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Isosceles Triangle 333">
              <a:extLst>
                <a:ext uri="{FF2B5EF4-FFF2-40B4-BE49-F238E27FC236}">
                  <a16:creationId xmlns:a16="http://schemas.microsoft.com/office/drawing/2014/main" id="{AF1DC649-6FF9-40E5-B100-C1F2DF61DF8D}"/>
                </a:ext>
              </a:extLst>
            </p:cNvPr>
            <p:cNvSpPr/>
            <p:nvPr/>
          </p:nvSpPr>
          <p:spPr>
            <a:xfrm rot="18806627">
              <a:off x="4688168" y="2927957"/>
              <a:ext cx="284970" cy="28023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Isosceles Triangle 334">
              <a:extLst>
                <a:ext uri="{FF2B5EF4-FFF2-40B4-BE49-F238E27FC236}">
                  <a16:creationId xmlns:a16="http://schemas.microsoft.com/office/drawing/2014/main" id="{3A0C8752-132A-412F-BB7A-57C3F40732B6}"/>
                </a:ext>
              </a:extLst>
            </p:cNvPr>
            <p:cNvSpPr/>
            <p:nvPr/>
          </p:nvSpPr>
          <p:spPr>
            <a:xfrm rot="2501908">
              <a:off x="7392356" y="2802564"/>
              <a:ext cx="284957" cy="280245"/>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338" name="Graphic 337" descr="Head with gears">
            <a:extLst>
              <a:ext uri="{FF2B5EF4-FFF2-40B4-BE49-F238E27FC236}">
                <a16:creationId xmlns:a16="http://schemas.microsoft.com/office/drawing/2014/main" id="{4E4BAC93-832D-4ED0-A513-48CF0BBBE6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15343" y="4651092"/>
            <a:ext cx="835207" cy="835207"/>
          </a:xfrm>
          <a:prstGeom prst="rect">
            <a:avLst/>
          </a:prstGeom>
        </p:spPr>
      </p:pic>
      <p:pic>
        <p:nvPicPr>
          <p:cNvPr id="341" name="Graphic 340" descr="Connections">
            <a:extLst>
              <a:ext uri="{FF2B5EF4-FFF2-40B4-BE49-F238E27FC236}">
                <a16:creationId xmlns:a16="http://schemas.microsoft.com/office/drawing/2014/main" id="{E922D389-DDE4-404B-B081-FF61AACC96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81597" y="5057842"/>
            <a:ext cx="762188" cy="762188"/>
          </a:xfrm>
          <a:prstGeom prst="rect">
            <a:avLst/>
          </a:prstGeom>
        </p:spPr>
      </p:pic>
      <p:pic>
        <p:nvPicPr>
          <p:cNvPr id="343" name="Graphic 342" descr="Warning">
            <a:extLst>
              <a:ext uri="{FF2B5EF4-FFF2-40B4-BE49-F238E27FC236}">
                <a16:creationId xmlns:a16="http://schemas.microsoft.com/office/drawing/2014/main" id="{77BA17B4-36B6-4AA5-AFCE-645BFDA121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65737" y="4631718"/>
            <a:ext cx="574113" cy="574113"/>
          </a:xfrm>
          <a:prstGeom prst="rect">
            <a:avLst/>
          </a:prstGeom>
        </p:spPr>
      </p:pic>
    </p:spTree>
    <p:extLst>
      <p:ext uri="{BB962C8B-B14F-4D97-AF65-F5344CB8AC3E}">
        <p14:creationId xmlns:p14="http://schemas.microsoft.com/office/powerpoint/2010/main" val="985901344"/>
      </p:ext>
    </p:extLst>
  </p:cSld>
  <p:clrMapOvr>
    <a:masterClrMapping/>
  </p:clrMapOvr>
</p:sld>
</file>

<file path=ppt/theme/theme1.xml><?xml version="1.0" encoding="utf-8"?>
<a:theme xmlns:a="http://schemas.openxmlformats.org/drawingml/2006/main" name="WMATA Standard Template - Light">
  <a:themeElements>
    <a:clrScheme name="Custom 1">
      <a:dk1>
        <a:srgbClr val="3A3838"/>
      </a:dk1>
      <a:lt1>
        <a:srgbClr val="FFFFFF"/>
      </a:lt1>
      <a:dk2>
        <a:srgbClr val="44546A"/>
      </a:dk2>
      <a:lt2>
        <a:srgbClr val="FFFFFF"/>
      </a:lt2>
      <a:accent1>
        <a:srgbClr val="1F4E79"/>
      </a:accent1>
      <a:accent2>
        <a:srgbClr val="57C0B5"/>
      </a:accent2>
      <a:accent3>
        <a:srgbClr val="0070C0"/>
      </a:accent3>
      <a:accent4>
        <a:srgbClr val="92D050"/>
      </a:accent4>
      <a:accent5>
        <a:srgbClr val="00B050"/>
      </a:accent5>
      <a:accent6>
        <a:srgbClr val="FFC000"/>
      </a:accent6>
      <a:hlink>
        <a:srgbClr val="0070C0"/>
      </a:hlink>
      <a:folHlink>
        <a:srgbClr val="00B05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333F50"/>
        </a:solidFill>
      </a:spPr>
      <a:bodyPr vert="horz" lIns="91440" tIns="45720" rIns="91440" bIns="45720" rtlCol="0" anchor="ctr">
        <a:normAutofit/>
      </a:bodyPr>
      <a:lstStyle>
        <a:defPPr>
          <a:defRPr dirty="0" smtClean="0">
            <a:solidFill>
              <a:schemeClr val="bg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MATA Standard Template - Dark">
  <a:themeElements>
    <a:clrScheme name="Custom 1">
      <a:dk1>
        <a:srgbClr val="3A3838"/>
      </a:dk1>
      <a:lt1>
        <a:srgbClr val="FFFFFF"/>
      </a:lt1>
      <a:dk2>
        <a:srgbClr val="44546A"/>
      </a:dk2>
      <a:lt2>
        <a:srgbClr val="FFFFFF"/>
      </a:lt2>
      <a:accent1>
        <a:srgbClr val="1F4E79"/>
      </a:accent1>
      <a:accent2>
        <a:srgbClr val="57C0B5"/>
      </a:accent2>
      <a:accent3>
        <a:srgbClr val="0070C0"/>
      </a:accent3>
      <a:accent4>
        <a:srgbClr val="92D050"/>
      </a:accent4>
      <a:accent5>
        <a:srgbClr val="00B050"/>
      </a:accent5>
      <a:accent6>
        <a:srgbClr val="FFC000"/>
      </a:accent6>
      <a:hlink>
        <a:srgbClr val="0070C0"/>
      </a:hlink>
      <a:folHlink>
        <a:srgbClr val="00B05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E07C2743DE3645A7994EF063025107" ma:contentTypeVersion="12" ma:contentTypeDescription="Create a new document." ma:contentTypeScope="" ma:versionID="ae34c61567441a14891430d52632dfd4">
  <xsd:schema xmlns:xsd="http://www.w3.org/2001/XMLSchema" xmlns:xs="http://www.w3.org/2001/XMLSchema" xmlns:p="http://schemas.microsoft.com/office/2006/metadata/properties" xmlns:ns2="0e96bcbb-a783-421b-8bc1-217a18626637" xmlns:ns3="dc046a53-5d1d-410e-bb98-305274721ed7" targetNamespace="http://schemas.microsoft.com/office/2006/metadata/properties" ma:root="true" ma:fieldsID="3626e79d464ca05106dc148a85d94814" ns2:_="" ns3:_="">
    <xsd:import namespace="0e96bcbb-a783-421b-8bc1-217a18626637"/>
    <xsd:import namespace="dc046a53-5d1d-410e-bb98-305274721ed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96bcbb-a783-421b-8bc1-217a1862663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046a53-5d1d-410e-bb98-305274721ed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BBF676-AE87-4D41-B2A9-639DEA0252CE}">
  <ds:schemaRefs>
    <ds:schemaRef ds:uri="http://purl.org/dc/dcmitype/"/>
    <ds:schemaRef ds:uri="http://schemas.microsoft.com/office/infopath/2007/PartnerControls"/>
    <ds:schemaRef ds:uri="0e96bcbb-a783-421b-8bc1-217a18626637"/>
    <ds:schemaRef ds:uri="http://purl.org/dc/elements/1.1/"/>
    <ds:schemaRef ds:uri="http://schemas.microsoft.com/office/2006/metadata/properties"/>
    <ds:schemaRef ds:uri="dc046a53-5d1d-410e-bb98-305274721ed7"/>
    <ds:schemaRef ds:uri="http://purl.org/dc/terms/"/>
    <ds:schemaRef ds:uri="http://schemas.openxmlformats.org/package/2006/metadata/core-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623FF312-C35E-44AB-AD7A-F0798A248F6F}">
  <ds:schemaRefs>
    <ds:schemaRef ds:uri="http://schemas.microsoft.com/sharepoint/v3/contenttype/forms"/>
  </ds:schemaRefs>
</ds:datastoreItem>
</file>

<file path=customXml/itemProps3.xml><?xml version="1.0" encoding="utf-8"?>
<ds:datastoreItem xmlns:ds="http://schemas.openxmlformats.org/officeDocument/2006/customXml" ds:itemID="{64392B53-C888-4F8B-8907-1BD135B47349}">
  <ds:schemaRefs>
    <ds:schemaRef ds:uri="0e96bcbb-a783-421b-8bc1-217a18626637"/>
    <ds:schemaRef ds:uri="dc046a53-5d1d-410e-bb98-305274721e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728</Words>
  <Application>Microsoft Office PowerPoint</Application>
  <PresentationFormat>Widescreen</PresentationFormat>
  <Paragraphs>149</Paragraphs>
  <Slides>12</Slides>
  <Notes>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Arial</vt:lpstr>
      <vt:lpstr>Arial Black</vt:lpstr>
      <vt:lpstr>Calibri</vt:lpstr>
      <vt:lpstr>Calibri Light</vt:lpstr>
      <vt:lpstr>Courier New</vt:lpstr>
      <vt:lpstr>Franklin Gothic Book</vt:lpstr>
      <vt:lpstr>Franklin Gothic Demi</vt:lpstr>
      <vt:lpstr>Franklin Gothic Medium</vt:lpstr>
      <vt:lpstr>Helvetica</vt:lpstr>
      <vt:lpstr>Helvetica Neue</vt:lpstr>
      <vt:lpstr>Lato Regular</vt:lpstr>
      <vt:lpstr>Wingdings</vt:lpstr>
      <vt:lpstr>WMATA Standard Template - Light</vt:lpstr>
      <vt:lpstr>WMATA Standard Template - Dark</vt:lpstr>
      <vt:lpstr>Strategic Initiatives at Washington DC Metro</vt:lpstr>
      <vt:lpstr>Organization Position of STIN</vt:lpstr>
      <vt:lpstr>Strategic Initiatives at Washington DC Metro</vt:lpstr>
      <vt:lpstr>Current Programs and Projects</vt:lpstr>
      <vt:lpstr>Mission and Values of COO</vt:lpstr>
      <vt:lpstr>PowerPoint Presentation</vt:lpstr>
      <vt:lpstr>PowerPoint Presentation</vt:lpstr>
      <vt:lpstr>PowerPoint Presentation</vt:lpstr>
      <vt:lpstr>Our Skills (the highlights)</vt:lpstr>
      <vt:lpstr> </vt:lpstr>
      <vt:lpstr>Key Requirements to Success</vt:lpstr>
      <vt:lpstr>Questions and Thoughts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Scarlett R.</dc:creator>
  <cp:lastModifiedBy>Lee, Ruby E. (Contr)</cp:lastModifiedBy>
  <cp:revision>1</cp:revision>
  <dcterms:created xsi:type="dcterms:W3CDTF">2017-07-09T23:44:46Z</dcterms:created>
  <dcterms:modified xsi:type="dcterms:W3CDTF">2019-08-12T15:49:06Z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0x0101001CE07C2743DE3645A7994EF063025107</vt:lpwstr>
  </property>
</Properties>
</file>