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Lst>
  <p:notesMasterIdLst>
    <p:notesMasterId r:id="rId10"/>
  </p:notesMasterIdLst>
  <p:sldIdLst>
    <p:sldId id="257" r:id="rId6"/>
    <p:sldId id="297" r:id="rId7"/>
    <p:sldId id="334" r:id="rId8"/>
    <p:sldId id="258" r:id="rId9"/>
  </p:sldIdLst>
  <p:sldSz cx="12188825" cy="6858000"/>
  <p:notesSz cx="7010400" cy="9236075"/>
  <p:defaultText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bliss, Leenda M." initials="C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9"/>
    <p:restoredTop sz="95274" autoAdjust="0"/>
  </p:normalViewPr>
  <p:slideViewPr>
    <p:cSldViewPr snapToGrid="0" snapToObjects="1">
      <p:cViewPr varScale="1">
        <p:scale>
          <a:sx n="79" d="100"/>
          <a:sy n="79" d="100"/>
        </p:scale>
        <p:origin x="581" y="77"/>
      </p:cViewPr>
      <p:guideLst>
        <p:guide orient="horz" pos="2160"/>
        <p:guide pos="3839"/>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4" d="100"/>
          <a:sy n="44" d="100"/>
        </p:scale>
        <p:origin x="25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3099"/>
          </a:xfrm>
          <a:prstGeom prst="rect">
            <a:avLst/>
          </a:prstGeom>
        </p:spPr>
        <p:txBody>
          <a:bodyPr vert="horz" lIns="61850" tIns="30925" rIns="61850" bIns="30925" rtlCol="0"/>
          <a:lstStyle>
            <a:lvl1pPr algn="l">
              <a:defRPr sz="800"/>
            </a:lvl1pPr>
          </a:lstStyle>
          <a:p>
            <a:endParaRPr lang="en-US"/>
          </a:p>
        </p:txBody>
      </p:sp>
      <p:sp>
        <p:nvSpPr>
          <p:cNvPr id="3" name="Date Placeholder 2"/>
          <p:cNvSpPr>
            <a:spLocks noGrp="1"/>
          </p:cNvSpPr>
          <p:nvPr>
            <p:ph type="dt" idx="1"/>
          </p:nvPr>
        </p:nvSpPr>
        <p:spPr>
          <a:xfrm>
            <a:off x="3970885" y="0"/>
            <a:ext cx="3038319" cy="463099"/>
          </a:xfrm>
          <a:prstGeom prst="rect">
            <a:avLst/>
          </a:prstGeom>
        </p:spPr>
        <p:txBody>
          <a:bodyPr vert="horz" lIns="61850" tIns="30925" rIns="61850" bIns="30925" rtlCol="0"/>
          <a:lstStyle>
            <a:lvl1pPr algn="r">
              <a:defRPr sz="800"/>
            </a:lvl1pPr>
          </a:lstStyle>
          <a:p>
            <a:fld id="{C6111037-7040-4649-B41A-F16050F67721}" type="datetimeFigureOut">
              <a:rPr lang="en-US" smtClean="0"/>
              <a:t>8/16/2019</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61850" tIns="30925" rIns="61850" bIns="30925" rtlCol="0" anchor="ctr"/>
          <a:lstStyle/>
          <a:p>
            <a:endParaRPr lang="en-US"/>
          </a:p>
        </p:txBody>
      </p:sp>
      <p:sp>
        <p:nvSpPr>
          <p:cNvPr id="5" name="Notes Placeholder 4"/>
          <p:cNvSpPr>
            <a:spLocks noGrp="1"/>
          </p:cNvSpPr>
          <p:nvPr>
            <p:ph type="body" sz="quarter" idx="3"/>
          </p:nvPr>
        </p:nvSpPr>
        <p:spPr>
          <a:xfrm>
            <a:off x="701519" y="4444749"/>
            <a:ext cx="5607362" cy="3637066"/>
          </a:xfrm>
          <a:prstGeom prst="rect">
            <a:avLst/>
          </a:prstGeom>
        </p:spPr>
        <p:txBody>
          <a:bodyPr vert="horz" lIns="61850" tIns="30925" rIns="61850" bIns="309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977"/>
            <a:ext cx="3038319" cy="463098"/>
          </a:xfrm>
          <a:prstGeom prst="rect">
            <a:avLst/>
          </a:prstGeom>
        </p:spPr>
        <p:txBody>
          <a:bodyPr vert="horz" lIns="61850" tIns="30925" rIns="61850" bIns="30925" rtlCol="0" anchor="b"/>
          <a:lstStyle>
            <a:lvl1pPr algn="l">
              <a:defRPr sz="800"/>
            </a:lvl1pPr>
          </a:lstStyle>
          <a:p>
            <a:endParaRPr lang="en-US"/>
          </a:p>
        </p:txBody>
      </p:sp>
      <p:sp>
        <p:nvSpPr>
          <p:cNvPr id="7" name="Slide Number Placeholder 6"/>
          <p:cNvSpPr>
            <a:spLocks noGrp="1"/>
          </p:cNvSpPr>
          <p:nvPr>
            <p:ph type="sldNum" sz="quarter" idx="5"/>
          </p:nvPr>
        </p:nvSpPr>
        <p:spPr>
          <a:xfrm>
            <a:off x="3970885" y="8772977"/>
            <a:ext cx="3038319" cy="463098"/>
          </a:xfrm>
          <a:prstGeom prst="rect">
            <a:avLst/>
          </a:prstGeom>
        </p:spPr>
        <p:txBody>
          <a:bodyPr vert="horz" lIns="61850" tIns="30925" rIns="61850" bIns="30925" rtlCol="0" anchor="b"/>
          <a:lstStyle>
            <a:lvl1pPr algn="r">
              <a:defRPr sz="800"/>
            </a:lvl1pPr>
          </a:lstStyle>
          <a:p>
            <a:fld id="{439971FE-6597-49CC-844B-906381CD88ED}" type="slidenum">
              <a:rPr lang="en-US" smtClean="0"/>
              <a:t>‹#›</a:t>
            </a:fld>
            <a:endParaRPr lang="en-US"/>
          </a:p>
        </p:txBody>
      </p:sp>
    </p:spTree>
    <p:extLst>
      <p:ext uri="{BB962C8B-B14F-4D97-AF65-F5344CB8AC3E}">
        <p14:creationId xmlns:p14="http://schemas.microsoft.com/office/powerpoint/2010/main" val="144558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8825" cy="6857888"/>
          </a:xfrm>
          <a:prstGeom prst="rect">
            <a:avLst/>
          </a:prstGeom>
        </p:spPr>
      </p:pic>
      <p:sp>
        <p:nvSpPr>
          <p:cNvPr id="8" name="Title 1"/>
          <p:cNvSpPr>
            <a:spLocks noGrp="1"/>
          </p:cNvSpPr>
          <p:nvPr>
            <p:ph type="title" hasCustomPrompt="1"/>
          </p:nvPr>
        </p:nvSpPr>
        <p:spPr>
          <a:xfrm>
            <a:off x="593043" y="1371600"/>
            <a:ext cx="794583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490" y="3321666"/>
            <a:ext cx="5121957"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044" y="5432491"/>
            <a:ext cx="5135403"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19576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562101"/>
            <a:ext cx="571854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1562100"/>
            <a:ext cx="572041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3"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98006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631"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1270"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631"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1270"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550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199775"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631" y="3842324"/>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3653" y="383654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684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630" y="1621963"/>
            <a:ext cx="57592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0593" y="1621963"/>
            <a:ext cx="57592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630" y="3930189"/>
            <a:ext cx="57592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0593" y="3930189"/>
            <a:ext cx="57592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3170" y="2493130"/>
            <a:ext cx="2742486"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895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630"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6372"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2376"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2091"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1110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248" y="2565400"/>
            <a:ext cx="2742486"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49718" y="2565401"/>
            <a:ext cx="2742486"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1463" y="2565401"/>
            <a:ext cx="2742486"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7327" y="2565401"/>
            <a:ext cx="2742486"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248" y="1706638"/>
            <a:ext cx="2742486"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49718" y="1704044"/>
            <a:ext cx="2742486"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1463" y="1704044"/>
            <a:ext cx="2742486"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7327" y="1704044"/>
            <a:ext cx="2742486"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8717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4022312"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3257" y="1705498"/>
            <a:ext cx="4022312"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7500" y="1705498"/>
            <a:ext cx="4022312"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631" y="2601324"/>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7298"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7500"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18172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3100494"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29318" y="1705498"/>
            <a:ext cx="3100494"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69841" y="1705498"/>
            <a:ext cx="3100494"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0479" y="1705498"/>
            <a:ext cx="3100494"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632"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0479"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69841"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29318"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81350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566" y="2504966"/>
            <a:ext cx="11655564" cy="3496148"/>
          </a:xfrm>
        </p:spPr>
        <p:txBody>
          <a:bodyPr>
            <a:normAutofit/>
          </a:bodyPr>
          <a:lstStyle>
            <a:lvl1pPr marL="0" indent="0">
              <a:buNone/>
              <a:defRPr sz="2400">
                <a:solidFill>
                  <a:schemeClr val="tx1"/>
                </a:solidFill>
                <a:latin typeface="Helvetica"/>
                <a:cs typeface="Helvetica"/>
              </a:defRPr>
            </a:lvl1pPr>
          </a:lstStyle>
          <a:p>
            <a:endParaRPr lang="en-US"/>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94665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8643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91697"/>
            <a:ext cx="11655564"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0564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0430" y="1699172"/>
            <a:ext cx="4805698" cy="4388070"/>
          </a:xfrm>
        </p:spPr>
        <p:txBody>
          <a:bodyPr/>
          <a:lstStyle/>
          <a:p>
            <a:endParaRPr lang="en-US"/>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631" y="1952259"/>
            <a:ext cx="6868432"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37943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0936" cy="4436228"/>
          </a:xfrm>
        </p:spPr>
        <p:txBody>
          <a:bodyPr/>
          <a:lstStyle/>
          <a:p>
            <a:endParaRPr lang="en-US"/>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3763" y="1900144"/>
            <a:ext cx="6868432"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6901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20700"/>
            <a:ext cx="12188825" cy="49244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3020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Tree>
    <p:extLst>
      <p:ext uri="{BB962C8B-B14F-4D97-AF65-F5344CB8AC3E}">
        <p14:creationId xmlns:p14="http://schemas.microsoft.com/office/powerpoint/2010/main" val="114680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300"/>
            <a:ext cx="12188825" cy="51149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2424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216" y="1709739"/>
            <a:ext cx="9924279"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216" y="4589464"/>
            <a:ext cx="9924279"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731" y="3571277"/>
            <a:ext cx="864485" cy="1018186"/>
          </a:xfrm>
          <a:prstGeom prst="rect">
            <a:avLst/>
          </a:prstGeom>
        </p:spPr>
      </p:pic>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55859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4527"/>
            <a:ext cx="12188825" cy="5181600"/>
          </a:xfrm>
          <a:prstGeom prst="rect">
            <a:avLst/>
          </a:prstGeom>
        </p:spPr>
      </p:pic>
      <p:sp>
        <p:nvSpPr>
          <p:cNvPr id="7" name="Title 1"/>
          <p:cNvSpPr>
            <a:spLocks noGrp="1"/>
          </p:cNvSpPr>
          <p:nvPr>
            <p:ph type="ctrTitle" hasCustomPrompt="1"/>
          </p:nvPr>
        </p:nvSpPr>
        <p:spPr>
          <a:xfrm>
            <a:off x="1523603" y="1122363"/>
            <a:ext cx="9141619"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3603" y="3711389"/>
            <a:ext cx="9141619"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Tree>
    <p:extLst>
      <p:ext uri="{BB962C8B-B14F-4D97-AF65-F5344CB8AC3E}">
        <p14:creationId xmlns:p14="http://schemas.microsoft.com/office/powerpoint/2010/main" val="1325410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7888"/>
          </a:xfrm>
          <a:prstGeom prst="rect">
            <a:avLst/>
          </a:prstGeom>
        </p:spPr>
      </p:pic>
      <p:sp>
        <p:nvSpPr>
          <p:cNvPr id="8" name="Title 1"/>
          <p:cNvSpPr>
            <a:spLocks noGrp="1"/>
          </p:cNvSpPr>
          <p:nvPr>
            <p:ph type="title" hasCustomPrompt="1"/>
          </p:nvPr>
        </p:nvSpPr>
        <p:spPr>
          <a:xfrm>
            <a:off x="593043" y="1371600"/>
            <a:ext cx="794583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490" y="3321666"/>
            <a:ext cx="5121957"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044" y="5432491"/>
            <a:ext cx="5135403"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1685602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0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91697"/>
            <a:ext cx="11655564"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43505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07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5780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0700"/>
            <a:ext cx="12188825" cy="44958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1997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3"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0057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88189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0" y="1707446"/>
            <a:ext cx="639694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028" y="954111"/>
            <a:ext cx="5056095" cy="5056095"/>
          </a:xfrm>
          <a:prstGeom prst="rect">
            <a:avLst/>
          </a:prstGeom>
        </p:spPr>
      </p:pic>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01616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2568969"/>
            <a:ext cx="11655564"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51226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4984982"/>
            <a:ext cx="11663182"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1587501"/>
            <a:ext cx="11655564"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45536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2568969"/>
            <a:ext cx="571854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2568968"/>
            <a:ext cx="572041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1"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60579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18"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562101"/>
            <a:ext cx="571854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1562100"/>
            <a:ext cx="572041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3"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24370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631"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1270"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631"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1270"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40090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199775"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631" y="3842324"/>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3653" y="383654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505906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630" y="1621963"/>
            <a:ext cx="57592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0593" y="1621963"/>
            <a:ext cx="57592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630" y="3930189"/>
            <a:ext cx="57592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0593" y="3930189"/>
            <a:ext cx="57592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3170" y="2493130"/>
            <a:ext cx="2742486"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90371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148283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630"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6372"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2376"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2091"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44156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248" y="2565400"/>
            <a:ext cx="2742486"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49718" y="2565401"/>
            <a:ext cx="2742486"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1463" y="2565401"/>
            <a:ext cx="2742486"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7327" y="2565401"/>
            <a:ext cx="2742486"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248" y="1706638"/>
            <a:ext cx="2742486"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49718" y="1704044"/>
            <a:ext cx="2742486"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1463" y="1704044"/>
            <a:ext cx="2742486"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7327" y="1704044"/>
            <a:ext cx="2742486"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227231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4022312"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3257" y="1705498"/>
            <a:ext cx="4022312"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7500" y="1705498"/>
            <a:ext cx="4022312"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631" y="2601324"/>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0" name="Footer Placeholder 4">
            <a:extLst>
              <a:ext uri="{FF2B5EF4-FFF2-40B4-BE49-F238E27FC236}">
                <a16:creationId xmlns:a16="http://schemas.microsoft.com/office/drawing/2014/main" id="{CA4C74AB-2B3B-434B-9892-DA5D78E986A5}"/>
              </a:ext>
            </a:extLst>
          </p:cNvPr>
          <p:cNvSpPr>
            <a:spLocks noGrp="1"/>
          </p:cNvSpPr>
          <p:nvPr>
            <p:ph type="ftr" sz="quarter" idx="17"/>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7298"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7500"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243415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3100494"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29318" y="1705498"/>
            <a:ext cx="3100494"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69841" y="1705498"/>
            <a:ext cx="3100494"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0479" y="1705498"/>
            <a:ext cx="3100494"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632"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2"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0479"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69841"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29318"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29300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566" y="2504966"/>
            <a:ext cx="11655564" cy="3496148"/>
          </a:xfrm>
        </p:spPr>
        <p:txBody>
          <a:bodyPr>
            <a:normAutofit/>
          </a:bodyPr>
          <a:lstStyle>
            <a:lvl1pPr marL="0" indent="0">
              <a:buNone/>
              <a:defRPr sz="2400">
                <a:solidFill>
                  <a:schemeClr val="tx1"/>
                </a:solidFill>
                <a:latin typeface="Helvetica"/>
                <a:cs typeface="Helvetica"/>
              </a:defRPr>
            </a:lvl1pPr>
          </a:lstStyle>
          <a:p>
            <a:endParaRPr lang="en-US" dirty="0"/>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17204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39766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0430" y="1699172"/>
            <a:ext cx="4805698" cy="4388070"/>
          </a:xfrm>
        </p:spPr>
        <p:txBody>
          <a:bodyPr/>
          <a:lstStyle/>
          <a:p>
            <a:endParaRPr lang="en-US" dirty="0"/>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631" y="1952259"/>
            <a:ext cx="6868432"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25688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0936" cy="4436228"/>
          </a:xfrm>
        </p:spPr>
        <p:txBody>
          <a:bodyPr/>
          <a:lstStyle/>
          <a:p>
            <a:endParaRPr lang="en-US" dirty="0"/>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3763" y="1900144"/>
            <a:ext cx="6868432"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10327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20700"/>
            <a:ext cx="12188825" cy="49244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806944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pic>
        <p:nvPicPr>
          <p:cNvPr id="2" name="Picture 1" descr="Smartcard_bg.jpg"/>
          <p:cNvPicPr>
            <a:picLocks noChangeAspect="1"/>
          </p:cNvPicPr>
          <p:nvPr userDrawn="1"/>
        </p:nvPicPr>
        <p:blipFill rotWithShape="1">
          <a:blip r:embed="rId2">
            <a:extLst>
              <a:ext uri="{28A0092B-C50C-407E-A947-70E740481C1C}">
                <a14:useLocalDpi xmlns:a14="http://schemas.microsoft.com/office/drawing/2010/main" val="0"/>
              </a:ext>
            </a:extLst>
          </a:blip>
          <a:srcRect t="7687" b="-1"/>
          <a:stretch/>
        </p:blipFill>
        <p:spPr>
          <a:xfrm>
            <a:off x="0" y="520700"/>
            <a:ext cx="12188825" cy="6330759"/>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Tree>
    <p:extLst>
      <p:ext uri="{BB962C8B-B14F-4D97-AF65-F5344CB8AC3E}">
        <p14:creationId xmlns:p14="http://schemas.microsoft.com/office/powerpoint/2010/main" val="4181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58707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300"/>
            <a:ext cx="12188825" cy="5114925"/>
          </a:xfrm>
          <a:prstGeom prst="rect">
            <a:avLst/>
          </a:prstGeom>
        </p:spPr>
      </p:pic>
      <p:sp>
        <p:nvSpPr>
          <p:cNvPr id="1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93627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216" y="1709739"/>
            <a:ext cx="9924279"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216" y="4589464"/>
            <a:ext cx="9924279"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731" y="3571277"/>
            <a:ext cx="864485" cy="1018186"/>
          </a:xfrm>
          <a:prstGeom prst="rect">
            <a:avLst/>
          </a:prstGeom>
        </p:spPr>
      </p:pic>
      <p:sp>
        <p:nvSpPr>
          <p:cNvPr id="9"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33014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27"/>
            <a:ext cx="12188825" cy="5181600"/>
          </a:xfrm>
          <a:prstGeom prst="rect">
            <a:avLst/>
          </a:prstGeom>
        </p:spPr>
      </p:pic>
      <p:sp>
        <p:nvSpPr>
          <p:cNvPr id="7" name="Title 1"/>
          <p:cNvSpPr>
            <a:spLocks noGrp="1"/>
          </p:cNvSpPr>
          <p:nvPr>
            <p:ph type="ctrTitle" hasCustomPrompt="1"/>
          </p:nvPr>
        </p:nvSpPr>
        <p:spPr>
          <a:xfrm>
            <a:off x="1523603" y="1122363"/>
            <a:ext cx="9141619"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3603" y="3711389"/>
            <a:ext cx="9141619"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
        <p:nvSpPr>
          <p:cNvPr id="1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endParaRPr lang="en-US" dirty="0"/>
          </a:p>
        </p:txBody>
      </p:sp>
    </p:spTree>
    <p:extLst>
      <p:ext uri="{BB962C8B-B14F-4D97-AF65-F5344CB8AC3E}">
        <p14:creationId xmlns:p14="http://schemas.microsoft.com/office/powerpoint/2010/main" val="1019672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3A678-5535-4118-B5F5-39B8138BE947}"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A2A08-73CB-4D2D-A82F-6C9F5F8E84D7}" type="slidenum">
              <a:rPr lang="en-US" smtClean="0"/>
              <a:t>‹#›</a:t>
            </a:fld>
            <a:endParaRPr lang="en-US"/>
          </a:p>
        </p:txBody>
      </p:sp>
    </p:spTree>
    <p:extLst>
      <p:ext uri="{BB962C8B-B14F-4D97-AF65-F5344CB8AC3E}">
        <p14:creationId xmlns:p14="http://schemas.microsoft.com/office/powerpoint/2010/main" val="141553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0" y="1707446"/>
            <a:ext cx="639694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028" y="954111"/>
            <a:ext cx="5056095" cy="5056095"/>
          </a:xfrm>
          <a:prstGeom prst="rect">
            <a:avLst/>
          </a:prstGeom>
        </p:spPr>
      </p:pic>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7108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2568969"/>
            <a:ext cx="11655564"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50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4984982"/>
            <a:ext cx="11663182"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1587501"/>
            <a:ext cx="11655564"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1208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2568969"/>
            <a:ext cx="571854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2568968"/>
            <a:ext cx="572041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057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353" y="693458"/>
            <a:ext cx="10969943" cy="1143000"/>
          </a:xfrm>
          <a:prstGeom prst="rect">
            <a:avLst/>
          </a:prstGeom>
        </p:spPr>
        <p:txBody>
          <a:bodyPr vert="horz" lIns="121893" tIns="60947" rIns="121893" bIns="60947" rtlCol="0" anchor="ctr">
            <a:normAutofit/>
          </a:bodyPr>
          <a:lstStyle/>
          <a:p>
            <a:r>
              <a:rPr lang="en-US" dirty="0"/>
              <a:t>Click to edit Master title style</a:t>
            </a:r>
          </a:p>
        </p:txBody>
      </p:sp>
      <p:sp>
        <p:nvSpPr>
          <p:cNvPr id="3" name="Text Placeholder 2"/>
          <p:cNvSpPr>
            <a:spLocks noGrp="1"/>
          </p:cNvSpPr>
          <p:nvPr>
            <p:ph type="body" idx="1"/>
          </p:nvPr>
        </p:nvSpPr>
        <p:spPr>
          <a:xfrm>
            <a:off x="380353" y="2019020"/>
            <a:ext cx="10969943" cy="4525963"/>
          </a:xfrm>
          <a:prstGeom prst="rect">
            <a:avLst/>
          </a:prstGeom>
        </p:spPr>
        <p:txBody>
          <a:bodyPr vert="horz" lIns="121893" tIns="60947" rIns="121893" bIns="60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353" y="6370255"/>
            <a:ext cx="27432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mtClean="0"/>
              <a:pPr/>
              <a:t>‹#›</a:t>
            </a:fld>
            <a:endParaRPr lang="en-US" dirty="0"/>
          </a:p>
        </p:txBody>
      </p:sp>
      <p:pic>
        <p:nvPicPr>
          <p:cNvPr id="4" name="Picture 3" descr="Metro_BlackwTransparentM.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
        <p:nvSpPr>
          <p:cNvPr id="5" name="Rectangle 4"/>
          <p:cNvSpPr/>
          <p:nvPr userDrawn="1"/>
        </p:nvSpPr>
        <p:spPr>
          <a:xfrm>
            <a:off x="-1" y="-1"/>
            <a:ext cx="12188825"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D3429B-06AA-4423-BD84-DED5703BB86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27900" y="6294040"/>
            <a:ext cx="1235413" cy="501886"/>
          </a:xfrm>
          <a:prstGeom prst="rect">
            <a:avLst/>
          </a:prstGeom>
        </p:spPr>
      </p:pic>
      <p:sp>
        <p:nvSpPr>
          <p:cNvPr id="10" name="Footer Placeholder 4">
            <a:extLst>
              <a:ext uri="{FF2B5EF4-FFF2-40B4-BE49-F238E27FC236}">
                <a16:creationId xmlns:a16="http://schemas.microsoft.com/office/drawing/2014/main" id="{61389BA1-B6B7-4B4C-BDE4-13BC3BB229CD}"/>
              </a:ext>
            </a:extLst>
          </p:cNvPr>
          <p:cNvSpPr>
            <a:spLocks noGrp="1"/>
          </p:cNvSpPr>
          <p:nvPr>
            <p:ph type="ftr" sz="quarter" idx="3"/>
          </p:nvPr>
        </p:nvSpPr>
        <p:spPr>
          <a:xfrm>
            <a:off x="4037549" y="6456935"/>
            <a:ext cx="4113728" cy="365125"/>
          </a:xfrm>
          <a:prstGeom prst="rect">
            <a:avLst/>
          </a:prstGeom>
        </p:spPr>
        <p:txBody>
          <a:bodyPr vert="horz" lIns="91440" tIns="45720" rIns="91440" bIns="45720" rtlCol="0" anchor="ctr"/>
          <a:lstStyle>
            <a:lvl1pPr algn="ctr">
              <a:defRPr sz="900">
                <a:solidFill>
                  <a:schemeClr val="tx1">
                    <a:tint val="75000"/>
                  </a:schemeClr>
                </a:solidFill>
                <a:latin typeface="Helvetica"/>
                <a:cs typeface="Helvetica"/>
              </a:defRPr>
            </a:lvl1pPr>
          </a:lstStyle>
          <a:p>
            <a:r>
              <a:rPr lang="en-US"/>
              <a:t>WASHINGTON METROPOLITAN AREA TRANSIT AUTHORITY</a:t>
            </a:r>
            <a:endParaRPr lang="en-US" dirty="0"/>
          </a:p>
        </p:txBody>
      </p:sp>
    </p:spTree>
    <p:extLst>
      <p:ext uri="{BB962C8B-B14F-4D97-AF65-F5344CB8AC3E}">
        <p14:creationId xmlns:p14="http://schemas.microsoft.com/office/powerpoint/2010/main" val="4618394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94"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95" r:id="rId23"/>
    <p:sldLayoutId id="2147483671" r:id="rId24"/>
    <p:sldLayoutId id="2147483672" r:id="rId25"/>
    <p:sldLayoutId id="2147483673" r:id="rId26"/>
  </p:sldLayoutIdLst>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353" y="693458"/>
            <a:ext cx="10969943" cy="1143000"/>
          </a:xfrm>
          <a:prstGeom prst="rect">
            <a:avLst/>
          </a:prstGeom>
        </p:spPr>
        <p:txBody>
          <a:bodyPr vert="horz" lIns="121893" tIns="60947" rIns="121893" bIns="60947" rtlCol="0" anchor="ctr">
            <a:normAutofit/>
          </a:bodyPr>
          <a:lstStyle/>
          <a:p>
            <a:r>
              <a:rPr lang="en-US" dirty="0"/>
              <a:t>Click to edit Master title style</a:t>
            </a:r>
          </a:p>
        </p:txBody>
      </p:sp>
      <p:sp>
        <p:nvSpPr>
          <p:cNvPr id="3" name="Text Placeholder 2"/>
          <p:cNvSpPr>
            <a:spLocks noGrp="1"/>
          </p:cNvSpPr>
          <p:nvPr>
            <p:ph type="body" idx="1"/>
          </p:nvPr>
        </p:nvSpPr>
        <p:spPr>
          <a:xfrm>
            <a:off x="380353" y="2019020"/>
            <a:ext cx="10969943" cy="4525963"/>
          </a:xfrm>
          <a:prstGeom prst="rect">
            <a:avLst/>
          </a:prstGeom>
        </p:spPr>
        <p:txBody>
          <a:bodyPr vert="horz" lIns="121893" tIns="60947" rIns="121893" bIns="60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CA4C74AB-2B3B-434B-9892-DA5D78E986A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r>
              <a:rPr lang="en-US" dirty="0"/>
              <a:t>WASHINGTON METROPOLITAN AREA TRANSIT AUTHORITY</a:t>
            </a:r>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353" y="6370255"/>
            <a:ext cx="27432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mtClean="0"/>
              <a:pPr/>
              <a:t>‹#›</a:t>
            </a:fld>
            <a:endParaRPr lang="en-US" dirty="0"/>
          </a:p>
        </p:txBody>
      </p:sp>
      <p:sp>
        <p:nvSpPr>
          <p:cNvPr id="26" name="Footer Placeholder 25"/>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4" name="Picture 3" descr="Metro_BlackwTransparentM.pn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
        <p:nvSpPr>
          <p:cNvPr id="5" name="Rectangle 4"/>
          <p:cNvSpPr/>
          <p:nvPr userDrawn="1"/>
        </p:nvSpPr>
        <p:spPr>
          <a:xfrm>
            <a:off x="-1" y="-1"/>
            <a:ext cx="12188825"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6616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Lst>
  <p:hf hdr="0" ftr="0" dt="0"/>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1.xml"/><Relationship Id="rId1" Type="http://schemas.openxmlformats.org/officeDocument/2006/relationships/video" Target="https://www.youtube.com/embed/YM2jNZKfrV0?ecver=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Parting Leadership Message from the COO</a:t>
            </a:r>
          </a:p>
        </p:txBody>
      </p:sp>
      <p:sp>
        <p:nvSpPr>
          <p:cNvPr id="6" name="Text Placeholder 5"/>
          <p:cNvSpPr>
            <a:spLocks noGrp="1"/>
          </p:cNvSpPr>
          <p:nvPr>
            <p:ph type="body" sz="quarter" idx="10"/>
          </p:nvPr>
        </p:nvSpPr>
        <p:spPr>
          <a:xfrm>
            <a:off x="599766" y="3448422"/>
            <a:ext cx="5121957" cy="900112"/>
          </a:xfrm>
        </p:spPr>
        <p:txBody>
          <a:bodyPr vert="horz" lIns="121893" tIns="60947" rIns="121893" bIns="60947" rtlCol="0" anchor="t">
            <a:normAutofit/>
          </a:bodyPr>
          <a:lstStyle/>
          <a:p>
            <a:r>
              <a:rPr lang="en-US" dirty="0"/>
              <a:t>EnoMAX 2019 </a:t>
            </a:r>
          </a:p>
        </p:txBody>
      </p:sp>
      <p:sp>
        <p:nvSpPr>
          <p:cNvPr id="7" name="Text Placeholder 6"/>
          <p:cNvSpPr>
            <a:spLocks noGrp="1"/>
          </p:cNvSpPr>
          <p:nvPr>
            <p:ph type="body" sz="quarter" idx="11"/>
          </p:nvPr>
        </p:nvSpPr>
        <p:spPr/>
        <p:txBody>
          <a:bodyPr>
            <a:normAutofit/>
          </a:bodyPr>
          <a:lstStyle/>
          <a:p>
            <a:r>
              <a:rPr lang="en-US" dirty="0"/>
              <a:t>Joe Leader</a:t>
            </a:r>
          </a:p>
          <a:p>
            <a:r>
              <a:rPr lang="en-US" dirty="0"/>
              <a:t>08/16/2019</a:t>
            </a:r>
          </a:p>
        </p:txBody>
      </p:sp>
      <p:sp>
        <p:nvSpPr>
          <p:cNvPr id="2" name="TextBox 1">
            <a:extLst>
              <a:ext uri="{FF2B5EF4-FFF2-40B4-BE49-F238E27FC236}">
                <a16:creationId xmlns:a16="http://schemas.microsoft.com/office/drawing/2014/main" id="{3BB1CA2E-0141-4BBD-8B03-4630496F05DC}"/>
              </a:ext>
            </a:extLst>
          </p:cNvPr>
          <p:cNvSpPr txBox="1"/>
          <p:nvPr/>
        </p:nvSpPr>
        <p:spPr>
          <a:xfrm>
            <a:off x="4988190" y="6536085"/>
            <a:ext cx="2212445" cy="253916"/>
          </a:xfrm>
          <a:prstGeom prst="rect">
            <a:avLst/>
          </a:prstGeom>
          <a:noFill/>
        </p:spPr>
        <p:txBody>
          <a:bodyPr wrap="square" rtlCol="0">
            <a:spAutoFit/>
          </a:bodyPr>
          <a:lstStyle/>
          <a:p>
            <a:r>
              <a:rPr lang="en-US" sz="1050">
                <a:solidFill>
                  <a:schemeClr val="bg2">
                    <a:lumMod val="50000"/>
                  </a:schemeClr>
                </a:solidFill>
                <a:latin typeface="Helvetica" panose="020B0604020202020204" pitchFamily="34" charset="0"/>
                <a:cs typeface="Helvetica" panose="020B0604020202020204" pitchFamily="34" charset="0"/>
              </a:rPr>
              <a:t>METRO INTERNAL USE ONLY</a:t>
            </a:r>
          </a:p>
        </p:txBody>
      </p:sp>
      <p:pic>
        <p:nvPicPr>
          <p:cNvPr id="8" name="Picture 7">
            <a:extLst>
              <a:ext uri="{FF2B5EF4-FFF2-40B4-BE49-F238E27FC236}">
                <a16:creationId xmlns:a16="http://schemas.microsoft.com/office/drawing/2014/main" id="{E59D88D5-82F6-4337-979B-22B08B95ABCD}"/>
              </a:ext>
            </a:extLst>
          </p:cNvPr>
          <p:cNvPicPr>
            <a:picLocks noChangeAspect="1"/>
          </p:cNvPicPr>
          <p:nvPr/>
        </p:nvPicPr>
        <p:blipFill rotWithShape="1">
          <a:blip r:embed="rId2"/>
          <a:srcRect l="8547" t="33315" r="8889" b="32359"/>
          <a:stretch/>
        </p:blipFill>
        <p:spPr>
          <a:xfrm>
            <a:off x="6982550" y="105266"/>
            <a:ext cx="5130363" cy="1510150"/>
          </a:xfrm>
          <a:prstGeom prst="rect">
            <a:avLst/>
          </a:prstGeom>
        </p:spPr>
      </p:pic>
    </p:spTree>
    <p:extLst>
      <p:ext uri="{BB962C8B-B14F-4D97-AF65-F5344CB8AC3E}">
        <p14:creationId xmlns:p14="http://schemas.microsoft.com/office/powerpoint/2010/main" val="376971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4C139A8-2846-4F81-AE16-E122560EFBAF}"/>
              </a:ext>
            </a:extLst>
          </p:cNvPr>
          <p:cNvSpPr txBox="1">
            <a:spLocks/>
          </p:cNvSpPr>
          <p:nvPr/>
        </p:nvSpPr>
        <p:spPr>
          <a:xfrm>
            <a:off x="166158" y="1842725"/>
            <a:ext cx="8435975" cy="4911440"/>
          </a:xfrm>
          <a:prstGeom prst="rect">
            <a:avLst/>
          </a:prstGeom>
          <a:solidFill>
            <a:schemeClr val="accent1">
              <a:lumMod val="60000"/>
              <a:lumOff val="40000"/>
            </a:scheme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11" name="Title 1">
            <a:extLst>
              <a:ext uri="{FF2B5EF4-FFF2-40B4-BE49-F238E27FC236}">
                <a16:creationId xmlns:a16="http://schemas.microsoft.com/office/drawing/2014/main" id="{5D64FEAB-7D0D-4671-8262-40574354CE6E}"/>
              </a:ext>
            </a:extLst>
          </p:cNvPr>
          <p:cNvSpPr txBox="1">
            <a:spLocks/>
          </p:cNvSpPr>
          <p:nvPr/>
        </p:nvSpPr>
        <p:spPr>
          <a:xfrm>
            <a:off x="266630" y="2482769"/>
            <a:ext cx="8256481" cy="4280442"/>
          </a:xfrm>
          <a:prstGeom prst="rect">
            <a:avLst/>
          </a:prstGeom>
        </p:spPr>
        <p:txBody>
          <a:bodyPr vert="horz" lIns="121893" tIns="60947" rIns="121893" bIns="60947" rtlCol="0" anchor="ctr">
            <a:no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2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3A3838"/>
                </a:solidFill>
                <a:effectLst/>
                <a:uLnTx/>
                <a:uFillTx/>
                <a:latin typeface="Helvetica"/>
                <a:ea typeface="+mj-ea"/>
                <a:cs typeface="Helvetica"/>
              </a:rPr>
              <a:t>vehicles and stations. Ridership is at full capacity, with optimized networks that offer fast, frequent service to connect communities. All customers feel appreciated, have their needs met, and would rather ride metro than other forms of transportation because it is a seamless, safe, and secure experience with the lowest crime rate in North America. We have minimized the need for paratransit services because our systems are sufficiently ADA accessible and friendly to customers with limited mobility. Our assets are in good condition and are maintained using reliability-centered practices that maximize availability at the lowest cost. No part of our system is beyond its useful life. COO is well-managed with low turnover: communication flows up, down, across and our priorities are clear. All employees are fully engaged, feel valued and take pride that they are making a significant contribution in public service.</a:t>
            </a:r>
            <a:endParaRPr kumimoji="0" lang="en-US" sz="1800" b="1"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12" name="Content Placeholder 4">
            <a:extLst>
              <a:ext uri="{FF2B5EF4-FFF2-40B4-BE49-F238E27FC236}">
                <a16:creationId xmlns:a16="http://schemas.microsoft.com/office/drawing/2014/main" id="{012F066D-3081-4D76-B03E-606EF8E64982}"/>
              </a:ext>
            </a:extLst>
          </p:cNvPr>
          <p:cNvSpPr txBox="1">
            <a:spLocks/>
          </p:cNvSpPr>
          <p:nvPr/>
        </p:nvSpPr>
        <p:spPr>
          <a:xfrm>
            <a:off x="166158" y="759303"/>
            <a:ext cx="11884527" cy="912538"/>
          </a:xfrm>
          <a:prstGeom prst="rect">
            <a:avLst/>
          </a:prstGeom>
          <a:solidFill>
            <a:srgbClr val="1F4E79">
              <a:lumMod val="20000"/>
              <a:lumOff val="80000"/>
            </a:srgb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4" name="Text Placeholder 3"/>
          <p:cNvSpPr>
            <a:spLocks noGrp="1"/>
          </p:cNvSpPr>
          <p:nvPr>
            <p:ph type="body" sz="quarter" idx="10"/>
          </p:nvPr>
        </p:nvSpPr>
        <p:spPr/>
        <p:txBody>
          <a:bodyPr/>
          <a:lstStyle/>
          <a:p>
            <a:r>
              <a:rPr lang="en-US" dirty="0"/>
              <a:t>COO Mission, Vision, Values</a:t>
            </a:r>
          </a:p>
        </p:txBody>
      </p:sp>
      <p:sp>
        <p:nvSpPr>
          <p:cNvPr id="5" name="Title 1">
            <a:extLst>
              <a:ext uri="{FF2B5EF4-FFF2-40B4-BE49-F238E27FC236}">
                <a16:creationId xmlns:a16="http://schemas.microsoft.com/office/drawing/2014/main" id="{8D8E0290-E129-47BE-A7C0-7446AEA1F6AF}"/>
              </a:ext>
            </a:extLst>
          </p:cNvPr>
          <p:cNvSpPr txBox="1">
            <a:spLocks/>
          </p:cNvSpPr>
          <p:nvPr/>
        </p:nvSpPr>
        <p:spPr>
          <a:xfrm>
            <a:off x="166158" y="767032"/>
            <a:ext cx="8869192" cy="838201"/>
          </a:xfrm>
          <a:prstGeom prst="rect">
            <a:avLst/>
          </a:prstGeom>
        </p:spPr>
        <p:txBody>
          <a:bodyPr vert="horz" lIns="121893" tIns="60947" rIns="121893" bIns="60947" rtlCol="0" anchor="ctr">
            <a:norm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uLnTx/>
                <a:uFillTx/>
                <a:latin typeface="Helvetica"/>
                <a:ea typeface="+mj-ea"/>
                <a:cs typeface="Helvetica"/>
              </a:rPr>
              <a:t>MISSION</a:t>
            </a:r>
            <a:endParaRPr kumimoji="0" lang="en-US" b="0"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6" name="TextBox 5">
            <a:extLst>
              <a:ext uri="{FF2B5EF4-FFF2-40B4-BE49-F238E27FC236}">
                <a16:creationId xmlns:a16="http://schemas.microsoft.com/office/drawing/2014/main" id="{A8EFD91F-70D1-4B17-97E0-7728A0B4ABAE}"/>
              </a:ext>
            </a:extLst>
          </p:cNvPr>
          <p:cNvSpPr txBox="1"/>
          <p:nvPr/>
        </p:nvSpPr>
        <p:spPr>
          <a:xfrm>
            <a:off x="3095671" y="828689"/>
            <a:ext cx="8926996" cy="830997"/>
          </a:xfrm>
          <a:prstGeom prst="rect">
            <a:avLst/>
          </a:prstGeom>
          <a:noFill/>
        </p:spPr>
        <p:txBody>
          <a:bodyPr wrap="square" rtlCol="0" anchor="t">
            <a:spAutoFit/>
          </a:bodyPr>
          <a:lstStyle/>
          <a:p>
            <a:pPr defTabSz="609468"/>
            <a:r>
              <a:rPr lang="en-US" dirty="0">
                <a:solidFill>
                  <a:srgbClr val="3A3838"/>
                </a:solidFill>
                <a:latin typeface="Helvetica Neue"/>
                <a:cs typeface="Helvetica" panose="020B0604020202020204" pitchFamily="34" charset="0"/>
              </a:rPr>
              <a:t>Move the region through safe, reliable and cost-effective public transportation.</a:t>
            </a:r>
          </a:p>
        </p:txBody>
      </p:sp>
      <p:pic>
        <p:nvPicPr>
          <p:cNvPr id="7" name="Picture 6">
            <a:extLst>
              <a:ext uri="{FF2B5EF4-FFF2-40B4-BE49-F238E27FC236}">
                <a16:creationId xmlns:a16="http://schemas.microsoft.com/office/drawing/2014/main" id="{4332FE49-FF43-45D9-AC0D-DB1D7D974916}"/>
              </a:ext>
            </a:extLst>
          </p:cNvPr>
          <p:cNvPicPr>
            <a:picLocks noChangeAspect="1"/>
          </p:cNvPicPr>
          <p:nvPr/>
        </p:nvPicPr>
        <p:blipFill>
          <a:blip r:embed="rId2"/>
          <a:stretch>
            <a:fillRect/>
          </a:stretch>
        </p:blipFill>
        <p:spPr>
          <a:xfrm>
            <a:off x="8704933" y="1833544"/>
            <a:ext cx="3345752" cy="4920621"/>
          </a:xfrm>
          <a:prstGeom prst="rect">
            <a:avLst/>
          </a:prstGeom>
        </p:spPr>
      </p:pic>
      <p:sp>
        <p:nvSpPr>
          <p:cNvPr id="9" name="TextBox 8">
            <a:extLst>
              <a:ext uri="{FF2B5EF4-FFF2-40B4-BE49-F238E27FC236}">
                <a16:creationId xmlns:a16="http://schemas.microsoft.com/office/drawing/2014/main" id="{2CC007CB-EDE0-4452-A538-B75DE4DDEEE7}"/>
              </a:ext>
            </a:extLst>
          </p:cNvPr>
          <p:cNvSpPr txBox="1"/>
          <p:nvPr/>
        </p:nvSpPr>
        <p:spPr>
          <a:xfrm>
            <a:off x="166158" y="1913581"/>
            <a:ext cx="3557775" cy="769441"/>
          </a:xfrm>
          <a:prstGeom prst="rect">
            <a:avLst/>
          </a:prstGeom>
          <a:noFill/>
        </p:spPr>
        <p:txBody>
          <a:bodyPr wrap="square" rtlCol="0">
            <a:spAutoFit/>
          </a:bodyPr>
          <a:lstStyle/>
          <a:p>
            <a:pPr defTabSz="609468"/>
            <a:r>
              <a:rPr lang="en-US" sz="4400" b="1" dirty="0">
                <a:solidFill>
                  <a:schemeClr val="accent1">
                    <a:lumMod val="50000"/>
                  </a:schemeClr>
                </a:solidFill>
                <a:latin typeface="Helvetica" panose="020B0604020202020204" pitchFamily="34" charset="0"/>
                <a:cs typeface="Helvetica" panose="020B0604020202020204" pitchFamily="34" charset="0"/>
              </a:rPr>
              <a:t>VISION</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EABC0152-1F58-4032-9027-021E88693F3C}"/>
              </a:ext>
            </a:extLst>
          </p:cNvPr>
          <p:cNvSpPr txBox="1"/>
          <p:nvPr/>
        </p:nvSpPr>
        <p:spPr>
          <a:xfrm>
            <a:off x="2379503" y="1997933"/>
            <a:ext cx="6143608" cy="646331"/>
          </a:xfrm>
          <a:prstGeom prst="rect">
            <a:avLst/>
          </a:prstGeom>
          <a:noFill/>
        </p:spPr>
        <p:txBody>
          <a:bodyPr wrap="square" rtlCol="0" anchor="t">
            <a:spAutoFit/>
          </a:bodyPr>
          <a:lstStyle/>
          <a:p>
            <a:pPr defTabSz="609468"/>
            <a:r>
              <a:rPr lang="en-US" sz="1800" dirty="0">
                <a:solidFill>
                  <a:srgbClr val="3A3838"/>
                </a:solidFill>
                <a:latin typeface="Helvetica" panose="020B0604020202020204" pitchFamily="34" charset="0"/>
                <a:cs typeface="Helvetica" panose="020B0604020202020204" pitchFamily="34" charset="0"/>
              </a:rPr>
              <a:t>Be the best transportation system in North America because we are consistently on-time with the cleanest</a:t>
            </a:r>
          </a:p>
        </p:txBody>
      </p:sp>
    </p:spTree>
    <p:extLst>
      <p:ext uri="{BB962C8B-B14F-4D97-AF65-F5344CB8AC3E}">
        <p14:creationId xmlns:p14="http://schemas.microsoft.com/office/powerpoint/2010/main" val="135871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YM2jNZKfrV0">
            <a:hlinkClick r:id="" action="ppaction://media"/>
            <a:extLst>
              <a:ext uri="{FF2B5EF4-FFF2-40B4-BE49-F238E27FC236}">
                <a16:creationId xmlns:a16="http://schemas.microsoft.com/office/drawing/2014/main" id="{9F4C4F13-3FF6-47AE-B71F-0E402D75ADB9}"/>
              </a:ext>
            </a:extLst>
          </p:cNvPr>
          <p:cNvPicPr>
            <a:picLocks noRot="1" noChangeAspect="1"/>
          </p:cNvPicPr>
          <p:nvPr>
            <a:videoFile r:link="rId1"/>
          </p:nvPr>
        </p:nvPicPr>
        <p:blipFill>
          <a:blip r:embed="rId3"/>
          <a:stretch>
            <a:fillRect/>
          </a:stretch>
        </p:blipFill>
        <p:spPr>
          <a:xfrm>
            <a:off x="1862253" y="444500"/>
            <a:ext cx="8493989" cy="6370492"/>
          </a:xfrm>
          <a:prstGeom prst="rect">
            <a:avLst/>
          </a:prstGeom>
        </p:spPr>
      </p:pic>
      <p:sp>
        <p:nvSpPr>
          <p:cNvPr id="17" name="Text Placeholder 3">
            <a:extLst>
              <a:ext uri="{FF2B5EF4-FFF2-40B4-BE49-F238E27FC236}">
                <a16:creationId xmlns:a16="http://schemas.microsoft.com/office/drawing/2014/main" id="{824093BD-9B20-44D4-ABB9-DD8FFF371AF9}"/>
              </a:ext>
            </a:extLst>
          </p:cNvPr>
          <p:cNvSpPr>
            <a:spLocks noGrp="1"/>
          </p:cNvSpPr>
          <p:nvPr>
            <p:ph type="body" sz="quarter" idx="10"/>
          </p:nvPr>
        </p:nvSpPr>
        <p:spPr>
          <a:xfrm>
            <a:off x="1" y="0"/>
            <a:ext cx="12188824" cy="444500"/>
          </a:xfrm>
          <a:solidFill>
            <a:schemeClr val="tx1"/>
          </a:solidFill>
        </p:spPr>
        <p:txBody>
          <a:bodyPr/>
          <a:lstStyle/>
          <a:p>
            <a:pPr algn="ctr"/>
            <a:r>
              <a:rPr lang="en-US" sz="2400" dirty="0">
                <a:effectLst/>
              </a:rPr>
              <a:t>“The Man in the Arena”</a:t>
            </a:r>
          </a:p>
        </p:txBody>
      </p:sp>
    </p:spTree>
    <p:extLst>
      <p:ext uri="{BB962C8B-B14F-4D97-AF65-F5344CB8AC3E}">
        <p14:creationId xmlns:p14="http://schemas.microsoft.com/office/powerpoint/2010/main" val="290269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pPr algn="ctr"/>
            <a:r>
              <a:rPr lang="en-US" b="1" dirty="0"/>
              <a:t>EnoMAX Class of 2019</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fontScale="92500" lnSpcReduction="20000"/>
          </a:bodyPr>
          <a:lstStyle/>
          <a:p>
            <a:pPr marL="0" indent="0" algn="ctr">
              <a:buNone/>
            </a:pPr>
            <a:endParaRPr lang="en-US" sz="1800" b="1" dirty="0">
              <a:solidFill>
                <a:srgbClr val="00B050"/>
              </a:solidFill>
            </a:endParaRPr>
          </a:p>
          <a:p>
            <a:pPr marL="0" indent="0" algn="ctr">
              <a:buNone/>
            </a:pPr>
            <a:endParaRPr lang="en-US" sz="6600" b="1" dirty="0">
              <a:solidFill>
                <a:srgbClr val="00B050"/>
              </a:solidFill>
            </a:endParaRPr>
          </a:p>
          <a:p>
            <a:pPr marL="0" indent="0" algn="ctr">
              <a:buNone/>
            </a:pPr>
            <a:r>
              <a:rPr lang="en-US" sz="8600" b="1" dirty="0">
                <a:solidFill>
                  <a:srgbClr val="00B050"/>
                </a:solidFill>
              </a:rPr>
              <a:t>Make a Difference </a:t>
            </a:r>
          </a:p>
          <a:p>
            <a:pPr marL="0" indent="0" algn="ctr">
              <a:buNone/>
            </a:pPr>
            <a:endParaRPr lang="en-US" sz="6600" b="1" dirty="0">
              <a:solidFill>
                <a:srgbClr val="00B050"/>
              </a:solidFill>
            </a:endParaRPr>
          </a:p>
          <a:p>
            <a:pPr marL="0" indent="0" algn="ctr">
              <a:buNone/>
            </a:pPr>
            <a:r>
              <a:rPr lang="en-US" sz="5400" b="1" i="1" dirty="0"/>
              <a:t>…safe travels</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rPr>
              <a:t>EnoMAX 2019 </a:t>
            </a:r>
          </a:p>
        </p:txBody>
      </p:sp>
    </p:spTree>
    <p:extLst>
      <p:ext uri="{BB962C8B-B14F-4D97-AF65-F5344CB8AC3E}">
        <p14:creationId xmlns:p14="http://schemas.microsoft.com/office/powerpoint/2010/main" val="361966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5A586D5EC0F24B922387F051A2AE62" ma:contentTypeVersion="13" ma:contentTypeDescription="Create a new document." ma:contentTypeScope="" ma:versionID="dab1aaae2c0bdb5149f00321f3846e5e">
  <xsd:schema xmlns:xsd="http://www.w3.org/2001/XMLSchema" xmlns:xs="http://www.w3.org/2001/XMLSchema" xmlns:p="http://schemas.microsoft.com/office/2006/metadata/properties" xmlns:ns3="dad0b277-c6d6-4741-a2a3-7d6948cc1f07" xmlns:ns4="7cdfb5ca-89d5-4441-a9b7-52496410e1e4" targetNamespace="http://schemas.microsoft.com/office/2006/metadata/properties" ma:root="true" ma:fieldsID="a796b96c5addfcc752aebadcf144a056" ns3:_="" ns4:_="">
    <xsd:import namespace="dad0b277-c6d6-4741-a2a3-7d6948cc1f07"/>
    <xsd:import namespace="7cdfb5ca-89d5-4441-a9b7-52496410e1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b277-c6d6-4741-a2a3-7d6948cc1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dfb5ca-89d5-4441-a9b7-52496410e1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2EF00-139B-4416-A200-7E4029368633}">
  <ds:schemaRefs>
    <ds:schemaRef ds:uri="http://schemas.microsoft.com/sharepoint/v3/contenttype/forms"/>
  </ds:schemaRefs>
</ds:datastoreItem>
</file>

<file path=customXml/itemProps2.xml><?xml version="1.0" encoding="utf-8"?>
<ds:datastoreItem xmlns:ds="http://schemas.openxmlformats.org/officeDocument/2006/customXml" ds:itemID="{FC93AF44-59FC-4579-AF09-7EED6912E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b277-c6d6-4741-a2a3-7d6948cc1f07"/>
    <ds:schemaRef ds:uri="7cdfb5ca-89d5-4441-a9b7-52496410e1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6ED69-1FE0-4807-AC12-1D9FB4109CC0}">
  <ds:schemaRefs>
    <ds:schemaRef ds:uri="http://purl.org/dc/elements/1.1/"/>
    <ds:schemaRef ds:uri="http://schemas.microsoft.com/office/2006/metadata/properties"/>
    <ds:schemaRef ds:uri="7cdfb5ca-89d5-4441-a9b7-52496410e1e4"/>
    <ds:schemaRef ds:uri="dad0b277-c6d6-4741-a2a3-7d6948cc1f07"/>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5632</TotalTime>
  <Words>227</Words>
  <Application>Microsoft Office PowerPoint</Application>
  <PresentationFormat>Custom</PresentationFormat>
  <Paragraphs>19</Paragraphs>
  <Slides>4</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Franklin Gothic Book</vt:lpstr>
      <vt:lpstr>Helvetica</vt:lpstr>
      <vt:lpstr>Helvetica Neue</vt:lpstr>
      <vt:lpstr>Lucida Grande</vt:lpstr>
      <vt:lpstr>Wingdings</vt:lpstr>
      <vt:lpstr>Office Theme</vt:lpstr>
      <vt:lpstr>1_Office Theme</vt:lpstr>
      <vt:lpstr>Parting Leadership Message from the COO</vt:lpstr>
      <vt:lpstr>PowerPoint Presentation</vt:lpstr>
      <vt:lpstr>PowerPoint Presentation</vt:lpstr>
      <vt:lpstr>EnoMAX Class of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Name Here</dc:title>
  <dc:creator>Frost, Kathryn</dc:creator>
  <cp:lastModifiedBy>Coyne, Kevin M.</cp:lastModifiedBy>
  <cp:revision>82</cp:revision>
  <cp:lastPrinted>2019-08-15T15:12:52Z</cp:lastPrinted>
  <dcterms:created xsi:type="dcterms:W3CDTF">2018-02-01T21:28:46Z</dcterms:created>
  <dcterms:modified xsi:type="dcterms:W3CDTF">2019-08-16T11:11:23Z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0x010100A35A586D5EC0F24B922387F051A2AE62</vt:lpwstr>
  </property>
  <property fmtid="{D5CDD505-2E9C-101B-9397-08002B2CF9AE}" pid="3" name="AuthorIds_UIVersion_3072">
    <vt:lpwstr>252</vt:lpwstr>
  </property>
</Properties>
</file>