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340" r:id="rId3"/>
    <p:sldId id="322" r:id="rId4"/>
    <p:sldId id="342" r:id="rId5"/>
    <p:sldId id="323" r:id="rId6"/>
    <p:sldId id="335" r:id="rId7"/>
    <p:sldId id="337" r:id="rId8"/>
    <p:sldId id="339" r:id="rId9"/>
    <p:sldId id="338" r:id="rId10"/>
    <p:sldId id="343" r:id="rId11"/>
    <p:sldId id="344" r:id="rId12"/>
    <p:sldId id="257" r:id="rId1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B0B995-822C-4DE2-B604-3EE1FE1C2B11}" v="2491" dt="2019-04-25T20:28:40.531"/>
    <p1510:client id="{ABB5A960-75CA-4ADD-9811-3F0529F237A0}" v="1" dt="2019-04-26T15:40:55.3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0" d="100"/>
          <a:sy n="150" d="100"/>
        </p:scale>
        <p:origin x="4554" y="13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wccftech.com/full-metal-galaxy-sm-a500-leaked/" TargetMode="External"/><Relationship Id="rId1" Type="http://schemas.openxmlformats.org/officeDocument/2006/relationships/image" Target="../media/image24.jpg"/><Relationship Id="rId6" Type="http://schemas.openxmlformats.org/officeDocument/2006/relationships/hyperlink" Target="http://bytheirstrangefruit.blogspot.com/2015/01/stay-proactive-stay-vocal-stay.html" TargetMode="External"/><Relationship Id="rId5" Type="http://schemas.openxmlformats.org/officeDocument/2006/relationships/image" Target="../media/image26.jpg"/><Relationship Id="rId4" Type="http://schemas.openxmlformats.org/officeDocument/2006/relationships/hyperlink" Target="http://www.justintarte.com/2013/05/what-ive-learned-about-change.html"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wccftech.com/full-metal-galaxy-sm-a500-leaked/" TargetMode="External"/><Relationship Id="rId1" Type="http://schemas.openxmlformats.org/officeDocument/2006/relationships/image" Target="../media/image24.jpg"/><Relationship Id="rId6" Type="http://schemas.openxmlformats.org/officeDocument/2006/relationships/hyperlink" Target="http://bytheirstrangefruit.blogspot.com/2015/01/stay-proactive-stay-vocal-stay.html" TargetMode="External"/><Relationship Id="rId5" Type="http://schemas.openxmlformats.org/officeDocument/2006/relationships/image" Target="../media/image26.jpg"/><Relationship Id="rId4" Type="http://schemas.openxmlformats.org/officeDocument/2006/relationships/hyperlink" Target="http://www.justintarte.com/2013/05/what-ive-learned-about-change.html"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8BE09A-72E6-4D58-8C03-B20AEC1EA2C4}"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9F407EAF-7CCD-486F-B96D-51655A781A2B}">
      <dgm:prSet phldrT="[Text]"/>
      <dgm:spPr>
        <a:solidFill>
          <a:srgbClr val="00205B"/>
        </a:solidFill>
      </dgm:spPr>
      <dgm:t>
        <a:bodyPr/>
        <a:lstStyle/>
        <a:p>
          <a:r>
            <a:rPr lang="en-US"/>
            <a:t>Capitalize on “Smart Phones.”</a:t>
          </a:r>
        </a:p>
      </dgm:t>
    </dgm:pt>
    <dgm:pt modelId="{99D22768-C0FC-4FBA-B7F2-71AD4E73C606}" type="parTrans" cxnId="{8902129C-BB46-4112-B001-D7B6FA2AC86B}">
      <dgm:prSet/>
      <dgm:spPr/>
      <dgm:t>
        <a:bodyPr/>
        <a:lstStyle/>
        <a:p>
          <a:endParaRPr lang="en-US"/>
        </a:p>
      </dgm:t>
    </dgm:pt>
    <dgm:pt modelId="{F1704A10-EED3-4C37-B997-73588BE88449}" type="sibTrans" cxnId="{8902129C-BB46-4112-B001-D7B6FA2AC86B}">
      <dgm:prSet/>
      <dgm:spPr/>
      <dgm:t>
        <a:bodyPr/>
        <a:lstStyle/>
        <a:p>
          <a:endParaRPr lang="en-US"/>
        </a:p>
      </dgm:t>
    </dgm:pt>
    <dgm:pt modelId="{122E7A46-5FA7-4914-AD1B-1E5D4F4A56C2}">
      <dgm:prSet phldrT="[Text]"/>
      <dgm:spPr>
        <a:solidFill>
          <a:srgbClr val="00205B"/>
        </a:solidFill>
      </dgm:spPr>
      <dgm:t>
        <a:bodyPr/>
        <a:lstStyle/>
        <a:p>
          <a:r>
            <a:rPr lang="en-US"/>
            <a:t>Ensures on-scene live reporting.</a:t>
          </a:r>
        </a:p>
      </dgm:t>
    </dgm:pt>
    <dgm:pt modelId="{D61248F1-D333-4D01-9ECD-6754B1D9F0BB}" type="parTrans" cxnId="{9925B38C-B47D-49E9-9908-9A585F335E09}">
      <dgm:prSet/>
      <dgm:spPr/>
      <dgm:t>
        <a:bodyPr/>
        <a:lstStyle/>
        <a:p>
          <a:endParaRPr lang="en-US"/>
        </a:p>
      </dgm:t>
    </dgm:pt>
    <dgm:pt modelId="{100D6F8B-900C-4AE8-82BC-7F024CB61A42}" type="sibTrans" cxnId="{9925B38C-B47D-49E9-9908-9A585F335E09}">
      <dgm:prSet/>
      <dgm:spPr/>
      <dgm:t>
        <a:bodyPr/>
        <a:lstStyle/>
        <a:p>
          <a:endParaRPr lang="en-US"/>
        </a:p>
      </dgm:t>
    </dgm:pt>
    <dgm:pt modelId="{6D6EF067-54B7-43A2-9598-88A251365073}">
      <dgm:prSet phldrT="[Text]"/>
      <dgm:spPr>
        <a:solidFill>
          <a:srgbClr val="00205B"/>
        </a:solidFill>
      </dgm:spPr>
      <dgm:t>
        <a:bodyPr/>
        <a:lstStyle/>
        <a:p>
          <a:r>
            <a:rPr lang="en-US"/>
            <a:t>Eliminates paper forms.</a:t>
          </a:r>
        </a:p>
      </dgm:t>
    </dgm:pt>
    <dgm:pt modelId="{B20981BD-EC49-4533-93DD-EAE6B6BDA646}" type="parTrans" cxnId="{7BEF4455-3E36-48B5-BA68-4E0A633EE946}">
      <dgm:prSet/>
      <dgm:spPr/>
      <dgm:t>
        <a:bodyPr/>
        <a:lstStyle/>
        <a:p>
          <a:endParaRPr lang="en-US"/>
        </a:p>
      </dgm:t>
    </dgm:pt>
    <dgm:pt modelId="{64149053-B18E-4F49-97CE-080A62602204}" type="sibTrans" cxnId="{7BEF4455-3E36-48B5-BA68-4E0A633EE946}">
      <dgm:prSet/>
      <dgm:spPr/>
      <dgm:t>
        <a:bodyPr/>
        <a:lstStyle/>
        <a:p>
          <a:endParaRPr lang="en-US"/>
        </a:p>
      </dgm:t>
    </dgm:pt>
    <dgm:pt modelId="{09214972-BC2C-4AA6-9123-44C916D11F88}">
      <dgm:prSet phldrT="[Text]"/>
      <dgm:spPr>
        <a:solidFill>
          <a:srgbClr val="00205B"/>
        </a:solidFill>
      </dgm:spPr>
      <dgm:t>
        <a:bodyPr/>
        <a:lstStyle/>
        <a:p>
          <a:r>
            <a:rPr lang="en-US"/>
            <a:t>Employ easy to use software.</a:t>
          </a:r>
        </a:p>
      </dgm:t>
    </dgm:pt>
    <dgm:pt modelId="{3F6FA0BF-A3A3-4465-A2FE-2B8118479011}" type="parTrans" cxnId="{FD390EC6-ED7E-4325-A870-1F9D2C959790}">
      <dgm:prSet/>
      <dgm:spPr/>
      <dgm:t>
        <a:bodyPr/>
        <a:lstStyle/>
        <a:p>
          <a:endParaRPr lang="en-US"/>
        </a:p>
      </dgm:t>
    </dgm:pt>
    <dgm:pt modelId="{863FCA0F-7D47-4F50-AEC1-02A424AD5F9B}" type="sibTrans" cxnId="{FD390EC6-ED7E-4325-A870-1F9D2C959790}">
      <dgm:prSet/>
      <dgm:spPr/>
      <dgm:t>
        <a:bodyPr/>
        <a:lstStyle/>
        <a:p>
          <a:endParaRPr lang="en-US"/>
        </a:p>
      </dgm:t>
    </dgm:pt>
    <dgm:pt modelId="{710992B1-8A9A-4C5C-B7D0-50EE7A0353F0}">
      <dgm:prSet phldrT="[Text]"/>
      <dgm:spPr>
        <a:solidFill>
          <a:srgbClr val="00205B"/>
        </a:solidFill>
      </dgm:spPr>
      <dgm:t>
        <a:bodyPr/>
        <a:lstStyle/>
        <a:p>
          <a:r>
            <a:rPr lang="en-US"/>
            <a:t>Use field intelligence to analyze existing or developing trends that may impact on-time performance.</a:t>
          </a:r>
        </a:p>
      </dgm:t>
    </dgm:pt>
    <dgm:pt modelId="{A15822C7-D081-49D9-B446-5E891FDF36F5}" type="parTrans" cxnId="{B1052414-C2F7-4C17-84F7-ED136B4A42D6}">
      <dgm:prSet/>
      <dgm:spPr/>
      <dgm:t>
        <a:bodyPr/>
        <a:lstStyle/>
        <a:p>
          <a:endParaRPr lang="en-US"/>
        </a:p>
      </dgm:t>
    </dgm:pt>
    <dgm:pt modelId="{66DFE972-ED3B-49AE-AA10-339DF038EF1E}" type="sibTrans" cxnId="{B1052414-C2F7-4C17-84F7-ED136B4A42D6}">
      <dgm:prSet/>
      <dgm:spPr/>
      <dgm:t>
        <a:bodyPr/>
        <a:lstStyle/>
        <a:p>
          <a:endParaRPr lang="en-US"/>
        </a:p>
      </dgm:t>
    </dgm:pt>
    <dgm:pt modelId="{68213A92-6E22-4823-9858-E400A2716662}">
      <dgm:prSet phldrT="[Text]"/>
      <dgm:spPr>
        <a:solidFill>
          <a:srgbClr val="00205B"/>
        </a:solidFill>
      </dgm:spPr>
      <dgm:t>
        <a:bodyPr/>
        <a:lstStyle/>
        <a:p>
          <a:r>
            <a:rPr lang="en-US"/>
            <a:t>Proactive management.</a:t>
          </a:r>
        </a:p>
      </dgm:t>
    </dgm:pt>
    <dgm:pt modelId="{9B567A62-B545-4676-BAB3-3E140E409419}" type="parTrans" cxnId="{98843C5B-38F3-4539-A9E6-11786FCD7AF3}">
      <dgm:prSet/>
      <dgm:spPr/>
      <dgm:t>
        <a:bodyPr/>
        <a:lstStyle/>
        <a:p>
          <a:endParaRPr lang="en-US"/>
        </a:p>
      </dgm:t>
    </dgm:pt>
    <dgm:pt modelId="{CC564FFC-E12D-470A-9FC5-362D8FE38DFF}" type="sibTrans" cxnId="{98843C5B-38F3-4539-A9E6-11786FCD7AF3}">
      <dgm:prSet/>
      <dgm:spPr/>
      <dgm:t>
        <a:bodyPr/>
        <a:lstStyle/>
        <a:p>
          <a:endParaRPr lang="en-US"/>
        </a:p>
      </dgm:t>
    </dgm:pt>
    <dgm:pt modelId="{C1DE0473-3DCB-42B7-8DE1-D744E9839B56}">
      <dgm:prSet phldrT="[Text]"/>
      <dgm:spPr>
        <a:solidFill>
          <a:srgbClr val="00205B"/>
        </a:solidFill>
      </dgm:spPr>
      <dgm:t>
        <a:bodyPr/>
        <a:lstStyle/>
        <a:p>
          <a:r>
            <a:rPr lang="en-US"/>
            <a:t>Supervisors and immediate managers can access individual performance at any time from a proactive platform.</a:t>
          </a:r>
        </a:p>
      </dgm:t>
    </dgm:pt>
    <dgm:pt modelId="{501EC770-23DC-4E14-8589-09D0B2273284}" type="parTrans" cxnId="{E476FF4B-DF5B-45EC-918F-8949B486E8BB}">
      <dgm:prSet/>
      <dgm:spPr/>
      <dgm:t>
        <a:bodyPr/>
        <a:lstStyle/>
        <a:p>
          <a:endParaRPr lang="en-US"/>
        </a:p>
      </dgm:t>
    </dgm:pt>
    <dgm:pt modelId="{C6D99493-195B-40FC-A125-DC5E509F926D}" type="sibTrans" cxnId="{E476FF4B-DF5B-45EC-918F-8949B486E8BB}">
      <dgm:prSet/>
      <dgm:spPr/>
      <dgm:t>
        <a:bodyPr/>
        <a:lstStyle/>
        <a:p>
          <a:endParaRPr lang="en-US"/>
        </a:p>
      </dgm:t>
    </dgm:pt>
    <dgm:pt modelId="{43EA0A72-034D-4254-9CD3-4C7FDFB53682}">
      <dgm:prSet phldrT="[Text]"/>
      <dgm:spPr>
        <a:solidFill>
          <a:srgbClr val="00205B"/>
        </a:solidFill>
      </dgm:spPr>
      <dgm:t>
        <a:bodyPr/>
        <a:lstStyle/>
        <a:p>
          <a:r>
            <a:rPr lang="en-US"/>
            <a:t>Real time access to critical data collected from Field Supervisors.</a:t>
          </a:r>
        </a:p>
      </dgm:t>
    </dgm:pt>
    <dgm:pt modelId="{BDE230F3-72F3-4810-ACE1-848FFB05D790}" type="parTrans" cxnId="{47051F97-E9CD-48E4-92C5-56560746671E}">
      <dgm:prSet/>
      <dgm:spPr/>
      <dgm:t>
        <a:bodyPr/>
        <a:lstStyle/>
        <a:p>
          <a:endParaRPr lang="en-US"/>
        </a:p>
      </dgm:t>
    </dgm:pt>
    <dgm:pt modelId="{34AE13D1-976E-47B8-9645-C97740F5423E}" type="sibTrans" cxnId="{47051F97-E9CD-48E4-92C5-56560746671E}">
      <dgm:prSet/>
      <dgm:spPr/>
      <dgm:t>
        <a:bodyPr/>
        <a:lstStyle/>
        <a:p>
          <a:endParaRPr lang="en-US"/>
        </a:p>
      </dgm:t>
    </dgm:pt>
    <dgm:pt modelId="{B3CCF137-D954-4778-8170-895C40EDA9BF}">
      <dgm:prSet phldrT="[Text]"/>
      <dgm:spPr>
        <a:solidFill>
          <a:srgbClr val="00205B"/>
        </a:solidFill>
      </dgm:spPr>
      <dgm:t>
        <a:bodyPr/>
        <a:lstStyle/>
        <a:p>
          <a:r>
            <a:rPr lang="en-US" dirty="0"/>
            <a:t>An efficient tool to collect critical field intelligence data to be used to improve the customer experience.</a:t>
          </a:r>
        </a:p>
      </dgm:t>
    </dgm:pt>
    <dgm:pt modelId="{27813328-BF2B-46BA-9B8D-749C50237431}" type="parTrans" cxnId="{16A97296-F1F0-4A14-AFD5-5D321B0F24E0}">
      <dgm:prSet/>
      <dgm:spPr/>
      <dgm:t>
        <a:bodyPr/>
        <a:lstStyle/>
        <a:p>
          <a:endParaRPr lang="en-US"/>
        </a:p>
      </dgm:t>
    </dgm:pt>
    <dgm:pt modelId="{15F54F48-025B-4332-A8E1-3A6027CC5FAC}" type="sibTrans" cxnId="{16A97296-F1F0-4A14-AFD5-5D321B0F24E0}">
      <dgm:prSet/>
      <dgm:spPr/>
      <dgm:t>
        <a:bodyPr/>
        <a:lstStyle/>
        <a:p>
          <a:endParaRPr lang="en-US"/>
        </a:p>
      </dgm:t>
    </dgm:pt>
    <dgm:pt modelId="{C6C60493-7F0F-42D2-9164-FD24CB55FF0E}" type="pres">
      <dgm:prSet presAssocID="{5B8BE09A-72E6-4D58-8C03-B20AEC1EA2C4}" presName="linear" presStyleCnt="0">
        <dgm:presLayoutVars>
          <dgm:dir/>
          <dgm:resizeHandles val="exact"/>
        </dgm:presLayoutVars>
      </dgm:prSet>
      <dgm:spPr/>
    </dgm:pt>
    <dgm:pt modelId="{B77162B7-2942-453C-A4B8-3FF33CF9804F}" type="pres">
      <dgm:prSet presAssocID="{9F407EAF-7CCD-486F-B96D-51655A781A2B}" presName="comp" presStyleCnt="0"/>
      <dgm:spPr/>
    </dgm:pt>
    <dgm:pt modelId="{32572D69-B4AB-4F4B-B6C8-4285746D7067}" type="pres">
      <dgm:prSet presAssocID="{9F407EAF-7CCD-486F-B96D-51655A781A2B}" presName="box" presStyleLbl="node1" presStyleIdx="0" presStyleCnt="3"/>
      <dgm:spPr/>
    </dgm:pt>
    <dgm:pt modelId="{48FEAB46-87D6-440F-91F1-7D8758617C15}" type="pres">
      <dgm:prSet presAssocID="{9F407EAF-7CCD-486F-B96D-51655A781A2B}"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7000" b="-7000"/>
          </a:stretch>
        </a:blipFill>
      </dgm:spPr>
    </dgm:pt>
    <dgm:pt modelId="{6B41A35F-D49F-4CEF-8373-C0FBE2D6345D}" type="pres">
      <dgm:prSet presAssocID="{9F407EAF-7CCD-486F-B96D-51655A781A2B}" presName="text" presStyleLbl="node1" presStyleIdx="0" presStyleCnt="3">
        <dgm:presLayoutVars>
          <dgm:bulletEnabled val="1"/>
        </dgm:presLayoutVars>
      </dgm:prSet>
      <dgm:spPr/>
    </dgm:pt>
    <dgm:pt modelId="{942E7421-B659-4EC0-AB4E-EAB202A1ACB3}" type="pres">
      <dgm:prSet presAssocID="{F1704A10-EED3-4C37-B997-73588BE88449}" presName="spacer" presStyleCnt="0"/>
      <dgm:spPr/>
    </dgm:pt>
    <dgm:pt modelId="{FB531167-8A1A-4490-AA9E-253FC8704B63}" type="pres">
      <dgm:prSet presAssocID="{09214972-BC2C-4AA6-9123-44C916D11F88}" presName="comp" presStyleCnt="0"/>
      <dgm:spPr/>
    </dgm:pt>
    <dgm:pt modelId="{850FD8BE-E934-4A1E-9C45-E5AB14432308}" type="pres">
      <dgm:prSet presAssocID="{09214972-BC2C-4AA6-9123-44C916D11F88}" presName="box" presStyleLbl="node1" presStyleIdx="1" presStyleCnt="3"/>
      <dgm:spPr/>
    </dgm:pt>
    <dgm:pt modelId="{3FB91DB0-3595-4AA6-AD44-96DCF1FE54E0}" type="pres">
      <dgm:prSet presAssocID="{09214972-BC2C-4AA6-9123-44C916D11F88}" presName="img"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1000" r="-11000"/>
          </a:stretch>
        </a:blipFill>
      </dgm:spPr>
    </dgm:pt>
    <dgm:pt modelId="{50784D79-82C1-4A46-B7C9-43CDFB7605A1}" type="pres">
      <dgm:prSet presAssocID="{09214972-BC2C-4AA6-9123-44C916D11F88}" presName="text" presStyleLbl="node1" presStyleIdx="1" presStyleCnt="3">
        <dgm:presLayoutVars>
          <dgm:bulletEnabled val="1"/>
        </dgm:presLayoutVars>
      </dgm:prSet>
      <dgm:spPr/>
    </dgm:pt>
    <dgm:pt modelId="{3DD3BDF2-8527-4C74-8162-44069526EF8A}" type="pres">
      <dgm:prSet presAssocID="{863FCA0F-7D47-4F50-AEC1-02A424AD5F9B}" presName="spacer" presStyleCnt="0"/>
      <dgm:spPr/>
    </dgm:pt>
    <dgm:pt modelId="{478469C4-FF60-4255-96EC-019F1BC34FC4}" type="pres">
      <dgm:prSet presAssocID="{68213A92-6E22-4823-9858-E400A2716662}" presName="comp" presStyleCnt="0"/>
      <dgm:spPr/>
    </dgm:pt>
    <dgm:pt modelId="{DB14899A-DCC0-4C8E-9B8A-3C2BD80CE4C6}" type="pres">
      <dgm:prSet presAssocID="{68213A92-6E22-4823-9858-E400A2716662}" presName="box" presStyleLbl="node1" presStyleIdx="2" presStyleCnt="3"/>
      <dgm:spPr/>
    </dgm:pt>
    <dgm:pt modelId="{E8DD50EC-71F0-45CE-89F1-9D49A78B0FC0}" type="pres">
      <dgm:prSet presAssocID="{68213A92-6E22-4823-9858-E400A2716662}" presName="img"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6000" b="-6000"/>
          </a:stretch>
        </a:blipFill>
      </dgm:spPr>
    </dgm:pt>
    <dgm:pt modelId="{8ED5D64D-B003-4D89-A1B4-47430D09FEDE}" type="pres">
      <dgm:prSet presAssocID="{68213A92-6E22-4823-9858-E400A2716662}" presName="text" presStyleLbl="node1" presStyleIdx="2" presStyleCnt="3">
        <dgm:presLayoutVars>
          <dgm:bulletEnabled val="1"/>
        </dgm:presLayoutVars>
      </dgm:prSet>
      <dgm:spPr/>
    </dgm:pt>
  </dgm:ptLst>
  <dgm:cxnLst>
    <dgm:cxn modelId="{EEF67F0A-2D15-46D5-8053-83DFD7F1EB83}" type="presOf" srcId="{5B8BE09A-72E6-4D58-8C03-B20AEC1EA2C4}" destId="{C6C60493-7F0F-42D2-9164-FD24CB55FF0E}" srcOrd="0" destOrd="0" presId="urn:microsoft.com/office/officeart/2005/8/layout/vList4"/>
    <dgm:cxn modelId="{549F310C-2C14-4D7B-BE1E-A565696EB2D8}" type="presOf" srcId="{43EA0A72-034D-4254-9CD3-4C7FDFB53682}" destId="{DB14899A-DCC0-4C8E-9B8A-3C2BD80CE4C6}" srcOrd="0" destOrd="2" presId="urn:microsoft.com/office/officeart/2005/8/layout/vList4"/>
    <dgm:cxn modelId="{B1052414-C2F7-4C17-84F7-ED136B4A42D6}" srcId="{09214972-BC2C-4AA6-9123-44C916D11F88}" destId="{710992B1-8A9A-4C5C-B7D0-50EE7A0353F0}" srcOrd="0" destOrd="0" parTransId="{A15822C7-D081-49D9-B446-5E891FDF36F5}" sibTransId="{66DFE972-ED3B-49AE-AA10-339DF038EF1E}"/>
    <dgm:cxn modelId="{B0F14B2E-275F-4DDB-8A56-BA9941E7BE20}" type="presOf" srcId="{C1DE0473-3DCB-42B7-8DE1-D744E9839B56}" destId="{8ED5D64D-B003-4D89-A1B4-47430D09FEDE}" srcOrd="1" destOrd="1" presId="urn:microsoft.com/office/officeart/2005/8/layout/vList4"/>
    <dgm:cxn modelId="{98843C5B-38F3-4539-A9E6-11786FCD7AF3}" srcId="{5B8BE09A-72E6-4D58-8C03-B20AEC1EA2C4}" destId="{68213A92-6E22-4823-9858-E400A2716662}" srcOrd="2" destOrd="0" parTransId="{9B567A62-B545-4676-BAB3-3E140E409419}" sibTransId="{CC564FFC-E12D-470A-9FC5-362D8FE38DFF}"/>
    <dgm:cxn modelId="{E880A75D-921D-43E5-A467-08F57B73D9F8}" type="presOf" srcId="{122E7A46-5FA7-4914-AD1B-1E5D4F4A56C2}" destId="{6B41A35F-D49F-4CEF-8373-C0FBE2D6345D}" srcOrd="1" destOrd="1" presId="urn:microsoft.com/office/officeart/2005/8/layout/vList4"/>
    <dgm:cxn modelId="{C4E5585E-FAA8-41F2-BFC1-676CC2D11458}" type="presOf" srcId="{6D6EF067-54B7-43A2-9598-88A251365073}" destId="{6B41A35F-D49F-4CEF-8373-C0FBE2D6345D}" srcOrd="1" destOrd="2" presId="urn:microsoft.com/office/officeart/2005/8/layout/vList4"/>
    <dgm:cxn modelId="{1F026E46-F825-41E1-9986-5798E7723106}" type="presOf" srcId="{122E7A46-5FA7-4914-AD1B-1E5D4F4A56C2}" destId="{32572D69-B4AB-4F4B-B6C8-4285746D7067}" srcOrd="0" destOrd="1" presId="urn:microsoft.com/office/officeart/2005/8/layout/vList4"/>
    <dgm:cxn modelId="{E476FF4B-DF5B-45EC-918F-8949B486E8BB}" srcId="{68213A92-6E22-4823-9858-E400A2716662}" destId="{C1DE0473-3DCB-42B7-8DE1-D744E9839B56}" srcOrd="0" destOrd="0" parTransId="{501EC770-23DC-4E14-8589-09D0B2273284}" sibTransId="{C6D99493-195B-40FC-A125-DC5E509F926D}"/>
    <dgm:cxn modelId="{7BEF4455-3E36-48B5-BA68-4E0A633EE946}" srcId="{9F407EAF-7CCD-486F-B96D-51655A781A2B}" destId="{6D6EF067-54B7-43A2-9598-88A251365073}" srcOrd="1" destOrd="0" parTransId="{B20981BD-EC49-4533-93DD-EAE6B6BDA646}" sibTransId="{64149053-B18E-4F49-97CE-080A62602204}"/>
    <dgm:cxn modelId="{5D41E68A-D890-4A31-BE84-668AD15ABE9B}" type="presOf" srcId="{68213A92-6E22-4823-9858-E400A2716662}" destId="{DB14899A-DCC0-4C8E-9B8A-3C2BD80CE4C6}" srcOrd="0" destOrd="0" presId="urn:microsoft.com/office/officeart/2005/8/layout/vList4"/>
    <dgm:cxn modelId="{57E17B8B-0CB5-4429-A619-250C50BD4EF4}" type="presOf" srcId="{710992B1-8A9A-4C5C-B7D0-50EE7A0353F0}" destId="{850FD8BE-E934-4A1E-9C45-E5AB14432308}" srcOrd="0" destOrd="1" presId="urn:microsoft.com/office/officeart/2005/8/layout/vList4"/>
    <dgm:cxn modelId="{9925B38C-B47D-49E9-9908-9A585F335E09}" srcId="{9F407EAF-7CCD-486F-B96D-51655A781A2B}" destId="{122E7A46-5FA7-4914-AD1B-1E5D4F4A56C2}" srcOrd="0" destOrd="0" parTransId="{D61248F1-D333-4D01-9ECD-6754B1D9F0BB}" sibTransId="{100D6F8B-900C-4AE8-82BC-7F024CB61A42}"/>
    <dgm:cxn modelId="{16A97296-F1F0-4A14-AFD5-5D321B0F24E0}" srcId="{09214972-BC2C-4AA6-9123-44C916D11F88}" destId="{B3CCF137-D954-4778-8170-895C40EDA9BF}" srcOrd="1" destOrd="0" parTransId="{27813328-BF2B-46BA-9B8D-749C50237431}" sibTransId="{15F54F48-025B-4332-A8E1-3A6027CC5FAC}"/>
    <dgm:cxn modelId="{47051F97-E9CD-48E4-92C5-56560746671E}" srcId="{68213A92-6E22-4823-9858-E400A2716662}" destId="{43EA0A72-034D-4254-9CD3-4C7FDFB53682}" srcOrd="1" destOrd="0" parTransId="{BDE230F3-72F3-4810-ACE1-848FFB05D790}" sibTransId="{34AE13D1-976E-47B8-9645-C97740F5423E}"/>
    <dgm:cxn modelId="{0DC79697-8A4A-463C-AC85-C2BCB71A0316}" type="presOf" srcId="{43EA0A72-034D-4254-9CD3-4C7FDFB53682}" destId="{8ED5D64D-B003-4D89-A1B4-47430D09FEDE}" srcOrd="1" destOrd="2" presId="urn:microsoft.com/office/officeart/2005/8/layout/vList4"/>
    <dgm:cxn modelId="{D0C0349A-3E29-4316-B02A-2A1DBEA29DE8}" type="presOf" srcId="{09214972-BC2C-4AA6-9123-44C916D11F88}" destId="{50784D79-82C1-4A46-B7C9-43CDFB7605A1}" srcOrd="1" destOrd="0" presId="urn:microsoft.com/office/officeart/2005/8/layout/vList4"/>
    <dgm:cxn modelId="{8902129C-BB46-4112-B001-D7B6FA2AC86B}" srcId="{5B8BE09A-72E6-4D58-8C03-B20AEC1EA2C4}" destId="{9F407EAF-7CCD-486F-B96D-51655A781A2B}" srcOrd="0" destOrd="0" parTransId="{99D22768-C0FC-4FBA-B7F2-71AD4E73C606}" sibTransId="{F1704A10-EED3-4C37-B997-73588BE88449}"/>
    <dgm:cxn modelId="{E21614A1-66E9-42CD-85FE-B932A727DFE4}" type="presOf" srcId="{6D6EF067-54B7-43A2-9598-88A251365073}" destId="{32572D69-B4AB-4F4B-B6C8-4285746D7067}" srcOrd="0" destOrd="2" presId="urn:microsoft.com/office/officeart/2005/8/layout/vList4"/>
    <dgm:cxn modelId="{0ABCEDA8-E285-431F-B0C2-F5939076E589}" type="presOf" srcId="{9F407EAF-7CCD-486F-B96D-51655A781A2B}" destId="{32572D69-B4AB-4F4B-B6C8-4285746D7067}" srcOrd="0" destOrd="0" presId="urn:microsoft.com/office/officeart/2005/8/layout/vList4"/>
    <dgm:cxn modelId="{50F8DEAD-A36F-4B14-99B1-C25C5A524A08}" type="presOf" srcId="{09214972-BC2C-4AA6-9123-44C916D11F88}" destId="{850FD8BE-E934-4A1E-9C45-E5AB14432308}" srcOrd="0" destOrd="0" presId="urn:microsoft.com/office/officeart/2005/8/layout/vList4"/>
    <dgm:cxn modelId="{9BC7AAB2-0917-41A4-8BD8-CAAEC9FE5E27}" type="presOf" srcId="{9F407EAF-7CCD-486F-B96D-51655A781A2B}" destId="{6B41A35F-D49F-4CEF-8373-C0FBE2D6345D}" srcOrd="1" destOrd="0" presId="urn:microsoft.com/office/officeart/2005/8/layout/vList4"/>
    <dgm:cxn modelId="{0DC6A3BC-F7A8-435C-B7DF-23F4D357FFA4}" type="presOf" srcId="{B3CCF137-D954-4778-8170-895C40EDA9BF}" destId="{50784D79-82C1-4A46-B7C9-43CDFB7605A1}" srcOrd="1" destOrd="2" presId="urn:microsoft.com/office/officeart/2005/8/layout/vList4"/>
    <dgm:cxn modelId="{DE3945BE-3738-43BE-878A-0030D90F8F64}" type="presOf" srcId="{710992B1-8A9A-4C5C-B7D0-50EE7A0353F0}" destId="{50784D79-82C1-4A46-B7C9-43CDFB7605A1}" srcOrd="1" destOrd="1" presId="urn:microsoft.com/office/officeart/2005/8/layout/vList4"/>
    <dgm:cxn modelId="{FD390EC6-ED7E-4325-A870-1F9D2C959790}" srcId="{5B8BE09A-72E6-4D58-8C03-B20AEC1EA2C4}" destId="{09214972-BC2C-4AA6-9123-44C916D11F88}" srcOrd="1" destOrd="0" parTransId="{3F6FA0BF-A3A3-4465-A2FE-2B8118479011}" sibTransId="{863FCA0F-7D47-4F50-AEC1-02A424AD5F9B}"/>
    <dgm:cxn modelId="{9F36F6CD-3F76-4D83-A7C5-A6070DFB9B61}" type="presOf" srcId="{C1DE0473-3DCB-42B7-8DE1-D744E9839B56}" destId="{DB14899A-DCC0-4C8E-9B8A-3C2BD80CE4C6}" srcOrd="0" destOrd="1" presId="urn:microsoft.com/office/officeart/2005/8/layout/vList4"/>
    <dgm:cxn modelId="{1DFF49D2-77F6-4937-967F-E53F79F870BA}" type="presOf" srcId="{B3CCF137-D954-4778-8170-895C40EDA9BF}" destId="{850FD8BE-E934-4A1E-9C45-E5AB14432308}" srcOrd="0" destOrd="2" presId="urn:microsoft.com/office/officeart/2005/8/layout/vList4"/>
    <dgm:cxn modelId="{7A601DFA-C544-49FD-8090-2ECD20717CF9}" type="presOf" srcId="{68213A92-6E22-4823-9858-E400A2716662}" destId="{8ED5D64D-B003-4D89-A1B4-47430D09FEDE}" srcOrd="1" destOrd="0" presId="urn:microsoft.com/office/officeart/2005/8/layout/vList4"/>
    <dgm:cxn modelId="{28CEB86A-CD29-486D-8C3F-02254E60B973}" type="presParOf" srcId="{C6C60493-7F0F-42D2-9164-FD24CB55FF0E}" destId="{B77162B7-2942-453C-A4B8-3FF33CF9804F}" srcOrd="0" destOrd="0" presId="urn:microsoft.com/office/officeart/2005/8/layout/vList4"/>
    <dgm:cxn modelId="{975A68FF-E0B0-449D-A65E-7676512843CC}" type="presParOf" srcId="{B77162B7-2942-453C-A4B8-3FF33CF9804F}" destId="{32572D69-B4AB-4F4B-B6C8-4285746D7067}" srcOrd="0" destOrd="0" presId="urn:microsoft.com/office/officeart/2005/8/layout/vList4"/>
    <dgm:cxn modelId="{99240286-5261-43C8-89C5-5E1872681D60}" type="presParOf" srcId="{B77162B7-2942-453C-A4B8-3FF33CF9804F}" destId="{48FEAB46-87D6-440F-91F1-7D8758617C15}" srcOrd="1" destOrd="0" presId="urn:microsoft.com/office/officeart/2005/8/layout/vList4"/>
    <dgm:cxn modelId="{135705A4-FD43-48B9-BAC2-7AD99037E88F}" type="presParOf" srcId="{B77162B7-2942-453C-A4B8-3FF33CF9804F}" destId="{6B41A35F-D49F-4CEF-8373-C0FBE2D6345D}" srcOrd="2" destOrd="0" presId="urn:microsoft.com/office/officeart/2005/8/layout/vList4"/>
    <dgm:cxn modelId="{968DE745-AD4C-4803-B5D3-620EE1358443}" type="presParOf" srcId="{C6C60493-7F0F-42D2-9164-FD24CB55FF0E}" destId="{942E7421-B659-4EC0-AB4E-EAB202A1ACB3}" srcOrd="1" destOrd="0" presId="urn:microsoft.com/office/officeart/2005/8/layout/vList4"/>
    <dgm:cxn modelId="{D67AF52A-B9B9-4C3C-B508-5B651FEF9403}" type="presParOf" srcId="{C6C60493-7F0F-42D2-9164-FD24CB55FF0E}" destId="{FB531167-8A1A-4490-AA9E-253FC8704B63}" srcOrd="2" destOrd="0" presId="urn:microsoft.com/office/officeart/2005/8/layout/vList4"/>
    <dgm:cxn modelId="{08D5D61C-E468-49E5-9F30-B9C34FFED7F3}" type="presParOf" srcId="{FB531167-8A1A-4490-AA9E-253FC8704B63}" destId="{850FD8BE-E934-4A1E-9C45-E5AB14432308}" srcOrd="0" destOrd="0" presId="urn:microsoft.com/office/officeart/2005/8/layout/vList4"/>
    <dgm:cxn modelId="{F12C2871-C766-4BA2-B106-4B2A0C079AA3}" type="presParOf" srcId="{FB531167-8A1A-4490-AA9E-253FC8704B63}" destId="{3FB91DB0-3595-4AA6-AD44-96DCF1FE54E0}" srcOrd="1" destOrd="0" presId="urn:microsoft.com/office/officeart/2005/8/layout/vList4"/>
    <dgm:cxn modelId="{0273E198-4350-4C6D-8F64-3AFB9D94F8C1}" type="presParOf" srcId="{FB531167-8A1A-4490-AA9E-253FC8704B63}" destId="{50784D79-82C1-4A46-B7C9-43CDFB7605A1}" srcOrd="2" destOrd="0" presId="urn:microsoft.com/office/officeart/2005/8/layout/vList4"/>
    <dgm:cxn modelId="{F3A02FEE-920F-4CB4-8796-D0BEAB7E79BD}" type="presParOf" srcId="{C6C60493-7F0F-42D2-9164-FD24CB55FF0E}" destId="{3DD3BDF2-8527-4C74-8162-44069526EF8A}" srcOrd="3" destOrd="0" presId="urn:microsoft.com/office/officeart/2005/8/layout/vList4"/>
    <dgm:cxn modelId="{8804C41A-CE04-4DA8-8EE7-3E649DDCCC1B}" type="presParOf" srcId="{C6C60493-7F0F-42D2-9164-FD24CB55FF0E}" destId="{478469C4-FF60-4255-96EC-019F1BC34FC4}" srcOrd="4" destOrd="0" presId="urn:microsoft.com/office/officeart/2005/8/layout/vList4"/>
    <dgm:cxn modelId="{86E6D26B-C8CA-4EBC-A701-6CEE851F58AA}" type="presParOf" srcId="{478469C4-FF60-4255-96EC-019F1BC34FC4}" destId="{DB14899A-DCC0-4C8E-9B8A-3C2BD80CE4C6}" srcOrd="0" destOrd="0" presId="urn:microsoft.com/office/officeart/2005/8/layout/vList4"/>
    <dgm:cxn modelId="{0A3B4B30-BACF-4358-A69F-D64D77A1FB0C}" type="presParOf" srcId="{478469C4-FF60-4255-96EC-019F1BC34FC4}" destId="{E8DD50EC-71F0-45CE-89F1-9D49A78B0FC0}" srcOrd="1" destOrd="0" presId="urn:microsoft.com/office/officeart/2005/8/layout/vList4"/>
    <dgm:cxn modelId="{E7E4D7EB-C19F-4DD9-BC55-695F24A7F54D}" type="presParOf" srcId="{478469C4-FF60-4255-96EC-019F1BC34FC4}" destId="{8ED5D64D-B003-4D89-A1B4-47430D09FED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72D69-B4AB-4F4B-B6C8-4285746D7067}">
      <dsp:nvSpPr>
        <dsp:cNvPr id="0" name=""/>
        <dsp:cNvSpPr/>
      </dsp:nvSpPr>
      <dsp:spPr>
        <a:xfrm>
          <a:off x="0" y="0"/>
          <a:ext cx="6678215" cy="981893"/>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Capitalize on “Smart Phones.”</a:t>
          </a:r>
        </a:p>
        <a:p>
          <a:pPr marL="57150" lvl="1" indent="-57150" algn="l" defTabSz="444500">
            <a:lnSpc>
              <a:spcPct val="90000"/>
            </a:lnSpc>
            <a:spcBef>
              <a:spcPct val="0"/>
            </a:spcBef>
            <a:spcAft>
              <a:spcPct val="15000"/>
            </a:spcAft>
            <a:buChar char="•"/>
          </a:pPr>
          <a:r>
            <a:rPr lang="en-US" sz="1000" kern="1200"/>
            <a:t>Ensures on-scene live reporting.</a:t>
          </a:r>
        </a:p>
        <a:p>
          <a:pPr marL="57150" lvl="1" indent="-57150" algn="l" defTabSz="444500">
            <a:lnSpc>
              <a:spcPct val="90000"/>
            </a:lnSpc>
            <a:spcBef>
              <a:spcPct val="0"/>
            </a:spcBef>
            <a:spcAft>
              <a:spcPct val="15000"/>
            </a:spcAft>
            <a:buChar char="•"/>
          </a:pPr>
          <a:r>
            <a:rPr lang="en-US" sz="1000" kern="1200"/>
            <a:t>Eliminates paper forms.</a:t>
          </a:r>
        </a:p>
      </dsp:txBody>
      <dsp:txXfrm>
        <a:off x="1433832" y="0"/>
        <a:ext cx="5244382" cy="981893"/>
      </dsp:txXfrm>
    </dsp:sp>
    <dsp:sp modelId="{48FEAB46-87D6-440F-91F1-7D8758617C15}">
      <dsp:nvSpPr>
        <dsp:cNvPr id="0" name=""/>
        <dsp:cNvSpPr/>
      </dsp:nvSpPr>
      <dsp:spPr>
        <a:xfrm>
          <a:off x="98189" y="98189"/>
          <a:ext cx="1335643" cy="78551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0FD8BE-E934-4A1E-9C45-E5AB14432308}">
      <dsp:nvSpPr>
        <dsp:cNvPr id="0" name=""/>
        <dsp:cNvSpPr/>
      </dsp:nvSpPr>
      <dsp:spPr>
        <a:xfrm>
          <a:off x="0" y="1080082"/>
          <a:ext cx="6678215" cy="981893"/>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Employ easy to use software.</a:t>
          </a:r>
        </a:p>
        <a:p>
          <a:pPr marL="57150" lvl="1" indent="-57150" algn="l" defTabSz="444500">
            <a:lnSpc>
              <a:spcPct val="90000"/>
            </a:lnSpc>
            <a:spcBef>
              <a:spcPct val="0"/>
            </a:spcBef>
            <a:spcAft>
              <a:spcPct val="15000"/>
            </a:spcAft>
            <a:buChar char="•"/>
          </a:pPr>
          <a:r>
            <a:rPr lang="en-US" sz="1000" kern="1200"/>
            <a:t>Use field intelligence to analyze existing or developing trends that may impact on-time performance.</a:t>
          </a:r>
        </a:p>
        <a:p>
          <a:pPr marL="57150" lvl="1" indent="-57150" algn="l" defTabSz="444500">
            <a:lnSpc>
              <a:spcPct val="90000"/>
            </a:lnSpc>
            <a:spcBef>
              <a:spcPct val="0"/>
            </a:spcBef>
            <a:spcAft>
              <a:spcPct val="15000"/>
            </a:spcAft>
            <a:buChar char="•"/>
          </a:pPr>
          <a:r>
            <a:rPr lang="en-US" sz="1000" kern="1200" dirty="0"/>
            <a:t>An efficient tool to collect critical field intelligence data to be used to improve the customer experience.</a:t>
          </a:r>
        </a:p>
      </dsp:txBody>
      <dsp:txXfrm>
        <a:off x="1433832" y="1080082"/>
        <a:ext cx="5244382" cy="981893"/>
      </dsp:txXfrm>
    </dsp:sp>
    <dsp:sp modelId="{3FB91DB0-3595-4AA6-AD44-96DCF1FE54E0}">
      <dsp:nvSpPr>
        <dsp:cNvPr id="0" name=""/>
        <dsp:cNvSpPr/>
      </dsp:nvSpPr>
      <dsp:spPr>
        <a:xfrm>
          <a:off x="98189" y="1178272"/>
          <a:ext cx="1335643" cy="78551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14899A-DCC0-4C8E-9B8A-3C2BD80CE4C6}">
      <dsp:nvSpPr>
        <dsp:cNvPr id="0" name=""/>
        <dsp:cNvSpPr/>
      </dsp:nvSpPr>
      <dsp:spPr>
        <a:xfrm>
          <a:off x="0" y="2160165"/>
          <a:ext cx="6678215" cy="981893"/>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Proactive management.</a:t>
          </a:r>
        </a:p>
        <a:p>
          <a:pPr marL="57150" lvl="1" indent="-57150" algn="l" defTabSz="444500">
            <a:lnSpc>
              <a:spcPct val="90000"/>
            </a:lnSpc>
            <a:spcBef>
              <a:spcPct val="0"/>
            </a:spcBef>
            <a:spcAft>
              <a:spcPct val="15000"/>
            </a:spcAft>
            <a:buChar char="•"/>
          </a:pPr>
          <a:r>
            <a:rPr lang="en-US" sz="1000" kern="1200"/>
            <a:t>Supervisors and immediate managers can access individual performance at any time from a proactive platform.</a:t>
          </a:r>
        </a:p>
        <a:p>
          <a:pPr marL="57150" lvl="1" indent="-57150" algn="l" defTabSz="444500">
            <a:lnSpc>
              <a:spcPct val="90000"/>
            </a:lnSpc>
            <a:spcBef>
              <a:spcPct val="0"/>
            </a:spcBef>
            <a:spcAft>
              <a:spcPct val="15000"/>
            </a:spcAft>
            <a:buChar char="•"/>
          </a:pPr>
          <a:r>
            <a:rPr lang="en-US" sz="1000" kern="1200"/>
            <a:t>Real time access to critical data collected from Field Supervisors.</a:t>
          </a:r>
        </a:p>
      </dsp:txBody>
      <dsp:txXfrm>
        <a:off x="1433832" y="2160165"/>
        <a:ext cx="5244382" cy="981893"/>
      </dsp:txXfrm>
    </dsp:sp>
    <dsp:sp modelId="{E8DD50EC-71F0-45CE-89F1-9D49A78B0FC0}">
      <dsp:nvSpPr>
        <dsp:cNvPr id="0" name=""/>
        <dsp:cNvSpPr/>
      </dsp:nvSpPr>
      <dsp:spPr>
        <a:xfrm>
          <a:off x="98189" y="2258354"/>
          <a:ext cx="1335643" cy="785514"/>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94F99B-1A2C-4CE7-9436-71766150C574}" type="datetimeFigureOut">
              <a:rPr lang="en-US" smtClean="0"/>
              <a:t>4/26/2019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30F7DCD-26DA-4FD7-AC0A-F220F287EB5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0F7DCD-26DA-4FD7-AC0A-F220F287EB59}" type="slidenum">
              <a:rPr lang="en-US" smtClean="0"/>
              <a:t>3</a:t>
            </a:fld>
            <a:endParaRPr lang="en-US"/>
          </a:p>
        </p:txBody>
      </p:sp>
    </p:spTree>
    <p:extLst>
      <p:ext uri="{BB962C8B-B14F-4D97-AF65-F5344CB8AC3E}">
        <p14:creationId xmlns:p14="http://schemas.microsoft.com/office/powerpoint/2010/main" val="22826556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PPT Instruc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2" y="92170"/>
            <a:ext cx="7996157" cy="1325563"/>
          </a:xfrm>
        </p:spPr>
        <p:txBody>
          <a:bodyPr anchor="b" anchorCtr="0">
            <a:noAutofit/>
          </a:bodyPr>
          <a:lstStyle>
            <a:lvl1pPr>
              <a:lnSpc>
                <a:spcPct val="80000"/>
              </a:lnSpc>
              <a:defRPr sz="3000" baseline="0">
                <a:latin typeface="Franklin Gothic Demi" charset="0"/>
              </a:defRPr>
            </a:lvl1pPr>
          </a:lstStyle>
          <a:p>
            <a:r>
              <a:rPr lang="en-US"/>
              <a:t>Helpful Instructions</a:t>
            </a:r>
          </a:p>
        </p:txBody>
      </p:sp>
      <p:cxnSp>
        <p:nvCxnSpPr>
          <p:cNvPr id="4" name="Straight Connector 3"/>
          <p:cNvCxnSpPr/>
          <p:nvPr/>
        </p:nvCxnSpPr>
        <p:spPr>
          <a:xfrm>
            <a:off x="728939" y="1417729"/>
            <a:ext cx="515022" cy="0"/>
          </a:xfrm>
          <a:prstGeom prst="line">
            <a:avLst/>
          </a:prstGeom>
          <a:noFill/>
          <a:ln w="85725" cap="flat" cmpd="sng" algn="ctr">
            <a:solidFill>
              <a:srgbClr val="008BCE"/>
            </a:solidFill>
            <a:prstDash val="solid"/>
            <a:miter lim="800000"/>
          </a:ln>
          <a:effectLst/>
        </p:spPr>
      </p:cxnSp>
      <p:grpSp>
        <p:nvGrpSpPr>
          <p:cNvPr id="5" name="Group 4"/>
          <p:cNvGrpSpPr/>
          <p:nvPr/>
        </p:nvGrpSpPr>
        <p:grpSpPr>
          <a:xfrm>
            <a:off x="0" y="6050176"/>
            <a:ext cx="9144000" cy="550325"/>
            <a:chOff x="0" y="6050172"/>
            <a:chExt cx="9144000" cy="550325"/>
          </a:xfrm>
        </p:grpSpPr>
        <p:cxnSp>
          <p:nvCxnSpPr>
            <p:cNvPr id="6" name="Straight Connector 5"/>
            <p:cNvCxnSpPr/>
            <p:nvPr userDrawn="1"/>
          </p:nvCxnSpPr>
          <p:spPr>
            <a:xfrm>
              <a:off x="0" y="6600497"/>
              <a:ext cx="9144000" cy="0"/>
            </a:xfrm>
            <a:prstGeom prst="line">
              <a:avLst/>
            </a:prstGeom>
            <a:noFill/>
            <a:ln w="12700" cap="flat" cmpd="sng" algn="ctr">
              <a:solidFill>
                <a:srgbClr val="FFCD00"/>
              </a:solidFill>
              <a:prstDash val="solid"/>
              <a:miter lim="800000"/>
            </a:ln>
            <a:effectLst/>
          </p:spPr>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sp>
        <p:nvSpPr>
          <p:cNvPr id="3" name="TextBox 2"/>
          <p:cNvSpPr txBox="1"/>
          <p:nvPr/>
        </p:nvSpPr>
        <p:spPr>
          <a:xfrm>
            <a:off x="683220" y="1801091"/>
            <a:ext cx="7941588" cy="2239074"/>
          </a:xfrm>
          <a:prstGeom prst="rect">
            <a:avLst/>
          </a:prstGeom>
          <a:noFill/>
        </p:spPr>
        <p:txBody>
          <a:bodyPr wrap="square" rtlCol="0">
            <a:spAutoFit/>
          </a:bodyPr>
          <a:lstStyle/>
          <a:p>
            <a:r>
              <a:rPr lang="en-US" sz="1350">
                <a:effectLst/>
                <a:latin typeface="Calibri" panose="020F0502020204030204" pitchFamily="34" charset="0"/>
                <a:ea typeface="Calibri" panose="020F0502020204030204" pitchFamily="34" charset="0"/>
              </a:rPr>
              <a:t>DELETE THIS SLIDE AFTER READING</a:t>
            </a:r>
          </a:p>
          <a:p>
            <a:endParaRPr lang="en-US" sz="1050">
              <a:effectLst/>
              <a:latin typeface="Calibri" panose="020F0502020204030204" pitchFamily="34" charset="0"/>
              <a:ea typeface="Calibri" panose="020F0502020204030204" pitchFamily="34" charset="0"/>
            </a:endParaRPr>
          </a:p>
          <a:p>
            <a:pPr marL="257175" indent="-257175">
              <a:buFont typeface="+mj-lt"/>
              <a:buAutoNum type="arabicPeriod"/>
            </a:pPr>
            <a:r>
              <a:rPr lang="en-US" sz="1050">
                <a:effectLst/>
                <a:latin typeface="Calibri" panose="020F0502020204030204" pitchFamily="34" charset="0"/>
                <a:ea typeface="Calibri" panose="020F0502020204030204" pitchFamily="34" charset="0"/>
              </a:rPr>
              <a:t>This is your new DART PowerPoint template.  It is available in 2 different color versions – either a yellow or blue.  </a:t>
            </a:r>
          </a:p>
          <a:p>
            <a:pPr marL="257175" indent="-257175">
              <a:buFont typeface="+mj-lt"/>
              <a:buAutoNum type="arabicPeriod"/>
            </a:pPr>
            <a:r>
              <a:rPr lang="en-US" sz="1050">
                <a:effectLst/>
                <a:latin typeface="Calibri" panose="020F0502020204030204" pitchFamily="34" charset="0"/>
                <a:ea typeface="Calibri" panose="020F0502020204030204" pitchFamily="34" charset="0"/>
              </a:rPr>
              <a:t>This template has been created for very simple or complex presentations with many more pages than you may choose to utilize.  In fact, 90% of your slides will utilize the presentation slide titled “Clean Slide Multi Options”.   </a:t>
            </a:r>
          </a:p>
          <a:p>
            <a:pPr marL="257175" indent="-257175">
              <a:buFont typeface="+mj-lt"/>
              <a:buAutoNum type="arabicPeriod"/>
            </a:pPr>
            <a:r>
              <a:rPr lang="en-US" sz="1050">
                <a:effectLst/>
                <a:latin typeface="Calibri" panose="020F0502020204030204" pitchFamily="34" charset="0"/>
                <a:ea typeface="Calibri" panose="020F0502020204030204" pitchFamily="34" charset="0"/>
              </a:rPr>
              <a:t>Make it your own by adding maps, graphics or charts!  </a:t>
            </a:r>
          </a:p>
          <a:p>
            <a:pPr marL="257175" indent="-257175">
              <a:buFont typeface="+mj-lt"/>
              <a:buAutoNum type="arabicPeriod"/>
            </a:pPr>
            <a:r>
              <a:rPr lang="en-US" sz="1050">
                <a:effectLst/>
                <a:latin typeface="Calibri" panose="020F0502020204030204" pitchFamily="34" charset="0"/>
                <a:ea typeface="Calibri" panose="020F0502020204030204" pitchFamily="34" charset="0"/>
              </a:rPr>
              <a:t>If you have a picture you would like to add, you utilize the slide titled “Custom Square Photo and Text Box” and insert your own photo by simply right clicking on the black box.  </a:t>
            </a:r>
          </a:p>
          <a:p>
            <a:pPr marL="257175" indent="-257175">
              <a:buFont typeface="+mj-lt"/>
              <a:buAutoNum type="arabicPeriod"/>
            </a:pPr>
            <a:r>
              <a:rPr lang="en-US" sz="1050">
                <a:effectLst/>
                <a:latin typeface="Calibri" panose="020F0502020204030204" pitchFamily="34" charset="0"/>
                <a:ea typeface="Calibri" panose="020F0502020204030204" pitchFamily="34" charset="0"/>
              </a:rPr>
              <a:t>All other photos are set in as part of the template and therefore should not be changed.  </a:t>
            </a:r>
          </a:p>
          <a:p>
            <a:pPr marL="257175" indent="-257175">
              <a:buFont typeface="+mj-lt"/>
              <a:buAutoNum type="arabicPeriod"/>
            </a:pPr>
            <a:r>
              <a:rPr lang="en-US" sz="1050">
                <a:effectLst/>
                <a:latin typeface="Calibri" panose="020F0502020204030204" pitchFamily="34" charset="0"/>
                <a:ea typeface="Calibri" panose="020F0502020204030204" pitchFamily="34" charset="0"/>
              </a:rPr>
              <a:t>Please discard any previous templates including earlier versions of this template and also the “It’s all Connected” template.</a:t>
            </a:r>
          </a:p>
          <a:p>
            <a:endParaRPr lang="en-US" sz="1050">
              <a:effectLst/>
              <a:latin typeface="Calibri" panose="020F0502020204030204" pitchFamily="34" charset="0"/>
              <a:ea typeface="Calibri" panose="020F0502020204030204" pitchFamily="34" charset="0"/>
            </a:endParaRPr>
          </a:p>
          <a:p>
            <a:endParaRPr lang="en-US" sz="1050">
              <a:effectLst/>
              <a:latin typeface="Calibri" panose="020F0502020204030204" pitchFamily="34" charset="0"/>
              <a:ea typeface="Calibri" panose="020F0502020204030204" pitchFamily="34" charset="0"/>
            </a:endParaRPr>
          </a:p>
          <a:p>
            <a:r>
              <a:rPr lang="en-US" sz="1050">
                <a:effectLst/>
                <a:latin typeface="Calibri" panose="020F0502020204030204" pitchFamily="34" charset="0"/>
                <a:ea typeface="Calibri" panose="020F0502020204030204" pitchFamily="34" charset="0"/>
              </a:rPr>
              <a:t>DART Empowers Discovery.  Let’s Go!</a:t>
            </a:r>
          </a:p>
        </p:txBody>
      </p:sp>
      <p:sp>
        <p:nvSpPr>
          <p:cNvPr id="9" name="Rectangle 8"/>
          <p:cNvSpPr/>
          <p:nvPr/>
        </p:nvSpPr>
        <p:spPr>
          <a:xfrm>
            <a:off x="8780511" y="6627980"/>
            <a:ext cx="272616" cy="230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20402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8_Section Break">
    <p:spTree>
      <p:nvGrpSpPr>
        <p:cNvPr id="1" name=""/>
        <p:cNvGrpSpPr/>
        <p:nvPr/>
      </p:nvGrpSpPr>
      <p:grpSpPr>
        <a:xfrm>
          <a:off x="0" y="0"/>
          <a:ext cx="0" cy="0"/>
          <a:chOff x="0" y="0"/>
          <a:chExt cx="0" cy="0"/>
        </a:xfrm>
      </p:grpSpPr>
      <p:cxnSp>
        <p:nvCxnSpPr>
          <p:cNvPr id="7" name="Straight Connector 6"/>
          <p:cNvCxnSpPr/>
          <p:nvPr/>
        </p:nvCxnSpPr>
        <p:spPr>
          <a:xfrm>
            <a:off x="0" y="6600497"/>
            <a:ext cx="9144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2" y="0"/>
            <a:ext cx="9197905" cy="7358324"/>
          </a:xfrm>
          <a:prstGeom prst="rect">
            <a:avLst/>
          </a:prstGeom>
        </p:spPr>
      </p:pic>
      <p:sp>
        <p:nvSpPr>
          <p:cNvPr id="4" name="Rectangle 3"/>
          <p:cNvSpPr/>
          <p:nvPr/>
        </p:nvSpPr>
        <p:spPr>
          <a:xfrm>
            <a:off x="-179468" y="-78622"/>
            <a:ext cx="9499599" cy="756527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1805697" y="2529491"/>
            <a:ext cx="5556253" cy="1828800"/>
          </a:xfrm>
          <a:prstGeom prst="rect">
            <a:avLst/>
          </a:prstGeom>
          <a:solidFill>
            <a:srgbClr val="FFC000">
              <a:alpha val="20000"/>
            </a:srgb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11"/>
          <p:cNvSpPr>
            <a:spLocks noGrp="1"/>
          </p:cNvSpPr>
          <p:nvPr>
            <p:ph type="body" sz="quarter" idx="10" hasCustomPrompt="1"/>
          </p:nvPr>
        </p:nvSpPr>
        <p:spPr>
          <a:xfrm>
            <a:off x="1806575" y="2540004"/>
            <a:ext cx="5522913" cy="1766161"/>
          </a:xfrm>
        </p:spPr>
        <p:txBody>
          <a:bodyPr anchor="ctr" anchorCtr="0">
            <a:noAutofit/>
          </a:bodyPr>
          <a:lstStyle>
            <a:lvl1pPr marL="0" indent="0" algn="ctr">
              <a:buNone/>
              <a:defRPr lang="en-US" sz="3000" b="1" kern="1200" baseline="0" dirty="0" smtClean="0">
                <a:solidFill>
                  <a:srgbClr val="000066"/>
                </a:solidFill>
                <a:effectLst>
                  <a:outerShdw blurRad="50800" dist="38100" dir="2700000" algn="tl" rotWithShape="0">
                    <a:prstClr val="black">
                      <a:alpha val="40000"/>
                    </a:prstClr>
                  </a:outerShdw>
                </a:effectLst>
                <a:latin typeface="Franklin Gothic Demi"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ctr" defTabSz="685800" rtl="0" eaLnBrk="1" latinLnBrk="0" hangingPunct="1">
              <a:lnSpc>
                <a:spcPct val="90000"/>
              </a:lnSpc>
              <a:spcBef>
                <a:spcPts val="750"/>
              </a:spcBef>
              <a:buFont typeface="Arial" panose="020B0604020202020204" pitchFamily="34" charset="0"/>
              <a:buNone/>
            </a:pPr>
            <a:r>
              <a:rPr lang="en-US"/>
              <a:t>TITLE OF SECTION</a:t>
            </a:r>
          </a:p>
        </p:txBody>
      </p:sp>
    </p:spTree>
    <p:extLst>
      <p:ext uri="{BB962C8B-B14F-4D97-AF65-F5344CB8AC3E}">
        <p14:creationId xmlns:p14="http://schemas.microsoft.com/office/powerpoint/2010/main" val="156980648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16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ight Side Photo - B">
    <p:spTree>
      <p:nvGrpSpPr>
        <p:cNvPr id="1" name=""/>
        <p:cNvGrpSpPr/>
        <p:nvPr/>
      </p:nvGrpSpPr>
      <p:grpSpPr>
        <a:xfrm>
          <a:off x="0" y="0"/>
          <a:ext cx="0" cy="0"/>
          <a:chOff x="0" y="0"/>
          <a:chExt cx="0" cy="0"/>
        </a:xfrm>
      </p:grpSpPr>
      <p:grpSp>
        <p:nvGrpSpPr>
          <p:cNvPr id="7" name="Group 6"/>
          <p:cNvGrpSpPr/>
          <p:nvPr/>
        </p:nvGrpSpPr>
        <p:grpSpPr>
          <a:xfrm>
            <a:off x="0" y="6050176"/>
            <a:ext cx="9144000" cy="550325"/>
            <a:chOff x="0" y="6050172"/>
            <a:chExt cx="9144000" cy="550325"/>
          </a:xfrm>
        </p:grpSpPr>
        <p:cxnSp>
          <p:nvCxnSpPr>
            <p:cNvPr id="8" name="Straight Connector 7"/>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pic>
        <p:nvPicPr>
          <p:cNvPr id="2" name="Picture 1" descr="DART train photo close up on track, Rowlett bound" title="DART train photo close up on track"/>
          <p:cNvPicPr>
            <a:picLocks noChangeAspect="1"/>
          </p:cNvPicPr>
          <p:nvPr/>
        </p:nvPicPr>
        <p:blipFill rotWithShape="1">
          <a:blip r:embed="rId3" cstate="email">
            <a:extLst>
              <a:ext uri="{28A0092B-C50C-407E-A947-70E740481C1C}">
                <a14:useLocalDpi xmlns:a14="http://schemas.microsoft.com/office/drawing/2010/main"/>
              </a:ext>
            </a:extLst>
          </a:blip>
          <a:srcRect b="-459"/>
          <a:stretch/>
        </p:blipFill>
        <p:spPr>
          <a:xfrm>
            <a:off x="5268687" y="-119743"/>
            <a:ext cx="3951515" cy="7141029"/>
          </a:xfrm>
          <a:prstGeom prst="rect">
            <a:avLst/>
          </a:prstGeom>
        </p:spPr>
      </p:pic>
      <p:sp>
        <p:nvSpPr>
          <p:cNvPr id="10" name="Rectangle 9"/>
          <p:cNvSpPr/>
          <p:nvPr/>
        </p:nvSpPr>
        <p:spPr>
          <a:xfrm>
            <a:off x="5262154" y="-277905"/>
            <a:ext cx="4023360" cy="7320962"/>
          </a:xfrm>
          <a:prstGeom prst="rect">
            <a:avLst/>
          </a:prstGeom>
          <a:solidFill>
            <a:schemeClr val="accent5">
              <a:lumMod val="7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3" name="Straight Connector 12"/>
          <p:cNvCxnSpPr/>
          <p:nvPr/>
        </p:nvCxnSpPr>
        <p:spPr>
          <a:xfrm>
            <a:off x="262772" y="1383938"/>
            <a:ext cx="515022" cy="0"/>
          </a:xfrm>
          <a:prstGeom prst="line">
            <a:avLst/>
          </a:prstGeom>
          <a:noFill/>
          <a:ln w="85725" cap="flat" cmpd="sng" algn="ctr">
            <a:solidFill>
              <a:srgbClr val="008BCE"/>
            </a:solidFill>
            <a:prstDash val="solid"/>
            <a:miter lim="800000"/>
          </a:ln>
          <a:effectLst/>
        </p:spPr>
      </p:cxnSp>
      <p:sp>
        <p:nvSpPr>
          <p:cNvPr id="14" name="Text Placeholder 3"/>
          <p:cNvSpPr>
            <a:spLocks noGrp="1"/>
          </p:cNvSpPr>
          <p:nvPr>
            <p:ph type="body" sz="quarter" idx="14"/>
          </p:nvPr>
        </p:nvSpPr>
        <p:spPr>
          <a:xfrm>
            <a:off x="167639" y="1634263"/>
            <a:ext cx="4829875" cy="4310367"/>
          </a:xfrm>
        </p:spPr>
        <p:txBody>
          <a:bodyPr>
            <a:noAutofit/>
          </a:bodyPr>
          <a:lstStyle>
            <a:lvl1pPr marL="257175" indent="-257175">
              <a:buFont typeface="Arial" panose="020B0604020202020204" pitchFamily="34" charset="0"/>
              <a:buChar char="•"/>
              <a:defRPr sz="1500">
                <a:latin typeface="Calibri" panose="020F0502020204030204" pitchFamily="34" charset="0"/>
              </a:defRPr>
            </a:lvl1pPr>
            <a:lvl2pPr marL="600075" indent="-257175">
              <a:buFont typeface="Univers" panose="020B0603020202030204" pitchFamily="34" charset="0"/>
              <a:buChar char="–"/>
              <a:defRPr sz="1500">
                <a:latin typeface="Calibri" panose="020F0502020204030204" pitchFamily="34" charset="0"/>
              </a:defRPr>
            </a:lvl2pPr>
            <a:lvl3pPr marL="942975" indent="-257175">
              <a:buFont typeface="Courier New" panose="02070309020205020404" pitchFamily="49" charset="0"/>
              <a:buChar char="o"/>
              <a:defRPr sz="1500">
                <a:latin typeface="Calibri" panose="020F0502020204030204" pitchFamily="34" charset="0"/>
              </a:defRPr>
            </a:lvl3pPr>
            <a:lvl4pPr marL="1285875" indent="-257175">
              <a:buFont typeface="Wingdings" panose="05000000000000000000" pitchFamily="2" charset="2"/>
              <a:buChar char="§"/>
              <a:defRPr sz="1500">
                <a:latin typeface="Calibri" panose="020F0502020204030204" pitchFamily="34" charset="0"/>
              </a:defRPr>
            </a:lvl4pPr>
            <a:lvl5pPr>
              <a:defRPr sz="1500"/>
            </a:lvl5pPr>
          </a:lstStyle>
          <a:p>
            <a:pPr lvl="0"/>
            <a:r>
              <a:rPr lang="en-US"/>
              <a:t>Edit Master text styles</a:t>
            </a:r>
          </a:p>
          <a:p>
            <a:pPr lvl="1"/>
            <a:r>
              <a:rPr lang="en-US"/>
              <a:t>Second level</a:t>
            </a:r>
          </a:p>
          <a:p>
            <a:pPr lvl="2"/>
            <a:r>
              <a:rPr lang="en-US"/>
              <a:t>Third level</a:t>
            </a:r>
          </a:p>
          <a:p>
            <a:pPr lvl="3"/>
            <a:r>
              <a:rPr lang="en-US"/>
              <a:t>Fourth level</a:t>
            </a:r>
          </a:p>
        </p:txBody>
      </p:sp>
      <p:sp>
        <p:nvSpPr>
          <p:cNvPr id="15" name="Text Placeholder 10"/>
          <p:cNvSpPr>
            <a:spLocks noGrp="1"/>
          </p:cNvSpPr>
          <p:nvPr>
            <p:ph type="body" sz="quarter" idx="15" hasCustomPrompt="1"/>
          </p:nvPr>
        </p:nvSpPr>
        <p:spPr>
          <a:xfrm>
            <a:off x="162071" y="291334"/>
            <a:ext cx="4835443" cy="1092314"/>
          </a:xfrm>
        </p:spPr>
        <p:txBody>
          <a:bodyPr anchor="b" anchorCtr="0">
            <a:noAutofit/>
          </a:bodyPr>
          <a:lstStyle>
            <a:lvl1pPr>
              <a:defRPr sz="3000" b="1" baseline="0">
                <a:latin typeface="Franklin Gothic Demi" charset="0"/>
              </a:defRPr>
            </a:lvl1pPr>
          </a:lstStyle>
          <a:p>
            <a:pPr lvl="0"/>
            <a:r>
              <a:rPr lang="en-US"/>
              <a:t>Slide Title</a:t>
            </a:r>
          </a:p>
        </p:txBody>
      </p:sp>
    </p:spTree>
    <p:extLst>
      <p:ext uri="{BB962C8B-B14F-4D97-AF65-F5344CB8AC3E}">
        <p14:creationId xmlns:p14="http://schemas.microsoft.com/office/powerpoint/2010/main" val="3711630915"/>
      </p:ext>
    </p:extLst>
  </p:cSld>
  <p:clrMapOvr>
    <a:masterClrMapping/>
  </p:clrMapOvr>
  <p:extLst mod="1">
    <p:ext uri="{DCECCB84-F9BA-43D5-87BE-67443E8EF086}">
      <p15:sldGuideLst xmlns:p15="http://schemas.microsoft.com/office/powerpoint/2012/main">
        <p15:guide id="1" orient="horz" pos="888" userDrawn="1">
          <p15:clr>
            <a:srgbClr val="FBAE40"/>
          </p15:clr>
        </p15:guide>
        <p15:guide id="2" pos="216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ight Side Photo - Y">
    <p:spTree>
      <p:nvGrpSpPr>
        <p:cNvPr id="1" name=""/>
        <p:cNvGrpSpPr/>
        <p:nvPr/>
      </p:nvGrpSpPr>
      <p:grpSpPr>
        <a:xfrm>
          <a:off x="0" y="0"/>
          <a:ext cx="0" cy="0"/>
          <a:chOff x="0" y="0"/>
          <a:chExt cx="0" cy="0"/>
        </a:xfrm>
      </p:grpSpPr>
      <p:grpSp>
        <p:nvGrpSpPr>
          <p:cNvPr id="7" name="Group 6"/>
          <p:cNvGrpSpPr/>
          <p:nvPr/>
        </p:nvGrpSpPr>
        <p:grpSpPr>
          <a:xfrm>
            <a:off x="0" y="6050176"/>
            <a:ext cx="9144000" cy="550325"/>
            <a:chOff x="0" y="6050172"/>
            <a:chExt cx="9144000" cy="550325"/>
          </a:xfrm>
        </p:grpSpPr>
        <p:cxnSp>
          <p:nvCxnSpPr>
            <p:cNvPr id="8" name="Straight Connector 7"/>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pic>
        <p:nvPicPr>
          <p:cNvPr id="2" name="Picture 1" descr="DART train photo close up on track, Rowlett bound" title="DART train photo close up on track"/>
          <p:cNvPicPr>
            <a:picLocks noChangeAspect="1"/>
          </p:cNvPicPr>
          <p:nvPr/>
        </p:nvPicPr>
        <p:blipFill rotWithShape="1">
          <a:blip r:embed="rId3" cstate="email">
            <a:extLst>
              <a:ext uri="{28A0092B-C50C-407E-A947-70E740481C1C}">
                <a14:useLocalDpi xmlns:a14="http://schemas.microsoft.com/office/drawing/2010/main"/>
              </a:ext>
            </a:extLst>
          </a:blip>
          <a:srcRect b="-459"/>
          <a:stretch/>
        </p:blipFill>
        <p:spPr>
          <a:xfrm>
            <a:off x="5268687" y="-119743"/>
            <a:ext cx="3951515" cy="7141029"/>
          </a:xfrm>
          <a:prstGeom prst="rect">
            <a:avLst/>
          </a:prstGeom>
        </p:spPr>
      </p:pic>
      <p:sp>
        <p:nvSpPr>
          <p:cNvPr id="10" name="Rectangle 9"/>
          <p:cNvSpPr/>
          <p:nvPr/>
        </p:nvSpPr>
        <p:spPr>
          <a:xfrm>
            <a:off x="5262154" y="-277905"/>
            <a:ext cx="4023360" cy="7320962"/>
          </a:xfrm>
          <a:prstGeom prst="rect">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1" name="Straight Connector 10"/>
          <p:cNvCxnSpPr/>
          <p:nvPr/>
        </p:nvCxnSpPr>
        <p:spPr>
          <a:xfrm>
            <a:off x="262772" y="1383938"/>
            <a:ext cx="515022" cy="0"/>
          </a:xfrm>
          <a:prstGeom prst="line">
            <a:avLst/>
          </a:prstGeom>
          <a:noFill/>
          <a:ln w="85725" cap="flat" cmpd="sng" algn="ctr">
            <a:solidFill>
              <a:srgbClr val="008BCE"/>
            </a:solidFill>
            <a:prstDash val="solid"/>
            <a:miter lim="800000"/>
          </a:ln>
          <a:effectLst/>
        </p:spPr>
      </p:cxnSp>
      <p:sp>
        <p:nvSpPr>
          <p:cNvPr id="12" name="Text Placeholder 3"/>
          <p:cNvSpPr>
            <a:spLocks noGrp="1"/>
          </p:cNvSpPr>
          <p:nvPr>
            <p:ph type="body" sz="quarter" idx="14"/>
          </p:nvPr>
        </p:nvSpPr>
        <p:spPr>
          <a:xfrm>
            <a:off x="167639" y="1634263"/>
            <a:ext cx="4829875" cy="4310367"/>
          </a:xfrm>
        </p:spPr>
        <p:txBody>
          <a:bodyPr>
            <a:noAutofit/>
          </a:bodyPr>
          <a:lstStyle>
            <a:lvl1pPr marL="257175" indent="-257175">
              <a:buFont typeface="Arial" panose="020B0604020202020204" pitchFamily="34" charset="0"/>
              <a:buChar char="•"/>
              <a:defRPr sz="1500">
                <a:latin typeface="Calibri" panose="020F0502020204030204" pitchFamily="34" charset="0"/>
              </a:defRPr>
            </a:lvl1pPr>
            <a:lvl2pPr marL="600075" indent="-257175">
              <a:buFont typeface="Univers" panose="020B0603020202030204" pitchFamily="34" charset="0"/>
              <a:buChar char="–"/>
              <a:defRPr sz="1500">
                <a:latin typeface="Calibri" panose="020F0502020204030204" pitchFamily="34" charset="0"/>
              </a:defRPr>
            </a:lvl2pPr>
            <a:lvl3pPr marL="942975" indent="-257175">
              <a:buFont typeface="Courier New" panose="02070309020205020404" pitchFamily="49" charset="0"/>
              <a:buChar char="o"/>
              <a:defRPr sz="1500">
                <a:latin typeface="Calibri" panose="020F0502020204030204" pitchFamily="34" charset="0"/>
              </a:defRPr>
            </a:lvl3pPr>
            <a:lvl4pPr marL="1285875" indent="-257175">
              <a:buFont typeface="Wingdings" panose="05000000000000000000" pitchFamily="2" charset="2"/>
              <a:buChar char="§"/>
              <a:defRPr sz="1500">
                <a:latin typeface="Calibri" panose="020F0502020204030204" pitchFamily="34" charset="0"/>
              </a:defRPr>
            </a:lvl4pPr>
            <a:lvl5pPr>
              <a:defRPr sz="1500"/>
            </a:lvl5pPr>
          </a:lstStyle>
          <a:p>
            <a:pPr lvl="0"/>
            <a:r>
              <a:rPr lang="en-US"/>
              <a:t>Edit Master text styles</a:t>
            </a:r>
          </a:p>
          <a:p>
            <a:pPr lvl="1"/>
            <a:r>
              <a:rPr lang="en-US"/>
              <a:t>Second level</a:t>
            </a:r>
          </a:p>
          <a:p>
            <a:pPr lvl="2"/>
            <a:r>
              <a:rPr lang="en-US"/>
              <a:t>Third level</a:t>
            </a:r>
          </a:p>
          <a:p>
            <a:pPr lvl="3"/>
            <a:r>
              <a:rPr lang="en-US"/>
              <a:t>Fourth level</a:t>
            </a:r>
          </a:p>
        </p:txBody>
      </p:sp>
      <p:sp>
        <p:nvSpPr>
          <p:cNvPr id="16" name="Text Placeholder 10"/>
          <p:cNvSpPr>
            <a:spLocks noGrp="1"/>
          </p:cNvSpPr>
          <p:nvPr>
            <p:ph type="body" sz="quarter" idx="15" hasCustomPrompt="1"/>
          </p:nvPr>
        </p:nvSpPr>
        <p:spPr>
          <a:xfrm>
            <a:off x="162071" y="291334"/>
            <a:ext cx="4835443" cy="1092314"/>
          </a:xfrm>
        </p:spPr>
        <p:txBody>
          <a:bodyPr anchor="b" anchorCtr="0">
            <a:noAutofit/>
          </a:bodyPr>
          <a:lstStyle>
            <a:lvl1pPr>
              <a:defRPr sz="3000" b="1" baseline="0">
                <a:latin typeface="Franklin Gothic Demi" charset="0"/>
              </a:defRPr>
            </a:lvl1pPr>
          </a:lstStyle>
          <a:p>
            <a:pPr lvl="0"/>
            <a:r>
              <a:rPr lang="en-US"/>
              <a:t>Slide Title</a:t>
            </a:r>
          </a:p>
        </p:txBody>
      </p:sp>
    </p:spTree>
    <p:extLst>
      <p:ext uri="{BB962C8B-B14F-4D97-AF65-F5344CB8AC3E}">
        <p14:creationId xmlns:p14="http://schemas.microsoft.com/office/powerpoint/2010/main" val="571238855"/>
      </p:ext>
    </p:extLst>
  </p:cSld>
  <p:clrMapOvr>
    <a:masterClrMapping/>
  </p:clrMapOvr>
  <p:extLst mod="1">
    <p:ext uri="{DCECCB84-F9BA-43D5-87BE-67443E8EF086}">
      <p15:sldGuideLst xmlns:p15="http://schemas.microsoft.com/office/powerpoint/2012/main">
        <p15:guide id="1" orient="horz" pos="888" userDrawn="1">
          <p15:clr>
            <a:srgbClr val="FBAE40"/>
          </p15:clr>
        </p15:guide>
        <p15:guide id="2" pos="216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Right Side Photo - 2B">
    <p:spTree>
      <p:nvGrpSpPr>
        <p:cNvPr id="1" name=""/>
        <p:cNvGrpSpPr/>
        <p:nvPr/>
      </p:nvGrpSpPr>
      <p:grpSpPr>
        <a:xfrm>
          <a:off x="0" y="0"/>
          <a:ext cx="0" cy="0"/>
          <a:chOff x="0" y="0"/>
          <a:chExt cx="0" cy="0"/>
        </a:xfrm>
      </p:grpSpPr>
      <p:grpSp>
        <p:nvGrpSpPr>
          <p:cNvPr id="7" name="Group 6"/>
          <p:cNvGrpSpPr/>
          <p:nvPr/>
        </p:nvGrpSpPr>
        <p:grpSpPr>
          <a:xfrm>
            <a:off x="0" y="6050176"/>
            <a:ext cx="9144000" cy="550325"/>
            <a:chOff x="0" y="6050172"/>
            <a:chExt cx="9144000" cy="550325"/>
          </a:xfrm>
        </p:grpSpPr>
        <p:cxnSp>
          <p:nvCxnSpPr>
            <p:cNvPr id="8" name="Straight Connector 7"/>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14951" y="-38100"/>
            <a:ext cx="3943351" cy="6934200"/>
          </a:xfrm>
          <a:prstGeom prst="rect">
            <a:avLst/>
          </a:prstGeom>
        </p:spPr>
      </p:pic>
      <p:sp>
        <p:nvSpPr>
          <p:cNvPr id="10" name="Rectangle 9"/>
          <p:cNvSpPr/>
          <p:nvPr/>
        </p:nvSpPr>
        <p:spPr>
          <a:xfrm>
            <a:off x="5309452" y="-277905"/>
            <a:ext cx="4023360" cy="7320962"/>
          </a:xfrm>
          <a:prstGeom prst="rect">
            <a:avLst/>
          </a:prstGeom>
          <a:solidFill>
            <a:schemeClr val="accent5">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1" name="Straight Connector 10"/>
          <p:cNvCxnSpPr/>
          <p:nvPr/>
        </p:nvCxnSpPr>
        <p:spPr>
          <a:xfrm>
            <a:off x="262772" y="1383938"/>
            <a:ext cx="515022" cy="0"/>
          </a:xfrm>
          <a:prstGeom prst="line">
            <a:avLst/>
          </a:prstGeom>
          <a:noFill/>
          <a:ln w="85725" cap="flat" cmpd="sng" algn="ctr">
            <a:solidFill>
              <a:srgbClr val="008BCE"/>
            </a:solidFill>
            <a:prstDash val="solid"/>
            <a:miter lim="800000"/>
          </a:ln>
          <a:effectLst/>
        </p:spPr>
      </p:cxnSp>
      <p:sp>
        <p:nvSpPr>
          <p:cNvPr id="12" name="Text Placeholder 3"/>
          <p:cNvSpPr>
            <a:spLocks noGrp="1"/>
          </p:cNvSpPr>
          <p:nvPr>
            <p:ph type="body" sz="quarter" idx="14"/>
          </p:nvPr>
        </p:nvSpPr>
        <p:spPr>
          <a:xfrm>
            <a:off x="167639" y="1634263"/>
            <a:ext cx="4829875" cy="4310367"/>
          </a:xfrm>
        </p:spPr>
        <p:txBody>
          <a:bodyPr>
            <a:noAutofit/>
          </a:bodyPr>
          <a:lstStyle>
            <a:lvl1pPr marL="257175" indent="-257175">
              <a:buFont typeface="Arial" panose="020B0604020202020204" pitchFamily="34" charset="0"/>
              <a:buChar char="•"/>
              <a:defRPr sz="1500">
                <a:latin typeface="Calibri" panose="020F0502020204030204" pitchFamily="34" charset="0"/>
              </a:defRPr>
            </a:lvl1pPr>
            <a:lvl2pPr marL="600075" indent="-257175">
              <a:buFont typeface="Univers" panose="020B0603020202030204" pitchFamily="34" charset="0"/>
              <a:buChar char="–"/>
              <a:defRPr sz="1500">
                <a:latin typeface="Calibri" panose="020F0502020204030204" pitchFamily="34" charset="0"/>
              </a:defRPr>
            </a:lvl2pPr>
            <a:lvl3pPr marL="942975" indent="-257175">
              <a:buFont typeface="Courier New" panose="02070309020205020404" pitchFamily="49" charset="0"/>
              <a:buChar char="o"/>
              <a:defRPr sz="1500">
                <a:latin typeface="Calibri" panose="020F0502020204030204" pitchFamily="34" charset="0"/>
              </a:defRPr>
            </a:lvl3pPr>
            <a:lvl4pPr marL="1285875" indent="-257175">
              <a:buFont typeface="Wingdings" panose="05000000000000000000" pitchFamily="2" charset="2"/>
              <a:buChar char="§"/>
              <a:defRPr sz="1500">
                <a:latin typeface="Calibri" panose="020F0502020204030204" pitchFamily="34" charset="0"/>
              </a:defRPr>
            </a:lvl4pPr>
            <a:lvl5pPr>
              <a:defRPr sz="1500"/>
            </a:lvl5pPr>
          </a:lstStyle>
          <a:p>
            <a:pPr lvl="0"/>
            <a:r>
              <a:rPr lang="en-US"/>
              <a:t>Edit Master text styles</a:t>
            </a:r>
          </a:p>
          <a:p>
            <a:pPr lvl="1"/>
            <a:r>
              <a:rPr lang="en-US"/>
              <a:t>Second level</a:t>
            </a:r>
          </a:p>
          <a:p>
            <a:pPr lvl="2"/>
            <a:r>
              <a:rPr lang="en-US"/>
              <a:t>Third level</a:t>
            </a:r>
          </a:p>
          <a:p>
            <a:pPr lvl="3"/>
            <a:r>
              <a:rPr lang="en-US"/>
              <a:t>Fourth level</a:t>
            </a:r>
          </a:p>
        </p:txBody>
      </p:sp>
      <p:sp>
        <p:nvSpPr>
          <p:cNvPr id="16" name="Text Placeholder 10"/>
          <p:cNvSpPr>
            <a:spLocks noGrp="1"/>
          </p:cNvSpPr>
          <p:nvPr>
            <p:ph type="body" sz="quarter" idx="15" hasCustomPrompt="1"/>
          </p:nvPr>
        </p:nvSpPr>
        <p:spPr>
          <a:xfrm>
            <a:off x="162071" y="291334"/>
            <a:ext cx="4835443" cy="1092314"/>
          </a:xfrm>
        </p:spPr>
        <p:txBody>
          <a:bodyPr anchor="b" anchorCtr="0">
            <a:noAutofit/>
          </a:bodyPr>
          <a:lstStyle>
            <a:lvl1pPr>
              <a:defRPr sz="3000" b="1" baseline="0">
                <a:latin typeface="Franklin Gothic Demi" charset="0"/>
              </a:defRPr>
            </a:lvl1pPr>
          </a:lstStyle>
          <a:p>
            <a:pPr lvl="0"/>
            <a:r>
              <a:rPr lang="en-US"/>
              <a:t>Slide Title</a:t>
            </a:r>
          </a:p>
        </p:txBody>
      </p:sp>
    </p:spTree>
    <p:extLst>
      <p:ext uri="{BB962C8B-B14F-4D97-AF65-F5344CB8AC3E}">
        <p14:creationId xmlns:p14="http://schemas.microsoft.com/office/powerpoint/2010/main" val="3562774853"/>
      </p:ext>
    </p:extLst>
  </p:cSld>
  <p:clrMapOvr>
    <a:masterClrMapping/>
  </p:clrMapOvr>
  <p:extLst mod="1">
    <p:ext uri="{DCECCB84-F9BA-43D5-87BE-67443E8EF086}">
      <p15:sldGuideLst xmlns:p15="http://schemas.microsoft.com/office/powerpoint/2012/main">
        <p15:guide id="1" orient="horz" pos="864" userDrawn="1">
          <p15:clr>
            <a:srgbClr val="FBAE40"/>
          </p15:clr>
        </p15:guide>
        <p15:guide id="2" pos="21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Right Side Photo - 2Y">
    <p:spTree>
      <p:nvGrpSpPr>
        <p:cNvPr id="1" name=""/>
        <p:cNvGrpSpPr/>
        <p:nvPr/>
      </p:nvGrpSpPr>
      <p:grpSpPr>
        <a:xfrm>
          <a:off x="0" y="0"/>
          <a:ext cx="0" cy="0"/>
          <a:chOff x="0" y="0"/>
          <a:chExt cx="0" cy="0"/>
        </a:xfrm>
      </p:grpSpPr>
      <p:grpSp>
        <p:nvGrpSpPr>
          <p:cNvPr id="7" name="Group 6"/>
          <p:cNvGrpSpPr/>
          <p:nvPr/>
        </p:nvGrpSpPr>
        <p:grpSpPr>
          <a:xfrm>
            <a:off x="0" y="6050176"/>
            <a:ext cx="9144000" cy="550325"/>
            <a:chOff x="0" y="6050172"/>
            <a:chExt cx="9144000" cy="550325"/>
          </a:xfrm>
        </p:grpSpPr>
        <p:cxnSp>
          <p:nvCxnSpPr>
            <p:cNvPr id="8" name="Straight Connector 7"/>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14951" y="-38100"/>
            <a:ext cx="3943351" cy="6934200"/>
          </a:xfrm>
          <a:prstGeom prst="rect">
            <a:avLst/>
          </a:prstGeom>
        </p:spPr>
      </p:pic>
      <p:sp>
        <p:nvSpPr>
          <p:cNvPr id="10" name="Rectangle 9"/>
          <p:cNvSpPr/>
          <p:nvPr/>
        </p:nvSpPr>
        <p:spPr>
          <a:xfrm>
            <a:off x="5309452" y="-277905"/>
            <a:ext cx="4023360" cy="7320962"/>
          </a:xfrm>
          <a:prstGeom prst="rect">
            <a:avLst/>
          </a:prstGeom>
          <a:solidFill>
            <a:srgbClr val="FFC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1" name="Straight Connector 10"/>
          <p:cNvCxnSpPr/>
          <p:nvPr/>
        </p:nvCxnSpPr>
        <p:spPr>
          <a:xfrm>
            <a:off x="262772" y="1383938"/>
            <a:ext cx="515022" cy="0"/>
          </a:xfrm>
          <a:prstGeom prst="line">
            <a:avLst/>
          </a:prstGeom>
          <a:noFill/>
          <a:ln w="85725" cap="flat" cmpd="sng" algn="ctr">
            <a:solidFill>
              <a:srgbClr val="008BCE"/>
            </a:solidFill>
            <a:prstDash val="solid"/>
            <a:miter lim="800000"/>
          </a:ln>
          <a:effectLst/>
        </p:spPr>
      </p:cxnSp>
      <p:sp>
        <p:nvSpPr>
          <p:cNvPr id="12" name="Text Placeholder 3"/>
          <p:cNvSpPr>
            <a:spLocks noGrp="1"/>
          </p:cNvSpPr>
          <p:nvPr>
            <p:ph type="body" sz="quarter" idx="14"/>
          </p:nvPr>
        </p:nvSpPr>
        <p:spPr>
          <a:xfrm>
            <a:off x="167639" y="1634263"/>
            <a:ext cx="4829875" cy="4310367"/>
          </a:xfrm>
        </p:spPr>
        <p:txBody>
          <a:bodyPr>
            <a:noAutofit/>
          </a:bodyPr>
          <a:lstStyle>
            <a:lvl1pPr marL="257175" indent="-257175">
              <a:buFont typeface="Arial" panose="020B0604020202020204" pitchFamily="34" charset="0"/>
              <a:buChar char="•"/>
              <a:defRPr sz="1500">
                <a:latin typeface="Calibri" panose="020F0502020204030204" pitchFamily="34" charset="0"/>
              </a:defRPr>
            </a:lvl1pPr>
            <a:lvl2pPr marL="600075" indent="-257175">
              <a:buFont typeface="Univers" panose="020B0603020202030204" pitchFamily="34" charset="0"/>
              <a:buChar char="–"/>
              <a:defRPr sz="1500">
                <a:latin typeface="Calibri" panose="020F0502020204030204" pitchFamily="34" charset="0"/>
              </a:defRPr>
            </a:lvl2pPr>
            <a:lvl3pPr marL="942975" indent="-257175">
              <a:buFont typeface="Courier New" panose="02070309020205020404" pitchFamily="49" charset="0"/>
              <a:buChar char="o"/>
              <a:defRPr sz="1500">
                <a:latin typeface="Calibri" panose="020F0502020204030204" pitchFamily="34" charset="0"/>
              </a:defRPr>
            </a:lvl3pPr>
            <a:lvl4pPr marL="1285875" indent="-257175">
              <a:buFont typeface="Wingdings" panose="05000000000000000000" pitchFamily="2" charset="2"/>
              <a:buChar char="§"/>
              <a:defRPr sz="1500">
                <a:latin typeface="Calibri" panose="020F0502020204030204" pitchFamily="34" charset="0"/>
              </a:defRPr>
            </a:lvl4pPr>
            <a:lvl5pPr>
              <a:defRPr sz="1500"/>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Text Placeholder 10"/>
          <p:cNvSpPr>
            <a:spLocks noGrp="1"/>
          </p:cNvSpPr>
          <p:nvPr>
            <p:ph type="body" sz="quarter" idx="15" hasCustomPrompt="1"/>
          </p:nvPr>
        </p:nvSpPr>
        <p:spPr>
          <a:xfrm>
            <a:off x="162071" y="291334"/>
            <a:ext cx="4835443" cy="1092314"/>
          </a:xfrm>
        </p:spPr>
        <p:txBody>
          <a:bodyPr anchor="b" anchorCtr="0">
            <a:noAutofit/>
          </a:bodyPr>
          <a:lstStyle>
            <a:lvl1pPr>
              <a:defRPr sz="3000" b="1" baseline="0">
                <a:latin typeface="Franklin Gothic Demi" charset="0"/>
              </a:defRPr>
            </a:lvl1pPr>
          </a:lstStyle>
          <a:p>
            <a:pPr lvl="0"/>
            <a:r>
              <a:rPr lang="en-US"/>
              <a:t>Slide Title</a:t>
            </a:r>
          </a:p>
        </p:txBody>
      </p:sp>
    </p:spTree>
    <p:extLst>
      <p:ext uri="{BB962C8B-B14F-4D97-AF65-F5344CB8AC3E}">
        <p14:creationId xmlns:p14="http://schemas.microsoft.com/office/powerpoint/2010/main" val="3628065636"/>
      </p:ext>
    </p:extLst>
  </p:cSld>
  <p:clrMapOvr>
    <a:masterClrMapping/>
  </p:clrMapOvr>
  <p:extLst mod="1">
    <p:ext uri="{DCECCB84-F9BA-43D5-87BE-67443E8EF086}">
      <p15:sldGuideLst xmlns:p15="http://schemas.microsoft.com/office/powerpoint/2012/main">
        <p15:guide id="1" orient="horz" pos="864" userDrawn="1">
          <p15:clr>
            <a:srgbClr val="FBAE40"/>
          </p15:clr>
        </p15:guide>
        <p15:guide id="2" pos="216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Mobile Information">
    <p:spTree>
      <p:nvGrpSpPr>
        <p:cNvPr id="1" name=""/>
        <p:cNvGrpSpPr/>
        <p:nvPr/>
      </p:nvGrpSpPr>
      <p:grpSpPr>
        <a:xfrm>
          <a:off x="0" y="0"/>
          <a:ext cx="0" cy="0"/>
          <a:chOff x="0" y="0"/>
          <a:chExt cx="0" cy="0"/>
        </a:xfrm>
      </p:grpSpPr>
      <p:grpSp>
        <p:nvGrpSpPr>
          <p:cNvPr id="2" name="Group 1"/>
          <p:cNvGrpSpPr/>
          <p:nvPr/>
        </p:nvGrpSpPr>
        <p:grpSpPr>
          <a:xfrm>
            <a:off x="0" y="6050176"/>
            <a:ext cx="9144000" cy="550325"/>
            <a:chOff x="0" y="6050172"/>
            <a:chExt cx="9144000" cy="550325"/>
          </a:xfrm>
        </p:grpSpPr>
        <p:cxnSp>
          <p:nvCxnSpPr>
            <p:cNvPr id="13" name="Straight Connector 12"/>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grpSp>
        <p:nvGrpSpPr>
          <p:cNvPr id="15" name="Group 14"/>
          <p:cNvGrpSpPr/>
          <p:nvPr/>
        </p:nvGrpSpPr>
        <p:grpSpPr>
          <a:xfrm>
            <a:off x="4711232" y="1928637"/>
            <a:ext cx="4563777" cy="4929367"/>
            <a:chOff x="4711231" y="1928633"/>
            <a:chExt cx="4563777" cy="4929367"/>
          </a:xfrm>
        </p:grpSpPr>
        <p:pic>
          <p:nvPicPr>
            <p:cNvPr id="16"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4711231" y="1928633"/>
              <a:ext cx="4563777" cy="492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userDrawn="1"/>
          </p:nvSpPr>
          <p:spPr>
            <a:xfrm>
              <a:off x="5204298" y="2349595"/>
              <a:ext cx="1857983" cy="3302175"/>
            </a:xfrm>
            <a:prstGeom prst="rect">
              <a:avLst/>
            </a:prstGeom>
            <a:solidFill>
              <a:srgbClr val="00165B"/>
            </a:solidFill>
            <a:ln w="12700" cap="flat" cmpd="sng" algn="ctr">
              <a:solidFill>
                <a:srgbClr val="00165B">
                  <a:shade val="50000"/>
                </a:srgbClr>
              </a:solid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8" name="Picture Placeholder 14"/>
          <p:cNvSpPr txBox="1">
            <a:spLocks/>
          </p:cNvSpPr>
          <p:nvPr/>
        </p:nvSpPr>
        <p:spPr>
          <a:xfrm>
            <a:off x="5203827" y="2359228"/>
            <a:ext cx="1858963" cy="330200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2" name="Text Placeholder 21"/>
          <p:cNvSpPr>
            <a:spLocks noGrp="1"/>
          </p:cNvSpPr>
          <p:nvPr>
            <p:ph type="body" sz="quarter" idx="10" hasCustomPrompt="1"/>
          </p:nvPr>
        </p:nvSpPr>
        <p:spPr>
          <a:xfrm>
            <a:off x="557940" y="567016"/>
            <a:ext cx="3176992" cy="2122595"/>
          </a:xfrm>
        </p:spPr>
        <p:txBody>
          <a:bodyPr anchor="b" anchorCtr="0">
            <a:noAutofit/>
          </a:bodyPr>
          <a:lstStyle>
            <a:lvl1pPr marL="0" indent="0" algn="r">
              <a:buNone/>
              <a:defRPr sz="3000" b="1" spc="0" baseline="0">
                <a:latin typeface="Franklin Gothic Demi" charset="0"/>
              </a:defRPr>
            </a:lvl1pPr>
          </a:lstStyle>
          <a:p>
            <a:pPr lvl="0"/>
            <a:r>
              <a:rPr lang="en-US"/>
              <a:t>Slide Title</a:t>
            </a:r>
          </a:p>
        </p:txBody>
      </p:sp>
      <p:cxnSp>
        <p:nvCxnSpPr>
          <p:cNvPr id="25" name="Straight Connector 24"/>
          <p:cNvCxnSpPr/>
          <p:nvPr/>
        </p:nvCxnSpPr>
        <p:spPr>
          <a:xfrm>
            <a:off x="3136403" y="2689607"/>
            <a:ext cx="515022" cy="0"/>
          </a:xfrm>
          <a:prstGeom prst="line">
            <a:avLst/>
          </a:prstGeom>
          <a:noFill/>
          <a:ln w="85725" cap="flat" cmpd="sng" algn="ctr">
            <a:solidFill>
              <a:srgbClr val="008BCE"/>
            </a:solidFill>
            <a:prstDash val="solid"/>
            <a:miter lim="800000"/>
          </a:ln>
          <a:effectLst/>
        </p:spPr>
      </p:cxnSp>
      <p:sp>
        <p:nvSpPr>
          <p:cNvPr id="29" name="Text Placeholder 28"/>
          <p:cNvSpPr>
            <a:spLocks noGrp="1"/>
          </p:cNvSpPr>
          <p:nvPr>
            <p:ph type="body" sz="quarter" idx="11" hasCustomPrompt="1"/>
          </p:nvPr>
        </p:nvSpPr>
        <p:spPr>
          <a:xfrm>
            <a:off x="689620" y="3183126"/>
            <a:ext cx="3100388" cy="2178050"/>
          </a:xfrm>
        </p:spPr>
        <p:txBody>
          <a:bodyPr>
            <a:noAutofit/>
          </a:bodyPr>
          <a:lstStyle>
            <a:lvl1pPr marL="0" indent="0" algn="r">
              <a:buNone/>
              <a:defRPr sz="1350" baseline="0">
                <a:latin typeface="Calibri" panose="020F0502020204030204" pitchFamily="34" charset="0"/>
              </a:defRPr>
            </a:lvl1pPr>
          </a:lstStyle>
          <a:p>
            <a:pPr lvl="0"/>
            <a:r>
              <a:rPr lang="en-US"/>
              <a:t>Text goes here</a:t>
            </a:r>
          </a:p>
        </p:txBody>
      </p:sp>
      <p:sp>
        <p:nvSpPr>
          <p:cNvPr id="31" name="Picture Placeholder 30"/>
          <p:cNvSpPr>
            <a:spLocks noGrp="1"/>
          </p:cNvSpPr>
          <p:nvPr>
            <p:ph type="pic" sz="quarter" idx="12"/>
          </p:nvPr>
        </p:nvSpPr>
        <p:spPr>
          <a:xfrm>
            <a:off x="5230815" y="2355850"/>
            <a:ext cx="1844675" cy="3278188"/>
          </a:xfrm>
        </p:spPr>
        <p:txBody>
          <a:bodyPr/>
          <a:lstStyle>
            <a:lvl1pPr>
              <a:defRPr>
                <a:solidFill>
                  <a:schemeClr val="bg1"/>
                </a:solidFill>
              </a:defRPr>
            </a:lvl1pPr>
          </a:lstStyle>
          <a:p>
            <a:r>
              <a:rPr lang="en-US"/>
              <a:t>Click icon to add picture</a:t>
            </a:r>
          </a:p>
        </p:txBody>
      </p:sp>
    </p:spTree>
    <p:extLst>
      <p:ext uri="{BB962C8B-B14F-4D97-AF65-F5344CB8AC3E}">
        <p14:creationId xmlns:p14="http://schemas.microsoft.com/office/powerpoint/2010/main" val="723911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ustom Square Photo and Text Box">
    <p:spTree>
      <p:nvGrpSpPr>
        <p:cNvPr id="1" name=""/>
        <p:cNvGrpSpPr/>
        <p:nvPr/>
      </p:nvGrpSpPr>
      <p:grpSpPr>
        <a:xfrm>
          <a:off x="0" y="0"/>
          <a:ext cx="0" cy="0"/>
          <a:chOff x="0" y="0"/>
          <a:chExt cx="0" cy="0"/>
        </a:xfrm>
      </p:grpSpPr>
      <p:sp>
        <p:nvSpPr>
          <p:cNvPr id="21" name="Text Placeholder 20"/>
          <p:cNvSpPr>
            <a:spLocks noGrp="1"/>
          </p:cNvSpPr>
          <p:nvPr>
            <p:ph type="body" sz="quarter" idx="12" hasCustomPrompt="1"/>
          </p:nvPr>
        </p:nvSpPr>
        <p:spPr>
          <a:xfrm>
            <a:off x="4711701" y="1835138"/>
            <a:ext cx="4127500" cy="4422791"/>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latin typeface="Calibri" panose="020F050202020403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Text goes here</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a:p>
          <a:p>
            <a:pPr lvl="0"/>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1" y="1966318"/>
            <a:ext cx="3670300" cy="3230134"/>
          </a:xfrm>
          <a:prstGeom prst="rect">
            <a:avLst/>
          </a:prstGeom>
          <a:ln w="38100">
            <a:solidFill>
              <a:srgbClr val="FF6C2C"/>
            </a:solidFill>
            <a:miter lim="800000"/>
          </a:ln>
        </p:spPr>
      </p:pic>
      <p:grpSp>
        <p:nvGrpSpPr>
          <p:cNvPr id="12" name="Group 11"/>
          <p:cNvGrpSpPr/>
          <p:nvPr/>
        </p:nvGrpSpPr>
        <p:grpSpPr>
          <a:xfrm>
            <a:off x="0" y="6050176"/>
            <a:ext cx="9144000" cy="550325"/>
            <a:chOff x="0" y="6050172"/>
            <a:chExt cx="9144000" cy="550325"/>
          </a:xfrm>
        </p:grpSpPr>
        <p:cxnSp>
          <p:nvCxnSpPr>
            <p:cNvPr id="13" name="Straight Connector 12"/>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cxnSp>
        <p:nvCxnSpPr>
          <p:cNvPr id="10" name="Straight Connector 9"/>
          <p:cNvCxnSpPr/>
          <p:nvPr/>
        </p:nvCxnSpPr>
        <p:spPr>
          <a:xfrm>
            <a:off x="480163" y="1363645"/>
            <a:ext cx="515022" cy="0"/>
          </a:xfrm>
          <a:prstGeom prst="line">
            <a:avLst/>
          </a:prstGeom>
          <a:noFill/>
          <a:ln w="85725" cap="flat" cmpd="sng" algn="ctr">
            <a:solidFill>
              <a:srgbClr val="008BCE"/>
            </a:solidFill>
            <a:prstDash val="solid"/>
            <a:miter lim="800000"/>
          </a:ln>
          <a:effectLst/>
        </p:spPr>
      </p:cxnSp>
      <p:sp>
        <p:nvSpPr>
          <p:cNvPr id="11" name="Text Placeholder 18"/>
          <p:cNvSpPr>
            <a:spLocks noGrp="1"/>
          </p:cNvSpPr>
          <p:nvPr>
            <p:ph type="body" sz="quarter" idx="11" hasCustomPrompt="1"/>
          </p:nvPr>
        </p:nvSpPr>
        <p:spPr>
          <a:xfrm>
            <a:off x="368301" y="88565"/>
            <a:ext cx="5080000" cy="1275080"/>
          </a:xfrm>
        </p:spPr>
        <p:txBody>
          <a:bodyPr anchor="b" anchorCtr="0">
            <a:noAutofit/>
          </a:bodyPr>
          <a:lstStyle>
            <a:lvl1pPr>
              <a:lnSpc>
                <a:spcPts val="3300"/>
              </a:lnSpc>
              <a:spcBef>
                <a:spcPts val="0"/>
              </a:spcBef>
              <a:defRPr sz="3000" b="1" baseline="0">
                <a:latin typeface="Franklin Gothic Demi" charset="0"/>
              </a:defRPr>
            </a:lvl1pPr>
          </a:lstStyle>
          <a:p>
            <a:pPr lvl="0"/>
            <a:r>
              <a:rPr lang="en-US"/>
              <a:t>Slide Title</a:t>
            </a:r>
          </a:p>
        </p:txBody>
      </p:sp>
    </p:spTree>
    <p:extLst>
      <p:ext uri="{BB962C8B-B14F-4D97-AF65-F5344CB8AC3E}">
        <p14:creationId xmlns:p14="http://schemas.microsoft.com/office/powerpoint/2010/main" val="1003719017"/>
      </p:ext>
    </p:extLst>
  </p:cSld>
  <p:clrMapOvr>
    <a:masterClrMapping/>
  </p:clrMapOvr>
  <p:extLst mod="1">
    <p:ext uri="{DCECCB84-F9BA-43D5-87BE-67443E8EF086}">
      <p15:sldGuideLst xmlns:p15="http://schemas.microsoft.com/office/powerpoint/2012/main">
        <p15:guide id="1" orient="horz" pos="1392" userDrawn="1">
          <p15:clr>
            <a:srgbClr val="FBAE40"/>
          </p15:clr>
        </p15:guide>
        <p15:guide id="2" pos="324" userDrawn="1">
          <p15:clr>
            <a:srgbClr val="FBAE40"/>
          </p15:clr>
        </p15:guide>
        <p15:guide id="3" pos="2070" userDrawn="1">
          <p15:clr>
            <a:srgbClr val="FBAE40"/>
          </p15:clr>
        </p15:guide>
        <p15:guide id="4" orient="horz" pos="352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Left Side Photo - B">
    <p:spTree>
      <p:nvGrpSpPr>
        <p:cNvPr id="1" name=""/>
        <p:cNvGrpSpPr/>
        <p:nvPr/>
      </p:nvGrpSpPr>
      <p:grpSpPr>
        <a:xfrm>
          <a:off x="0" y="0"/>
          <a:ext cx="0" cy="0"/>
          <a:chOff x="0" y="0"/>
          <a:chExt cx="0" cy="0"/>
        </a:xfrm>
      </p:grpSpPr>
      <p:cxnSp>
        <p:nvCxnSpPr>
          <p:cNvPr id="14" name="Straight Connector 13"/>
          <p:cNvCxnSpPr/>
          <p:nvPr/>
        </p:nvCxnSpPr>
        <p:spPr>
          <a:xfrm>
            <a:off x="4662143" y="1709249"/>
            <a:ext cx="515022" cy="0"/>
          </a:xfrm>
          <a:prstGeom prst="line">
            <a:avLst/>
          </a:prstGeom>
          <a:noFill/>
          <a:ln w="85725" cap="flat" cmpd="sng" algn="ctr">
            <a:solidFill>
              <a:srgbClr val="008BCE"/>
            </a:solidFill>
            <a:prstDash val="solid"/>
            <a:miter lim="800000"/>
          </a:ln>
          <a:effectLst/>
        </p:spPr>
      </p:cxnSp>
      <p:sp>
        <p:nvSpPr>
          <p:cNvPr id="20" name="Text Placeholder 19"/>
          <p:cNvSpPr>
            <a:spLocks noGrp="1"/>
          </p:cNvSpPr>
          <p:nvPr>
            <p:ph type="body" sz="quarter" idx="11" hasCustomPrompt="1"/>
          </p:nvPr>
        </p:nvSpPr>
        <p:spPr>
          <a:xfrm>
            <a:off x="4548568" y="423755"/>
            <a:ext cx="3797300" cy="1293974"/>
          </a:xfrm>
        </p:spPr>
        <p:txBody>
          <a:bodyPr anchor="b" anchorCtr="0">
            <a:noAutofit/>
          </a:bodyPr>
          <a:lstStyle>
            <a:lvl1pPr marL="0" indent="0">
              <a:lnSpc>
                <a:spcPts val="3375"/>
              </a:lnSpc>
              <a:spcBef>
                <a:spcPts val="0"/>
              </a:spcBef>
              <a:buNone/>
              <a:defRPr sz="3000" b="1" spc="0" baseline="0">
                <a:latin typeface="Franklin Gothic Demi" charset="0"/>
              </a:defRPr>
            </a:lvl1pPr>
          </a:lstStyle>
          <a:p>
            <a:pPr lvl="0"/>
            <a:r>
              <a:rPr lang="en-US"/>
              <a:t>Slide Title</a:t>
            </a:r>
          </a:p>
        </p:txBody>
      </p:sp>
      <p:sp>
        <p:nvSpPr>
          <p:cNvPr id="24" name="Text Placeholder 23"/>
          <p:cNvSpPr>
            <a:spLocks noGrp="1"/>
          </p:cNvSpPr>
          <p:nvPr>
            <p:ph type="body" sz="quarter" idx="12" hasCustomPrompt="1"/>
          </p:nvPr>
        </p:nvSpPr>
        <p:spPr>
          <a:xfrm>
            <a:off x="4615545" y="2211162"/>
            <a:ext cx="3777343" cy="1947620"/>
          </a:xfrm>
        </p:spPr>
        <p:txBody>
          <a:bodyPr>
            <a:noAutofit/>
          </a:bodyPr>
          <a:lstStyle>
            <a:lvl1pPr>
              <a:lnSpc>
                <a:spcPts val="1800"/>
              </a:lnSpc>
              <a:spcBef>
                <a:spcPts val="0"/>
              </a:spcBef>
              <a:defRPr sz="1200" baseline="0">
                <a:latin typeface="Calibri" panose="020F0502020204030204" pitchFamily="34" charset="0"/>
              </a:defRPr>
            </a:lvl1pPr>
          </a:lstStyle>
          <a:p>
            <a:pPr lvl="0"/>
            <a:r>
              <a:rPr lang="en-US"/>
              <a:t>Text goes here</a:t>
            </a:r>
          </a:p>
        </p:txBody>
      </p:sp>
      <p:sp>
        <p:nvSpPr>
          <p:cNvPr id="26" name="Text Placeholder 23"/>
          <p:cNvSpPr>
            <a:spLocks noGrp="1"/>
          </p:cNvSpPr>
          <p:nvPr>
            <p:ph type="body" sz="quarter" idx="13" hasCustomPrompt="1"/>
          </p:nvPr>
        </p:nvSpPr>
        <p:spPr>
          <a:xfrm>
            <a:off x="4619062" y="4482863"/>
            <a:ext cx="3789362" cy="395071"/>
          </a:xfrm>
        </p:spPr>
        <p:txBody>
          <a:bodyPr>
            <a:noAutofit/>
          </a:bodyPr>
          <a:lstStyle>
            <a:lvl1pPr>
              <a:lnSpc>
                <a:spcPts val="1950"/>
              </a:lnSpc>
              <a:defRPr b="1" baseline="0">
                <a:latin typeface="Franklin Gothic Demi" charset="0"/>
              </a:defRPr>
            </a:lvl1pPr>
          </a:lstStyle>
          <a:p>
            <a:pPr lvl="0"/>
            <a:r>
              <a:rPr lang="en-US"/>
              <a:t>SUBTITLE HIGHLIGHT</a:t>
            </a:r>
          </a:p>
          <a:p>
            <a:pPr lvl="0"/>
            <a:r>
              <a:rPr lang="en-US"/>
              <a:t> </a:t>
            </a:r>
          </a:p>
        </p:txBody>
      </p:sp>
      <p:sp>
        <p:nvSpPr>
          <p:cNvPr id="27" name="Text Placeholder 23"/>
          <p:cNvSpPr>
            <a:spLocks noGrp="1"/>
          </p:cNvSpPr>
          <p:nvPr>
            <p:ph type="body" sz="quarter" idx="14" hasCustomPrompt="1"/>
          </p:nvPr>
        </p:nvSpPr>
        <p:spPr>
          <a:xfrm>
            <a:off x="4615510" y="5110541"/>
            <a:ext cx="3789362" cy="766384"/>
          </a:xfrm>
        </p:spPr>
        <p:txBody>
          <a:bodyPr>
            <a:noAutofit/>
          </a:bodyPr>
          <a:lstStyle>
            <a:lvl1pPr>
              <a:lnSpc>
                <a:spcPts val="1950"/>
              </a:lnSpc>
              <a:defRPr sz="1200" baseline="0">
                <a:latin typeface="Calibri" panose="020F0502020204030204" pitchFamily="34" charset="0"/>
              </a:defRPr>
            </a:lvl1pPr>
          </a:lstStyle>
          <a:p>
            <a:pPr lvl="0"/>
            <a:r>
              <a:rPr lang="en-US"/>
              <a:t>Text goes here</a:t>
            </a:r>
          </a:p>
        </p:txBody>
      </p:sp>
      <p:grpSp>
        <p:nvGrpSpPr>
          <p:cNvPr id="11" name="Group 10"/>
          <p:cNvGrpSpPr/>
          <p:nvPr/>
        </p:nvGrpSpPr>
        <p:grpSpPr>
          <a:xfrm>
            <a:off x="0" y="6050176"/>
            <a:ext cx="9144000" cy="550325"/>
            <a:chOff x="0" y="6050172"/>
            <a:chExt cx="9144000" cy="550325"/>
          </a:xfrm>
        </p:grpSpPr>
        <p:cxnSp>
          <p:nvCxnSpPr>
            <p:cNvPr id="12" name="Straight Connector 11"/>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4313" y="6050172"/>
              <a:ext cx="1060984" cy="449764"/>
            </a:xfrm>
            <a:prstGeom prst="rect">
              <a:avLst/>
            </a:prstGeom>
          </p:spPr>
        </p:pic>
      </p:gr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b="-140"/>
          <a:stretch/>
        </p:blipFill>
        <p:spPr>
          <a:xfrm>
            <a:off x="0" y="0"/>
            <a:ext cx="4400550" cy="6934200"/>
          </a:xfrm>
          <a:prstGeom prst="rect">
            <a:avLst/>
          </a:prstGeom>
        </p:spPr>
      </p:pic>
      <p:sp>
        <p:nvSpPr>
          <p:cNvPr id="10" name="Rectangle 9"/>
          <p:cNvSpPr/>
          <p:nvPr/>
        </p:nvSpPr>
        <p:spPr>
          <a:xfrm>
            <a:off x="2" y="0"/>
            <a:ext cx="4391025" cy="6934200"/>
          </a:xfrm>
          <a:prstGeom prst="rect">
            <a:avLst/>
          </a:prstGeom>
          <a:solidFill>
            <a:schemeClr val="accent5">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899547824"/>
      </p:ext>
    </p:extLst>
  </p:cSld>
  <p:clrMapOvr>
    <a:masterClrMapping/>
  </p:clrMapOvr>
  <p:extLst mod="1">
    <p:ext uri="{DCECCB84-F9BA-43D5-87BE-67443E8EF086}">
      <p15:sldGuideLst xmlns:p15="http://schemas.microsoft.com/office/powerpoint/2012/main">
        <p15:guide id="1" orient="horz" pos="1104" userDrawn="1">
          <p15:clr>
            <a:srgbClr val="FBAE40"/>
          </p15:clr>
        </p15:guide>
        <p15:guide id="2" pos="2160" userDrawn="1">
          <p15:clr>
            <a:srgbClr val="FBAE40"/>
          </p15:clr>
        </p15:guide>
        <p15:guide id="3" orient="horz" pos="2616" userDrawn="1">
          <p15:clr>
            <a:srgbClr val="FBAE40"/>
          </p15:clr>
        </p15:guide>
        <p15:guide id="4" orient="horz" pos="3072" userDrawn="1">
          <p15:clr>
            <a:srgbClr val="FBAE40"/>
          </p15:clr>
        </p15:guide>
        <p15:guide id="5" orient="horz" pos="3696"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Left Side Photo - Y">
    <p:spTree>
      <p:nvGrpSpPr>
        <p:cNvPr id="1" name=""/>
        <p:cNvGrpSpPr/>
        <p:nvPr/>
      </p:nvGrpSpPr>
      <p:grpSpPr>
        <a:xfrm>
          <a:off x="0" y="0"/>
          <a:ext cx="0" cy="0"/>
          <a:chOff x="0" y="0"/>
          <a:chExt cx="0" cy="0"/>
        </a:xfrm>
      </p:grpSpPr>
      <p:cxnSp>
        <p:nvCxnSpPr>
          <p:cNvPr id="14" name="Straight Connector 13"/>
          <p:cNvCxnSpPr/>
          <p:nvPr/>
        </p:nvCxnSpPr>
        <p:spPr>
          <a:xfrm>
            <a:off x="4671196" y="1709248"/>
            <a:ext cx="515022" cy="0"/>
          </a:xfrm>
          <a:prstGeom prst="line">
            <a:avLst/>
          </a:prstGeom>
          <a:noFill/>
          <a:ln w="85725" cap="flat" cmpd="sng" algn="ctr">
            <a:solidFill>
              <a:srgbClr val="008BCE"/>
            </a:solidFill>
            <a:prstDash val="solid"/>
            <a:miter lim="800000"/>
          </a:ln>
          <a:effectLst/>
        </p:spPr>
      </p:cxnSp>
      <p:sp>
        <p:nvSpPr>
          <p:cNvPr id="20" name="Text Placeholder 19"/>
          <p:cNvSpPr>
            <a:spLocks noGrp="1"/>
          </p:cNvSpPr>
          <p:nvPr>
            <p:ph type="body" sz="quarter" idx="11" hasCustomPrompt="1"/>
          </p:nvPr>
        </p:nvSpPr>
        <p:spPr>
          <a:xfrm>
            <a:off x="4548568" y="423755"/>
            <a:ext cx="3797300" cy="1293974"/>
          </a:xfrm>
        </p:spPr>
        <p:txBody>
          <a:bodyPr anchor="b" anchorCtr="0">
            <a:noAutofit/>
          </a:bodyPr>
          <a:lstStyle>
            <a:lvl1pPr marL="0" indent="0">
              <a:lnSpc>
                <a:spcPts val="3375"/>
              </a:lnSpc>
              <a:spcBef>
                <a:spcPts val="0"/>
              </a:spcBef>
              <a:buNone/>
              <a:defRPr sz="3000" b="1" spc="0" baseline="0">
                <a:latin typeface="Franklin Gothic Demi" charset="0"/>
              </a:defRPr>
            </a:lvl1pPr>
          </a:lstStyle>
          <a:p>
            <a:pPr lvl="0"/>
            <a:r>
              <a:rPr lang="en-US"/>
              <a:t>Slide Title</a:t>
            </a:r>
          </a:p>
        </p:txBody>
      </p:sp>
      <p:sp>
        <p:nvSpPr>
          <p:cNvPr id="24" name="Text Placeholder 23"/>
          <p:cNvSpPr>
            <a:spLocks noGrp="1"/>
          </p:cNvSpPr>
          <p:nvPr>
            <p:ph type="body" sz="quarter" idx="12" hasCustomPrompt="1"/>
          </p:nvPr>
        </p:nvSpPr>
        <p:spPr>
          <a:xfrm>
            <a:off x="4615545" y="2211162"/>
            <a:ext cx="3777343" cy="1947620"/>
          </a:xfrm>
        </p:spPr>
        <p:txBody>
          <a:bodyPr>
            <a:noAutofit/>
          </a:bodyPr>
          <a:lstStyle>
            <a:lvl1pPr>
              <a:lnSpc>
                <a:spcPts val="1800"/>
              </a:lnSpc>
              <a:spcBef>
                <a:spcPts val="0"/>
              </a:spcBef>
              <a:defRPr sz="1200" baseline="0">
                <a:latin typeface="Calibri" panose="020F0502020204030204" pitchFamily="34" charset="0"/>
              </a:defRPr>
            </a:lvl1pPr>
          </a:lstStyle>
          <a:p>
            <a:pPr lvl="0"/>
            <a:r>
              <a:rPr lang="en-US"/>
              <a:t>Text goes here</a:t>
            </a:r>
          </a:p>
        </p:txBody>
      </p:sp>
      <p:sp>
        <p:nvSpPr>
          <p:cNvPr id="26" name="Text Placeholder 23"/>
          <p:cNvSpPr>
            <a:spLocks noGrp="1"/>
          </p:cNvSpPr>
          <p:nvPr>
            <p:ph type="body" sz="quarter" idx="13" hasCustomPrompt="1"/>
          </p:nvPr>
        </p:nvSpPr>
        <p:spPr>
          <a:xfrm>
            <a:off x="4619062" y="4482863"/>
            <a:ext cx="3789362" cy="395071"/>
          </a:xfrm>
        </p:spPr>
        <p:txBody>
          <a:bodyPr>
            <a:noAutofit/>
          </a:bodyPr>
          <a:lstStyle>
            <a:lvl1pPr>
              <a:lnSpc>
                <a:spcPts val="1950"/>
              </a:lnSpc>
              <a:defRPr b="1" baseline="0">
                <a:latin typeface="Franklin Gothic Demi" charset="0"/>
              </a:defRPr>
            </a:lvl1pPr>
          </a:lstStyle>
          <a:p>
            <a:pPr lvl="0"/>
            <a:r>
              <a:rPr lang="en-US"/>
              <a:t>SUBTITLE HIGHLIGHT</a:t>
            </a:r>
          </a:p>
          <a:p>
            <a:pPr lvl="0"/>
            <a:r>
              <a:rPr lang="en-US"/>
              <a:t> </a:t>
            </a:r>
          </a:p>
        </p:txBody>
      </p:sp>
      <p:sp>
        <p:nvSpPr>
          <p:cNvPr id="27" name="Text Placeholder 23"/>
          <p:cNvSpPr>
            <a:spLocks noGrp="1"/>
          </p:cNvSpPr>
          <p:nvPr>
            <p:ph type="body" sz="quarter" idx="14" hasCustomPrompt="1"/>
          </p:nvPr>
        </p:nvSpPr>
        <p:spPr>
          <a:xfrm>
            <a:off x="4615510" y="5110541"/>
            <a:ext cx="3789362" cy="766384"/>
          </a:xfrm>
        </p:spPr>
        <p:txBody>
          <a:bodyPr>
            <a:noAutofit/>
          </a:bodyPr>
          <a:lstStyle>
            <a:lvl1pPr>
              <a:lnSpc>
                <a:spcPts val="1950"/>
              </a:lnSpc>
              <a:defRPr sz="1200" baseline="0">
                <a:latin typeface="Calibri" panose="020F0502020204030204" pitchFamily="34" charset="0"/>
              </a:defRPr>
            </a:lvl1pPr>
          </a:lstStyle>
          <a:p>
            <a:pPr lvl="0"/>
            <a:r>
              <a:rPr lang="en-US"/>
              <a:t>Text goes here</a:t>
            </a:r>
          </a:p>
        </p:txBody>
      </p:sp>
      <p:grpSp>
        <p:nvGrpSpPr>
          <p:cNvPr id="11" name="Group 10"/>
          <p:cNvGrpSpPr/>
          <p:nvPr/>
        </p:nvGrpSpPr>
        <p:grpSpPr>
          <a:xfrm>
            <a:off x="0" y="6050176"/>
            <a:ext cx="9144000" cy="550325"/>
            <a:chOff x="0" y="6050172"/>
            <a:chExt cx="9144000" cy="550325"/>
          </a:xfrm>
        </p:grpSpPr>
        <p:cxnSp>
          <p:nvCxnSpPr>
            <p:cNvPr id="12" name="Straight Connector 11"/>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4313" y="6050172"/>
              <a:ext cx="1060984" cy="449764"/>
            </a:xfrm>
            <a:prstGeom prst="rect">
              <a:avLst/>
            </a:prstGeom>
          </p:spPr>
        </p:pic>
      </p:gr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b="-140"/>
          <a:stretch/>
        </p:blipFill>
        <p:spPr>
          <a:xfrm>
            <a:off x="0" y="0"/>
            <a:ext cx="4400550" cy="6934200"/>
          </a:xfrm>
          <a:prstGeom prst="rect">
            <a:avLst/>
          </a:prstGeom>
        </p:spPr>
      </p:pic>
      <p:sp>
        <p:nvSpPr>
          <p:cNvPr id="10" name="Rectangle 9"/>
          <p:cNvSpPr/>
          <p:nvPr/>
        </p:nvSpPr>
        <p:spPr>
          <a:xfrm>
            <a:off x="2" y="0"/>
            <a:ext cx="4391025" cy="6934200"/>
          </a:xfrm>
          <a:prstGeom prst="rect">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38845784"/>
      </p:ext>
    </p:extLst>
  </p:cSld>
  <p:clrMapOvr>
    <a:masterClrMapping/>
  </p:clrMapOvr>
  <p:extLst mod="1">
    <p:ext uri="{DCECCB84-F9BA-43D5-87BE-67443E8EF086}">
      <p15:sldGuideLst xmlns:p15="http://schemas.microsoft.com/office/powerpoint/2012/main">
        <p15:guide id="1" orient="horz" pos="1104" userDrawn="1">
          <p15:clr>
            <a:srgbClr val="FBAE40"/>
          </p15:clr>
        </p15:guide>
        <p15:guide id="2" pos="2160" userDrawn="1">
          <p15:clr>
            <a:srgbClr val="FBAE40"/>
          </p15:clr>
        </p15:guide>
        <p15:guide id="3" orient="horz" pos="2616" userDrawn="1">
          <p15:clr>
            <a:srgbClr val="FBAE40"/>
          </p15:clr>
        </p15:guide>
        <p15:guide id="4" orient="horz" pos="3072" userDrawn="1">
          <p15:clr>
            <a:srgbClr val="FBAE40"/>
          </p15:clr>
        </p15:guide>
        <p15:guide id="5" orient="horz" pos="369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iagonal Crop Photo Right - B">
    <p:spTree>
      <p:nvGrpSpPr>
        <p:cNvPr id="1" name=""/>
        <p:cNvGrpSpPr/>
        <p:nvPr/>
      </p:nvGrpSpPr>
      <p:grpSpPr>
        <a:xfrm>
          <a:off x="0" y="0"/>
          <a:ext cx="0" cy="0"/>
          <a:chOff x="0" y="0"/>
          <a:chExt cx="0" cy="0"/>
        </a:xfrm>
      </p:grpSpPr>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340" y="6050172"/>
            <a:ext cx="1060984" cy="449764"/>
          </a:xfrm>
          <a:prstGeom prst="rect">
            <a:avLst/>
          </a:prstGeom>
        </p:spPr>
      </p:pic>
      <p:cxnSp>
        <p:nvCxnSpPr>
          <p:cNvPr id="19" name="Straight Connector 18"/>
          <p:cNvCxnSpPr/>
          <p:nvPr/>
        </p:nvCxnSpPr>
        <p:spPr>
          <a:xfrm>
            <a:off x="0" y="6600497"/>
            <a:ext cx="9144000" cy="0"/>
          </a:xfrm>
          <a:prstGeom prst="line">
            <a:avLst/>
          </a:prstGeom>
          <a:noFill/>
          <a:ln w="12700" cap="flat" cmpd="sng" algn="ctr">
            <a:solidFill>
              <a:srgbClr val="FFCD00"/>
            </a:solidFill>
            <a:prstDash val="solid"/>
            <a:miter lim="800000"/>
          </a:ln>
          <a:effectLst/>
        </p:spPr>
      </p:cxn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51400" y="0"/>
            <a:ext cx="4292600" cy="6964680"/>
          </a:xfrm>
          <a:prstGeom prst="rect">
            <a:avLst/>
          </a:prstGeom>
        </p:spPr>
      </p:pic>
      <p:sp>
        <p:nvSpPr>
          <p:cNvPr id="17" name="Flowchart: Manual Input 8"/>
          <p:cNvSpPr/>
          <p:nvPr/>
        </p:nvSpPr>
        <p:spPr>
          <a:xfrm>
            <a:off x="6722535" y="-93133"/>
            <a:ext cx="2421466" cy="704426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chemeClr val="accent5">
              <a:lumMod val="75000"/>
              <a:alpha val="60000"/>
            </a:schemeClr>
          </a:solidFill>
          <a:ln w="1270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p:cNvCxnSpPr/>
          <p:nvPr/>
        </p:nvCxnSpPr>
        <p:spPr>
          <a:xfrm flipV="1">
            <a:off x="6632942" y="-10510"/>
            <a:ext cx="1987291" cy="6879020"/>
          </a:xfrm>
          <a:prstGeom prst="line">
            <a:avLst/>
          </a:prstGeom>
          <a:noFill/>
          <a:ln w="6350" cap="flat" cmpd="sng" algn="ctr">
            <a:solidFill>
              <a:srgbClr val="008BCE"/>
            </a:solidFill>
            <a:prstDash val="solid"/>
            <a:miter lim="800000"/>
          </a:ln>
          <a:effectLst/>
        </p:spPr>
      </p:cxnSp>
      <p:cxnSp>
        <p:nvCxnSpPr>
          <p:cNvPr id="10" name="Straight Connector 9"/>
          <p:cNvCxnSpPr/>
          <p:nvPr/>
        </p:nvCxnSpPr>
        <p:spPr>
          <a:xfrm>
            <a:off x="262772" y="1383938"/>
            <a:ext cx="515022" cy="0"/>
          </a:xfrm>
          <a:prstGeom prst="line">
            <a:avLst/>
          </a:prstGeom>
          <a:noFill/>
          <a:ln w="85725" cap="flat" cmpd="sng" algn="ctr">
            <a:solidFill>
              <a:srgbClr val="008BCE"/>
            </a:solidFill>
            <a:prstDash val="solid"/>
            <a:miter lim="800000"/>
          </a:ln>
          <a:effectLst/>
        </p:spPr>
      </p:cxnSp>
      <p:sp>
        <p:nvSpPr>
          <p:cNvPr id="11" name="Text Placeholder 3"/>
          <p:cNvSpPr>
            <a:spLocks noGrp="1"/>
          </p:cNvSpPr>
          <p:nvPr>
            <p:ph type="body" sz="quarter" idx="14"/>
          </p:nvPr>
        </p:nvSpPr>
        <p:spPr>
          <a:xfrm>
            <a:off x="167639" y="1634263"/>
            <a:ext cx="4284663" cy="4310367"/>
          </a:xfrm>
        </p:spPr>
        <p:txBody>
          <a:bodyPr>
            <a:noAutofit/>
          </a:bodyPr>
          <a:lstStyle>
            <a:lvl1pPr marL="257175" indent="-257175">
              <a:buFont typeface="Arial" panose="020B0604020202020204" pitchFamily="34" charset="0"/>
              <a:buChar char="•"/>
              <a:defRPr sz="1500">
                <a:latin typeface="Calibri" panose="020F0502020204030204" pitchFamily="34" charset="0"/>
              </a:defRPr>
            </a:lvl1pPr>
            <a:lvl2pPr marL="600075" indent="-257175">
              <a:buFont typeface="Univers" panose="020B0603020202030204" pitchFamily="34" charset="0"/>
              <a:buChar char="–"/>
              <a:defRPr sz="1500">
                <a:latin typeface="Calibri" panose="020F0502020204030204" pitchFamily="34" charset="0"/>
              </a:defRPr>
            </a:lvl2pPr>
            <a:lvl3pPr marL="942975" indent="-257175">
              <a:buFont typeface="Courier New" panose="02070309020205020404" pitchFamily="49" charset="0"/>
              <a:buChar char="o"/>
              <a:defRPr sz="1500">
                <a:latin typeface="Calibri" panose="020F0502020204030204" pitchFamily="34" charset="0"/>
              </a:defRPr>
            </a:lvl3pPr>
            <a:lvl4pPr marL="1285875" indent="-257175">
              <a:buFont typeface="Wingdings" panose="05000000000000000000" pitchFamily="2" charset="2"/>
              <a:buChar char="§"/>
              <a:defRPr sz="1500">
                <a:latin typeface="Calibri" panose="020F0502020204030204" pitchFamily="34" charset="0"/>
              </a:defRPr>
            </a:lvl4pPr>
            <a:lvl5pPr>
              <a:defRPr sz="1500"/>
            </a:lvl5p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10"/>
          <p:cNvSpPr>
            <a:spLocks noGrp="1"/>
          </p:cNvSpPr>
          <p:nvPr>
            <p:ph type="body" sz="quarter" idx="15" hasCustomPrompt="1"/>
          </p:nvPr>
        </p:nvSpPr>
        <p:spPr>
          <a:xfrm>
            <a:off x="162070" y="291334"/>
            <a:ext cx="4324350" cy="1092314"/>
          </a:xfrm>
        </p:spPr>
        <p:txBody>
          <a:bodyPr anchor="b" anchorCtr="0">
            <a:noAutofit/>
          </a:bodyPr>
          <a:lstStyle>
            <a:lvl1pPr>
              <a:defRPr sz="3000" b="1" baseline="0">
                <a:latin typeface="Franklin Gothic Demi" charset="0"/>
              </a:defRPr>
            </a:lvl1pPr>
          </a:lstStyle>
          <a:p>
            <a:pPr lvl="0"/>
            <a:r>
              <a:rPr lang="en-US"/>
              <a:t>Slide Title</a:t>
            </a:r>
          </a:p>
        </p:txBody>
      </p:sp>
    </p:spTree>
    <p:extLst>
      <p:ext uri="{BB962C8B-B14F-4D97-AF65-F5344CB8AC3E}">
        <p14:creationId xmlns:p14="http://schemas.microsoft.com/office/powerpoint/2010/main" val="363609517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286" userDrawn="1">
          <p15:clr>
            <a:srgbClr val="FBAE40"/>
          </p15:clr>
        </p15:guide>
        <p15:guide id="3" pos="4320" userDrawn="1">
          <p15:clr>
            <a:srgbClr val="FBAE40"/>
          </p15:clr>
        </p15:guide>
        <p15:guide id="4" orient="horz" pos="177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Pag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0" y="0"/>
            <a:ext cx="5084064" cy="6854400"/>
          </a:xfrm>
          <a:prstGeom prst="rect">
            <a:avLst/>
          </a:prstGeom>
        </p:spPr>
      </p:pic>
      <p:sp>
        <p:nvSpPr>
          <p:cNvPr id="3" name="Title 1"/>
          <p:cNvSpPr>
            <a:spLocks noGrp="1"/>
          </p:cNvSpPr>
          <p:nvPr>
            <p:ph type="ctrTitle" hasCustomPrompt="1"/>
          </p:nvPr>
        </p:nvSpPr>
        <p:spPr>
          <a:xfrm>
            <a:off x="4266428" y="465411"/>
            <a:ext cx="4555066" cy="1822773"/>
          </a:xfrm>
        </p:spPr>
        <p:txBody>
          <a:bodyPr anchor="b">
            <a:noAutofit/>
          </a:bodyPr>
          <a:lstStyle>
            <a:lvl1pPr algn="l">
              <a:defRPr sz="3300" b="1" cap="none" baseline="0">
                <a:latin typeface="Franklin Gothic Demi" charset="0"/>
              </a:defRPr>
            </a:lvl1pPr>
          </a:lstStyle>
          <a:p>
            <a:r>
              <a:rPr lang="en-US"/>
              <a:t>Presentation Title</a:t>
            </a:r>
          </a:p>
        </p:txBody>
      </p:sp>
      <p:cxnSp>
        <p:nvCxnSpPr>
          <p:cNvPr id="6" name="Straight Connector 5"/>
          <p:cNvCxnSpPr/>
          <p:nvPr/>
        </p:nvCxnSpPr>
        <p:spPr>
          <a:xfrm>
            <a:off x="4384123" y="2288253"/>
            <a:ext cx="515022" cy="0"/>
          </a:xfrm>
          <a:prstGeom prst="line">
            <a:avLst/>
          </a:prstGeom>
          <a:noFill/>
          <a:ln w="85725" cap="flat" cmpd="sng" algn="ctr">
            <a:solidFill>
              <a:srgbClr val="008BCE"/>
            </a:solidFill>
            <a:prstDash val="solid"/>
            <a:miter lim="800000"/>
          </a:ln>
          <a:effectLst/>
        </p:spPr>
      </p:cxn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7122" y="5794184"/>
            <a:ext cx="2200409" cy="932781"/>
          </a:xfrm>
          <a:prstGeom prst="rect">
            <a:avLst/>
          </a:prstGeom>
        </p:spPr>
      </p:pic>
      <p:sp>
        <p:nvSpPr>
          <p:cNvPr id="11" name="Text Placeholder 10"/>
          <p:cNvSpPr>
            <a:spLocks noGrp="1"/>
          </p:cNvSpPr>
          <p:nvPr>
            <p:ph type="body" sz="quarter" idx="10" hasCustomPrompt="1"/>
          </p:nvPr>
        </p:nvSpPr>
        <p:spPr>
          <a:xfrm>
            <a:off x="4279543" y="2551108"/>
            <a:ext cx="4541953" cy="1421870"/>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350" baseline="0">
                <a:latin typeface="Calibri" charset="0"/>
              </a:defRPr>
            </a:lvl1pPr>
            <a:lvl2pPr>
              <a:defRPr sz="1350"/>
            </a:lvl2pPr>
            <a:lvl3pPr>
              <a:defRPr sz="1350"/>
            </a:lvl3pPr>
            <a:lvl4pPr>
              <a:defRPr sz="1350"/>
            </a:lvl4pPr>
            <a:lvl5pPr>
              <a:defRPr sz="1350"/>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Presentation description goes in this box. Presentation description goes in this box. Presentation description goes in this box. Presentation description goes in this box.</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a:p>
          <a:p>
            <a:pPr lvl="0"/>
            <a:endParaRPr lang="en-US"/>
          </a:p>
        </p:txBody>
      </p:sp>
      <p:sp>
        <p:nvSpPr>
          <p:cNvPr id="8" name="Rectangle 7"/>
          <p:cNvSpPr/>
          <p:nvPr/>
        </p:nvSpPr>
        <p:spPr>
          <a:xfrm>
            <a:off x="8780511" y="6627980"/>
            <a:ext cx="272616" cy="230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4328976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196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iagonal Crop Photo Right - Y">
    <p:spTree>
      <p:nvGrpSpPr>
        <p:cNvPr id="1" name=""/>
        <p:cNvGrpSpPr/>
        <p:nvPr/>
      </p:nvGrpSpPr>
      <p:grpSpPr>
        <a:xfrm>
          <a:off x="0" y="0"/>
          <a:ext cx="0" cy="0"/>
          <a:chOff x="0" y="0"/>
          <a:chExt cx="0" cy="0"/>
        </a:xfrm>
      </p:grpSpPr>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340" y="6050172"/>
            <a:ext cx="1060984" cy="449764"/>
          </a:xfrm>
          <a:prstGeom prst="rect">
            <a:avLst/>
          </a:prstGeom>
        </p:spPr>
      </p:pic>
      <p:cxnSp>
        <p:nvCxnSpPr>
          <p:cNvPr id="19" name="Straight Connector 18"/>
          <p:cNvCxnSpPr/>
          <p:nvPr/>
        </p:nvCxnSpPr>
        <p:spPr>
          <a:xfrm>
            <a:off x="0" y="6600497"/>
            <a:ext cx="9144000" cy="0"/>
          </a:xfrm>
          <a:prstGeom prst="line">
            <a:avLst/>
          </a:prstGeom>
          <a:noFill/>
          <a:ln w="12700" cap="flat" cmpd="sng" algn="ctr">
            <a:solidFill>
              <a:srgbClr val="FFCD00"/>
            </a:solidFill>
            <a:prstDash val="solid"/>
            <a:miter lim="800000"/>
          </a:ln>
          <a:effectLst/>
        </p:spPr>
      </p:cxn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51400" y="0"/>
            <a:ext cx="4292600" cy="6964680"/>
          </a:xfrm>
          <a:prstGeom prst="rect">
            <a:avLst/>
          </a:prstGeom>
        </p:spPr>
      </p:pic>
      <p:sp>
        <p:nvSpPr>
          <p:cNvPr id="17" name="Flowchart: Manual Input 8"/>
          <p:cNvSpPr/>
          <p:nvPr/>
        </p:nvSpPr>
        <p:spPr>
          <a:xfrm>
            <a:off x="6722535" y="-93133"/>
            <a:ext cx="2421466" cy="704426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rgbClr val="FFC000">
              <a:alpha val="41000"/>
            </a:srgbClr>
          </a:solidFill>
          <a:ln w="1270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p:cNvCxnSpPr/>
          <p:nvPr/>
        </p:nvCxnSpPr>
        <p:spPr>
          <a:xfrm flipV="1">
            <a:off x="6632942" y="-10510"/>
            <a:ext cx="1987291" cy="6879020"/>
          </a:xfrm>
          <a:prstGeom prst="line">
            <a:avLst/>
          </a:prstGeom>
          <a:noFill/>
          <a:ln w="6350" cap="flat" cmpd="sng" algn="ctr">
            <a:solidFill>
              <a:srgbClr val="008BCE"/>
            </a:solidFill>
            <a:prstDash val="solid"/>
            <a:miter lim="800000"/>
          </a:ln>
          <a:effectLst/>
        </p:spPr>
      </p:cxnSp>
      <p:cxnSp>
        <p:nvCxnSpPr>
          <p:cNvPr id="13" name="Straight Connector 12"/>
          <p:cNvCxnSpPr/>
          <p:nvPr/>
        </p:nvCxnSpPr>
        <p:spPr>
          <a:xfrm>
            <a:off x="235612" y="1383938"/>
            <a:ext cx="515022" cy="0"/>
          </a:xfrm>
          <a:prstGeom prst="line">
            <a:avLst/>
          </a:prstGeom>
          <a:noFill/>
          <a:ln w="85725" cap="flat" cmpd="sng" algn="ctr">
            <a:solidFill>
              <a:srgbClr val="008BCE"/>
            </a:solidFill>
            <a:prstDash val="solid"/>
            <a:miter lim="800000"/>
          </a:ln>
          <a:effectLst/>
        </p:spPr>
      </p:cxnSp>
      <p:sp>
        <p:nvSpPr>
          <p:cNvPr id="14" name="Text Placeholder 3"/>
          <p:cNvSpPr>
            <a:spLocks noGrp="1"/>
          </p:cNvSpPr>
          <p:nvPr>
            <p:ph type="body" sz="quarter" idx="14"/>
          </p:nvPr>
        </p:nvSpPr>
        <p:spPr>
          <a:xfrm>
            <a:off x="149531" y="1625206"/>
            <a:ext cx="4284663" cy="4310367"/>
          </a:xfrm>
        </p:spPr>
        <p:txBody>
          <a:bodyPr>
            <a:noAutofit/>
          </a:bodyPr>
          <a:lstStyle>
            <a:lvl1pPr marL="257175" indent="-257175">
              <a:buFont typeface="Arial" panose="020B0604020202020204" pitchFamily="34" charset="0"/>
              <a:buChar char="•"/>
              <a:defRPr sz="1500">
                <a:latin typeface="Calibri" panose="020F0502020204030204" pitchFamily="34" charset="0"/>
              </a:defRPr>
            </a:lvl1pPr>
            <a:lvl2pPr marL="600075" indent="-257175">
              <a:buFont typeface="Univers" panose="020B0603020202030204" pitchFamily="34" charset="0"/>
              <a:buChar char="–"/>
              <a:defRPr sz="1500">
                <a:latin typeface="Calibri" panose="020F0502020204030204" pitchFamily="34" charset="0"/>
              </a:defRPr>
            </a:lvl2pPr>
            <a:lvl3pPr marL="942975" indent="-257175">
              <a:buFont typeface="Courier New" panose="02070309020205020404" pitchFamily="49" charset="0"/>
              <a:buChar char="o"/>
              <a:defRPr sz="1500">
                <a:latin typeface="Calibri" panose="020F0502020204030204" pitchFamily="34" charset="0"/>
              </a:defRPr>
            </a:lvl3pPr>
            <a:lvl4pPr marL="1285875" indent="-257175">
              <a:buFont typeface="Wingdings" panose="05000000000000000000" pitchFamily="2" charset="2"/>
              <a:buChar char="§"/>
              <a:defRPr sz="1500">
                <a:latin typeface="Calibri" panose="020F0502020204030204" pitchFamily="34" charset="0"/>
              </a:defRPr>
            </a:lvl4pPr>
            <a:lvl5pPr>
              <a:defRPr sz="1500"/>
            </a:lvl5pPr>
          </a:lstStyle>
          <a:p>
            <a:pPr lvl="0"/>
            <a:r>
              <a:rPr lang="en-US"/>
              <a:t>Edit Master text styles</a:t>
            </a:r>
          </a:p>
          <a:p>
            <a:pPr lvl="1"/>
            <a:r>
              <a:rPr lang="en-US"/>
              <a:t>Second level</a:t>
            </a:r>
          </a:p>
          <a:p>
            <a:pPr lvl="2"/>
            <a:r>
              <a:rPr lang="en-US"/>
              <a:t>Third level</a:t>
            </a:r>
          </a:p>
          <a:p>
            <a:pPr lvl="3"/>
            <a:r>
              <a:rPr lang="en-US"/>
              <a:t>Fourth level</a:t>
            </a:r>
          </a:p>
        </p:txBody>
      </p:sp>
      <p:sp>
        <p:nvSpPr>
          <p:cNvPr id="15" name="Text Placeholder 10"/>
          <p:cNvSpPr>
            <a:spLocks noGrp="1"/>
          </p:cNvSpPr>
          <p:nvPr>
            <p:ph type="body" sz="quarter" idx="15" hasCustomPrompt="1"/>
          </p:nvPr>
        </p:nvSpPr>
        <p:spPr>
          <a:xfrm>
            <a:off x="143963" y="282281"/>
            <a:ext cx="4324350" cy="1092314"/>
          </a:xfrm>
        </p:spPr>
        <p:txBody>
          <a:bodyPr anchor="b" anchorCtr="0">
            <a:noAutofit/>
          </a:bodyPr>
          <a:lstStyle>
            <a:lvl1pPr>
              <a:defRPr sz="3000" b="1" baseline="0">
                <a:latin typeface="Franklin Gothic Demi" charset="0"/>
              </a:defRPr>
            </a:lvl1pPr>
          </a:lstStyle>
          <a:p>
            <a:pPr lvl="0"/>
            <a:r>
              <a:rPr lang="en-US"/>
              <a:t>Slide Title</a:t>
            </a:r>
          </a:p>
        </p:txBody>
      </p:sp>
    </p:spTree>
    <p:extLst>
      <p:ext uri="{BB962C8B-B14F-4D97-AF65-F5344CB8AC3E}">
        <p14:creationId xmlns:p14="http://schemas.microsoft.com/office/powerpoint/2010/main" val="3196512022"/>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286" userDrawn="1">
          <p15:clr>
            <a:srgbClr val="FBAE40"/>
          </p15:clr>
        </p15:guide>
        <p15:guide id="3" pos="4320" userDrawn="1">
          <p15:clr>
            <a:srgbClr val="FBAE40"/>
          </p15:clr>
        </p15:guide>
        <p15:guide id="4" orient="horz" pos="177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Diagonal Crop Photo Right - 2B">
    <p:spTree>
      <p:nvGrpSpPr>
        <p:cNvPr id="1" name=""/>
        <p:cNvGrpSpPr/>
        <p:nvPr/>
      </p:nvGrpSpPr>
      <p:grpSpPr>
        <a:xfrm>
          <a:off x="0" y="0"/>
          <a:ext cx="0" cy="0"/>
          <a:chOff x="0" y="0"/>
          <a:chExt cx="0" cy="0"/>
        </a:xfrm>
      </p:grpSpPr>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340" y="6050172"/>
            <a:ext cx="1060984" cy="449764"/>
          </a:xfrm>
          <a:prstGeom prst="rect">
            <a:avLst/>
          </a:prstGeom>
        </p:spPr>
      </p:pic>
      <p:cxnSp>
        <p:nvCxnSpPr>
          <p:cNvPr id="19" name="Straight Connector 18"/>
          <p:cNvCxnSpPr/>
          <p:nvPr/>
        </p:nvCxnSpPr>
        <p:spPr>
          <a:xfrm>
            <a:off x="0" y="6600497"/>
            <a:ext cx="9144000" cy="0"/>
          </a:xfrm>
          <a:prstGeom prst="line">
            <a:avLst/>
          </a:prstGeom>
          <a:noFill/>
          <a:ln w="12700" cap="flat" cmpd="sng" algn="ctr">
            <a:solidFill>
              <a:srgbClr val="FFCD00"/>
            </a:solidFill>
            <a:prstDash val="solid"/>
            <a:miter lim="800000"/>
          </a:ln>
          <a:effectLst/>
        </p:spPr>
      </p:cxn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26001" y="-63500"/>
            <a:ext cx="4318000" cy="6972300"/>
          </a:xfrm>
          <a:prstGeom prst="rect">
            <a:avLst/>
          </a:prstGeom>
        </p:spPr>
      </p:pic>
      <p:sp>
        <p:nvSpPr>
          <p:cNvPr id="17" name="Flowchart: Manual Input 8"/>
          <p:cNvSpPr/>
          <p:nvPr/>
        </p:nvSpPr>
        <p:spPr>
          <a:xfrm>
            <a:off x="6722535" y="-93133"/>
            <a:ext cx="2421466" cy="704426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chemeClr val="accent5">
              <a:lumMod val="75000"/>
              <a:alpha val="60000"/>
            </a:schemeClr>
          </a:solidFill>
          <a:ln w="1270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p:cNvCxnSpPr/>
          <p:nvPr/>
        </p:nvCxnSpPr>
        <p:spPr>
          <a:xfrm flipV="1">
            <a:off x="6632942" y="-10510"/>
            <a:ext cx="1987291" cy="6879020"/>
          </a:xfrm>
          <a:prstGeom prst="line">
            <a:avLst/>
          </a:prstGeom>
          <a:noFill/>
          <a:ln w="6350" cap="flat" cmpd="sng" algn="ctr">
            <a:solidFill>
              <a:srgbClr val="008BCE"/>
            </a:solidFill>
            <a:prstDash val="solid"/>
            <a:miter lim="800000"/>
          </a:ln>
          <a:effectLst/>
        </p:spPr>
      </p:cxnSp>
      <p:cxnSp>
        <p:nvCxnSpPr>
          <p:cNvPr id="14" name="Straight Connector 13"/>
          <p:cNvCxnSpPr/>
          <p:nvPr/>
        </p:nvCxnSpPr>
        <p:spPr>
          <a:xfrm>
            <a:off x="235612" y="1383938"/>
            <a:ext cx="515022" cy="0"/>
          </a:xfrm>
          <a:prstGeom prst="line">
            <a:avLst/>
          </a:prstGeom>
          <a:noFill/>
          <a:ln w="85725" cap="flat" cmpd="sng" algn="ctr">
            <a:solidFill>
              <a:srgbClr val="008BCE"/>
            </a:solidFill>
            <a:prstDash val="solid"/>
            <a:miter lim="800000"/>
          </a:ln>
          <a:effectLst/>
        </p:spPr>
      </p:cxnSp>
      <p:sp>
        <p:nvSpPr>
          <p:cNvPr id="15" name="Text Placeholder 3"/>
          <p:cNvSpPr>
            <a:spLocks noGrp="1"/>
          </p:cNvSpPr>
          <p:nvPr>
            <p:ph type="body" sz="quarter" idx="14"/>
          </p:nvPr>
        </p:nvSpPr>
        <p:spPr>
          <a:xfrm>
            <a:off x="149531" y="1625206"/>
            <a:ext cx="4284663" cy="4310367"/>
          </a:xfrm>
        </p:spPr>
        <p:txBody>
          <a:bodyPr>
            <a:noAutofit/>
          </a:bodyPr>
          <a:lstStyle>
            <a:lvl1pPr marL="257175" indent="-257175">
              <a:buFont typeface="Arial" panose="020B0604020202020204" pitchFamily="34" charset="0"/>
              <a:buChar char="•"/>
              <a:defRPr sz="1500">
                <a:latin typeface="Calibri" panose="020F0502020204030204" pitchFamily="34" charset="0"/>
              </a:defRPr>
            </a:lvl1pPr>
            <a:lvl2pPr marL="600075" indent="-257175">
              <a:buFont typeface="Univers" panose="020B0603020202030204" pitchFamily="34" charset="0"/>
              <a:buChar char="–"/>
              <a:defRPr sz="1500">
                <a:latin typeface="Calibri" panose="020F0502020204030204" pitchFamily="34" charset="0"/>
              </a:defRPr>
            </a:lvl2pPr>
            <a:lvl3pPr marL="942975" indent="-257175">
              <a:buFont typeface="Courier New" panose="02070309020205020404" pitchFamily="49" charset="0"/>
              <a:buChar char="o"/>
              <a:defRPr sz="1500">
                <a:latin typeface="Calibri" panose="020F0502020204030204" pitchFamily="34" charset="0"/>
              </a:defRPr>
            </a:lvl3pPr>
            <a:lvl4pPr marL="1285875" indent="-257175">
              <a:buFont typeface="Wingdings" panose="05000000000000000000" pitchFamily="2" charset="2"/>
              <a:buChar char="§"/>
              <a:defRPr sz="1500">
                <a:latin typeface="Calibri" panose="020F0502020204030204" pitchFamily="34" charset="0"/>
              </a:defRPr>
            </a:lvl4pPr>
            <a:lvl5pPr>
              <a:defRPr sz="1500"/>
            </a:lvl5pPr>
          </a:lstStyle>
          <a:p>
            <a:pPr lvl="0"/>
            <a:r>
              <a:rPr lang="en-US"/>
              <a:t>Edit Master text styles</a:t>
            </a:r>
          </a:p>
          <a:p>
            <a:pPr lvl="1"/>
            <a:r>
              <a:rPr lang="en-US"/>
              <a:t>Second level</a:t>
            </a:r>
          </a:p>
          <a:p>
            <a:pPr lvl="2"/>
            <a:r>
              <a:rPr lang="en-US"/>
              <a:t>Third level</a:t>
            </a:r>
          </a:p>
          <a:p>
            <a:pPr lvl="3"/>
            <a:r>
              <a:rPr lang="en-US"/>
              <a:t>Fourth level</a:t>
            </a:r>
          </a:p>
        </p:txBody>
      </p:sp>
      <p:sp>
        <p:nvSpPr>
          <p:cNvPr id="16" name="Text Placeholder 10"/>
          <p:cNvSpPr>
            <a:spLocks noGrp="1"/>
          </p:cNvSpPr>
          <p:nvPr>
            <p:ph type="body" sz="quarter" idx="15" hasCustomPrompt="1"/>
          </p:nvPr>
        </p:nvSpPr>
        <p:spPr>
          <a:xfrm>
            <a:off x="143963" y="282281"/>
            <a:ext cx="4324350" cy="1092314"/>
          </a:xfrm>
        </p:spPr>
        <p:txBody>
          <a:bodyPr anchor="b" anchorCtr="0">
            <a:noAutofit/>
          </a:bodyPr>
          <a:lstStyle>
            <a:lvl1pPr>
              <a:defRPr sz="3000" b="1" baseline="0">
                <a:latin typeface="Franklin Gothic Demi" charset="0"/>
              </a:defRPr>
            </a:lvl1pPr>
          </a:lstStyle>
          <a:p>
            <a:pPr lvl="0"/>
            <a:r>
              <a:rPr lang="en-US"/>
              <a:t>Slide Title</a:t>
            </a:r>
          </a:p>
        </p:txBody>
      </p:sp>
    </p:spTree>
    <p:extLst>
      <p:ext uri="{BB962C8B-B14F-4D97-AF65-F5344CB8AC3E}">
        <p14:creationId xmlns:p14="http://schemas.microsoft.com/office/powerpoint/2010/main" val="893951251"/>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286" userDrawn="1">
          <p15:clr>
            <a:srgbClr val="FBAE40"/>
          </p15:clr>
        </p15:guide>
        <p15:guide id="3" pos="4320" userDrawn="1">
          <p15:clr>
            <a:srgbClr val="FBAE40"/>
          </p15:clr>
        </p15:guide>
        <p15:guide id="4" orient="horz" pos="177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Diagonal Crop Photo Right - 2Y">
    <p:spTree>
      <p:nvGrpSpPr>
        <p:cNvPr id="1" name=""/>
        <p:cNvGrpSpPr/>
        <p:nvPr/>
      </p:nvGrpSpPr>
      <p:grpSpPr>
        <a:xfrm>
          <a:off x="0" y="0"/>
          <a:ext cx="0" cy="0"/>
          <a:chOff x="0" y="0"/>
          <a:chExt cx="0" cy="0"/>
        </a:xfrm>
      </p:grpSpPr>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340" y="6050172"/>
            <a:ext cx="1060984" cy="449764"/>
          </a:xfrm>
          <a:prstGeom prst="rect">
            <a:avLst/>
          </a:prstGeom>
        </p:spPr>
      </p:pic>
      <p:cxnSp>
        <p:nvCxnSpPr>
          <p:cNvPr id="19" name="Straight Connector 18"/>
          <p:cNvCxnSpPr/>
          <p:nvPr/>
        </p:nvCxnSpPr>
        <p:spPr>
          <a:xfrm>
            <a:off x="0" y="6600497"/>
            <a:ext cx="9144000" cy="0"/>
          </a:xfrm>
          <a:prstGeom prst="line">
            <a:avLst/>
          </a:prstGeom>
          <a:noFill/>
          <a:ln w="12700" cap="flat" cmpd="sng" algn="ctr">
            <a:solidFill>
              <a:srgbClr val="FFCD00"/>
            </a:solidFill>
            <a:prstDash val="solid"/>
            <a:miter lim="800000"/>
          </a:ln>
          <a:effectLst/>
        </p:spPr>
      </p:cxn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26001" y="-63500"/>
            <a:ext cx="4318000" cy="6972300"/>
          </a:xfrm>
          <a:prstGeom prst="rect">
            <a:avLst/>
          </a:prstGeom>
        </p:spPr>
      </p:pic>
      <p:sp>
        <p:nvSpPr>
          <p:cNvPr id="17" name="Flowchart: Manual Input 8"/>
          <p:cNvSpPr/>
          <p:nvPr/>
        </p:nvSpPr>
        <p:spPr>
          <a:xfrm>
            <a:off x="6722535" y="-93133"/>
            <a:ext cx="2421466" cy="704426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rgbClr val="FFC000">
              <a:alpha val="42000"/>
            </a:srgbClr>
          </a:solidFill>
          <a:ln w="1270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p:cNvCxnSpPr/>
          <p:nvPr/>
        </p:nvCxnSpPr>
        <p:spPr>
          <a:xfrm flipV="1">
            <a:off x="6632942" y="-10510"/>
            <a:ext cx="1987291" cy="6879020"/>
          </a:xfrm>
          <a:prstGeom prst="line">
            <a:avLst/>
          </a:prstGeom>
          <a:noFill/>
          <a:ln w="6350" cap="flat" cmpd="sng" algn="ctr">
            <a:solidFill>
              <a:srgbClr val="008BCE"/>
            </a:solidFill>
            <a:prstDash val="solid"/>
            <a:miter lim="800000"/>
          </a:ln>
          <a:effectLst/>
        </p:spPr>
      </p:cxnSp>
      <p:cxnSp>
        <p:nvCxnSpPr>
          <p:cNvPr id="13" name="Straight Connector 12"/>
          <p:cNvCxnSpPr/>
          <p:nvPr/>
        </p:nvCxnSpPr>
        <p:spPr>
          <a:xfrm>
            <a:off x="235612" y="1383938"/>
            <a:ext cx="515022" cy="0"/>
          </a:xfrm>
          <a:prstGeom prst="line">
            <a:avLst/>
          </a:prstGeom>
          <a:noFill/>
          <a:ln w="85725" cap="flat" cmpd="sng" algn="ctr">
            <a:solidFill>
              <a:srgbClr val="008BCE"/>
            </a:solidFill>
            <a:prstDash val="solid"/>
            <a:miter lim="800000"/>
          </a:ln>
          <a:effectLst/>
        </p:spPr>
      </p:cxnSp>
      <p:sp>
        <p:nvSpPr>
          <p:cNvPr id="14" name="Text Placeholder 3"/>
          <p:cNvSpPr>
            <a:spLocks noGrp="1"/>
          </p:cNvSpPr>
          <p:nvPr>
            <p:ph type="body" sz="quarter" idx="14"/>
          </p:nvPr>
        </p:nvSpPr>
        <p:spPr>
          <a:xfrm>
            <a:off x="149531" y="1625206"/>
            <a:ext cx="4284663" cy="4310367"/>
          </a:xfrm>
        </p:spPr>
        <p:txBody>
          <a:bodyPr>
            <a:noAutofit/>
          </a:bodyPr>
          <a:lstStyle>
            <a:lvl1pPr marL="257175" indent="-257175">
              <a:buFont typeface="Arial" panose="020B0604020202020204" pitchFamily="34" charset="0"/>
              <a:buChar char="•"/>
              <a:defRPr sz="1500">
                <a:latin typeface="Calibri" panose="020F0502020204030204" pitchFamily="34" charset="0"/>
              </a:defRPr>
            </a:lvl1pPr>
            <a:lvl2pPr marL="600075" indent="-257175">
              <a:buFont typeface="Univers" panose="020B0603020202030204" pitchFamily="34" charset="0"/>
              <a:buChar char="–"/>
              <a:defRPr sz="1500">
                <a:latin typeface="Calibri" panose="020F0502020204030204" pitchFamily="34" charset="0"/>
              </a:defRPr>
            </a:lvl2pPr>
            <a:lvl3pPr marL="942975" indent="-257175">
              <a:buFont typeface="Courier New" panose="02070309020205020404" pitchFamily="49" charset="0"/>
              <a:buChar char="o"/>
              <a:defRPr sz="1500">
                <a:latin typeface="Calibri" panose="020F0502020204030204" pitchFamily="34" charset="0"/>
              </a:defRPr>
            </a:lvl3pPr>
            <a:lvl4pPr marL="1285875" indent="-257175">
              <a:buFont typeface="Wingdings" panose="05000000000000000000" pitchFamily="2" charset="2"/>
              <a:buChar char="§"/>
              <a:defRPr sz="1500">
                <a:latin typeface="Calibri" panose="020F0502020204030204" pitchFamily="34" charset="0"/>
              </a:defRPr>
            </a:lvl4pPr>
            <a:lvl5pPr>
              <a:defRPr sz="1500"/>
            </a:lvl5pPr>
          </a:lstStyle>
          <a:p>
            <a:pPr lvl="0"/>
            <a:r>
              <a:rPr lang="en-US"/>
              <a:t>Edit Master text styles</a:t>
            </a:r>
          </a:p>
          <a:p>
            <a:pPr lvl="1"/>
            <a:r>
              <a:rPr lang="en-US"/>
              <a:t>Second level</a:t>
            </a:r>
          </a:p>
          <a:p>
            <a:pPr lvl="2"/>
            <a:r>
              <a:rPr lang="en-US"/>
              <a:t>Third level</a:t>
            </a:r>
          </a:p>
          <a:p>
            <a:pPr lvl="3"/>
            <a:r>
              <a:rPr lang="en-US"/>
              <a:t>Fourth level</a:t>
            </a:r>
          </a:p>
        </p:txBody>
      </p:sp>
      <p:sp>
        <p:nvSpPr>
          <p:cNvPr id="15" name="Text Placeholder 10"/>
          <p:cNvSpPr>
            <a:spLocks noGrp="1"/>
          </p:cNvSpPr>
          <p:nvPr>
            <p:ph type="body" sz="quarter" idx="15" hasCustomPrompt="1"/>
          </p:nvPr>
        </p:nvSpPr>
        <p:spPr>
          <a:xfrm>
            <a:off x="143963" y="282281"/>
            <a:ext cx="4324350" cy="1092314"/>
          </a:xfrm>
        </p:spPr>
        <p:txBody>
          <a:bodyPr anchor="b" anchorCtr="0">
            <a:noAutofit/>
          </a:bodyPr>
          <a:lstStyle>
            <a:lvl1pPr>
              <a:defRPr sz="3000" b="1" baseline="0">
                <a:latin typeface="Franklin Gothic Demi" charset="0"/>
              </a:defRPr>
            </a:lvl1pPr>
          </a:lstStyle>
          <a:p>
            <a:pPr lvl="0"/>
            <a:r>
              <a:rPr lang="en-US"/>
              <a:t>Slide Title</a:t>
            </a:r>
          </a:p>
        </p:txBody>
      </p:sp>
    </p:spTree>
    <p:extLst>
      <p:ext uri="{BB962C8B-B14F-4D97-AF65-F5344CB8AC3E}">
        <p14:creationId xmlns:p14="http://schemas.microsoft.com/office/powerpoint/2010/main" val="100669555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286" userDrawn="1">
          <p15:clr>
            <a:srgbClr val="FBAE40"/>
          </p15:clr>
        </p15:guide>
        <p15:guide id="3" pos="4320" userDrawn="1">
          <p15:clr>
            <a:srgbClr val="FBAE40"/>
          </p15:clr>
        </p15:guide>
        <p15:guide id="4" orient="horz" pos="177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ulleted Photo Right">
    <p:spTree>
      <p:nvGrpSpPr>
        <p:cNvPr id="1" name=""/>
        <p:cNvGrpSpPr/>
        <p:nvPr/>
      </p:nvGrpSpPr>
      <p:grpSpPr>
        <a:xfrm>
          <a:off x="0" y="0"/>
          <a:ext cx="0" cy="0"/>
          <a:chOff x="0" y="0"/>
          <a:chExt cx="0" cy="0"/>
        </a:xfrm>
      </p:grpSpPr>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340" y="6050172"/>
            <a:ext cx="1060984" cy="449764"/>
          </a:xfrm>
          <a:prstGeom prst="rect">
            <a:avLst/>
          </a:prstGeom>
        </p:spPr>
      </p:pic>
      <p:cxnSp>
        <p:nvCxnSpPr>
          <p:cNvPr id="19" name="Straight Connector 18"/>
          <p:cNvCxnSpPr/>
          <p:nvPr/>
        </p:nvCxnSpPr>
        <p:spPr>
          <a:xfrm>
            <a:off x="0" y="6600497"/>
            <a:ext cx="9144000" cy="0"/>
          </a:xfrm>
          <a:prstGeom prst="line">
            <a:avLst/>
          </a:prstGeom>
          <a:noFill/>
          <a:ln w="12700" cap="flat" cmpd="sng" algn="ctr">
            <a:solidFill>
              <a:srgbClr val="FFCD00"/>
            </a:solidFill>
            <a:prstDash val="solid"/>
            <a:miter lim="800000"/>
          </a:ln>
          <a:effectLst/>
        </p:spPr>
      </p:cxnSp>
      <p:cxnSp>
        <p:nvCxnSpPr>
          <p:cNvPr id="13" name="Straight Connector 12"/>
          <p:cNvCxnSpPr/>
          <p:nvPr/>
        </p:nvCxnSpPr>
        <p:spPr>
          <a:xfrm>
            <a:off x="339299" y="1257189"/>
            <a:ext cx="515022" cy="0"/>
          </a:xfrm>
          <a:prstGeom prst="line">
            <a:avLst/>
          </a:prstGeom>
          <a:noFill/>
          <a:ln w="85725" cap="flat" cmpd="sng" algn="ctr">
            <a:solidFill>
              <a:srgbClr val="008BCE"/>
            </a:solidFill>
            <a:prstDash val="solid"/>
            <a:miter lim="800000"/>
          </a:ln>
          <a:effectLst/>
        </p:spPr>
      </p:cxnSp>
      <p:sp>
        <p:nvSpPr>
          <p:cNvPr id="14" name="Text Placeholder 3"/>
          <p:cNvSpPr>
            <a:spLocks noGrp="1"/>
          </p:cNvSpPr>
          <p:nvPr>
            <p:ph type="body" sz="quarter" idx="14"/>
          </p:nvPr>
        </p:nvSpPr>
        <p:spPr>
          <a:xfrm>
            <a:off x="247652" y="1498457"/>
            <a:ext cx="5047149" cy="4451154"/>
          </a:xfrm>
        </p:spPr>
        <p:txBody>
          <a:bodyPr>
            <a:noAutofit/>
          </a:bodyPr>
          <a:lstStyle>
            <a:lvl1pPr marL="257175" indent="-257175">
              <a:buFont typeface="Arial" panose="020B0604020202020204" pitchFamily="34" charset="0"/>
              <a:buChar char="•"/>
              <a:defRPr sz="1500">
                <a:latin typeface="Calibri" panose="020F0502020204030204" pitchFamily="34" charset="0"/>
              </a:defRPr>
            </a:lvl1pPr>
            <a:lvl2pPr marL="600075" indent="-257175">
              <a:buFont typeface="Univers" panose="020B0603020202030204" pitchFamily="34" charset="0"/>
              <a:buChar char="–"/>
              <a:defRPr sz="1500">
                <a:latin typeface="Calibri" panose="020F0502020204030204" pitchFamily="34" charset="0"/>
              </a:defRPr>
            </a:lvl2pPr>
            <a:lvl3pPr marL="942975" indent="-257175">
              <a:buFont typeface="Courier New" panose="02070309020205020404" pitchFamily="49" charset="0"/>
              <a:buChar char="o"/>
              <a:defRPr sz="1500">
                <a:latin typeface="Calibri" panose="020F0502020204030204" pitchFamily="34" charset="0"/>
              </a:defRPr>
            </a:lvl3pPr>
            <a:lvl4pPr marL="1285875" indent="-257175">
              <a:buFont typeface="Wingdings" panose="05000000000000000000" pitchFamily="2" charset="2"/>
              <a:buChar char="§"/>
              <a:defRPr sz="1500">
                <a:latin typeface="Calibri" panose="020F0502020204030204" pitchFamily="34" charset="0"/>
              </a:defRPr>
            </a:lvl4pPr>
            <a:lvl5pPr>
              <a:defRPr sz="1500"/>
            </a:lvl5pPr>
          </a:lstStyle>
          <a:p>
            <a:pPr lvl="0"/>
            <a:r>
              <a:rPr lang="en-US"/>
              <a:t>Edit Master text styles</a:t>
            </a:r>
          </a:p>
          <a:p>
            <a:pPr lvl="1"/>
            <a:r>
              <a:rPr lang="en-US"/>
              <a:t>Second level</a:t>
            </a:r>
          </a:p>
          <a:p>
            <a:pPr lvl="2"/>
            <a:r>
              <a:rPr lang="en-US"/>
              <a:t>Third level</a:t>
            </a:r>
          </a:p>
          <a:p>
            <a:pPr lvl="3"/>
            <a:r>
              <a:rPr lang="en-US"/>
              <a:t>Fourth level</a:t>
            </a:r>
          </a:p>
        </p:txBody>
      </p:sp>
      <p:sp>
        <p:nvSpPr>
          <p:cNvPr id="15" name="Text Placeholder 10"/>
          <p:cNvSpPr>
            <a:spLocks noGrp="1"/>
          </p:cNvSpPr>
          <p:nvPr>
            <p:ph type="body" sz="quarter" idx="15" hasCustomPrompt="1"/>
          </p:nvPr>
        </p:nvSpPr>
        <p:spPr>
          <a:xfrm>
            <a:off x="247649" y="155532"/>
            <a:ext cx="5047149" cy="1092314"/>
          </a:xfrm>
        </p:spPr>
        <p:txBody>
          <a:bodyPr anchor="b" anchorCtr="0">
            <a:noAutofit/>
          </a:bodyPr>
          <a:lstStyle>
            <a:lvl1pPr>
              <a:defRPr sz="3000" b="1" baseline="0">
                <a:latin typeface="Franklin Gothic Demi" charset="0"/>
              </a:defRPr>
            </a:lvl1pPr>
          </a:lstStyle>
          <a:p>
            <a:pPr lvl="0"/>
            <a:r>
              <a:rPr lang="en-US"/>
              <a:t>Slide Title</a:t>
            </a:r>
          </a:p>
        </p:txBody>
      </p:sp>
      <p:sp>
        <p:nvSpPr>
          <p:cNvPr id="10" name="Picture Placeholder 20"/>
          <p:cNvSpPr>
            <a:spLocks noGrp="1"/>
          </p:cNvSpPr>
          <p:nvPr>
            <p:ph type="pic" sz="quarter" idx="10"/>
          </p:nvPr>
        </p:nvSpPr>
        <p:spPr>
          <a:xfrm>
            <a:off x="5880100" y="0"/>
            <a:ext cx="3263900" cy="6858000"/>
          </a:xfrm>
        </p:spPr>
        <p:txBody>
          <a:bodyPr/>
          <a:lstStyle/>
          <a:p>
            <a:r>
              <a:rPr lang="en-US"/>
              <a:t>Click icon to add picture</a:t>
            </a:r>
          </a:p>
        </p:txBody>
      </p:sp>
    </p:spTree>
    <p:extLst>
      <p:ext uri="{BB962C8B-B14F-4D97-AF65-F5344CB8AC3E}">
        <p14:creationId xmlns:p14="http://schemas.microsoft.com/office/powerpoint/2010/main" val="341712954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286" userDrawn="1">
          <p15:clr>
            <a:srgbClr val="FBAE40"/>
          </p15:clr>
        </p15:guide>
        <p15:guide id="3" pos="4320" userDrawn="1">
          <p15:clr>
            <a:srgbClr val="FBAE40"/>
          </p15:clr>
        </p15:guide>
        <p15:guide id="4" orient="horz" pos="1776"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oxes Right Blue Graphic">
    <p:spTree>
      <p:nvGrpSpPr>
        <p:cNvPr id="1" name=""/>
        <p:cNvGrpSpPr/>
        <p:nvPr/>
      </p:nvGrpSpPr>
      <p:grpSpPr>
        <a:xfrm>
          <a:off x="0" y="0"/>
          <a:ext cx="0" cy="0"/>
          <a:chOff x="0" y="0"/>
          <a:chExt cx="0" cy="0"/>
        </a:xfrm>
      </p:grpSpPr>
      <p:grpSp>
        <p:nvGrpSpPr>
          <p:cNvPr id="18" name="Group 17"/>
          <p:cNvGrpSpPr/>
          <p:nvPr/>
        </p:nvGrpSpPr>
        <p:grpSpPr>
          <a:xfrm>
            <a:off x="0" y="6050176"/>
            <a:ext cx="9144000" cy="550325"/>
            <a:chOff x="0" y="6050172"/>
            <a:chExt cx="9144000" cy="550325"/>
          </a:xfrm>
        </p:grpSpPr>
        <p:cxnSp>
          <p:nvCxnSpPr>
            <p:cNvPr id="19" name="Straight Connector 18"/>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cxnSp>
        <p:nvCxnSpPr>
          <p:cNvPr id="31" name="Straight Connector 30"/>
          <p:cNvCxnSpPr/>
          <p:nvPr/>
        </p:nvCxnSpPr>
        <p:spPr>
          <a:xfrm>
            <a:off x="906388" y="1519475"/>
            <a:ext cx="515022" cy="0"/>
          </a:xfrm>
          <a:prstGeom prst="line">
            <a:avLst/>
          </a:prstGeom>
          <a:noFill/>
          <a:ln w="85725" cap="flat" cmpd="sng" algn="ctr">
            <a:solidFill>
              <a:srgbClr val="008BCE"/>
            </a:solidFill>
            <a:prstDash val="solid"/>
            <a:miter lim="800000"/>
          </a:ln>
          <a:effectLst/>
        </p:spPr>
      </p:cxnSp>
      <p:cxnSp>
        <p:nvCxnSpPr>
          <p:cNvPr id="32" name="Straight Connector 31"/>
          <p:cNvCxnSpPr/>
          <p:nvPr/>
        </p:nvCxnSpPr>
        <p:spPr>
          <a:xfrm>
            <a:off x="906388" y="4147517"/>
            <a:ext cx="515022" cy="0"/>
          </a:xfrm>
          <a:prstGeom prst="line">
            <a:avLst/>
          </a:prstGeom>
          <a:noFill/>
          <a:ln w="85725" cap="flat" cmpd="sng" algn="ctr">
            <a:solidFill>
              <a:srgbClr val="FF6C2C"/>
            </a:solidFill>
            <a:prstDash val="solid"/>
            <a:miter lim="800000"/>
          </a:ln>
          <a:effectLst/>
        </p:spPr>
      </p:cxnSp>
      <p:cxnSp>
        <p:nvCxnSpPr>
          <p:cNvPr id="33" name="Straight Connector 32"/>
          <p:cNvCxnSpPr/>
          <p:nvPr/>
        </p:nvCxnSpPr>
        <p:spPr>
          <a:xfrm>
            <a:off x="4944798" y="1519475"/>
            <a:ext cx="515022" cy="0"/>
          </a:xfrm>
          <a:prstGeom prst="line">
            <a:avLst/>
          </a:prstGeom>
          <a:noFill/>
          <a:ln w="85725" cap="flat" cmpd="sng" algn="ctr">
            <a:solidFill>
              <a:srgbClr val="ABA2A0"/>
            </a:solidFill>
            <a:prstDash val="solid"/>
            <a:miter lim="800000"/>
          </a:ln>
          <a:effectLst/>
        </p:spPr>
      </p:cxnSp>
      <p:cxnSp>
        <p:nvCxnSpPr>
          <p:cNvPr id="34" name="Straight Connector 33"/>
          <p:cNvCxnSpPr/>
          <p:nvPr/>
        </p:nvCxnSpPr>
        <p:spPr>
          <a:xfrm>
            <a:off x="4949693" y="4147517"/>
            <a:ext cx="515022" cy="0"/>
          </a:xfrm>
          <a:prstGeom prst="line">
            <a:avLst/>
          </a:prstGeom>
          <a:noFill/>
          <a:ln w="85725" cap="flat" cmpd="sng" algn="ctr">
            <a:solidFill>
              <a:srgbClr val="FFCD00"/>
            </a:solidFill>
            <a:prstDash val="solid"/>
            <a:miter lim="800000"/>
          </a:ln>
          <a:effectLst/>
        </p:spPr>
      </p:cxnSp>
      <p:sp>
        <p:nvSpPr>
          <p:cNvPr id="36" name="Text Placeholder 35"/>
          <p:cNvSpPr>
            <a:spLocks noGrp="1"/>
          </p:cNvSpPr>
          <p:nvPr>
            <p:ph type="body" sz="quarter" idx="10" hasCustomPrompt="1"/>
          </p:nvPr>
        </p:nvSpPr>
        <p:spPr>
          <a:xfrm>
            <a:off x="794236" y="535741"/>
            <a:ext cx="3611510" cy="969963"/>
          </a:xfrm>
        </p:spPr>
        <p:txBody>
          <a:bodyPr anchor="b" anchorCtr="0">
            <a:noAutofit/>
          </a:bodyPr>
          <a:lstStyle>
            <a:lvl1pPr>
              <a:defRPr sz="2400" b="1" spc="0" baseline="0">
                <a:latin typeface="Franklin Gothic Demi" charset="0"/>
              </a:defRPr>
            </a:lvl1pPr>
          </a:lstStyle>
          <a:p>
            <a:pPr lvl="0"/>
            <a:r>
              <a:rPr lang="en-US"/>
              <a:t>Section Title</a:t>
            </a:r>
          </a:p>
        </p:txBody>
      </p:sp>
      <p:sp>
        <p:nvSpPr>
          <p:cNvPr id="37" name="Text Placeholder 35"/>
          <p:cNvSpPr>
            <a:spLocks noGrp="1"/>
          </p:cNvSpPr>
          <p:nvPr>
            <p:ph type="body" sz="quarter" idx="11" hasCustomPrompt="1"/>
          </p:nvPr>
        </p:nvSpPr>
        <p:spPr>
          <a:xfrm>
            <a:off x="4851296" y="535741"/>
            <a:ext cx="3867832" cy="969963"/>
          </a:xfrm>
        </p:spPr>
        <p:txBody>
          <a:bodyPr anchor="b" anchorCtr="0">
            <a:noAutofit/>
          </a:bodyPr>
          <a:lstStyle>
            <a:lvl1pPr>
              <a:defRPr sz="2400" b="1" spc="0" baseline="0">
                <a:latin typeface="Franklin Gothic Demi" charset="0"/>
              </a:defRPr>
            </a:lvl1pPr>
          </a:lstStyle>
          <a:p>
            <a:pPr lvl="0"/>
            <a:r>
              <a:rPr lang="en-US"/>
              <a:t>Section Title</a:t>
            </a:r>
          </a:p>
        </p:txBody>
      </p:sp>
      <p:sp>
        <p:nvSpPr>
          <p:cNvPr id="38" name="Text Placeholder 35"/>
          <p:cNvSpPr>
            <a:spLocks noGrp="1"/>
          </p:cNvSpPr>
          <p:nvPr>
            <p:ph type="body" sz="quarter" idx="12" hasCustomPrompt="1"/>
          </p:nvPr>
        </p:nvSpPr>
        <p:spPr>
          <a:xfrm>
            <a:off x="794236" y="3164641"/>
            <a:ext cx="3611510" cy="969963"/>
          </a:xfrm>
        </p:spPr>
        <p:txBody>
          <a:bodyPr anchor="b" anchorCtr="0">
            <a:noAutofit/>
          </a:bodyPr>
          <a:lstStyle>
            <a:lvl1pPr>
              <a:defRPr sz="2400" b="1" spc="0" baseline="0">
                <a:latin typeface="Franklin Gothic Demi" charset="0"/>
              </a:defRPr>
            </a:lvl1pPr>
          </a:lstStyle>
          <a:p>
            <a:pPr lvl="0"/>
            <a:r>
              <a:rPr lang="en-US"/>
              <a:t>Section Title</a:t>
            </a:r>
          </a:p>
        </p:txBody>
      </p:sp>
      <p:sp>
        <p:nvSpPr>
          <p:cNvPr id="39" name="Text Placeholder 35"/>
          <p:cNvSpPr>
            <a:spLocks noGrp="1"/>
          </p:cNvSpPr>
          <p:nvPr>
            <p:ph type="body" sz="quarter" idx="13" hasCustomPrompt="1"/>
          </p:nvPr>
        </p:nvSpPr>
        <p:spPr>
          <a:xfrm>
            <a:off x="4851296" y="3164641"/>
            <a:ext cx="3867832" cy="969963"/>
          </a:xfrm>
        </p:spPr>
        <p:txBody>
          <a:bodyPr anchor="b" anchorCtr="0">
            <a:noAutofit/>
          </a:bodyPr>
          <a:lstStyle>
            <a:lvl1pPr>
              <a:defRPr sz="2400" b="1" spc="0" baseline="0">
                <a:latin typeface="Franklin Gothic Demi" charset="0"/>
              </a:defRPr>
            </a:lvl1pPr>
          </a:lstStyle>
          <a:p>
            <a:pPr lvl="0"/>
            <a:r>
              <a:rPr lang="en-US"/>
              <a:t>Section Title</a:t>
            </a:r>
          </a:p>
        </p:txBody>
      </p:sp>
      <p:sp>
        <p:nvSpPr>
          <p:cNvPr id="41" name="Text Placeholder 40"/>
          <p:cNvSpPr>
            <a:spLocks noGrp="1"/>
          </p:cNvSpPr>
          <p:nvPr>
            <p:ph type="body" sz="quarter" idx="14" hasCustomPrompt="1"/>
          </p:nvPr>
        </p:nvSpPr>
        <p:spPr>
          <a:xfrm>
            <a:off x="809625" y="1700778"/>
            <a:ext cx="3609342" cy="1276350"/>
          </a:xfrm>
        </p:spPr>
        <p:txBody>
          <a:bodyPr>
            <a:noAutofit/>
          </a:bodyPr>
          <a:lstStyle>
            <a:lvl1pPr>
              <a:defRPr>
                <a:latin typeface="Calibri" panose="020F0502020204030204" pitchFamily="34" charset="0"/>
              </a:defRPr>
            </a:lvl1pPr>
          </a:lstStyle>
          <a:p>
            <a:pPr lvl="0"/>
            <a:r>
              <a:rPr lang="en-US"/>
              <a:t>Text goes here</a:t>
            </a:r>
          </a:p>
        </p:txBody>
      </p:sp>
      <p:sp>
        <p:nvSpPr>
          <p:cNvPr id="42" name="Text Placeholder 40"/>
          <p:cNvSpPr>
            <a:spLocks noGrp="1"/>
          </p:cNvSpPr>
          <p:nvPr>
            <p:ph type="body" sz="quarter" idx="15" hasCustomPrompt="1"/>
          </p:nvPr>
        </p:nvSpPr>
        <p:spPr>
          <a:xfrm>
            <a:off x="4866686" y="1700778"/>
            <a:ext cx="3865510" cy="1276350"/>
          </a:xfrm>
        </p:spPr>
        <p:txBody>
          <a:bodyPr>
            <a:noAutofit/>
          </a:bodyPr>
          <a:lstStyle>
            <a:lvl1pPr>
              <a:defRPr>
                <a:latin typeface="Calibri" panose="020F0502020204030204" pitchFamily="34" charset="0"/>
              </a:defRPr>
            </a:lvl1pPr>
          </a:lstStyle>
          <a:p>
            <a:pPr lvl="0"/>
            <a:r>
              <a:rPr lang="en-US"/>
              <a:t>Text goes here</a:t>
            </a:r>
          </a:p>
        </p:txBody>
      </p:sp>
      <p:sp>
        <p:nvSpPr>
          <p:cNvPr id="43" name="Text Placeholder 40"/>
          <p:cNvSpPr>
            <a:spLocks noGrp="1"/>
          </p:cNvSpPr>
          <p:nvPr>
            <p:ph type="body" sz="quarter" idx="16" hasCustomPrompt="1"/>
          </p:nvPr>
        </p:nvSpPr>
        <p:spPr>
          <a:xfrm>
            <a:off x="809625" y="4329678"/>
            <a:ext cx="3609342" cy="1276350"/>
          </a:xfrm>
        </p:spPr>
        <p:txBody>
          <a:bodyPr>
            <a:noAutofit/>
          </a:bodyPr>
          <a:lstStyle>
            <a:lvl1pPr>
              <a:defRPr>
                <a:latin typeface="Calibri" panose="020F0502020204030204" pitchFamily="34" charset="0"/>
              </a:defRPr>
            </a:lvl1pPr>
          </a:lstStyle>
          <a:p>
            <a:pPr lvl="0"/>
            <a:r>
              <a:rPr lang="en-US"/>
              <a:t>Text goes here</a:t>
            </a:r>
          </a:p>
        </p:txBody>
      </p:sp>
      <p:sp>
        <p:nvSpPr>
          <p:cNvPr id="44" name="Text Placeholder 40"/>
          <p:cNvSpPr>
            <a:spLocks noGrp="1"/>
          </p:cNvSpPr>
          <p:nvPr>
            <p:ph type="body" sz="quarter" idx="17" hasCustomPrompt="1"/>
          </p:nvPr>
        </p:nvSpPr>
        <p:spPr>
          <a:xfrm>
            <a:off x="4866686" y="4329678"/>
            <a:ext cx="3865510" cy="1276350"/>
          </a:xfrm>
        </p:spPr>
        <p:txBody>
          <a:bodyPr>
            <a:noAutofit/>
          </a:bodyPr>
          <a:lstStyle>
            <a:lvl1pPr>
              <a:defRPr>
                <a:latin typeface="Calibri" panose="020F0502020204030204" pitchFamily="34" charset="0"/>
              </a:defRPr>
            </a:lvl1pPr>
          </a:lstStyle>
          <a:p>
            <a:pPr lvl="0"/>
            <a:r>
              <a:rPr lang="en-US"/>
              <a:t>Text goes here</a:t>
            </a:r>
          </a:p>
        </p:txBody>
      </p:sp>
    </p:spTree>
    <p:extLst>
      <p:ext uri="{BB962C8B-B14F-4D97-AF65-F5344CB8AC3E}">
        <p14:creationId xmlns:p14="http://schemas.microsoft.com/office/powerpoint/2010/main" val="762874125"/>
      </p:ext>
    </p:extLst>
  </p:cSld>
  <p:clrMapOvr>
    <a:masterClrMapping/>
  </p:clrMapOvr>
  <p:extLst mod="1">
    <p:ext uri="{DCECCB84-F9BA-43D5-87BE-67443E8EF086}">
      <p15:sldGuideLst xmlns:p15="http://schemas.microsoft.com/office/powerpoint/2012/main">
        <p15:guide id="1" orient="horz" pos="1224" userDrawn="1">
          <p15:clr>
            <a:srgbClr val="FBAE40"/>
          </p15:clr>
        </p15:guide>
        <p15:guide id="2" pos="2160" userDrawn="1">
          <p15:clr>
            <a:srgbClr val="FBAE40"/>
          </p15:clr>
        </p15:guide>
        <p15:guide id="3" pos="2286" userDrawn="1">
          <p15:clr>
            <a:srgbClr val="FBAE40"/>
          </p15:clr>
        </p15:guide>
        <p15:guide id="4" pos="522" userDrawn="1">
          <p15:clr>
            <a:srgbClr val="FBAE40"/>
          </p15:clr>
        </p15:guide>
        <p15:guide id="6" orient="horz" pos="288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enefits Overlay Right - B">
    <p:spTree>
      <p:nvGrpSpPr>
        <p:cNvPr id="1" name=""/>
        <p:cNvGrpSpPr/>
        <p:nvPr/>
      </p:nvGrpSpPr>
      <p:grpSpPr>
        <a:xfrm>
          <a:off x="0" y="0"/>
          <a:ext cx="0" cy="0"/>
          <a:chOff x="0" y="0"/>
          <a:chExt cx="0" cy="0"/>
        </a:xfrm>
      </p:grpSpPr>
      <p:grpSp>
        <p:nvGrpSpPr>
          <p:cNvPr id="18" name="Group 17"/>
          <p:cNvGrpSpPr/>
          <p:nvPr/>
        </p:nvGrpSpPr>
        <p:grpSpPr>
          <a:xfrm>
            <a:off x="0" y="6050176"/>
            <a:ext cx="9144000" cy="550325"/>
            <a:chOff x="0" y="6050172"/>
            <a:chExt cx="9144000" cy="550325"/>
          </a:xfrm>
        </p:grpSpPr>
        <p:cxnSp>
          <p:nvCxnSpPr>
            <p:cNvPr id="19" name="Straight Connector 18"/>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00600" y="-106680"/>
            <a:ext cx="4343400" cy="7025640"/>
          </a:xfrm>
          <a:prstGeom prst="rect">
            <a:avLst/>
          </a:prstGeom>
        </p:spPr>
      </p:pic>
      <p:sp>
        <p:nvSpPr>
          <p:cNvPr id="24" name="Flowchart: Manual Input 8"/>
          <p:cNvSpPr/>
          <p:nvPr/>
        </p:nvSpPr>
        <p:spPr>
          <a:xfrm>
            <a:off x="6790269" y="-146304"/>
            <a:ext cx="2421466" cy="709743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chemeClr val="accent5">
              <a:lumMod val="75000"/>
              <a:alpha val="47000"/>
            </a:schemeClr>
          </a:solidFill>
          <a:ln w="1270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p:cNvCxnSpPr/>
          <p:nvPr/>
        </p:nvCxnSpPr>
        <p:spPr>
          <a:xfrm flipV="1">
            <a:off x="6629400" y="-219456"/>
            <a:ext cx="2093976" cy="7159752"/>
          </a:xfrm>
          <a:prstGeom prst="line">
            <a:avLst/>
          </a:prstGeom>
          <a:noFill/>
          <a:ln w="6350" cap="flat" cmpd="sng" algn="ctr">
            <a:solidFill>
              <a:srgbClr val="008BCE"/>
            </a:solidFill>
            <a:prstDash val="solid"/>
            <a:miter lim="800000"/>
          </a:ln>
          <a:effectLst/>
        </p:spPr>
      </p:cxnSp>
      <p:cxnSp>
        <p:nvCxnSpPr>
          <p:cNvPr id="26" name="Straight Connector 25"/>
          <p:cNvCxnSpPr/>
          <p:nvPr/>
        </p:nvCxnSpPr>
        <p:spPr>
          <a:xfrm>
            <a:off x="407936" y="1421779"/>
            <a:ext cx="515022" cy="0"/>
          </a:xfrm>
          <a:prstGeom prst="line">
            <a:avLst/>
          </a:prstGeom>
          <a:noFill/>
          <a:ln w="85725" cap="flat" cmpd="sng" algn="ctr">
            <a:solidFill>
              <a:srgbClr val="008BCE"/>
            </a:solidFill>
            <a:prstDash val="solid"/>
            <a:miter lim="800000"/>
          </a:ln>
          <a:effectLst/>
        </p:spPr>
      </p:cxnSp>
      <p:sp>
        <p:nvSpPr>
          <p:cNvPr id="27" name="Freeform 113"/>
          <p:cNvSpPr>
            <a:spLocks noChangeArrowheads="1"/>
          </p:cNvSpPr>
          <p:nvPr/>
        </p:nvSpPr>
        <p:spPr bwMode="auto">
          <a:xfrm rot="10800000">
            <a:off x="446253" y="1995934"/>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342900"/>
            <a:endParaRPr lang="en-US" sz="1350">
              <a:solidFill>
                <a:prstClr val="black"/>
              </a:solidFill>
              <a:latin typeface="Calibri" panose="020F0502020204030204"/>
            </a:endParaRPr>
          </a:p>
        </p:txBody>
      </p:sp>
      <p:sp>
        <p:nvSpPr>
          <p:cNvPr id="28" name="Freeform 113"/>
          <p:cNvSpPr>
            <a:spLocks noChangeArrowheads="1"/>
          </p:cNvSpPr>
          <p:nvPr/>
        </p:nvSpPr>
        <p:spPr bwMode="auto">
          <a:xfrm rot="10800000">
            <a:off x="446253" y="3168099"/>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342900"/>
            <a:endParaRPr lang="en-US" sz="1350">
              <a:solidFill>
                <a:prstClr val="black"/>
              </a:solidFill>
              <a:latin typeface="Calibri" panose="020F0502020204030204"/>
            </a:endParaRPr>
          </a:p>
        </p:txBody>
      </p:sp>
      <p:sp>
        <p:nvSpPr>
          <p:cNvPr id="29" name="Freeform 113"/>
          <p:cNvSpPr>
            <a:spLocks noChangeArrowheads="1"/>
          </p:cNvSpPr>
          <p:nvPr/>
        </p:nvSpPr>
        <p:spPr bwMode="auto">
          <a:xfrm rot="10800000">
            <a:off x="446252" y="4324765"/>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342900"/>
            <a:endParaRPr lang="en-US" sz="1350">
              <a:solidFill>
                <a:prstClr val="black"/>
              </a:solidFill>
              <a:latin typeface="Calibri" panose="020F0502020204030204"/>
            </a:endParaRPr>
          </a:p>
        </p:txBody>
      </p:sp>
      <p:sp>
        <p:nvSpPr>
          <p:cNvPr id="35" name="Text Placeholder 34"/>
          <p:cNvSpPr>
            <a:spLocks noGrp="1"/>
          </p:cNvSpPr>
          <p:nvPr>
            <p:ph type="body" sz="quarter" idx="11" hasCustomPrompt="1"/>
          </p:nvPr>
        </p:nvSpPr>
        <p:spPr>
          <a:xfrm>
            <a:off x="348229" y="198963"/>
            <a:ext cx="4224338" cy="1208079"/>
          </a:xfrm>
        </p:spPr>
        <p:txBody>
          <a:bodyPr anchor="b" anchorCtr="0">
            <a:noAutofit/>
          </a:bodyPr>
          <a:lstStyle>
            <a:lvl1pPr marL="0" marR="0" indent="0" algn="l" defTabSz="685800" rtl="0" eaLnBrk="1" fontAlgn="auto" latinLnBrk="0" hangingPunct="1">
              <a:lnSpc>
                <a:spcPct val="80000"/>
              </a:lnSpc>
              <a:spcBef>
                <a:spcPct val="0"/>
              </a:spcBef>
              <a:spcAft>
                <a:spcPts val="0"/>
              </a:spcAft>
              <a:buClrTx/>
              <a:buSzTx/>
              <a:buFont typeface="Arial" panose="020B0604020202020204" pitchFamily="34" charset="0"/>
              <a:buNone/>
              <a:tabLst/>
              <a:defRPr lang="en-US" sz="3000" b="1" baseline="0">
                <a:latin typeface="Franklin Gothic Demi" charset="0"/>
              </a:defRPr>
            </a:lvl1pPr>
          </a:lstStyle>
          <a:p>
            <a:pPr lvl="0"/>
            <a:r>
              <a:rPr lang="en-US"/>
              <a:t>Slide Title</a:t>
            </a:r>
          </a:p>
        </p:txBody>
      </p:sp>
      <p:sp>
        <p:nvSpPr>
          <p:cNvPr id="45" name="Text Placeholder 44"/>
          <p:cNvSpPr>
            <a:spLocks noGrp="1"/>
          </p:cNvSpPr>
          <p:nvPr>
            <p:ph type="body" sz="quarter" idx="18" hasCustomPrompt="1"/>
          </p:nvPr>
        </p:nvSpPr>
        <p:spPr>
          <a:xfrm>
            <a:off x="894568" y="1948885"/>
            <a:ext cx="3612890" cy="363537"/>
          </a:xfrm>
        </p:spPr>
        <p:txBody>
          <a:bodyPr>
            <a:noAutofit/>
          </a:bodyPr>
          <a:lstStyle>
            <a:lvl1pPr>
              <a:defRPr sz="1800" b="1" baseline="0">
                <a:latin typeface="Franklin Gothic Demi" charset="0"/>
              </a:defRPr>
            </a:lvl1pPr>
          </a:lstStyle>
          <a:p>
            <a:pPr lvl="0"/>
            <a:r>
              <a:rPr lang="en-US"/>
              <a:t>BENEFIT ONE</a:t>
            </a:r>
          </a:p>
        </p:txBody>
      </p:sp>
      <p:sp>
        <p:nvSpPr>
          <p:cNvPr id="47" name="Text Placeholder 46"/>
          <p:cNvSpPr>
            <a:spLocks noGrp="1"/>
          </p:cNvSpPr>
          <p:nvPr>
            <p:ph type="body" sz="quarter" idx="19" hasCustomPrompt="1"/>
          </p:nvPr>
        </p:nvSpPr>
        <p:spPr>
          <a:xfrm>
            <a:off x="894944" y="2359774"/>
            <a:ext cx="3618825" cy="635000"/>
          </a:xfrm>
        </p:spPr>
        <p:txBody>
          <a:bodyPr>
            <a:noAutofit/>
          </a:bodyPr>
          <a:lstStyle>
            <a:lvl1pPr>
              <a:defRPr sz="1200" baseline="0">
                <a:latin typeface="Calibri" panose="020F0502020204030204" pitchFamily="34" charset="0"/>
              </a:defRPr>
            </a:lvl1pPr>
          </a:lstStyle>
          <a:p>
            <a:pPr lvl="0"/>
            <a:r>
              <a:rPr lang="en-US"/>
              <a:t>Text goes here</a:t>
            </a:r>
          </a:p>
        </p:txBody>
      </p:sp>
      <p:sp>
        <p:nvSpPr>
          <p:cNvPr id="48" name="Text Placeholder 44"/>
          <p:cNvSpPr>
            <a:spLocks noGrp="1"/>
          </p:cNvSpPr>
          <p:nvPr>
            <p:ph type="body" sz="quarter" idx="20" hasCustomPrompt="1"/>
          </p:nvPr>
        </p:nvSpPr>
        <p:spPr>
          <a:xfrm>
            <a:off x="899731" y="3093177"/>
            <a:ext cx="3612890" cy="363537"/>
          </a:xfrm>
        </p:spPr>
        <p:txBody>
          <a:bodyPr>
            <a:noAutofit/>
          </a:bodyPr>
          <a:lstStyle>
            <a:lvl1pPr>
              <a:defRPr sz="1800" b="1" baseline="0">
                <a:latin typeface="Franklin Gothic Demi" charset="0"/>
              </a:defRPr>
            </a:lvl1pPr>
          </a:lstStyle>
          <a:p>
            <a:pPr lvl="0"/>
            <a:r>
              <a:rPr lang="en-US"/>
              <a:t>BENEFIT TWO</a:t>
            </a:r>
          </a:p>
        </p:txBody>
      </p:sp>
      <p:sp>
        <p:nvSpPr>
          <p:cNvPr id="49" name="Text Placeholder 46"/>
          <p:cNvSpPr>
            <a:spLocks noGrp="1"/>
          </p:cNvSpPr>
          <p:nvPr>
            <p:ph type="body" sz="quarter" idx="21" hasCustomPrompt="1"/>
          </p:nvPr>
        </p:nvSpPr>
        <p:spPr>
          <a:xfrm>
            <a:off x="900110" y="3504066"/>
            <a:ext cx="3618825" cy="635000"/>
          </a:xfrm>
        </p:spPr>
        <p:txBody>
          <a:bodyPr>
            <a:noAutofit/>
          </a:bodyPr>
          <a:lstStyle>
            <a:lvl1pPr>
              <a:defRPr sz="1200">
                <a:latin typeface="Calibri" panose="020F0502020204030204" pitchFamily="34" charset="0"/>
              </a:defRPr>
            </a:lvl1pPr>
          </a:lstStyle>
          <a:p>
            <a:pPr lvl="0"/>
            <a:r>
              <a:rPr lang="en-US"/>
              <a:t>Text goes here</a:t>
            </a:r>
          </a:p>
        </p:txBody>
      </p:sp>
      <p:sp>
        <p:nvSpPr>
          <p:cNvPr id="50" name="Text Placeholder 44"/>
          <p:cNvSpPr>
            <a:spLocks noGrp="1"/>
          </p:cNvSpPr>
          <p:nvPr>
            <p:ph type="body" sz="quarter" idx="22" hasCustomPrompt="1"/>
          </p:nvPr>
        </p:nvSpPr>
        <p:spPr>
          <a:xfrm>
            <a:off x="899734" y="4247797"/>
            <a:ext cx="3612890" cy="363537"/>
          </a:xfrm>
        </p:spPr>
        <p:txBody>
          <a:bodyPr>
            <a:noAutofit/>
          </a:bodyPr>
          <a:lstStyle>
            <a:lvl1pPr>
              <a:defRPr sz="1800" b="1" baseline="0">
                <a:latin typeface="Franklin Gothic Demi" charset="0"/>
              </a:defRPr>
            </a:lvl1pPr>
          </a:lstStyle>
          <a:p>
            <a:pPr lvl="0"/>
            <a:r>
              <a:rPr lang="en-US"/>
              <a:t>BENEFIT THREE</a:t>
            </a:r>
          </a:p>
        </p:txBody>
      </p:sp>
      <p:sp>
        <p:nvSpPr>
          <p:cNvPr id="51" name="Text Placeholder 46"/>
          <p:cNvSpPr>
            <a:spLocks noGrp="1"/>
          </p:cNvSpPr>
          <p:nvPr>
            <p:ph type="body" sz="quarter" idx="23" hasCustomPrompt="1"/>
          </p:nvPr>
        </p:nvSpPr>
        <p:spPr>
          <a:xfrm>
            <a:off x="900113" y="4658686"/>
            <a:ext cx="3618825" cy="635000"/>
          </a:xfrm>
        </p:spPr>
        <p:txBody>
          <a:bodyPr>
            <a:noAutofit/>
          </a:bodyPr>
          <a:lstStyle>
            <a:lvl1pPr>
              <a:defRPr sz="1200">
                <a:latin typeface="Calibri" panose="020F0502020204030204" pitchFamily="34" charset="0"/>
              </a:defRPr>
            </a:lvl1pPr>
          </a:lstStyle>
          <a:p>
            <a:pPr lvl="0"/>
            <a:r>
              <a:rPr lang="en-US"/>
              <a:t>Text goes here</a:t>
            </a:r>
          </a:p>
        </p:txBody>
      </p:sp>
    </p:spTree>
    <p:extLst>
      <p:ext uri="{BB962C8B-B14F-4D97-AF65-F5344CB8AC3E}">
        <p14:creationId xmlns:p14="http://schemas.microsoft.com/office/powerpoint/2010/main" val="3184166151"/>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268" userDrawn="1">
          <p15:clr>
            <a:srgbClr val="FBAE40"/>
          </p15:clr>
        </p15:guide>
        <p15:guide id="3" pos="432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 Benefits Overlay Right - Y">
    <p:spTree>
      <p:nvGrpSpPr>
        <p:cNvPr id="1" name=""/>
        <p:cNvGrpSpPr/>
        <p:nvPr/>
      </p:nvGrpSpPr>
      <p:grpSpPr>
        <a:xfrm>
          <a:off x="0" y="0"/>
          <a:ext cx="0" cy="0"/>
          <a:chOff x="0" y="0"/>
          <a:chExt cx="0" cy="0"/>
        </a:xfrm>
      </p:grpSpPr>
      <p:grpSp>
        <p:nvGrpSpPr>
          <p:cNvPr id="18" name="Group 17"/>
          <p:cNvGrpSpPr/>
          <p:nvPr/>
        </p:nvGrpSpPr>
        <p:grpSpPr>
          <a:xfrm>
            <a:off x="0" y="6050176"/>
            <a:ext cx="9144000" cy="550325"/>
            <a:chOff x="0" y="6050172"/>
            <a:chExt cx="9144000" cy="550325"/>
          </a:xfrm>
        </p:grpSpPr>
        <p:cxnSp>
          <p:nvCxnSpPr>
            <p:cNvPr id="19" name="Straight Connector 18"/>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00600" y="-106680"/>
            <a:ext cx="4343400" cy="7025640"/>
          </a:xfrm>
          <a:prstGeom prst="rect">
            <a:avLst/>
          </a:prstGeom>
        </p:spPr>
      </p:pic>
      <p:sp>
        <p:nvSpPr>
          <p:cNvPr id="24" name="Flowchart: Manual Input 8"/>
          <p:cNvSpPr/>
          <p:nvPr/>
        </p:nvSpPr>
        <p:spPr>
          <a:xfrm>
            <a:off x="6790269" y="-146304"/>
            <a:ext cx="2421466" cy="709743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rgbClr val="FFC000">
              <a:alpha val="32000"/>
            </a:srgbClr>
          </a:solidFill>
          <a:ln w="1270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p:cNvCxnSpPr/>
          <p:nvPr/>
        </p:nvCxnSpPr>
        <p:spPr>
          <a:xfrm flipV="1">
            <a:off x="6629400" y="-219456"/>
            <a:ext cx="2093976" cy="7159752"/>
          </a:xfrm>
          <a:prstGeom prst="line">
            <a:avLst/>
          </a:prstGeom>
          <a:noFill/>
          <a:ln w="6350" cap="flat" cmpd="sng" algn="ctr">
            <a:solidFill>
              <a:srgbClr val="008BCE"/>
            </a:solidFill>
            <a:prstDash val="solid"/>
            <a:miter lim="800000"/>
          </a:ln>
          <a:effectLst/>
        </p:spPr>
      </p:cxnSp>
      <p:cxnSp>
        <p:nvCxnSpPr>
          <p:cNvPr id="21" name="Straight Connector 20"/>
          <p:cNvCxnSpPr/>
          <p:nvPr/>
        </p:nvCxnSpPr>
        <p:spPr>
          <a:xfrm>
            <a:off x="407936" y="1421779"/>
            <a:ext cx="515022" cy="0"/>
          </a:xfrm>
          <a:prstGeom prst="line">
            <a:avLst/>
          </a:prstGeom>
          <a:noFill/>
          <a:ln w="85725" cap="flat" cmpd="sng" algn="ctr">
            <a:solidFill>
              <a:srgbClr val="008BCE"/>
            </a:solidFill>
            <a:prstDash val="solid"/>
            <a:miter lim="800000"/>
          </a:ln>
          <a:effectLst/>
        </p:spPr>
      </p:cxnSp>
      <p:sp>
        <p:nvSpPr>
          <p:cNvPr id="22" name="Freeform 113"/>
          <p:cNvSpPr>
            <a:spLocks noChangeArrowheads="1"/>
          </p:cNvSpPr>
          <p:nvPr/>
        </p:nvSpPr>
        <p:spPr bwMode="auto">
          <a:xfrm rot="10800000">
            <a:off x="446253" y="1995934"/>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342900"/>
            <a:endParaRPr lang="en-US" sz="1350">
              <a:solidFill>
                <a:prstClr val="black"/>
              </a:solidFill>
              <a:latin typeface="Calibri" panose="020F0502020204030204"/>
            </a:endParaRPr>
          </a:p>
        </p:txBody>
      </p:sp>
      <p:sp>
        <p:nvSpPr>
          <p:cNvPr id="23" name="Freeform 113"/>
          <p:cNvSpPr>
            <a:spLocks noChangeArrowheads="1"/>
          </p:cNvSpPr>
          <p:nvPr/>
        </p:nvSpPr>
        <p:spPr bwMode="auto">
          <a:xfrm rot="10800000">
            <a:off x="446253" y="3168099"/>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342900"/>
            <a:endParaRPr lang="en-US" sz="1350">
              <a:solidFill>
                <a:prstClr val="black"/>
              </a:solidFill>
              <a:latin typeface="Calibri" panose="020F0502020204030204"/>
            </a:endParaRPr>
          </a:p>
        </p:txBody>
      </p:sp>
      <p:sp>
        <p:nvSpPr>
          <p:cNvPr id="30" name="Freeform 113"/>
          <p:cNvSpPr>
            <a:spLocks noChangeArrowheads="1"/>
          </p:cNvSpPr>
          <p:nvPr/>
        </p:nvSpPr>
        <p:spPr bwMode="auto">
          <a:xfrm rot="10800000">
            <a:off x="446252" y="4324765"/>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342900"/>
            <a:endParaRPr lang="en-US" sz="1350">
              <a:solidFill>
                <a:prstClr val="black"/>
              </a:solidFill>
              <a:latin typeface="Calibri" panose="020F0502020204030204"/>
            </a:endParaRPr>
          </a:p>
        </p:txBody>
      </p:sp>
      <p:sp>
        <p:nvSpPr>
          <p:cNvPr id="31" name="Text Placeholder 34"/>
          <p:cNvSpPr>
            <a:spLocks noGrp="1"/>
          </p:cNvSpPr>
          <p:nvPr>
            <p:ph type="body" sz="quarter" idx="11" hasCustomPrompt="1"/>
          </p:nvPr>
        </p:nvSpPr>
        <p:spPr>
          <a:xfrm>
            <a:off x="348229" y="198963"/>
            <a:ext cx="4224338" cy="1208079"/>
          </a:xfrm>
        </p:spPr>
        <p:txBody>
          <a:bodyPr anchor="b" anchorCtr="0">
            <a:noAutofit/>
          </a:bodyPr>
          <a:lstStyle>
            <a:lvl1pPr marL="0" marR="0" indent="0" algn="l" defTabSz="685800" rtl="0" eaLnBrk="1" fontAlgn="auto" latinLnBrk="0" hangingPunct="1">
              <a:lnSpc>
                <a:spcPct val="80000"/>
              </a:lnSpc>
              <a:spcBef>
                <a:spcPct val="0"/>
              </a:spcBef>
              <a:spcAft>
                <a:spcPts val="0"/>
              </a:spcAft>
              <a:buClrTx/>
              <a:buSzTx/>
              <a:buFont typeface="Arial" panose="020B0604020202020204" pitchFamily="34" charset="0"/>
              <a:buNone/>
              <a:tabLst/>
              <a:defRPr lang="en-US" sz="3000" b="1" baseline="0">
                <a:latin typeface="Franklin Gothic Demi" charset="0"/>
              </a:defRPr>
            </a:lvl1pPr>
          </a:lstStyle>
          <a:p>
            <a:pPr lvl="0"/>
            <a:r>
              <a:rPr lang="en-US"/>
              <a:t>Slide Title</a:t>
            </a:r>
          </a:p>
        </p:txBody>
      </p:sp>
      <p:sp>
        <p:nvSpPr>
          <p:cNvPr id="32" name="Text Placeholder 44"/>
          <p:cNvSpPr>
            <a:spLocks noGrp="1"/>
          </p:cNvSpPr>
          <p:nvPr>
            <p:ph type="body" sz="quarter" idx="18" hasCustomPrompt="1"/>
          </p:nvPr>
        </p:nvSpPr>
        <p:spPr>
          <a:xfrm>
            <a:off x="894568" y="1948885"/>
            <a:ext cx="3612890" cy="363537"/>
          </a:xfrm>
        </p:spPr>
        <p:txBody>
          <a:bodyPr>
            <a:noAutofit/>
          </a:bodyPr>
          <a:lstStyle>
            <a:lvl1pPr>
              <a:defRPr sz="1800" b="1" baseline="0">
                <a:latin typeface="Franklin Gothic Demi" charset="0"/>
              </a:defRPr>
            </a:lvl1pPr>
          </a:lstStyle>
          <a:p>
            <a:pPr lvl="0"/>
            <a:r>
              <a:rPr lang="en-US"/>
              <a:t>BENEFIT ONE</a:t>
            </a:r>
          </a:p>
        </p:txBody>
      </p:sp>
      <p:sp>
        <p:nvSpPr>
          <p:cNvPr id="33" name="Text Placeholder 46"/>
          <p:cNvSpPr>
            <a:spLocks noGrp="1"/>
          </p:cNvSpPr>
          <p:nvPr>
            <p:ph type="body" sz="quarter" idx="19" hasCustomPrompt="1"/>
          </p:nvPr>
        </p:nvSpPr>
        <p:spPr>
          <a:xfrm>
            <a:off x="894944" y="2359774"/>
            <a:ext cx="3618825" cy="635000"/>
          </a:xfrm>
        </p:spPr>
        <p:txBody>
          <a:bodyPr>
            <a:noAutofit/>
          </a:bodyPr>
          <a:lstStyle>
            <a:lvl1pPr>
              <a:defRPr sz="1200" baseline="0">
                <a:latin typeface="Calibri" panose="020F0502020204030204" pitchFamily="34" charset="0"/>
              </a:defRPr>
            </a:lvl1pPr>
          </a:lstStyle>
          <a:p>
            <a:pPr lvl="0"/>
            <a:r>
              <a:rPr lang="en-US"/>
              <a:t>Text goes here</a:t>
            </a:r>
          </a:p>
        </p:txBody>
      </p:sp>
      <p:sp>
        <p:nvSpPr>
          <p:cNvPr id="34" name="Text Placeholder 44"/>
          <p:cNvSpPr>
            <a:spLocks noGrp="1"/>
          </p:cNvSpPr>
          <p:nvPr>
            <p:ph type="body" sz="quarter" idx="20" hasCustomPrompt="1"/>
          </p:nvPr>
        </p:nvSpPr>
        <p:spPr>
          <a:xfrm>
            <a:off x="899731" y="3093177"/>
            <a:ext cx="3612890" cy="363537"/>
          </a:xfrm>
        </p:spPr>
        <p:txBody>
          <a:bodyPr>
            <a:noAutofit/>
          </a:bodyPr>
          <a:lstStyle>
            <a:lvl1pPr>
              <a:defRPr sz="1800" b="1" baseline="0">
                <a:latin typeface="Franklin Gothic Demi" charset="0"/>
              </a:defRPr>
            </a:lvl1pPr>
          </a:lstStyle>
          <a:p>
            <a:pPr lvl="0"/>
            <a:r>
              <a:rPr lang="en-US"/>
              <a:t>BENEFIT TWO</a:t>
            </a:r>
          </a:p>
        </p:txBody>
      </p:sp>
      <p:sp>
        <p:nvSpPr>
          <p:cNvPr id="36" name="Text Placeholder 46"/>
          <p:cNvSpPr>
            <a:spLocks noGrp="1"/>
          </p:cNvSpPr>
          <p:nvPr>
            <p:ph type="body" sz="quarter" idx="21" hasCustomPrompt="1"/>
          </p:nvPr>
        </p:nvSpPr>
        <p:spPr>
          <a:xfrm>
            <a:off x="900110" y="3504066"/>
            <a:ext cx="3618825" cy="635000"/>
          </a:xfrm>
        </p:spPr>
        <p:txBody>
          <a:bodyPr>
            <a:noAutofit/>
          </a:bodyPr>
          <a:lstStyle>
            <a:lvl1pPr>
              <a:defRPr sz="1200">
                <a:latin typeface="Calibri" panose="020F0502020204030204" pitchFamily="34" charset="0"/>
              </a:defRPr>
            </a:lvl1pPr>
          </a:lstStyle>
          <a:p>
            <a:pPr lvl="0"/>
            <a:r>
              <a:rPr lang="en-US"/>
              <a:t>Text goes here</a:t>
            </a:r>
          </a:p>
        </p:txBody>
      </p:sp>
      <p:sp>
        <p:nvSpPr>
          <p:cNvPr id="37" name="Text Placeholder 44"/>
          <p:cNvSpPr>
            <a:spLocks noGrp="1"/>
          </p:cNvSpPr>
          <p:nvPr>
            <p:ph type="body" sz="quarter" idx="22" hasCustomPrompt="1"/>
          </p:nvPr>
        </p:nvSpPr>
        <p:spPr>
          <a:xfrm>
            <a:off x="899734" y="4247797"/>
            <a:ext cx="3612890" cy="363537"/>
          </a:xfrm>
        </p:spPr>
        <p:txBody>
          <a:bodyPr>
            <a:noAutofit/>
          </a:bodyPr>
          <a:lstStyle>
            <a:lvl1pPr>
              <a:defRPr sz="1800" b="1" baseline="0">
                <a:latin typeface="Franklin Gothic Demi" charset="0"/>
              </a:defRPr>
            </a:lvl1pPr>
          </a:lstStyle>
          <a:p>
            <a:pPr lvl="0"/>
            <a:r>
              <a:rPr lang="en-US"/>
              <a:t>BENEFIT THREE</a:t>
            </a:r>
          </a:p>
        </p:txBody>
      </p:sp>
      <p:sp>
        <p:nvSpPr>
          <p:cNvPr id="38" name="Text Placeholder 46"/>
          <p:cNvSpPr>
            <a:spLocks noGrp="1"/>
          </p:cNvSpPr>
          <p:nvPr>
            <p:ph type="body" sz="quarter" idx="23" hasCustomPrompt="1"/>
          </p:nvPr>
        </p:nvSpPr>
        <p:spPr>
          <a:xfrm>
            <a:off x="900113" y="4658686"/>
            <a:ext cx="3618825" cy="635000"/>
          </a:xfrm>
        </p:spPr>
        <p:txBody>
          <a:bodyPr>
            <a:noAutofit/>
          </a:bodyPr>
          <a:lstStyle>
            <a:lvl1pPr>
              <a:defRPr sz="1200">
                <a:latin typeface="Calibri" panose="020F0502020204030204" pitchFamily="34" charset="0"/>
              </a:defRPr>
            </a:lvl1pPr>
          </a:lstStyle>
          <a:p>
            <a:pPr lvl="0"/>
            <a:r>
              <a:rPr lang="en-US"/>
              <a:t>Text goes here</a:t>
            </a:r>
          </a:p>
        </p:txBody>
      </p:sp>
    </p:spTree>
    <p:extLst>
      <p:ext uri="{BB962C8B-B14F-4D97-AF65-F5344CB8AC3E}">
        <p14:creationId xmlns:p14="http://schemas.microsoft.com/office/powerpoint/2010/main" val="852327001"/>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268" userDrawn="1">
          <p15:clr>
            <a:srgbClr val="FBAE40"/>
          </p15:clr>
        </p15:guide>
        <p15:guide id="3" pos="432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enefits Overlay Right - 2B">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00600" y="-50800"/>
            <a:ext cx="4381500" cy="7011416"/>
          </a:xfrm>
          <a:prstGeom prst="rect">
            <a:avLst/>
          </a:prstGeom>
        </p:spPr>
      </p:pic>
      <p:grpSp>
        <p:nvGrpSpPr>
          <p:cNvPr id="18" name="Group 17"/>
          <p:cNvGrpSpPr/>
          <p:nvPr/>
        </p:nvGrpSpPr>
        <p:grpSpPr>
          <a:xfrm>
            <a:off x="0" y="6050176"/>
            <a:ext cx="9144000" cy="550325"/>
            <a:chOff x="0" y="6050172"/>
            <a:chExt cx="9144000" cy="550325"/>
          </a:xfrm>
        </p:grpSpPr>
        <p:cxnSp>
          <p:nvCxnSpPr>
            <p:cNvPr id="19" name="Straight Connector 18"/>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sp>
        <p:nvSpPr>
          <p:cNvPr id="24" name="Flowchart: Manual Input 8"/>
          <p:cNvSpPr/>
          <p:nvPr/>
        </p:nvSpPr>
        <p:spPr>
          <a:xfrm>
            <a:off x="6760635" y="-121581"/>
            <a:ext cx="2421466" cy="709743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chemeClr val="accent5">
              <a:lumMod val="75000"/>
              <a:alpha val="34000"/>
            </a:schemeClr>
          </a:solidFill>
          <a:ln w="1270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p:cNvCxnSpPr/>
          <p:nvPr/>
        </p:nvCxnSpPr>
        <p:spPr>
          <a:xfrm flipV="1">
            <a:off x="6629400" y="-219456"/>
            <a:ext cx="2093976" cy="7159752"/>
          </a:xfrm>
          <a:prstGeom prst="line">
            <a:avLst/>
          </a:prstGeom>
          <a:noFill/>
          <a:ln w="6350" cap="flat" cmpd="sng" algn="ctr">
            <a:solidFill>
              <a:srgbClr val="008BCE"/>
            </a:solidFill>
            <a:prstDash val="solid"/>
            <a:miter lim="800000"/>
          </a:ln>
          <a:effectLst/>
        </p:spPr>
      </p:cxnSp>
      <p:cxnSp>
        <p:nvCxnSpPr>
          <p:cNvPr id="30" name="Straight Connector 29"/>
          <p:cNvCxnSpPr/>
          <p:nvPr/>
        </p:nvCxnSpPr>
        <p:spPr>
          <a:xfrm>
            <a:off x="407936" y="1421779"/>
            <a:ext cx="515022" cy="0"/>
          </a:xfrm>
          <a:prstGeom prst="line">
            <a:avLst/>
          </a:prstGeom>
          <a:noFill/>
          <a:ln w="85725" cap="flat" cmpd="sng" algn="ctr">
            <a:solidFill>
              <a:srgbClr val="008BCE"/>
            </a:solidFill>
            <a:prstDash val="solid"/>
            <a:miter lim="800000"/>
          </a:ln>
          <a:effectLst/>
        </p:spPr>
      </p:cxnSp>
      <p:sp>
        <p:nvSpPr>
          <p:cNvPr id="31" name="Freeform 113"/>
          <p:cNvSpPr>
            <a:spLocks noChangeArrowheads="1"/>
          </p:cNvSpPr>
          <p:nvPr/>
        </p:nvSpPr>
        <p:spPr bwMode="auto">
          <a:xfrm rot="10800000">
            <a:off x="446253" y="1995934"/>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342900"/>
            <a:endParaRPr lang="en-US" sz="1350">
              <a:solidFill>
                <a:prstClr val="black"/>
              </a:solidFill>
              <a:latin typeface="Calibri" panose="020F0502020204030204"/>
            </a:endParaRPr>
          </a:p>
        </p:txBody>
      </p:sp>
      <p:sp>
        <p:nvSpPr>
          <p:cNvPr id="32" name="Freeform 113"/>
          <p:cNvSpPr>
            <a:spLocks noChangeArrowheads="1"/>
          </p:cNvSpPr>
          <p:nvPr/>
        </p:nvSpPr>
        <p:spPr bwMode="auto">
          <a:xfrm rot="10800000">
            <a:off x="446253" y="3168099"/>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342900"/>
            <a:endParaRPr lang="en-US" sz="1350">
              <a:solidFill>
                <a:prstClr val="black"/>
              </a:solidFill>
              <a:latin typeface="Calibri" panose="020F0502020204030204"/>
            </a:endParaRPr>
          </a:p>
        </p:txBody>
      </p:sp>
      <p:sp>
        <p:nvSpPr>
          <p:cNvPr id="33" name="Freeform 113"/>
          <p:cNvSpPr>
            <a:spLocks noChangeArrowheads="1"/>
          </p:cNvSpPr>
          <p:nvPr/>
        </p:nvSpPr>
        <p:spPr bwMode="auto">
          <a:xfrm rot="10800000">
            <a:off x="446252" y="4324765"/>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342900"/>
            <a:endParaRPr lang="en-US" sz="1350">
              <a:solidFill>
                <a:prstClr val="black"/>
              </a:solidFill>
              <a:latin typeface="Calibri" panose="020F0502020204030204"/>
            </a:endParaRPr>
          </a:p>
        </p:txBody>
      </p:sp>
      <p:sp>
        <p:nvSpPr>
          <p:cNvPr id="34" name="Text Placeholder 34"/>
          <p:cNvSpPr>
            <a:spLocks noGrp="1"/>
          </p:cNvSpPr>
          <p:nvPr>
            <p:ph type="body" sz="quarter" idx="11" hasCustomPrompt="1"/>
          </p:nvPr>
        </p:nvSpPr>
        <p:spPr>
          <a:xfrm>
            <a:off x="348229" y="198963"/>
            <a:ext cx="4224338" cy="1208079"/>
          </a:xfrm>
        </p:spPr>
        <p:txBody>
          <a:bodyPr anchor="b" anchorCtr="0">
            <a:noAutofit/>
          </a:bodyPr>
          <a:lstStyle>
            <a:lvl1pPr marL="0" marR="0" indent="0" algn="l" defTabSz="685800" rtl="0" eaLnBrk="1" fontAlgn="auto" latinLnBrk="0" hangingPunct="1">
              <a:lnSpc>
                <a:spcPct val="80000"/>
              </a:lnSpc>
              <a:spcBef>
                <a:spcPct val="0"/>
              </a:spcBef>
              <a:spcAft>
                <a:spcPts val="0"/>
              </a:spcAft>
              <a:buClrTx/>
              <a:buSzTx/>
              <a:buFont typeface="Arial" panose="020B0604020202020204" pitchFamily="34" charset="0"/>
              <a:buNone/>
              <a:tabLst/>
              <a:defRPr lang="en-US" sz="3000" b="1" baseline="0">
                <a:latin typeface="Franklin Gothic Demi" charset="0"/>
              </a:defRPr>
            </a:lvl1pPr>
          </a:lstStyle>
          <a:p>
            <a:pPr lvl="0"/>
            <a:r>
              <a:rPr lang="en-US"/>
              <a:t>Slide Title</a:t>
            </a:r>
          </a:p>
        </p:txBody>
      </p:sp>
      <p:sp>
        <p:nvSpPr>
          <p:cNvPr id="36" name="Text Placeholder 44"/>
          <p:cNvSpPr>
            <a:spLocks noGrp="1"/>
          </p:cNvSpPr>
          <p:nvPr>
            <p:ph type="body" sz="quarter" idx="18" hasCustomPrompt="1"/>
          </p:nvPr>
        </p:nvSpPr>
        <p:spPr>
          <a:xfrm>
            <a:off x="894568" y="1948885"/>
            <a:ext cx="3612890" cy="363537"/>
          </a:xfrm>
        </p:spPr>
        <p:txBody>
          <a:bodyPr>
            <a:noAutofit/>
          </a:bodyPr>
          <a:lstStyle>
            <a:lvl1pPr>
              <a:defRPr sz="1800" b="1" baseline="0">
                <a:latin typeface="Franklin Gothic Demi" charset="0"/>
              </a:defRPr>
            </a:lvl1pPr>
          </a:lstStyle>
          <a:p>
            <a:pPr lvl="0"/>
            <a:r>
              <a:rPr lang="en-US"/>
              <a:t>BENEFIT ONE</a:t>
            </a:r>
          </a:p>
        </p:txBody>
      </p:sp>
      <p:sp>
        <p:nvSpPr>
          <p:cNvPr id="37" name="Text Placeholder 46"/>
          <p:cNvSpPr>
            <a:spLocks noGrp="1"/>
          </p:cNvSpPr>
          <p:nvPr>
            <p:ph type="body" sz="quarter" idx="19" hasCustomPrompt="1"/>
          </p:nvPr>
        </p:nvSpPr>
        <p:spPr>
          <a:xfrm>
            <a:off x="894944" y="2359774"/>
            <a:ext cx="3618825" cy="635000"/>
          </a:xfrm>
        </p:spPr>
        <p:txBody>
          <a:bodyPr>
            <a:noAutofit/>
          </a:bodyPr>
          <a:lstStyle>
            <a:lvl1pPr>
              <a:defRPr sz="1200" baseline="0">
                <a:latin typeface="Calibri" panose="020F0502020204030204" pitchFamily="34" charset="0"/>
              </a:defRPr>
            </a:lvl1pPr>
          </a:lstStyle>
          <a:p>
            <a:pPr lvl="0"/>
            <a:r>
              <a:rPr lang="en-US"/>
              <a:t>Text goes here</a:t>
            </a:r>
          </a:p>
        </p:txBody>
      </p:sp>
      <p:sp>
        <p:nvSpPr>
          <p:cNvPr id="38" name="Text Placeholder 44"/>
          <p:cNvSpPr>
            <a:spLocks noGrp="1"/>
          </p:cNvSpPr>
          <p:nvPr>
            <p:ph type="body" sz="quarter" idx="20" hasCustomPrompt="1"/>
          </p:nvPr>
        </p:nvSpPr>
        <p:spPr>
          <a:xfrm>
            <a:off x="899731" y="3093177"/>
            <a:ext cx="3612890" cy="363537"/>
          </a:xfrm>
        </p:spPr>
        <p:txBody>
          <a:bodyPr>
            <a:noAutofit/>
          </a:bodyPr>
          <a:lstStyle>
            <a:lvl1pPr>
              <a:defRPr sz="1800" b="1" baseline="0">
                <a:latin typeface="Franklin Gothic Demi" charset="0"/>
              </a:defRPr>
            </a:lvl1pPr>
          </a:lstStyle>
          <a:p>
            <a:pPr lvl="0"/>
            <a:r>
              <a:rPr lang="en-US"/>
              <a:t>BENEFIT TWO</a:t>
            </a:r>
          </a:p>
        </p:txBody>
      </p:sp>
      <p:sp>
        <p:nvSpPr>
          <p:cNvPr id="39" name="Text Placeholder 46"/>
          <p:cNvSpPr>
            <a:spLocks noGrp="1"/>
          </p:cNvSpPr>
          <p:nvPr>
            <p:ph type="body" sz="quarter" idx="21" hasCustomPrompt="1"/>
          </p:nvPr>
        </p:nvSpPr>
        <p:spPr>
          <a:xfrm>
            <a:off x="900110" y="3504066"/>
            <a:ext cx="3618825" cy="635000"/>
          </a:xfrm>
        </p:spPr>
        <p:txBody>
          <a:bodyPr>
            <a:noAutofit/>
          </a:bodyPr>
          <a:lstStyle>
            <a:lvl1pPr>
              <a:defRPr sz="1200">
                <a:latin typeface="Calibri" panose="020F0502020204030204" pitchFamily="34" charset="0"/>
              </a:defRPr>
            </a:lvl1pPr>
          </a:lstStyle>
          <a:p>
            <a:pPr lvl="0"/>
            <a:r>
              <a:rPr lang="en-US"/>
              <a:t>Text goes here</a:t>
            </a:r>
          </a:p>
        </p:txBody>
      </p:sp>
      <p:sp>
        <p:nvSpPr>
          <p:cNvPr id="40" name="Text Placeholder 44"/>
          <p:cNvSpPr>
            <a:spLocks noGrp="1"/>
          </p:cNvSpPr>
          <p:nvPr>
            <p:ph type="body" sz="quarter" idx="22" hasCustomPrompt="1"/>
          </p:nvPr>
        </p:nvSpPr>
        <p:spPr>
          <a:xfrm>
            <a:off x="899734" y="4247797"/>
            <a:ext cx="3612890" cy="363537"/>
          </a:xfrm>
        </p:spPr>
        <p:txBody>
          <a:bodyPr>
            <a:noAutofit/>
          </a:bodyPr>
          <a:lstStyle>
            <a:lvl1pPr>
              <a:defRPr sz="1800" b="1" baseline="0">
                <a:latin typeface="Franklin Gothic Demi" charset="0"/>
              </a:defRPr>
            </a:lvl1pPr>
          </a:lstStyle>
          <a:p>
            <a:pPr lvl="0"/>
            <a:r>
              <a:rPr lang="en-US"/>
              <a:t>BENEFIT THREE</a:t>
            </a:r>
          </a:p>
        </p:txBody>
      </p:sp>
      <p:sp>
        <p:nvSpPr>
          <p:cNvPr id="41" name="Text Placeholder 46"/>
          <p:cNvSpPr>
            <a:spLocks noGrp="1"/>
          </p:cNvSpPr>
          <p:nvPr>
            <p:ph type="body" sz="quarter" idx="23" hasCustomPrompt="1"/>
          </p:nvPr>
        </p:nvSpPr>
        <p:spPr>
          <a:xfrm>
            <a:off x="900113" y="4658686"/>
            <a:ext cx="3618825" cy="635000"/>
          </a:xfrm>
        </p:spPr>
        <p:txBody>
          <a:bodyPr>
            <a:noAutofit/>
          </a:bodyPr>
          <a:lstStyle>
            <a:lvl1pPr>
              <a:defRPr sz="1200">
                <a:latin typeface="Calibri" panose="020F0502020204030204" pitchFamily="34" charset="0"/>
              </a:defRPr>
            </a:lvl1pPr>
          </a:lstStyle>
          <a:p>
            <a:pPr lvl="0"/>
            <a:r>
              <a:rPr lang="en-US"/>
              <a:t>Text goes here</a:t>
            </a:r>
          </a:p>
        </p:txBody>
      </p:sp>
    </p:spTree>
    <p:extLst>
      <p:ext uri="{BB962C8B-B14F-4D97-AF65-F5344CB8AC3E}">
        <p14:creationId xmlns:p14="http://schemas.microsoft.com/office/powerpoint/2010/main" val="399158712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268" userDrawn="1">
          <p15:clr>
            <a:srgbClr val="FBAE40"/>
          </p15:clr>
        </p15:guide>
        <p15:guide id="3" pos="432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enefits Overlay Right - 2Y">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00600" y="-50800"/>
            <a:ext cx="4381500" cy="7011416"/>
          </a:xfrm>
          <a:prstGeom prst="rect">
            <a:avLst/>
          </a:prstGeom>
        </p:spPr>
      </p:pic>
      <p:grpSp>
        <p:nvGrpSpPr>
          <p:cNvPr id="18" name="Group 17"/>
          <p:cNvGrpSpPr/>
          <p:nvPr/>
        </p:nvGrpSpPr>
        <p:grpSpPr>
          <a:xfrm>
            <a:off x="0" y="6050176"/>
            <a:ext cx="9144000" cy="550325"/>
            <a:chOff x="0" y="6050172"/>
            <a:chExt cx="9144000" cy="550325"/>
          </a:xfrm>
        </p:grpSpPr>
        <p:cxnSp>
          <p:nvCxnSpPr>
            <p:cNvPr id="19" name="Straight Connector 18"/>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sp>
        <p:nvSpPr>
          <p:cNvPr id="24" name="Flowchart: Manual Input 8"/>
          <p:cNvSpPr/>
          <p:nvPr/>
        </p:nvSpPr>
        <p:spPr>
          <a:xfrm>
            <a:off x="6790269" y="-146304"/>
            <a:ext cx="2421466" cy="709743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rgbClr val="FFC000">
              <a:alpha val="34000"/>
            </a:srgbClr>
          </a:solidFill>
          <a:ln w="1270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p:cNvCxnSpPr/>
          <p:nvPr/>
        </p:nvCxnSpPr>
        <p:spPr>
          <a:xfrm flipV="1">
            <a:off x="6629400" y="-219456"/>
            <a:ext cx="2093976" cy="7159752"/>
          </a:xfrm>
          <a:prstGeom prst="line">
            <a:avLst/>
          </a:prstGeom>
          <a:noFill/>
          <a:ln w="6350" cap="flat" cmpd="sng" algn="ctr">
            <a:solidFill>
              <a:srgbClr val="008BCE"/>
            </a:solidFill>
            <a:prstDash val="solid"/>
            <a:miter lim="800000"/>
          </a:ln>
          <a:effectLst/>
        </p:spPr>
      </p:cxnSp>
      <p:cxnSp>
        <p:nvCxnSpPr>
          <p:cNvPr id="21" name="Straight Connector 20"/>
          <p:cNvCxnSpPr/>
          <p:nvPr/>
        </p:nvCxnSpPr>
        <p:spPr>
          <a:xfrm>
            <a:off x="407936" y="1421779"/>
            <a:ext cx="515022" cy="0"/>
          </a:xfrm>
          <a:prstGeom prst="line">
            <a:avLst/>
          </a:prstGeom>
          <a:noFill/>
          <a:ln w="85725" cap="flat" cmpd="sng" algn="ctr">
            <a:solidFill>
              <a:srgbClr val="008BCE"/>
            </a:solidFill>
            <a:prstDash val="solid"/>
            <a:miter lim="800000"/>
          </a:ln>
          <a:effectLst/>
        </p:spPr>
      </p:cxnSp>
      <p:sp>
        <p:nvSpPr>
          <p:cNvPr id="22" name="Freeform 113"/>
          <p:cNvSpPr>
            <a:spLocks noChangeArrowheads="1"/>
          </p:cNvSpPr>
          <p:nvPr/>
        </p:nvSpPr>
        <p:spPr bwMode="auto">
          <a:xfrm rot="10800000">
            <a:off x="446253" y="1995934"/>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342900"/>
            <a:endParaRPr lang="en-US" sz="1350">
              <a:solidFill>
                <a:prstClr val="black"/>
              </a:solidFill>
              <a:latin typeface="Calibri" panose="020F0502020204030204"/>
            </a:endParaRPr>
          </a:p>
        </p:txBody>
      </p:sp>
      <p:sp>
        <p:nvSpPr>
          <p:cNvPr id="23" name="Freeform 113"/>
          <p:cNvSpPr>
            <a:spLocks noChangeArrowheads="1"/>
          </p:cNvSpPr>
          <p:nvPr/>
        </p:nvSpPr>
        <p:spPr bwMode="auto">
          <a:xfrm rot="10800000">
            <a:off x="446253" y="3168099"/>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342900"/>
            <a:endParaRPr lang="en-US" sz="1350">
              <a:solidFill>
                <a:prstClr val="black"/>
              </a:solidFill>
              <a:latin typeface="Calibri" panose="020F0502020204030204"/>
            </a:endParaRPr>
          </a:p>
        </p:txBody>
      </p:sp>
      <p:sp>
        <p:nvSpPr>
          <p:cNvPr id="30" name="Freeform 113"/>
          <p:cNvSpPr>
            <a:spLocks noChangeArrowheads="1"/>
          </p:cNvSpPr>
          <p:nvPr/>
        </p:nvSpPr>
        <p:spPr bwMode="auto">
          <a:xfrm rot="10800000">
            <a:off x="446252" y="4324765"/>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342900"/>
            <a:endParaRPr lang="en-US" sz="1350">
              <a:solidFill>
                <a:prstClr val="black"/>
              </a:solidFill>
              <a:latin typeface="Calibri" panose="020F0502020204030204"/>
            </a:endParaRPr>
          </a:p>
        </p:txBody>
      </p:sp>
      <p:sp>
        <p:nvSpPr>
          <p:cNvPr id="31" name="Text Placeholder 34"/>
          <p:cNvSpPr>
            <a:spLocks noGrp="1"/>
          </p:cNvSpPr>
          <p:nvPr>
            <p:ph type="body" sz="quarter" idx="11" hasCustomPrompt="1"/>
          </p:nvPr>
        </p:nvSpPr>
        <p:spPr>
          <a:xfrm>
            <a:off x="348229" y="198963"/>
            <a:ext cx="4224338" cy="1208079"/>
          </a:xfrm>
        </p:spPr>
        <p:txBody>
          <a:bodyPr anchor="b" anchorCtr="0">
            <a:noAutofit/>
          </a:bodyPr>
          <a:lstStyle>
            <a:lvl1pPr marL="0" marR="0" indent="0" algn="l" defTabSz="685800" rtl="0" eaLnBrk="1" fontAlgn="auto" latinLnBrk="0" hangingPunct="1">
              <a:lnSpc>
                <a:spcPct val="80000"/>
              </a:lnSpc>
              <a:spcBef>
                <a:spcPct val="0"/>
              </a:spcBef>
              <a:spcAft>
                <a:spcPts val="0"/>
              </a:spcAft>
              <a:buClrTx/>
              <a:buSzTx/>
              <a:buFont typeface="Arial" panose="020B0604020202020204" pitchFamily="34" charset="0"/>
              <a:buNone/>
              <a:tabLst/>
              <a:defRPr lang="en-US" sz="3000" b="1" baseline="0">
                <a:latin typeface="Franklin Gothic Demi" charset="0"/>
              </a:defRPr>
            </a:lvl1pPr>
          </a:lstStyle>
          <a:p>
            <a:pPr lvl="0"/>
            <a:r>
              <a:rPr lang="en-US"/>
              <a:t>Slide Title</a:t>
            </a:r>
          </a:p>
        </p:txBody>
      </p:sp>
      <p:sp>
        <p:nvSpPr>
          <p:cNvPr id="32" name="Text Placeholder 44"/>
          <p:cNvSpPr>
            <a:spLocks noGrp="1"/>
          </p:cNvSpPr>
          <p:nvPr>
            <p:ph type="body" sz="quarter" idx="18" hasCustomPrompt="1"/>
          </p:nvPr>
        </p:nvSpPr>
        <p:spPr>
          <a:xfrm>
            <a:off x="894568" y="1948885"/>
            <a:ext cx="3612890" cy="363537"/>
          </a:xfrm>
        </p:spPr>
        <p:txBody>
          <a:bodyPr>
            <a:noAutofit/>
          </a:bodyPr>
          <a:lstStyle>
            <a:lvl1pPr>
              <a:defRPr sz="1800" b="1" baseline="0">
                <a:latin typeface="Franklin Gothic Demi" charset="0"/>
              </a:defRPr>
            </a:lvl1pPr>
          </a:lstStyle>
          <a:p>
            <a:pPr lvl="0"/>
            <a:r>
              <a:rPr lang="en-US"/>
              <a:t>BENEFIT ONE</a:t>
            </a:r>
          </a:p>
        </p:txBody>
      </p:sp>
      <p:sp>
        <p:nvSpPr>
          <p:cNvPr id="33" name="Text Placeholder 46"/>
          <p:cNvSpPr>
            <a:spLocks noGrp="1"/>
          </p:cNvSpPr>
          <p:nvPr>
            <p:ph type="body" sz="quarter" idx="19" hasCustomPrompt="1"/>
          </p:nvPr>
        </p:nvSpPr>
        <p:spPr>
          <a:xfrm>
            <a:off x="894944" y="2359774"/>
            <a:ext cx="3618825" cy="635000"/>
          </a:xfrm>
        </p:spPr>
        <p:txBody>
          <a:bodyPr>
            <a:noAutofit/>
          </a:bodyPr>
          <a:lstStyle>
            <a:lvl1pPr>
              <a:defRPr sz="1200" baseline="0">
                <a:latin typeface="Calibri" panose="020F0502020204030204" pitchFamily="34" charset="0"/>
              </a:defRPr>
            </a:lvl1pPr>
          </a:lstStyle>
          <a:p>
            <a:pPr lvl="0"/>
            <a:r>
              <a:rPr lang="en-US"/>
              <a:t>Text goes here</a:t>
            </a:r>
          </a:p>
        </p:txBody>
      </p:sp>
      <p:sp>
        <p:nvSpPr>
          <p:cNvPr id="34" name="Text Placeholder 44"/>
          <p:cNvSpPr>
            <a:spLocks noGrp="1"/>
          </p:cNvSpPr>
          <p:nvPr>
            <p:ph type="body" sz="quarter" idx="20" hasCustomPrompt="1"/>
          </p:nvPr>
        </p:nvSpPr>
        <p:spPr>
          <a:xfrm>
            <a:off x="899731" y="3093177"/>
            <a:ext cx="3612890" cy="363537"/>
          </a:xfrm>
        </p:spPr>
        <p:txBody>
          <a:bodyPr>
            <a:noAutofit/>
          </a:bodyPr>
          <a:lstStyle>
            <a:lvl1pPr>
              <a:defRPr sz="1800" b="1" baseline="0">
                <a:latin typeface="Franklin Gothic Demi" charset="0"/>
              </a:defRPr>
            </a:lvl1pPr>
          </a:lstStyle>
          <a:p>
            <a:pPr lvl="0"/>
            <a:r>
              <a:rPr lang="en-US"/>
              <a:t>BENEFIT TWO</a:t>
            </a:r>
          </a:p>
        </p:txBody>
      </p:sp>
      <p:sp>
        <p:nvSpPr>
          <p:cNvPr id="36" name="Text Placeholder 46"/>
          <p:cNvSpPr>
            <a:spLocks noGrp="1"/>
          </p:cNvSpPr>
          <p:nvPr>
            <p:ph type="body" sz="quarter" idx="21" hasCustomPrompt="1"/>
          </p:nvPr>
        </p:nvSpPr>
        <p:spPr>
          <a:xfrm>
            <a:off x="900110" y="3504066"/>
            <a:ext cx="3618825" cy="635000"/>
          </a:xfrm>
        </p:spPr>
        <p:txBody>
          <a:bodyPr>
            <a:noAutofit/>
          </a:bodyPr>
          <a:lstStyle>
            <a:lvl1pPr>
              <a:defRPr sz="1200">
                <a:latin typeface="Calibri" panose="020F0502020204030204" pitchFamily="34" charset="0"/>
              </a:defRPr>
            </a:lvl1pPr>
          </a:lstStyle>
          <a:p>
            <a:pPr lvl="0"/>
            <a:r>
              <a:rPr lang="en-US"/>
              <a:t>Text goes here</a:t>
            </a:r>
          </a:p>
        </p:txBody>
      </p:sp>
      <p:sp>
        <p:nvSpPr>
          <p:cNvPr id="37" name="Text Placeholder 44"/>
          <p:cNvSpPr>
            <a:spLocks noGrp="1"/>
          </p:cNvSpPr>
          <p:nvPr>
            <p:ph type="body" sz="quarter" idx="22" hasCustomPrompt="1"/>
          </p:nvPr>
        </p:nvSpPr>
        <p:spPr>
          <a:xfrm>
            <a:off x="899734" y="4247797"/>
            <a:ext cx="3612890" cy="363537"/>
          </a:xfrm>
        </p:spPr>
        <p:txBody>
          <a:bodyPr>
            <a:noAutofit/>
          </a:bodyPr>
          <a:lstStyle>
            <a:lvl1pPr>
              <a:defRPr sz="1800" b="1" baseline="0">
                <a:latin typeface="Franklin Gothic Demi" charset="0"/>
              </a:defRPr>
            </a:lvl1pPr>
          </a:lstStyle>
          <a:p>
            <a:pPr lvl="0"/>
            <a:r>
              <a:rPr lang="en-US"/>
              <a:t>BENEFIT THREE</a:t>
            </a:r>
          </a:p>
        </p:txBody>
      </p:sp>
      <p:sp>
        <p:nvSpPr>
          <p:cNvPr id="38" name="Text Placeholder 46"/>
          <p:cNvSpPr>
            <a:spLocks noGrp="1"/>
          </p:cNvSpPr>
          <p:nvPr>
            <p:ph type="body" sz="quarter" idx="23" hasCustomPrompt="1"/>
          </p:nvPr>
        </p:nvSpPr>
        <p:spPr>
          <a:xfrm>
            <a:off x="900113" y="4658686"/>
            <a:ext cx="3618825" cy="635000"/>
          </a:xfrm>
        </p:spPr>
        <p:txBody>
          <a:bodyPr>
            <a:noAutofit/>
          </a:bodyPr>
          <a:lstStyle>
            <a:lvl1pPr>
              <a:defRPr sz="1200">
                <a:latin typeface="Calibri" panose="020F0502020204030204" pitchFamily="34" charset="0"/>
              </a:defRPr>
            </a:lvl1pPr>
          </a:lstStyle>
          <a:p>
            <a:pPr lvl="0"/>
            <a:r>
              <a:rPr lang="en-US"/>
              <a:t>Text goes here</a:t>
            </a:r>
          </a:p>
        </p:txBody>
      </p:sp>
    </p:spTree>
    <p:extLst>
      <p:ext uri="{BB962C8B-B14F-4D97-AF65-F5344CB8AC3E}">
        <p14:creationId xmlns:p14="http://schemas.microsoft.com/office/powerpoint/2010/main" val="89973855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268" userDrawn="1">
          <p15:clr>
            <a:srgbClr val="FBAE40"/>
          </p15:clr>
        </p15:guide>
        <p15:guide id="3" pos="432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lumn Text Boxes (editori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1952" y="1476374"/>
            <a:ext cx="4143375" cy="1724026"/>
          </a:xfrm>
        </p:spPr>
        <p:txBody>
          <a:bodyPr anchor="b" anchorCtr="0">
            <a:noAutofit/>
          </a:bodyPr>
          <a:lstStyle>
            <a:lvl1pPr>
              <a:lnSpc>
                <a:spcPct val="80000"/>
              </a:lnSpc>
              <a:defRPr sz="3000" baseline="0">
                <a:latin typeface="Franklin Gothic Demi" charset="0"/>
              </a:defRPr>
            </a:lvl1pPr>
          </a:lstStyle>
          <a:p>
            <a:pPr lvl="0"/>
            <a:r>
              <a:rPr lang="en-US"/>
              <a:t>This is The Main Idea of This Slide</a:t>
            </a:r>
          </a:p>
        </p:txBody>
      </p:sp>
      <p:cxnSp>
        <p:nvCxnSpPr>
          <p:cNvPr id="14" name="Straight Connector 13"/>
          <p:cNvCxnSpPr/>
          <p:nvPr/>
        </p:nvCxnSpPr>
        <p:spPr>
          <a:xfrm>
            <a:off x="488349" y="3200400"/>
            <a:ext cx="515022" cy="0"/>
          </a:xfrm>
          <a:prstGeom prst="line">
            <a:avLst/>
          </a:prstGeom>
          <a:noFill/>
          <a:ln w="85725" cap="flat" cmpd="sng" algn="ctr">
            <a:solidFill>
              <a:srgbClr val="008BCE"/>
            </a:solidFill>
            <a:prstDash val="solid"/>
            <a:miter lim="800000"/>
          </a:ln>
          <a:effectLst/>
        </p:spPr>
      </p:cxnSp>
      <p:sp>
        <p:nvSpPr>
          <p:cNvPr id="16" name="Text Placeholder 15"/>
          <p:cNvSpPr>
            <a:spLocks noGrp="1"/>
          </p:cNvSpPr>
          <p:nvPr>
            <p:ph type="body" sz="quarter" idx="10" hasCustomPrompt="1"/>
          </p:nvPr>
        </p:nvSpPr>
        <p:spPr>
          <a:xfrm>
            <a:off x="415925" y="3429001"/>
            <a:ext cx="3962400" cy="2451100"/>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latin typeface="Calibri" panose="020F0502020204030204" pitchFamily="34" charset="0"/>
              </a:defRPr>
            </a:lvl1pPr>
            <a:lvl2pPr>
              <a:lnSpc>
                <a:spcPts val="1500"/>
              </a:lnSpc>
              <a:defRPr sz="1050"/>
            </a:lvl2pPr>
            <a:lvl3pPr>
              <a:lnSpc>
                <a:spcPts val="1500"/>
              </a:lnSpc>
              <a:defRPr sz="1050"/>
            </a:lvl3pPr>
            <a:lvl4pPr>
              <a:lnSpc>
                <a:spcPts val="1500"/>
              </a:lnSpc>
              <a:defRPr sz="1050"/>
            </a:lvl4pPr>
            <a:lvl5pPr>
              <a:lnSpc>
                <a:spcPts val="1500"/>
              </a:lnSpc>
              <a:defRPr sz="1050"/>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a:t>
            </a:r>
          </a:p>
        </p:txBody>
      </p:sp>
      <p:sp>
        <p:nvSpPr>
          <p:cNvPr id="17" name="Text Placeholder 15"/>
          <p:cNvSpPr>
            <a:spLocks noGrp="1"/>
          </p:cNvSpPr>
          <p:nvPr>
            <p:ph type="body" sz="quarter" idx="11" hasCustomPrompt="1"/>
          </p:nvPr>
        </p:nvSpPr>
        <p:spPr>
          <a:xfrm>
            <a:off x="4690874" y="1899134"/>
            <a:ext cx="3962400" cy="3974724"/>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latin typeface="Calibri" panose="020F0502020204030204" pitchFamily="34" charset="0"/>
              </a:defRPr>
            </a:lvl1pPr>
            <a:lvl2pPr>
              <a:lnSpc>
                <a:spcPts val="1500"/>
              </a:lnSpc>
              <a:defRPr sz="1050"/>
            </a:lvl2pPr>
            <a:lvl3pPr>
              <a:lnSpc>
                <a:spcPts val="1500"/>
              </a:lnSpc>
              <a:defRPr sz="1050"/>
            </a:lvl3pPr>
            <a:lvl4pPr>
              <a:lnSpc>
                <a:spcPts val="1500"/>
              </a:lnSpc>
              <a:defRPr sz="1050"/>
            </a:lvl4pPr>
            <a:lvl5pPr>
              <a:lnSpc>
                <a:spcPts val="1500"/>
              </a:lnSpc>
              <a:defRPr sz="1050"/>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a:p>
        </p:txBody>
      </p:sp>
      <p:grpSp>
        <p:nvGrpSpPr>
          <p:cNvPr id="8" name="Group 7"/>
          <p:cNvGrpSpPr/>
          <p:nvPr/>
        </p:nvGrpSpPr>
        <p:grpSpPr>
          <a:xfrm>
            <a:off x="0" y="6050176"/>
            <a:ext cx="9144000" cy="550325"/>
            <a:chOff x="0" y="6050172"/>
            <a:chExt cx="9144000" cy="550325"/>
          </a:xfrm>
        </p:grpSpPr>
        <p:cxnSp>
          <p:nvCxnSpPr>
            <p:cNvPr id="9" name="Straight Connector 8"/>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spTree>
    <p:extLst>
      <p:ext uri="{BB962C8B-B14F-4D97-AF65-F5344CB8AC3E}">
        <p14:creationId xmlns:p14="http://schemas.microsoft.com/office/powerpoint/2010/main" val="1540133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lean Slide Multi Options">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636391" y="1761201"/>
            <a:ext cx="7939807" cy="4188410"/>
          </a:xfrm>
        </p:spPr>
        <p:txBody>
          <a:bodyPr>
            <a:noAutofit/>
          </a:bodyPr>
          <a:lstStyle>
            <a:lvl1pPr marL="257175" marR="0" indent="-257175"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lang="en-US" sz="1500" baseline="0" dirty="0" smtClean="0">
                <a:latin typeface="Calibri" charset="0"/>
              </a:defRPr>
            </a:lvl1pPr>
            <a:lvl2pPr marL="600075" marR="0" indent="-257175" algn="l" defTabSz="685800" rtl="0" eaLnBrk="1" fontAlgn="auto" latinLnBrk="0" hangingPunct="1">
              <a:lnSpc>
                <a:spcPct val="100000"/>
              </a:lnSpc>
              <a:spcBef>
                <a:spcPts val="0"/>
              </a:spcBef>
              <a:spcAft>
                <a:spcPts val="450"/>
              </a:spcAft>
              <a:buClrTx/>
              <a:buSzTx/>
              <a:buFont typeface="Univers" panose="020B0603020202030204" pitchFamily="34" charset="0"/>
              <a:buChar char="–"/>
              <a:tabLst/>
              <a:defRPr lang="en-US" sz="1500" baseline="0" dirty="0" smtClean="0">
                <a:latin typeface="Calibri" charset="0"/>
              </a:defRPr>
            </a:lvl2pPr>
            <a:lvl3pPr marL="1028700" marR="0" indent="-342900" algn="l" defTabSz="685800" rtl="0" eaLnBrk="1" fontAlgn="auto" latinLnBrk="0" hangingPunct="1">
              <a:lnSpc>
                <a:spcPct val="100000"/>
              </a:lnSpc>
              <a:spcBef>
                <a:spcPts val="0"/>
              </a:spcBef>
              <a:spcAft>
                <a:spcPts val="450"/>
              </a:spcAft>
              <a:buClrTx/>
              <a:buSzTx/>
              <a:buFont typeface="Courier New" panose="02070309020205020404" pitchFamily="49" charset="0"/>
              <a:buChar char="o"/>
              <a:tabLst/>
              <a:defRPr lang="en-US" sz="1500" baseline="0" dirty="0" smtClean="0">
                <a:latin typeface="Calibri" charset="0"/>
              </a:defRPr>
            </a:lvl3pPr>
            <a:lvl4pPr marL="1331119" marR="0" indent="-302419" algn="l" defTabSz="685800" rtl="0" eaLnBrk="1" fontAlgn="auto" latinLnBrk="0" hangingPunct="1">
              <a:lnSpc>
                <a:spcPct val="100000"/>
              </a:lnSpc>
              <a:spcBef>
                <a:spcPts val="0"/>
              </a:spcBef>
              <a:spcAft>
                <a:spcPts val="450"/>
              </a:spcAft>
              <a:buClrTx/>
              <a:buSzTx/>
              <a:buFont typeface="Wingdings" panose="05000000000000000000" pitchFamily="2" charset="2"/>
              <a:buChar char="§"/>
              <a:tabLst/>
              <a:defRPr sz="1500" baseline="0">
                <a:latin typeface="Calibri" charset="0"/>
              </a:defRPr>
            </a:lvl4pPr>
            <a:lvl5pPr>
              <a:defRPr lang="en-US" dirty="0" smtClean="0"/>
            </a:lvl5pPr>
          </a:lstStyle>
          <a:p>
            <a:pPr lvl="0"/>
            <a:r>
              <a:rPr lang="en-US"/>
              <a:t>This is a simple bullet point list slide or click on icons to add other content</a:t>
            </a:r>
          </a:p>
          <a:p>
            <a:pPr lvl="1"/>
            <a:r>
              <a:rPr lang="en-US"/>
              <a:t>This is a simple bullet point list slide or click on icons to add other content</a:t>
            </a:r>
          </a:p>
          <a:p>
            <a:pPr lvl="2"/>
            <a:r>
              <a:rPr lang="en-US"/>
              <a:t>This is a simple bullet point list slide or click on icons to add other content</a:t>
            </a:r>
          </a:p>
          <a:p>
            <a:pPr lvl="3"/>
            <a:r>
              <a:rPr lang="en-US"/>
              <a:t>This is a simple bullet point list slide or click on icons to add other content</a:t>
            </a:r>
          </a:p>
        </p:txBody>
      </p:sp>
      <p:sp>
        <p:nvSpPr>
          <p:cNvPr id="2" name="Title 1"/>
          <p:cNvSpPr>
            <a:spLocks noGrp="1"/>
          </p:cNvSpPr>
          <p:nvPr>
            <p:ph type="title" hasCustomPrompt="1"/>
          </p:nvPr>
        </p:nvSpPr>
        <p:spPr>
          <a:xfrm>
            <a:off x="628652" y="92170"/>
            <a:ext cx="7996157" cy="1325563"/>
          </a:xfrm>
        </p:spPr>
        <p:txBody>
          <a:bodyPr anchor="b" anchorCtr="0">
            <a:noAutofit/>
          </a:bodyPr>
          <a:lstStyle>
            <a:lvl1pPr>
              <a:lnSpc>
                <a:spcPct val="80000"/>
              </a:lnSpc>
              <a:defRPr sz="3000" baseline="0">
                <a:latin typeface="Franklin Gothic Demi" charset="0"/>
              </a:defRPr>
            </a:lvl1pPr>
          </a:lstStyle>
          <a:p>
            <a:r>
              <a:rPr lang="en-US"/>
              <a:t>Slide Title</a:t>
            </a:r>
          </a:p>
        </p:txBody>
      </p:sp>
      <p:cxnSp>
        <p:nvCxnSpPr>
          <p:cNvPr id="4" name="Straight Connector 3"/>
          <p:cNvCxnSpPr/>
          <p:nvPr/>
        </p:nvCxnSpPr>
        <p:spPr>
          <a:xfrm>
            <a:off x="728939" y="1417729"/>
            <a:ext cx="515022" cy="0"/>
          </a:xfrm>
          <a:prstGeom prst="line">
            <a:avLst/>
          </a:prstGeom>
          <a:noFill/>
          <a:ln w="85725" cap="flat" cmpd="sng" algn="ctr">
            <a:solidFill>
              <a:srgbClr val="008BCE"/>
            </a:solidFill>
            <a:prstDash val="solid"/>
            <a:miter lim="800000"/>
          </a:ln>
          <a:effectLst/>
        </p:spPr>
      </p:cxnSp>
      <p:grpSp>
        <p:nvGrpSpPr>
          <p:cNvPr id="5" name="Group 4"/>
          <p:cNvGrpSpPr/>
          <p:nvPr/>
        </p:nvGrpSpPr>
        <p:grpSpPr>
          <a:xfrm>
            <a:off x="0" y="6050176"/>
            <a:ext cx="9144000" cy="550325"/>
            <a:chOff x="0" y="6050172"/>
            <a:chExt cx="9144000" cy="550325"/>
          </a:xfrm>
        </p:grpSpPr>
        <p:cxnSp>
          <p:nvCxnSpPr>
            <p:cNvPr id="6" name="Straight Connector 5"/>
            <p:cNvCxnSpPr/>
            <p:nvPr userDrawn="1"/>
          </p:nvCxnSpPr>
          <p:spPr>
            <a:xfrm>
              <a:off x="0" y="6600497"/>
              <a:ext cx="9144000" cy="0"/>
            </a:xfrm>
            <a:prstGeom prst="line">
              <a:avLst/>
            </a:prstGeom>
            <a:noFill/>
            <a:ln w="12700" cap="flat" cmpd="sng" algn="ctr">
              <a:solidFill>
                <a:srgbClr val="FFCD00"/>
              </a:solidFill>
              <a:prstDash val="solid"/>
              <a:miter lim="800000"/>
            </a:ln>
            <a:effectLst/>
          </p:spPr>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spTree>
    <p:extLst>
      <p:ext uri="{BB962C8B-B14F-4D97-AF65-F5344CB8AC3E}">
        <p14:creationId xmlns:p14="http://schemas.microsoft.com/office/powerpoint/2010/main" val="8718244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lumn One Text Box (editorial)">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72528" y="3681416"/>
            <a:ext cx="8461507" cy="2138201"/>
          </a:xfrm>
        </p:spPr>
        <p:txBody>
          <a:bodyPr numCol="2" spcCol="365760">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baseline="0">
                <a:latin typeface="Calibri" panose="020F0502020204030204" pitchFamily="34" charset="0"/>
              </a:defRPr>
            </a:lvl1pPr>
            <a:lvl2pPr>
              <a:defRPr sz="1200"/>
            </a:lvl2pPr>
            <a:lvl3pPr>
              <a:defRPr sz="1200"/>
            </a:lvl3pPr>
            <a:lvl4pPr>
              <a:defRPr sz="1200"/>
            </a:lvl4pPr>
            <a:lvl5pPr>
              <a:defRPr sz="1200"/>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a:t>
            </a:r>
          </a:p>
          <a:p>
            <a:pPr lvl="0"/>
            <a:endParaRPr lang="en-US"/>
          </a:p>
        </p:txBody>
      </p:sp>
      <p:grpSp>
        <p:nvGrpSpPr>
          <p:cNvPr id="7" name="Group 6"/>
          <p:cNvGrpSpPr/>
          <p:nvPr/>
        </p:nvGrpSpPr>
        <p:grpSpPr>
          <a:xfrm>
            <a:off x="0" y="6050176"/>
            <a:ext cx="9144000" cy="550325"/>
            <a:chOff x="0" y="6050172"/>
            <a:chExt cx="9144000" cy="550325"/>
          </a:xfrm>
        </p:grpSpPr>
        <p:cxnSp>
          <p:nvCxnSpPr>
            <p:cNvPr id="8" name="Straight Connector 7"/>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sp>
        <p:nvSpPr>
          <p:cNvPr id="10" name="Title 1"/>
          <p:cNvSpPr>
            <a:spLocks noGrp="1"/>
          </p:cNvSpPr>
          <p:nvPr>
            <p:ph type="title" hasCustomPrompt="1"/>
          </p:nvPr>
        </p:nvSpPr>
        <p:spPr>
          <a:xfrm>
            <a:off x="361952" y="1476374"/>
            <a:ext cx="4143375" cy="1724026"/>
          </a:xfrm>
        </p:spPr>
        <p:txBody>
          <a:bodyPr anchor="b" anchorCtr="0">
            <a:noAutofit/>
          </a:bodyPr>
          <a:lstStyle>
            <a:lvl1pPr>
              <a:lnSpc>
                <a:spcPct val="80000"/>
              </a:lnSpc>
              <a:defRPr sz="3000" baseline="0">
                <a:latin typeface="Franklin Gothic Demi" charset="0"/>
              </a:defRPr>
            </a:lvl1pPr>
          </a:lstStyle>
          <a:p>
            <a:pPr lvl="0"/>
            <a:r>
              <a:rPr lang="en-US"/>
              <a:t>This is The Main Idea of This Slide</a:t>
            </a:r>
          </a:p>
        </p:txBody>
      </p:sp>
      <p:cxnSp>
        <p:nvCxnSpPr>
          <p:cNvPr id="11" name="Straight Connector 10"/>
          <p:cNvCxnSpPr/>
          <p:nvPr/>
        </p:nvCxnSpPr>
        <p:spPr>
          <a:xfrm>
            <a:off x="488349" y="3200400"/>
            <a:ext cx="515022" cy="0"/>
          </a:xfrm>
          <a:prstGeom prst="line">
            <a:avLst/>
          </a:prstGeom>
          <a:noFill/>
          <a:ln w="85725" cap="flat" cmpd="sng" algn="ctr">
            <a:solidFill>
              <a:srgbClr val="008BCE"/>
            </a:solidFill>
            <a:prstDash val="solid"/>
            <a:miter lim="800000"/>
          </a:ln>
          <a:effectLst/>
        </p:spPr>
      </p:cxnSp>
    </p:spTree>
    <p:extLst>
      <p:ext uri="{BB962C8B-B14F-4D97-AF65-F5344CB8AC3E}">
        <p14:creationId xmlns:p14="http://schemas.microsoft.com/office/powerpoint/2010/main" val="2343303130"/>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16"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nk -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p>
        </p:txBody>
      </p:sp>
    </p:spTree>
    <p:extLst>
      <p:ext uri="{BB962C8B-B14F-4D97-AF65-F5344CB8AC3E}">
        <p14:creationId xmlns:p14="http://schemas.microsoft.com/office/powerpoint/2010/main" val="41203276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673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 3">
    <p:spTree>
      <p:nvGrpSpPr>
        <p:cNvPr id="1" name=""/>
        <p:cNvGrpSpPr/>
        <p:nvPr/>
      </p:nvGrpSpPr>
      <p:grpSpPr>
        <a:xfrm>
          <a:off x="0" y="0"/>
          <a:ext cx="0" cy="0"/>
          <a:chOff x="0" y="0"/>
          <a:chExt cx="0" cy="0"/>
        </a:xfrm>
      </p:grpSpPr>
      <p:grpSp>
        <p:nvGrpSpPr>
          <p:cNvPr id="7" name="Group 6"/>
          <p:cNvGrpSpPr/>
          <p:nvPr/>
        </p:nvGrpSpPr>
        <p:grpSpPr>
          <a:xfrm>
            <a:off x="0" y="6050176"/>
            <a:ext cx="9144000" cy="550325"/>
            <a:chOff x="0" y="6050172"/>
            <a:chExt cx="9144000" cy="550325"/>
          </a:xfrm>
        </p:grpSpPr>
        <p:cxnSp>
          <p:nvCxnSpPr>
            <p:cNvPr id="8" name="Straight Connector 7"/>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sp>
        <p:nvSpPr>
          <p:cNvPr id="11" name="Rectangle 10"/>
          <p:cNvSpPr/>
          <p:nvPr/>
        </p:nvSpPr>
        <p:spPr>
          <a:xfrm>
            <a:off x="497842" y="3241040"/>
            <a:ext cx="619760" cy="264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095616717"/>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16"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Closing Slide">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0198" y="6222107"/>
            <a:ext cx="2219499" cy="54864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469" y="5712119"/>
            <a:ext cx="2169319" cy="919602"/>
          </a:xfrm>
          <a:prstGeom prst="rect">
            <a:avLst/>
          </a:prstGeom>
        </p:spPr>
      </p:pic>
      <p:cxnSp>
        <p:nvCxnSpPr>
          <p:cNvPr id="4" name="Straight Connector 3"/>
          <p:cNvCxnSpPr/>
          <p:nvPr/>
        </p:nvCxnSpPr>
        <p:spPr>
          <a:xfrm flipV="1">
            <a:off x="3906520" y="0"/>
            <a:ext cx="2376835" cy="6866438"/>
          </a:xfrm>
          <a:prstGeom prst="line">
            <a:avLst/>
          </a:prstGeom>
          <a:noFill/>
          <a:ln w="6350" cap="flat" cmpd="sng" algn="ctr">
            <a:solidFill>
              <a:srgbClr val="008BCE"/>
            </a:solidFill>
            <a:prstDash val="solid"/>
            <a:miter lim="800000"/>
          </a:ln>
          <a:effectLst/>
        </p:spPr>
      </p:cxnSp>
      <p:sp>
        <p:nvSpPr>
          <p:cNvPr id="2" name="Slide Number Placeholder 1"/>
          <p:cNvSpPr>
            <a:spLocks noGrp="1"/>
          </p:cNvSpPr>
          <p:nvPr>
            <p:ph type="sldNum" sz="quarter" idx="10"/>
          </p:nvPr>
        </p:nvSpPr>
        <p:spPr/>
        <p:txBody>
          <a:bodyPr/>
          <a:lstStyle/>
          <a:p>
            <a:fld id="{862B0528-1E19-4C97-A186-56C694F1DAF2}" type="slidenum">
              <a:rPr lang="en-US" smtClean="0"/>
              <a:t>‹#›</a:t>
            </a:fld>
            <a:endParaRPr lang="en-US"/>
          </a:p>
        </p:txBody>
      </p:sp>
    </p:spTree>
    <p:extLst>
      <p:ext uri="{BB962C8B-B14F-4D97-AF65-F5344CB8AC3E}">
        <p14:creationId xmlns:p14="http://schemas.microsoft.com/office/powerpoint/2010/main" val="30876500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D9EBD0F-3388-4D30-B008-E0B42681B56A}" type="datetimeFigureOut">
              <a:rPr lang="en-US" smtClean="0"/>
              <a:t>4/26/2019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2B0528-1E19-4C97-A186-56C694F1DAF2}" type="slidenum">
              <a:rPr lang="en-US" smtClean="0"/>
              <a:t>‹#›</a:t>
            </a:fld>
            <a:endParaRPr lang="en-US"/>
          </a:p>
        </p:txBody>
      </p:sp>
    </p:spTree>
    <p:extLst>
      <p:ext uri="{BB962C8B-B14F-4D97-AF65-F5344CB8AC3E}">
        <p14:creationId xmlns:p14="http://schemas.microsoft.com/office/powerpoint/2010/main" val="11231125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Content Placeholder 2"/>
          <p:cNvSpPr>
            <a:spLocks noGrp="1"/>
          </p:cNvSpPr>
          <p:nvPr>
            <p:ph idx="1"/>
          </p:nvPr>
        </p:nvSpPr>
        <p:spPr>
          <a:xfrm>
            <a:off x="457200" y="1616726"/>
            <a:ext cx="8229600" cy="452596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lgn="ctr">
              <a:defRPr/>
            </a:lvl1pPr>
          </a:lstStyle>
          <a:p>
            <a:pPr>
              <a:buSzPct val="25000"/>
            </a:pPr>
            <a:fld id="{00000000-1234-1234-1234-123412341234}" type="slidenum">
              <a:rPr lang="en-US" smtClean="0"/>
              <a:pPr>
                <a:buSzPct val="25000"/>
              </a:pPr>
              <a:t>‹#›</a:t>
            </a:fld>
            <a:endParaRPr lang="en-US"/>
          </a:p>
        </p:txBody>
      </p:sp>
    </p:spTree>
    <p:extLst>
      <p:ext uri="{BB962C8B-B14F-4D97-AF65-F5344CB8AC3E}">
        <p14:creationId xmlns:p14="http://schemas.microsoft.com/office/powerpoint/2010/main" val="12161985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8113"/>
            <a:ext cx="8229600" cy="1143000"/>
          </a:xfrm>
        </p:spPr>
        <p:txBody>
          <a:bodyPr/>
          <a:lstStyle>
            <a:lvl1pPr>
              <a:defRPr>
                <a:latin typeface="+mj-lt"/>
              </a:defRPr>
            </a:lvl1p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a:buSzPct val="25000"/>
            </a:pPr>
            <a:fld id="{00000000-1234-1234-1234-123412341234}" type="slidenum">
              <a:rPr lang="en-US" smtClean="0"/>
              <a:pPr>
                <a:buSzPct val="25000"/>
              </a:pPr>
              <a:t>‹#›</a:t>
            </a:fld>
            <a:endParaRPr lang="en-US"/>
          </a:p>
        </p:txBody>
      </p:sp>
    </p:spTree>
    <p:extLst>
      <p:ext uri="{BB962C8B-B14F-4D97-AF65-F5344CB8AC3E}">
        <p14:creationId xmlns:p14="http://schemas.microsoft.com/office/powerpoint/2010/main" val="3979279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lean Text and Chart Box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77969"/>
            <a:ext cx="8058150" cy="1439333"/>
          </a:xfrm>
        </p:spPr>
        <p:txBody>
          <a:bodyPr anchor="b" anchorCtr="0">
            <a:noAutofit/>
          </a:bodyPr>
          <a:lstStyle>
            <a:lvl1pPr>
              <a:defRPr sz="3000" baseline="0">
                <a:latin typeface="Franklin Gothic Demi" charset="0"/>
              </a:defRPr>
            </a:lvl1pPr>
          </a:lstStyle>
          <a:p>
            <a:r>
              <a:rPr lang="en-US"/>
              <a:t>Slide Title</a:t>
            </a:r>
          </a:p>
        </p:txBody>
      </p:sp>
      <p:cxnSp>
        <p:nvCxnSpPr>
          <p:cNvPr id="11" name="Straight Connector 10"/>
          <p:cNvCxnSpPr/>
          <p:nvPr/>
        </p:nvCxnSpPr>
        <p:spPr>
          <a:xfrm>
            <a:off x="10160" y="6620817"/>
            <a:ext cx="9144000" cy="0"/>
          </a:xfrm>
          <a:prstGeom prst="line">
            <a:avLst/>
          </a:prstGeom>
          <a:noFill/>
          <a:ln w="12700" cap="flat" cmpd="sng" algn="ctr">
            <a:solidFill>
              <a:srgbClr val="FFCD00"/>
            </a:solidFill>
            <a:prstDash val="solid"/>
            <a:miter lim="800000"/>
          </a:ln>
          <a:effectLst/>
        </p:spPr>
      </p:cxn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340" y="6050172"/>
            <a:ext cx="1060984" cy="449764"/>
          </a:xfrm>
          <a:prstGeom prst="rect">
            <a:avLst/>
          </a:prstGeom>
        </p:spPr>
      </p:pic>
      <p:sp>
        <p:nvSpPr>
          <p:cNvPr id="14" name="Text Placeholder 13"/>
          <p:cNvSpPr>
            <a:spLocks noGrp="1"/>
          </p:cNvSpPr>
          <p:nvPr>
            <p:ph type="body" sz="quarter" idx="10" hasCustomPrompt="1"/>
          </p:nvPr>
        </p:nvSpPr>
        <p:spPr>
          <a:xfrm>
            <a:off x="654159" y="1680759"/>
            <a:ext cx="3846896" cy="4248535"/>
          </a:xfrm>
        </p:spPr>
        <p:txBody>
          <a:bodyPr>
            <a:noAutofit/>
          </a:bodyPr>
          <a:lstStyle>
            <a:lvl1pPr marL="257175" marR="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500">
                <a:latin typeface="Calibri" panose="020F0502020204030204" pitchFamily="34" charset="0"/>
              </a:defRPr>
            </a:lvl1pPr>
            <a:lvl2pPr marL="600075" marR="0" indent="-257175" algn="l" defTabSz="685800" rtl="0" eaLnBrk="1" fontAlgn="auto" latinLnBrk="0" hangingPunct="1">
              <a:lnSpc>
                <a:spcPct val="90000"/>
              </a:lnSpc>
              <a:spcBef>
                <a:spcPts val="375"/>
              </a:spcBef>
              <a:spcAft>
                <a:spcPts val="0"/>
              </a:spcAft>
              <a:buClrTx/>
              <a:buSzTx/>
              <a:buFont typeface="Univers" panose="020B0603020202030204" pitchFamily="34" charset="0"/>
              <a:buChar char="–"/>
              <a:tabLst/>
              <a:defRPr sz="1500">
                <a:latin typeface="Calibri" panose="020F0502020204030204" pitchFamily="34" charset="0"/>
              </a:defRPr>
            </a:lvl2pPr>
            <a:lvl3pPr marL="942975" marR="0" indent="-257175" algn="l" defTabSz="685800" rtl="0" eaLnBrk="1" fontAlgn="auto" latinLnBrk="0" hangingPunct="1">
              <a:lnSpc>
                <a:spcPct val="90000"/>
              </a:lnSpc>
              <a:spcBef>
                <a:spcPts val="375"/>
              </a:spcBef>
              <a:spcAft>
                <a:spcPts val="0"/>
              </a:spcAft>
              <a:buClrTx/>
              <a:buSzTx/>
              <a:buFont typeface="Courier New" panose="02070309020205020404" pitchFamily="49" charset="0"/>
              <a:buChar char="o"/>
              <a:tabLst/>
              <a:defRPr sz="1500">
                <a:latin typeface="Calibri" panose="020F0502020204030204" pitchFamily="34" charset="0"/>
              </a:defRPr>
            </a:lvl3pPr>
            <a:lvl4pPr marL="1285875" marR="0" indent="-257175"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1500">
                <a:latin typeface="Calibri" panose="020F0502020204030204" pitchFamily="34" charset="0"/>
              </a:defRPr>
            </a:lvl4pPr>
            <a:lvl5pPr>
              <a:defRPr sz="1500"/>
            </a:lvl5pPr>
          </a:lstStyle>
          <a:p>
            <a:pPr lvl="0"/>
            <a:r>
              <a:rPr lang="en-US"/>
              <a:t>This is a simple bullet point list slide or click on icons to add other content</a:t>
            </a:r>
          </a:p>
          <a:p>
            <a:pPr lvl="1"/>
            <a:r>
              <a:rPr lang="en-US"/>
              <a:t>This is a simple bullet point list slide or click on icons to add other content</a:t>
            </a:r>
          </a:p>
          <a:p>
            <a:pPr lvl="2"/>
            <a:r>
              <a:rPr lang="en-US"/>
              <a:t>This is a simple bullet point list slide or click on icons to add other content</a:t>
            </a:r>
          </a:p>
          <a:p>
            <a:pPr lvl="3"/>
            <a:r>
              <a:rPr lang="en-US"/>
              <a:t>This is a simple bullet point list slide</a:t>
            </a:r>
            <a:endParaRPr kumimoji="0" lang="en-US" sz="2100" b="0" i="0" u="none" strike="noStrike" kern="1200" cap="none" spc="0" normalizeH="0" baseline="0" noProof="0">
              <a:ln>
                <a:noFill/>
              </a:ln>
              <a:solidFill>
                <a:prstClr val="black"/>
              </a:solidFill>
              <a:effectLst/>
              <a:uLnTx/>
              <a:uFillTx/>
              <a:latin typeface="Univers" panose="020B0603020202030204" pitchFamily="34" charset="0"/>
              <a:ea typeface="+mn-ea"/>
              <a:cs typeface="+mn-cs"/>
            </a:endParaRPr>
          </a:p>
        </p:txBody>
      </p:sp>
      <p:sp>
        <p:nvSpPr>
          <p:cNvPr id="16" name="Chart Placeholder 15"/>
          <p:cNvSpPr>
            <a:spLocks noGrp="1"/>
          </p:cNvSpPr>
          <p:nvPr>
            <p:ph type="chart" sz="quarter" idx="11" hasCustomPrompt="1"/>
          </p:nvPr>
        </p:nvSpPr>
        <p:spPr>
          <a:xfrm>
            <a:off x="4730040" y="1688201"/>
            <a:ext cx="3948112" cy="4241089"/>
          </a:xfrm>
        </p:spPr>
        <p:txBody>
          <a:bodyPr/>
          <a:lstStyle>
            <a:lvl1pPr>
              <a:defRPr baseline="0"/>
            </a:lvl1pPr>
          </a:lstStyle>
          <a:p>
            <a:r>
              <a:rPr lang="en-US"/>
              <a:t>Click to create chart</a:t>
            </a:r>
          </a:p>
        </p:txBody>
      </p:sp>
      <p:cxnSp>
        <p:nvCxnSpPr>
          <p:cNvPr id="7" name="Straight Connector 6"/>
          <p:cNvCxnSpPr/>
          <p:nvPr/>
        </p:nvCxnSpPr>
        <p:spPr>
          <a:xfrm>
            <a:off x="727296" y="1517298"/>
            <a:ext cx="515022" cy="0"/>
          </a:xfrm>
          <a:prstGeom prst="line">
            <a:avLst/>
          </a:prstGeom>
          <a:noFill/>
          <a:ln w="85725" cap="flat" cmpd="sng" algn="ctr">
            <a:solidFill>
              <a:srgbClr val="008BCE"/>
            </a:solidFill>
            <a:prstDash val="solid"/>
            <a:miter lim="800000"/>
          </a:ln>
          <a:effectLst/>
        </p:spPr>
      </p:cxnSp>
    </p:spTree>
    <p:extLst>
      <p:ext uri="{BB962C8B-B14F-4D97-AF65-F5344CB8AC3E}">
        <p14:creationId xmlns:p14="http://schemas.microsoft.com/office/powerpoint/2010/main" val="2692957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Section Break">
    <p:spTree>
      <p:nvGrpSpPr>
        <p:cNvPr id="1" name=""/>
        <p:cNvGrpSpPr/>
        <p:nvPr/>
      </p:nvGrpSpPr>
      <p:grpSpPr>
        <a:xfrm>
          <a:off x="0" y="0"/>
          <a:ext cx="0" cy="0"/>
          <a:chOff x="0" y="0"/>
          <a:chExt cx="0" cy="0"/>
        </a:xfrm>
      </p:grpSpPr>
      <p:cxnSp>
        <p:nvCxnSpPr>
          <p:cNvPr id="7" name="Straight Connector 6"/>
          <p:cNvCxnSpPr/>
          <p:nvPr/>
        </p:nvCxnSpPr>
        <p:spPr>
          <a:xfrm>
            <a:off x="0" y="6600497"/>
            <a:ext cx="9144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2" y="4"/>
            <a:ext cx="9197905" cy="7358325"/>
          </a:xfrm>
          <a:prstGeom prst="rect">
            <a:avLst/>
          </a:prstGeom>
        </p:spPr>
      </p:pic>
      <p:sp>
        <p:nvSpPr>
          <p:cNvPr id="4" name="Rectangle 3"/>
          <p:cNvSpPr/>
          <p:nvPr/>
        </p:nvSpPr>
        <p:spPr>
          <a:xfrm>
            <a:off x="-194966" y="-140615"/>
            <a:ext cx="9499599" cy="7565271"/>
          </a:xfrm>
          <a:prstGeom prst="rect">
            <a:avLst/>
          </a:prstGeom>
          <a:solidFill>
            <a:srgbClr val="2F559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p:cNvSpPr/>
          <p:nvPr/>
        </p:nvSpPr>
        <p:spPr>
          <a:xfrm>
            <a:off x="1797948" y="2529491"/>
            <a:ext cx="5556253" cy="1828800"/>
          </a:xfrm>
          <a:prstGeom prst="rect">
            <a:avLst/>
          </a:prstGeom>
          <a:solidFill>
            <a:srgbClr val="2F5597">
              <a:alpha val="20000"/>
            </a:srgb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libri" panose="020F0502020204030204" pitchFamily="34" charset="0"/>
            </a:endParaRPr>
          </a:p>
        </p:txBody>
      </p:sp>
      <p:sp>
        <p:nvSpPr>
          <p:cNvPr id="12" name="Text Placeholder 11"/>
          <p:cNvSpPr>
            <a:spLocks noGrp="1"/>
          </p:cNvSpPr>
          <p:nvPr>
            <p:ph type="body" sz="quarter" idx="10" hasCustomPrompt="1"/>
          </p:nvPr>
        </p:nvSpPr>
        <p:spPr>
          <a:xfrm>
            <a:off x="1817876" y="2540004"/>
            <a:ext cx="5522913" cy="1766161"/>
          </a:xfrm>
        </p:spPr>
        <p:txBody>
          <a:bodyPr anchor="ctr" anchorCtr="0">
            <a:noAutofit/>
          </a:bodyPr>
          <a:lstStyle>
            <a:lvl1pPr marL="0" indent="0" algn="ctr">
              <a:buNone/>
              <a:defRPr sz="3000" b="1" spc="0" baseline="0">
                <a:solidFill>
                  <a:srgbClr val="000066"/>
                </a:solidFill>
                <a:effectLst>
                  <a:outerShdw blurRad="50800" dist="38100" dir="2700000" algn="tl" rotWithShape="0">
                    <a:prstClr val="black">
                      <a:alpha val="40000"/>
                    </a:prstClr>
                  </a:outerShdw>
                </a:effectLst>
                <a:latin typeface="Franklin Gothic Demi"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 OF SECTION</a:t>
            </a:r>
          </a:p>
        </p:txBody>
      </p:sp>
    </p:spTree>
    <p:extLst>
      <p:ext uri="{BB962C8B-B14F-4D97-AF65-F5344CB8AC3E}">
        <p14:creationId xmlns:p14="http://schemas.microsoft.com/office/powerpoint/2010/main" val="329944813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4_Section Break">
    <p:spTree>
      <p:nvGrpSpPr>
        <p:cNvPr id="1" name=""/>
        <p:cNvGrpSpPr/>
        <p:nvPr/>
      </p:nvGrpSpPr>
      <p:grpSpPr>
        <a:xfrm>
          <a:off x="0" y="0"/>
          <a:ext cx="0" cy="0"/>
          <a:chOff x="0" y="0"/>
          <a:chExt cx="0" cy="0"/>
        </a:xfrm>
      </p:grpSpPr>
      <p:cxnSp>
        <p:nvCxnSpPr>
          <p:cNvPr id="7" name="Straight Connector 6"/>
          <p:cNvCxnSpPr/>
          <p:nvPr/>
        </p:nvCxnSpPr>
        <p:spPr>
          <a:xfrm>
            <a:off x="0" y="6600497"/>
            <a:ext cx="9144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2" y="4"/>
            <a:ext cx="9197905" cy="7358325"/>
          </a:xfrm>
          <a:prstGeom prst="rect">
            <a:avLst/>
          </a:prstGeom>
        </p:spPr>
      </p:pic>
      <p:sp>
        <p:nvSpPr>
          <p:cNvPr id="4" name="Rectangle 3"/>
          <p:cNvSpPr/>
          <p:nvPr/>
        </p:nvSpPr>
        <p:spPr>
          <a:xfrm>
            <a:off x="-177800" y="-132866"/>
            <a:ext cx="9499599" cy="7565271"/>
          </a:xfrm>
          <a:prstGeom prst="rect">
            <a:avLst/>
          </a:prstGeom>
          <a:solidFill>
            <a:srgbClr val="FFD2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p:cNvSpPr/>
          <p:nvPr/>
        </p:nvSpPr>
        <p:spPr>
          <a:xfrm>
            <a:off x="1797948" y="2529491"/>
            <a:ext cx="5556253" cy="1828800"/>
          </a:xfrm>
          <a:prstGeom prst="rect">
            <a:avLst/>
          </a:prstGeom>
          <a:solidFill>
            <a:srgbClr val="FFD200">
              <a:alpha val="20000"/>
            </a:srgb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libri" panose="020F0502020204030204" pitchFamily="34" charset="0"/>
            </a:endParaRPr>
          </a:p>
        </p:txBody>
      </p:sp>
      <p:sp>
        <p:nvSpPr>
          <p:cNvPr id="12" name="Text Placeholder 11"/>
          <p:cNvSpPr>
            <a:spLocks noGrp="1"/>
          </p:cNvSpPr>
          <p:nvPr>
            <p:ph type="body" sz="quarter" idx="10" hasCustomPrompt="1"/>
          </p:nvPr>
        </p:nvSpPr>
        <p:spPr>
          <a:xfrm>
            <a:off x="1810544" y="2545923"/>
            <a:ext cx="5522913" cy="1766161"/>
          </a:xfrm>
          <a:noFill/>
          <a:effectLst/>
        </p:spPr>
        <p:txBody>
          <a:bodyPr anchor="ctr" anchorCtr="0">
            <a:noAutofit/>
          </a:bodyPr>
          <a:lstStyle>
            <a:lvl1pPr marL="0" indent="0" algn="ctr">
              <a:buNone/>
              <a:defRPr lang="en-US" sz="3000" b="1" i="0" kern="1200" baseline="0" dirty="0" smtClean="0">
                <a:solidFill>
                  <a:srgbClr val="000066"/>
                </a:solidFill>
                <a:effectLst>
                  <a:outerShdw blurRad="50800" dist="38100" dir="2700000" algn="tl" rotWithShape="0">
                    <a:prstClr val="black">
                      <a:alpha val="40000"/>
                    </a:prstClr>
                  </a:outerShdw>
                </a:effectLst>
                <a:latin typeface="Franklin Gothic Demi"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ctr" defTabSz="685800" rtl="0" eaLnBrk="1" latinLnBrk="0" hangingPunct="1">
              <a:lnSpc>
                <a:spcPct val="90000"/>
              </a:lnSpc>
              <a:spcBef>
                <a:spcPts val="750"/>
              </a:spcBef>
              <a:buFont typeface="Arial" panose="020B0604020202020204" pitchFamily="34" charset="0"/>
              <a:buNone/>
            </a:pPr>
            <a:r>
              <a:rPr lang="en-US"/>
              <a:t>TITLE OF SECTION</a:t>
            </a:r>
          </a:p>
        </p:txBody>
      </p:sp>
    </p:spTree>
    <p:extLst>
      <p:ext uri="{BB962C8B-B14F-4D97-AF65-F5344CB8AC3E}">
        <p14:creationId xmlns:p14="http://schemas.microsoft.com/office/powerpoint/2010/main" val="3848963892"/>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_Section Break">
    <p:spTree>
      <p:nvGrpSpPr>
        <p:cNvPr id="1" name=""/>
        <p:cNvGrpSpPr/>
        <p:nvPr/>
      </p:nvGrpSpPr>
      <p:grpSpPr>
        <a:xfrm>
          <a:off x="0" y="0"/>
          <a:ext cx="0" cy="0"/>
          <a:chOff x="0" y="0"/>
          <a:chExt cx="0" cy="0"/>
        </a:xfrm>
      </p:grpSpPr>
      <p:cxnSp>
        <p:nvCxnSpPr>
          <p:cNvPr id="7" name="Straight Connector 6"/>
          <p:cNvCxnSpPr/>
          <p:nvPr/>
        </p:nvCxnSpPr>
        <p:spPr>
          <a:xfrm>
            <a:off x="0" y="6600497"/>
            <a:ext cx="9144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2" y="0"/>
            <a:ext cx="9197905" cy="7358324"/>
          </a:xfrm>
          <a:prstGeom prst="rect">
            <a:avLst/>
          </a:prstGeom>
        </p:spPr>
      </p:pic>
      <p:sp>
        <p:nvSpPr>
          <p:cNvPr id="4" name="Rectangle 3"/>
          <p:cNvSpPr/>
          <p:nvPr/>
        </p:nvSpPr>
        <p:spPr>
          <a:xfrm>
            <a:off x="-169943" y="-78622"/>
            <a:ext cx="9499599" cy="7565271"/>
          </a:xfrm>
          <a:prstGeom prst="rect">
            <a:avLst/>
          </a:pr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p:cNvSpPr/>
          <p:nvPr/>
        </p:nvSpPr>
        <p:spPr>
          <a:xfrm>
            <a:off x="1805697" y="2481220"/>
            <a:ext cx="5556253" cy="1828800"/>
          </a:xfrm>
          <a:prstGeom prst="rect">
            <a:avLst/>
          </a:prstGeom>
          <a:solidFill>
            <a:schemeClr val="accent5">
              <a:lumMod val="75000"/>
              <a:alpha val="2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11"/>
          <p:cNvSpPr>
            <a:spLocks noGrp="1"/>
          </p:cNvSpPr>
          <p:nvPr>
            <p:ph type="body" sz="quarter" idx="10" hasCustomPrompt="1"/>
          </p:nvPr>
        </p:nvSpPr>
        <p:spPr>
          <a:xfrm>
            <a:off x="1797050" y="2553725"/>
            <a:ext cx="5522913" cy="1766161"/>
          </a:xfrm>
        </p:spPr>
        <p:txBody>
          <a:bodyPr anchor="ctr" anchorCtr="0">
            <a:noAutofit/>
          </a:bodyPr>
          <a:lstStyle>
            <a:lvl1pPr marL="0" indent="0" algn="ctr">
              <a:buNone/>
              <a:defRPr lang="en-US" sz="3000" b="1" kern="1200" baseline="0" dirty="0" smtClean="0">
                <a:solidFill>
                  <a:srgbClr val="000066"/>
                </a:solidFill>
                <a:effectLst>
                  <a:outerShdw blurRad="50800" dist="38100" dir="2700000" algn="tl" rotWithShape="0">
                    <a:prstClr val="black">
                      <a:alpha val="40000"/>
                    </a:prstClr>
                  </a:outerShdw>
                </a:effectLst>
                <a:latin typeface="Franklin Gothic Demi"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ctr" defTabSz="685800" rtl="0" eaLnBrk="1" latinLnBrk="0" hangingPunct="1">
              <a:lnSpc>
                <a:spcPct val="90000"/>
              </a:lnSpc>
              <a:spcBef>
                <a:spcPts val="750"/>
              </a:spcBef>
              <a:buFont typeface="Arial" panose="020B0604020202020204" pitchFamily="34" charset="0"/>
              <a:buNone/>
            </a:pPr>
            <a:r>
              <a:rPr lang="en-US"/>
              <a:t>TITLE OF SECTION</a:t>
            </a:r>
          </a:p>
        </p:txBody>
      </p:sp>
    </p:spTree>
    <p:extLst>
      <p:ext uri="{BB962C8B-B14F-4D97-AF65-F5344CB8AC3E}">
        <p14:creationId xmlns:p14="http://schemas.microsoft.com/office/powerpoint/2010/main" val="308936641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1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6_Section Break">
    <p:spTree>
      <p:nvGrpSpPr>
        <p:cNvPr id="1" name=""/>
        <p:cNvGrpSpPr/>
        <p:nvPr/>
      </p:nvGrpSpPr>
      <p:grpSpPr>
        <a:xfrm>
          <a:off x="0" y="0"/>
          <a:ext cx="0" cy="0"/>
          <a:chOff x="0" y="0"/>
          <a:chExt cx="0" cy="0"/>
        </a:xfrm>
      </p:grpSpPr>
      <p:cxnSp>
        <p:nvCxnSpPr>
          <p:cNvPr id="7" name="Straight Connector 6"/>
          <p:cNvCxnSpPr/>
          <p:nvPr/>
        </p:nvCxnSpPr>
        <p:spPr>
          <a:xfrm>
            <a:off x="0" y="6600497"/>
            <a:ext cx="9144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2" y="0"/>
            <a:ext cx="9197905" cy="7358324"/>
          </a:xfrm>
          <a:prstGeom prst="rect">
            <a:avLst/>
          </a:prstGeom>
        </p:spPr>
      </p:pic>
      <p:sp>
        <p:nvSpPr>
          <p:cNvPr id="4" name="Rectangle 3"/>
          <p:cNvSpPr/>
          <p:nvPr/>
        </p:nvSpPr>
        <p:spPr>
          <a:xfrm>
            <a:off x="-169943" y="-78622"/>
            <a:ext cx="9499599" cy="7565271"/>
          </a:xfrm>
          <a:prstGeom prst="rect">
            <a:avLst/>
          </a:prstGeom>
          <a:solidFill>
            <a:srgbClr val="FFD2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p:cNvSpPr/>
          <p:nvPr/>
        </p:nvSpPr>
        <p:spPr>
          <a:xfrm>
            <a:off x="1805697" y="2481220"/>
            <a:ext cx="5556253" cy="1828800"/>
          </a:xfrm>
          <a:prstGeom prst="rect">
            <a:avLst/>
          </a:prstGeom>
          <a:solidFill>
            <a:srgbClr val="FFD200">
              <a:alpha val="20000"/>
            </a:srgb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11"/>
          <p:cNvSpPr>
            <a:spLocks noGrp="1"/>
          </p:cNvSpPr>
          <p:nvPr>
            <p:ph type="body" sz="quarter" idx="10" hasCustomPrompt="1"/>
          </p:nvPr>
        </p:nvSpPr>
        <p:spPr>
          <a:xfrm>
            <a:off x="1797050" y="2553725"/>
            <a:ext cx="5522913" cy="1766161"/>
          </a:xfrm>
        </p:spPr>
        <p:txBody>
          <a:bodyPr anchor="ctr" anchorCtr="0">
            <a:noAutofit/>
          </a:bodyPr>
          <a:lstStyle>
            <a:lvl1pPr marL="0" indent="0" algn="ctr">
              <a:buNone/>
              <a:defRPr lang="en-US" sz="3000" b="1" kern="1200" baseline="0" dirty="0" smtClean="0">
                <a:solidFill>
                  <a:srgbClr val="000066"/>
                </a:solidFill>
                <a:effectLst>
                  <a:outerShdw blurRad="50800" dist="38100" dir="2700000" algn="tl" rotWithShape="0">
                    <a:prstClr val="black">
                      <a:alpha val="40000"/>
                    </a:prstClr>
                  </a:outerShdw>
                </a:effectLst>
                <a:latin typeface="Franklin Gothic Demi"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 OF SECTION</a:t>
            </a:r>
          </a:p>
        </p:txBody>
      </p:sp>
    </p:spTree>
    <p:extLst>
      <p:ext uri="{BB962C8B-B14F-4D97-AF65-F5344CB8AC3E}">
        <p14:creationId xmlns:p14="http://schemas.microsoft.com/office/powerpoint/2010/main" val="264850537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1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7_Section Break">
    <p:spTree>
      <p:nvGrpSpPr>
        <p:cNvPr id="1" name=""/>
        <p:cNvGrpSpPr/>
        <p:nvPr/>
      </p:nvGrpSpPr>
      <p:grpSpPr>
        <a:xfrm>
          <a:off x="0" y="0"/>
          <a:ext cx="0" cy="0"/>
          <a:chOff x="0" y="0"/>
          <a:chExt cx="0" cy="0"/>
        </a:xfrm>
      </p:grpSpPr>
      <p:cxnSp>
        <p:nvCxnSpPr>
          <p:cNvPr id="7" name="Straight Connector 6"/>
          <p:cNvCxnSpPr/>
          <p:nvPr/>
        </p:nvCxnSpPr>
        <p:spPr>
          <a:xfrm>
            <a:off x="0" y="6600497"/>
            <a:ext cx="9144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2" y="0"/>
            <a:ext cx="9197905" cy="7358324"/>
          </a:xfrm>
          <a:prstGeom prst="rect">
            <a:avLst/>
          </a:prstGeom>
        </p:spPr>
      </p:pic>
      <p:sp>
        <p:nvSpPr>
          <p:cNvPr id="4" name="Rectangle 3"/>
          <p:cNvSpPr/>
          <p:nvPr/>
        </p:nvSpPr>
        <p:spPr>
          <a:xfrm>
            <a:off x="-179468" y="-78622"/>
            <a:ext cx="9499599" cy="7565271"/>
          </a:xfrm>
          <a:prstGeom prst="rect">
            <a:avLst/>
          </a:pr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1805697" y="2529491"/>
            <a:ext cx="5556253" cy="1828800"/>
          </a:xfrm>
          <a:prstGeom prst="rect">
            <a:avLst/>
          </a:prstGeom>
          <a:solidFill>
            <a:schemeClr val="accent5">
              <a:lumMod val="75000"/>
              <a:alpha val="2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11"/>
          <p:cNvSpPr>
            <a:spLocks noGrp="1"/>
          </p:cNvSpPr>
          <p:nvPr>
            <p:ph type="body" sz="quarter" idx="10" hasCustomPrompt="1"/>
          </p:nvPr>
        </p:nvSpPr>
        <p:spPr>
          <a:xfrm>
            <a:off x="1806575" y="2540004"/>
            <a:ext cx="5522913" cy="1766161"/>
          </a:xfrm>
        </p:spPr>
        <p:txBody>
          <a:bodyPr anchor="ctr" anchorCtr="0">
            <a:noAutofit/>
          </a:bodyPr>
          <a:lstStyle>
            <a:lvl1pPr marL="0" indent="0" algn="ctr">
              <a:buNone/>
              <a:defRPr lang="en-US" sz="3000" b="1" kern="1200" baseline="0" dirty="0" smtClean="0">
                <a:solidFill>
                  <a:srgbClr val="000066"/>
                </a:solidFill>
                <a:effectLst>
                  <a:outerShdw blurRad="50800" dist="38100" dir="2700000" algn="tl" rotWithShape="0">
                    <a:prstClr val="black">
                      <a:alpha val="40000"/>
                    </a:prstClr>
                  </a:outerShdw>
                </a:effectLst>
                <a:latin typeface="Franklin Gothic Demi"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ctr" defTabSz="685800" rtl="0" eaLnBrk="1" latinLnBrk="0" hangingPunct="1">
              <a:lnSpc>
                <a:spcPct val="90000"/>
              </a:lnSpc>
              <a:spcBef>
                <a:spcPts val="750"/>
              </a:spcBef>
              <a:buFont typeface="Arial" panose="020B0604020202020204" pitchFamily="34" charset="0"/>
              <a:buNone/>
            </a:pPr>
            <a:r>
              <a:rPr lang="en-US"/>
              <a:t>TITLE OF SECTION</a:t>
            </a:r>
          </a:p>
        </p:txBody>
      </p:sp>
    </p:spTree>
    <p:extLst>
      <p:ext uri="{BB962C8B-B14F-4D97-AF65-F5344CB8AC3E}">
        <p14:creationId xmlns:p14="http://schemas.microsoft.com/office/powerpoint/2010/main" val="12078210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16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0903" y="403876"/>
            <a:ext cx="4594279" cy="1325563"/>
          </a:xfrm>
          <a:prstGeom prst="rect">
            <a:avLst/>
          </a:prstGeom>
        </p:spPr>
        <p:txBody>
          <a:bodyPr vert="horz" lIns="91440" tIns="45720" rIns="91440" bIns="45720" rtlCol="0" anchor="ctr">
            <a:normAutofit/>
          </a:bodyPr>
          <a:lstStyle/>
          <a:p>
            <a:r>
              <a:rPr lang="en-US" b="1"/>
              <a:t>This is the Main Idea</a:t>
            </a:r>
          </a:p>
        </p:txBody>
      </p:sp>
      <p:sp>
        <p:nvSpPr>
          <p:cNvPr id="3" name="Text Placeholder 2"/>
          <p:cNvSpPr>
            <a:spLocks noGrp="1"/>
          </p:cNvSpPr>
          <p:nvPr>
            <p:ph type="body" idx="1"/>
          </p:nvPr>
        </p:nvSpPr>
        <p:spPr>
          <a:xfrm>
            <a:off x="636399" y="2340245"/>
            <a:ext cx="7886700" cy="3859966"/>
          </a:xfrm>
          <a:prstGeom prst="rect">
            <a:avLst/>
          </a:prstGeom>
        </p:spPr>
        <p:txBody>
          <a:bodyPr vert="horz" lIns="91440" tIns="45720" rIns="91440" bIns="45720" rtlCol="0">
            <a:normAutofit/>
          </a:bodyPr>
          <a:lstStyle/>
          <a:p>
            <a:pPr lvl="0"/>
            <a:r>
              <a:rPr lang="en-US"/>
              <a:t>Click to edit Master text styles</a:t>
            </a:r>
          </a:p>
        </p:txBody>
      </p:sp>
      <p:sp>
        <p:nvSpPr>
          <p:cNvPr id="6" name="TextBox 5"/>
          <p:cNvSpPr txBox="1"/>
          <p:nvPr/>
        </p:nvSpPr>
        <p:spPr>
          <a:xfrm>
            <a:off x="4348482" y="6611482"/>
            <a:ext cx="529462" cy="161583"/>
          </a:xfrm>
          <a:prstGeom prst="rect">
            <a:avLst/>
          </a:prstGeom>
          <a:noFill/>
        </p:spPr>
        <p:txBody>
          <a:bodyPr wrap="square" lIns="0" tIns="0" rIns="0" bIns="0" rtlCol="0" anchor="t">
            <a:spAutoFit/>
          </a:bodyPr>
          <a:lstStyle/>
          <a:p>
            <a:pPr algn="ctr"/>
            <a:r>
              <a:rPr lang="uk-UA" sz="1050" b="0" i="0" kern="1200">
                <a:solidFill>
                  <a:schemeClr val="tx1"/>
                </a:solidFill>
                <a:effectLst/>
                <a:latin typeface="+mn-lt"/>
                <a:ea typeface="+mn-ea"/>
                <a:cs typeface="+mn-cs"/>
              </a:rPr>
              <a:t> </a:t>
            </a:r>
            <a:endParaRPr lang="en-US" sz="1050"/>
          </a:p>
        </p:txBody>
      </p:sp>
      <p:sp>
        <p:nvSpPr>
          <p:cNvPr id="7" name="Slide Number Placeholder 6"/>
          <p:cNvSpPr>
            <a:spLocks noGrp="1"/>
          </p:cNvSpPr>
          <p:nvPr>
            <p:ph type="sldNum" sz="quarter" idx="4"/>
          </p:nvPr>
        </p:nvSpPr>
        <p:spPr>
          <a:xfrm>
            <a:off x="6709539" y="70153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62B0528-1E19-4C97-A186-56C694F1DAF2}" type="slidenum">
              <a:rPr lang="en-US" smtClean="0"/>
              <a:t>‹#›</a:t>
            </a:fld>
            <a:endParaRPr lang="en-US"/>
          </a:p>
        </p:txBody>
      </p:sp>
      <p:sp>
        <p:nvSpPr>
          <p:cNvPr id="4" name="Rectangle 3"/>
          <p:cNvSpPr/>
          <p:nvPr/>
        </p:nvSpPr>
        <p:spPr>
          <a:xfrm>
            <a:off x="8717304" y="6559791"/>
            <a:ext cx="341760" cy="253916"/>
          </a:xfrm>
          <a:prstGeom prst="rect">
            <a:avLst/>
          </a:prstGeom>
        </p:spPr>
        <p:txBody>
          <a:bodyPr wrap="none">
            <a:spAutoFit/>
          </a:bodyPr>
          <a:lstStyle/>
          <a:p>
            <a:fld id="{2E2156E5-5AB1-304F-A6C2-04B5370CB648}" type="slidenum">
              <a:rPr lang="uk-UA" sz="1050" b="0" i="0" kern="1200" smtClean="0">
                <a:solidFill>
                  <a:schemeClr val="tx1"/>
                </a:solidFill>
                <a:effectLst/>
                <a:latin typeface="+mn-lt"/>
                <a:ea typeface="+mn-ea"/>
                <a:cs typeface="+mn-cs"/>
              </a:rPr>
              <a:pPr/>
              <a:t>‹#›</a:t>
            </a:fld>
            <a:endParaRPr lang="en-US" sz="1050"/>
          </a:p>
        </p:txBody>
      </p:sp>
    </p:spTree>
    <p:extLst>
      <p:ext uri="{BB962C8B-B14F-4D97-AF65-F5344CB8AC3E}">
        <p14:creationId xmlns:p14="http://schemas.microsoft.com/office/powerpoint/2010/main" val="38692505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Lst>
  <p:txStyles>
    <p:titleStyle>
      <a:lvl1pPr algn="l" defTabSz="685800" rtl="0" eaLnBrk="1" latinLnBrk="0" hangingPunct="1">
        <a:lnSpc>
          <a:spcPct val="90000"/>
        </a:lnSpc>
        <a:spcBef>
          <a:spcPct val="0"/>
        </a:spcBef>
        <a:buNone/>
        <a:defRPr sz="3300" b="1" kern="1200" baseline="0">
          <a:solidFill>
            <a:schemeClr val="tx1"/>
          </a:solidFill>
          <a:latin typeface="Franklin Gothic Demi" charset="0"/>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1350" kern="1200">
          <a:solidFill>
            <a:schemeClr val="tx1"/>
          </a:solidFill>
          <a:latin typeface="Calibri" panose="020F0502020204030204" pitchFamily="34"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2100" kern="1200">
          <a:solidFill>
            <a:schemeClr val="tx1"/>
          </a:solidFill>
          <a:latin typeface="Univers" panose="020B060302020203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2100" kern="1200">
          <a:solidFill>
            <a:schemeClr val="tx1"/>
          </a:solidFill>
          <a:latin typeface="Univers" panose="020B060302020203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2100" kern="1200">
          <a:solidFill>
            <a:schemeClr val="tx1"/>
          </a:solidFill>
          <a:latin typeface="Univers" panose="020B060302020203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2100" kern="1200">
          <a:solidFill>
            <a:schemeClr val="tx1"/>
          </a:solidFill>
          <a:latin typeface="Univers" panose="020B0603020202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hyperlink" Target="https://www.arcgis.com/home/index.html" TargetMode="Externa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image" Target="../media/image33.tmp"/><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279543" y="921957"/>
            <a:ext cx="4834229" cy="1257250"/>
          </a:xfrm>
        </p:spPr>
        <p:txBody>
          <a:bodyPr/>
          <a:lstStyle/>
          <a:p>
            <a:r>
              <a:rPr lang="en-US" sz="2700" b="0" dirty="0"/>
              <a:t>Mobile Data Collection for </a:t>
            </a:r>
            <a:br>
              <a:rPr lang="en-US" sz="2700" b="0" dirty="0"/>
            </a:br>
            <a:r>
              <a:rPr lang="en-US" sz="2700" b="0" dirty="0"/>
              <a:t>Rail Operations Field </a:t>
            </a:r>
            <a:br>
              <a:rPr lang="en-US" sz="2700" b="0" dirty="0"/>
            </a:br>
            <a:r>
              <a:rPr lang="en-US" sz="2700" b="0" dirty="0"/>
              <a:t>Personnel</a:t>
            </a:r>
            <a:endParaRPr lang="en-US" sz="2700" dirty="0"/>
          </a:p>
        </p:txBody>
      </p:sp>
      <p:sp>
        <p:nvSpPr>
          <p:cNvPr id="5" name="Text Placeholder 4"/>
          <p:cNvSpPr>
            <a:spLocks noGrp="1"/>
          </p:cNvSpPr>
          <p:nvPr>
            <p:ph type="body" sz="quarter" idx="10"/>
          </p:nvPr>
        </p:nvSpPr>
        <p:spPr>
          <a:xfrm>
            <a:off x="4279543" y="2770581"/>
            <a:ext cx="4541953" cy="834980"/>
          </a:xfrm>
        </p:spPr>
        <p:txBody>
          <a:bodyPr vert="horz" lIns="68580" tIns="34290" rIns="68580" bIns="34290" rtlCol="0" anchor="t">
            <a:noAutofit/>
          </a:bodyPr>
          <a:lstStyle/>
          <a:p>
            <a:pPr>
              <a:lnSpc>
                <a:spcPct val="100000"/>
              </a:lnSpc>
              <a:spcBef>
                <a:spcPts val="0"/>
              </a:spcBef>
            </a:pPr>
            <a:r>
              <a:rPr lang="en-US" sz="2400" dirty="0"/>
              <a:t>MAXX Program Presentation </a:t>
            </a:r>
          </a:p>
          <a:p>
            <a:pPr>
              <a:lnSpc>
                <a:spcPct val="100000"/>
              </a:lnSpc>
              <a:spcBef>
                <a:spcPts val="0"/>
              </a:spcBef>
            </a:pPr>
            <a:r>
              <a:rPr lang="en-US" sz="2000" dirty="0"/>
              <a:t>May 3, 2019</a:t>
            </a:r>
          </a:p>
        </p:txBody>
      </p:sp>
      <p:sp>
        <p:nvSpPr>
          <p:cNvPr id="6" name="Text Placeholder 4">
            <a:extLst>
              <a:ext uri="{FF2B5EF4-FFF2-40B4-BE49-F238E27FC236}">
                <a16:creationId xmlns:a16="http://schemas.microsoft.com/office/drawing/2014/main" id="{4EE3E9AC-3A21-4424-B375-6846BDAAB82A}"/>
              </a:ext>
            </a:extLst>
          </p:cNvPr>
          <p:cNvSpPr txBox="1">
            <a:spLocks/>
          </p:cNvSpPr>
          <p:nvPr/>
        </p:nvSpPr>
        <p:spPr>
          <a:xfrm>
            <a:off x="4279543" y="3900420"/>
            <a:ext cx="5518662" cy="1645303"/>
          </a:xfrm>
          <a:prstGeom prst="rect">
            <a:avLst/>
          </a:prstGeom>
        </p:spPr>
        <p:txBody>
          <a:bodyPr vert="horz" lIns="68580" tIns="34290" rIns="68580" bIns="34290" rtlCol="0" anchor="t">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350" kern="1200" baseline="0">
                <a:solidFill>
                  <a:schemeClr val="tx1"/>
                </a:solidFill>
                <a:latin typeface="Calibri"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Univers" panose="020B060302020203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Univers" panose="020B060302020203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Univers" panose="020B060302020203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Univers" panose="020B0603020202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tabLst>
                <a:tab pos="1598613" algn="l"/>
              </a:tabLst>
            </a:pPr>
            <a:r>
              <a:rPr lang="en-US" sz="2000" dirty="0"/>
              <a:t>Presented by:	Michael Holbrook, </a:t>
            </a:r>
          </a:p>
          <a:p>
            <a:pPr>
              <a:lnSpc>
                <a:spcPct val="100000"/>
              </a:lnSpc>
              <a:spcBef>
                <a:spcPts val="0"/>
              </a:spcBef>
              <a:tabLst>
                <a:tab pos="1598613" algn="l"/>
              </a:tabLst>
            </a:pPr>
            <a:r>
              <a:rPr lang="en-US" sz="2000" dirty="0"/>
              <a:t>	</a:t>
            </a:r>
            <a:r>
              <a:rPr lang="en-US" sz="1800" dirty="0"/>
              <a:t>Vice President, Rail Operations, </a:t>
            </a:r>
          </a:p>
          <a:p>
            <a:pPr>
              <a:lnSpc>
                <a:spcPct val="100000"/>
              </a:lnSpc>
              <a:spcBef>
                <a:spcPts val="0"/>
              </a:spcBef>
              <a:tabLst>
                <a:tab pos="1598613" algn="l"/>
              </a:tabLst>
            </a:pPr>
            <a:r>
              <a:rPr lang="en-US" sz="2000" dirty="0"/>
              <a:t>	</a:t>
            </a:r>
            <a:r>
              <a:rPr lang="en-US" sz="1200" dirty="0"/>
              <a:t>and </a:t>
            </a:r>
          </a:p>
          <a:p>
            <a:pPr>
              <a:lnSpc>
                <a:spcPct val="100000"/>
              </a:lnSpc>
              <a:spcBef>
                <a:spcPts val="0"/>
              </a:spcBef>
              <a:tabLst>
                <a:tab pos="1598613" algn="l"/>
              </a:tabLst>
            </a:pPr>
            <a:r>
              <a:rPr lang="en-US" sz="2000" dirty="0"/>
              <a:t>	Gail Cook, </a:t>
            </a:r>
          </a:p>
          <a:p>
            <a:pPr>
              <a:lnSpc>
                <a:spcPct val="100000"/>
              </a:lnSpc>
              <a:spcBef>
                <a:spcPts val="0"/>
              </a:spcBef>
              <a:tabLst>
                <a:tab pos="1598613" algn="l"/>
              </a:tabLst>
            </a:pPr>
            <a:r>
              <a:rPr lang="en-US" sz="2000" dirty="0"/>
              <a:t>	</a:t>
            </a:r>
            <a:r>
              <a:rPr lang="en-US" sz="1600" dirty="0"/>
              <a:t>Operations Analyst, Rail Operations</a:t>
            </a:r>
          </a:p>
        </p:txBody>
      </p:sp>
    </p:spTree>
    <p:extLst>
      <p:ext uri="{BB962C8B-B14F-4D97-AF65-F5344CB8AC3E}">
        <p14:creationId xmlns:p14="http://schemas.microsoft.com/office/powerpoint/2010/main" val="4193989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social media post&#10;&#10;Description generated with very high confidence">
            <a:extLst>
              <a:ext uri="{FF2B5EF4-FFF2-40B4-BE49-F238E27FC236}">
                <a16:creationId xmlns:a16="http://schemas.microsoft.com/office/drawing/2014/main" id="{515B5FB0-ADD0-4DCF-9939-581DE3495C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5553"/>
            <a:ext cx="9144000" cy="4489135"/>
          </a:xfrm>
          <a:prstGeom prst="rect">
            <a:avLst/>
          </a:prstGeom>
        </p:spPr>
      </p:pic>
    </p:spTree>
    <p:extLst>
      <p:ext uri="{BB962C8B-B14F-4D97-AF65-F5344CB8AC3E}">
        <p14:creationId xmlns:p14="http://schemas.microsoft.com/office/powerpoint/2010/main" val="3248791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3F4CEB-599D-4F08-A9AB-2363965C61B5}"/>
              </a:ext>
            </a:extLst>
          </p:cNvPr>
          <p:cNvSpPr/>
          <p:nvPr/>
        </p:nvSpPr>
        <p:spPr>
          <a:xfrm>
            <a:off x="3941314" y="3059668"/>
            <a:ext cx="1261371" cy="369332"/>
          </a:xfrm>
          <a:prstGeom prst="rect">
            <a:avLst/>
          </a:prstGeom>
        </p:spPr>
        <p:txBody>
          <a:bodyPr wrap="none">
            <a:spAutoFit/>
          </a:bodyPr>
          <a:lstStyle/>
          <a:p>
            <a:r>
              <a:rPr lang="en-US" dirty="0">
                <a:hlinkClick r:id="rId2"/>
              </a:rPr>
              <a:t>ArcGIS.com</a:t>
            </a:r>
            <a:endParaRPr lang="en-US" dirty="0"/>
          </a:p>
        </p:txBody>
      </p:sp>
      <p:sp>
        <p:nvSpPr>
          <p:cNvPr id="3" name="TextBox 2">
            <a:extLst>
              <a:ext uri="{FF2B5EF4-FFF2-40B4-BE49-F238E27FC236}">
                <a16:creationId xmlns:a16="http://schemas.microsoft.com/office/drawing/2014/main" id="{B8C88060-776B-4C0E-A53C-438F9EE9129A}"/>
              </a:ext>
            </a:extLst>
          </p:cNvPr>
          <p:cNvSpPr txBox="1"/>
          <p:nvPr/>
        </p:nvSpPr>
        <p:spPr>
          <a:xfrm>
            <a:off x="2371493" y="2222810"/>
            <a:ext cx="4512527" cy="369332"/>
          </a:xfrm>
          <a:prstGeom prst="rect">
            <a:avLst/>
          </a:prstGeom>
          <a:noFill/>
        </p:spPr>
        <p:txBody>
          <a:bodyPr wrap="square" rtlCol="0">
            <a:spAutoFit/>
          </a:bodyPr>
          <a:lstStyle/>
          <a:p>
            <a:r>
              <a:rPr lang="en-US" dirty="0"/>
              <a:t>If time permits, follow link to show live data </a:t>
            </a:r>
          </a:p>
        </p:txBody>
      </p:sp>
    </p:spTree>
    <p:extLst>
      <p:ext uri="{BB962C8B-B14F-4D97-AF65-F5344CB8AC3E}">
        <p14:creationId xmlns:p14="http://schemas.microsoft.com/office/powerpoint/2010/main" val="705891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ground, person&#10;&#10;Description generated with very high confidence">
            <a:extLst>
              <a:ext uri="{FF2B5EF4-FFF2-40B4-BE49-F238E27FC236}">
                <a16:creationId xmlns:a16="http://schemas.microsoft.com/office/drawing/2014/main" id="{CD630CDB-D7FA-4480-886B-DAB5D68F1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42938" y="1500188"/>
            <a:ext cx="5143500" cy="3857625"/>
          </a:xfrm>
          <a:prstGeom prst="rect">
            <a:avLst/>
          </a:prstGeom>
        </p:spPr>
      </p:pic>
      <p:sp>
        <p:nvSpPr>
          <p:cNvPr id="2" name="Rectangle 1">
            <a:extLst>
              <a:ext uri="{FF2B5EF4-FFF2-40B4-BE49-F238E27FC236}">
                <a16:creationId xmlns:a16="http://schemas.microsoft.com/office/drawing/2014/main" id="{D4335AE3-B67A-488D-923A-2617A01E37B4}"/>
              </a:ext>
            </a:extLst>
          </p:cNvPr>
          <p:cNvSpPr/>
          <p:nvPr/>
        </p:nvSpPr>
        <p:spPr>
          <a:xfrm>
            <a:off x="3790765" y="1150390"/>
            <a:ext cx="2148396" cy="530915"/>
          </a:xfrm>
          <a:prstGeom prst="rect">
            <a:avLst/>
          </a:prstGeom>
          <a:noFill/>
        </p:spPr>
        <p:txBody>
          <a:bodyPr wrap="square" lIns="68580" tIns="34290" rIns="68580" bIns="34290">
            <a:spAutoFit/>
          </a:bodyPr>
          <a:lstStyle/>
          <a:p>
            <a:pPr algn="ctr"/>
            <a:r>
              <a:rPr lang="en-US" sz="3000" b="1" dirty="0">
                <a:ln w="13462">
                  <a:solidFill>
                    <a:schemeClr val="bg1"/>
                  </a:solidFill>
                  <a:prstDash val="solid"/>
                </a:ln>
                <a:solidFill>
                  <a:schemeClr val="tx1">
                    <a:lumMod val="85000"/>
                    <a:lumOff val="15000"/>
                  </a:schemeClr>
                </a:solidFill>
              </a:rPr>
              <a:t>Questions?</a:t>
            </a:r>
          </a:p>
        </p:txBody>
      </p:sp>
    </p:spTree>
    <p:extLst>
      <p:ext uri="{BB962C8B-B14F-4D97-AF65-F5344CB8AC3E}">
        <p14:creationId xmlns:p14="http://schemas.microsoft.com/office/powerpoint/2010/main" val="1542287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E6E83B9-1004-41DD-90D8-D7BF65A54EAD}"/>
              </a:ext>
            </a:extLst>
          </p:cNvPr>
          <p:cNvSpPr>
            <a:spLocks noGrp="1"/>
          </p:cNvSpPr>
          <p:nvPr>
            <p:ph type="body" sz="quarter" idx="11"/>
          </p:nvPr>
        </p:nvSpPr>
        <p:spPr/>
        <p:txBody>
          <a:bodyPr/>
          <a:lstStyle/>
          <a:p>
            <a:r>
              <a:rPr lang="en-US" dirty="0"/>
              <a:t>Rail Operations</a:t>
            </a:r>
          </a:p>
        </p:txBody>
      </p:sp>
      <p:sp>
        <p:nvSpPr>
          <p:cNvPr id="8" name="Text Placeholder 7">
            <a:extLst>
              <a:ext uri="{FF2B5EF4-FFF2-40B4-BE49-F238E27FC236}">
                <a16:creationId xmlns:a16="http://schemas.microsoft.com/office/drawing/2014/main" id="{FC43E992-A410-4E04-B284-EE5C85CFBE99}"/>
              </a:ext>
            </a:extLst>
          </p:cNvPr>
          <p:cNvSpPr>
            <a:spLocks noGrp="1"/>
          </p:cNvSpPr>
          <p:nvPr>
            <p:ph type="body" sz="quarter" idx="18"/>
          </p:nvPr>
        </p:nvSpPr>
        <p:spPr>
          <a:xfrm>
            <a:off x="866909" y="4322188"/>
            <a:ext cx="3612890" cy="363537"/>
          </a:xfrm>
        </p:spPr>
        <p:txBody>
          <a:bodyPr/>
          <a:lstStyle/>
          <a:p>
            <a:r>
              <a:rPr lang="en-US" sz="2400" dirty="0"/>
              <a:t>34 Rail Supervisors</a:t>
            </a:r>
          </a:p>
        </p:txBody>
      </p:sp>
      <p:sp>
        <p:nvSpPr>
          <p:cNvPr id="9" name="Text Placeholder 8">
            <a:extLst>
              <a:ext uri="{FF2B5EF4-FFF2-40B4-BE49-F238E27FC236}">
                <a16:creationId xmlns:a16="http://schemas.microsoft.com/office/drawing/2014/main" id="{EF9B5DF4-94C5-4E47-9EF1-D1B4853A8282}"/>
              </a:ext>
            </a:extLst>
          </p:cNvPr>
          <p:cNvSpPr>
            <a:spLocks noGrp="1"/>
          </p:cNvSpPr>
          <p:nvPr>
            <p:ph type="body" sz="quarter" idx="19"/>
          </p:nvPr>
        </p:nvSpPr>
        <p:spPr>
          <a:xfrm>
            <a:off x="953175" y="4757568"/>
            <a:ext cx="3618825" cy="363537"/>
          </a:xfrm>
        </p:spPr>
        <p:txBody>
          <a:bodyPr/>
          <a:lstStyle/>
          <a:p>
            <a:r>
              <a:rPr lang="en-US" sz="1600" dirty="0"/>
              <a:t>98% of time spent in field</a:t>
            </a:r>
          </a:p>
        </p:txBody>
      </p:sp>
      <p:sp>
        <p:nvSpPr>
          <p:cNvPr id="10" name="Text Placeholder 9">
            <a:extLst>
              <a:ext uri="{FF2B5EF4-FFF2-40B4-BE49-F238E27FC236}">
                <a16:creationId xmlns:a16="http://schemas.microsoft.com/office/drawing/2014/main" id="{386157CA-317F-446F-85B7-24833D3B9ADF}"/>
              </a:ext>
            </a:extLst>
          </p:cNvPr>
          <p:cNvSpPr>
            <a:spLocks noGrp="1"/>
          </p:cNvSpPr>
          <p:nvPr>
            <p:ph type="body" sz="quarter" idx="20"/>
          </p:nvPr>
        </p:nvSpPr>
        <p:spPr>
          <a:xfrm>
            <a:off x="825390" y="1950873"/>
            <a:ext cx="3612890" cy="363537"/>
          </a:xfrm>
        </p:spPr>
        <p:txBody>
          <a:bodyPr/>
          <a:lstStyle/>
          <a:p>
            <a:r>
              <a:rPr lang="en-US" sz="2400" dirty="0"/>
              <a:t>214 Operators</a:t>
            </a:r>
          </a:p>
        </p:txBody>
      </p:sp>
      <p:sp>
        <p:nvSpPr>
          <p:cNvPr id="11" name="Text Placeholder 10">
            <a:extLst>
              <a:ext uri="{FF2B5EF4-FFF2-40B4-BE49-F238E27FC236}">
                <a16:creationId xmlns:a16="http://schemas.microsoft.com/office/drawing/2014/main" id="{6D422073-5F8C-411C-BD5E-D094FE79F6D9}"/>
              </a:ext>
            </a:extLst>
          </p:cNvPr>
          <p:cNvSpPr>
            <a:spLocks noGrp="1"/>
          </p:cNvSpPr>
          <p:nvPr>
            <p:ph type="body" sz="quarter" idx="21"/>
          </p:nvPr>
        </p:nvSpPr>
        <p:spPr>
          <a:xfrm>
            <a:off x="893799" y="2361762"/>
            <a:ext cx="3618825" cy="635000"/>
          </a:xfrm>
        </p:spPr>
        <p:txBody>
          <a:bodyPr/>
          <a:lstStyle/>
          <a:p>
            <a:r>
              <a:rPr lang="en-US" sz="1600" dirty="0"/>
              <a:t>23 hours of service (revenue and non-revenue) 365 days a year. </a:t>
            </a:r>
          </a:p>
        </p:txBody>
      </p:sp>
      <p:sp>
        <p:nvSpPr>
          <p:cNvPr id="12" name="Text Placeholder 11">
            <a:extLst>
              <a:ext uri="{FF2B5EF4-FFF2-40B4-BE49-F238E27FC236}">
                <a16:creationId xmlns:a16="http://schemas.microsoft.com/office/drawing/2014/main" id="{A162C173-9C64-43E8-B6B3-EEFCB9639C13}"/>
              </a:ext>
            </a:extLst>
          </p:cNvPr>
          <p:cNvSpPr>
            <a:spLocks noGrp="1"/>
          </p:cNvSpPr>
          <p:nvPr>
            <p:ph type="body" sz="quarter" idx="22"/>
          </p:nvPr>
        </p:nvSpPr>
        <p:spPr>
          <a:xfrm>
            <a:off x="893799" y="3076151"/>
            <a:ext cx="3612890" cy="1480981"/>
          </a:xfrm>
        </p:spPr>
        <p:txBody>
          <a:bodyPr/>
          <a:lstStyle/>
          <a:p>
            <a:pPr>
              <a:lnSpc>
                <a:spcPct val="100000"/>
              </a:lnSpc>
              <a:spcBef>
                <a:spcPts val="0"/>
              </a:spcBef>
            </a:pPr>
            <a:r>
              <a:rPr lang="en-US" sz="2400" dirty="0"/>
              <a:t>164 LRV’s</a:t>
            </a:r>
          </a:p>
          <a:p>
            <a:pPr>
              <a:lnSpc>
                <a:spcPct val="100000"/>
              </a:lnSpc>
              <a:spcBef>
                <a:spcPts val="0"/>
              </a:spcBef>
            </a:pPr>
            <a:r>
              <a:rPr lang="en-US" sz="2000" dirty="0"/>
              <a:t>4 </a:t>
            </a:r>
            <a:r>
              <a:rPr lang="en-US" sz="2000" dirty="0" err="1"/>
              <a:t>StreetCars</a:t>
            </a:r>
            <a:endParaRPr lang="en-US" sz="2000" dirty="0"/>
          </a:p>
          <a:p>
            <a:pPr>
              <a:lnSpc>
                <a:spcPct val="100000"/>
              </a:lnSpc>
              <a:spcBef>
                <a:spcPts val="0"/>
              </a:spcBef>
            </a:pPr>
            <a:r>
              <a:rPr lang="en-US" sz="2000" dirty="0"/>
              <a:t>200 Miles of track</a:t>
            </a:r>
          </a:p>
        </p:txBody>
      </p:sp>
    </p:spTree>
    <p:extLst>
      <p:ext uri="{BB962C8B-B14F-4D97-AF65-F5344CB8AC3E}">
        <p14:creationId xmlns:p14="http://schemas.microsoft.com/office/powerpoint/2010/main" val="4233074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31C9A40-67BC-4852-ADAF-71F3D00BA49D}"/>
              </a:ext>
            </a:extLst>
          </p:cNvPr>
          <p:cNvGraphicFramePr>
            <a:graphicFrameLocks noGrp="1"/>
          </p:cNvGraphicFramePr>
          <p:nvPr>
            <p:extLst>
              <p:ext uri="{D42A27DB-BD31-4B8C-83A1-F6EECF244321}">
                <p14:modId xmlns:p14="http://schemas.microsoft.com/office/powerpoint/2010/main" val="1176470515"/>
              </p:ext>
            </p:extLst>
          </p:nvPr>
        </p:nvGraphicFramePr>
        <p:xfrm>
          <a:off x="553861" y="3901310"/>
          <a:ext cx="3789539" cy="1994167"/>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789539">
                  <a:extLst>
                    <a:ext uri="{9D8B030D-6E8A-4147-A177-3AD203B41FA5}">
                      <a16:colId xmlns:a16="http://schemas.microsoft.com/office/drawing/2014/main" val="2598032814"/>
                    </a:ext>
                  </a:extLst>
                </a:gridCol>
              </a:tblGrid>
              <a:tr h="2596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Rail Operation Field Supervisors – Primary Purpose</a:t>
                      </a:r>
                    </a:p>
                  </a:txBody>
                  <a:tcPr marL="68580" marR="68580" marT="34290" marB="34290">
                    <a:solidFill>
                      <a:srgbClr val="00205B"/>
                    </a:solidFill>
                  </a:tcPr>
                </a:tc>
                <a:extLst>
                  <a:ext uri="{0D108BD9-81ED-4DB2-BD59-A6C34878D82A}">
                    <a16:rowId xmlns:a16="http://schemas.microsoft.com/office/drawing/2014/main" val="3788109687"/>
                  </a:ext>
                </a:extLst>
              </a:tr>
              <a:tr h="1734498">
                <a:tc>
                  <a:txBody>
                    <a:bodyPr/>
                    <a:lstStyle/>
                    <a:p>
                      <a:pPr marL="285750" lvl="0" indent="-285750">
                        <a:buFont typeface="Arial" panose="020B0604020202020204" pitchFamily="34" charset="0"/>
                        <a:buChar char="•"/>
                      </a:pPr>
                      <a:r>
                        <a:rPr lang="en-US" sz="1400" dirty="0"/>
                        <a:t>Ensure rail operators operate light rail vehicles and street cars in a safe and efficient manner. </a:t>
                      </a:r>
                    </a:p>
                    <a:p>
                      <a:pPr marL="460375" lvl="0" indent="-177800">
                        <a:buFont typeface="Arial" panose="020B0604020202020204" pitchFamily="34" charset="0"/>
                        <a:buChar char="•"/>
                      </a:pPr>
                      <a:endParaRPr lang="en-US" sz="1200" dirty="0"/>
                    </a:p>
                    <a:p>
                      <a:pPr marL="460375" lvl="0" indent="-177800">
                        <a:buFont typeface="Arial" panose="020B0604020202020204" pitchFamily="34" charset="0"/>
                        <a:buChar char="•"/>
                      </a:pPr>
                      <a:r>
                        <a:rPr lang="en-US" sz="1200" dirty="0"/>
                        <a:t>Perform in-person assessment of operator performance.</a:t>
                      </a:r>
                    </a:p>
                    <a:p>
                      <a:pPr marL="282575" lvl="0" indent="0">
                        <a:buFont typeface="Arial" panose="020B0604020202020204" pitchFamily="34" charset="0"/>
                        <a:buNone/>
                      </a:pPr>
                      <a:endParaRPr lang="en-US" sz="1200" dirty="0"/>
                    </a:p>
                    <a:p>
                      <a:pPr marL="460375" lvl="0" indent="-177800">
                        <a:buFont typeface="Arial" panose="020B0604020202020204" pitchFamily="34" charset="0"/>
                        <a:buChar char="•"/>
                      </a:pPr>
                      <a:r>
                        <a:rPr lang="en-US" sz="1200" dirty="0"/>
                        <a:t>Record and report results of field assessments. </a:t>
                      </a:r>
                    </a:p>
                    <a:p>
                      <a:pPr marL="0" lvl="0" indent="0">
                        <a:buFont typeface="Arial" panose="020B0604020202020204" pitchFamily="34" charset="0"/>
                        <a:buNone/>
                      </a:pPr>
                      <a:endParaRPr lang="en-US" sz="1400" dirty="0"/>
                    </a:p>
                  </a:txBody>
                  <a:tcPr marL="68580" marR="68580" marT="34290" marB="34290">
                    <a:solidFill>
                      <a:schemeClr val="accent2">
                        <a:lumMod val="40000"/>
                        <a:lumOff val="60000"/>
                      </a:schemeClr>
                    </a:solidFill>
                  </a:tcPr>
                </a:tc>
                <a:extLst>
                  <a:ext uri="{0D108BD9-81ED-4DB2-BD59-A6C34878D82A}">
                    <a16:rowId xmlns:a16="http://schemas.microsoft.com/office/drawing/2014/main" val="2131888297"/>
                  </a:ext>
                </a:extLst>
              </a:tr>
            </a:tbl>
          </a:graphicData>
        </a:graphic>
      </p:graphicFrame>
      <p:sp>
        <p:nvSpPr>
          <p:cNvPr id="3" name="Title 2">
            <a:extLst>
              <a:ext uri="{FF2B5EF4-FFF2-40B4-BE49-F238E27FC236}">
                <a16:creationId xmlns:a16="http://schemas.microsoft.com/office/drawing/2014/main" id="{32563BF7-CFEB-4364-8FB2-B9EE9A87A810}"/>
              </a:ext>
            </a:extLst>
          </p:cNvPr>
          <p:cNvSpPr>
            <a:spLocks noGrp="1"/>
          </p:cNvSpPr>
          <p:nvPr>
            <p:ph type="title"/>
          </p:nvPr>
        </p:nvSpPr>
        <p:spPr/>
        <p:txBody>
          <a:bodyPr/>
          <a:lstStyle/>
          <a:p>
            <a:r>
              <a:rPr lang="en-US" dirty="0"/>
              <a:t>Background</a:t>
            </a:r>
          </a:p>
        </p:txBody>
      </p:sp>
      <p:pic>
        <p:nvPicPr>
          <p:cNvPr id="4" name="Picture 3" descr="A picture containing boy&#10;&#10;Description generated with high confidence">
            <a:extLst>
              <a:ext uri="{FF2B5EF4-FFF2-40B4-BE49-F238E27FC236}">
                <a16:creationId xmlns:a16="http://schemas.microsoft.com/office/drawing/2014/main" id="{11D4B15B-0B84-41D8-A3F8-CCD6A09BCE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3883" y="2003824"/>
            <a:ext cx="1726505" cy="1946547"/>
          </a:xfrm>
          <a:prstGeom prst="rect">
            <a:avLst/>
          </a:prstGeom>
        </p:spPr>
      </p:pic>
      <p:pic>
        <p:nvPicPr>
          <p:cNvPr id="7" name="Picture 6" descr="A car parked in a field&#10;&#10;Description generated with very high confidence">
            <a:extLst>
              <a:ext uri="{FF2B5EF4-FFF2-40B4-BE49-F238E27FC236}">
                <a16:creationId xmlns:a16="http://schemas.microsoft.com/office/drawing/2014/main" id="{F82E4FA4-B167-4AA5-AC60-550931FEC0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0409" y="2113844"/>
            <a:ext cx="2302007" cy="1726505"/>
          </a:xfrm>
          <a:prstGeom prst="rect">
            <a:avLst/>
          </a:prstGeom>
        </p:spPr>
      </p:pic>
      <p:pic>
        <p:nvPicPr>
          <p:cNvPr id="11" name="Picture 10" descr="A picture containing indoor, car, open&#10;&#10;Description generated with high confidence">
            <a:extLst>
              <a:ext uri="{FF2B5EF4-FFF2-40B4-BE49-F238E27FC236}">
                <a16:creationId xmlns:a16="http://schemas.microsoft.com/office/drawing/2014/main" id="{8EBDFE88-9D01-4BDE-B4FB-2C2175A514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770936" y="2145322"/>
            <a:ext cx="1726507" cy="1663546"/>
          </a:xfrm>
          <a:prstGeom prst="rect">
            <a:avLst/>
          </a:prstGeom>
        </p:spPr>
      </p:pic>
      <p:pic>
        <p:nvPicPr>
          <p:cNvPr id="14" name="Picture 13" descr="A train on a steel track&#10;&#10;Description generated with very high confidence">
            <a:extLst>
              <a:ext uri="{FF2B5EF4-FFF2-40B4-BE49-F238E27FC236}">
                <a16:creationId xmlns:a16="http://schemas.microsoft.com/office/drawing/2014/main" id="{A337E999-074B-4492-8105-415B016034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5963" y="2113842"/>
            <a:ext cx="2302006" cy="1726504"/>
          </a:xfrm>
          <a:prstGeom prst="rect">
            <a:avLst/>
          </a:prstGeom>
        </p:spPr>
      </p:pic>
      <p:graphicFrame>
        <p:nvGraphicFramePr>
          <p:cNvPr id="10" name="Table 9">
            <a:extLst>
              <a:ext uri="{FF2B5EF4-FFF2-40B4-BE49-F238E27FC236}">
                <a16:creationId xmlns:a16="http://schemas.microsoft.com/office/drawing/2014/main" id="{EAA0DFCF-48FC-4B07-86C2-4AC825A845F0}"/>
              </a:ext>
            </a:extLst>
          </p:cNvPr>
          <p:cNvGraphicFramePr>
            <a:graphicFrameLocks noGrp="1"/>
          </p:cNvGraphicFramePr>
          <p:nvPr>
            <p:extLst>
              <p:ext uri="{D42A27DB-BD31-4B8C-83A1-F6EECF244321}">
                <p14:modId xmlns:p14="http://schemas.microsoft.com/office/powerpoint/2010/main" val="4136280796"/>
              </p:ext>
            </p:extLst>
          </p:nvPr>
        </p:nvGraphicFramePr>
        <p:xfrm>
          <a:off x="4696098" y="3899037"/>
          <a:ext cx="4071871" cy="1905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071871">
                  <a:extLst>
                    <a:ext uri="{9D8B030D-6E8A-4147-A177-3AD203B41FA5}">
                      <a16:colId xmlns:a16="http://schemas.microsoft.com/office/drawing/2014/main" val="2598032814"/>
                    </a:ext>
                  </a:extLst>
                </a:gridCol>
              </a:tblGrid>
              <a:tr h="18998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Rail Operation Field Supervisors – Secondary Purposes</a:t>
                      </a:r>
                    </a:p>
                  </a:txBody>
                  <a:tcPr marL="68580" marR="68580" marT="34290" marB="34290">
                    <a:solidFill>
                      <a:srgbClr val="00205B"/>
                    </a:solidFill>
                  </a:tcPr>
                </a:tc>
                <a:extLst>
                  <a:ext uri="{0D108BD9-81ED-4DB2-BD59-A6C34878D82A}">
                    <a16:rowId xmlns:a16="http://schemas.microsoft.com/office/drawing/2014/main" val="3788109687"/>
                  </a:ext>
                </a:extLst>
              </a:tr>
              <a:tr h="948139">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Respond to incidents/accidents on train or right of way. </a:t>
                      </a:r>
                    </a:p>
                    <a:p>
                      <a:pPr marL="460375" marR="0" lvl="0" indent="-1778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Serve as single point of contact for all communications during service disruptions lasting more than 10 minutes.</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Provide relief to Operators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Interact and provide assistance to customers. </a:t>
                      </a:r>
                    </a:p>
                    <a:p>
                      <a:pPr marL="285750" lvl="0" indent="-285750">
                        <a:buFont typeface="Arial" panose="020B0604020202020204" pitchFamily="34" charset="0"/>
                        <a:buChar char="•"/>
                      </a:pPr>
                      <a:endParaRPr lang="en-US" sz="1400" dirty="0"/>
                    </a:p>
                  </a:txBody>
                  <a:tcPr marL="68580" marR="68580" marT="34290" marB="34290">
                    <a:solidFill>
                      <a:schemeClr val="accent2">
                        <a:lumMod val="40000"/>
                        <a:lumOff val="60000"/>
                      </a:schemeClr>
                    </a:solidFill>
                  </a:tcPr>
                </a:tc>
                <a:extLst>
                  <a:ext uri="{0D108BD9-81ED-4DB2-BD59-A6C34878D82A}">
                    <a16:rowId xmlns:a16="http://schemas.microsoft.com/office/drawing/2014/main" val="2131888297"/>
                  </a:ext>
                </a:extLst>
              </a:tr>
            </a:tbl>
          </a:graphicData>
        </a:graphic>
      </p:graphicFrame>
    </p:spTree>
    <p:extLst>
      <p:ext uri="{BB962C8B-B14F-4D97-AF65-F5344CB8AC3E}">
        <p14:creationId xmlns:p14="http://schemas.microsoft.com/office/powerpoint/2010/main" val="3817541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8BDE912-B10D-409E-AF99-0F67F2227C96}"/>
              </a:ext>
            </a:extLst>
          </p:cNvPr>
          <p:cNvSpPr txBox="1">
            <a:spLocks/>
          </p:cNvSpPr>
          <p:nvPr/>
        </p:nvSpPr>
        <p:spPr>
          <a:xfrm>
            <a:off x="542925" y="330730"/>
            <a:ext cx="8058150" cy="561367"/>
          </a:xfrm>
          <a:prstGeom prst="rect">
            <a:avLst/>
          </a:prstGeom>
        </p:spPr>
        <p:txBody>
          <a:bodyPr/>
          <a:lstStyle>
            <a:lvl1pPr algn="l" defTabSz="685800" rtl="0" eaLnBrk="1" latinLnBrk="0" hangingPunct="1">
              <a:lnSpc>
                <a:spcPct val="90000"/>
              </a:lnSpc>
              <a:spcBef>
                <a:spcPct val="0"/>
              </a:spcBef>
              <a:buNone/>
              <a:defRPr sz="3300" b="1" kern="1200" baseline="0">
                <a:solidFill>
                  <a:schemeClr val="tx1"/>
                </a:solidFill>
                <a:latin typeface="Franklin Gothic Demi" charset="0"/>
                <a:ea typeface="+mj-ea"/>
                <a:cs typeface="+mj-cs"/>
              </a:defRPr>
            </a:lvl1pPr>
          </a:lstStyle>
          <a:p>
            <a:r>
              <a:rPr lang="en-US" dirty="0"/>
              <a:t>Challenges</a:t>
            </a:r>
          </a:p>
        </p:txBody>
      </p:sp>
      <p:pic>
        <p:nvPicPr>
          <p:cNvPr id="7" name="Picture 6" descr="A close up of a sign&#10;&#10;Description generated with high confidence">
            <a:extLst>
              <a:ext uri="{FF2B5EF4-FFF2-40B4-BE49-F238E27FC236}">
                <a16:creationId xmlns:a16="http://schemas.microsoft.com/office/drawing/2014/main" id="{9F7E7EEB-3E94-4FD0-9FAA-B5EFEA6810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1775" y="1743155"/>
            <a:ext cx="4345258" cy="3258944"/>
          </a:xfrm>
          <a:prstGeom prst="snip2DiagRect">
            <a:avLst/>
          </a:prstGeom>
          <a:solidFill>
            <a:srgbClr val="FF0000"/>
          </a:solidFill>
          <a:ln w="88900" cap="sq">
            <a:solidFill>
              <a:srgbClr val="FF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77CDF51D-9C8A-4CAC-8275-0BD5AA84D163}"/>
              </a:ext>
            </a:extLst>
          </p:cNvPr>
          <p:cNvSpPr txBox="1"/>
          <p:nvPr/>
        </p:nvSpPr>
        <p:spPr>
          <a:xfrm>
            <a:off x="4258668" y="1289911"/>
            <a:ext cx="4706912" cy="338554"/>
          </a:xfrm>
          <a:prstGeom prst="rect">
            <a:avLst/>
          </a:prstGeom>
          <a:noFill/>
        </p:spPr>
        <p:txBody>
          <a:bodyPr wrap="squar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No way to fairly assess Supervisors performance. </a:t>
            </a:r>
          </a:p>
        </p:txBody>
      </p:sp>
      <p:sp>
        <p:nvSpPr>
          <p:cNvPr id="9" name="TextBox 8">
            <a:extLst>
              <a:ext uri="{FF2B5EF4-FFF2-40B4-BE49-F238E27FC236}">
                <a16:creationId xmlns:a16="http://schemas.microsoft.com/office/drawing/2014/main" id="{4ACCBCB4-5D64-47ED-90B5-13EA48642F77}"/>
              </a:ext>
            </a:extLst>
          </p:cNvPr>
          <p:cNvSpPr txBox="1"/>
          <p:nvPr/>
        </p:nvSpPr>
        <p:spPr>
          <a:xfrm>
            <a:off x="4258668" y="1881874"/>
            <a:ext cx="4892766" cy="584775"/>
          </a:xfrm>
          <a:prstGeom prst="rect">
            <a:avLst/>
          </a:prstGeom>
          <a:noFill/>
        </p:spPr>
        <p:txBody>
          <a:bodyPr wrap="squar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No easy way to communicate changing conditions and situations (i.e.; service disruptions).</a:t>
            </a:r>
          </a:p>
        </p:txBody>
      </p:sp>
      <p:sp>
        <p:nvSpPr>
          <p:cNvPr id="10" name="TextBox 9">
            <a:extLst>
              <a:ext uri="{FF2B5EF4-FFF2-40B4-BE49-F238E27FC236}">
                <a16:creationId xmlns:a16="http://schemas.microsoft.com/office/drawing/2014/main" id="{836CBB53-88FA-4BBF-9BCB-B366505CBD9B}"/>
              </a:ext>
            </a:extLst>
          </p:cNvPr>
          <p:cNvSpPr txBox="1"/>
          <p:nvPr/>
        </p:nvSpPr>
        <p:spPr>
          <a:xfrm>
            <a:off x="4258668" y="2794588"/>
            <a:ext cx="4573098" cy="338554"/>
          </a:xfrm>
          <a:prstGeom prst="rect">
            <a:avLst/>
          </a:prstGeom>
          <a:noFill/>
        </p:spPr>
        <p:txBody>
          <a:bodyPr wrap="squar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No way to locate Rail Supervisors in real time. </a:t>
            </a:r>
          </a:p>
        </p:txBody>
      </p:sp>
      <p:sp>
        <p:nvSpPr>
          <p:cNvPr id="11" name="TextBox 10">
            <a:extLst>
              <a:ext uri="{FF2B5EF4-FFF2-40B4-BE49-F238E27FC236}">
                <a16:creationId xmlns:a16="http://schemas.microsoft.com/office/drawing/2014/main" id="{A5D46417-E79E-480B-8708-24F11D70A641}"/>
              </a:ext>
            </a:extLst>
          </p:cNvPr>
          <p:cNvSpPr txBox="1"/>
          <p:nvPr/>
        </p:nvSpPr>
        <p:spPr>
          <a:xfrm>
            <a:off x="4258668" y="3432471"/>
            <a:ext cx="4654873" cy="584775"/>
          </a:xfrm>
          <a:prstGeom prst="rect">
            <a:avLst/>
          </a:prstGeom>
          <a:noFill/>
        </p:spPr>
        <p:txBody>
          <a:bodyPr wrap="squar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No easy way to change the Rail Supervisors priorities according to the needs of management. </a:t>
            </a:r>
          </a:p>
        </p:txBody>
      </p:sp>
      <p:sp>
        <p:nvSpPr>
          <p:cNvPr id="12" name="TextBox 11">
            <a:extLst>
              <a:ext uri="{FF2B5EF4-FFF2-40B4-BE49-F238E27FC236}">
                <a16:creationId xmlns:a16="http://schemas.microsoft.com/office/drawing/2014/main" id="{12E148AD-87A3-4AC2-984F-99124690B723}"/>
              </a:ext>
            </a:extLst>
          </p:cNvPr>
          <p:cNvSpPr txBox="1"/>
          <p:nvPr/>
        </p:nvSpPr>
        <p:spPr>
          <a:xfrm>
            <a:off x="4258668" y="4388084"/>
            <a:ext cx="4342407" cy="1077218"/>
          </a:xfrm>
          <a:prstGeom prst="rect">
            <a:avLst/>
          </a:prstGeom>
          <a:noFill/>
        </p:spPr>
        <p:txBody>
          <a:bodyPr wrap="squar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No way for management to easily assess – based on facts - the challenges and problems the Supervisors (and Operators) are facing in the field. </a:t>
            </a:r>
          </a:p>
        </p:txBody>
      </p:sp>
      <p:sp>
        <p:nvSpPr>
          <p:cNvPr id="14" name="Rectangle 13">
            <a:extLst>
              <a:ext uri="{FF2B5EF4-FFF2-40B4-BE49-F238E27FC236}">
                <a16:creationId xmlns:a16="http://schemas.microsoft.com/office/drawing/2014/main" id="{3EA6AFAD-5FDC-443D-83BC-50553BE290C8}"/>
              </a:ext>
            </a:extLst>
          </p:cNvPr>
          <p:cNvSpPr/>
          <p:nvPr/>
        </p:nvSpPr>
        <p:spPr>
          <a:xfrm>
            <a:off x="682053" y="817099"/>
            <a:ext cx="517160" cy="74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67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Effect transition="in" filter="fade">
                                      <p:cBhvr>
                                        <p:cTn id="9" dur="2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2000" fill="hold"/>
                                        <p:tgtEl>
                                          <p:spTgt spid="9"/>
                                        </p:tgtEl>
                                        <p:attrNameLst>
                                          <p:attrName>ppt_w</p:attrName>
                                        </p:attrNameLst>
                                      </p:cBhvr>
                                      <p:tavLst>
                                        <p:tav tm="0">
                                          <p:val>
                                            <p:fltVal val="0"/>
                                          </p:val>
                                        </p:tav>
                                        <p:tav tm="100000">
                                          <p:val>
                                            <p:strVal val="#ppt_w"/>
                                          </p:val>
                                        </p:tav>
                                      </p:tavLst>
                                    </p:anim>
                                    <p:anim calcmode="lin" valueType="num">
                                      <p:cBhvr>
                                        <p:cTn id="15" dur="2000" fill="hold"/>
                                        <p:tgtEl>
                                          <p:spTgt spid="9"/>
                                        </p:tgtEl>
                                        <p:attrNameLst>
                                          <p:attrName>ppt_h</p:attrName>
                                        </p:attrNameLst>
                                      </p:cBhvr>
                                      <p:tavLst>
                                        <p:tav tm="0">
                                          <p:val>
                                            <p:fltVal val="0"/>
                                          </p:val>
                                        </p:tav>
                                        <p:tav tm="100000">
                                          <p:val>
                                            <p:strVal val="#ppt_h"/>
                                          </p:val>
                                        </p:tav>
                                      </p:tavLst>
                                    </p:anim>
                                    <p:animEffect transition="in" filter="fade">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2000" fill="hold"/>
                                        <p:tgtEl>
                                          <p:spTgt spid="10"/>
                                        </p:tgtEl>
                                        <p:attrNameLst>
                                          <p:attrName>ppt_w</p:attrName>
                                        </p:attrNameLst>
                                      </p:cBhvr>
                                      <p:tavLst>
                                        <p:tav tm="0">
                                          <p:val>
                                            <p:fltVal val="0"/>
                                          </p:val>
                                        </p:tav>
                                        <p:tav tm="100000">
                                          <p:val>
                                            <p:strVal val="#ppt_w"/>
                                          </p:val>
                                        </p:tav>
                                      </p:tavLst>
                                    </p:anim>
                                    <p:anim calcmode="lin" valueType="num">
                                      <p:cBhvr>
                                        <p:cTn id="22" dur="2000" fill="hold"/>
                                        <p:tgtEl>
                                          <p:spTgt spid="10"/>
                                        </p:tgtEl>
                                        <p:attrNameLst>
                                          <p:attrName>ppt_h</p:attrName>
                                        </p:attrNameLst>
                                      </p:cBhvr>
                                      <p:tavLst>
                                        <p:tav tm="0">
                                          <p:val>
                                            <p:fltVal val="0"/>
                                          </p:val>
                                        </p:tav>
                                        <p:tav tm="100000">
                                          <p:val>
                                            <p:strVal val="#ppt_h"/>
                                          </p:val>
                                        </p:tav>
                                      </p:tavLst>
                                    </p:anim>
                                    <p:animEffect transition="in" filter="fade">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2000" fill="hold"/>
                                        <p:tgtEl>
                                          <p:spTgt spid="11"/>
                                        </p:tgtEl>
                                        <p:attrNameLst>
                                          <p:attrName>ppt_w</p:attrName>
                                        </p:attrNameLst>
                                      </p:cBhvr>
                                      <p:tavLst>
                                        <p:tav tm="0">
                                          <p:val>
                                            <p:fltVal val="0"/>
                                          </p:val>
                                        </p:tav>
                                        <p:tav tm="100000">
                                          <p:val>
                                            <p:strVal val="#ppt_w"/>
                                          </p:val>
                                        </p:tav>
                                      </p:tavLst>
                                    </p:anim>
                                    <p:anim calcmode="lin" valueType="num">
                                      <p:cBhvr>
                                        <p:cTn id="29" dur="2000" fill="hold"/>
                                        <p:tgtEl>
                                          <p:spTgt spid="11"/>
                                        </p:tgtEl>
                                        <p:attrNameLst>
                                          <p:attrName>ppt_h</p:attrName>
                                        </p:attrNameLst>
                                      </p:cBhvr>
                                      <p:tavLst>
                                        <p:tav tm="0">
                                          <p:val>
                                            <p:fltVal val="0"/>
                                          </p:val>
                                        </p:tav>
                                        <p:tav tm="100000">
                                          <p:val>
                                            <p:strVal val="#ppt_h"/>
                                          </p:val>
                                        </p:tav>
                                      </p:tavLst>
                                    </p:anim>
                                    <p:animEffect transition="in" filter="fade">
                                      <p:cBhvr>
                                        <p:cTn id="30" dur="2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2000" fill="hold"/>
                                        <p:tgtEl>
                                          <p:spTgt spid="12"/>
                                        </p:tgtEl>
                                        <p:attrNameLst>
                                          <p:attrName>ppt_w</p:attrName>
                                        </p:attrNameLst>
                                      </p:cBhvr>
                                      <p:tavLst>
                                        <p:tav tm="0">
                                          <p:val>
                                            <p:fltVal val="0"/>
                                          </p:val>
                                        </p:tav>
                                        <p:tav tm="100000">
                                          <p:val>
                                            <p:strVal val="#ppt_w"/>
                                          </p:val>
                                        </p:tav>
                                      </p:tavLst>
                                    </p:anim>
                                    <p:anim calcmode="lin" valueType="num">
                                      <p:cBhvr>
                                        <p:cTn id="36" dur="2000" fill="hold"/>
                                        <p:tgtEl>
                                          <p:spTgt spid="12"/>
                                        </p:tgtEl>
                                        <p:attrNameLst>
                                          <p:attrName>ppt_h</p:attrName>
                                        </p:attrNameLst>
                                      </p:cBhvr>
                                      <p:tavLst>
                                        <p:tav tm="0">
                                          <p:val>
                                            <p:fltVal val="0"/>
                                          </p:val>
                                        </p:tav>
                                        <p:tav tm="100000">
                                          <p:val>
                                            <p:strVal val="#ppt_h"/>
                                          </p:val>
                                        </p:tav>
                                      </p:tavLst>
                                    </p:anim>
                                    <p:animEffect transition="in" filter="fade">
                                      <p:cBhvr>
                                        <p:cTn id="3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Evaluation and Analysis</a:t>
            </a:r>
          </a:p>
        </p:txBody>
      </p:sp>
      <p:graphicFrame>
        <p:nvGraphicFramePr>
          <p:cNvPr id="6" name="Content Placeholder 5">
            <a:extLst>
              <a:ext uri="{FF2B5EF4-FFF2-40B4-BE49-F238E27FC236}">
                <a16:creationId xmlns:a16="http://schemas.microsoft.com/office/drawing/2014/main" id="{2B665503-58B5-4B6B-AF6F-AB6217C63338}"/>
              </a:ext>
            </a:extLst>
          </p:cNvPr>
          <p:cNvGraphicFramePr>
            <a:graphicFrameLocks noGrp="1"/>
          </p:cNvGraphicFramePr>
          <p:nvPr>
            <p:ph sz="quarter" idx="10"/>
            <p:extLst>
              <p:ext uri="{D42A27DB-BD31-4B8C-83A1-F6EECF244321}">
                <p14:modId xmlns:p14="http://schemas.microsoft.com/office/powerpoint/2010/main" val="2595255962"/>
              </p:ext>
            </p:extLst>
          </p:nvPr>
        </p:nvGraphicFramePr>
        <p:xfrm>
          <a:off x="1287622" y="2171123"/>
          <a:ext cx="6678215" cy="3142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2716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5F92B7-6323-44E6-9A5E-8E0F83325B57}"/>
              </a:ext>
            </a:extLst>
          </p:cNvPr>
          <p:cNvSpPr>
            <a:spLocks noGrp="1"/>
          </p:cNvSpPr>
          <p:nvPr>
            <p:ph sz="quarter" idx="10"/>
          </p:nvPr>
        </p:nvSpPr>
        <p:spPr>
          <a:xfrm>
            <a:off x="346229" y="1989676"/>
            <a:ext cx="4881493" cy="3391448"/>
          </a:xfrm>
        </p:spPr>
        <p:txBody>
          <a:bodyPr vert="horz" lIns="68580" tIns="34290" rIns="68580" bIns="34290" rtlCol="0" anchor="t">
            <a:noAutofit/>
          </a:bodyPr>
          <a:lstStyle/>
          <a:p>
            <a:r>
              <a:rPr lang="en-US" sz="1800" dirty="0"/>
              <a:t>All Rail Supervisors equipped with </a:t>
            </a:r>
            <a:r>
              <a:rPr lang="en-US" sz="1800" u="sng" dirty="0"/>
              <a:t>Samsung</a:t>
            </a:r>
            <a:r>
              <a:rPr lang="en-US" sz="1800" dirty="0"/>
              <a:t> cellular devices</a:t>
            </a:r>
          </a:p>
          <a:p>
            <a:pPr lvl="1"/>
            <a:r>
              <a:rPr lang="en-US" sz="1800" dirty="0"/>
              <a:t>Total 34 devices</a:t>
            </a:r>
          </a:p>
          <a:p>
            <a:endParaRPr lang="en-US" sz="1800" u="sng" dirty="0"/>
          </a:p>
          <a:p>
            <a:r>
              <a:rPr lang="en-US" sz="1800" u="sng" dirty="0"/>
              <a:t>ArcGIS Survey 123</a:t>
            </a:r>
            <a:r>
              <a:rPr lang="en-US" sz="1800" b="1" dirty="0"/>
              <a:t> </a:t>
            </a:r>
            <a:r>
              <a:rPr lang="en-US" sz="1800" dirty="0"/>
              <a:t>application selected as data collection tool.</a:t>
            </a:r>
            <a:endParaRPr lang="en-US" sz="1800" dirty="0">
              <a:cs typeface="Calibri"/>
            </a:endParaRPr>
          </a:p>
          <a:p>
            <a:pPr lvl="1"/>
            <a:r>
              <a:rPr lang="en-US" sz="1800" dirty="0">
                <a:cs typeface="Calibri"/>
              </a:rPr>
              <a:t>Application was configured by DART Technology</a:t>
            </a:r>
          </a:p>
          <a:p>
            <a:pPr lvl="1"/>
            <a:r>
              <a:rPr lang="en-US" sz="1800" dirty="0"/>
              <a:t>In May 2018, Supervisors provided training on using Samsung devices and Survey 123 application</a:t>
            </a:r>
          </a:p>
          <a:p>
            <a:pPr lvl="1"/>
            <a:r>
              <a:rPr lang="en-US" sz="1800" dirty="0"/>
              <a:t>Live data collection began May 14th, 2018</a:t>
            </a:r>
          </a:p>
        </p:txBody>
      </p:sp>
      <p:sp>
        <p:nvSpPr>
          <p:cNvPr id="3" name="Title 3">
            <a:extLst>
              <a:ext uri="{FF2B5EF4-FFF2-40B4-BE49-F238E27FC236}">
                <a16:creationId xmlns:a16="http://schemas.microsoft.com/office/drawing/2014/main" id="{0131C413-2EAB-451D-8C77-DF2BED3CA4C3}"/>
              </a:ext>
            </a:extLst>
          </p:cNvPr>
          <p:cNvSpPr>
            <a:spLocks noGrp="1"/>
          </p:cNvSpPr>
          <p:nvPr>
            <p:ph type="title"/>
          </p:nvPr>
        </p:nvSpPr>
        <p:spPr>
          <a:xfrm>
            <a:off x="628652" y="949912"/>
            <a:ext cx="7996157" cy="426128"/>
          </a:xfrm>
        </p:spPr>
        <p:txBody>
          <a:bodyPr/>
          <a:lstStyle/>
          <a:p>
            <a:r>
              <a:rPr lang="en-US" dirty="0"/>
              <a:t>Deployment</a:t>
            </a:r>
          </a:p>
        </p:txBody>
      </p:sp>
      <p:pic>
        <p:nvPicPr>
          <p:cNvPr id="5" name="Picture 4" descr="A picture containing person, indoor&#10;&#10;Description generated with very high confidence">
            <a:extLst>
              <a:ext uri="{FF2B5EF4-FFF2-40B4-BE49-F238E27FC236}">
                <a16:creationId xmlns:a16="http://schemas.microsoft.com/office/drawing/2014/main" id="{AA5F1F78-CAA5-4BD8-A196-B2F6405A7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643438" y="1500188"/>
            <a:ext cx="5143500" cy="3857625"/>
          </a:xfrm>
          <a:prstGeom prst="rect">
            <a:avLst/>
          </a:prstGeom>
        </p:spPr>
      </p:pic>
    </p:spTree>
    <p:extLst>
      <p:ext uri="{BB962C8B-B14F-4D97-AF65-F5344CB8AC3E}">
        <p14:creationId xmlns:p14="http://schemas.microsoft.com/office/powerpoint/2010/main" val="596038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49F92E-3630-4F72-89C9-4BCB353BCB52}"/>
              </a:ext>
            </a:extLst>
          </p:cNvPr>
          <p:cNvSpPr>
            <a:spLocks noGrp="1"/>
          </p:cNvSpPr>
          <p:nvPr>
            <p:ph type="body" sz="quarter" idx="15"/>
          </p:nvPr>
        </p:nvSpPr>
        <p:spPr/>
        <p:txBody>
          <a:bodyPr/>
          <a:lstStyle/>
          <a:p>
            <a:r>
              <a:rPr lang="en-US"/>
              <a:t>Information Obtained</a:t>
            </a:r>
          </a:p>
        </p:txBody>
      </p:sp>
      <p:pic>
        <p:nvPicPr>
          <p:cNvPr id="9" name="Picture 8">
            <a:extLst>
              <a:ext uri="{FF2B5EF4-FFF2-40B4-BE49-F238E27FC236}">
                <a16:creationId xmlns:a16="http://schemas.microsoft.com/office/drawing/2014/main" id="{CA4508CD-8C40-47AA-90CA-C968CC2D690F}"/>
              </a:ext>
            </a:extLst>
          </p:cNvPr>
          <p:cNvPicPr>
            <a:picLocks noChangeAspect="1"/>
          </p:cNvPicPr>
          <p:nvPr/>
        </p:nvPicPr>
        <p:blipFill rotWithShape="1">
          <a:blip r:embed="rId2"/>
          <a:srcRect t="1" b="2333"/>
          <a:stretch/>
        </p:blipFill>
        <p:spPr>
          <a:xfrm>
            <a:off x="1225173" y="1829528"/>
            <a:ext cx="2836069" cy="3655994"/>
          </a:xfrm>
          <a:prstGeom prst="rect">
            <a:avLst/>
          </a:prstGeom>
        </p:spPr>
      </p:pic>
      <p:pic>
        <p:nvPicPr>
          <p:cNvPr id="22" name="Picture 21">
            <a:extLst>
              <a:ext uri="{FF2B5EF4-FFF2-40B4-BE49-F238E27FC236}">
                <a16:creationId xmlns:a16="http://schemas.microsoft.com/office/drawing/2014/main" id="{F1D61428-BF76-43FC-8B0C-88226CE26C98}"/>
              </a:ext>
            </a:extLst>
          </p:cNvPr>
          <p:cNvPicPr>
            <a:picLocks noChangeAspect="1"/>
          </p:cNvPicPr>
          <p:nvPr/>
        </p:nvPicPr>
        <p:blipFill rotWithShape="1">
          <a:blip r:embed="rId3"/>
          <a:srcRect l="3679" r="6778" b="17786"/>
          <a:stretch/>
        </p:blipFill>
        <p:spPr>
          <a:xfrm>
            <a:off x="4249532" y="2300832"/>
            <a:ext cx="2494722" cy="1356693"/>
          </a:xfrm>
          <a:prstGeom prst="rect">
            <a:avLst/>
          </a:prstGeom>
        </p:spPr>
      </p:pic>
      <p:pic>
        <p:nvPicPr>
          <p:cNvPr id="23" name="Picture 22">
            <a:extLst>
              <a:ext uri="{FF2B5EF4-FFF2-40B4-BE49-F238E27FC236}">
                <a16:creationId xmlns:a16="http://schemas.microsoft.com/office/drawing/2014/main" id="{54FF1798-BC1F-4084-BC32-E89E27D89F9A}"/>
              </a:ext>
            </a:extLst>
          </p:cNvPr>
          <p:cNvPicPr>
            <a:picLocks noChangeAspect="1"/>
          </p:cNvPicPr>
          <p:nvPr/>
        </p:nvPicPr>
        <p:blipFill rotWithShape="1">
          <a:blip r:embed="rId4"/>
          <a:srcRect l="1776" r="5133" b="7413"/>
          <a:stretch/>
        </p:blipFill>
        <p:spPr>
          <a:xfrm>
            <a:off x="6932546" y="1719822"/>
            <a:ext cx="1848678" cy="3227888"/>
          </a:xfrm>
          <a:prstGeom prst="rect">
            <a:avLst/>
          </a:prstGeom>
        </p:spPr>
      </p:pic>
      <p:pic>
        <p:nvPicPr>
          <p:cNvPr id="2" name="Picture 1">
            <a:extLst>
              <a:ext uri="{FF2B5EF4-FFF2-40B4-BE49-F238E27FC236}">
                <a16:creationId xmlns:a16="http://schemas.microsoft.com/office/drawing/2014/main" id="{5F7CC5E0-50D7-4C6A-853B-EBBE343A0D77}"/>
              </a:ext>
            </a:extLst>
          </p:cNvPr>
          <p:cNvPicPr>
            <a:picLocks noChangeAspect="1"/>
          </p:cNvPicPr>
          <p:nvPr/>
        </p:nvPicPr>
        <p:blipFill rotWithShape="1">
          <a:blip r:embed="rId5"/>
          <a:srcRect t="3567" b="21583"/>
          <a:stretch/>
        </p:blipFill>
        <p:spPr>
          <a:xfrm>
            <a:off x="4329435" y="3657526"/>
            <a:ext cx="2421731" cy="748586"/>
          </a:xfrm>
          <a:prstGeom prst="rect">
            <a:avLst/>
          </a:prstGeom>
        </p:spPr>
      </p:pic>
      <p:pic>
        <p:nvPicPr>
          <p:cNvPr id="4" name="Picture 3">
            <a:extLst>
              <a:ext uri="{FF2B5EF4-FFF2-40B4-BE49-F238E27FC236}">
                <a16:creationId xmlns:a16="http://schemas.microsoft.com/office/drawing/2014/main" id="{57E8F395-BFCD-4533-957F-A0B491D228C2}"/>
              </a:ext>
            </a:extLst>
          </p:cNvPr>
          <p:cNvPicPr>
            <a:picLocks noChangeAspect="1"/>
          </p:cNvPicPr>
          <p:nvPr/>
        </p:nvPicPr>
        <p:blipFill rotWithShape="1">
          <a:blip r:embed="rId6"/>
          <a:srcRect t="15439"/>
          <a:stretch/>
        </p:blipFill>
        <p:spPr>
          <a:xfrm>
            <a:off x="4294708" y="4406111"/>
            <a:ext cx="2500313" cy="398694"/>
          </a:xfrm>
          <a:prstGeom prst="rect">
            <a:avLst/>
          </a:prstGeom>
        </p:spPr>
      </p:pic>
    </p:spTree>
    <p:extLst>
      <p:ext uri="{BB962C8B-B14F-4D97-AF65-F5344CB8AC3E}">
        <p14:creationId xmlns:p14="http://schemas.microsoft.com/office/powerpoint/2010/main" val="2878717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F252D86-B547-45C4-8E7D-E5093F650E13}"/>
              </a:ext>
            </a:extLst>
          </p:cNvPr>
          <p:cNvSpPr>
            <a:spLocks noGrp="1"/>
          </p:cNvSpPr>
          <p:nvPr>
            <p:ph type="body" sz="quarter" idx="15"/>
          </p:nvPr>
        </p:nvSpPr>
        <p:spPr/>
        <p:txBody>
          <a:bodyPr/>
          <a:lstStyle/>
          <a:p>
            <a:r>
              <a:rPr lang="en-US"/>
              <a:t>Tracking Information</a:t>
            </a:r>
          </a:p>
        </p:txBody>
      </p:sp>
      <p:pic>
        <p:nvPicPr>
          <p:cNvPr id="10" name="Picture 9" descr="A close up of a map&#10;&#10;Description generated with high confidence">
            <a:extLst>
              <a:ext uri="{FF2B5EF4-FFF2-40B4-BE49-F238E27FC236}">
                <a16:creationId xmlns:a16="http://schemas.microsoft.com/office/drawing/2014/main" id="{7D3E642B-CECB-4DA6-A91C-8B4064D5D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721" y="1884285"/>
            <a:ext cx="3401074" cy="3490762"/>
          </a:xfrm>
          <a:prstGeom prst="rect">
            <a:avLst/>
          </a:prstGeom>
        </p:spPr>
      </p:pic>
      <p:pic>
        <p:nvPicPr>
          <p:cNvPr id="4" name="Picture 3" descr="A close up of a map&#10;&#10;Description generated with very high confidence">
            <a:extLst>
              <a:ext uri="{FF2B5EF4-FFF2-40B4-BE49-F238E27FC236}">
                <a16:creationId xmlns:a16="http://schemas.microsoft.com/office/drawing/2014/main" id="{E76C7C40-C5BC-4F0B-9CE0-C895196BB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0069" y="1062283"/>
            <a:ext cx="4842211" cy="4568396"/>
          </a:xfrm>
          <a:prstGeom prst="rect">
            <a:avLst/>
          </a:prstGeom>
        </p:spPr>
      </p:pic>
    </p:spTree>
    <p:extLst>
      <p:ext uri="{BB962C8B-B14F-4D97-AF65-F5344CB8AC3E}">
        <p14:creationId xmlns:p14="http://schemas.microsoft.com/office/powerpoint/2010/main" val="2659875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1D13DD-3973-4A0A-A815-9D3986E28031}"/>
              </a:ext>
            </a:extLst>
          </p:cNvPr>
          <p:cNvSpPr>
            <a:spLocks noGrp="1"/>
          </p:cNvSpPr>
          <p:nvPr>
            <p:ph type="body" sz="quarter" idx="14"/>
          </p:nvPr>
        </p:nvSpPr>
        <p:spPr>
          <a:xfrm>
            <a:off x="247649" y="1438401"/>
            <a:ext cx="3566066" cy="4486614"/>
          </a:xfrm>
        </p:spPr>
        <p:txBody>
          <a:bodyPr/>
          <a:lstStyle/>
          <a:p>
            <a:pPr marL="0" indent="0">
              <a:buNone/>
            </a:pPr>
            <a:r>
              <a:rPr lang="en-US" dirty="0"/>
              <a:t>Since January 1</a:t>
            </a:r>
            <a:r>
              <a:rPr lang="en-US" baseline="30000" dirty="0"/>
              <a:t>st</a:t>
            </a:r>
            <a:r>
              <a:rPr lang="en-US" dirty="0"/>
              <a:t>, 2019</a:t>
            </a:r>
          </a:p>
          <a:p>
            <a:r>
              <a:rPr lang="en-US" b="1" dirty="0"/>
              <a:t>1,828 Ride Checks</a:t>
            </a:r>
          </a:p>
          <a:p>
            <a:r>
              <a:rPr lang="en-US" b="1" dirty="0"/>
              <a:t>1,408 Passenger Interactions</a:t>
            </a:r>
          </a:p>
          <a:p>
            <a:pPr lvl="1">
              <a:lnSpc>
                <a:spcPct val="100000"/>
              </a:lnSpc>
              <a:spcBef>
                <a:spcPts val="0"/>
              </a:spcBef>
            </a:pPr>
            <a:r>
              <a:rPr lang="en-US" dirty="0"/>
              <a:t>1,032 (60.49%) Positive</a:t>
            </a:r>
          </a:p>
          <a:p>
            <a:pPr lvl="2">
              <a:lnSpc>
                <a:spcPct val="100000"/>
              </a:lnSpc>
              <a:spcBef>
                <a:spcPts val="0"/>
              </a:spcBef>
            </a:pPr>
            <a:r>
              <a:rPr lang="en-US" dirty="0"/>
              <a:t>“Convenient” #1</a:t>
            </a:r>
          </a:p>
          <a:p>
            <a:pPr lvl="1">
              <a:lnSpc>
                <a:spcPct val="100000"/>
              </a:lnSpc>
              <a:spcBef>
                <a:spcPts val="0"/>
              </a:spcBef>
            </a:pPr>
            <a:r>
              <a:rPr lang="en-US" dirty="0"/>
              <a:t>387 (22.68%) Negative</a:t>
            </a:r>
          </a:p>
          <a:p>
            <a:pPr lvl="2">
              <a:lnSpc>
                <a:spcPct val="100000"/>
              </a:lnSpc>
              <a:spcBef>
                <a:spcPts val="0"/>
              </a:spcBef>
            </a:pPr>
            <a:r>
              <a:rPr lang="en-US" dirty="0"/>
              <a:t>“</a:t>
            </a:r>
            <a:r>
              <a:rPr lang="en-US" sz="1800" b="1" dirty="0" err="1"/>
              <a:t>IN</a:t>
            </a:r>
            <a:r>
              <a:rPr lang="en-US" dirty="0" err="1"/>
              <a:t>convenient</a:t>
            </a:r>
            <a:r>
              <a:rPr lang="en-US" dirty="0"/>
              <a:t>” #1</a:t>
            </a:r>
          </a:p>
          <a:p>
            <a:r>
              <a:rPr lang="en-US" b="1" dirty="0"/>
              <a:t>500 On-Time Performance observations</a:t>
            </a:r>
          </a:p>
          <a:p>
            <a:r>
              <a:rPr lang="en-US" b="1" u="sng" dirty="0"/>
              <a:t>3,408 Safety Efficiency Tests Performed</a:t>
            </a:r>
          </a:p>
          <a:p>
            <a:pPr lvl="1"/>
            <a:r>
              <a:rPr lang="en-US" dirty="0"/>
              <a:t>3,168 Audible at Grade Crossing</a:t>
            </a:r>
          </a:p>
          <a:p>
            <a:pPr lvl="1"/>
            <a:r>
              <a:rPr lang="en-US" dirty="0"/>
              <a:t>240 Monthly</a:t>
            </a:r>
          </a:p>
          <a:p>
            <a:pPr lvl="2"/>
            <a:r>
              <a:rPr lang="en-US" sz="1400" dirty="0"/>
              <a:t>Different rule tested each month</a:t>
            </a:r>
          </a:p>
          <a:p>
            <a:pPr lvl="1"/>
            <a:r>
              <a:rPr lang="en-US" dirty="0"/>
              <a:t>98.85% Pass Ratio</a:t>
            </a:r>
          </a:p>
          <a:p>
            <a:pPr marL="0" indent="0">
              <a:buNone/>
            </a:pPr>
            <a:endParaRPr lang="en-US" b="1" u="sng" dirty="0"/>
          </a:p>
          <a:p>
            <a:pPr marL="0" indent="0">
              <a:buNone/>
            </a:pPr>
            <a:endParaRPr lang="en-US" dirty="0"/>
          </a:p>
        </p:txBody>
      </p:sp>
      <p:sp>
        <p:nvSpPr>
          <p:cNvPr id="3" name="Text Placeholder 2">
            <a:extLst>
              <a:ext uri="{FF2B5EF4-FFF2-40B4-BE49-F238E27FC236}">
                <a16:creationId xmlns:a16="http://schemas.microsoft.com/office/drawing/2014/main" id="{5E0FE2D2-A61A-47A2-A4E7-8BFE6ACB8034}"/>
              </a:ext>
            </a:extLst>
          </p:cNvPr>
          <p:cNvSpPr>
            <a:spLocks noGrp="1"/>
          </p:cNvSpPr>
          <p:nvPr>
            <p:ph type="body" sz="quarter" idx="15"/>
          </p:nvPr>
        </p:nvSpPr>
        <p:spPr/>
        <p:txBody>
          <a:bodyPr/>
          <a:lstStyle/>
          <a:p>
            <a:r>
              <a:rPr lang="en-US" dirty="0"/>
              <a:t>Results</a:t>
            </a:r>
          </a:p>
        </p:txBody>
      </p:sp>
      <p:pic>
        <p:nvPicPr>
          <p:cNvPr id="10" name="Picture 9" descr="A close up of a map&#10;&#10;Description generated with very high confidence">
            <a:extLst>
              <a:ext uri="{FF2B5EF4-FFF2-40B4-BE49-F238E27FC236}">
                <a16:creationId xmlns:a16="http://schemas.microsoft.com/office/drawing/2014/main" id="{65E7D724-1E0E-42E5-B3F9-FFFC22FD5D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9748" y="1538865"/>
            <a:ext cx="4783620" cy="49734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32634743"/>
      </p:ext>
    </p:extLst>
  </p:cSld>
  <p:clrMapOvr>
    <a:masterClrMapping/>
  </p:clrMapOvr>
</p:sld>
</file>

<file path=ppt/theme/theme1.xml><?xml version="1.0" encoding="utf-8"?>
<a:theme xmlns:a="http://schemas.openxmlformats.org/drawingml/2006/main" name="DARTPresentationTemplate final with photos compressed (3)">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892EA55-B18E-4675-A222-91BAAD65423C}" vid="{AECC0761-B0AA-497B-88B3-BD07E0800F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TotalTime>
  <Words>405</Words>
  <Application>Microsoft Office PowerPoint</Application>
  <PresentationFormat>On-screen Show (4:3)</PresentationFormat>
  <Paragraphs>72</Paragraphs>
  <Slides>12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Courier New</vt:lpstr>
      <vt:lpstr>Franklin Gothic Demi</vt:lpstr>
      <vt:lpstr>Tahoma</vt:lpstr>
      <vt:lpstr>Univers</vt:lpstr>
      <vt:lpstr>Wingdings</vt:lpstr>
      <vt:lpstr>DARTPresentationTemplate final with photos compressed (3)</vt:lpstr>
      <vt:lpstr>Mobile Data Collection for  Rail Operations Field  Personnel</vt:lpstr>
      <vt:lpstr>PowerPoint Presentation</vt:lpstr>
      <vt:lpstr>Background</vt:lpstr>
      <vt:lpstr>PowerPoint Presentation</vt:lpstr>
      <vt:lpstr>Evaluation and Analysis</vt:lpstr>
      <vt:lpstr>Deployment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Field Supervisors  High Performance Tracking</dc:title>
  <dc:creator>Carol Wise</dc:creator>
  <cp:lastModifiedBy>Gail Cook</cp:lastModifiedBy>
  <cp:revision>8</cp:revision>
  <cp:lastPrinted>2018-11-09T19:30:42Z</cp:lastPrinted>
  <dcterms:modified xsi:type="dcterms:W3CDTF">2019-04-26T15:40:55Z</dcterms:modified>
</cp:coreProperties>
</file>