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 id="2147483660" r:id="rId5"/>
  </p:sldMasterIdLst>
  <p:notesMasterIdLst>
    <p:notesMasterId r:id="rId42"/>
  </p:notesMasterIdLst>
  <p:handoutMasterIdLst>
    <p:handoutMasterId r:id="rId43"/>
  </p:handoutMasterIdLst>
  <p:sldIdLst>
    <p:sldId id="879" r:id="rId6"/>
    <p:sldId id="886" r:id="rId7"/>
    <p:sldId id="258" r:id="rId8"/>
    <p:sldId id="260" r:id="rId9"/>
    <p:sldId id="259" r:id="rId10"/>
    <p:sldId id="265" r:id="rId11"/>
    <p:sldId id="281" r:id="rId12"/>
    <p:sldId id="282" r:id="rId13"/>
    <p:sldId id="280" r:id="rId14"/>
    <p:sldId id="887" r:id="rId15"/>
    <p:sldId id="890" r:id="rId16"/>
    <p:sldId id="451" r:id="rId17"/>
    <p:sldId id="891" r:id="rId18"/>
    <p:sldId id="889" r:id="rId19"/>
    <p:sldId id="878" r:id="rId20"/>
    <p:sldId id="454" r:id="rId21"/>
    <p:sldId id="874" r:id="rId22"/>
    <p:sldId id="494" r:id="rId23"/>
    <p:sldId id="524" r:id="rId24"/>
    <p:sldId id="525" r:id="rId25"/>
    <p:sldId id="420" r:id="rId26"/>
    <p:sldId id="502" r:id="rId27"/>
    <p:sldId id="353" r:id="rId28"/>
    <p:sldId id="488" r:id="rId29"/>
    <p:sldId id="875" r:id="rId30"/>
    <p:sldId id="876" r:id="rId31"/>
    <p:sldId id="292" r:id="rId32"/>
    <p:sldId id="888" r:id="rId33"/>
    <p:sldId id="448" r:id="rId34"/>
    <p:sldId id="884" r:id="rId35"/>
    <p:sldId id="352" r:id="rId36"/>
    <p:sldId id="355" r:id="rId37"/>
    <p:sldId id="457" r:id="rId38"/>
    <p:sldId id="456" r:id="rId39"/>
    <p:sldId id="425" r:id="rId40"/>
    <p:sldId id="45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456" userDrawn="1">
          <p15:clr>
            <a:srgbClr val="A4A3A4"/>
          </p15:clr>
        </p15:guide>
        <p15:guide id="3" pos="5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000"/>
    <a:srgbClr val="FFFFFF"/>
    <a:srgbClr val="00FF00"/>
    <a:srgbClr val="FFCC00"/>
    <a:srgbClr val="CCFF99"/>
    <a:srgbClr val="99FF66"/>
    <a:srgbClr val="33CC33"/>
    <a:srgbClr val="00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5" autoAdjust="0"/>
    <p:restoredTop sz="77194" autoAdjust="0"/>
  </p:normalViewPr>
  <p:slideViewPr>
    <p:cSldViewPr snapToGrid="0">
      <p:cViewPr varScale="1">
        <p:scale>
          <a:sx n="72" d="100"/>
          <a:sy n="72" d="100"/>
        </p:scale>
        <p:origin x="2280" y="200"/>
      </p:cViewPr>
      <p:guideLst>
        <p:guide orient="horz" pos="1104"/>
        <p:guide pos="456"/>
        <p:guide pos="518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5218" y="1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F3E5B-D6F1-4780-A4A3-AB1CD0C26B32}" type="doc">
      <dgm:prSet loTypeId="urn:microsoft.com/office/officeart/2005/8/layout/venn1" loCatId="relationship" qsTypeId="urn:microsoft.com/office/officeart/2005/8/quickstyle/simple1" qsCatId="simple" csTypeId="urn:microsoft.com/office/officeart/2005/8/colors/accent1_2" csCatId="accent1" phldr="1"/>
      <dgm:spPr/>
    </dgm:pt>
    <dgm:pt modelId="{76BB081E-8948-4511-9C75-62A270A3ED91}">
      <dgm:prSet phldrT="[Text]" custT="1"/>
      <dgm:spPr>
        <a:solidFill>
          <a:srgbClr val="FFC000">
            <a:alpha val="50000"/>
          </a:srgbClr>
        </a:solidFill>
      </dgm:spPr>
      <dgm:t>
        <a:bodyPr/>
        <a:lstStyle/>
        <a:p>
          <a:r>
            <a:rPr lang="en-US" sz="1400" dirty="0"/>
            <a:t>Asset Management</a:t>
          </a:r>
        </a:p>
      </dgm:t>
    </dgm:pt>
    <dgm:pt modelId="{0D464143-5A3B-4C40-A8B4-66D663C130A4}" type="parTrans" cxnId="{AD375940-76DA-48AF-ADEF-3C42D4A67113}">
      <dgm:prSet/>
      <dgm:spPr/>
      <dgm:t>
        <a:bodyPr/>
        <a:lstStyle/>
        <a:p>
          <a:endParaRPr lang="en-US"/>
        </a:p>
      </dgm:t>
    </dgm:pt>
    <dgm:pt modelId="{2E5A6CAA-906A-4CEC-85F9-2ABC319F10B2}" type="sibTrans" cxnId="{AD375940-76DA-48AF-ADEF-3C42D4A67113}">
      <dgm:prSet/>
      <dgm:spPr/>
      <dgm:t>
        <a:bodyPr/>
        <a:lstStyle/>
        <a:p>
          <a:endParaRPr lang="en-US"/>
        </a:p>
      </dgm:t>
    </dgm:pt>
    <dgm:pt modelId="{6ABA784D-C30D-4C54-BFBB-B4AEFE9074F5}">
      <dgm:prSet phldrT="[Text]" custT="1"/>
      <dgm:spPr/>
      <dgm:t>
        <a:bodyPr/>
        <a:lstStyle/>
        <a:p>
          <a:r>
            <a:rPr lang="en-US" sz="1400" dirty="0"/>
            <a:t>Inventory Management</a:t>
          </a:r>
        </a:p>
      </dgm:t>
    </dgm:pt>
    <dgm:pt modelId="{2805F7BE-C05C-4A74-82BD-E8625A148B36}" type="parTrans" cxnId="{0C8A78C9-342A-470B-94DF-E678A53FA80E}">
      <dgm:prSet/>
      <dgm:spPr/>
      <dgm:t>
        <a:bodyPr/>
        <a:lstStyle/>
        <a:p>
          <a:endParaRPr lang="en-US"/>
        </a:p>
      </dgm:t>
    </dgm:pt>
    <dgm:pt modelId="{A5DBA101-BE2A-40BF-B712-9DA8C7755F0F}" type="sibTrans" cxnId="{0C8A78C9-342A-470B-94DF-E678A53FA80E}">
      <dgm:prSet/>
      <dgm:spPr/>
      <dgm:t>
        <a:bodyPr/>
        <a:lstStyle/>
        <a:p>
          <a:endParaRPr lang="en-US"/>
        </a:p>
      </dgm:t>
    </dgm:pt>
    <dgm:pt modelId="{60CA1EF4-FC04-48FC-A4D8-7F6A2C44330F}">
      <dgm:prSet phldrT="[Text]" custT="1"/>
      <dgm:spPr>
        <a:solidFill>
          <a:srgbClr val="33CC33">
            <a:alpha val="50000"/>
          </a:srgbClr>
        </a:solidFill>
      </dgm:spPr>
      <dgm:t>
        <a:bodyPr/>
        <a:lstStyle/>
        <a:p>
          <a:r>
            <a:rPr lang="en-US" sz="1400" dirty="0"/>
            <a:t>Work Management</a:t>
          </a:r>
        </a:p>
      </dgm:t>
    </dgm:pt>
    <dgm:pt modelId="{3FCF86AE-0DE6-49AF-891B-D80AA7B990A0}" type="parTrans" cxnId="{0328B802-A931-4629-A0CE-47112E01A7D8}">
      <dgm:prSet/>
      <dgm:spPr/>
      <dgm:t>
        <a:bodyPr/>
        <a:lstStyle/>
        <a:p>
          <a:endParaRPr lang="en-US"/>
        </a:p>
      </dgm:t>
    </dgm:pt>
    <dgm:pt modelId="{7D2C86C7-5D64-4377-9202-8BFE4D449B32}" type="sibTrans" cxnId="{0328B802-A931-4629-A0CE-47112E01A7D8}">
      <dgm:prSet/>
      <dgm:spPr/>
      <dgm:t>
        <a:bodyPr/>
        <a:lstStyle/>
        <a:p>
          <a:endParaRPr lang="en-US"/>
        </a:p>
      </dgm:t>
    </dgm:pt>
    <dgm:pt modelId="{A9586D68-4511-416E-9CEA-617869A64764}" type="pres">
      <dgm:prSet presAssocID="{601F3E5B-D6F1-4780-A4A3-AB1CD0C26B32}" presName="compositeShape" presStyleCnt="0">
        <dgm:presLayoutVars>
          <dgm:chMax val="7"/>
          <dgm:dir/>
          <dgm:resizeHandles val="exact"/>
        </dgm:presLayoutVars>
      </dgm:prSet>
      <dgm:spPr/>
    </dgm:pt>
    <dgm:pt modelId="{9A6E5267-0418-45FB-9484-739D70BCE134}" type="pres">
      <dgm:prSet presAssocID="{76BB081E-8948-4511-9C75-62A270A3ED91}" presName="circ1" presStyleLbl="vennNode1" presStyleIdx="0" presStyleCnt="3"/>
      <dgm:spPr/>
    </dgm:pt>
    <dgm:pt modelId="{3BE43599-6CF0-4241-B4E8-787026FDC508}" type="pres">
      <dgm:prSet presAssocID="{76BB081E-8948-4511-9C75-62A270A3ED91}" presName="circ1Tx" presStyleLbl="revTx" presStyleIdx="0" presStyleCnt="0">
        <dgm:presLayoutVars>
          <dgm:chMax val="0"/>
          <dgm:chPref val="0"/>
          <dgm:bulletEnabled val="1"/>
        </dgm:presLayoutVars>
      </dgm:prSet>
      <dgm:spPr/>
    </dgm:pt>
    <dgm:pt modelId="{222736D2-4E2F-4E29-B1AB-205C812EC981}" type="pres">
      <dgm:prSet presAssocID="{6ABA784D-C30D-4C54-BFBB-B4AEFE9074F5}" presName="circ2" presStyleLbl="vennNode1" presStyleIdx="1" presStyleCnt="3"/>
      <dgm:spPr/>
    </dgm:pt>
    <dgm:pt modelId="{40519244-21CB-4905-8D1E-750A4C09B0B3}" type="pres">
      <dgm:prSet presAssocID="{6ABA784D-C30D-4C54-BFBB-B4AEFE9074F5}" presName="circ2Tx" presStyleLbl="revTx" presStyleIdx="0" presStyleCnt="0">
        <dgm:presLayoutVars>
          <dgm:chMax val="0"/>
          <dgm:chPref val="0"/>
          <dgm:bulletEnabled val="1"/>
        </dgm:presLayoutVars>
      </dgm:prSet>
      <dgm:spPr/>
    </dgm:pt>
    <dgm:pt modelId="{B87D5E12-25FE-4937-8565-17C9CA9B8EB9}" type="pres">
      <dgm:prSet presAssocID="{60CA1EF4-FC04-48FC-A4D8-7F6A2C44330F}" presName="circ3" presStyleLbl="vennNode1" presStyleIdx="2" presStyleCnt="3"/>
      <dgm:spPr/>
    </dgm:pt>
    <dgm:pt modelId="{D4D095A1-A68D-4AFE-9D0E-1499F339163A}" type="pres">
      <dgm:prSet presAssocID="{60CA1EF4-FC04-48FC-A4D8-7F6A2C44330F}" presName="circ3Tx" presStyleLbl="revTx" presStyleIdx="0" presStyleCnt="0">
        <dgm:presLayoutVars>
          <dgm:chMax val="0"/>
          <dgm:chPref val="0"/>
          <dgm:bulletEnabled val="1"/>
        </dgm:presLayoutVars>
      </dgm:prSet>
      <dgm:spPr/>
    </dgm:pt>
  </dgm:ptLst>
  <dgm:cxnLst>
    <dgm:cxn modelId="{0328B802-A931-4629-A0CE-47112E01A7D8}" srcId="{601F3E5B-D6F1-4780-A4A3-AB1CD0C26B32}" destId="{60CA1EF4-FC04-48FC-A4D8-7F6A2C44330F}" srcOrd="2" destOrd="0" parTransId="{3FCF86AE-0DE6-49AF-891B-D80AA7B990A0}" sibTransId="{7D2C86C7-5D64-4377-9202-8BFE4D449B32}"/>
    <dgm:cxn modelId="{AD375940-76DA-48AF-ADEF-3C42D4A67113}" srcId="{601F3E5B-D6F1-4780-A4A3-AB1CD0C26B32}" destId="{76BB081E-8948-4511-9C75-62A270A3ED91}" srcOrd="0" destOrd="0" parTransId="{0D464143-5A3B-4C40-A8B4-66D663C130A4}" sibTransId="{2E5A6CAA-906A-4CEC-85F9-2ABC319F10B2}"/>
    <dgm:cxn modelId="{2C24A569-6E8C-4994-95C6-609DD24EC051}" type="presOf" srcId="{6ABA784D-C30D-4C54-BFBB-B4AEFE9074F5}" destId="{222736D2-4E2F-4E29-B1AB-205C812EC981}" srcOrd="0" destOrd="0" presId="urn:microsoft.com/office/officeart/2005/8/layout/venn1"/>
    <dgm:cxn modelId="{10EFE172-8746-4AFF-844C-6AC35FA4432F}" type="presOf" srcId="{601F3E5B-D6F1-4780-A4A3-AB1CD0C26B32}" destId="{A9586D68-4511-416E-9CEA-617869A64764}" srcOrd="0" destOrd="0" presId="urn:microsoft.com/office/officeart/2005/8/layout/venn1"/>
    <dgm:cxn modelId="{1743D781-B986-492B-809C-0C848E5EEDDB}" type="presOf" srcId="{76BB081E-8948-4511-9C75-62A270A3ED91}" destId="{3BE43599-6CF0-4241-B4E8-787026FDC508}" srcOrd="1" destOrd="0" presId="urn:microsoft.com/office/officeart/2005/8/layout/venn1"/>
    <dgm:cxn modelId="{CDD1AA93-8008-4307-9459-BC7C90046AF9}" type="presOf" srcId="{60CA1EF4-FC04-48FC-A4D8-7F6A2C44330F}" destId="{D4D095A1-A68D-4AFE-9D0E-1499F339163A}" srcOrd="1" destOrd="0" presId="urn:microsoft.com/office/officeart/2005/8/layout/venn1"/>
    <dgm:cxn modelId="{6D64C39C-E92A-423C-AF83-3323AEDB9B3D}" type="presOf" srcId="{76BB081E-8948-4511-9C75-62A270A3ED91}" destId="{9A6E5267-0418-45FB-9484-739D70BCE134}" srcOrd="0" destOrd="0" presId="urn:microsoft.com/office/officeart/2005/8/layout/venn1"/>
    <dgm:cxn modelId="{0C8A78C9-342A-470B-94DF-E678A53FA80E}" srcId="{601F3E5B-D6F1-4780-A4A3-AB1CD0C26B32}" destId="{6ABA784D-C30D-4C54-BFBB-B4AEFE9074F5}" srcOrd="1" destOrd="0" parTransId="{2805F7BE-C05C-4A74-82BD-E8625A148B36}" sibTransId="{A5DBA101-BE2A-40BF-B712-9DA8C7755F0F}"/>
    <dgm:cxn modelId="{2F0C22DF-B558-4C25-8545-16B9092383BE}" type="presOf" srcId="{60CA1EF4-FC04-48FC-A4D8-7F6A2C44330F}" destId="{B87D5E12-25FE-4937-8565-17C9CA9B8EB9}" srcOrd="0" destOrd="0" presId="urn:microsoft.com/office/officeart/2005/8/layout/venn1"/>
    <dgm:cxn modelId="{A38EB0EB-DE40-416E-8E61-B334DD5BD9B7}" type="presOf" srcId="{6ABA784D-C30D-4C54-BFBB-B4AEFE9074F5}" destId="{40519244-21CB-4905-8D1E-750A4C09B0B3}" srcOrd="1" destOrd="0" presId="urn:microsoft.com/office/officeart/2005/8/layout/venn1"/>
    <dgm:cxn modelId="{EE5C70DC-B13A-43CF-A326-8D4012FB60C7}" type="presParOf" srcId="{A9586D68-4511-416E-9CEA-617869A64764}" destId="{9A6E5267-0418-45FB-9484-739D70BCE134}" srcOrd="0" destOrd="0" presId="urn:microsoft.com/office/officeart/2005/8/layout/venn1"/>
    <dgm:cxn modelId="{D621FA93-D4D0-4F1A-9715-325C32FF7D2C}" type="presParOf" srcId="{A9586D68-4511-416E-9CEA-617869A64764}" destId="{3BE43599-6CF0-4241-B4E8-787026FDC508}" srcOrd="1" destOrd="0" presId="urn:microsoft.com/office/officeart/2005/8/layout/venn1"/>
    <dgm:cxn modelId="{A694BCA7-B283-4981-A164-1D63590A9497}" type="presParOf" srcId="{A9586D68-4511-416E-9CEA-617869A64764}" destId="{222736D2-4E2F-4E29-B1AB-205C812EC981}" srcOrd="2" destOrd="0" presId="urn:microsoft.com/office/officeart/2005/8/layout/venn1"/>
    <dgm:cxn modelId="{5419CAD0-9E51-40B6-BD32-D417B425CDEF}" type="presParOf" srcId="{A9586D68-4511-416E-9CEA-617869A64764}" destId="{40519244-21CB-4905-8D1E-750A4C09B0B3}" srcOrd="3" destOrd="0" presId="urn:microsoft.com/office/officeart/2005/8/layout/venn1"/>
    <dgm:cxn modelId="{56436DD4-4AB1-47E7-BADE-8A1AA8120041}" type="presParOf" srcId="{A9586D68-4511-416E-9CEA-617869A64764}" destId="{B87D5E12-25FE-4937-8565-17C9CA9B8EB9}" srcOrd="4" destOrd="0" presId="urn:microsoft.com/office/officeart/2005/8/layout/venn1"/>
    <dgm:cxn modelId="{2773128D-856E-4A82-BD18-E2E072AD9044}" type="presParOf" srcId="{A9586D68-4511-416E-9CEA-617869A64764}" destId="{D4D095A1-A68D-4AFE-9D0E-1499F339163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67D2F-B29E-4043-A255-30ACF6425A86}" type="doc">
      <dgm:prSet loTypeId="urn:microsoft.com/office/officeart/2005/8/layout/process3" loCatId="process" qsTypeId="urn:microsoft.com/office/officeart/2005/8/quickstyle/3d3" qsCatId="3D" csTypeId="urn:microsoft.com/office/officeart/2005/8/colors/accent1_2" csCatId="accent1" phldr="1"/>
      <dgm:spPr/>
      <dgm:t>
        <a:bodyPr/>
        <a:lstStyle/>
        <a:p>
          <a:endParaRPr lang="en-US"/>
        </a:p>
      </dgm:t>
    </dgm:pt>
    <dgm:pt modelId="{DEAFC1C4-D820-4E22-9E23-96BB7DDD5A10}">
      <dgm:prSet phldrT="[Text]"/>
      <dgm:spPr/>
      <dgm:t>
        <a:bodyPr/>
        <a:lstStyle/>
        <a:p>
          <a:pPr algn="ctr"/>
          <a:r>
            <a:rPr lang="en-US" dirty="0"/>
            <a:t>Notice to Proceed</a:t>
          </a:r>
        </a:p>
      </dgm:t>
    </dgm:pt>
    <dgm:pt modelId="{B7F60568-831A-4323-8CB6-2F1BA1C73567}" type="parTrans" cxnId="{DE3A0BD5-CE6E-46B9-BAE3-FDB8F012B87B}">
      <dgm:prSet/>
      <dgm:spPr/>
      <dgm:t>
        <a:bodyPr/>
        <a:lstStyle/>
        <a:p>
          <a:endParaRPr lang="en-US"/>
        </a:p>
      </dgm:t>
    </dgm:pt>
    <dgm:pt modelId="{B3041F87-F2F7-48BF-81F3-C753CEDAE92C}" type="sibTrans" cxnId="{DE3A0BD5-CE6E-46B9-BAE3-FDB8F012B87B}">
      <dgm:prSet/>
      <dgm:spPr/>
      <dgm:t>
        <a:bodyPr/>
        <a:lstStyle/>
        <a:p>
          <a:endParaRPr lang="en-US" dirty="0"/>
        </a:p>
      </dgm:t>
    </dgm:pt>
    <dgm:pt modelId="{EA113620-5852-4E07-9595-178F524E5792}">
      <dgm:prSet phldrT="[Text]"/>
      <dgm:spPr/>
      <dgm:t>
        <a:bodyPr/>
        <a:lstStyle/>
        <a:p>
          <a:pPr algn="ctr"/>
          <a:r>
            <a:rPr lang="en-US" dirty="0"/>
            <a:t>Pilot Phase</a:t>
          </a:r>
        </a:p>
      </dgm:t>
    </dgm:pt>
    <dgm:pt modelId="{32EE1795-F7A9-4DFA-98BA-603178EE54D2}" type="parTrans" cxnId="{AD5B3825-61D3-488D-854A-E06D0453BD45}">
      <dgm:prSet/>
      <dgm:spPr/>
      <dgm:t>
        <a:bodyPr/>
        <a:lstStyle/>
        <a:p>
          <a:endParaRPr lang="en-US"/>
        </a:p>
      </dgm:t>
    </dgm:pt>
    <dgm:pt modelId="{94D526AE-0707-4195-8AD3-077F49D19461}" type="sibTrans" cxnId="{AD5B3825-61D3-488D-854A-E06D0453BD45}">
      <dgm:prSet/>
      <dgm:spPr/>
      <dgm:t>
        <a:bodyPr/>
        <a:lstStyle/>
        <a:p>
          <a:endParaRPr lang="en-US" dirty="0"/>
        </a:p>
      </dgm:t>
    </dgm:pt>
    <dgm:pt modelId="{361D0A00-220F-4771-90E4-6C04FD4B5594}">
      <dgm:prSet phldrT="[Text]"/>
      <dgm:spPr/>
      <dgm:t>
        <a:bodyPr/>
        <a:lstStyle/>
        <a:p>
          <a:pPr algn="ctr"/>
          <a:r>
            <a:rPr lang="en-US" dirty="0"/>
            <a:t>Agency Wide Implementation</a:t>
          </a:r>
        </a:p>
      </dgm:t>
    </dgm:pt>
    <dgm:pt modelId="{6BC0EAEC-CB77-4FAC-95F5-7E1A09C008C8}" type="parTrans" cxnId="{FEC9FDDE-180B-41FF-92B6-2288F0034624}">
      <dgm:prSet/>
      <dgm:spPr/>
      <dgm:t>
        <a:bodyPr/>
        <a:lstStyle/>
        <a:p>
          <a:endParaRPr lang="en-US"/>
        </a:p>
      </dgm:t>
    </dgm:pt>
    <dgm:pt modelId="{9B194F87-BFF4-4E93-A703-51A35937C885}" type="sibTrans" cxnId="{FEC9FDDE-180B-41FF-92B6-2288F0034624}">
      <dgm:prSet/>
      <dgm:spPr/>
      <dgm:t>
        <a:bodyPr/>
        <a:lstStyle/>
        <a:p>
          <a:endParaRPr lang="en-US"/>
        </a:p>
      </dgm:t>
    </dgm:pt>
    <dgm:pt modelId="{81DFD053-BCA9-4CAA-A6EB-7E9AD9B77802}" type="pres">
      <dgm:prSet presAssocID="{1C167D2F-B29E-4043-A255-30ACF6425A86}" presName="linearFlow" presStyleCnt="0">
        <dgm:presLayoutVars>
          <dgm:dir/>
          <dgm:animLvl val="lvl"/>
          <dgm:resizeHandles val="exact"/>
        </dgm:presLayoutVars>
      </dgm:prSet>
      <dgm:spPr/>
    </dgm:pt>
    <dgm:pt modelId="{F2AD37D0-2473-4749-9EA5-85375FC39D24}" type="pres">
      <dgm:prSet presAssocID="{DEAFC1C4-D820-4E22-9E23-96BB7DDD5A10}" presName="composite" presStyleCnt="0"/>
      <dgm:spPr/>
    </dgm:pt>
    <dgm:pt modelId="{73A76C5E-5E35-4D79-A9C5-35AD9F635439}" type="pres">
      <dgm:prSet presAssocID="{DEAFC1C4-D820-4E22-9E23-96BB7DDD5A10}" presName="parTx" presStyleLbl="node1" presStyleIdx="0" presStyleCnt="3">
        <dgm:presLayoutVars>
          <dgm:chMax val="0"/>
          <dgm:chPref val="0"/>
          <dgm:bulletEnabled val="1"/>
        </dgm:presLayoutVars>
      </dgm:prSet>
      <dgm:spPr/>
    </dgm:pt>
    <dgm:pt modelId="{CFF3074E-6FC8-4C52-AF38-77B973A2D282}" type="pres">
      <dgm:prSet presAssocID="{DEAFC1C4-D820-4E22-9E23-96BB7DDD5A10}" presName="parSh" presStyleLbl="node1" presStyleIdx="0" presStyleCnt="3"/>
      <dgm:spPr/>
    </dgm:pt>
    <dgm:pt modelId="{63F09B79-4C1A-40EA-8068-DA9DEE025631}" type="pres">
      <dgm:prSet presAssocID="{DEAFC1C4-D820-4E22-9E23-96BB7DDD5A10}" presName="desTx" presStyleLbl="fgAcc1" presStyleIdx="0" presStyleCnt="3">
        <dgm:presLayoutVars>
          <dgm:bulletEnabled val="1"/>
        </dgm:presLayoutVars>
      </dgm:prSet>
      <dgm:spPr/>
    </dgm:pt>
    <dgm:pt modelId="{1F9635E6-5F3B-4013-ADA2-EE49DD96D3CF}" type="pres">
      <dgm:prSet presAssocID="{B3041F87-F2F7-48BF-81F3-C753CEDAE92C}" presName="sibTrans" presStyleLbl="sibTrans2D1" presStyleIdx="0" presStyleCnt="2"/>
      <dgm:spPr/>
    </dgm:pt>
    <dgm:pt modelId="{C97E9DB1-B70E-4335-9F1E-F3FCB191ADF2}" type="pres">
      <dgm:prSet presAssocID="{B3041F87-F2F7-48BF-81F3-C753CEDAE92C}" presName="connTx" presStyleLbl="sibTrans2D1" presStyleIdx="0" presStyleCnt="2"/>
      <dgm:spPr/>
    </dgm:pt>
    <dgm:pt modelId="{2E56A219-CB08-4EE8-8EFB-7C4D552F0033}" type="pres">
      <dgm:prSet presAssocID="{EA113620-5852-4E07-9595-178F524E5792}" presName="composite" presStyleCnt="0"/>
      <dgm:spPr/>
    </dgm:pt>
    <dgm:pt modelId="{36BCDA2C-B014-4E10-A6B6-CDECEF392E17}" type="pres">
      <dgm:prSet presAssocID="{EA113620-5852-4E07-9595-178F524E5792}" presName="parTx" presStyleLbl="node1" presStyleIdx="0" presStyleCnt="3">
        <dgm:presLayoutVars>
          <dgm:chMax val="0"/>
          <dgm:chPref val="0"/>
          <dgm:bulletEnabled val="1"/>
        </dgm:presLayoutVars>
      </dgm:prSet>
      <dgm:spPr/>
    </dgm:pt>
    <dgm:pt modelId="{277031FF-84A1-4BF7-A439-1B6FA017D6C2}" type="pres">
      <dgm:prSet presAssocID="{EA113620-5852-4E07-9595-178F524E5792}" presName="parSh" presStyleLbl="node1" presStyleIdx="1" presStyleCnt="3"/>
      <dgm:spPr/>
    </dgm:pt>
    <dgm:pt modelId="{63C7EB64-4896-4DBA-A295-C48FB145B4F0}" type="pres">
      <dgm:prSet presAssocID="{EA113620-5852-4E07-9595-178F524E5792}" presName="desTx" presStyleLbl="fgAcc1" presStyleIdx="1" presStyleCnt="3" custLinFactNeighborX="-2955" custLinFactNeighborY="-3649">
        <dgm:presLayoutVars>
          <dgm:bulletEnabled val="1"/>
        </dgm:presLayoutVars>
      </dgm:prSet>
      <dgm:spPr/>
    </dgm:pt>
    <dgm:pt modelId="{F17DC783-7F53-413E-8DD1-DC2277ECAB2A}" type="pres">
      <dgm:prSet presAssocID="{94D526AE-0707-4195-8AD3-077F49D19461}" presName="sibTrans" presStyleLbl="sibTrans2D1" presStyleIdx="1" presStyleCnt="2"/>
      <dgm:spPr/>
    </dgm:pt>
    <dgm:pt modelId="{786A6DDB-3A2F-4EDF-9E8F-EBE4B2923762}" type="pres">
      <dgm:prSet presAssocID="{94D526AE-0707-4195-8AD3-077F49D19461}" presName="connTx" presStyleLbl="sibTrans2D1" presStyleIdx="1" presStyleCnt="2"/>
      <dgm:spPr/>
    </dgm:pt>
    <dgm:pt modelId="{4B7FC618-5C91-455F-A35F-47795E7437A4}" type="pres">
      <dgm:prSet presAssocID="{361D0A00-220F-4771-90E4-6C04FD4B5594}" presName="composite" presStyleCnt="0"/>
      <dgm:spPr/>
    </dgm:pt>
    <dgm:pt modelId="{3447E138-6C11-410E-940A-70E51084EE22}" type="pres">
      <dgm:prSet presAssocID="{361D0A00-220F-4771-90E4-6C04FD4B5594}" presName="parTx" presStyleLbl="node1" presStyleIdx="1" presStyleCnt="3">
        <dgm:presLayoutVars>
          <dgm:chMax val="0"/>
          <dgm:chPref val="0"/>
          <dgm:bulletEnabled val="1"/>
        </dgm:presLayoutVars>
      </dgm:prSet>
      <dgm:spPr/>
    </dgm:pt>
    <dgm:pt modelId="{A65BB29F-2C37-4571-AEDB-C62EAA51BC9F}" type="pres">
      <dgm:prSet presAssocID="{361D0A00-220F-4771-90E4-6C04FD4B5594}" presName="parSh" presStyleLbl="node1" presStyleIdx="2" presStyleCnt="3"/>
      <dgm:spPr/>
    </dgm:pt>
    <dgm:pt modelId="{DA93DDA7-8E0B-42A0-81BC-A8C16DB1D9B7}" type="pres">
      <dgm:prSet presAssocID="{361D0A00-220F-4771-90E4-6C04FD4B5594}" presName="desTx" presStyleLbl="fgAcc1" presStyleIdx="2" presStyleCnt="3">
        <dgm:presLayoutVars>
          <dgm:bulletEnabled val="1"/>
        </dgm:presLayoutVars>
      </dgm:prSet>
      <dgm:spPr/>
    </dgm:pt>
  </dgm:ptLst>
  <dgm:cxnLst>
    <dgm:cxn modelId="{E3CC5804-670E-4502-B8CC-082F991CC193}" type="presOf" srcId="{B3041F87-F2F7-48BF-81F3-C753CEDAE92C}" destId="{1F9635E6-5F3B-4013-ADA2-EE49DD96D3CF}" srcOrd="0" destOrd="0" presId="urn:microsoft.com/office/officeart/2005/8/layout/process3"/>
    <dgm:cxn modelId="{020E8111-903C-4983-9090-C930E684D42B}" type="presOf" srcId="{1C167D2F-B29E-4043-A255-30ACF6425A86}" destId="{81DFD053-BCA9-4CAA-A6EB-7E9AD9B77802}" srcOrd="0" destOrd="0" presId="urn:microsoft.com/office/officeart/2005/8/layout/process3"/>
    <dgm:cxn modelId="{4832AC1D-6264-4DCF-9D7B-4C3595B78BEB}" type="presOf" srcId="{94D526AE-0707-4195-8AD3-077F49D19461}" destId="{786A6DDB-3A2F-4EDF-9E8F-EBE4B2923762}" srcOrd="1" destOrd="0" presId="urn:microsoft.com/office/officeart/2005/8/layout/process3"/>
    <dgm:cxn modelId="{AD5B3825-61D3-488D-854A-E06D0453BD45}" srcId="{1C167D2F-B29E-4043-A255-30ACF6425A86}" destId="{EA113620-5852-4E07-9595-178F524E5792}" srcOrd="1" destOrd="0" parTransId="{32EE1795-F7A9-4DFA-98BA-603178EE54D2}" sibTransId="{94D526AE-0707-4195-8AD3-077F49D19461}"/>
    <dgm:cxn modelId="{15CA9E2E-4500-4DBB-A866-11CEE5493CD7}" type="presOf" srcId="{361D0A00-220F-4771-90E4-6C04FD4B5594}" destId="{A65BB29F-2C37-4571-AEDB-C62EAA51BC9F}" srcOrd="1" destOrd="0" presId="urn:microsoft.com/office/officeart/2005/8/layout/process3"/>
    <dgm:cxn modelId="{7FC77535-522E-4E5C-9B00-F8C0C0E178DC}" type="presOf" srcId="{361D0A00-220F-4771-90E4-6C04FD4B5594}" destId="{3447E138-6C11-410E-940A-70E51084EE22}" srcOrd="0" destOrd="0" presId="urn:microsoft.com/office/officeart/2005/8/layout/process3"/>
    <dgm:cxn modelId="{8A707F3B-C7D7-49B9-BC40-B48DF4F7E3F6}" type="presOf" srcId="{94D526AE-0707-4195-8AD3-077F49D19461}" destId="{F17DC783-7F53-413E-8DD1-DC2277ECAB2A}" srcOrd="0" destOrd="0" presId="urn:microsoft.com/office/officeart/2005/8/layout/process3"/>
    <dgm:cxn modelId="{85897451-658E-4AA1-BAFB-F2BE73A8CCE9}" type="presOf" srcId="{DEAFC1C4-D820-4E22-9E23-96BB7DDD5A10}" destId="{CFF3074E-6FC8-4C52-AF38-77B973A2D282}" srcOrd="1" destOrd="0" presId="urn:microsoft.com/office/officeart/2005/8/layout/process3"/>
    <dgm:cxn modelId="{5F6C3057-F4F7-4504-88F4-529260022A78}" type="presOf" srcId="{DEAFC1C4-D820-4E22-9E23-96BB7DDD5A10}" destId="{73A76C5E-5E35-4D79-A9C5-35AD9F635439}" srcOrd="0" destOrd="0" presId="urn:microsoft.com/office/officeart/2005/8/layout/process3"/>
    <dgm:cxn modelId="{DE3A0BD5-CE6E-46B9-BAE3-FDB8F012B87B}" srcId="{1C167D2F-B29E-4043-A255-30ACF6425A86}" destId="{DEAFC1C4-D820-4E22-9E23-96BB7DDD5A10}" srcOrd="0" destOrd="0" parTransId="{B7F60568-831A-4323-8CB6-2F1BA1C73567}" sibTransId="{B3041F87-F2F7-48BF-81F3-C753CEDAE92C}"/>
    <dgm:cxn modelId="{FEC9FDDE-180B-41FF-92B6-2288F0034624}" srcId="{1C167D2F-B29E-4043-A255-30ACF6425A86}" destId="{361D0A00-220F-4771-90E4-6C04FD4B5594}" srcOrd="2" destOrd="0" parTransId="{6BC0EAEC-CB77-4FAC-95F5-7E1A09C008C8}" sibTransId="{9B194F87-BFF4-4E93-A703-51A35937C885}"/>
    <dgm:cxn modelId="{58D6E3E0-489D-4183-9CB9-11DE4CA9AC9E}" type="presOf" srcId="{EA113620-5852-4E07-9595-178F524E5792}" destId="{277031FF-84A1-4BF7-A439-1B6FA017D6C2}" srcOrd="1" destOrd="0" presId="urn:microsoft.com/office/officeart/2005/8/layout/process3"/>
    <dgm:cxn modelId="{CACDDCEF-7CED-4BD2-9845-A47EAAAFC5D4}" type="presOf" srcId="{B3041F87-F2F7-48BF-81F3-C753CEDAE92C}" destId="{C97E9DB1-B70E-4335-9F1E-F3FCB191ADF2}" srcOrd="1" destOrd="0" presId="urn:microsoft.com/office/officeart/2005/8/layout/process3"/>
    <dgm:cxn modelId="{2FCEC8FF-FC24-4EDA-8E91-F524DC35D2A4}" type="presOf" srcId="{EA113620-5852-4E07-9595-178F524E5792}" destId="{36BCDA2C-B014-4E10-A6B6-CDECEF392E17}" srcOrd="0" destOrd="0" presId="urn:microsoft.com/office/officeart/2005/8/layout/process3"/>
    <dgm:cxn modelId="{2F0EBF52-3F89-4BC3-B8C1-39E8B422CB50}" type="presParOf" srcId="{81DFD053-BCA9-4CAA-A6EB-7E9AD9B77802}" destId="{F2AD37D0-2473-4749-9EA5-85375FC39D24}" srcOrd="0" destOrd="0" presId="urn:microsoft.com/office/officeart/2005/8/layout/process3"/>
    <dgm:cxn modelId="{7D28F297-11AF-42FA-8B5F-72C852FFC50D}" type="presParOf" srcId="{F2AD37D0-2473-4749-9EA5-85375FC39D24}" destId="{73A76C5E-5E35-4D79-A9C5-35AD9F635439}" srcOrd="0" destOrd="0" presId="urn:microsoft.com/office/officeart/2005/8/layout/process3"/>
    <dgm:cxn modelId="{5A38649F-E5FD-4381-84BF-E4DD79B6D7F6}" type="presParOf" srcId="{F2AD37D0-2473-4749-9EA5-85375FC39D24}" destId="{CFF3074E-6FC8-4C52-AF38-77B973A2D282}" srcOrd="1" destOrd="0" presId="urn:microsoft.com/office/officeart/2005/8/layout/process3"/>
    <dgm:cxn modelId="{73D570BF-BADC-471E-A274-CCE9671AD583}" type="presParOf" srcId="{F2AD37D0-2473-4749-9EA5-85375FC39D24}" destId="{63F09B79-4C1A-40EA-8068-DA9DEE025631}" srcOrd="2" destOrd="0" presId="urn:microsoft.com/office/officeart/2005/8/layout/process3"/>
    <dgm:cxn modelId="{E4E7A267-CFD3-4F31-AF0C-4541F6D6A992}" type="presParOf" srcId="{81DFD053-BCA9-4CAA-A6EB-7E9AD9B77802}" destId="{1F9635E6-5F3B-4013-ADA2-EE49DD96D3CF}" srcOrd="1" destOrd="0" presId="urn:microsoft.com/office/officeart/2005/8/layout/process3"/>
    <dgm:cxn modelId="{CEB0E8C7-43CA-49E1-B467-B84647AEEBB6}" type="presParOf" srcId="{1F9635E6-5F3B-4013-ADA2-EE49DD96D3CF}" destId="{C97E9DB1-B70E-4335-9F1E-F3FCB191ADF2}" srcOrd="0" destOrd="0" presId="urn:microsoft.com/office/officeart/2005/8/layout/process3"/>
    <dgm:cxn modelId="{892D6B61-6114-4A56-A822-8B20159212C0}" type="presParOf" srcId="{81DFD053-BCA9-4CAA-A6EB-7E9AD9B77802}" destId="{2E56A219-CB08-4EE8-8EFB-7C4D552F0033}" srcOrd="2" destOrd="0" presId="urn:microsoft.com/office/officeart/2005/8/layout/process3"/>
    <dgm:cxn modelId="{9F6A76E7-A44C-4360-81B9-C86092822E63}" type="presParOf" srcId="{2E56A219-CB08-4EE8-8EFB-7C4D552F0033}" destId="{36BCDA2C-B014-4E10-A6B6-CDECEF392E17}" srcOrd="0" destOrd="0" presId="urn:microsoft.com/office/officeart/2005/8/layout/process3"/>
    <dgm:cxn modelId="{29D6FF2A-F346-4CCD-A1CE-ECE797AF0667}" type="presParOf" srcId="{2E56A219-CB08-4EE8-8EFB-7C4D552F0033}" destId="{277031FF-84A1-4BF7-A439-1B6FA017D6C2}" srcOrd="1" destOrd="0" presId="urn:microsoft.com/office/officeart/2005/8/layout/process3"/>
    <dgm:cxn modelId="{4EFDED61-F48E-4743-B381-B6EFE1B7A409}" type="presParOf" srcId="{2E56A219-CB08-4EE8-8EFB-7C4D552F0033}" destId="{63C7EB64-4896-4DBA-A295-C48FB145B4F0}" srcOrd="2" destOrd="0" presId="urn:microsoft.com/office/officeart/2005/8/layout/process3"/>
    <dgm:cxn modelId="{B7092C94-7092-4D8C-820D-214726071430}" type="presParOf" srcId="{81DFD053-BCA9-4CAA-A6EB-7E9AD9B77802}" destId="{F17DC783-7F53-413E-8DD1-DC2277ECAB2A}" srcOrd="3" destOrd="0" presId="urn:microsoft.com/office/officeart/2005/8/layout/process3"/>
    <dgm:cxn modelId="{7012335D-4DFC-4B0C-8E4F-33D17485BB47}" type="presParOf" srcId="{F17DC783-7F53-413E-8DD1-DC2277ECAB2A}" destId="{786A6DDB-3A2F-4EDF-9E8F-EBE4B2923762}" srcOrd="0" destOrd="0" presId="urn:microsoft.com/office/officeart/2005/8/layout/process3"/>
    <dgm:cxn modelId="{6A1A9D81-4D2A-4232-86BE-7A32EFFFD3C8}" type="presParOf" srcId="{81DFD053-BCA9-4CAA-A6EB-7E9AD9B77802}" destId="{4B7FC618-5C91-455F-A35F-47795E7437A4}" srcOrd="4" destOrd="0" presId="urn:microsoft.com/office/officeart/2005/8/layout/process3"/>
    <dgm:cxn modelId="{9024F0FA-D76E-4619-85E6-8732FB798E73}" type="presParOf" srcId="{4B7FC618-5C91-455F-A35F-47795E7437A4}" destId="{3447E138-6C11-410E-940A-70E51084EE22}" srcOrd="0" destOrd="0" presId="urn:microsoft.com/office/officeart/2005/8/layout/process3"/>
    <dgm:cxn modelId="{5AAC6D8B-20CC-4860-9679-67B8DBDFD5B6}" type="presParOf" srcId="{4B7FC618-5C91-455F-A35F-47795E7437A4}" destId="{A65BB29F-2C37-4571-AEDB-C62EAA51BC9F}" srcOrd="1" destOrd="0" presId="urn:microsoft.com/office/officeart/2005/8/layout/process3"/>
    <dgm:cxn modelId="{5BDB723F-D28A-43CD-85FA-031863FB5CDB}" type="presParOf" srcId="{4B7FC618-5C91-455F-A35F-47795E7437A4}" destId="{DA93DDA7-8E0B-42A0-81BC-A8C16DB1D9B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FEF1A-484C-4886-B6DA-469EDCFFADB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3694AB3D-EFA7-4E9C-999C-03385D13EFB3}">
      <dgm:prSet phldrT="[Text]" custT="1"/>
      <dgm:spPr>
        <a:solidFill>
          <a:srgbClr val="002060"/>
        </a:solidFill>
        <a:scene3d>
          <a:camera prst="orthographicFront"/>
          <a:lightRig rig="threePt" dir="t"/>
        </a:scene3d>
        <a:sp3d>
          <a:bevelT/>
        </a:sp3d>
      </dgm:spPr>
      <dgm:t>
        <a:bodyPr/>
        <a:lstStyle/>
        <a:p>
          <a:r>
            <a:rPr lang="en-US" sz="1400" b="0" cap="none" spc="0" dirty="0">
              <a:ln w="0"/>
              <a:solidFill>
                <a:schemeClr val="bg1"/>
              </a:solidFill>
              <a:effectLst>
                <a:outerShdw blurRad="38100" dist="25400" dir="5400000" algn="ctr" rotWithShape="0">
                  <a:srgbClr val="6E747A">
                    <a:alpha val="43000"/>
                  </a:srgbClr>
                </a:outerShdw>
              </a:effectLst>
              <a:latin typeface="+mn-lt"/>
            </a:rPr>
            <a:t>Kickoff (Joint)</a:t>
          </a:r>
        </a:p>
      </dgm:t>
    </dgm:pt>
    <dgm:pt modelId="{3FC35395-F880-4964-A7F4-352F45E75438}" type="parTrans" cxnId="{577E2249-0E91-47C8-9CD3-C69D7AC8D7B8}">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D283360C-91BF-4890-9BA2-FDC2909CCD28}" type="sibTrans" cxnId="{577E2249-0E91-47C8-9CD3-C69D7AC8D7B8}">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3DB0AF7F-2909-4579-831C-1D8136B56E0F}">
      <dgm:prSet phldrT="[Text]" custT="1"/>
      <dgm:spPr>
        <a:scene3d>
          <a:camera prst="orthographicFront"/>
          <a:lightRig rig="threePt" dir="t"/>
        </a:scene3d>
        <a:sp3d>
          <a:bevelT/>
        </a:sp3d>
      </dgm:spPr>
      <dgm:t>
        <a:bodyPr/>
        <a:lstStyle/>
        <a:p>
          <a:r>
            <a:rPr lang="en-US" sz="1050" b="0" cap="none" spc="0" dirty="0">
              <a:ln w="0"/>
              <a:solidFill>
                <a:srgbClr val="002060"/>
              </a:solidFill>
              <a:effectLst>
                <a:outerShdw blurRad="38100" dist="25400" dir="5400000" algn="ctr" rotWithShape="0">
                  <a:srgbClr val="6E747A">
                    <a:alpha val="43000"/>
                  </a:srgbClr>
                </a:outerShdw>
              </a:effectLst>
              <a:latin typeface="+mn-lt"/>
            </a:rPr>
            <a:t>Document business goals for functional area</a:t>
          </a:r>
        </a:p>
      </dgm:t>
    </dgm:pt>
    <dgm:pt modelId="{21682289-C741-4FDD-81EA-843DBAB3E36C}" type="parTrans" cxnId="{E424B419-9284-4D0B-A698-2AD2EE612BAE}">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B3039672-1F48-4F91-8BAC-BBACA5090308}" type="sibTrans" cxnId="{E424B419-9284-4D0B-A698-2AD2EE612BAE}">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C556A609-EA46-4782-A19D-5FAC578138CD}">
      <dgm:prSet phldrT="[Text]" custT="1"/>
      <dgm:spPr>
        <a:solidFill>
          <a:srgbClr val="002060"/>
        </a:solidFill>
        <a:scene3d>
          <a:camera prst="orthographicFront"/>
          <a:lightRig rig="threePt" dir="t"/>
        </a:scene3d>
        <a:sp3d>
          <a:bevelT/>
        </a:sp3d>
      </dgm:spPr>
      <dgm:t>
        <a:bodyPr/>
        <a:lstStyle/>
        <a:p>
          <a:r>
            <a:rPr lang="en-US" sz="1400" b="0" cap="none" spc="0" dirty="0">
              <a:ln w="0"/>
              <a:solidFill>
                <a:schemeClr val="bg1"/>
              </a:solidFill>
              <a:effectLst>
                <a:outerShdw blurRad="38100" dist="25400" dir="5400000" algn="ctr" rotWithShape="0">
                  <a:srgbClr val="6E747A">
                    <a:alpha val="43000"/>
                  </a:srgbClr>
                </a:outerShdw>
              </a:effectLst>
              <a:latin typeface="+mn-lt"/>
            </a:rPr>
            <a:t>Discovery Workshop (Joint)</a:t>
          </a:r>
        </a:p>
      </dgm:t>
    </dgm:pt>
    <dgm:pt modelId="{5C25C088-E1E0-4FD7-B5B8-F0ACE02221CC}" type="parTrans" cxnId="{02F8C7B8-E3BE-4FE0-9E78-D6DEB17C52A6}">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0691602-714E-4B39-93A3-24ADA066C72E}" type="sibTrans" cxnId="{02F8C7B8-E3BE-4FE0-9E78-D6DEB17C52A6}">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639AA702-0379-465C-87A5-EF87CEBC7251}">
      <dgm:prSet phldrT="[Text]" custT="1"/>
      <dgm:spPr>
        <a:scene3d>
          <a:camera prst="orthographicFront"/>
          <a:lightRig rig="threePt" dir="t"/>
        </a:scene3d>
        <a:sp3d>
          <a:bevelT/>
        </a:sp3d>
      </dgm:spPr>
      <dgm:t>
        <a:bodyPr/>
        <a:lstStyle/>
        <a:p>
          <a:r>
            <a:rPr lang="en-US" sz="1050" b="0" cap="none" spc="0" dirty="0">
              <a:ln w="0"/>
              <a:solidFill>
                <a:srgbClr val="002060"/>
              </a:solidFill>
              <a:effectLst>
                <a:outerShdw blurRad="38100" dist="25400" dir="5400000" algn="ctr" rotWithShape="0">
                  <a:srgbClr val="6E747A">
                    <a:alpha val="43000"/>
                  </a:srgbClr>
                </a:outerShdw>
              </a:effectLst>
              <a:latin typeface="+mn-lt"/>
            </a:rPr>
            <a:t>Demonstrate out of the Box capabilities of Masterworks</a:t>
          </a:r>
        </a:p>
      </dgm:t>
    </dgm:pt>
    <dgm:pt modelId="{541B6AD6-4843-4086-B613-6278FCE5294C}" type="parTrans" cxnId="{B3C6B6D4-E613-4F98-B360-5078B38342EA}">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DE90D639-4107-4909-B841-F57CC8194136}" type="sibTrans" cxnId="{B3C6B6D4-E613-4F98-B360-5078B38342EA}">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0D05B7D-1D06-4DC4-A8CE-92F7765C9D4B}">
      <dgm:prSet phldrT="[Text]" custT="1"/>
      <dgm:spPr>
        <a:scene3d>
          <a:camera prst="orthographicFront"/>
          <a:lightRig rig="threePt" dir="t"/>
        </a:scene3d>
        <a:sp3d>
          <a:bevelT/>
        </a:sp3d>
      </dgm:spPr>
      <dgm:t>
        <a:bodyPr/>
        <a:lstStyle/>
        <a:p>
          <a:r>
            <a:rPr lang="en-US" sz="1050" b="0" cap="none" spc="0">
              <a:ln w="0"/>
              <a:solidFill>
                <a:srgbClr val="002060"/>
              </a:solidFill>
              <a:effectLst>
                <a:outerShdw blurRad="38100" dist="25400" dir="5400000" algn="ctr" rotWithShape="0">
                  <a:srgbClr val="6E747A">
                    <a:alpha val="43000"/>
                  </a:srgbClr>
                </a:outerShdw>
              </a:effectLst>
              <a:latin typeface="+mn-lt"/>
            </a:rPr>
            <a:t>Key Business Rules</a:t>
          </a:r>
        </a:p>
      </dgm:t>
    </dgm:pt>
    <dgm:pt modelId="{815926A2-B191-47D4-83BD-F5452A1649B8}" type="parTrans" cxnId="{C8DE2EA6-B5E1-4855-AB28-DFDF1D624FB9}">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E0B21448-E11F-4AFB-9586-9F4A371F947A}" type="sibTrans" cxnId="{C8DE2EA6-B5E1-4855-AB28-DFDF1D624FB9}">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6254625D-2BCF-49F6-94E2-D9176E6E8959}">
      <dgm:prSet phldrT="[Text]" custT="1"/>
      <dgm:spPr>
        <a:solidFill>
          <a:srgbClr val="002060"/>
        </a:solidFill>
        <a:scene3d>
          <a:camera prst="orthographicFront"/>
          <a:lightRig rig="threePt" dir="t"/>
        </a:scene3d>
        <a:sp3d>
          <a:bevelT/>
        </a:sp3d>
      </dgm:spPr>
      <dgm:t>
        <a:bodyPr/>
        <a:lstStyle/>
        <a:p>
          <a:r>
            <a:rPr lang="en-US" sz="1400" b="0" cap="none" spc="0">
              <a:ln w="0"/>
              <a:solidFill>
                <a:schemeClr val="bg1"/>
              </a:solidFill>
              <a:effectLst>
                <a:outerShdw blurRad="38100" dist="19050" dir="2700000" algn="tl" rotWithShape="0">
                  <a:schemeClr val="dk1">
                    <a:alpha val="40000"/>
                  </a:schemeClr>
                </a:outerShdw>
              </a:effectLst>
              <a:latin typeface="+mn-lt"/>
            </a:rPr>
            <a:t>Review (Joint)</a:t>
          </a:r>
        </a:p>
      </dgm:t>
    </dgm:pt>
    <dgm:pt modelId="{A676BD62-AFC3-4D4B-B7DB-3517AE4CE8A2}" type="parTrans" cxnId="{D2AF95E5-BEA8-4587-973C-EA6089E3692E}">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646FE7EC-781A-4C22-A90D-595CF81CE531}" type="sibTrans" cxnId="{D2AF95E5-BEA8-4587-973C-EA6089E3692E}">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B5CBB9FA-6085-4826-AAD3-3794DB32E42A}">
      <dgm:prSet phldrT="[Text]" custT="1"/>
      <dgm:spPr>
        <a:scene3d>
          <a:camera prst="orthographicFront"/>
          <a:lightRig rig="threePt" dir="t"/>
        </a:scene3d>
        <a:sp3d>
          <a:bevelT/>
        </a:sp3d>
      </dgm:spPr>
      <dgm:t>
        <a:bodyPr/>
        <a:lstStyle/>
        <a:p>
          <a:r>
            <a:rPr lang="en-US" sz="1050" b="0" cap="none" spc="0" dirty="0">
              <a:ln w="0"/>
              <a:solidFill>
                <a:srgbClr val="002060"/>
              </a:solidFill>
              <a:effectLst>
                <a:outerShdw blurRad="38100" dist="25400" dir="5400000" algn="ctr" rotWithShape="0">
                  <a:srgbClr val="6E747A">
                    <a:alpha val="43000"/>
                  </a:srgbClr>
                </a:outerShdw>
              </a:effectLst>
              <a:latin typeface="+mn-lt"/>
            </a:rPr>
            <a:t>Fit-Gap Analysis</a:t>
          </a:r>
        </a:p>
      </dgm:t>
    </dgm:pt>
    <dgm:pt modelId="{121C7B74-DE97-432C-974B-54BA9D8527BF}" type="parTrans" cxnId="{ACE9EE57-B56B-4EFB-9F6C-D38D82BD86CC}">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D700E0F0-9A45-4C89-B0DF-B6137C5DB0D3}" type="sibTrans" cxnId="{ACE9EE57-B56B-4EFB-9F6C-D38D82BD86CC}">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6272F44-56AF-49BA-B873-E41C195D6D36}">
      <dgm:prSet phldrT="[Text]" custT="1"/>
      <dgm:spPr>
        <a:scene3d>
          <a:camera prst="orthographicFront"/>
          <a:lightRig rig="threePt" dir="t"/>
        </a:scene3d>
        <a:sp3d>
          <a:bevelT/>
        </a:sp3d>
      </dgm:spPr>
      <dgm:t>
        <a:bodyPr/>
        <a:lstStyle/>
        <a:p>
          <a:r>
            <a:rPr lang="en-US" sz="1050" b="0" cap="none" spc="0">
              <a:ln w="0"/>
              <a:solidFill>
                <a:srgbClr val="002060"/>
              </a:solidFill>
              <a:effectLst>
                <a:outerShdw blurRad="38100" dist="25400" dir="5400000" algn="ctr" rotWithShape="0">
                  <a:srgbClr val="6E747A">
                    <a:alpha val="43000"/>
                  </a:srgbClr>
                </a:outerShdw>
              </a:effectLst>
              <a:latin typeface="+mn-lt"/>
            </a:rPr>
            <a:t>Aurigo Reviews and Recommends Best Practices</a:t>
          </a:r>
        </a:p>
      </dgm:t>
    </dgm:pt>
    <dgm:pt modelId="{C3576FC9-292D-4302-A8CD-43C3302D8D5D}" type="parTrans" cxnId="{DD7EFF9D-B449-42D5-AF55-7E505FB25478}">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C7CF0495-72B7-4800-916E-26362928E67F}" type="sibTrans" cxnId="{DD7EFF9D-B449-42D5-AF55-7E505FB25478}">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5BE0D0F7-48ED-4751-B8EB-C16FBC772E64}">
      <dgm:prSet phldrT="[Text]" custT="1"/>
      <dgm:spPr>
        <a:scene3d>
          <a:camera prst="orthographicFront"/>
          <a:lightRig rig="threePt" dir="t"/>
        </a:scene3d>
        <a:sp3d>
          <a:bevelT/>
        </a:sp3d>
      </dgm:spPr>
      <dgm:t>
        <a:bodyPr/>
        <a:lstStyle/>
        <a:p>
          <a:r>
            <a:rPr lang="en-US" sz="1050" b="0" cap="none" spc="0" dirty="0">
              <a:ln w="0"/>
              <a:solidFill>
                <a:srgbClr val="002060"/>
              </a:solidFill>
              <a:effectLst>
                <a:outerShdw blurRad="38100" dist="25400" dir="5400000" algn="ctr" rotWithShape="0">
                  <a:srgbClr val="6E747A">
                    <a:alpha val="43000"/>
                  </a:srgbClr>
                </a:outerShdw>
              </a:effectLst>
              <a:latin typeface="+mn-lt"/>
            </a:rPr>
            <a:t>Make key strategic decisions</a:t>
          </a:r>
        </a:p>
      </dgm:t>
    </dgm:pt>
    <dgm:pt modelId="{823A9D11-2814-4BE1-860B-6312832618BC}" type="parTrans" cxnId="{E22E6F46-5229-47D0-942E-76BC459D2FDC}">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167C90D0-E26B-4AB7-959B-37602B861E3A}" type="sibTrans" cxnId="{E22E6F46-5229-47D0-942E-76BC459D2FDC}">
      <dgm:prSet/>
      <dgm:spPr/>
      <dgm:t>
        <a:bodyPr/>
        <a:lstStyle/>
        <a:p>
          <a:endParaRPr lang="en-US" b="0" cap="none" spc="0">
            <a:ln w="0"/>
            <a:solidFill>
              <a:schemeClr val="accent1"/>
            </a:solidFill>
            <a:effectLst>
              <a:outerShdw blurRad="38100" dist="25400" dir="5400000" algn="ctr" rotWithShape="0">
                <a:srgbClr val="6E747A">
                  <a:alpha val="43000"/>
                </a:srgbClr>
              </a:outerShdw>
            </a:effectLst>
          </a:endParaRPr>
        </a:p>
      </dgm:t>
    </dgm:pt>
    <dgm:pt modelId="{309DE7AB-619A-4D1C-9820-0201739F9C00}">
      <dgm:prSet phldrT="[Text]" custT="1"/>
      <dgm:spPr>
        <a:solidFill>
          <a:srgbClr val="002060"/>
        </a:solidFill>
        <a:scene3d>
          <a:camera prst="orthographicFront"/>
          <a:lightRig rig="threePt" dir="t"/>
        </a:scene3d>
        <a:sp3d>
          <a:bevelT/>
        </a:sp3d>
      </dgm:spPr>
      <dgm:t>
        <a:bodyPr/>
        <a:lstStyle/>
        <a:p>
          <a:r>
            <a:rPr lang="en-US" sz="1400" b="0" cap="none" spc="0">
              <a:ln w="0"/>
              <a:solidFill>
                <a:schemeClr val="bg1"/>
              </a:solidFill>
              <a:effectLst>
                <a:outerShdw blurRad="38100" dist="19050" dir="2700000" algn="tl" rotWithShape="0">
                  <a:schemeClr val="dk1">
                    <a:alpha val="40000"/>
                  </a:schemeClr>
                </a:outerShdw>
              </a:effectLst>
              <a:latin typeface="+mn-lt"/>
            </a:rPr>
            <a:t>Statement of Deliverables</a:t>
          </a:r>
        </a:p>
      </dgm:t>
    </dgm:pt>
    <dgm:pt modelId="{489E9A8A-9EC2-4BC2-8F01-DC9EE4209E39}" type="sibTrans" cxnId="{3172B110-4935-4390-96BF-B26B37554FF8}">
      <dgm:prSet/>
      <dgm:spPr/>
      <dgm:t>
        <a:bodyPr/>
        <a:lstStyle/>
        <a:p>
          <a:endParaRPr lang="en-US"/>
        </a:p>
      </dgm:t>
    </dgm:pt>
    <dgm:pt modelId="{39A23931-FC0E-452A-8688-2002EDED8EF7}" type="parTrans" cxnId="{3172B110-4935-4390-96BF-B26B37554FF8}">
      <dgm:prSet/>
      <dgm:spPr/>
      <dgm:t>
        <a:bodyPr/>
        <a:lstStyle/>
        <a:p>
          <a:endParaRPr lang="en-US"/>
        </a:p>
      </dgm:t>
    </dgm:pt>
    <dgm:pt modelId="{53732D25-6377-46C7-BF0C-2DCFDB71517B}">
      <dgm:prSet phldrT="[Text]" custT="1"/>
      <dgm:spPr>
        <a:scene3d>
          <a:camera prst="orthographicFront"/>
          <a:lightRig rig="threePt" dir="t"/>
        </a:scene3d>
        <a:sp3d>
          <a:bevelT/>
        </a:sp3d>
      </dgm:spPr>
      <dgm:t>
        <a:bodyPr/>
        <a:lstStyle/>
        <a:p>
          <a:pPr>
            <a:lnSpc>
              <a:spcPct val="100000"/>
            </a:lnSpc>
            <a:spcAft>
              <a:spcPts val="0"/>
            </a:spcAft>
          </a:pPr>
          <a:r>
            <a:rPr lang="en-US" sz="1050" b="0" cap="none" spc="0" dirty="0">
              <a:ln w="0"/>
              <a:solidFill>
                <a:srgbClr val="002060"/>
              </a:solidFill>
              <a:effectLst>
                <a:outerShdw blurRad="38100" dist="25400" dir="5400000" algn="ctr" rotWithShape="0">
                  <a:srgbClr val="6E747A">
                    <a:alpha val="43000"/>
                  </a:srgbClr>
                </a:outerShdw>
              </a:effectLst>
              <a:latin typeface="+mn-lt"/>
            </a:rPr>
            <a:t>Aurigo performs detailed functional mapping</a:t>
          </a:r>
        </a:p>
      </dgm:t>
    </dgm:pt>
    <dgm:pt modelId="{9DE78327-28BC-4499-80E6-EA88B0B09BC9}" type="parTrans" cxnId="{7EA3B9F6-A52D-4ABD-8B0A-40FCD7338B2E}">
      <dgm:prSet/>
      <dgm:spPr/>
      <dgm:t>
        <a:bodyPr/>
        <a:lstStyle/>
        <a:p>
          <a:endParaRPr lang="en-US"/>
        </a:p>
      </dgm:t>
    </dgm:pt>
    <dgm:pt modelId="{76833B8A-390C-470B-A0D2-25A6CDE6BF80}" type="sibTrans" cxnId="{7EA3B9F6-A52D-4ABD-8B0A-40FCD7338B2E}">
      <dgm:prSet/>
      <dgm:spPr/>
      <dgm:t>
        <a:bodyPr/>
        <a:lstStyle/>
        <a:p>
          <a:endParaRPr lang="en-US"/>
        </a:p>
      </dgm:t>
    </dgm:pt>
    <dgm:pt modelId="{80761047-1E15-40BD-ACE7-4C1C131C32F6}">
      <dgm:prSet phldrT="[Text]" custT="1"/>
      <dgm:spPr>
        <a:scene3d>
          <a:camera prst="orthographicFront"/>
          <a:lightRig rig="threePt" dir="t"/>
        </a:scene3d>
        <a:sp3d>
          <a:bevelT/>
        </a:sp3d>
      </dgm:spPr>
      <dgm:t>
        <a:bodyPr/>
        <a:lstStyle/>
        <a:p>
          <a:pPr>
            <a:lnSpc>
              <a:spcPct val="100000"/>
            </a:lnSpc>
            <a:spcAft>
              <a:spcPts val="0"/>
            </a:spcAft>
          </a:pPr>
          <a:r>
            <a:rPr lang="en-US" sz="1050" b="0" cap="none" spc="0" dirty="0">
              <a:ln w="0"/>
              <a:solidFill>
                <a:srgbClr val="002060"/>
              </a:solidFill>
              <a:effectLst>
                <a:outerShdw blurRad="38100" dist="25400" dir="5400000" algn="ctr" rotWithShape="0">
                  <a:srgbClr val="6E747A">
                    <a:alpha val="43000"/>
                  </a:srgbClr>
                </a:outerShdw>
              </a:effectLst>
              <a:latin typeface="+mn-lt"/>
            </a:rPr>
            <a:t>Creates preliminary Statement of Deliverables</a:t>
          </a:r>
        </a:p>
      </dgm:t>
    </dgm:pt>
    <dgm:pt modelId="{8CC8DCEC-CE32-4BDB-A406-62E57FBB6E87}" type="parTrans" cxnId="{75D09634-76C6-4EA4-A57C-D71A95921DEC}">
      <dgm:prSet/>
      <dgm:spPr/>
      <dgm:t>
        <a:bodyPr/>
        <a:lstStyle/>
        <a:p>
          <a:endParaRPr lang="en-US"/>
        </a:p>
      </dgm:t>
    </dgm:pt>
    <dgm:pt modelId="{9F830E20-C3CD-440A-985C-1794DF565327}" type="sibTrans" cxnId="{75D09634-76C6-4EA4-A57C-D71A95921DEC}">
      <dgm:prSet/>
      <dgm:spPr/>
      <dgm:t>
        <a:bodyPr/>
        <a:lstStyle/>
        <a:p>
          <a:endParaRPr lang="en-US"/>
        </a:p>
      </dgm:t>
    </dgm:pt>
    <dgm:pt modelId="{0B01EE2F-D86E-4264-A443-96A97B23BCAC}">
      <dgm:prSet phldrT="[Text]" custT="1"/>
      <dgm:spPr>
        <a:solidFill>
          <a:srgbClr val="002060"/>
        </a:solidFill>
        <a:scene3d>
          <a:camera prst="orthographicFront"/>
          <a:lightRig rig="threePt" dir="t"/>
        </a:scene3d>
        <a:sp3d>
          <a:bevelT/>
        </a:sp3d>
      </dgm:spPr>
      <dgm:t>
        <a:bodyPr/>
        <a:lstStyle/>
        <a:p>
          <a:r>
            <a:rPr lang="en-US" sz="1400" b="0" cap="none" spc="0" dirty="0">
              <a:ln w="0"/>
              <a:solidFill>
                <a:schemeClr val="bg1"/>
              </a:solidFill>
              <a:effectLst>
                <a:outerShdw blurRad="38100" dist="19050" dir="2700000" algn="tl" rotWithShape="0">
                  <a:schemeClr val="dk1">
                    <a:alpha val="40000"/>
                  </a:schemeClr>
                </a:outerShdw>
              </a:effectLst>
              <a:latin typeface="+mn-lt"/>
            </a:rPr>
            <a:t>Signoff</a:t>
          </a:r>
          <a:endParaRPr lang="en-US" sz="1400" b="0" cap="none" spc="0" dirty="0">
            <a:ln w="0"/>
            <a:solidFill>
              <a:schemeClr val="bg1"/>
            </a:solidFill>
            <a:effectLst>
              <a:outerShdw blurRad="38100" dist="25400" dir="5400000" algn="ctr" rotWithShape="0">
                <a:srgbClr val="6E747A">
                  <a:alpha val="43000"/>
                </a:srgbClr>
              </a:outerShdw>
            </a:effectLst>
            <a:latin typeface="+mn-lt"/>
          </a:endParaRPr>
        </a:p>
      </dgm:t>
    </dgm:pt>
    <dgm:pt modelId="{3DA3D69A-6F03-4D0B-B0BB-8F2A619D72BA}" type="parTrans" cxnId="{2D47BB8B-FF13-43D2-9AA5-B34EAB6DACEE}">
      <dgm:prSet/>
      <dgm:spPr/>
      <dgm:t>
        <a:bodyPr/>
        <a:lstStyle/>
        <a:p>
          <a:endParaRPr lang="en-US"/>
        </a:p>
      </dgm:t>
    </dgm:pt>
    <dgm:pt modelId="{8837EFF7-6248-4C2A-84B0-EBD7D213D7FC}" type="sibTrans" cxnId="{2D47BB8B-FF13-43D2-9AA5-B34EAB6DACEE}">
      <dgm:prSet/>
      <dgm:spPr/>
      <dgm:t>
        <a:bodyPr/>
        <a:lstStyle/>
        <a:p>
          <a:endParaRPr lang="en-US"/>
        </a:p>
      </dgm:t>
    </dgm:pt>
    <dgm:pt modelId="{51248459-2BFD-46FF-885E-993CB786310C}">
      <dgm:prSet phldrT="[Text]" custT="1"/>
      <dgm:spPr>
        <a:scene3d>
          <a:camera prst="orthographicFront"/>
          <a:lightRig rig="threePt" dir="t"/>
        </a:scene3d>
        <a:sp3d>
          <a:bevelT/>
        </a:sp3d>
      </dgm:spPr>
      <dgm:t>
        <a:bodyPr/>
        <a:lstStyle/>
        <a:p>
          <a:r>
            <a:rPr lang="en-US" sz="1050" b="0" cap="none" spc="0" dirty="0">
              <a:ln w="0"/>
              <a:solidFill>
                <a:srgbClr val="002060"/>
              </a:solidFill>
              <a:effectLst>
                <a:outerShdw blurRad="38100" dist="25400" dir="5400000" algn="ctr" rotWithShape="0">
                  <a:srgbClr val="6E747A">
                    <a:alpha val="43000"/>
                  </a:srgbClr>
                </a:outerShdw>
              </a:effectLst>
              <a:latin typeface="+mn-lt"/>
            </a:rPr>
            <a:t>Customer Signs off on Requirement section</a:t>
          </a:r>
        </a:p>
      </dgm:t>
    </dgm:pt>
    <dgm:pt modelId="{3DEFDFDE-BAC9-43C7-876D-622275A9C457}" type="parTrans" cxnId="{D335D5ED-4956-435E-B8BE-4CF368CBD322}">
      <dgm:prSet/>
      <dgm:spPr/>
      <dgm:t>
        <a:bodyPr/>
        <a:lstStyle/>
        <a:p>
          <a:endParaRPr lang="en-US"/>
        </a:p>
      </dgm:t>
    </dgm:pt>
    <dgm:pt modelId="{5E36FAA4-B5FA-435F-BF38-4DDF987F364D}" type="sibTrans" cxnId="{D335D5ED-4956-435E-B8BE-4CF368CBD322}">
      <dgm:prSet/>
      <dgm:spPr/>
      <dgm:t>
        <a:bodyPr/>
        <a:lstStyle/>
        <a:p>
          <a:endParaRPr lang="en-US"/>
        </a:p>
      </dgm:t>
    </dgm:pt>
    <dgm:pt modelId="{27C6AC4B-C80F-4154-983D-8BB91FE85CDA}">
      <dgm:prSet phldrT="[Text]" custT="1"/>
      <dgm:spPr>
        <a:scene3d>
          <a:camera prst="orthographicFront"/>
          <a:lightRig rig="threePt" dir="t"/>
        </a:scene3d>
        <a:sp3d>
          <a:bevelT/>
        </a:sp3d>
      </dgm:spPr>
      <dgm:t>
        <a:bodyPr/>
        <a:lstStyle/>
        <a:p>
          <a:pPr>
            <a:lnSpc>
              <a:spcPct val="100000"/>
            </a:lnSpc>
            <a:spcAft>
              <a:spcPts val="0"/>
            </a:spcAft>
          </a:pPr>
          <a:r>
            <a:rPr lang="en-US" sz="1050" b="0" cap="none" spc="0" dirty="0">
              <a:ln w="0"/>
              <a:solidFill>
                <a:srgbClr val="002060"/>
              </a:solidFill>
              <a:effectLst>
                <a:outerShdw blurRad="38100" dist="25400" dir="5400000" algn="ctr" rotWithShape="0">
                  <a:srgbClr val="6E747A">
                    <a:alpha val="43000"/>
                  </a:srgbClr>
                </a:outerShdw>
              </a:effectLst>
              <a:latin typeface="+mn-lt"/>
            </a:rPr>
            <a:t>Documents functional specifications</a:t>
          </a:r>
        </a:p>
      </dgm:t>
    </dgm:pt>
    <dgm:pt modelId="{BAC25F22-3D1E-46B0-82A5-BB74FCC64DD4}" type="parTrans" cxnId="{A796C3AC-B7C5-47A4-B6E2-38EC9FA56FEC}">
      <dgm:prSet/>
      <dgm:spPr/>
      <dgm:t>
        <a:bodyPr/>
        <a:lstStyle/>
        <a:p>
          <a:endParaRPr lang="en-US"/>
        </a:p>
      </dgm:t>
    </dgm:pt>
    <dgm:pt modelId="{6EC3550B-8E09-444E-A4A0-E61231D0673D}" type="sibTrans" cxnId="{A796C3AC-B7C5-47A4-B6E2-38EC9FA56FEC}">
      <dgm:prSet/>
      <dgm:spPr/>
      <dgm:t>
        <a:bodyPr/>
        <a:lstStyle/>
        <a:p>
          <a:endParaRPr lang="en-US"/>
        </a:p>
      </dgm:t>
    </dgm:pt>
    <dgm:pt modelId="{51C043E0-5C8B-46F6-A172-7FDD4EDD692D}">
      <dgm:prSet phldrT="[Text]" custT="1"/>
      <dgm:spPr>
        <a:solidFill>
          <a:srgbClr val="002060"/>
        </a:solidFill>
        <a:scene3d>
          <a:camera prst="orthographicFront"/>
          <a:lightRig rig="threePt" dir="t"/>
        </a:scene3d>
        <a:sp3d>
          <a:bevelT/>
        </a:sp3d>
      </dgm:spPr>
      <dgm:t>
        <a:bodyPr/>
        <a:lstStyle/>
        <a:p>
          <a:r>
            <a:rPr lang="en-US" sz="1400" b="0" cap="none" spc="0">
              <a:ln w="0"/>
              <a:solidFill>
                <a:schemeClr val="bg1"/>
              </a:solidFill>
              <a:effectLst>
                <a:outerShdw blurRad="38100" dist="25400" dir="5400000" algn="ctr" rotWithShape="0">
                  <a:srgbClr val="6E747A">
                    <a:alpha val="43000"/>
                  </a:srgbClr>
                </a:outerShdw>
              </a:effectLst>
              <a:latin typeface="+mn-lt"/>
            </a:rPr>
            <a:t>Functional Specifications (FS)</a:t>
          </a:r>
        </a:p>
      </dgm:t>
    </dgm:pt>
    <dgm:pt modelId="{10D403AC-71EE-4A7E-B2E2-CEF2C660BBD7}" type="parTrans" cxnId="{3D4BABB5-04A1-41D2-B2D6-1F7767098B14}">
      <dgm:prSet/>
      <dgm:spPr/>
      <dgm:t>
        <a:bodyPr/>
        <a:lstStyle/>
        <a:p>
          <a:endParaRPr lang="en-US"/>
        </a:p>
      </dgm:t>
    </dgm:pt>
    <dgm:pt modelId="{0C94D12C-8E95-49E1-B3D5-762A889C3F53}" type="sibTrans" cxnId="{3D4BABB5-04A1-41D2-B2D6-1F7767098B14}">
      <dgm:prSet/>
      <dgm:spPr/>
      <dgm:t>
        <a:bodyPr/>
        <a:lstStyle/>
        <a:p>
          <a:endParaRPr lang="en-US"/>
        </a:p>
      </dgm:t>
    </dgm:pt>
    <dgm:pt modelId="{47D37C41-C8BC-494E-A15A-7BBA53C6952C}">
      <dgm:prSet phldrT="[Text]" custT="1"/>
      <dgm:spPr>
        <a:scene3d>
          <a:camera prst="orthographicFront"/>
          <a:lightRig rig="threePt" dir="t"/>
        </a:scene3d>
        <a:sp3d>
          <a:bevelT/>
        </a:sp3d>
      </dgm:spPr>
      <dgm:t>
        <a:bodyPr/>
        <a:lstStyle/>
        <a:p>
          <a:pPr>
            <a:lnSpc>
              <a:spcPct val="100000"/>
            </a:lnSpc>
            <a:spcAft>
              <a:spcPts val="0"/>
            </a:spcAft>
          </a:pPr>
          <a:r>
            <a:rPr lang="en-US" sz="1050" b="0" cap="none" spc="0" dirty="0">
              <a:ln w="0"/>
              <a:solidFill>
                <a:srgbClr val="002060"/>
              </a:solidFill>
              <a:effectLst>
                <a:outerShdw blurRad="38100" dist="25400" dir="5400000" algn="ctr" rotWithShape="0">
                  <a:srgbClr val="6E747A">
                    <a:alpha val="43000"/>
                  </a:srgbClr>
                </a:outerShdw>
              </a:effectLst>
              <a:latin typeface="+mn-lt"/>
            </a:rPr>
            <a:t>DART PM will sign off on all FS Documentation</a:t>
          </a:r>
        </a:p>
      </dgm:t>
    </dgm:pt>
    <dgm:pt modelId="{43578896-3AE8-435C-BDDB-15C67AE07BA5}" type="parTrans" cxnId="{0A7C5501-C22B-4A13-B0F2-DD63059965E0}">
      <dgm:prSet/>
      <dgm:spPr/>
      <dgm:t>
        <a:bodyPr/>
        <a:lstStyle/>
        <a:p>
          <a:endParaRPr lang="en-US"/>
        </a:p>
      </dgm:t>
    </dgm:pt>
    <dgm:pt modelId="{992CB9C1-85D5-4B3A-8C2A-F029D20007BE}" type="sibTrans" cxnId="{0A7C5501-C22B-4A13-B0F2-DD63059965E0}">
      <dgm:prSet/>
      <dgm:spPr/>
      <dgm:t>
        <a:bodyPr/>
        <a:lstStyle/>
        <a:p>
          <a:endParaRPr lang="en-US"/>
        </a:p>
      </dgm:t>
    </dgm:pt>
    <dgm:pt modelId="{5DD2979E-8C72-4A8E-869B-6DE7633DDBE5}">
      <dgm:prSet phldrT="[Text]" custT="1"/>
      <dgm:spPr>
        <a:scene3d>
          <a:camera prst="orthographicFront"/>
          <a:lightRig rig="threePt" dir="t"/>
        </a:scene3d>
        <a:sp3d>
          <a:bevelT/>
        </a:sp3d>
      </dgm:spPr>
      <dgm:t>
        <a:bodyPr/>
        <a:lstStyle/>
        <a:p>
          <a:pPr>
            <a:lnSpc>
              <a:spcPct val="100000"/>
            </a:lnSpc>
            <a:spcAft>
              <a:spcPts val="0"/>
            </a:spcAft>
          </a:pPr>
          <a:r>
            <a:rPr lang="en-US" sz="1050" b="0" cap="none" spc="0" dirty="0">
              <a:ln w="0"/>
              <a:solidFill>
                <a:srgbClr val="002060"/>
              </a:solidFill>
              <a:effectLst>
                <a:outerShdw blurRad="38100" dist="25400" dir="5400000" algn="ctr" rotWithShape="0">
                  <a:srgbClr val="6E747A">
                    <a:alpha val="43000"/>
                  </a:srgbClr>
                </a:outerShdw>
              </a:effectLst>
              <a:latin typeface="+mn-lt"/>
            </a:rPr>
            <a:t> Aurigo BA will create Specification Documents inline with the Proposed needs in the Statement of Deliverables</a:t>
          </a:r>
        </a:p>
      </dgm:t>
    </dgm:pt>
    <dgm:pt modelId="{7B1D52A4-4183-439F-A586-2D9C4F95BD66}" type="parTrans" cxnId="{7C340DFA-4D21-4E59-93B8-E378ED15EFE5}">
      <dgm:prSet/>
      <dgm:spPr/>
      <dgm:t>
        <a:bodyPr/>
        <a:lstStyle/>
        <a:p>
          <a:endParaRPr lang="en-US"/>
        </a:p>
      </dgm:t>
    </dgm:pt>
    <dgm:pt modelId="{DA6E47E6-75CE-4F4C-89E0-035722DCE802}" type="sibTrans" cxnId="{7C340DFA-4D21-4E59-93B8-E378ED15EFE5}">
      <dgm:prSet/>
      <dgm:spPr/>
      <dgm:t>
        <a:bodyPr/>
        <a:lstStyle/>
        <a:p>
          <a:endParaRPr lang="en-US"/>
        </a:p>
      </dgm:t>
    </dgm:pt>
    <dgm:pt modelId="{6B752780-4851-4F6B-94F2-1FF5C810FBF4}" type="pres">
      <dgm:prSet presAssocID="{199FEF1A-484C-4886-B6DA-469EDCFFADBA}" presName="Name0" presStyleCnt="0">
        <dgm:presLayoutVars>
          <dgm:dir/>
          <dgm:animLvl val="lvl"/>
          <dgm:resizeHandles val="exact"/>
        </dgm:presLayoutVars>
      </dgm:prSet>
      <dgm:spPr/>
    </dgm:pt>
    <dgm:pt modelId="{66FED31E-0393-492D-88B9-563177FC9551}" type="pres">
      <dgm:prSet presAssocID="{3694AB3D-EFA7-4E9C-999C-03385D13EFB3}" presName="linNode" presStyleCnt="0"/>
      <dgm:spPr/>
    </dgm:pt>
    <dgm:pt modelId="{B76AECEB-A17B-4B1F-AB44-59A2536322BE}" type="pres">
      <dgm:prSet presAssocID="{3694AB3D-EFA7-4E9C-999C-03385D13EFB3}" presName="parentText" presStyleLbl="node1" presStyleIdx="0" presStyleCnt="6" custScaleX="83995">
        <dgm:presLayoutVars>
          <dgm:chMax val="1"/>
          <dgm:bulletEnabled val="1"/>
        </dgm:presLayoutVars>
      </dgm:prSet>
      <dgm:spPr/>
    </dgm:pt>
    <dgm:pt modelId="{1B20E7E6-C2F1-4539-BF37-0539F0850CD5}" type="pres">
      <dgm:prSet presAssocID="{3694AB3D-EFA7-4E9C-999C-03385D13EFB3}" presName="descendantText" presStyleLbl="alignAccFollowNode1" presStyleIdx="0" presStyleCnt="6">
        <dgm:presLayoutVars>
          <dgm:bulletEnabled val="1"/>
        </dgm:presLayoutVars>
      </dgm:prSet>
      <dgm:spPr/>
    </dgm:pt>
    <dgm:pt modelId="{D5F88C96-5544-46BD-9559-7ADC8DCF9126}" type="pres">
      <dgm:prSet presAssocID="{D283360C-91BF-4890-9BA2-FDC2909CCD28}" presName="sp" presStyleCnt="0"/>
      <dgm:spPr/>
    </dgm:pt>
    <dgm:pt modelId="{644399C8-BE30-4543-81A7-3731E6BCB568}" type="pres">
      <dgm:prSet presAssocID="{C556A609-EA46-4782-A19D-5FAC578138CD}" presName="linNode" presStyleCnt="0"/>
      <dgm:spPr/>
    </dgm:pt>
    <dgm:pt modelId="{48A113D0-D60A-4ACF-80B9-08E5D65EBB6C}" type="pres">
      <dgm:prSet presAssocID="{C556A609-EA46-4782-A19D-5FAC578138CD}" presName="parentText" presStyleLbl="node1" presStyleIdx="1" presStyleCnt="6" custScaleX="83995">
        <dgm:presLayoutVars>
          <dgm:chMax val="1"/>
          <dgm:bulletEnabled val="1"/>
        </dgm:presLayoutVars>
      </dgm:prSet>
      <dgm:spPr/>
    </dgm:pt>
    <dgm:pt modelId="{323EB5BF-3F79-4389-9802-EF9A44FE830F}" type="pres">
      <dgm:prSet presAssocID="{C556A609-EA46-4782-A19D-5FAC578138CD}" presName="descendantText" presStyleLbl="alignAccFollowNode1" presStyleIdx="1" presStyleCnt="6">
        <dgm:presLayoutVars>
          <dgm:bulletEnabled val="1"/>
        </dgm:presLayoutVars>
      </dgm:prSet>
      <dgm:spPr/>
    </dgm:pt>
    <dgm:pt modelId="{D4E54FF2-658E-43C2-8D74-34E3D168C199}" type="pres">
      <dgm:prSet presAssocID="{10691602-714E-4B39-93A3-24ADA066C72E}" presName="sp" presStyleCnt="0"/>
      <dgm:spPr/>
    </dgm:pt>
    <dgm:pt modelId="{E8C37972-BD82-4F3F-92A0-3B4F2A642D7D}" type="pres">
      <dgm:prSet presAssocID="{6254625D-2BCF-49F6-94E2-D9176E6E8959}" presName="linNode" presStyleCnt="0"/>
      <dgm:spPr/>
    </dgm:pt>
    <dgm:pt modelId="{885D9F57-4903-4790-8F75-B4FE993F8E0C}" type="pres">
      <dgm:prSet presAssocID="{6254625D-2BCF-49F6-94E2-D9176E6E8959}" presName="parentText" presStyleLbl="node1" presStyleIdx="2" presStyleCnt="6" custScaleX="83995">
        <dgm:presLayoutVars>
          <dgm:chMax val="1"/>
          <dgm:bulletEnabled val="1"/>
        </dgm:presLayoutVars>
      </dgm:prSet>
      <dgm:spPr/>
    </dgm:pt>
    <dgm:pt modelId="{4A64E4AD-0CC2-4842-8F89-71862AA3854C}" type="pres">
      <dgm:prSet presAssocID="{6254625D-2BCF-49F6-94E2-D9176E6E8959}" presName="descendantText" presStyleLbl="alignAccFollowNode1" presStyleIdx="2" presStyleCnt="6">
        <dgm:presLayoutVars>
          <dgm:bulletEnabled val="1"/>
        </dgm:presLayoutVars>
      </dgm:prSet>
      <dgm:spPr/>
    </dgm:pt>
    <dgm:pt modelId="{D8878A7F-0ADB-4567-80CF-FE89DB045F90}" type="pres">
      <dgm:prSet presAssocID="{646FE7EC-781A-4C22-A90D-595CF81CE531}" presName="sp" presStyleCnt="0"/>
      <dgm:spPr/>
    </dgm:pt>
    <dgm:pt modelId="{6AE88789-327C-4D35-8D1F-1E838CA91839}" type="pres">
      <dgm:prSet presAssocID="{309DE7AB-619A-4D1C-9820-0201739F9C00}" presName="linNode" presStyleCnt="0"/>
      <dgm:spPr/>
    </dgm:pt>
    <dgm:pt modelId="{A3AF0A93-D1CE-4CB5-A8C3-C160245DAD91}" type="pres">
      <dgm:prSet presAssocID="{309DE7AB-619A-4D1C-9820-0201739F9C00}" presName="parentText" presStyleLbl="node1" presStyleIdx="3" presStyleCnt="6" custScaleX="83995">
        <dgm:presLayoutVars>
          <dgm:chMax val="1"/>
          <dgm:bulletEnabled val="1"/>
        </dgm:presLayoutVars>
      </dgm:prSet>
      <dgm:spPr/>
    </dgm:pt>
    <dgm:pt modelId="{2B2BCFC3-35EC-4F6A-9696-7A7E67B9C1DE}" type="pres">
      <dgm:prSet presAssocID="{309DE7AB-619A-4D1C-9820-0201739F9C00}" presName="descendantText" presStyleLbl="alignAccFollowNode1" presStyleIdx="3" presStyleCnt="6" custLinFactNeighborX="437">
        <dgm:presLayoutVars>
          <dgm:bulletEnabled val="1"/>
        </dgm:presLayoutVars>
      </dgm:prSet>
      <dgm:spPr/>
    </dgm:pt>
    <dgm:pt modelId="{CD276377-2D82-45E2-9331-6BD2B9279D15}" type="pres">
      <dgm:prSet presAssocID="{489E9A8A-9EC2-4BC2-8F01-DC9EE4209E39}" presName="sp" presStyleCnt="0"/>
      <dgm:spPr/>
    </dgm:pt>
    <dgm:pt modelId="{61A75253-D174-405C-9D71-58BBBFA9E8EA}" type="pres">
      <dgm:prSet presAssocID="{0B01EE2F-D86E-4264-A443-96A97B23BCAC}" presName="linNode" presStyleCnt="0"/>
      <dgm:spPr/>
    </dgm:pt>
    <dgm:pt modelId="{037CAA40-8E3B-4844-899F-7691D424DFB6}" type="pres">
      <dgm:prSet presAssocID="{0B01EE2F-D86E-4264-A443-96A97B23BCAC}" presName="parentText" presStyleLbl="node1" presStyleIdx="4" presStyleCnt="6" custScaleX="83995">
        <dgm:presLayoutVars>
          <dgm:chMax val="1"/>
          <dgm:bulletEnabled val="1"/>
        </dgm:presLayoutVars>
      </dgm:prSet>
      <dgm:spPr/>
    </dgm:pt>
    <dgm:pt modelId="{0842EC1F-971E-43AB-B757-2C60D41443DE}" type="pres">
      <dgm:prSet presAssocID="{0B01EE2F-D86E-4264-A443-96A97B23BCAC}" presName="descendantText" presStyleLbl="alignAccFollowNode1" presStyleIdx="4" presStyleCnt="6">
        <dgm:presLayoutVars>
          <dgm:bulletEnabled val="1"/>
        </dgm:presLayoutVars>
      </dgm:prSet>
      <dgm:spPr/>
    </dgm:pt>
    <dgm:pt modelId="{CACD51A3-5BB6-4EDB-B603-83A7E6DAFBD3}" type="pres">
      <dgm:prSet presAssocID="{8837EFF7-6248-4C2A-84B0-EBD7D213D7FC}" presName="sp" presStyleCnt="0"/>
      <dgm:spPr/>
    </dgm:pt>
    <dgm:pt modelId="{D7034575-6CE4-4CC7-9159-5C7A13128B73}" type="pres">
      <dgm:prSet presAssocID="{51C043E0-5C8B-46F6-A172-7FDD4EDD692D}" presName="linNode" presStyleCnt="0"/>
      <dgm:spPr/>
    </dgm:pt>
    <dgm:pt modelId="{AD68CAFF-079E-4F29-A6F4-456962676122}" type="pres">
      <dgm:prSet presAssocID="{51C043E0-5C8B-46F6-A172-7FDD4EDD692D}" presName="parentText" presStyleLbl="node1" presStyleIdx="5" presStyleCnt="6" custScaleX="83995">
        <dgm:presLayoutVars>
          <dgm:chMax val="1"/>
          <dgm:bulletEnabled val="1"/>
        </dgm:presLayoutVars>
      </dgm:prSet>
      <dgm:spPr/>
    </dgm:pt>
    <dgm:pt modelId="{2C05B2EC-55B8-4571-BE16-B4FA8A39F14E}" type="pres">
      <dgm:prSet presAssocID="{51C043E0-5C8B-46F6-A172-7FDD4EDD692D}" presName="descendantText" presStyleLbl="alignAccFollowNode1" presStyleIdx="5" presStyleCnt="6">
        <dgm:presLayoutVars>
          <dgm:bulletEnabled val="1"/>
        </dgm:presLayoutVars>
      </dgm:prSet>
      <dgm:spPr/>
    </dgm:pt>
  </dgm:ptLst>
  <dgm:cxnLst>
    <dgm:cxn modelId="{0A7C5501-C22B-4A13-B0F2-DD63059965E0}" srcId="{51C043E0-5C8B-46F6-A172-7FDD4EDD692D}" destId="{47D37C41-C8BC-494E-A15A-7BBA53C6952C}" srcOrd="1" destOrd="0" parTransId="{43578896-3AE8-435C-BDDB-15C67AE07BA5}" sibTransId="{992CB9C1-85D5-4B3A-8C2A-F029D20007BE}"/>
    <dgm:cxn modelId="{90CFFB0A-518B-49C2-92D7-0D70C5379CA9}" type="presOf" srcId="{0B01EE2F-D86E-4264-A443-96A97B23BCAC}" destId="{037CAA40-8E3B-4844-899F-7691D424DFB6}" srcOrd="0" destOrd="0" presId="urn:microsoft.com/office/officeart/2005/8/layout/vList5"/>
    <dgm:cxn modelId="{3172B110-4935-4390-96BF-B26B37554FF8}" srcId="{199FEF1A-484C-4886-B6DA-469EDCFFADBA}" destId="{309DE7AB-619A-4D1C-9820-0201739F9C00}" srcOrd="3" destOrd="0" parTransId="{39A23931-FC0E-452A-8688-2002EDED8EF7}" sibTransId="{489E9A8A-9EC2-4BC2-8F01-DC9EE4209E39}"/>
    <dgm:cxn modelId="{B7420C12-09D1-40D1-A6CC-5A6E0CADD995}" type="presOf" srcId="{199FEF1A-484C-4886-B6DA-469EDCFFADBA}" destId="{6B752780-4851-4F6B-94F2-1FF5C810FBF4}" srcOrd="0" destOrd="0" presId="urn:microsoft.com/office/officeart/2005/8/layout/vList5"/>
    <dgm:cxn modelId="{E424B419-9284-4D0B-A698-2AD2EE612BAE}" srcId="{3694AB3D-EFA7-4E9C-999C-03385D13EFB3}" destId="{3DB0AF7F-2909-4579-831C-1D8136B56E0F}" srcOrd="0" destOrd="0" parTransId="{21682289-C741-4FDD-81EA-843DBAB3E36C}" sibTransId="{B3039672-1F48-4F91-8BAC-BBACA5090308}"/>
    <dgm:cxn modelId="{EF6D9A24-8B4C-4275-99CF-1AAD1CA2F84E}" type="presOf" srcId="{53732D25-6377-46C7-BF0C-2DCFDB71517B}" destId="{2B2BCFC3-35EC-4F6A-9696-7A7E67B9C1DE}" srcOrd="0" destOrd="0" presId="urn:microsoft.com/office/officeart/2005/8/layout/vList5"/>
    <dgm:cxn modelId="{7C50B324-5B64-4B88-AEC1-B1F91664BDC1}" type="presOf" srcId="{80761047-1E15-40BD-ACE7-4C1C131C32F6}" destId="{2B2BCFC3-35EC-4F6A-9696-7A7E67B9C1DE}" srcOrd="0" destOrd="1" presId="urn:microsoft.com/office/officeart/2005/8/layout/vList5"/>
    <dgm:cxn modelId="{93A75531-A94F-4F98-89CD-774A8039A72E}" type="presOf" srcId="{639AA702-0379-465C-87A5-EF87CEBC7251}" destId="{323EB5BF-3F79-4389-9802-EF9A44FE830F}" srcOrd="0" destOrd="0" presId="urn:microsoft.com/office/officeart/2005/8/layout/vList5"/>
    <dgm:cxn modelId="{75D09634-76C6-4EA4-A57C-D71A95921DEC}" srcId="{309DE7AB-619A-4D1C-9820-0201739F9C00}" destId="{80761047-1E15-40BD-ACE7-4C1C131C32F6}" srcOrd="1" destOrd="0" parTransId="{8CC8DCEC-CE32-4BDB-A406-62E57FBB6E87}" sibTransId="{9F830E20-C3CD-440A-985C-1794DF565327}"/>
    <dgm:cxn modelId="{6274FB36-887A-4219-8E0C-973210C12673}" type="presOf" srcId="{B5CBB9FA-6085-4826-AAD3-3794DB32E42A}" destId="{4A64E4AD-0CC2-4842-8F89-71862AA3854C}" srcOrd="0" destOrd="0" presId="urn:microsoft.com/office/officeart/2005/8/layout/vList5"/>
    <dgm:cxn modelId="{E22E6F46-5229-47D0-942E-76BC459D2FDC}" srcId="{3694AB3D-EFA7-4E9C-999C-03385D13EFB3}" destId="{5BE0D0F7-48ED-4751-B8EB-C16FBC772E64}" srcOrd="1" destOrd="0" parTransId="{823A9D11-2814-4BE1-860B-6312832618BC}" sibTransId="{167C90D0-E26B-4AB7-959B-37602B861E3A}"/>
    <dgm:cxn modelId="{577E2249-0E91-47C8-9CD3-C69D7AC8D7B8}" srcId="{199FEF1A-484C-4886-B6DA-469EDCFFADBA}" destId="{3694AB3D-EFA7-4E9C-999C-03385D13EFB3}" srcOrd="0" destOrd="0" parTransId="{3FC35395-F880-4964-A7F4-352F45E75438}" sibTransId="{D283360C-91BF-4890-9BA2-FDC2909CCD28}"/>
    <dgm:cxn modelId="{ACE9EE57-B56B-4EFB-9F6C-D38D82BD86CC}" srcId="{6254625D-2BCF-49F6-94E2-D9176E6E8959}" destId="{B5CBB9FA-6085-4826-AAD3-3794DB32E42A}" srcOrd="0" destOrd="0" parTransId="{121C7B74-DE97-432C-974B-54BA9D8527BF}" sibTransId="{D700E0F0-9A45-4C89-B0DF-B6137C5DB0D3}"/>
    <dgm:cxn modelId="{46E6B666-8EF0-474D-A5D7-7B3FE7847C7B}" type="presOf" srcId="{5BE0D0F7-48ED-4751-B8EB-C16FBC772E64}" destId="{1B20E7E6-C2F1-4539-BF37-0539F0850CD5}" srcOrd="0" destOrd="1" presId="urn:microsoft.com/office/officeart/2005/8/layout/vList5"/>
    <dgm:cxn modelId="{5EB7536B-9E13-40A0-81BC-1B2AE4019A53}" type="presOf" srcId="{309DE7AB-619A-4D1C-9820-0201739F9C00}" destId="{A3AF0A93-D1CE-4CB5-A8C3-C160245DAD91}" srcOrd="0" destOrd="0" presId="urn:microsoft.com/office/officeart/2005/8/layout/vList5"/>
    <dgm:cxn modelId="{BABB506D-F901-40B1-BA03-4EB6FDA1D726}" type="presOf" srcId="{51C043E0-5C8B-46F6-A172-7FDD4EDD692D}" destId="{AD68CAFF-079E-4F29-A6F4-456962676122}" srcOrd="0" destOrd="0" presId="urn:microsoft.com/office/officeart/2005/8/layout/vList5"/>
    <dgm:cxn modelId="{E2BDEC7B-4368-4D9C-8739-B980C52D2950}" type="presOf" srcId="{3694AB3D-EFA7-4E9C-999C-03385D13EFB3}" destId="{B76AECEB-A17B-4B1F-AB44-59A2536322BE}" srcOrd="0" destOrd="0" presId="urn:microsoft.com/office/officeart/2005/8/layout/vList5"/>
    <dgm:cxn modelId="{2D47BB8B-FF13-43D2-9AA5-B34EAB6DACEE}" srcId="{199FEF1A-484C-4886-B6DA-469EDCFFADBA}" destId="{0B01EE2F-D86E-4264-A443-96A97B23BCAC}" srcOrd="4" destOrd="0" parTransId="{3DA3D69A-6F03-4D0B-B0BB-8F2A619D72BA}" sibTransId="{8837EFF7-6248-4C2A-84B0-EBD7D213D7FC}"/>
    <dgm:cxn modelId="{DD7EFF9D-B449-42D5-AF55-7E505FB25478}" srcId="{6254625D-2BCF-49F6-94E2-D9176E6E8959}" destId="{16272F44-56AF-49BA-B873-E41C195D6D36}" srcOrd="1" destOrd="0" parTransId="{C3576FC9-292D-4302-A8CD-43C3302D8D5D}" sibTransId="{C7CF0495-72B7-4800-916E-26362928E67F}"/>
    <dgm:cxn modelId="{C8DE2EA6-B5E1-4855-AB28-DFDF1D624FB9}" srcId="{C556A609-EA46-4782-A19D-5FAC578138CD}" destId="{10D05B7D-1D06-4DC4-A8CE-92F7765C9D4B}" srcOrd="1" destOrd="0" parTransId="{815926A2-B191-47D4-83BD-F5452A1649B8}" sibTransId="{E0B21448-E11F-4AFB-9586-9F4A371F947A}"/>
    <dgm:cxn modelId="{A796C3AC-B7C5-47A4-B6E2-38EC9FA56FEC}" srcId="{309DE7AB-619A-4D1C-9820-0201739F9C00}" destId="{27C6AC4B-C80F-4154-983D-8BB91FE85CDA}" srcOrd="2" destOrd="0" parTransId="{BAC25F22-3D1E-46B0-82A5-BB74FCC64DD4}" sibTransId="{6EC3550B-8E09-444E-A4A0-E61231D0673D}"/>
    <dgm:cxn modelId="{A98A4DB3-A371-4DA2-AE11-7E780C17827A}" type="presOf" srcId="{51248459-2BFD-46FF-885E-993CB786310C}" destId="{0842EC1F-971E-43AB-B757-2C60D41443DE}" srcOrd="0" destOrd="0" presId="urn:microsoft.com/office/officeart/2005/8/layout/vList5"/>
    <dgm:cxn modelId="{3D4BABB5-04A1-41D2-B2D6-1F7767098B14}" srcId="{199FEF1A-484C-4886-B6DA-469EDCFFADBA}" destId="{51C043E0-5C8B-46F6-A172-7FDD4EDD692D}" srcOrd="5" destOrd="0" parTransId="{10D403AC-71EE-4A7E-B2E2-CEF2C660BBD7}" sibTransId="{0C94D12C-8E95-49E1-B3D5-762A889C3F53}"/>
    <dgm:cxn modelId="{02F8C7B8-E3BE-4FE0-9E78-D6DEB17C52A6}" srcId="{199FEF1A-484C-4886-B6DA-469EDCFFADBA}" destId="{C556A609-EA46-4782-A19D-5FAC578138CD}" srcOrd="1" destOrd="0" parTransId="{5C25C088-E1E0-4FD7-B5B8-F0ACE02221CC}" sibTransId="{10691602-714E-4B39-93A3-24ADA066C72E}"/>
    <dgm:cxn modelId="{FA6FD3BE-A38C-48BA-978C-B00C1588E01F}" type="presOf" srcId="{16272F44-56AF-49BA-B873-E41C195D6D36}" destId="{4A64E4AD-0CC2-4842-8F89-71862AA3854C}" srcOrd="0" destOrd="1" presId="urn:microsoft.com/office/officeart/2005/8/layout/vList5"/>
    <dgm:cxn modelId="{B480C8CA-F327-4E84-BD86-A1F1264ECB9F}" type="presOf" srcId="{6254625D-2BCF-49F6-94E2-D9176E6E8959}" destId="{885D9F57-4903-4790-8F75-B4FE993F8E0C}" srcOrd="0" destOrd="0" presId="urn:microsoft.com/office/officeart/2005/8/layout/vList5"/>
    <dgm:cxn modelId="{B64FF9CF-926E-4217-9060-4BD4893FF148}" type="presOf" srcId="{10D05B7D-1D06-4DC4-A8CE-92F7765C9D4B}" destId="{323EB5BF-3F79-4389-9802-EF9A44FE830F}" srcOrd="0" destOrd="1" presId="urn:microsoft.com/office/officeart/2005/8/layout/vList5"/>
    <dgm:cxn modelId="{B3C6B6D4-E613-4F98-B360-5078B38342EA}" srcId="{C556A609-EA46-4782-A19D-5FAC578138CD}" destId="{639AA702-0379-465C-87A5-EF87CEBC7251}" srcOrd="0" destOrd="0" parTransId="{541B6AD6-4843-4086-B613-6278FCE5294C}" sibTransId="{DE90D639-4107-4909-B841-F57CC8194136}"/>
    <dgm:cxn modelId="{55986FDE-C1F8-43CF-941C-299FCECE8732}" type="presOf" srcId="{47D37C41-C8BC-494E-A15A-7BBA53C6952C}" destId="{2C05B2EC-55B8-4571-BE16-B4FA8A39F14E}" srcOrd="0" destOrd="1" presId="urn:microsoft.com/office/officeart/2005/8/layout/vList5"/>
    <dgm:cxn modelId="{AC0FBAE0-E3DB-49B1-AF49-C6E560724D21}" type="presOf" srcId="{5DD2979E-8C72-4A8E-869B-6DE7633DDBE5}" destId="{2C05B2EC-55B8-4571-BE16-B4FA8A39F14E}" srcOrd="0" destOrd="0" presId="urn:microsoft.com/office/officeart/2005/8/layout/vList5"/>
    <dgm:cxn modelId="{D2AF95E5-BEA8-4587-973C-EA6089E3692E}" srcId="{199FEF1A-484C-4886-B6DA-469EDCFFADBA}" destId="{6254625D-2BCF-49F6-94E2-D9176E6E8959}" srcOrd="2" destOrd="0" parTransId="{A676BD62-AFC3-4D4B-B7DB-3517AE4CE8A2}" sibTransId="{646FE7EC-781A-4C22-A90D-595CF81CE531}"/>
    <dgm:cxn modelId="{89796DE8-97CF-4147-BBB0-9928D90A3D72}" type="presOf" srcId="{3DB0AF7F-2909-4579-831C-1D8136B56E0F}" destId="{1B20E7E6-C2F1-4539-BF37-0539F0850CD5}" srcOrd="0" destOrd="0" presId="urn:microsoft.com/office/officeart/2005/8/layout/vList5"/>
    <dgm:cxn modelId="{D335D5ED-4956-435E-B8BE-4CF368CBD322}" srcId="{0B01EE2F-D86E-4264-A443-96A97B23BCAC}" destId="{51248459-2BFD-46FF-885E-993CB786310C}" srcOrd="0" destOrd="0" parTransId="{3DEFDFDE-BAC9-43C7-876D-622275A9C457}" sibTransId="{5E36FAA4-B5FA-435F-BF38-4DDF987F364D}"/>
    <dgm:cxn modelId="{7EA3B9F6-A52D-4ABD-8B0A-40FCD7338B2E}" srcId="{309DE7AB-619A-4D1C-9820-0201739F9C00}" destId="{53732D25-6377-46C7-BF0C-2DCFDB71517B}" srcOrd="0" destOrd="0" parTransId="{9DE78327-28BC-4499-80E6-EA88B0B09BC9}" sibTransId="{76833B8A-390C-470B-A0D2-25A6CDE6BF80}"/>
    <dgm:cxn modelId="{300504F7-D704-4207-821E-8D15CED01647}" type="presOf" srcId="{27C6AC4B-C80F-4154-983D-8BB91FE85CDA}" destId="{2B2BCFC3-35EC-4F6A-9696-7A7E67B9C1DE}" srcOrd="0" destOrd="2" presId="urn:microsoft.com/office/officeart/2005/8/layout/vList5"/>
    <dgm:cxn modelId="{7C340DFA-4D21-4E59-93B8-E378ED15EFE5}" srcId="{51C043E0-5C8B-46F6-A172-7FDD4EDD692D}" destId="{5DD2979E-8C72-4A8E-869B-6DE7633DDBE5}" srcOrd="0" destOrd="0" parTransId="{7B1D52A4-4183-439F-A586-2D9C4F95BD66}" sibTransId="{DA6E47E6-75CE-4F4C-89E0-035722DCE802}"/>
    <dgm:cxn modelId="{97C64FFA-B7C8-46C2-9E6C-28E973C49473}" type="presOf" srcId="{C556A609-EA46-4782-A19D-5FAC578138CD}" destId="{48A113D0-D60A-4ACF-80B9-08E5D65EBB6C}" srcOrd="0" destOrd="0" presId="urn:microsoft.com/office/officeart/2005/8/layout/vList5"/>
    <dgm:cxn modelId="{35EF2148-143A-4CB1-A6EE-F1B05E4E3476}" type="presParOf" srcId="{6B752780-4851-4F6B-94F2-1FF5C810FBF4}" destId="{66FED31E-0393-492D-88B9-563177FC9551}" srcOrd="0" destOrd="0" presId="urn:microsoft.com/office/officeart/2005/8/layout/vList5"/>
    <dgm:cxn modelId="{48C9DCBE-46D1-418F-9F1B-246C2A8B220A}" type="presParOf" srcId="{66FED31E-0393-492D-88B9-563177FC9551}" destId="{B76AECEB-A17B-4B1F-AB44-59A2536322BE}" srcOrd="0" destOrd="0" presId="urn:microsoft.com/office/officeart/2005/8/layout/vList5"/>
    <dgm:cxn modelId="{8973AE07-E31E-48CB-9C9C-C00048B4EE7B}" type="presParOf" srcId="{66FED31E-0393-492D-88B9-563177FC9551}" destId="{1B20E7E6-C2F1-4539-BF37-0539F0850CD5}" srcOrd="1" destOrd="0" presId="urn:microsoft.com/office/officeart/2005/8/layout/vList5"/>
    <dgm:cxn modelId="{0BE0E60D-79E2-4252-A7F6-C8ED79C71BF2}" type="presParOf" srcId="{6B752780-4851-4F6B-94F2-1FF5C810FBF4}" destId="{D5F88C96-5544-46BD-9559-7ADC8DCF9126}" srcOrd="1" destOrd="0" presId="urn:microsoft.com/office/officeart/2005/8/layout/vList5"/>
    <dgm:cxn modelId="{85198F22-7782-407C-90C4-018A10F6574F}" type="presParOf" srcId="{6B752780-4851-4F6B-94F2-1FF5C810FBF4}" destId="{644399C8-BE30-4543-81A7-3731E6BCB568}" srcOrd="2" destOrd="0" presId="urn:microsoft.com/office/officeart/2005/8/layout/vList5"/>
    <dgm:cxn modelId="{B4419C4C-429A-431B-ACB7-009E735CA599}" type="presParOf" srcId="{644399C8-BE30-4543-81A7-3731E6BCB568}" destId="{48A113D0-D60A-4ACF-80B9-08E5D65EBB6C}" srcOrd="0" destOrd="0" presId="urn:microsoft.com/office/officeart/2005/8/layout/vList5"/>
    <dgm:cxn modelId="{35659C18-B24A-4DC4-BB52-B4D685FEBF2B}" type="presParOf" srcId="{644399C8-BE30-4543-81A7-3731E6BCB568}" destId="{323EB5BF-3F79-4389-9802-EF9A44FE830F}" srcOrd="1" destOrd="0" presId="urn:microsoft.com/office/officeart/2005/8/layout/vList5"/>
    <dgm:cxn modelId="{9E899B6F-4C8E-47AD-A373-A818E1183A72}" type="presParOf" srcId="{6B752780-4851-4F6B-94F2-1FF5C810FBF4}" destId="{D4E54FF2-658E-43C2-8D74-34E3D168C199}" srcOrd="3" destOrd="0" presId="urn:microsoft.com/office/officeart/2005/8/layout/vList5"/>
    <dgm:cxn modelId="{53E493FF-11CD-4483-8F27-0742DBD24CA9}" type="presParOf" srcId="{6B752780-4851-4F6B-94F2-1FF5C810FBF4}" destId="{E8C37972-BD82-4F3F-92A0-3B4F2A642D7D}" srcOrd="4" destOrd="0" presId="urn:microsoft.com/office/officeart/2005/8/layout/vList5"/>
    <dgm:cxn modelId="{546499F2-759F-4F8E-A826-4525DDD098B8}" type="presParOf" srcId="{E8C37972-BD82-4F3F-92A0-3B4F2A642D7D}" destId="{885D9F57-4903-4790-8F75-B4FE993F8E0C}" srcOrd="0" destOrd="0" presId="urn:microsoft.com/office/officeart/2005/8/layout/vList5"/>
    <dgm:cxn modelId="{9A327B88-4A87-4FCD-BA8F-93F4918E756A}" type="presParOf" srcId="{E8C37972-BD82-4F3F-92A0-3B4F2A642D7D}" destId="{4A64E4AD-0CC2-4842-8F89-71862AA3854C}" srcOrd="1" destOrd="0" presId="urn:microsoft.com/office/officeart/2005/8/layout/vList5"/>
    <dgm:cxn modelId="{DD19DDD1-A6C1-4561-A964-C8E206327EB6}" type="presParOf" srcId="{6B752780-4851-4F6B-94F2-1FF5C810FBF4}" destId="{D8878A7F-0ADB-4567-80CF-FE89DB045F90}" srcOrd="5" destOrd="0" presId="urn:microsoft.com/office/officeart/2005/8/layout/vList5"/>
    <dgm:cxn modelId="{F064821F-AD0B-472D-AB05-C71769F227E8}" type="presParOf" srcId="{6B752780-4851-4F6B-94F2-1FF5C810FBF4}" destId="{6AE88789-327C-4D35-8D1F-1E838CA91839}" srcOrd="6" destOrd="0" presId="urn:microsoft.com/office/officeart/2005/8/layout/vList5"/>
    <dgm:cxn modelId="{382C47A0-3035-4D03-84DA-84F60CF07E9D}" type="presParOf" srcId="{6AE88789-327C-4D35-8D1F-1E838CA91839}" destId="{A3AF0A93-D1CE-4CB5-A8C3-C160245DAD91}" srcOrd="0" destOrd="0" presId="urn:microsoft.com/office/officeart/2005/8/layout/vList5"/>
    <dgm:cxn modelId="{DF2C0F6D-715C-406A-ACE2-AB9DC6BECA74}" type="presParOf" srcId="{6AE88789-327C-4D35-8D1F-1E838CA91839}" destId="{2B2BCFC3-35EC-4F6A-9696-7A7E67B9C1DE}" srcOrd="1" destOrd="0" presId="urn:microsoft.com/office/officeart/2005/8/layout/vList5"/>
    <dgm:cxn modelId="{2742D55F-55BF-409C-A144-CFB902D5AF4F}" type="presParOf" srcId="{6B752780-4851-4F6B-94F2-1FF5C810FBF4}" destId="{CD276377-2D82-45E2-9331-6BD2B9279D15}" srcOrd="7" destOrd="0" presId="urn:microsoft.com/office/officeart/2005/8/layout/vList5"/>
    <dgm:cxn modelId="{E924A7DD-81DA-4197-A006-5A880DBC3B43}" type="presParOf" srcId="{6B752780-4851-4F6B-94F2-1FF5C810FBF4}" destId="{61A75253-D174-405C-9D71-58BBBFA9E8EA}" srcOrd="8" destOrd="0" presId="urn:microsoft.com/office/officeart/2005/8/layout/vList5"/>
    <dgm:cxn modelId="{666C3DDC-744E-4921-A604-F06FE69B992D}" type="presParOf" srcId="{61A75253-D174-405C-9D71-58BBBFA9E8EA}" destId="{037CAA40-8E3B-4844-899F-7691D424DFB6}" srcOrd="0" destOrd="0" presId="urn:microsoft.com/office/officeart/2005/8/layout/vList5"/>
    <dgm:cxn modelId="{731A2875-7D4C-4602-99E5-1C6F4412FECB}" type="presParOf" srcId="{61A75253-D174-405C-9D71-58BBBFA9E8EA}" destId="{0842EC1F-971E-43AB-B757-2C60D41443DE}" srcOrd="1" destOrd="0" presId="urn:microsoft.com/office/officeart/2005/8/layout/vList5"/>
    <dgm:cxn modelId="{CD357C12-D8BB-4584-BE52-929C4AD6B9D4}" type="presParOf" srcId="{6B752780-4851-4F6B-94F2-1FF5C810FBF4}" destId="{CACD51A3-5BB6-4EDB-B603-83A7E6DAFBD3}" srcOrd="9" destOrd="0" presId="urn:microsoft.com/office/officeart/2005/8/layout/vList5"/>
    <dgm:cxn modelId="{E816F153-A709-4AB9-B722-AD7AA3C43BFC}" type="presParOf" srcId="{6B752780-4851-4F6B-94F2-1FF5C810FBF4}" destId="{D7034575-6CE4-4CC7-9159-5C7A13128B73}" srcOrd="10" destOrd="0" presId="urn:microsoft.com/office/officeart/2005/8/layout/vList5"/>
    <dgm:cxn modelId="{06DD5450-AF30-42D5-ABE8-C47497D98E90}" type="presParOf" srcId="{D7034575-6CE4-4CC7-9159-5C7A13128B73}" destId="{AD68CAFF-079E-4F29-A6F4-456962676122}" srcOrd="0" destOrd="0" presId="urn:microsoft.com/office/officeart/2005/8/layout/vList5"/>
    <dgm:cxn modelId="{8CC043A2-3A93-428A-8A85-6242C869635A}" type="presParOf" srcId="{D7034575-6CE4-4CC7-9159-5C7A13128B73}" destId="{2C05B2EC-55B8-4571-BE16-B4FA8A39F14E}"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E5267-0418-45FB-9484-739D70BCE134}">
      <dsp:nvSpPr>
        <dsp:cNvPr id="0" name=""/>
        <dsp:cNvSpPr/>
      </dsp:nvSpPr>
      <dsp:spPr>
        <a:xfrm>
          <a:off x="939386" y="35470"/>
          <a:ext cx="1702563" cy="1702563"/>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Asset Management</a:t>
          </a:r>
        </a:p>
      </dsp:txBody>
      <dsp:txXfrm>
        <a:off x="1166394" y="333418"/>
        <a:ext cx="1248546" cy="766153"/>
      </dsp:txXfrm>
    </dsp:sp>
    <dsp:sp modelId="{222736D2-4E2F-4E29-B1AB-205C812EC981}">
      <dsp:nvSpPr>
        <dsp:cNvPr id="0" name=""/>
        <dsp:cNvSpPr/>
      </dsp:nvSpPr>
      <dsp:spPr>
        <a:xfrm>
          <a:off x="1553727" y="1099572"/>
          <a:ext cx="1702563" cy="1702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Inventory Management</a:t>
          </a:r>
        </a:p>
      </dsp:txBody>
      <dsp:txXfrm>
        <a:off x="2074428" y="1539401"/>
        <a:ext cx="1021538" cy="936409"/>
      </dsp:txXfrm>
    </dsp:sp>
    <dsp:sp modelId="{B87D5E12-25FE-4937-8565-17C9CA9B8EB9}">
      <dsp:nvSpPr>
        <dsp:cNvPr id="0" name=""/>
        <dsp:cNvSpPr/>
      </dsp:nvSpPr>
      <dsp:spPr>
        <a:xfrm>
          <a:off x="325044" y="1099572"/>
          <a:ext cx="1702563" cy="1702563"/>
        </a:xfrm>
        <a:prstGeom prst="ellipse">
          <a:avLst/>
        </a:prstGeom>
        <a:solidFill>
          <a:srgbClr val="33CC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Work Management</a:t>
          </a:r>
        </a:p>
      </dsp:txBody>
      <dsp:txXfrm>
        <a:off x="485369" y="1539401"/>
        <a:ext cx="1021538" cy="936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3074E-6FC8-4C52-AF38-77B973A2D282}">
      <dsp:nvSpPr>
        <dsp:cNvPr id="0" name=""/>
        <dsp:cNvSpPr/>
      </dsp:nvSpPr>
      <dsp:spPr>
        <a:xfrm>
          <a:off x="3948" y="1226596"/>
          <a:ext cx="1795365" cy="104913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kern="1200" dirty="0"/>
            <a:t>Notice to Proceed</a:t>
          </a:r>
        </a:p>
      </dsp:txBody>
      <dsp:txXfrm>
        <a:off x="3948" y="1226596"/>
        <a:ext cx="1795365" cy="699420"/>
      </dsp:txXfrm>
    </dsp:sp>
    <dsp:sp modelId="{63F09B79-4C1A-40EA-8068-DA9DEE025631}">
      <dsp:nvSpPr>
        <dsp:cNvPr id="0" name=""/>
        <dsp:cNvSpPr/>
      </dsp:nvSpPr>
      <dsp:spPr>
        <a:xfrm>
          <a:off x="371674" y="1926016"/>
          <a:ext cx="1795365" cy="1036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F9635E6-5F3B-4013-ADA2-EE49DD96D3CF}">
      <dsp:nvSpPr>
        <dsp:cNvPr id="0" name=""/>
        <dsp:cNvSpPr/>
      </dsp:nvSpPr>
      <dsp:spPr>
        <a:xfrm>
          <a:off x="2071485" y="1352809"/>
          <a:ext cx="577002" cy="44699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071485" y="1442208"/>
        <a:ext cx="442904" cy="268196"/>
      </dsp:txXfrm>
    </dsp:sp>
    <dsp:sp modelId="{277031FF-84A1-4BF7-A439-1B6FA017D6C2}">
      <dsp:nvSpPr>
        <dsp:cNvPr id="0" name=""/>
        <dsp:cNvSpPr/>
      </dsp:nvSpPr>
      <dsp:spPr>
        <a:xfrm>
          <a:off x="2887998" y="1226596"/>
          <a:ext cx="1795365" cy="104913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kern="1200" dirty="0"/>
            <a:t>Pilot Phase</a:t>
          </a:r>
        </a:p>
      </dsp:txBody>
      <dsp:txXfrm>
        <a:off x="2887998" y="1226596"/>
        <a:ext cx="1795365" cy="699420"/>
      </dsp:txXfrm>
    </dsp:sp>
    <dsp:sp modelId="{63C7EB64-4896-4DBA-A295-C48FB145B4F0}">
      <dsp:nvSpPr>
        <dsp:cNvPr id="0" name=""/>
        <dsp:cNvSpPr/>
      </dsp:nvSpPr>
      <dsp:spPr>
        <a:xfrm>
          <a:off x="3202670" y="1888183"/>
          <a:ext cx="1795365" cy="1036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7DC783-7F53-413E-8DD1-DC2277ECAB2A}">
      <dsp:nvSpPr>
        <dsp:cNvPr id="0" name=""/>
        <dsp:cNvSpPr/>
      </dsp:nvSpPr>
      <dsp:spPr>
        <a:xfrm>
          <a:off x="4955535" y="1352809"/>
          <a:ext cx="577002" cy="44699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955535" y="1442208"/>
        <a:ext cx="442904" cy="268196"/>
      </dsp:txXfrm>
    </dsp:sp>
    <dsp:sp modelId="{A65BB29F-2C37-4571-AEDB-C62EAA51BC9F}">
      <dsp:nvSpPr>
        <dsp:cNvPr id="0" name=""/>
        <dsp:cNvSpPr/>
      </dsp:nvSpPr>
      <dsp:spPr>
        <a:xfrm>
          <a:off x="5772048" y="1226596"/>
          <a:ext cx="1795365" cy="104913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kern="1200" dirty="0"/>
            <a:t>Agency Wide Implementation</a:t>
          </a:r>
        </a:p>
      </dsp:txBody>
      <dsp:txXfrm>
        <a:off x="5772048" y="1226596"/>
        <a:ext cx="1795365" cy="699420"/>
      </dsp:txXfrm>
    </dsp:sp>
    <dsp:sp modelId="{DA93DDA7-8E0B-42A0-81BC-A8C16DB1D9B7}">
      <dsp:nvSpPr>
        <dsp:cNvPr id="0" name=""/>
        <dsp:cNvSpPr/>
      </dsp:nvSpPr>
      <dsp:spPr>
        <a:xfrm>
          <a:off x="6139773" y="1926016"/>
          <a:ext cx="1795365" cy="1036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0E7E6-C2F1-4539-BF37-0539F0850CD5}">
      <dsp:nvSpPr>
        <dsp:cNvPr id="0" name=""/>
        <dsp:cNvSpPr/>
      </dsp:nvSpPr>
      <dsp:spPr>
        <a:xfrm rot="5400000">
          <a:off x="3719232" y="-1588378"/>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Document business goals for functional area</a:t>
          </a:r>
        </a:p>
        <a:p>
          <a:pPr marL="57150" lvl="1" indent="-57150" algn="l" defTabSz="466725">
            <a:lnSpc>
              <a:spcPct val="90000"/>
            </a:lnSpc>
            <a:spcBef>
              <a:spcPct val="0"/>
            </a:spcBef>
            <a:spcAft>
              <a:spcPct val="1500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Make key strategic decisions</a:t>
          </a:r>
        </a:p>
      </dsp:txBody>
      <dsp:txXfrm rot="-5400000">
        <a:off x="2051094" y="110382"/>
        <a:ext cx="3932953" cy="566055"/>
      </dsp:txXfrm>
    </dsp:sp>
    <dsp:sp modelId="{B76AECEB-A17B-4B1F-AB44-59A2536322BE}">
      <dsp:nvSpPr>
        <dsp:cNvPr id="0" name=""/>
        <dsp:cNvSpPr/>
      </dsp:nvSpPr>
      <dsp:spPr>
        <a:xfrm>
          <a:off x="178416" y="1346"/>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bg1"/>
              </a:solidFill>
              <a:effectLst>
                <a:outerShdw blurRad="38100" dist="25400" dir="5400000" algn="ctr" rotWithShape="0">
                  <a:srgbClr val="6E747A">
                    <a:alpha val="43000"/>
                  </a:srgbClr>
                </a:outerShdw>
              </a:effectLst>
              <a:latin typeface="+mn-lt"/>
            </a:rPr>
            <a:t>Kickoff (Joint)</a:t>
          </a:r>
        </a:p>
      </dsp:txBody>
      <dsp:txXfrm>
        <a:off x="216694" y="39624"/>
        <a:ext cx="1796122" cy="707568"/>
      </dsp:txXfrm>
    </dsp:sp>
    <dsp:sp modelId="{323EB5BF-3F79-4389-9802-EF9A44FE830F}">
      <dsp:nvSpPr>
        <dsp:cNvPr id="0" name=""/>
        <dsp:cNvSpPr/>
      </dsp:nvSpPr>
      <dsp:spPr>
        <a:xfrm rot="5400000">
          <a:off x="3719232" y="-765048"/>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Demonstrate out of the Box capabilities of Masterworks</a:t>
          </a:r>
        </a:p>
        <a:p>
          <a:pPr marL="57150" lvl="1" indent="-57150" algn="l" defTabSz="466725">
            <a:lnSpc>
              <a:spcPct val="90000"/>
            </a:lnSpc>
            <a:spcBef>
              <a:spcPct val="0"/>
            </a:spcBef>
            <a:spcAft>
              <a:spcPct val="15000"/>
            </a:spcAft>
            <a:buChar char="•"/>
          </a:pPr>
          <a:r>
            <a:rPr lang="en-US" sz="1050" b="0" kern="1200" cap="none" spc="0">
              <a:ln w="0"/>
              <a:solidFill>
                <a:srgbClr val="002060"/>
              </a:solidFill>
              <a:effectLst>
                <a:outerShdw blurRad="38100" dist="25400" dir="5400000" algn="ctr" rotWithShape="0">
                  <a:srgbClr val="6E747A">
                    <a:alpha val="43000"/>
                  </a:srgbClr>
                </a:outerShdw>
              </a:effectLst>
              <a:latin typeface="+mn-lt"/>
            </a:rPr>
            <a:t>Key Business Rules</a:t>
          </a:r>
        </a:p>
      </dsp:txBody>
      <dsp:txXfrm rot="-5400000">
        <a:off x="2051094" y="933712"/>
        <a:ext cx="3932953" cy="566055"/>
      </dsp:txXfrm>
    </dsp:sp>
    <dsp:sp modelId="{48A113D0-D60A-4ACF-80B9-08E5D65EBB6C}">
      <dsp:nvSpPr>
        <dsp:cNvPr id="0" name=""/>
        <dsp:cNvSpPr/>
      </dsp:nvSpPr>
      <dsp:spPr>
        <a:xfrm>
          <a:off x="178416" y="824677"/>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bg1"/>
              </a:solidFill>
              <a:effectLst>
                <a:outerShdw blurRad="38100" dist="25400" dir="5400000" algn="ctr" rotWithShape="0">
                  <a:srgbClr val="6E747A">
                    <a:alpha val="43000"/>
                  </a:srgbClr>
                </a:outerShdw>
              </a:effectLst>
              <a:latin typeface="+mn-lt"/>
            </a:rPr>
            <a:t>Discovery Workshop (Joint)</a:t>
          </a:r>
        </a:p>
      </dsp:txBody>
      <dsp:txXfrm>
        <a:off x="216694" y="862955"/>
        <a:ext cx="1796122" cy="707568"/>
      </dsp:txXfrm>
    </dsp:sp>
    <dsp:sp modelId="{4A64E4AD-0CC2-4842-8F89-71862AA3854C}">
      <dsp:nvSpPr>
        <dsp:cNvPr id="0" name=""/>
        <dsp:cNvSpPr/>
      </dsp:nvSpPr>
      <dsp:spPr>
        <a:xfrm rot="5400000">
          <a:off x="3719232" y="58281"/>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Fit-Gap Analysis</a:t>
          </a:r>
        </a:p>
        <a:p>
          <a:pPr marL="57150" lvl="1" indent="-57150" algn="l" defTabSz="466725">
            <a:lnSpc>
              <a:spcPct val="90000"/>
            </a:lnSpc>
            <a:spcBef>
              <a:spcPct val="0"/>
            </a:spcBef>
            <a:spcAft>
              <a:spcPct val="15000"/>
            </a:spcAft>
            <a:buChar char="•"/>
          </a:pPr>
          <a:r>
            <a:rPr lang="en-US" sz="1050" b="0" kern="1200" cap="none" spc="0">
              <a:ln w="0"/>
              <a:solidFill>
                <a:srgbClr val="002060"/>
              </a:solidFill>
              <a:effectLst>
                <a:outerShdw blurRad="38100" dist="25400" dir="5400000" algn="ctr" rotWithShape="0">
                  <a:srgbClr val="6E747A">
                    <a:alpha val="43000"/>
                  </a:srgbClr>
                </a:outerShdw>
              </a:effectLst>
              <a:latin typeface="+mn-lt"/>
            </a:rPr>
            <a:t>Aurigo Reviews and Recommends Best Practices</a:t>
          </a:r>
        </a:p>
      </dsp:txBody>
      <dsp:txXfrm rot="-5400000">
        <a:off x="2051094" y="1757041"/>
        <a:ext cx="3932953" cy="566055"/>
      </dsp:txXfrm>
    </dsp:sp>
    <dsp:sp modelId="{885D9F57-4903-4790-8F75-B4FE993F8E0C}">
      <dsp:nvSpPr>
        <dsp:cNvPr id="0" name=""/>
        <dsp:cNvSpPr/>
      </dsp:nvSpPr>
      <dsp:spPr>
        <a:xfrm>
          <a:off x="178416" y="1648007"/>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a:ln w="0"/>
              <a:solidFill>
                <a:schemeClr val="bg1"/>
              </a:solidFill>
              <a:effectLst>
                <a:outerShdw blurRad="38100" dist="19050" dir="2700000" algn="tl" rotWithShape="0">
                  <a:schemeClr val="dk1">
                    <a:alpha val="40000"/>
                  </a:schemeClr>
                </a:outerShdw>
              </a:effectLst>
              <a:latin typeface="+mn-lt"/>
            </a:rPr>
            <a:t>Review (Joint)</a:t>
          </a:r>
        </a:p>
      </dsp:txBody>
      <dsp:txXfrm>
        <a:off x="216694" y="1686285"/>
        <a:ext cx="1796122" cy="707568"/>
      </dsp:txXfrm>
    </dsp:sp>
    <dsp:sp modelId="{2B2BCFC3-35EC-4F6A-9696-7A7E67B9C1DE}">
      <dsp:nvSpPr>
        <dsp:cNvPr id="0" name=""/>
        <dsp:cNvSpPr/>
      </dsp:nvSpPr>
      <dsp:spPr>
        <a:xfrm rot="5400000">
          <a:off x="3728975" y="881612"/>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100000"/>
            </a:lnSpc>
            <a:spcBef>
              <a:spcPct val="0"/>
            </a:spcBef>
            <a:spcAft>
              <a:spcPts val="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Aurigo performs detailed functional mapping</a:t>
          </a:r>
        </a:p>
        <a:p>
          <a:pPr marL="57150" lvl="1" indent="-57150" algn="l" defTabSz="466725">
            <a:lnSpc>
              <a:spcPct val="100000"/>
            </a:lnSpc>
            <a:spcBef>
              <a:spcPct val="0"/>
            </a:spcBef>
            <a:spcAft>
              <a:spcPts val="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Creates preliminary Statement of Deliverables</a:t>
          </a:r>
        </a:p>
        <a:p>
          <a:pPr marL="57150" lvl="1" indent="-57150" algn="l" defTabSz="466725">
            <a:lnSpc>
              <a:spcPct val="100000"/>
            </a:lnSpc>
            <a:spcBef>
              <a:spcPct val="0"/>
            </a:spcBef>
            <a:spcAft>
              <a:spcPts val="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Documents functional specifications</a:t>
          </a:r>
        </a:p>
      </dsp:txBody>
      <dsp:txXfrm rot="-5400000">
        <a:off x="2060837" y="2580372"/>
        <a:ext cx="3932953" cy="566055"/>
      </dsp:txXfrm>
    </dsp:sp>
    <dsp:sp modelId="{A3AF0A93-D1CE-4CB5-A8C3-C160245DAD91}">
      <dsp:nvSpPr>
        <dsp:cNvPr id="0" name=""/>
        <dsp:cNvSpPr/>
      </dsp:nvSpPr>
      <dsp:spPr>
        <a:xfrm>
          <a:off x="178416" y="2471338"/>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a:ln w="0"/>
              <a:solidFill>
                <a:schemeClr val="bg1"/>
              </a:solidFill>
              <a:effectLst>
                <a:outerShdw blurRad="38100" dist="19050" dir="2700000" algn="tl" rotWithShape="0">
                  <a:schemeClr val="dk1">
                    <a:alpha val="40000"/>
                  </a:schemeClr>
                </a:outerShdw>
              </a:effectLst>
              <a:latin typeface="+mn-lt"/>
            </a:rPr>
            <a:t>Statement of Deliverables</a:t>
          </a:r>
        </a:p>
      </dsp:txBody>
      <dsp:txXfrm>
        <a:off x="216694" y="2509616"/>
        <a:ext cx="1796122" cy="707568"/>
      </dsp:txXfrm>
    </dsp:sp>
    <dsp:sp modelId="{0842EC1F-971E-43AB-B757-2C60D41443DE}">
      <dsp:nvSpPr>
        <dsp:cNvPr id="0" name=""/>
        <dsp:cNvSpPr/>
      </dsp:nvSpPr>
      <dsp:spPr>
        <a:xfrm rot="5400000">
          <a:off x="3719232" y="1704942"/>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Customer Signs off on Requirement section</a:t>
          </a:r>
        </a:p>
      </dsp:txBody>
      <dsp:txXfrm rot="-5400000">
        <a:off x="2051094" y="3403702"/>
        <a:ext cx="3932953" cy="566055"/>
      </dsp:txXfrm>
    </dsp:sp>
    <dsp:sp modelId="{037CAA40-8E3B-4844-899F-7691D424DFB6}">
      <dsp:nvSpPr>
        <dsp:cNvPr id="0" name=""/>
        <dsp:cNvSpPr/>
      </dsp:nvSpPr>
      <dsp:spPr>
        <a:xfrm>
          <a:off x="178416" y="3294668"/>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bg1"/>
              </a:solidFill>
              <a:effectLst>
                <a:outerShdw blurRad="38100" dist="19050" dir="2700000" algn="tl" rotWithShape="0">
                  <a:schemeClr val="dk1">
                    <a:alpha val="40000"/>
                  </a:schemeClr>
                </a:outerShdw>
              </a:effectLst>
              <a:latin typeface="+mn-lt"/>
            </a:rPr>
            <a:t>Signoff</a:t>
          </a:r>
          <a:endParaRPr lang="en-US" sz="1400" b="0" kern="1200" cap="none" spc="0" dirty="0">
            <a:ln w="0"/>
            <a:solidFill>
              <a:schemeClr val="bg1"/>
            </a:solidFill>
            <a:effectLst>
              <a:outerShdw blurRad="38100" dist="25400" dir="5400000" algn="ctr" rotWithShape="0">
                <a:srgbClr val="6E747A">
                  <a:alpha val="43000"/>
                </a:srgbClr>
              </a:outerShdw>
            </a:effectLst>
            <a:latin typeface="+mn-lt"/>
          </a:endParaRPr>
        </a:p>
      </dsp:txBody>
      <dsp:txXfrm>
        <a:off x="216694" y="3332946"/>
        <a:ext cx="1796122" cy="707568"/>
      </dsp:txXfrm>
    </dsp:sp>
    <dsp:sp modelId="{2C05B2EC-55B8-4571-BE16-B4FA8A39F14E}">
      <dsp:nvSpPr>
        <dsp:cNvPr id="0" name=""/>
        <dsp:cNvSpPr/>
      </dsp:nvSpPr>
      <dsp:spPr>
        <a:xfrm rot="5400000">
          <a:off x="3719232" y="2528273"/>
          <a:ext cx="627299" cy="396357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100000"/>
            </a:lnSpc>
            <a:spcBef>
              <a:spcPct val="0"/>
            </a:spcBef>
            <a:spcAft>
              <a:spcPts val="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 Aurigo BA will create Specification Documents inline with the Proposed needs in the Statement of Deliverables</a:t>
          </a:r>
        </a:p>
        <a:p>
          <a:pPr marL="57150" lvl="1" indent="-57150" algn="l" defTabSz="466725">
            <a:lnSpc>
              <a:spcPct val="100000"/>
            </a:lnSpc>
            <a:spcBef>
              <a:spcPct val="0"/>
            </a:spcBef>
            <a:spcAft>
              <a:spcPts val="0"/>
            </a:spcAft>
            <a:buChar char="•"/>
          </a:pPr>
          <a:r>
            <a:rPr lang="en-US" sz="1050" b="0" kern="1200" cap="none" spc="0" dirty="0">
              <a:ln w="0"/>
              <a:solidFill>
                <a:srgbClr val="002060"/>
              </a:solidFill>
              <a:effectLst>
                <a:outerShdw blurRad="38100" dist="25400" dir="5400000" algn="ctr" rotWithShape="0">
                  <a:srgbClr val="6E747A">
                    <a:alpha val="43000"/>
                  </a:srgbClr>
                </a:outerShdw>
              </a:effectLst>
              <a:latin typeface="+mn-lt"/>
            </a:rPr>
            <a:t>DART PM will sign off on all FS Documentation</a:t>
          </a:r>
        </a:p>
      </dsp:txBody>
      <dsp:txXfrm rot="-5400000">
        <a:off x="2051094" y="4227033"/>
        <a:ext cx="3932953" cy="566055"/>
      </dsp:txXfrm>
    </dsp:sp>
    <dsp:sp modelId="{AD68CAFF-079E-4F29-A6F4-456962676122}">
      <dsp:nvSpPr>
        <dsp:cNvPr id="0" name=""/>
        <dsp:cNvSpPr/>
      </dsp:nvSpPr>
      <dsp:spPr>
        <a:xfrm>
          <a:off x="178416" y="4117998"/>
          <a:ext cx="1872678" cy="78412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cap="none" spc="0">
              <a:ln w="0"/>
              <a:solidFill>
                <a:schemeClr val="bg1"/>
              </a:solidFill>
              <a:effectLst>
                <a:outerShdw blurRad="38100" dist="25400" dir="5400000" algn="ctr" rotWithShape="0">
                  <a:srgbClr val="6E747A">
                    <a:alpha val="43000"/>
                  </a:srgbClr>
                </a:outerShdw>
              </a:effectLst>
              <a:latin typeface="+mn-lt"/>
            </a:rPr>
            <a:t>Functional Specifications (FS)</a:t>
          </a:r>
        </a:p>
      </dsp:txBody>
      <dsp:txXfrm>
        <a:off x="216694" y="4156276"/>
        <a:ext cx="1796122" cy="7075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t>4/30/19</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2" tIns="46587" rIns="93172" bIns="46587"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t>4/30/19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Elisa</a:t>
            </a:r>
          </a:p>
        </p:txBody>
      </p:sp>
      <p:sp>
        <p:nvSpPr>
          <p:cNvPr id="4" name="Slide Number Placeholder 3"/>
          <p:cNvSpPr>
            <a:spLocks noGrp="1"/>
          </p:cNvSpPr>
          <p:nvPr>
            <p:ph type="sldNum" sz="quarter" idx="10"/>
          </p:nvPr>
        </p:nvSpPr>
        <p:spPr/>
        <p:txBody>
          <a:bodyPr/>
          <a:lstStyle/>
          <a:p>
            <a:fld id="{759A5618-1BEB-7345-996D-CBB988B6DF54}" type="slidenum">
              <a:rPr lang="en-US" smtClean="0"/>
              <a:t>12</a:t>
            </a:fld>
            <a:endParaRPr lang="en-US"/>
          </a:p>
        </p:txBody>
      </p:sp>
    </p:spTree>
    <p:extLst>
      <p:ext uri="{BB962C8B-B14F-4D97-AF65-F5344CB8AC3E}">
        <p14:creationId xmlns:p14="http://schemas.microsoft.com/office/powerpoint/2010/main" val="362378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Total project duration is ~31 months</a:t>
            </a:r>
          </a:p>
          <a:p>
            <a:endParaRPr lang="en-US" sz="1400" dirty="0"/>
          </a:p>
          <a:p>
            <a:r>
              <a:rPr lang="en-US" sz="1400" dirty="0"/>
              <a:t>Mobilization – 1 month</a:t>
            </a:r>
          </a:p>
          <a:p>
            <a:endParaRPr lang="en-US" sz="1400" dirty="0"/>
          </a:p>
          <a:p>
            <a:r>
              <a:rPr lang="en-US" sz="1400" dirty="0"/>
              <a:t>Pilot Phase  - 10 months and will implement within the DART Light Rail Signals Maintenance group</a:t>
            </a:r>
          </a:p>
          <a:p>
            <a:endParaRPr lang="en-US" sz="1400" dirty="0"/>
          </a:p>
          <a:p>
            <a:r>
              <a:rPr lang="en-US" sz="1400" dirty="0"/>
              <a:t>Agency Wide Phase -  20 months  implementation across all other business units including Maintenance, Growth &amp; Regional Development and Technology</a:t>
            </a:r>
          </a:p>
        </p:txBody>
      </p:sp>
      <p:sp>
        <p:nvSpPr>
          <p:cNvPr id="4" name="Slide Number Placeholder 3"/>
          <p:cNvSpPr>
            <a:spLocks noGrp="1"/>
          </p:cNvSpPr>
          <p:nvPr>
            <p:ph type="sldNum" sz="quarter" idx="10"/>
          </p:nvPr>
        </p:nvSpPr>
        <p:spPr/>
        <p:txBody>
          <a:bodyPr/>
          <a:lstStyle/>
          <a:p>
            <a:fld id="{8EC7DD39-88C6-49B6-B036-E0DE25748E7F}" type="slidenum">
              <a:rPr lang="en-US" smtClean="0"/>
              <a:pPr/>
              <a:t>23</a:t>
            </a:fld>
            <a:endParaRPr lang="en-US" dirty="0"/>
          </a:p>
        </p:txBody>
      </p:sp>
      <p:sp>
        <p:nvSpPr>
          <p:cNvPr id="5" name="Footer Placeholder 4">
            <a:extLst>
              <a:ext uri="{FF2B5EF4-FFF2-40B4-BE49-F238E27FC236}">
                <a16:creationId xmlns:a16="http://schemas.microsoft.com/office/drawing/2014/main" id="{B4818299-D033-42A8-8689-BC3138B70FEA}"/>
              </a:ext>
            </a:extLst>
          </p:cNvPr>
          <p:cNvSpPr>
            <a:spLocks noGrp="1"/>
          </p:cNvSpPr>
          <p:nvPr>
            <p:ph type="ftr" sz="quarter" idx="11"/>
          </p:nvPr>
        </p:nvSpPr>
        <p:spPr/>
        <p:txBody>
          <a:bodyPr/>
          <a:lstStyle/>
          <a:p>
            <a:r>
              <a:rPr lang="en-US" dirty="0"/>
              <a:t>DART Board - EAM Software 20180911 v3</a:t>
            </a:r>
          </a:p>
        </p:txBody>
      </p:sp>
    </p:spTree>
    <p:extLst>
      <p:ext uri="{BB962C8B-B14F-4D97-AF65-F5344CB8AC3E}">
        <p14:creationId xmlns:p14="http://schemas.microsoft.com/office/powerpoint/2010/main" val="82722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429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271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046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Elisa</a:t>
            </a:r>
          </a:p>
        </p:txBody>
      </p:sp>
    </p:spTree>
    <p:extLst>
      <p:ext uri="{BB962C8B-B14F-4D97-AF65-F5344CB8AC3E}">
        <p14:creationId xmlns:p14="http://schemas.microsoft.com/office/powerpoint/2010/main" val="16497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rPr>
              <a:t>Masterworks Full System Implementation</a:t>
            </a:r>
            <a:endParaRPr kumimoji="0" lang="en-US" sz="1600" b="0" i="0" u="none" strike="noStrike" kern="1200" cap="none" spc="0" normalizeH="0" baseline="0" noProof="0" dirty="0">
              <a:ln>
                <a:noFill/>
              </a:ln>
              <a:solidFill>
                <a:prstClr val="black"/>
              </a:solidFill>
              <a:effectLst/>
              <a:uLnTx/>
              <a:uFillTx/>
              <a:latin typeface="Calibri" charset="0"/>
              <a:ea typeface="+mn-ea"/>
              <a:cs typeface="+mn-cs"/>
            </a:endParaRP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18 month implementation</a:t>
            </a:r>
            <a:endParaRPr kumimoji="0" lang="en-US" sz="1600" b="1" i="0" u="sng" strike="noStrike" kern="1200" cap="none" spc="0" normalizeH="0" baseline="0" noProof="0" dirty="0">
              <a:ln>
                <a:noFill/>
              </a:ln>
              <a:solidFill>
                <a:srgbClr val="FF0000"/>
              </a:solidFill>
              <a:effectLst/>
              <a:uLnTx/>
              <a:uFillTx/>
              <a:latin typeface="Calibri" charset="0"/>
              <a:ea typeface="+mn-ea"/>
              <a:cs typeface="+mn-cs"/>
            </a:endParaRP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Core Product </a:t>
            </a:r>
            <a:r>
              <a:rPr lang="en-US" sz="1600" dirty="0">
                <a:solidFill>
                  <a:prstClr val="black"/>
                </a:solidFill>
              </a:rPr>
              <a:t>Out-of-Box</a:t>
            </a:r>
            <a:r>
              <a:rPr kumimoji="0" lang="en-US" sz="1600" b="0" i="0" u="none" strike="noStrike" kern="1200" cap="none" spc="0" normalizeH="0" baseline="0" noProof="0" dirty="0">
                <a:ln>
                  <a:noFill/>
                </a:ln>
                <a:solidFill>
                  <a:prstClr val="black"/>
                </a:solidFill>
                <a:effectLst/>
                <a:uLnTx/>
                <a:uFillTx/>
                <a:latin typeface="Calibri" charset="0"/>
                <a:ea typeface="+mn-ea"/>
                <a:cs typeface="+mn-cs"/>
              </a:rPr>
              <a:t> with Configuration and Integration</a:t>
            </a:r>
            <a:endParaRPr lang="en-US" sz="1600" b="0" i="0" u="none" strike="noStrike" kern="1200" cap="none" spc="0" baseline="0" noProof="0" dirty="0">
              <a:solidFill>
                <a:prstClr val="black"/>
              </a:solidFill>
              <a:latin typeface="Calibri" charset="0"/>
              <a:cs typeface="Calibri"/>
            </a:endParaRP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For use by the agency for </a:t>
            </a:r>
            <a:r>
              <a:rPr lang="en-US" sz="1600" dirty="0">
                <a:solidFill>
                  <a:prstClr val="black"/>
                </a:solidFill>
              </a:rPr>
              <a:t>end-to-end</a:t>
            </a:r>
            <a:r>
              <a:rPr kumimoji="0" lang="en-US" sz="1600" b="0" i="0" u="none" strike="noStrike" kern="1200" cap="none" spc="0" normalizeH="0" baseline="0" noProof="0" dirty="0">
                <a:ln>
                  <a:noFill/>
                </a:ln>
                <a:solidFill>
                  <a:prstClr val="black"/>
                </a:solidFill>
                <a:effectLst/>
                <a:uLnTx/>
                <a:uFillTx/>
                <a:latin typeface="Calibri" charset="0"/>
                <a:ea typeface="+mn-ea"/>
                <a:cs typeface="+mn-cs"/>
              </a:rPr>
              <a:t> project planning, execution, implementation and maintenance of DART assets</a:t>
            </a:r>
            <a:endParaRPr lang="en-US" sz="1600" b="0" i="0" u="none" strike="noStrike" kern="1200" cap="none" spc="0" baseline="0" noProof="0" dirty="0">
              <a:solidFill>
                <a:prstClr val="black"/>
              </a:solidFill>
              <a:latin typeface="Calibri" charset="0"/>
              <a:cs typeface="Calibri"/>
            </a:endParaRP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Preconfigured version based on best practices and standards to jump-start discovery sessions, perform gap analysis, support sprint planning and complete through implementation</a:t>
            </a: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Configure all business rules and workflows, activate APIs, set up interfaces for ERP, </a:t>
            </a:r>
            <a:r>
              <a:rPr kumimoji="0" lang="en-US" sz="1600" b="0" i="0" u="none" strike="noStrike" kern="1200" cap="none" spc="0" normalizeH="0" baseline="0" noProof="0" dirty="0" err="1">
                <a:ln>
                  <a:noFill/>
                </a:ln>
                <a:solidFill>
                  <a:prstClr val="black"/>
                </a:solidFill>
                <a:effectLst/>
                <a:uLnTx/>
                <a:uFillTx/>
                <a:latin typeface="Calibri" charset="0"/>
                <a:ea typeface="+mn-ea"/>
                <a:cs typeface="+mn-cs"/>
              </a:rPr>
              <a:t>EAM</a:t>
            </a:r>
            <a:r>
              <a:rPr kumimoji="0" lang="en-US" sz="1600" b="0" i="0" u="none" strike="noStrike" kern="1200" cap="none" spc="0" normalizeH="0" baseline="0" noProof="0" dirty="0">
                <a:ln>
                  <a:noFill/>
                </a:ln>
                <a:solidFill>
                  <a:prstClr val="black"/>
                </a:solidFill>
                <a:effectLst/>
                <a:uLnTx/>
                <a:uFillTx/>
                <a:latin typeface="Calibri" charset="0"/>
                <a:ea typeface="+mn-ea"/>
                <a:cs typeface="+mn-cs"/>
              </a:rPr>
              <a:t> up to 10 </a:t>
            </a:r>
            <a:r>
              <a:rPr lang="en-US" sz="1600" dirty="0">
                <a:solidFill>
                  <a:prstClr val="black"/>
                </a:solidFill>
              </a:rPr>
              <a:t>interfaces </a:t>
            </a:r>
            <a:r>
              <a:rPr kumimoji="0" lang="en-US" sz="1600" b="0" i="0" u="none" strike="noStrike" kern="1200" cap="none" spc="0" normalizeH="0" baseline="0" noProof="0" dirty="0">
                <a:ln>
                  <a:noFill/>
                </a:ln>
                <a:solidFill>
                  <a:prstClr val="black"/>
                </a:solidFill>
                <a:effectLst/>
                <a:uLnTx/>
                <a:uFillTx/>
                <a:latin typeface="Calibri" charset="0"/>
                <a:ea typeface="+mn-ea"/>
                <a:cs typeface="+mn-cs"/>
              </a:rPr>
              <a:t>to support the agencies planning and forecasting of all major projects</a:t>
            </a:r>
            <a:endParaRPr lang="en-US" sz="1600" b="0" i="0" u="none" strike="noStrike" kern="1200" cap="none" spc="0" baseline="0" noProof="0" dirty="0">
              <a:solidFill>
                <a:prstClr val="black"/>
              </a:solidFill>
              <a:latin typeface="Calibri" charset="0"/>
              <a:cs typeface="Calibri"/>
            </a:endParaRP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charset="0"/>
                <a:ea typeface="+mn-ea"/>
                <a:cs typeface="+mn-cs"/>
              </a:rPr>
              <a:t>Documents and necessary project artifacts will be loaded to populate Masterworks with key data</a:t>
            </a:r>
          </a:p>
          <a:p>
            <a:pPr marL="800100" marR="0" lvl="1" indent="-342900" algn="l" defTabSz="914400" rtl="0" eaLnBrk="1" fontAlgn="auto" latinLnBrk="0" hangingPunct="1">
              <a:lnSpc>
                <a:spcPct val="100000"/>
              </a:lnSpc>
              <a:spcBef>
                <a:spcPts val="0"/>
              </a:spcBef>
              <a:spcAft>
                <a:spcPts val="600"/>
              </a:spcAft>
              <a:buClrTx/>
              <a:buSzTx/>
              <a:buFontTx/>
              <a:buChar char="-"/>
              <a:tabLst/>
              <a:defRPr/>
            </a:pPr>
            <a:r>
              <a:rPr lang="en-US" sz="1600" dirty="0">
                <a:solidFill>
                  <a:prstClr val="black"/>
                </a:solidFill>
              </a:rPr>
              <a:t>End-to-End</a:t>
            </a:r>
            <a:r>
              <a:rPr kumimoji="0" lang="en-US" sz="1600" b="0" i="0" u="none" strike="noStrike" kern="1200" cap="none" spc="0" normalizeH="0" baseline="0" noProof="0" dirty="0">
                <a:ln>
                  <a:noFill/>
                </a:ln>
                <a:solidFill>
                  <a:prstClr val="black"/>
                </a:solidFill>
                <a:effectLst/>
                <a:uLnTx/>
                <a:uFillTx/>
                <a:latin typeface="Calibri" charset="0"/>
                <a:ea typeface="+mn-ea"/>
                <a:cs typeface="+mn-cs"/>
              </a:rPr>
              <a:t> solution that will address agency capital planning and project execution</a:t>
            </a:r>
            <a:endParaRPr lang="en-US" dirty="0"/>
          </a:p>
        </p:txBody>
      </p:sp>
    </p:spTree>
    <p:extLst>
      <p:ext uri="{BB962C8B-B14F-4D97-AF65-F5344CB8AC3E}">
        <p14:creationId xmlns:p14="http://schemas.microsoft.com/office/powerpoint/2010/main" val="354056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Arial" panose="020B0604020202020204" pitchFamily="34" charset="0"/>
              <a:buChar char="•"/>
            </a:pPr>
            <a:r>
              <a:rPr lang="en-US" sz="1200" dirty="0">
                <a:latin typeface="Calibri" charset="0"/>
              </a:rPr>
              <a:t>Multiple Discovery sessions will take place with individual sessions ranging anywhere from one to three days</a:t>
            </a:r>
          </a:p>
          <a:p>
            <a:pPr marL="342900" indent="-342900">
              <a:spcAft>
                <a:spcPts val="600"/>
              </a:spcAft>
              <a:buFont typeface="Arial" panose="020B0604020202020204" pitchFamily="34" charset="0"/>
              <a:buChar char="•"/>
            </a:pPr>
            <a:r>
              <a:rPr lang="en-US" sz="1200" dirty="0">
                <a:latin typeface="Calibri" charset="0"/>
              </a:rPr>
              <a:t>Each session has specific goals and outcomes</a:t>
            </a:r>
          </a:p>
          <a:p>
            <a:pPr marL="342900" indent="-342900">
              <a:spcAft>
                <a:spcPts val="600"/>
              </a:spcAft>
              <a:buFont typeface="Arial" panose="020B0604020202020204" pitchFamily="34" charset="0"/>
              <a:buChar char="•"/>
            </a:pPr>
            <a:r>
              <a:rPr lang="en-US" sz="1200" dirty="0">
                <a:latin typeface="Calibri" charset="0"/>
              </a:rPr>
              <a:t>Project Managers facilitate the discovery sessions</a:t>
            </a:r>
          </a:p>
          <a:p>
            <a:pPr marL="342900" indent="-342900">
              <a:spcAft>
                <a:spcPts val="600"/>
              </a:spcAft>
              <a:buFont typeface="Arial" panose="020B0604020202020204" pitchFamily="34" charset="0"/>
              <a:buChar char="•"/>
            </a:pPr>
            <a:r>
              <a:rPr lang="en-US" sz="1200" dirty="0">
                <a:latin typeface="Calibri" charset="0"/>
              </a:rPr>
              <a:t>Business Analyst for Aurigo will guide onsite discovery sessions</a:t>
            </a:r>
            <a:endParaRPr lang="en-US" sz="1200" dirty="0">
              <a:latin typeface="Calibri" charset="0"/>
              <a:cs typeface="Calibri"/>
            </a:endParaRPr>
          </a:p>
          <a:p>
            <a:pPr marL="342900" indent="-342900">
              <a:spcAft>
                <a:spcPts val="600"/>
              </a:spcAft>
              <a:buFont typeface="Arial" panose="020B0604020202020204" pitchFamily="34" charset="0"/>
              <a:buChar char="•"/>
            </a:pPr>
            <a:r>
              <a:rPr lang="en-US" sz="1200" dirty="0">
                <a:latin typeface="Calibri" charset="0"/>
              </a:rPr>
              <a:t>Business Analyst from Aurigo will draft all Functional Specification Documents</a:t>
            </a:r>
          </a:p>
          <a:p>
            <a:endParaRPr lang="en-US" dirty="0"/>
          </a:p>
        </p:txBody>
      </p:sp>
      <p:sp>
        <p:nvSpPr>
          <p:cNvPr id="4" name="Slide Number Placeholder 3"/>
          <p:cNvSpPr>
            <a:spLocks noGrp="1"/>
          </p:cNvSpPr>
          <p:nvPr>
            <p:ph type="sldNum" sz="quarter" idx="10"/>
          </p:nvPr>
        </p:nvSpPr>
        <p:spPr/>
        <p:txBody>
          <a:bodyPr/>
          <a:lstStyle/>
          <a:p>
            <a:fld id="{285E788A-9155-43D2-A93E-0CD87EBF8BF9}" type="slidenum">
              <a:rPr lang="en-US" smtClean="0"/>
              <a:t>33</a:t>
            </a:fld>
            <a:endParaRPr lang="en-US"/>
          </a:p>
        </p:txBody>
      </p:sp>
    </p:spTree>
    <p:extLst>
      <p:ext uri="{BB962C8B-B14F-4D97-AF65-F5344CB8AC3E}">
        <p14:creationId xmlns:p14="http://schemas.microsoft.com/office/powerpoint/2010/main" val="237858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Establish strong project governance model and project management structures/processes </a:t>
            </a:r>
          </a:p>
          <a:p>
            <a:pPr lvl="1"/>
            <a:r>
              <a:rPr lang="en-US" dirty="0">
                <a:cs typeface="Calibri"/>
              </a:rPr>
              <a:t>Deliver full project scope on-time and on-budget per revised project schedule</a:t>
            </a:r>
          </a:p>
          <a:p>
            <a:pPr lvl="1"/>
            <a:r>
              <a:rPr lang="en-US" dirty="0">
                <a:cs typeface="Calibri"/>
              </a:rPr>
              <a:t>Ensure transparency and clear communications throughout the project </a:t>
            </a:r>
          </a:p>
          <a:p>
            <a:pPr marL="347663" indent="-347663"/>
            <a:r>
              <a:rPr lang="en-US" dirty="0">
                <a:cs typeface="Calibri"/>
              </a:rPr>
              <a:t>Implement the standard out-of-the-box functionality of the Masterworks software within 18 months to support the planning, delivery, monitoring and control of DART’s projects; product is intended to be used “As-Is” with any customizations/extensions requiring a clear business case and executive sponsor approval</a:t>
            </a:r>
            <a:endParaRPr lang="en-US" dirty="0"/>
          </a:p>
          <a:p>
            <a:pPr marL="347663" indent="-347663"/>
            <a:r>
              <a:rPr lang="en-US" dirty="0">
                <a:cs typeface="Calibri"/>
              </a:rPr>
              <a:t>Define a new To-Be business model based on the Masterworks software for the full project lifecycle from project identification to programming, initiation, execution and closure </a:t>
            </a:r>
            <a:endParaRPr lang="en-US" dirty="0"/>
          </a:p>
          <a:p>
            <a:pPr lvl="1"/>
            <a:r>
              <a:rPr lang="en-US" dirty="0">
                <a:cs typeface="Calibri"/>
              </a:rPr>
              <a:t> Conduct business process re-engineering activities to define To-Be business processes that optimize the capabilities of the Masterworks software to the extent possible</a:t>
            </a:r>
          </a:p>
          <a:p>
            <a:pPr lvl="1"/>
            <a:r>
              <a:rPr lang="en-US" dirty="0">
                <a:cs typeface="Calibri"/>
              </a:rPr>
              <a:t> Define enterprise-wide/standard business processes to be used across all types of projects and functional areas to the extent possible</a:t>
            </a:r>
          </a:p>
          <a:p>
            <a:endParaRPr lang="en-US" dirty="0"/>
          </a:p>
          <a:p>
            <a:r>
              <a:rPr lang="en-US" dirty="0"/>
              <a:t>Exhibit H – Page 28</a:t>
            </a:r>
          </a:p>
        </p:txBody>
      </p:sp>
    </p:spTree>
    <p:extLst>
      <p:ext uri="{BB962C8B-B14F-4D97-AF65-F5344CB8AC3E}">
        <p14:creationId xmlns:p14="http://schemas.microsoft.com/office/powerpoint/2010/main" val="96884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626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Elisa</a:t>
            </a:r>
          </a:p>
        </p:txBody>
      </p:sp>
      <p:sp>
        <p:nvSpPr>
          <p:cNvPr id="4" name="Slide Number Placeholder 3"/>
          <p:cNvSpPr>
            <a:spLocks noGrp="1"/>
          </p:cNvSpPr>
          <p:nvPr>
            <p:ph type="sldNum" sz="quarter" idx="10"/>
          </p:nvPr>
        </p:nvSpPr>
        <p:spPr/>
        <p:txBody>
          <a:bodyPr/>
          <a:lstStyle/>
          <a:p>
            <a:fld id="{759A5618-1BEB-7345-996D-CBB988B6DF54}" type="slidenum">
              <a:rPr lang="en-US" smtClean="0"/>
              <a:t>14</a:t>
            </a:fld>
            <a:endParaRPr lang="en-US"/>
          </a:p>
        </p:txBody>
      </p:sp>
    </p:spTree>
    <p:extLst>
      <p:ext uri="{BB962C8B-B14F-4D97-AF65-F5344CB8AC3E}">
        <p14:creationId xmlns:p14="http://schemas.microsoft.com/office/powerpoint/2010/main" val="87769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Elisa</a:t>
            </a:r>
          </a:p>
        </p:txBody>
      </p:sp>
      <p:sp>
        <p:nvSpPr>
          <p:cNvPr id="4" name="Slide Number Placeholder 3"/>
          <p:cNvSpPr>
            <a:spLocks noGrp="1"/>
          </p:cNvSpPr>
          <p:nvPr>
            <p:ph type="sldNum" sz="quarter" idx="10"/>
          </p:nvPr>
        </p:nvSpPr>
        <p:spPr/>
        <p:txBody>
          <a:bodyPr/>
          <a:lstStyle/>
          <a:p>
            <a:fld id="{759A5618-1BEB-7345-996D-CBB988B6DF54}" type="slidenum">
              <a:rPr lang="en-US" smtClean="0"/>
              <a:t>15</a:t>
            </a:fld>
            <a:endParaRPr lang="en-US"/>
          </a:p>
        </p:txBody>
      </p:sp>
    </p:spTree>
    <p:extLst>
      <p:ext uri="{BB962C8B-B14F-4D97-AF65-F5344CB8AC3E}">
        <p14:creationId xmlns:p14="http://schemas.microsoft.com/office/powerpoint/2010/main" val="409253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Greg</a:t>
            </a:r>
          </a:p>
        </p:txBody>
      </p:sp>
      <p:sp>
        <p:nvSpPr>
          <p:cNvPr id="4" name="Slide Number Placeholder 3"/>
          <p:cNvSpPr>
            <a:spLocks noGrp="1"/>
          </p:cNvSpPr>
          <p:nvPr>
            <p:ph type="sldNum" sz="quarter" idx="10"/>
          </p:nvPr>
        </p:nvSpPr>
        <p:spPr/>
        <p:txBody>
          <a:bodyPr/>
          <a:lstStyle/>
          <a:p>
            <a:fld id="{759A5618-1BEB-7345-996D-CBB988B6DF54}" type="slidenum">
              <a:rPr lang="en-US" smtClean="0"/>
              <a:t>16</a:t>
            </a:fld>
            <a:endParaRPr lang="en-US"/>
          </a:p>
        </p:txBody>
      </p:sp>
    </p:spTree>
    <p:extLst>
      <p:ext uri="{BB962C8B-B14F-4D97-AF65-F5344CB8AC3E}">
        <p14:creationId xmlns:p14="http://schemas.microsoft.com/office/powerpoint/2010/main" val="283779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Greg</a:t>
            </a:r>
          </a:p>
        </p:txBody>
      </p:sp>
      <p:sp>
        <p:nvSpPr>
          <p:cNvPr id="4" name="Slide Number Placeholder 3"/>
          <p:cNvSpPr>
            <a:spLocks noGrp="1"/>
          </p:cNvSpPr>
          <p:nvPr>
            <p:ph type="sldNum" sz="quarter" idx="10"/>
          </p:nvPr>
        </p:nvSpPr>
        <p:spPr/>
        <p:txBody>
          <a:bodyPr/>
          <a:lstStyle/>
          <a:p>
            <a:fld id="{759A5618-1BEB-7345-996D-CBB988B6DF54}" type="slidenum">
              <a:rPr lang="en-US" smtClean="0"/>
              <a:t>17</a:t>
            </a:fld>
            <a:endParaRPr lang="en-US"/>
          </a:p>
        </p:txBody>
      </p:sp>
    </p:spTree>
    <p:extLst>
      <p:ext uri="{BB962C8B-B14F-4D97-AF65-F5344CB8AC3E}">
        <p14:creationId xmlns:p14="http://schemas.microsoft.com/office/powerpoint/2010/main" val="389995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1504950"/>
            <a:ext cx="5416550" cy="4062413"/>
          </a:xfrm>
          <a:prstGeom prst="rect">
            <a:avLst/>
          </a:prstGeom>
        </p:spPr>
      </p:sp>
      <p:sp>
        <p:nvSpPr>
          <p:cNvPr id="3" name="Notes Placeholder 2"/>
          <p:cNvSpPr>
            <a:spLocks noGrp="1"/>
          </p:cNvSpPr>
          <p:nvPr>
            <p:ph type="body" idx="1"/>
          </p:nvPr>
        </p:nvSpPr>
        <p:spPr>
          <a:xfrm>
            <a:off x="701040" y="5794058"/>
            <a:ext cx="5608320" cy="4740593"/>
          </a:xfrm>
          <a:prstGeom prst="rect">
            <a:avLst/>
          </a:prstGeom>
        </p:spPr>
        <p:txBody>
          <a:bodyPr/>
          <a:lstStyle/>
          <a:p>
            <a:endParaRPr lang="en-US" dirty="0"/>
          </a:p>
        </p:txBody>
      </p:sp>
    </p:spTree>
    <p:extLst>
      <p:ext uri="{BB962C8B-B14F-4D97-AF65-F5344CB8AC3E}">
        <p14:creationId xmlns:p14="http://schemas.microsoft.com/office/powerpoint/2010/main" val="200425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1135063"/>
            <a:ext cx="4083050" cy="3063875"/>
          </a:xfrm>
        </p:spPr>
      </p:sp>
      <p:sp>
        <p:nvSpPr>
          <p:cNvPr id="3" name="Notes Placeholder 2"/>
          <p:cNvSpPr>
            <a:spLocks noGrp="1"/>
          </p:cNvSpPr>
          <p:nvPr>
            <p:ph type="body" idx="1"/>
          </p:nvPr>
        </p:nvSpPr>
        <p:spPr/>
        <p:txBody>
          <a:bodyPr/>
          <a:lstStyle/>
          <a:p>
            <a:r>
              <a:rPr lang="en-US" sz="1100" dirty="0"/>
              <a:t>Provides ability to build workflows with limited development capability, resulting in quicker workflow development</a:t>
            </a:r>
          </a:p>
        </p:txBody>
      </p:sp>
      <p:sp>
        <p:nvSpPr>
          <p:cNvPr id="4" name="Slide Number Placeholder 3"/>
          <p:cNvSpPr>
            <a:spLocks noGrp="1"/>
          </p:cNvSpPr>
          <p:nvPr>
            <p:ph type="sldNum" sz="quarter" idx="10"/>
          </p:nvPr>
        </p:nvSpPr>
        <p:spPr/>
        <p:txBody>
          <a:bodyPr/>
          <a:lstStyle/>
          <a:p>
            <a:fld id="{759A5618-1BEB-7345-996D-CBB988B6DF54}" type="slidenum">
              <a:rPr lang="en-US" smtClean="0"/>
              <a:t>19</a:t>
            </a:fld>
            <a:endParaRPr lang="en-US" dirty="0"/>
          </a:p>
        </p:txBody>
      </p:sp>
    </p:spTree>
    <p:extLst>
      <p:ext uri="{BB962C8B-B14F-4D97-AF65-F5344CB8AC3E}">
        <p14:creationId xmlns:p14="http://schemas.microsoft.com/office/powerpoint/2010/main" val="241339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1135063"/>
            <a:ext cx="4083050" cy="3063875"/>
          </a:xfrm>
          <a:prstGeom prst="rect">
            <a:avLst/>
          </a:prstGeom>
        </p:spPr>
      </p:sp>
      <p:sp>
        <p:nvSpPr>
          <p:cNvPr id="3" name="Notes Placeholder 2"/>
          <p:cNvSpPr>
            <a:spLocks noGrp="1"/>
          </p:cNvSpPr>
          <p:nvPr>
            <p:ph type="body" idx="1"/>
          </p:nvPr>
        </p:nvSpPr>
        <p:spPr>
          <a:xfrm>
            <a:off x="929640" y="4369291"/>
            <a:ext cx="7437120" cy="3574873"/>
          </a:xfrm>
          <a:prstGeom prst="rect">
            <a:avLst/>
          </a:prstGeom>
        </p:spPr>
        <p:txBody>
          <a:bodyPr/>
          <a:lstStyle/>
          <a:p>
            <a:endParaRPr lang="en-US" dirty="0"/>
          </a:p>
        </p:txBody>
      </p:sp>
    </p:spTree>
    <p:extLst>
      <p:ext uri="{BB962C8B-B14F-4D97-AF65-F5344CB8AC3E}">
        <p14:creationId xmlns:p14="http://schemas.microsoft.com/office/powerpoint/2010/main" val="183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1504950"/>
            <a:ext cx="5416550" cy="4062413"/>
          </a:xfrm>
          <a:prstGeom prst="rect">
            <a:avLst/>
          </a:prstGeom>
        </p:spPr>
      </p:sp>
      <p:sp>
        <p:nvSpPr>
          <p:cNvPr id="3" name="Notes Placeholder 2"/>
          <p:cNvSpPr>
            <a:spLocks noGrp="1"/>
          </p:cNvSpPr>
          <p:nvPr>
            <p:ph type="body" idx="1"/>
          </p:nvPr>
        </p:nvSpPr>
        <p:spPr>
          <a:xfrm>
            <a:off x="701040" y="5794058"/>
            <a:ext cx="5608320" cy="4740593"/>
          </a:xfrm>
          <a:prstGeom prst="rect">
            <a:avLst/>
          </a:prstGeom>
        </p:spPr>
        <p:txBody>
          <a:bodyPr/>
          <a:lstStyle/>
          <a:p>
            <a:endParaRPr lang="en-US" dirty="0"/>
          </a:p>
        </p:txBody>
      </p:sp>
    </p:spTree>
    <p:extLst>
      <p:ext uri="{BB962C8B-B14F-4D97-AF65-F5344CB8AC3E}">
        <p14:creationId xmlns:p14="http://schemas.microsoft.com/office/powerpoint/2010/main" val="1517984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2.jpe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2.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ctr"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5" name="TextBox 14">
            <a:extLst>
              <a:ext uri="{FF2B5EF4-FFF2-40B4-BE49-F238E27FC236}">
                <a16:creationId xmlns:a16="http://schemas.microsoft.com/office/drawing/2014/main" id="{FA063632-EDAC-447F-B804-74F464397261}"/>
              </a:ext>
            </a:extLst>
          </p:cNvPr>
          <p:cNvSpPr txBox="1"/>
          <p:nvPr userDrawn="1"/>
        </p:nvSpPr>
        <p:spPr>
          <a:xfrm>
            <a:off x="8656891" y="6576434"/>
            <a:ext cx="351378" cy="261610"/>
          </a:xfrm>
          <a:prstGeom prst="rect">
            <a:avLst/>
          </a:prstGeom>
          <a:noFill/>
        </p:spPr>
        <p:txBody>
          <a:bodyPr wrap="none" rtlCol="0">
            <a:spAutoFit/>
          </a:bodyPr>
          <a:lstStyle/>
          <a:p>
            <a:fld id="{148934D1-2605-4764-A618-005575211512}" type="slidenum">
              <a:rPr lang="en-US" sz="1100" smtClean="0"/>
              <a:t>‹#›</a:t>
            </a:fld>
            <a:endParaRPr lang="en-US" sz="1100" dirty="0"/>
          </a:p>
        </p:txBody>
      </p:sp>
      <p:sp>
        <p:nvSpPr>
          <p:cNvPr id="3" name="TextBox 2">
            <a:extLst>
              <a:ext uri="{FF2B5EF4-FFF2-40B4-BE49-F238E27FC236}">
                <a16:creationId xmlns:a16="http://schemas.microsoft.com/office/drawing/2014/main" id="{0F0FAC75-55B9-4EC4-AAFC-18E2BF5A0241}"/>
              </a:ext>
            </a:extLst>
          </p:cNvPr>
          <p:cNvSpPr txBox="1"/>
          <p:nvPr userDrawn="1"/>
        </p:nvSpPr>
        <p:spPr>
          <a:xfrm>
            <a:off x="3683237" y="6424792"/>
            <a:ext cx="803425" cy="369332"/>
          </a:xfrm>
          <a:prstGeom prst="rect">
            <a:avLst/>
          </a:prstGeom>
          <a:solidFill>
            <a:schemeClr val="bg1"/>
          </a:solidFill>
        </p:spPr>
        <p:txBody>
          <a:bodyPr wrap="none" rtlCol="0">
            <a:spAutoFit/>
          </a:bodyPr>
          <a:lstStyle/>
          <a:p>
            <a:r>
              <a:rPr lang="en-US" dirty="0"/>
              <a:t>DRAFT</a:t>
            </a:r>
          </a:p>
        </p:txBody>
      </p:sp>
    </p:spTree>
    <p:extLst>
      <p:ext uri="{BB962C8B-B14F-4D97-AF65-F5344CB8AC3E}">
        <p14:creationId xmlns:p14="http://schemas.microsoft.com/office/powerpoint/2010/main" val="22868923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cxnSp>
        <p:nvCxnSpPr>
          <p:cNvPr id="10" name="Straight Connector 9">
            <a:extLst>
              <a:ext uri="{FF2B5EF4-FFF2-40B4-BE49-F238E27FC236}">
                <a16:creationId xmlns:a16="http://schemas.microsoft.com/office/drawing/2014/main" id="{650BD7CF-83B9-4A22-AFA5-1717492331E0}"/>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8399970-2EFD-4125-895A-233DF446011C}"/>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12" name="Rectangle 11">
            <a:extLst>
              <a:ext uri="{FF2B5EF4-FFF2-40B4-BE49-F238E27FC236}">
                <a16:creationId xmlns:a16="http://schemas.microsoft.com/office/drawing/2014/main" id="{D0796C73-AD74-4505-A642-E4230EA14559}"/>
              </a:ext>
            </a:extLst>
          </p:cNvPr>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2F2D6011-038C-4C0F-82E4-05C460C1C206}"/>
              </a:ext>
            </a:extLst>
          </p:cNvPr>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20461768"/>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cxnSp>
        <p:nvCxnSpPr>
          <p:cNvPr id="10" name="Straight Connector 9">
            <a:extLst>
              <a:ext uri="{FF2B5EF4-FFF2-40B4-BE49-F238E27FC236}">
                <a16:creationId xmlns:a16="http://schemas.microsoft.com/office/drawing/2014/main" id="{C8C735CA-5ABD-4F53-9224-AFB6B5B4E842}"/>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C560F09-D245-48A7-B88C-0A316B0FC936}"/>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12" name="Rectangle 11">
            <a:extLst>
              <a:ext uri="{FF2B5EF4-FFF2-40B4-BE49-F238E27FC236}">
                <a16:creationId xmlns:a16="http://schemas.microsoft.com/office/drawing/2014/main" id="{E297E954-F4AC-4EA1-81A3-2D2303FDDDAE}"/>
              </a:ext>
            </a:extLst>
          </p:cNvPr>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54FB2D55-5808-4435-A67C-EAEC70CD053B}"/>
              </a:ext>
            </a:extLst>
          </p:cNvPr>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69005768"/>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ight Side Photo - B">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1" name="Group 10">
            <a:extLst>
              <a:ext uri="{FF2B5EF4-FFF2-40B4-BE49-F238E27FC236}">
                <a16:creationId xmlns:a16="http://schemas.microsoft.com/office/drawing/2014/main" id="{93A78E22-826B-4A42-801B-10601EC7C471}"/>
              </a:ext>
            </a:extLst>
          </p:cNvPr>
          <p:cNvGrpSpPr/>
          <p:nvPr userDrawn="1"/>
        </p:nvGrpSpPr>
        <p:grpSpPr>
          <a:xfrm>
            <a:off x="0" y="6050174"/>
            <a:ext cx="9144000" cy="550325"/>
            <a:chOff x="0" y="6050172"/>
            <a:chExt cx="9144000" cy="550325"/>
          </a:xfrm>
        </p:grpSpPr>
        <p:cxnSp>
          <p:nvCxnSpPr>
            <p:cNvPr id="12" name="Straight Connector 11">
              <a:extLst>
                <a:ext uri="{FF2B5EF4-FFF2-40B4-BE49-F238E27FC236}">
                  <a16:creationId xmlns:a16="http://schemas.microsoft.com/office/drawing/2014/main" id="{3267FC36-B24E-4CD9-9CDC-4C42355AD451}"/>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6" name="Picture 15">
              <a:extLst>
                <a:ext uri="{FF2B5EF4-FFF2-40B4-BE49-F238E27FC236}">
                  <a16:creationId xmlns:a16="http://schemas.microsoft.com/office/drawing/2014/main" id="{4F4316DC-443F-4C1B-A673-FAC4F4D095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7" name="Picture 16" descr="DART train photo close up on track, Rowlett bound" title="DART train photo close up on track">
            <a:extLst>
              <a:ext uri="{FF2B5EF4-FFF2-40B4-BE49-F238E27FC236}">
                <a16:creationId xmlns:a16="http://schemas.microsoft.com/office/drawing/2014/main" id="{C3289CDB-FA44-4F34-849D-CFBE3DB7799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8" name="Rectangle 17">
            <a:extLst>
              <a:ext uri="{FF2B5EF4-FFF2-40B4-BE49-F238E27FC236}">
                <a16:creationId xmlns:a16="http://schemas.microsoft.com/office/drawing/2014/main" id="{2FC1D0D4-9362-41FE-8166-979B69FD28D7}"/>
              </a:ext>
            </a:extLst>
          </p:cNvPr>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9" name="Straight Connector 18">
            <a:extLst>
              <a:ext uri="{FF2B5EF4-FFF2-40B4-BE49-F238E27FC236}">
                <a16:creationId xmlns:a16="http://schemas.microsoft.com/office/drawing/2014/main" id="{E4547B30-F266-4CA5-80E2-0C60101147A5}"/>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0" name="Rectangle 19">
            <a:extLst>
              <a:ext uri="{FF2B5EF4-FFF2-40B4-BE49-F238E27FC236}">
                <a16:creationId xmlns:a16="http://schemas.microsoft.com/office/drawing/2014/main" id="{5DEE0BB1-1077-4A66-971B-C2144EFC7B8D}"/>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683698548"/>
      </p:ext>
    </p:extLst>
  </p:cSld>
  <p:clrMapOvr>
    <a:masterClrMapping/>
  </p:clrMapOvr>
  <p:extLst mod="1">
    <p:ext uri="{DCECCB84-F9BA-43D5-87BE-67443E8EF086}">
      <p15:sldGuideLst xmlns:p15="http://schemas.microsoft.com/office/powerpoint/2012/main">
        <p15:guide id="3" orient="horz" pos="888" userDrawn="1">
          <p15:clr>
            <a:srgbClr val="FBAE40"/>
          </p15:clr>
        </p15:guide>
        <p15:guide id="4"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ght Side Photo - Y">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4173352" y="1634261"/>
            <a:ext cx="4835444"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4173353" y="19576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3" name="Group 12">
            <a:extLst>
              <a:ext uri="{FF2B5EF4-FFF2-40B4-BE49-F238E27FC236}">
                <a16:creationId xmlns:a16="http://schemas.microsoft.com/office/drawing/2014/main" id="{69C5FA31-4D4A-49BD-B6FD-EA6441C4C2F1}"/>
              </a:ext>
            </a:extLst>
          </p:cNvPr>
          <p:cNvGrpSpPr/>
          <p:nvPr userDrawn="1"/>
        </p:nvGrpSpPr>
        <p:grpSpPr>
          <a:xfrm>
            <a:off x="0" y="6050174"/>
            <a:ext cx="9144000" cy="550325"/>
            <a:chOff x="0" y="6050172"/>
            <a:chExt cx="9144000" cy="550325"/>
          </a:xfrm>
        </p:grpSpPr>
        <p:cxnSp>
          <p:nvCxnSpPr>
            <p:cNvPr id="14" name="Straight Connector 13">
              <a:extLst>
                <a:ext uri="{FF2B5EF4-FFF2-40B4-BE49-F238E27FC236}">
                  <a16:creationId xmlns:a16="http://schemas.microsoft.com/office/drawing/2014/main" id="{A30873A0-F238-4C2F-9A23-819B6D67F546}"/>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5" name="Picture 14">
              <a:extLst>
                <a:ext uri="{FF2B5EF4-FFF2-40B4-BE49-F238E27FC236}">
                  <a16:creationId xmlns:a16="http://schemas.microsoft.com/office/drawing/2014/main" id="{98C1EA26-D3E6-41F2-8095-ABB5942394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7" name="Picture 16" descr="DART train photo close up on track, Rowlett bound" title="DART train photo close up on track">
            <a:extLst>
              <a:ext uri="{FF2B5EF4-FFF2-40B4-BE49-F238E27FC236}">
                <a16:creationId xmlns:a16="http://schemas.microsoft.com/office/drawing/2014/main" id="{6B3B9DD8-121B-4DED-9287-95CF748400E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459"/>
          <a:stretch/>
        </p:blipFill>
        <p:spPr>
          <a:xfrm>
            <a:off x="24955" y="1"/>
            <a:ext cx="3951515" cy="6018948"/>
          </a:xfrm>
          <a:prstGeom prst="rect">
            <a:avLst/>
          </a:prstGeom>
        </p:spPr>
      </p:pic>
      <p:cxnSp>
        <p:nvCxnSpPr>
          <p:cNvPr id="19" name="Straight Connector 18">
            <a:extLst>
              <a:ext uri="{FF2B5EF4-FFF2-40B4-BE49-F238E27FC236}">
                <a16:creationId xmlns:a16="http://schemas.microsoft.com/office/drawing/2014/main" id="{8A0B8D71-7717-4DDB-9F78-E97474BFD061}"/>
              </a:ext>
            </a:extLst>
          </p:cNvPr>
          <p:cNvCxnSpPr/>
          <p:nvPr userDrawn="1"/>
        </p:nvCxnSpPr>
        <p:spPr>
          <a:xfrm>
            <a:off x="5455874" y="1413239"/>
            <a:ext cx="515022" cy="0"/>
          </a:xfrm>
          <a:prstGeom prst="line">
            <a:avLst/>
          </a:prstGeom>
          <a:noFill/>
          <a:ln w="85725" cap="flat" cmpd="sng" algn="ctr">
            <a:solidFill>
              <a:srgbClr val="008BCE"/>
            </a:solidFill>
            <a:prstDash val="solid"/>
            <a:miter lim="800000"/>
          </a:ln>
          <a:effectLst/>
        </p:spPr>
      </p:cxnSp>
      <p:sp>
        <p:nvSpPr>
          <p:cNvPr id="20" name="Rectangle 19">
            <a:extLst>
              <a:ext uri="{FF2B5EF4-FFF2-40B4-BE49-F238E27FC236}">
                <a16:creationId xmlns:a16="http://schemas.microsoft.com/office/drawing/2014/main" id="{036692C1-EB01-471A-9831-A4D24593DDDB}"/>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120959580"/>
      </p:ext>
    </p:extLst>
  </p:cSld>
  <p:clrMapOvr>
    <a:masterClrMapping/>
  </p:clrMapOvr>
  <p:extLst mod="1">
    <p:ext uri="{DCECCB84-F9BA-43D5-87BE-67443E8EF086}">
      <p15:sldGuideLst xmlns:p15="http://schemas.microsoft.com/office/powerpoint/2012/main">
        <p15:guide id="3" orient="horz" pos="888" userDrawn="1">
          <p15:clr>
            <a:srgbClr val="FBAE40"/>
          </p15:clr>
        </p15:guide>
        <p15:guide id="4"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Side Photo - 2B">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3" name="Group 12">
            <a:extLst>
              <a:ext uri="{FF2B5EF4-FFF2-40B4-BE49-F238E27FC236}">
                <a16:creationId xmlns:a16="http://schemas.microsoft.com/office/drawing/2014/main" id="{AB2E49EF-14FD-4040-A19E-4BED6900A980}"/>
              </a:ext>
            </a:extLst>
          </p:cNvPr>
          <p:cNvGrpSpPr/>
          <p:nvPr userDrawn="1"/>
        </p:nvGrpSpPr>
        <p:grpSpPr>
          <a:xfrm>
            <a:off x="0" y="6050174"/>
            <a:ext cx="9144000" cy="550325"/>
            <a:chOff x="0" y="6050172"/>
            <a:chExt cx="9144000" cy="550325"/>
          </a:xfrm>
        </p:grpSpPr>
        <p:cxnSp>
          <p:nvCxnSpPr>
            <p:cNvPr id="14" name="Straight Connector 13">
              <a:extLst>
                <a:ext uri="{FF2B5EF4-FFF2-40B4-BE49-F238E27FC236}">
                  <a16:creationId xmlns:a16="http://schemas.microsoft.com/office/drawing/2014/main" id="{305FC7EF-1C03-4D51-91A7-78322636F5F2}"/>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5" name="Picture 14">
              <a:extLst>
                <a:ext uri="{FF2B5EF4-FFF2-40B4-BE49-F238E27FC236}">
                  <a16:creationId xmlns:a16="http://schemas.microsoft.com/office/drawing/2014/main" id="{8E7037D9-7367-4EBC-A1FD-7C1AB6C3A7E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7" name="Picture 16" descr="half bus slide.jpg">
            <a:extLst>
              <a:ext uri="{FF2B5EF4-FFF2-40B4-BE49-F238E27FC236}">
                <a16:creationId xmlns:a16="http://schemas.microsoft.com/office/drawing/2014/main" id="{93026A3B-BFC5-46B2-B378-0F4B154503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8" name="Rectangle 17">
            <a:extLst>
              <a:ext uri="{FF2B5EF4-FFF2-40B4-BE49-F238E27FC236}">
                <a16:creationId xmlns:a16="http://schemas.microsoft.com/office/drawing/2014/main" id="{3786C1A8-E2F6-44E6-91D7-972F94132BAA}"/>
              </a:ext>
            </a:extLst>
          </p:cNvPr>
          <p:cNvSpPr/>
          <p:nvPr userDrawn="1"/>
        </p:nvSpPr>
        <p:spPr>
          <a:xfrm>
            <a:off x="5372256" y="-329179"/>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9" name="Straight Connector 18">
            <a:extLst>
              <a:ext uri="{FF2B5EF4-FFF2-40B4-BE49-F238E27FC236}">
                <a16:creationId xmlns:a16="http://schemas.microsoft.com/office/drawing/2014/main" id="{DAD6469D-DCB7-4898-83E1-3E309A77A7DE}"/>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0" name="Rectangle 19">
            <a:extLst>
              <a:ext uri="{FF2B5EF4-FFF2-40B4-BE49-F238E27FC236}">
                <a16:creationId xmlns:a16="http://schemas.microsoft.com/office/drawing/2014/main" id="{B4453E0F-CBEB-4663-B5CC-DCF603122693}"/>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4287846595"/>
      </p:ext>
    </p:extLst>
  </p:cSld>
  <p:clrMapOvr>
    <a:masterClrMapping/>
  </p:clrMapOvr>
  <p:extLst mod="1">
    <p:ext uri="{DCECCB84-F9BA-43D5-87BE-67443E8EF086}">
      <p15:sldGuideLst xmlns:p15="http://schemas.microsoft.com/office/powerpoint/2012/main">
        <p15:guide id="3" orient="horz" pos="864" userDrawn="1">
          <p15:clr>
            <a:srgbClr val="FBAE40"/>
          </p15:clr>
        </p15:guide>
        <p15:guide id="4"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Side Photo - 2Y">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4" name="Group 13">
            <a:extLst>
              <a:ext uri="{FF2B5EF4-FFF2-40B4-BE49-F238E27FC236}">
                <a16:creationId xmlns:a16="http://schemas.microsoft.com/office/drawing/2014/main" id="{351A28D4-70EF-4EA0-BAA2-143077E1729F}"/>
              </a:ext>
            </a:extLst>
          </p:cNvPr>
          <p:cNvGrpSpPr/>
          <p:nvPr userDrawn="1"/>
        </p:nvGrpSpPr>
        <p:grpSpPr>
          <a:xfrm>
            <a:off x="0" y="6050174"/>
            <a:ext cx="9144000" cy="550325"/>
            <a:chOff x="0" y="6050172"/>
            <a:chExt cx="9144000" cy="550325"/>
          </a:xfrm>
        </p:grpSpPr>
        <p:cxnSp>
          <p:nvCxnSpPr>
            <p:cNvPr id="15" name="Straight Connector 14">
              <a:extLst>
                <a:ext uri="{FF2B5EF4-FFF2-40B4-BE49-F238E27FC236}">
                  <a16:creationId xmlns:a16="http://schemas.microsoft.com/office/drawing/2014/main" id="{3229B3B4-5D38-4751-8018-4BB27661980C}"/>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6" name="Picture 15">
              <a:extLst>
                <a:ext uri="{FF2B5EF4-FFF2-40B4-BE49-F238E27FC236}">
                  <a16:creationId xmlns:a16="http://schemas.microsoft.com/office/drawing/2014/main" id="{E929B021-6517-4DB4-93FB-1B171FC9DF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7" name="Picture 16" descr="half bus slide.jpg">
            <a:extLst>
              <a:ext uri="{FF2B5EF4-FFF2-40B4-BE49-F238E27FC236}">
                <a16:creationId xmlns:a16="http://schemas.microsoft.com/office/drawing/2014/main" id="{6A575FB8-AD48-4B5B-BC02-04BD9196342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8" name="Rectangle 17">
            <a:extLst>
              <a:ext uri="{FF2B5EF4-FFF2-40B4-BE49-F238E27FC236}">
                <a16:creationId xmlns:a16="http://schemas.microsoft.com/office/drawing/2014/main" id="{616CE5B1-EEEB-4D6C-BF65-7E30F7255622}"/>
              </a:ext>
            </a:extLst>
          </p:cNvPr>
          <p:cNvSpPr/>
          <p:nvPr userDrawn="1"/>
        </p:nvSpPr>
        <p:spPr>
          <a:xfrm>
            <a:off x="5370781" y="-294286"/>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9" name="Straight Connector 18">
            <a:extLst>
              <a:ext uri="{FF2B5EF4-FFF2-40B4-BE49-F238E27FC236}">
                <a16:creationId xmlns:a16="http://schemas.microsoft.com/office/drawing/2014/main" id="{7DD8A471-2922-477B-B515-9300DAC2A50D}"/>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0" name="Rectangle 19">
            <a:extLst>
              <a:ext uri="{FF2B5EF4-FFF2-40B4-BE49-F238E27FC236}">
                <a16:creationId xmlns:a16="http://schemas.microsoft.com/office/drawing/2014/main" id="{DF4E35F1-B178-4A6F-A79F-E70780EA18F6}"/>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190965957"/>
      </p:ext>
    </p:extLst>
  </p:cSld>
  <p:clrMapOvr>
    <a:masterClrMapping/>
  </p:clrMapOvr>
  <p:extLst mod="1">
    <p:ext uri="{DCECCB84-F9BA-43D5-87BE-67443E8EF086}">
      <p15:sldGuideLst xmlns:p15="http://schemas.microsoft.com/office/powerpoint/2012/main">
        <p15:guide id="3" orient="horz" pos="864" userDrawn="1">
          <p15:clr>
            <a:srgbClr val="FBAE40"/>
          </p15:clr>
        </p15:guide>
        <p15:guide id="4"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bile Information">
    <p:spTree>
      <p:nvGrpSpPr>
        <p:cNvPr id="1" name=""/>
        <p:cNvGrpSpPr/>
        <p:nvPr/>
      </p:nvGrpSpPr>
      <p:grpSpPr>
        <a:xfrm>
          <a:off x="0" y="0"/>
          <a:ext cx="0" cy="0"/>
          <a:chOff x="0" y="0"/>
          <a:chExt cx="0" cy="0"/>
        </a:xfrm>
      </p:grpSpPr>
      <p:grpSp>
        <p:nvGrpSpPr>
          <p:cNvPr id="2" name="Group 1"/>
          <p:cNvGrpSpPr/>
          <p:nvPr/>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dirty="0"/>
              <a:t>Click icon to add picture</a:t>
            </a:r>
          </a:p>
        </p:txBody>
      </p:sp>
      <p:grpSp>
        <p:nvGrpSpPr>
          <p:cNvPr id="19" name="Group 18">
            <a:extLst>
              <a:ext uri="{FF2B5EF4-FFF2-40B4-BE49-F238E27FC236}">
                <a16:creationId xmlns:a16="http://schemas.microsoft.com/office/drawing/2014/main" id="{88F6E672-4461-4049-BCEB-DC7A9E1B5D4B}"/>
              </a:ext>
            </a:extLst>
          </p:cNvPr>
          <p:cNvGrpSpPr/>
          <p:nvPr userDrawn="1"/>
        </p:nvGrpSpPr>
        <p:grpSpPr>
          <a:xfrm>
            <a:off x="0" y="6050174"/>
            <a:ext cx="9144000" cy="550325"/>
            <a:chOff x="0" y="6050172"/>
            <a:chExt cx="9144000" cy="550325"/>
          </a:xfrm>
        </p:grpSpPr>
        <p:cxnSp>
          <p:nvCxnSpPr>
            <p:cNvPr id="20" name="Straight Connector 19">
              <a:extLst>
                <a:ext uri="{FF2B5EF4-FFF2-40B4-BE49-F238E27FC236}">
                  <a16:creationId xmlns:a16="http://schemas.microsoft.com/office/drawing/2014/main" id="{F0E7F8D7-7AF5-4430-A151-47D16A17001F}"/>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1" name="Picture 20">
              <a:extLst>
                <a:ext uri="{FF2B5EF4-FFF2-40B4-BE49-F238E27FC236}">
                  <a16:creationId xmlns:a16="http://schemas.microsoft.com/office/drawing/2014/main" id="{02D056D1-64CB-4D4C-89C0-FB1A4C0DB21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grpSp>
        <p:nvGrpSpPr>
          <p:cNvPr id="23" name="Group 22">
            <a:extLst>
              <a:ext uri="{FF2B5EF4-FFF2-40B4-BE49-F238E27FC236}">
                <a16:creationId xmlns:a16="http://schemas.microsoft.com/office/drawing/2014/main" id="{0475F58F-2C67-4CD8-B8D5-133A15CC1ACF}"/>
              </a:ext>
            </a:extLst>
          </p:cNvPr>
          <p:cNvGrpSpPr/>
          <p:nvPr userDrawn="1"/>
        </p:nvGrpSpPr>
        <p:grpSpPr>
          <a:xfrm>
            <a:off x="4711232" y="1928635"/>
            <a:ext cx="4563777" cy="4929367"/>
            <a:chOff x="4711231" y="1928633"/>
            <a:chExt cx="4563777" cy="4929367"/>
          </a:xfrm>
        </p:grpSpPr>
        <p:pic>
          <p:nvPicPr>
            <p:cNvPr id="24" name="Picture 2">
              <a:extLst>
                <a:ext uri="{FF2B5EF4-FFF2-40B4-BE49-F238E27FC236}">
                  <a16:creationId xmlns:a16="http://schemas.microsoft.com/office/drawing/2014/main" id="{16D21F9B-13DD-4530-A585-86B79F95C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A750D002-0D59-4FE8-8F18-590C879E19FA}"/>
                </a:ext>
              </a:extLst>
            </p:cNvPr>
            <p:cNvSpPr/>
            <p:nvPr userDrawn="1"/>
          </p:nvSpPr>
          <p:spPr>
            <a:xfrm>
              <a:off x="5204298" y="2349595"/>
              <a:ext cx="1857983" cy="3302175"/>
            </a:xfrm>
            <a:prstGeom prst="rect">
              <a:avLst/>
            </a:prstGeom>
            <a:solidFill>
              <a:schemeClr val="tx1"/>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Picture Placeholder 14">
            <a:extLst>
              <a:ext uri="{FF2B5EF4-FFF2-40B4-BE49-F238E27FC236}">
                <a16:creationId xmlns:a16="http://schemas.microsoft.com/office/drawing/2014/main" id="{C483B25C-400E-4A9A-878B-E9B02F0F25B3}"/>
              </a:ext>
            </a:extLst>
          </p:cNvPr>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5F4B8E89-D885-4174-8F82-BF916D354DF9}"/>
              </a:ext>
            </a:extLst>
          </p:cNvPr>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30" name="Rectangle 29">
            <a:extLst>
              <a:ext uri="{FF2B5EF4-FFF2-40B4-BE49-F238E27FC236}">
                <a16:creationId xmlns:a16="http://schemas.microsoft.com/office/drawing/2014/main" id="{0A9A061E-AC97-4B53-AADF-2C55DCFAA037}"/>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8036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350123302"/>
      </p:ext>
    </p:extLst>
  </p:cSld>
  <p:clrMapOvr>
    <a:masterClrMapping/>
  </p:clrMapOvr>
  <p:extLst mod="1">
    <p:ext uri="{DCECCB84-F9BA-43D5-87BE-67443E8EF086}">
      <p15:sldGuideLst xmlns:p15="http://schemas.microsoft.com/office/powerpoint/2012/main">
        <p15:guide id="1" orient="horz" pos="1392">
          <p15:clr>
            <a:srgbClr val="FBAE40"/>
          </p15:clr>
        </p15:guide>
        <p15:guide id="2" pos="432">
          <p15:clr>
            <a:srgbClr val="FBAE40"/>
          </p15:clr>
        </p15:guide>
        <p15:guide id="3" pos="2760">
          <p15:clr>
            <a:srgbClr val="FBAE40"/>
          </p15:clr>
        </p15:guide>
        <p15:guide id="4" orient="horz" pos="3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Side Photo - B">
    <p:spTree>
      <p:nvGrpSpPr>
        <p:cNvPr id="1" name=""/>
        <p:cNvGrpSpPr/>
        <p:nvPr/>
      </p:nvGrpSpPr>
      <p:grpSpPr>
        <a:xfrm>
          <a:off x="0" y="0"/>
          <a:ext cx="0" cy="0"/>
          <a:chOff x="0" y="0"/>
          <a:chExt cx="0" cy="0"/>
        </a:xfrm>
      </p:grpSpPr>
      <p:cxnSp>
        <p:nvCxnSpPr>
          <p:cNvPr id="14" name="Straight Connector 13"/>
          <p:cNvCxnSpPr/>
          <p:nvPr/>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026D0B17-9ABD-4DE8-B893-714AAC158B21}"/>
              </a:ext>
            </a:extLst>
          </p:cNvPr>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grpSp>
        <p:nvGrpSpPr>
          <p:cNvPr id="16" name="Group 15">
            <a:extLst>
              <a:ext uri="{FF2B5EF4-FFF2-40B4-BE49-F238E27FC236}">
                <a16:creationId xmlns:a16="http://schemas.microsoft.com/office/drawing/2014/main" id="{4EFBE850-8BC8-41F5-A673-E4D4BC3BB0D6}"/>
              </a:ext>
            </a:extLst>
          </p:cNvPr>
          <p:cNvGrpSpPr/>
          <p:nvPr userDrawn="1"/>
        </p:nvGrpSpPr>
        <p:grpSpPr>
          <a:xfrm>
            <a:off x="0" y="6050174"/>
            <a:ext cx="9144000" cy="550325"/>
            <a:chOff x="0" y="6050172"/>
            <a:chExt cx="9144000" cy="550325"/>
          </a:xfrm>
        </p:grpSpPr>
        <p:cxnSp>
          <p:nvCxnSpPr>
            <p:cNvPr id="17" name="Straight Connector 16">
              <a:extLst>
                <a:ext uri="{FF2B5EF4-FFF2-40B4-BE49-F238E27FC236}">
                  <a16:creationId xmlns:a16="http://schemas.microsoft.com/office/drawing/2014/main" id="{C8CEC268-F696-4281-9017-05F9E6D7CB93}"/>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8" name="Picture 17">
              <a:extLst>
                <a:ext uri="{FF2B5EF4-FFF2-40B4-BE49-F238E27FC236}">
                  <a16:creationId xmlns:a16="http://schemas.microsoft.com/office/drawing/2014/main" id="{9A3849C7-1F83-4195-9DE6-114A2AC501F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19" name="Picture 18">
            <a:extLst>
              <a:ext uri="{FF2B5EF4-FFF2-40B4-BE49-F238E27FC236}">
                <a16:creationId xmlns:a16="http://schemas.microsoft.com/office/drawing/2014/main" id="{6D6847FA-53FE-45A3-A246-E2965192805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21" name="Rectangle 20">
            <a:extLst>
              <a:ext uri="{FF2B5EF4-FFF2-40B4-BE49-F238E27FC236}">
                <a16:creationId xmlns:a16="http://schemas.microsoft.com/office/drawing/2014/main" id="{8807F489-D5E9-4DBD-BB06-7E5DF77CA465}"/>
              </a:ext>
            </a:extLst>
          </p:cNvPr>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405A558F-2CAB-485A-8EB2-3B65F3E73505}"/>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644721069"/>
      </p:ext>
    </p:extLst>
  </p:cSld>
  <p:clrMapOvr>
    <a:masterClrMapping/>
  </p:clrMapOvr>
  <p:extLst mod="1">
    <p:ext uri="{DCECCB84-F9BA-43D5-87BE-67443E8EF086}">
      <p15:sldGuideLst xmlns:p15="http://schemas.microsoft.com/office/powerpoint/2012/main">
        <p15:guide id="6" orient="horz" pos="1104" userDrawn="1">
          <p15:clr>
            <a:srgbClr val="FBAE40"/>
          </p15:clr>
        </p15:guide>
        <p15:guide id="7" pos="2880" userDrawn="1">
          <p15:clr>
            <a:srgbClr val="FBAE40"/>
          </p15:clr>
        </p15:guide>
        <p15:guide id="8" orient="horz" pos="2616" userDrawn="1">
          <p15:clr>
            <a:srgbClr val="FBAE40"/>
          </p15:clr>
        </p15:guide>
        <p15:guide id="9" orient="horz" pos="3072" userDrawn="1">
          <p15:clr>
            <a:srgbClr val="FBAE40"/>
          </p15:clr>
        </p15:guide>
        <p15:guide id="10"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ft Side Photo - Y">
    <p:spTree>
      <p:nvGrpSpPr>
        <p:cNvPr id="1" name=""/>
        <p:cNvGrpSpPr/>
        <p:nvPr/>
      </p:nvGrpSpPr>
      <p:grpSpPr>
        <a:xfrm>
          <a:off x="0" y="0"/>
          <a:ext cx="0" cy="0"/>
          <a:chOff x="0" y="0"/>
          <a:chExt cx="0" cy="0"/>
        </a:xfrm>
      </p:grpSpPr>
      <p:cxnSp>
        <p:nvCxnSpPr>
          <p:cNvPr id="14" name="Straight Connector 13"/>
          <p:cNvCxnSpPr/>
          <p:nvPr/>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 name="Group 14">
            <a:extLst>
              <a:ext uri="{FF2B5EF4-FFF2-40B4-BE49-F238E27FC236}">
                <a16:creationId xmlns:a16="http://schemas.microsoft.com/office/drawing/2014/main" id="{51A2DD92-796F-416D-A38B-487782AD1431}"/>
              </a:ext>
            </a:extLst>
          </p:cNvPr>
          <p:cNvGrpSpPr/>
          <p:nvPr userDrawn="1"/>
        </p:nvGrpSpPr>
        <p:grpSpPr>
          <a:xfrm>
            <a:off x="0" y="6050174"/>
            <a:ext cx="9144000" cy="550325"/>
            <a:chOff x="0" y="6050172"/>
            <a:chExt cx="9144000" cy="550325"/>
          </a:xfrm>
        </p:grpSpPr>
        <p:cxnSp>
          <p:nvCxnSpPr>
            <p:cNvPr id="16" name="Straight Connector 15">
              <a:extLst>
                <a:ext uri="{FF2B5EF4-FFF2-40B4-BE49-F238E27FC236}">
                  <a16:creationId xmlns:a16="http://schemas.microsoft.com/office/drawing/2014/main" id="{B65722B1-73FC-4CD7-89C2-1A486DB37A70}"/>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7" name="Picture 16">
              <a:extLst>
                <a:ext uri="{FF2B5EF4-FFF2-40B4-BE49-F238E27FC236}">
                  <a16:creationId xmlns:a16="http://schemas.microsoft.com/office/drawing/2014/main" id="{950AC121-2A36-4A42-A36B-F76899D721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18" name="Picture 17">
            <a:extLst>
              <a:ext uri="{FF2B5EF4-FFF2-40B4-BE49-F238E27FC236}">
                <a16:creationId xmlns:a16="http://schemas.microsoft.com/office/drawing/2014/main" id="{1C9E37C8-1407-4091-966B-D23D0D84357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9" name="Rectangle 18">
            <a:extLst>
              <a:ext uri="{FF2B5EF4-FFF2-40B4-BE49-F238E27FC236}">
                <a16:creationId xmlns:a16="http://schemas.microsoft.com/office/drawing/2014/main" id="{62A0C6F9-1EBF-4ABB-8375-B753D9478B08}"/>
              </a:ext>
            </a:extLst>
          </p:cNvPr>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1" name="Straight Connector 20">
            <a:extLst>
              <a:ext uri="{FF2B5EF4-FFF2-40B4-BE49-F238E27FC236}">
                <a16:creationId xmlns:a16="http://schemas.microsoft.com/office/drawing/2014/main" id="{8E8E51BF-CF3D-46EC-A9FE-B7EE2526DF0F}"/>
              </a:ext>
            </a:extLst>
          </p:cNvPr>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2" name="Rectangle 21">
            <a:extLst>
              <a:ext uri="{FF2B5EF4-FFF2-40B4-BE49-F238E27FC236}">
                <a16:creationId xmlns:a16="http://schemas.microsoft.com/office/drawing/2014/main" id="{86625F9E-9CD8-40CE-A19E-DACE68A3EC7C}"/>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1766502319"/>
      </p:ext>
    </p:extLst>
  </p:cSld>
  <p:clrMapOvr>
    <a:masterClrMapping/>
  </p:clrMapOvr>
  <p:extLst mod="1">
    <p:ext uri="{DCECCB84-F9BA-43D5-87BE-67443E8EF086}">
      <p15:sldGuideLst xmlns:p15="http://schemas.microsoft.com/office/powerpoint/2012/main">
        <p15:guide id="6" orient="horz" pos="1104" userDrawn="1">
          <p15:clr>
            <a:srgbClr val="FBAE40"/>
          </p15:clr>
        </p15:guide>
        <p15:guide id="7" pos="2880" userDrawn="1">
          <p15:clr>
            <a:srgbClr val="FBAE40"/>
          </p15:clr>
        </p15:guide>
        <p15:guide id="8" orient="horz" pos="2616" userDrawn="1">
          <p15:clr>
            <a:srgbClr val="FBAE40"/>
          </p15:clr>
        </p15:guide>
        <p15:guide id="9" orient="horz" pos="3072" userDrawn="1">
          <p15:clr>
            <a:srgbClr val="FBAE40"/>
          </p15:clr>
        </p15:guide>
        <p15:guide id="10" orient="horz" pos="36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cxnSp>
        <p:nvCxnSpPr>
          <p:cNvPr id="9" name="Straight Connector 8">
            <a:extLst>
              <a:ext uri="{FF2B5EF4-FFF2-40B4-BE49-F238E27FC236}">
                <a16:creationId xmlns:a16="http://schemas.microsoft.com/office/drawing/2014/main" id="{D672071F-6192-485A-B2AD-3F8182D78563}"/>
              </a:ext>
            </a:extLst>
          </p:cNvPr>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0" name="Rectangle 9">
            <a:extLst>
              <a:ext uri="{FF2B5EF4-FFF2-40B4-BE49-F238E27FC236}">
                <a16:creationId xmlns:a16="http://schemas.microsoft.com/office/drawing/2014/main" id="{ED3491FC-F15E-4B4E-A39B-CA07D49DBE06}"/>
              </a:ext>
            </a:extLst>
          </p:cNvPr>
          <p:cNvSpPr/>
          <p:nvPr userDrawn="1"/>
        </p:nvSpPr>
        <p:spPr>
          <a:xfrm>
            <a:off x="8686824" y="6550223"/>
            <a:ext cx="367408" cy="276999"/>
          </a:xfrm>
          <a:prstGeom prst="rect">
            <a:avLst/>
          </a:prstGeom>
        </p:spPr>
        <p:txBody>
          <a:bodyPr wrap="none">
            <a:spAutoFit/>
          </a:bodyPr>
          <a:lstStyle/>
          <a:p>
            <a:fld id="{4EFF1755-3681-5D40-A707-E5A055334AC7}" type="slidenum">
              <a:rPr lang="uk-UA" sz="1200" b="0" i="0" kern="1200" smtClean="0">
                <a:solidFill>
                  <a:schemeClr val="tx1"/>
                </a:solidFill>
                <a:effectLst/>
                <a:latin typeface="+mn-lt"/>
                <a:ea typeface="+mn-ea"/>
                <a:cs typeface="+mn-cs"/>
              </a:rPr>
              <a:t>‹#›</a:t>
            </a:fld>
            <a:endParaRPr lang="en-US" sz="1200" dirty="0"/>
          </a:p>
        </p:txBody>
      </p:sp>
      <p:grpSp>
        <p:nvGrpSpPr>
          <p:cNvPr id="11" name="Group 10">
            <a:extLst>
              <a:ext uri="{FF2B5EF4-FFF2-40B4-BE49-F238E27FC236}">
                <a16:creationId xmlns:a16="http://schemas.microsoft.com/office/drawing/2014/main" id="{DFDC39DA-2894-4A3A-84E8-549C8B52EF8A}"/>
              </a:ext>
            </a:extLst>
          </p:cNvPr>
          <p:cNvGrpSpPr/>
          <p:nvPr userDrawn="1"/>
        </p:nvGrpSpPr>
        <p:grpSpPr>
          <a:xfrm>
            <a:off x="0" y="6050174"/>
            <a:ext cx="9144000" cy="550325"/>
            <a:chOff x="0" y="6050172"/>
            <a:chExt cx="9144000" cy="550325"/>
          </a:xfrm>
        </p:grpSpPr>
        <p:cxnSp>
          <p:nvCxnSpPr>
            <p:cNvPr id="12" name="Straight Connector 11">
              <a:extLst>
                <a:ext uri="{FF2B5EF4-FFF2-40B4-BE49-F238E27FC236}">
                  <a16:creationId xmlns:a16="http://schemas.microsoft.com/office/drawing/2014/main" id="{03FD734E-136D-49B7-973A-82B91AAAD837}"/>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a:extLst>
                <a:ext uri="{FF2B5EF4-FFF2-40B4-BE49-F238E27FC236}">
                  <a16:creationId xmlns:a16="http://schemas.microsoft.com/office/drawing/2014/main" id="{151DAD70-9B1B-4571-B19C-7EB63C997C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6799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3" name="Group 12">
            <a:extLst>
              <a:ext uri="{FF2B5EF4-FFF2-40B4-BE49-F238E27FC236}">
                <a16:creationId xmlns:a16="http://schemas.microsoft.com/office/drawing/2014/main" id="{BB2DABDD-9EEE-4493-9C12-5B70C5B43DC5}"/>
              </a:ext>
            </a:extLst>
          </p:cNvPr>
          <p:cNvGrpSpPr/>
          <p:nvPr userDrawn="1"/>
        </p:nvGrpSpPr>
        <p:grpSpPr>
          <a:xfrm>
            <a:off x="0" y="6050174"/>
            <a:ext cx="9144000" cy="550325"/>
            <a:chOff x="0" y="6050172"/>
            <a:chExt cx="9144000" cy="550325"/>
          </a:xfrm>
        </p:grpSpPr>
        <p:cxnSp>
          <p:nvCxnSpPr>
            <p:cNvPr id="14" name="Straight Connector 13">
              <a:extLst>
                <a:ext uri="{FF2B5EF4-FFF2-40B4-BE49-F238E27FC236}">
                  <a16:creationId xmlns:a16="http://schemas.microsoft.com/office/drawing/2014/main" id="{2B70A6D9-74C9-49F0-A7E5-E237F5495D2A}"/>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5" name="Picture 14">
              <a:extLst>
                <a:ext uri="{FF2B5EF4-FFF2-40B4-BE49-F238E27FC236}">
                  <a16:creationId xmlns:a16="http://schemas.microsoft.com/office/drawing/2014/main" id="{85333AC2-77CF-414E-A4A1-C12F77DDE2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6" name="Picture 15">
            <a:extLst>
              <a:ext uri="{FF2B5EF4-FFF2-40B4-BE49-F238E27FC236}">
                <a16:creationId xmlns:a16="http://schemas.microsoft.com/office/drawing/2014/main" id="{591201D1-5C76-401D-9D97-A01E036ABC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20" name="Flowchart: Manual Input 8">
            <a:extLst>
              <a:ext uri="{FF2B5EF4-FFF2-40B4-BE49-F238E27FC236}">
                <a16:creationId xmlns:a16="http://schemas.microsoft.com/office/drawing/2014/main" id="{660A2F7D-9905-43FA-8C4C-BC20F84E21B7}"/>
              </a:ext>
            </a:extLst>
          </p:cNvPr>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D1601AB6-94C3-45F5-B4FA-4AE9EC9BECAC}"/>
              </a:ext>
            </a:extLst>
          </p:cNvPr>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23" name="Straight Connector 22">
            <a:extLst>
              <a:ext uri="{FF2B5EF4-FFF2-40B4-BE49-F238E27FC236}">
                <a16:creationId xmlns:a16="http://schemas.microsoft.com/office/drawing/2014/main" id="{7FF5A3BD-6138-4E15-906E-45CC8717DAB6}"/>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4" name="Rectangle 23">
            <a:extLst>
              <a:ext uri="{FF2B5EF4-FFF2-40B4-BE49-F238E27FC236}">
                <a16:creationId xmlns:a16="http://schemas.microsoft.com/office/drawing/2014/main" id="{0E7FD4D0-C57D-407B-BCF7-47ED2919ECB0}"/>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694380014"/>
      </p:ext>
    </p:extLst>
  </p:cSld>
  <p:clrMapOvr>
    <a:masterClrMapping/>
  </p:clrMapOvr>
  <p:extLst mod="1">
    <p:ext uri="{DCECCB84-F9BA-43D5-87BE-67443E8EF086}">
      <p15:sldGuideLst xmlns:p15="http://schemas.microsoft.com/office/powerpoint/2012/main">
        <p15:guide id="5" orient="horz" pos="2160" userDrawn="1">
          <p15:clr>
            <a:srgbClr val="FBAE40"/>
          </p15:clr>
        </p15:guide>
        <p15:guide id="6" pos="3048" userDrawn="1">
          <p15:clr>
            <a:srgbClr val="FBAE40"/>
          </p15:clr>
        </p15:guide>
        <p15:guide id="7" pos="5760" userDrawn="1">
          <p15:clr>
            <a:srgbClr val="FBAE40"/>
          </p15:clr>
        </p15:guide>
        <p15:guide id="8"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0" name="Group 9">
            <a:extLst>
              <a:ext uri="{FF2B5EF4-FFF2-40B4-BE49-F238E27FC236}">
                <a16:creationId xmlns:a16="http://schemas.microsoft.com/office/drawing/2014/main" id="{C4A6F189-9F3B-4C3B-980D-CFC160851CE0}"/>
              </a:ext>
            </a:extLst>
          </p:cNvPr>
          <p:cNvGrpSpPr/>
          <p:nvPr userDrawn="1"/>
        </p:nvGrpSpPr>
        <p:grpSpPr>
          <a:xfrm>
            <a:off x="0" y="6050174"/>
            <a:ext cx="9144000" cy="550325"/>
            <a:chOff x="0" y="6050172"/>
            <a:chExt cx="9144000" cy="550325"/>
          </a:xfrm>
        </p:grpSpPr>
        <p:cxnSp>
          <p:nvCxnSpPr>
            <p:cNvPr id="11" name="Straight Connector 10">
              <a:extLst>
                <a:ext uri="{FF2B5EF4-FFF2-40B4-BE49-F238E27FC236}">
                  <a16:creationId xmlns:a16="http://schemas.microsoft.com/office/drawing/2014/main" id="{5642A86B-35C4-4507-8720-AD403EBC4A72}"/>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2" name="Picture 11">
              <a:extLst>
                <a:ext uri="{FF2B5EF4-FFF2-40B4-BE49-F238E27FC236}">
                  <a16:creationId xmlns:a16="http://schemas.microsoft.com/office/drawing/2014/main" id="{163409E3-A8D7-4679-9EFD-CEFF64CFB28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6" name="Picture 15">
            <a:extLst>
              <a:ext uri="{FF2B5EF4-FFF2-40B4-BE49-F238E27FC236}">
                <a16:creationId xmlns:a16="http://schemas.microsoft.com/office/drawing/2014/main" id="{93E4846A-74C5-4B18-B5AA-2E956C26D1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20" name="Flowchart: Manual Input 8">
            <a:extLst>
              <a:ext uri="{FF2B5EF4-FFF2-40B4-BE49-F238E27FC236}">
                <a16:creationId xmlns:a16="http://schemas.microsoft.com/office/drawing/2014/main" id="{57D680FB-5424-4594-8572-7639F10CB327}"/>
              </a:ext>
            </a:extLst>
          </p:cNvPr>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688BDF73-2937-4713-82DA-1A1161DAA116}"/>
              </a:ext>
            </a:extLst>
          </p:cNvPr>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23" name="Straight Connector 22">
            <a:extLst>
              <a:ext uri="{FF2B5EF4-FFF2-40B4-BE49-F238E27FC236}">
                <a16:creationId xmlns:a16="http://schemas.microsoft.com/office/drawing/2014/main" id="{4EE49833-AC7D-4AF3-A09F-021FF4971048}"/>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4" name="Rectangle 23">
            <a:extLst>
              <a:ext uri="{FF2B5EF4-FFF2-40B4-BE49-F238E27FC236}">
                <a16:creationId xmlns:a16="http://schemas.microsoft.com/office/drawing/2014/main" id="{5F7E23E6-663C-40BA-98B2-1CC3D0895152}"/>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1462404561"/>
      </p:ext>
    </p:extLst>
  </p:cSld>
  <p:clrMapOvr>
    <a:masterClrMapping/>
  </p:clrMapOvr>
  <p:extLst mod="1">
    <p:ext uri="{DCECCB84-F9BA-43D5-87BE-67443E8EF086}">
      <p15:sldGuideLst xmlns:p15="http://schemas.microsoft.com/office/powerpoint/2012/main">
        <p15:guide id="5" orient="horz" pos="2160" userDrawn="1">
          <p15:clr>
            <a:srgbClr val="FBAE40"/>
          </p15:clr>
        </p15:guide>
        <p15:guide id="6" pos="3048" userDrawn="1">
          <p15:clr>
            <a:srgbClr val="FBAE40"/>
          </p15:clr>
        </p15:guide>
        <p15:guide id="7" pos="5760" userDrawn="1">
          <p15:clr>
            <a:srgbClr val="FBAE40"/>
          </p15:clr>
        </p15:guide>
        <p15:guide id="8"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0" name="Group 9">
            <a:extLst>
              <a:ext uri="{FF2B5EF4-FFF2-40B4-BE49-F238E27FC236}">
                <a16:creationId xmlns:a16="http://schemas.microsoft.com/office/drawing/2014/main" id="{26EF3CA7-7B10-41A9-9281-A47A5A11FBF8}"/>
              </a:ext>
            </a:extLst>
          </p:cNvPr>
          <p:cNvGrpSpPr/>
          <p:nvPr userDrawn="1"/>
        </p:nvGrpSpPr>
        <p:grpSpPr>
          <a:xfrm>
            <a:off x="0" y="6050174"/>
            <a:ext cx="9144000" cy="550325"/>
            <a:chOff x="0" y="6050172"/>
            <a:chExt cx="9144000" cy="550325"/>
          </a:xfrm>
        </p:grpSpPr>
        <p:cxnSp>
          <p:nvCxnSpPr>
            <p:cNvPr id="11" name="Straight Connector 10">
              <a:extLst>
                <a:ext uri="{FF2B5EF4-FFF2-40B4-BE49-F238E27FC236}">
                  <a16:creationId xmlns:a16="http://schemas.microsoft.com/office/drawing/2014/main" id="{F70A9528-F838-4B9E-AE47-FF34D58E7AF6}"/>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2" name="Picture 11">
              <a:extLst>
                <a:ext uri="{FF2B5EF4-FFF2-40B4-BE49-F238E27FC236}">
                  <a16:creationId xmlns:a16="http://schemas.microsoft.com/office/drawing/2014/main" id="{F770388C-94D6-463B-BF70-B6B875DF0E3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3" name="Picture 12">
            <a:extLst>
              <a:ext uri="{FF2B5EF4-FFF2-40B4-BE49-F238E27FC236}">
                <a16:creationId xmlns:a16="http://schemas.microsoft.com/office/drawing/2014/main" id="{19A5B6A8-CE49-4224-89AF-9DF00568B99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20" name="Flowchart: Manual Input 8">
            <a:extLst>
              <a:ext uri="{FF2B5EF4-FFF2-40B4-BE49-F238E27FC236}">
                <a16:creationId xmlns:a16="http://schemas.microsoft.com/office/drawing/2014/main" id="{6441616D-C3AE-41FE-B2E3-1750711DC11D}"/>
              </a:ext>
            </a:extLst>
          </p:cNvPr>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6CBA27A7-5034-4720-B56C-287E7F8B3120}"/>
              </a:ext>
            </a:extLst>
          </p:cNvPr>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23" name="Straight Connector 22">
            <a:extLst>
              <a:ext uri="{FF2B5EF4-FFF2-40B4-BE49-F238E27FC236}">
                <a16:creationId xmlns:a16="http://schemas.microsoft.com/office/drawing/2014/main" id="{B13FFEF1-5D7C-498F-98D9-33CCC26BFA14}"/>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4" name="Rectangle 23">
            <a:extLst>
              <a:ext uri="{FF2B5EF4-FFF2-40B4-BE49-F238E27FC236}">
                <a16:creationId xmlns:a16="http://schemas.microsoft.com/office/drawing/2014/main" id="{CA562B18-1A14-42DD-A9BC-682155CF1166}"/>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779085754"/>
      </p:ext>
    </p:extLst>
  </p:cSld>
  <p:clrMapOvr>
    <a:masterClrMapping/>
  </p:clrMapOvr>
  <p:extLst mod="1">
    <p:ext uri="{DCECCB84-F9BA-43D5-87BE-67443E8EF086}">
      <p15:sldGuideLst xmlns:p15="http://schemas.microsoft.com/office/powerpoint/2012/main">
        <p15:guide id="5" orient="horz" pos="2160" userDrawn="1">
          <p15:clr>
            <a:srgbClr val="FBAE40"/>
          </p15:clr>
        </p15:guide>
        <p15:guide id="6" pos="3048" userDrawn="1">
          <p15:clr>
            <a:srgbClr val="FBAE40"/>
          </p15:clr>
        </p15:guide>
        <p15:guide id="7" pos="5760" userDrawn="1">
          <p15:clr>
            <a:srgbClr val="FBAE40"/>
          </p15:clr>
        </p15:guide>
        <p15:guide id="8"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grpSp>
        <p:nvGrpSpPr>
          <p:cNvPr id="10" name="Group 9">
            <a:extLst>
              <a:ext uri="{FF2B5EF4-FFF2-40B4-BE49-F238E27FC236}">
                <a16:creationId xmlns:a16="http://schemas.microsoft.com/office/drawing/2014/main" id="{F87CCEE5-B754-488E-B74C-3B8DE2411B61}"/>
              </a:ext>
            </a:extLst>
          </p:cNvPr>
          <p:cNvGrpSpPr/>
          <p:nvPr userDrawn="1"/>
        </p:nvGrpSpPr>
        <p:grpSpPr>
          <a:xfrm>
            <a:off x="0" y="6050174"/>
            <a:ext cx="9144000" cy="550325"/>
            <a:chOff x="0" y="6050172"/>
            <a:chExt cx="9144000" cy="550325"/>
          </a:xfrm>
        </p:grpSpPr>
        <p:cxnSp>
          <p:nvCxnSpPr>
            <p:cNvPr id="11" name="Straight Connector 10">
              <a:extLst>
                <a:ext uri="{FF2B5EF4-FFF2-40B4-BE49-F238E27FC236}">
                  <a16:creationId xmlns:a16="http://schemas.microsoft.com/office/drawing/2014/main" id="{15B7C817-C6FA-49C1-A793-F0D5456C4430}"/>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2" name="Picture 11">
              <a:extLst>
                <a:ext uri="{FF2B5EF4-FFF2-40B4-BE49-F238E27FC236}">
                  <a16:creationId xmlns:a16="http://schemas.microsoft.com/office/drawing/2014/main" id="{03BE6AE4-433B-4F5F-8AC7-7B7BA0CEDE4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6" name="Picture 15">
            <a:extLst>
              <a:ext uri="{FF2B5EF4-FFF2-40B4-BE49-F238E27FC236}">
                <a16:creationId xmlns:a16="http://schemas.microsoft.com/office/drawing/2014/main" id="{A4443426-195F-45E1-8FE0-98AA084016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20" name="Flowchart: Manual Input 8">
            <a:extLst>
              <a:ext uri="{FF2B5EF4-FFF2-40B4-BE49-F238E27FC236}">
                <a16:creationId xmlns:a16="http://schemas.microsoft.com/office/drawing/2014/main" id="{1E222F3E-E9F9-4E8A-B8E8-0059F90C6D69}"/>
              </a:ext>
            </a:extLst>
          </p:cNvPr>
          <p:cNvSpPr/>
          <p:nvPr userDrawn="1"/>
        </p:nvSpPr>
        <p:spPr>
          <a:xfrm>
            <a:off x="6722534" y="-8615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9770D485-86F6-48E0-8608-B16632C78229}"/>
              </a:ext>
            </a:extLst>
          </p:cNvPr>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23" name="Straight Connector 22">
            <a:extLst>
              <a:ext uri="{FF2B5EF4-FFF2-40B4-BE49-F238E27FC236}">
                <a16:creationId xmlns:a16="http://schemas.microsoft.com/office/drawing/2014/main" id="{640253E9-B26D-4FC8-A59D-97192AC9EF3E}"/>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24" name="Rectangle 23">
            <a:extLst>
              <a:ext uri="{FF2B5EF4-FFF2-40B4-BE49-F238E27FC236}">
                <a16:creationId xmlns:a16="http://schemas.microsoft.com/office/drawing/2014/main" id="{9862148D-78CB-4445-8EA7-FFB2202B8567}"/>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344334034"/>
      </p:ext>
    </p:extLst>
  </p:cSld>
  <p:clrMapOvr>
    <a:masterClrMapping/>
  </p:clrMapOvr>
  <p:extLst mod="1">
    <p:ext uri="{DCECCB84-F9BA-43D5-87BE-67443E8EF086}">
      <p15:sldGuideLst xmlns:p15="http://schemas.microsoft.com/office/powerpoint/2012/main">
        <p15:guide id="5" orient="horz" pos="2160" userDrawn="1">
          <p15:clr>
            <a:srgbClr val="FBAE40"/>
          </p15:clr>
        </p15:guide>
        <p15:guide id="6" pos="3048" userDrawn="1">
          <p15:clr>
            <a:srgbClr val="FBAE40"/>
          </p15:clr>
        </p15:guide>
        <p15:guide id="7" pos="5760" userDrawn="1">
          <p15:clr>
            <a:srgbClr val="FBAE40"/>
          </p15:clr>
        </p15:guide>
        <p15:guide id="8"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ed Photo Right">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dirty="0"/>
              <a:t>Click icon to add picture</a:t>
            </a:r>
          </a:p>
        </p:txBody>
      </p:sp>
      <p:cxnSp>
        <p:nvCxnSpPr>
          <p:cNvPr id="8" name="Straight Connector 7">
            <a:extLst>
              <a:ext uri="{FF2B5EF4-FFF2-40B4-BE49-F238E27FC236}">
                <a16:creationId xmlns:a16="http://schemas.microsoft.com/office/drawing/2014/main" id="{06EB6E0A-5654-455A-8589-FBEA83D33E21}"/>
              </a:ext>
            </a:extLst>
          </p:cNvPr>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9" name="Rectangle 8">
            <a:extLst>
              <a:ext uri="{FF2B5EF4-FFF2-40B4-BE49-F238E27FC236}">
                <a16:creationId xmlns:a16="http://schemas.microsoft.com/office/drawing/2014/main" id="{1752C991-E45A-49C8-ABF7-3A40DA72F0C6}"/>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1" name="Group 10">
            <a:extLst>
              <a:ext uri="{FF2B5EF4-FFF2-40B4-BE49-F238E27FC236}">
                <a16:creationId xmlns:a16="http://schemas.microsoft.com/office/drawing/2014/main" id="{F6AD67C5-9FAA-4705-8653-23810373F80A}"/>
              </a:ext>
            </a:extLst>
          </p:cNvPr>
          <p:cNvGrpSpPr/>
          <p:nvPr userDrawn="1"/>
        </p:nvGrpSpPr>
        <p:grpSpPr>
          <a:xfrm>
            <a:off x="0" y="6050174"/>
            <a:ext cx="9144000" cy="550325"/>
            <a:chOff x="0" y="6050172"/>
            <a:chExt cx="9144000" cy="550325"/>
          </a:xfrm>
        </p:grpSpPr>
        <p:cxnSp>
          <p:nvCxnSpPr>
            <p:cNvPr id="12" name="Straight Connector 11">
              <a:extLst>
                <a:ext uri="{FF2B5EF4-FFF2-40B4-BE49-F238E27FC236}">
                  <a16:creationId xmlns:a16="http://schemas.microsoft.com/office/drawing/2014/main" id="{B894D8DE-D905-4881-96DF-B33A9C9515A5}"/>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6" name="Picture 15">
              <a:extLst>
                <a:ext uri="{FF2B5EF4-FFF2-40B4-BE49-F238E27FC236}">
                  <a16:creationId xmlns:a16="http://schemas.microsoft.com/office/drawing/2014/main" id="{F992E16B-0AFC-413A-ACAF-4799E9CA54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756117478"/>
      </p:ext>
    </p:extLst>
  </p:cSld>
  <p:clrMapOvr>
    <a:masterClrMapping/>
  </p:clrMapOvr>
  <p:extLst mod="1">
    <p:ext uri="{DCECCB84-F9BA-43D5-87BE-67443E8EF086}">
      <p15:sldGuideLst xmlns:p15="http://schemas.microsoft.com/office/powerpoint/2012/main">
        <p15:guide id="5" orient="horz" pos="2160" userDrawn="1">
          <p15:clr>
            <a:srgbClr val="FBAE40"/>
          </p15:clr>
        </p15:guide>
        <p15:guide id="6" pos="3048" userDrawn="1">
          <p15:clr>
            <a:srgbClr val="FBAE40"/>
          </p15:clr>
        </p15:guide>
        <p15:guide id="7" pos="5760" userDrawn="1">
          <p15:clr>
            <a:srgbClr val="FBAE40"/>
          </p15:clr>
        </p15:guide>
        <p15:guide id="8" orient="horz" pos="17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Right Blue Graphic">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grpSp>
        <p:nvGrpSpPr>
          <p:cNvPr id="17" name="Group 16">
            <a:extLst>
              <a:ext uri="{FF2B5EF4-FFF2-40B4-BE49-F238E27FC236}">
                <a16:creationId xmlns:a16="http://schemas.microsoft.com/office/drawing/2014/main" id="{CB7E9F9A-55AB-47ED-B806-A6997A75B8DC}"/>
              </a:ext>
            </a:extLst>
          </p:cNvPr>
          <p:cNvGrpSpPr/>
          <p:nvPr userDrawn="1"/>
        </p:nvGrpSpPr>
        <p:grpSpPr>
          <a:xfrm>
            <a:off x="0" y="6050174"/>
            <a:ext cx="9144000" cy="550325"/>
            <a:chOff x="0" y="6050172"/>
            <a:chExt cx="9144000" cy="550325"/>
          </a:xfrm>
        </p:grpSpPr>
        <p:cxnSp>
          <p:nvCxnSpPr>
            <p:cNvPr id="21" name="Straight Connector 20">
              <a:extLst>
                <a:ext uri="{FF2B5EF4-FFF2-40B4-BE49-F238E27FC236}">
                  <a16:creationId xmlns:a16="http://schemas.microsoft.com/office/drawing/2014/main" id="{DED07939-2F15-4A5A-9B42-7F686561C93E}"/>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2" name="Picture 21">
              <a:extLst>
                <a:ext uri="{FF2B5EF4-FFF2-40B4-BE49-F238E27FC236}">
                  <a16:creationId xmlns:a16="http://schemas.microsoft.com/office/drawing/2014/main" id="{E03D6B1D-DD76-449B-A488-A06334AC9D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23" name="Straight Connector 22">
            <a:extLst>
              <a:ext uri="{FF2B5EF4-FFF2-40B4-BE49-F238E27FC236}">
                <a16:creationId xmlns:a16="http://schemas.microsoft.com/office/drawing/2014/main" id="{3C217F8E-5162-49EA-9D1E-4EAC1A110365}"/>
              </a:ext>
            </a:extLst>
          </p:cNvPr>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24" name="Straight Connector 23">
            <a:extLst>
              <a:ext uri="{FF2B5EF4-FFF2-40B4-BE49-F238E27FC236}">
                <a16:creationId xmlns:a16="http://schemas.microsoft.com/office/drawing/2014/main" id="{00DA6C98-7C7D-4824-98FB-38F7DB2E4192}"/>
              </a:ext>
            </a:extLst>
          </p:cNvPr>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25" name="Straight Connector 24">
            <a:extLst>
              <a:ext uri="{FF2B5EF4-FFF2-40B4-BE49-F238E27FC236}">
                <a16:creationId xmlns:a16="http://schemas.microsoft.com/office/drawing/2014/main" id="{2A0FEF30-71D1-48DA-9C71-6EAF42546A9C}"/>
              </a:ext>
            </a:extLst>
          </p:cNvPr>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26" name="Straight Connector 25">
            <a:extLst>
              <a:ext uri="{FF2B5EF4-FFF2-40B4-BE49-F238E27FC236}">
                <a16:creationId xmlns:a16="http://schemas.microsoft.com/office/drawing/2014/main" id="{BEB83AA4-86C6-4F04-9C23-96B56E37D4F7}"/>
              </a:ext>
            </a:extLst>
          </p:cNvPr>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27" name="Rectangle 26">
            <a:extLst>
              <a:ext uri="{FF2B5EF4-FFF2-40B4-BE49-F238E27FC236}">
                <a16:creationId xmlns:a16="http://schemas.microsoft.com/office/drawing/2014/main" id="{83C741E3-6CD9-4A51-8C96-7F7644458D54}"/>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696508780"/>
      </p:ext>
    </p:extLst>
  </p:cSld>
  <p:clrMapOvr>
    <a:masterClrMapping/>
  </p:clrMapOvr>
  <p:extLst mod="1">
    <p:ext uri="{DCECCB84-F9BA-43D5-87BE-67443E8EF086}">
      <p15:sldGuideLst xmlns:p15="http://schemas.microsoft.com/office/powerpoint/2012/main">
        <p15:guide id="7" orient="horz" pos="1224" userDrawn="1">
          <p15:clr>
            <a:srgbClr val="FBAE40"/>
          </p15:clr>
        </p15:guide>
        <p15:guide id="8" pos="2880" userDrawn="1">
          <p15:clr>
            <a:srgbClr val="FBAE40"/>
          </p15:clr>
        </p15:guide>
        <p15:guide id="9" pos="3048" userDrawn="1">
          <p15:clr>
            <a:srgbClr val="FBAE40"/>
          </p15:clr>
        </p15:guide>
        <p15:guide id="10" pos="696" userDrawn="1">
          <p15:clr>
            <a:srgbClr val="FBAE40"/>
          </p15:clr>
        </p15:guide>
        <p15:guide id="11" orient="horz"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enefits Overlay Right - B">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grpSp>
        <p:nvGrpSpPr>
          <p:cNvPr id="21" name="Group 20">
            <a:extLst>
              <a:ext uri="{FF2B5EF4-FFF2-40B4-BE49-F238E27FC236}">
                <a16:creationId xmlns:a16="http://schemas.microsoft.com/office/drawing/2014/main" id="{933D123A-A462-47E0-86D1-47AF8B4901FF}"/>
              </a:ext>
            </a:extLst>
          </p:cNvPr>
          <p:cNvGrpSpPr/>
          <p:nvPr userDrawn="1"/>
        </p:nvGrpSpPr>
        <p:grpSpPr>
          <a:xfrm>
            <a:off x="0" y="6050174"/>
            <a:ext cx="9144000" cy="550325"/>
            <a:chOff x="0" y="6050172"/>
            <a:chExt cx="9144000" cy="550325"/>
          </a:xfrm>
        </p:grpSpPr>
        <p:cxnSp>
          <p:nvCxnSpPr>
            <p:cNvPr id="22" name="Straight Connector 21">
              <a:extLst>
                <a:ext uri="{FF2B5EF4-FFF2-40B4-BE49-F238E27FC236}">
                  <a16:creationId xmlns:a16="http://schemas.microsoft.com/office/drawing/2014/main" id="{2250000C-F655-4BC1-8772-CC1D709F0E3A}"/>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3" name="Picture 22">
              <a:extLst>
                <a:ext uri="{FF2B5EF4-FFF2-40B4-BE49-F238E27FC236}">
                  <a16:creationId xmlns:a16="http://schemas.microsoft.com/office/drawing/2014/main" id="{2838CF4E-1A2A-49E2-9711-9B0D3FBE0D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30" name="Picture 29">
            <a:extLst>
              <a:ext uri="{FF2B5EF4-FFF2-40B4-BE49-F238E27FC236}">
                <a16:creationId xmlns:a16="http://schemas.microsoft.com/office/drawing/2014/main" id="{AF67F74F-9D4B-4215-9A15-D4A4632E571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31" name="Flowchart: Manual Input 8">
            <a:extLst>
              <a:ext uri="{FF2B5EF4-FFF2-40B4-BE49-F238E27FC236}">
                <a16:creationId xmlns:a16="http://schemas.microsoft.com/office/drawing/2014/main" id="{355068E0-5A35-4214-8A72-18E249A327D1}"/>
              </a:ext>
            </a:extLst>
          </p:cNvPr>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D2680B95-7F14-46E1-9C71-7CE60070CFA4}"/>
              </a:ext>
            </a:extLst>
          </p:cNvPr>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3" name="Straight Connector 32">
            <a:extLst>
              <a:ext uri="{FF2B5EF4-FFF2-40B4-BE49-F238E27FC236}">
                <a16:creationId xmlns:a16="http://schemas.microsoft.com/office/drawing/2014/main" id="{0E9DD364-148C-4A64-84BB-04E2BE809E22}"/>
              </a:ext>
            </a:extLst>
          </p:cNvPr>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4" name="Freeform 113">
            <a:extLst>
              <a:ext uri="{FF2B5EF4-FFF2-40B4-BE49-F238E27FC236}">
                <a16:creationId xmlns:a16="http://schemas.microsoft.com/office/drawing/2014/main" id="{F661312F-1FCA-4BD2-80F1-FBEE069F1306}"/>
              </a:ext>
            </a:extLst>
          </p:cNvPr>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6" name="Freeform 113">
            <a:extLst>
              <a:ext uri="{FF2B5EF4-FFF2-40B4-BE49-F238E27FC236}">
                <a16:creationId xmlns:a16="http://schemas.microsoft.com/office/drawing/2014/main" id="{FBBF8678-1EBA-43A6-8C3B-76F66192A23F}"/>
              </a:ext>
            </a:extLst>
          </p:cNvPr>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7" name="Freeform 113">
            <a:extLst>
              <a:ext uri="{FF2B5EF4-FFF2-40B4-BE49-F238E27FC236}">
                <a16:creationId xmlns:a16="http://schemas.microsoft.com/office/drawing/2014/main" id="{CC87DD6F-D538-49C7-82B6-071165C99DB7}"/>
              </a:ext>
            </a:extLst>
          </p:cNvPr>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8" name="Rectangle 37">
            <a:extLst>
              <a:ext uri="{FF2B5EF4-FFF2-40B4-BE49-F238E27FC236}">
                <a16:creationId xmlns:a16="http://schemas.microsoft.com/office/drawing/2014/main" id="{6DBDAF0D-4E79-420E-AAF0-9AF7437CBD6C}"/>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836996830"/>
      </p:ext>
    </p:extLst>
  </p:cSld>
  <p:clrMapOvr>
    <a:masterClrMapping/>
  </p:clrMapOvr>
  <p:extLst mod="1">
    <p:ext uri="{DCECCB84-F9BA-43D5-87BE-67443E8EF086}">
      <p15:sldGuideLst xmlns:p15="http://schemas.microsoft.com/office/powerpoint/2012/main">
        <p15:guide id="4" orient="horz" pos="2160" userDrawn="1">
          <p15:clr>
            <a:srgbClr val="FBAE40"/>
          </p15:clr>
        </p15:guide>
        <p15:guide id="5" pos="3024" userDrawn="1">
          <p15:clr>
            <a:srgbClr val="FBAE40"/>
          </p15:clr>
        </p15:guide>
        <p15:guide id="6"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 Benefits Overlay Right - Y">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grpSp>
        <p:nvGrpSpPr>
          <p:cNvPr id="26" name="Group 25">
            <a:extLst>
              <a:ext uri="{FF2B5EF4-FFF2-40B4-BE49-F238E27FC236}">
                <a16:creationId xmlns:a16="http://schemas.microsoft.com/office/drawing/2014/main" id="{DD867581-406E-4491-9FE2-9C72BE48FFFA}"/>
              </a:ext>
            </a:extLst>
          </p:cNvPr>
          <p:cNvGrpSpPr/>
          <p:nvPr userDrawn="1"/>
        </p:nvGrpSpPr>
        <p:grpSpPr>
          <a:xfrm>
            <a:off x="0" y="6050174"/>
            <a:ext cx="9144000" cy="550325"/>
            <a:chOff x="0" y="6050172"/>
            <a:chExt cx="9144000" cy="550325"/>
          </a:xfrm>
        </p:grpSpPr>
        <p:cxnSp>
          <p:nvCxnSpPr>
            <p:cNvPr id="27" name="Straight Connector 26">
              <a:extLst>
                <a:ext uri="{FF2B5EF4-FFF2-40B4-BE49-F238E27FC236}">
                  <a16:creationId xmlns:a16="http://schemas.microsoft.com/office/drawing/2014/main" id="{4127337F-0F4C-4451-ADF0-1E3C3C00CC6D}"/>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8" name="Picture 27">
              <a:extLst>
                <a:ext uri="{FF2B5EF4-FFF2-40B4-BE49-F238E27FC236}">
                  <a16:creationId xmlns:a16="http://schemas.microsoft.com/office/drawing/2014/main" id="{AA12106B-614A-4022-8FDA-01DB58FA33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9" name="Picture 28">
            <a:extLst>
              <a:ext uri="{FF2B5EF4-FFF2-40B4-BE49-F238E27FC236}">
                <a16:creationId xmlns:a16="http://schemas.microsoft.com/office/drawing/2014/main" id="{9C4725F2-1580-4F09-9F4D-CF3EB2C5BCC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35" name="Flowchart: Manual Input 8">
            <a:extLst>
              <a:ext uri="{FF2B5EF4-FFF2-40B4-BE49-F238E27FC236}">
                <a16:creationId xmlns:a16="http://schemas.microsoft.com/office/drawing/2014/main" id="{D3594A43-4163-41B6-B23B-25BF6AA11212}"/>
              </a:ext>
            </a:extLst>
          </p:cNvPr>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B40A2106-923D-4891-BA10-25223CFA638A}"/>
              </a:ext>
            </a:extLst>
          </p:cNvPr>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40" name="Straight Connector 39">
            <a:extLst>
              <a:ext uri="{FF2B5EF4-FFF2-40B4-BE49-F238E27FC236}">
                <a16:creationId xmlns:a16="http://schemas.microsoft.com/office/drawing/2014/main" id="{7AEBEB11-3963-437D-81EF-F6BA00709C2E}"/>
              </a:ext>
            </a:extLst>
          </p:cNvPr>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41" name="Freeform 113">
            <a:extLst>
              <a:ext uri="{FF2B5EF4-FFF2-40B4-BE49-F238E27FC236}">
                <a16:creationId xmlns:a16="http://schemas.microsoft.com/office/drawing/2014/main" id="{61C966D3-9C23-4548-9CD0-896C1FEAA2EB}"/>
              </a:ext>
            </a:extLst>
          </p:cNvPr>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2" name="Freeform 113">
            <a:extLst>
              <a:ext uri="{FF2B5EF4-FFF2-40B4-BE49-F238E27FC236}">
                <a16:creationId xmlns:a16="http://schemas.microsoft.com/office/drawing/2014/main" id="{A42C126C-D754-4496-ADF5-CD6E64BDB96C}"/>
              </a:ext>
            </a:extLst>
          </p:cNvPr>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3" name="Freeform 113">
            <a:extLst>
              <a:ext uri="{FF2B5EF4-FFF2-40B4-BE49-F238E27FC236}">
                <a16:creationId xmlns:a16="http://schemas.microsoft.com/office/drawing/2014/main" id="{DB6D49C6-47CD-4705-B985-7A56054FACC3}"/>
              </a:ext>
            </a:extLst>
          </p:cNvPr>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4" name="Rectangle 43">
            <a:extLst>
              <a:ext uri="{FF2B5EF4-FFF2-40B4-BE49-F238E27FC236}">
                <a16:creationId xmlns:a16="http://schemas.microsoft.com/office/drawing/2014/main" id="{99A08814-D83A-46F2-92E4-6164500987BD}"/>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382975215"/>
      </p:ext>
    </p:extLst>
  </p:cSld>
  <p:clrMapOvr>
    <a:masterClrMapping/>
  </p:clrMapOvr>
  <p:extLst mod="1">
    <p:ext uri="{DCECCB84-F9BA-43D5-87BE-67443E8EF086}">
      <p15:sldGuideLst xmlns:p15="http://schemas.microsoft.com/office/powerpoint/2012/main">
        <p15:guide id="4" orient="horz" pos="2160" userDrawn="1">
          <p15:clr>
            <a:srgbClr val="FBAE40"/>
          </p15:clr>
        </p15:guide>
        <p15:guide id="5" pos="3024" userDrawn="1">
          <p15:clr>
            <a:srgbClr val="FBAE40"/>
          </p15:clr>
        </p15:guide>
        <p15:guide id="6"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enefits Overlay Right - 2B">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grpSp>
        <p:nvGrpSpPr>
          <p:cNvPr id="21" name="Group 20">
            <a:extLst>
              <a:ext uri="{FF2B5EF4-FFF2-40B4-BE49-F238E27FC236}">
                <a16:creationId xmlns:a16="http://schemas.microsoft.com/office/drawing/2014/main" id="{F2826D22-AF02-4342-903E-84C5E60E8D8A}"/>
              </a:ext>
            </a:extLst>
          </p:cNvPr>
          <p:cNvGrpSpPr/>
          <p:nvPr userDrawn="1"/>
        </p:nvGrpSpPr>
        <p:grpSpPr>
          <a:xfrm>
            <a:off x="0" y="6050174"/>
            <a:ext cx="9144000" cy="550325"/>
            <a:chOff x="0" y="6050172"/>
            <a:chExt cx="9144000" cy="550325"/>
          </a:xfrm>
        </p:grpSpPr>
        <p:cxnSp>
          <p:nvCxnSpPr>
            <p:cNvPr id="22" name="Straight Connector 21">
              <a:extLst>
                <a:ext uri="{FF2B5EF4-FFF2-40B4-BE49-F238E27FC236}">
                  <a16:creationId xmlns:a16="http://schemas.microsoft.com/office/drawing/2014/main" id="{D7531669-BFC8-4C29-B2F0-1BEEF6E54AA1}"/>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3" name="Picture 22">
              <a:extLst>
                <a:ext uri="{FF2B5EF4-FFF2-40B4-BE49-F238E27FC236}">
                  <a16:creationId xmlns:a16="http://schemas.microsoft.com/office/drawing/2014/main" id="{59F74851-5EF7-4DC5-B290-BD0934977AC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6" name="Picture 25" descr="half bus go left.jpg">
            <a:extLst>
              <a:ext uri="{FF2B5EF4-FFF2-40B4-BE49-F238E27FC236}">
                <a16:creationId xmlns:a16="http://schemas.microsoft.com/office/drawing/2014/main" id="{9EDEC571-9576-4626-9EFE-F6EBDC83108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27" name="Flowchart: Manual Input 8">
            <a:extLst>
              <a:ext uri="{FF2B5EF4-FFF2-40B4-BE49-F238E27FC236}">
                <a16:creationId xmlns:a16="http://schemas.microsoft.com/office/drawing/2014/main" id="{649F4D83-A4DC-40E1-A84F-9C3524E7D1E0}"/>
              </a:ext>
            </a:extLst>
          </p:cNvPr>
          <p:cNvSpPr/>
          <p:nvPr userDrawn="1"/>
        </p:nvSpPr>
        <p:spPr>
          <a:xfrm>
            <a:off x="6748646" y="-9473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5F313935-6F9E-479A-B747-937B74BA21FD}"/>
              </a:ext>
            </a:extLst>
          </p:cNvPr>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9" name="Straight Connector 28">
            <a:extLst>
              <a:ext uri="{FF2B5EF4-FFF2-40B4-BE49-F238E27FC236}">
                <a16:creationId xmlns:a16="http://schemas.microsoft.com/office/drawing/2014/main" id="{1A2F6A75-FB9E-4F99-9C76-7EF7961EFE9E}"/>
              </a:ext>
            </a:extLst>
          </p:cNvPr>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5" name="Freeform 113">
            <a:extLst>
              <a:ext uri="{FF2B5EF4-FFF2-40B4-BE49-F238E27FC236}">
                <a16:creationId xmlns:a16="http://schemas.microsoft.com/office/drawing/2014/main" id="{FFA1E3AD-0D57-41F0-BF41-80FB06B61D5C}"/>
              </a:ext>
            </a:extLst>
          </p:cNvPr>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2" name="Freeform 113">
            <a:extLst>
              <a:ext uri="{FF2B5EF4-FFF2-40B4-BE49-F238E27FC236}">
                <a16:creationId xmlns:a16="http://schemas.microsoft.com/office/drawing/2014/main" id="{8CB3750A-1636-4831-BB0B-F5D55235A8A2}"/>
              </a:ext>
            </a:extLst>
          </p:cNvPr>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3" name="Freeform 113">
            <a:extLst>
              <a:ext uri="{FF2B5EF4-FFF2-40B4-BE49-F238E27FC236}">
                <a16:creationId xmlns:a16="http://schemas.microsoft.com/office/drawing/2014/main" id="{844408CF-0557-40AC-A7F0-5364285DDE31}"/>
              </a:ext>
            </a:extLst>
          </p:cNvPr>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4" name="Rectangle 43">
            <a:extLst>
              <a:ext uri="{FF2B5EF4-FFF2-40B4-BE49-F238E27FC236}">
                <a16:creationId xmlns:a16="http://schemas.microsoft.com/office/drawing/2014/main" id="{801EB947-868E-4A75-98A2-7F265EB26135}"/>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018089660"/>
      </p:ext>
    </p:extLst>
  </p:cSld>
  <p:clrMapOvr>
    <a:masterClrMapping/>
  </p:clrMapOvr>
  <p:extLst mod="1">
    <p:ext uri="{DCECCB84-F9BA-43D5-87BE-67443E8EF086}">
      <p15:sldGuideLst xmlns:p15="http://schemas.microsoft.com/office/powerpoint/2012/main">
        <p15:guide id="4" orient="horz" pos="2160" userDrawn="1">
          <p15:clr>
            <a:srgbClr val="FBAE40"/>
          </p15:clr>
        </p15:guide>
        <p15:guide id="5" pos="3024" userDrawn="1">
          <p15:clr>
            <a:srgbClr val="FBAE40"/>
          </p15:clr>
        </p15:guide>
        <p15:guide id="6"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enefits Overlay Right - 2Y">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grpSp>
        <p:nvGrpSpPr>
          <p:cNvPr id="26" name="Group 25">
            <a:extLst>
              <a:ext uri="{FF2B5EF4-FFF2-40B4-BE49-F238E27FC236}">
                <a16:creationId xmlns:a16="http://schemas.microsoft.com/office/drawing/2014/main" id="{082A0150-C34A-4D65-A8B7-3788F894FB54}"/>
              </a:ext>
            </a:extLst>
          </p:cNvPr>
          <p:cNvGrpSpPr/>
          <p:nvPr userDrawn="1"/>
        </p:nvGrpSpPr>
        <p:grpSpPr>
          <a:xfrm>
            <a:off x="0" y="6050174"/>
            <a:ext cx="9144000" cy="550325"/>
            <a:chOff x="0" y="6050172"/>
            <a:chExt cx="9144000" cy="550325"/>
          </a:xfrm>
        </p:grpSpPr>
        <p:cxnSp>
          <p:nvCxnSpPr>
            <p:cNvPr id="27" name="Straight Connector 26">
              <a:extLst>
                <a:ext uri="{FF2B5EF4-FFF2-40B4-BE49-F238E27FC236}">
                  <a16:creationId xmlns:a16="http://schemas.microsoft.com/office/drawing/2014/main" id="{87C48FE9-D86E-48BF-B3C7-51ABE74EF282}"/>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8" name="Picture 27">
              <a:extLst>
                <a:ext uri="{FF2B5EF4-FFF2-40B4-BE49-F238E27FC236}">
                  <a16:creationId xmlns:a16="http://schemas.microsoft.com/office/drawing/2014/main" id="{FD58B304-28A1-47F5-A519-9D78900446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9" name="Picture 28" descr="half bus go left.jpg">
            <a:extLst>
              <a:ext uri="{FF2B5EF4-FFF2-40B4-BE49-F238E27FC236}">
                <a16:creationId xmlns:a16="http://schemas.microsoft.com/office/drawing/2014/main" id="{173A36FE-52D6-447E-A46E-E4F07051BA1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35" name="Flowchart: Manual Input 8">
            <a:extLst>
              <a:ext uri="{FF2B5EF4-FFF2-40B4-BE49-F238E27FC236}">
                <a16:creationId xmlns:a16="http://schemas.microsoft.com/office/drawing/2014/main" id="{0F91D3A8-9956-4A41-AD64-522D19E1327C}"/>
              </a:ext>
            </a:extLst>
          </p:cNvPr>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38FE899A-17F0-4F43-BA31-788C89283783}"/>
              </a:ext>
            </a:extLst>
          </p:cNvPr>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40" name="Straight Connector 39">
            <a:extLst>
              <a:ext uri="{FF2B5EF4-FFF2-40B4-BE49-F238E27FC236}">
                <a16:creationId xmlns:a16="http://schemas.microsoft.com/office/drawing/2014/main" id="{D0616188-6BD9-4E99-8882-94FB4DDF0881}"/>
              </a:ext>
            </a:extLst>
          </p:cNvPr>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41" name="Freeform 113">
            <a:extLst>
              <a:ext uri="{FF2B5EF4-FFF2-40B4-BE49-F238E27FC236}">
                <a16:creationId xmlns:a16="http://schemas.microsoft.com/office/drawing/2014/main" id="{5AFD1DFF-2869-4DCC-9E3A-74F78E56B0EA}"/>
              </a:ext>
            </a:extLst>
          </p:cNvPr>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2" name="Freeform 113">
            <a:extLst>
              <a:ext uri="{FF2B5EF4-FFF2-40B4-BE49-F238E27FC236}">
                <a16:creationId xmlns:a16="http://schemas.microsoft.com/office/drawing/2014/main" id="{E63B005A-CAB3-4B5A-97D0-2FED69DD5680}"/>
              </a:ext>
            </a:extLst>
          </p:cNvPr>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3" name="Freeform 113">
            <a:extLst>
              <a:ext uri="{FF2B5EF4-FFF2-40B4-BE49-F238E27FC236}">
                <a16:creationId xmlns:a16="http://schemas.microsoft.com/office/drawing/2014/main" id="{C9376064-9BEC-4D40-B8EC-9A38D0FA684D}"/>
              </a:ext>
            </a:extLst>
          </p:cNvPr>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44" name="Rectangle 43">
            <a:extLst>
              <a:ext uri="{FF2B5EF4-FFF2-40B4-BE49-F238E27FC236}">
                <a16:creationId xmlns:a16="http://schemas.microsoft.com/office/drawing/2014/main" id="{84A94CDB-41BF-4FCF-AB93-633DF50E2791}"/>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729975138"/>
      </p:ext>
    </p:extLst>
  </p:cSld>
  <p:clrMapOvr>
    <a:masterClrMapping/>
  </p:clrMapOvr>
  <p:extLst mod="1">
    <p:ext uri="{DCECCB84-F9BA-43D5-87BE-67443E8EF086}">
      <p15:sldGuideLst xmlns:p15="http://schemas.microsoft.com/office/powerpoint/2012/main">
        <p15:guide id="4" orient="horz" pos="2160" userDrawn="1">
          <p15:clr>
            <a:srgbClr val="FBAE40"/>
          </p15:clr>
        </p15:guide>
        <p15:guide id="5" pos="3024" userDrawn="1">
          <p15:clr>
            <a:srgbClr val="FBAE40"/>
          </p15:clr>
        </p15:guide>
        <p15:guide id="6"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cxnSp>
        <p:nvCxnSpPr>
          <p:cNvPr id="9" name="Straight Connector 8">
            <a:extLst>
              <a:ext uri="{FF2B5EF4-FFF2-40B4-BE49-F238E27FC236}">
                <a16:creationId xmlns:a16="http://schemas.microsoft.com/office/drawing/2014/main" id="{B11E5C21-F29B-48DD-BA94-B5FC30A11F8E}"/>
              </a:ext>
            </a:extLst>
          </p:cNvPr>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10" name="Picture 9">
            <a:extLst>
              <a:ext uri="{FF2B5EF4-FFF2-40B4-BE49-F238E27FC236}">
                <a16:creationId xmlns:a16="http://schemas.microsoft.com/office/drawing/2014/main" id="{E5E6D7AF-53A8-4659-BABE-DDD7ADC4D1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2" name="Rectangle 11">
            <a:extLst>
              <a:ext uri="{FF2B5EF4-FFF2-40B4-BE49-F238E27FC236}">
                <a16:creationId xmlns:a16="http://schemas.microsoft.com/office/drawing/2014/main" id="{03BBFD14-09A7-4F1F-8D8C-F9C1340E3803}"/>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
        <p:nvSpPr>
          <p:cNvPr id="13" name="TextBox 12">
            <a:extLst>
              <a:ext uri="{FF2B5EF4-FFF2-40B4-BE49-F238E27FC236}">
                <a16:creationId xmlns:a16="http://schemas.microsoft.com/office/drawing/2014/main" id="{553F7A9B-1BF1-4385-B528-DC26D61779B6}"/>
              </a:ext>
            </a:extLst>
          </p:cNvPr>
          <p:cNvSpPr txBox="1"/>
          <p:nvPr userDrawn="1"/>
        </p:nvSpPr>
        <p:spPr>
          <a:xfrm>
            <a:off x="8508806" y="6617185"/>
            <a:ext cx="635194"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1291871163"/>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6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1" name="Straight Connector 10">
            <a:extLst>
              <a:ext uri="{FF2B5EF4-FFF2-40B4-BE49-F238E27FC236}">
                <a16:creationId xmlns:a16="http://schemas.microsoft.com/office/drawing/2014/main" id="{1900E4EF-B1C5-43A6-97EA-FE8FA138220E}"/>
              </a:ext>
            </a:extLst>
          </p:cNvPr>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grpSp>
        <p:nvGrpSpPr>
          <p:cNvPr id="12" name="Group 11">
            <a:extLst>
              <a:ext uri="{FF2B5EF4-FFF2-40B4-BE49-F238E27FC236}">
                <a16:creationId xmlns:a16="http://schemas.microsoft.com/office/drawing/2014/main" id="{E924B328-DA24-48E4-9296-D05EBA4E8726}"/>
              </a:ext>
            </a:extLst>
          </p:cNvPr>
          <p:cNvGrpSpPr/>
          <p:nvPr userDrawn="1"/>
        </p:nvGrpSpPr>
        <p:grpSpPr>
          <a:xfrm>
            <a:off x="0" y="6050174"/>
            <a:ext cx="9144000" cy="550325"/>
            <a:chOff x="0" y="6050172"/>
            <a:chExt cx="9144000" cy="550325"/>
          </a:xfrm>
        </p:grpSpPr>
        <p:cxnSp>
          <p:nvCxnSpPr>
            <p:cNvPr id="13" name="Straight Connector 12">
              <a:extLst>
                <a:ext uri="{FF2B5EF4-FFF2-40B4-BE49-F238E27FC236}">
                  <a16:creationId xmlns:a16="http://schemas.microsoft.com/office/drawing/2014/main" id="{3CF72340-6D7E-4212-B997-1D53D252F2BF}"/>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5" name="Picture 14">
              <a:extLst>
                <a:ext uri="{FF2B5EF4-FFF2-40B4-BE49-F238E27FC236}">
                  <a16:creationId xmlns:a16="http://schemas.microsoft.com/office/drawing/2014/main" id="{FD5C2E82-F167-4188-8035-DFE57B6F20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8" name="Rectangle 17">
            <a:extLst>
              <a:ext uri="{FF2B5EF4-FFF2-40B4-BE49-F238E27FC236}">
                <a16:creationId xmlns:a16="http://schemas.microsoft.com/office/drawing/2014/main" id="{A1AF882D-43ED-434A-8F9D-BEF47E0DD1AC}"/>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144128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p:nvCxnSpPr>
        <p:spPr>
          <a:xfrm>
            <a:off x="488349" y="3200400"/>
            <a:ext cx="515022" cy="0"/>
          </a:xfrm>
          <a:prstGeom prst="line">
            <a:avLst/>
          </a:prstGeom>
          <a:noFill/>
          <a:ln w="85725" cap="flat" cmpd="sng" algn="ctr">
            <a:solidFill>
              <a:srgbClr val="008BCE"/>
            </a:solidFill>
            <a:prstDash val="solid"/>
            <a:miter lim="800000"/>
          </a:ln>
          <a:effectLst/>
        </p:spPr>
      </p:cxnSp>
      <p:grpSp>
        <p:nvGrpSpPr>
          <p:cNvPr id="12" name="Group 11">
            <a:extLst>
              <a:ext uri="{FF2B5EF4-FFF2-40B4-BE49-F238E27FC236}">
                <a16:creationId xmlns:a16="http://schemas.microsoft.com/office/drawing/2014/main" id="{5FE17445-2723-49F5-B6C9-896F4BB9D8CB}"/>
              </a:ext>
            </a:extLst>
          </p:cNvPr>
          <p:cNvGrpSpPr/>
          <p:nvPr userDrawn="1"/>
        </p:nvGrpSpPr>
        <p:grpSpPr>
          <a:xfrm>
            <a:off x="0" y="6050174"/>
            <a:ext cx="9144000" cy="550325"/>
            <a:chOff x="0" y="6050172"/>
            <a:chExt cx="9144000" cy="550325"/>
          </a:xfrm>
        </p:grpSpPr>
        <p:cxnSp>
          <p:nvCxnSpPr>
            <p:cNvPr id="13" name="Straight Connector 12">
              <a:extLst>
                <a:ext uri="{FF2B5EF4-FFF2-40B4-BE49-F238E27FC236}">
                  <a16:creationId xmlns:a16="http://schemas.microsoft.com/office/drawing/2014/main" id="{CC56CCC1-52F7-4897-A961-A6A06B610F48}"/>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a:extLst>
                <a:ext uri="{FF2B5EF4-FFF2-40B4-BE49-F238E27FC236}">
                  <a16:creationId xmlns:a16="http://schemas.microsoft.com/office/drawing/2014/main" id="{076C1314-3A67-4D51-B7FE-10456959AA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15" name="Straight Connector 14">
            <a:extLst>
              <a:ext uri="{FF2B5EF4-FFF2-40B4-BE49-F238E27FC236}">
                <a16:creationId xmlns:a16="http://schemas.microsoft.com/office/drawing/2014/main" id="{0B001C26-489A-4207-BB49-14353151823A}"/>
              </a:ext>
            </a:extLst>
          </p:cNvPr>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Rectangle 15">
            <a:extLst>
              <a:ext uri="{FF2B5EF4-FFF2-40B4-BE49-F238E27FC236}">
                <a16:creationId xmlns:a16="http://schemas.microsoft.com/office/drawing/2014/main" id="{2A2E8F6D-DC3A-40D2-97E8-3B04D206C2D1}"/>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346925635"/>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3" name="Rectangle 2">
            <a:extLst>
              <a:ext uri="{FF2B5EF4-FFF2-40B4-BE49-F238E27FC236}">
                <a16:creationId xmlns:a16="http://schemas.microsoft.com/office/drawing/2014/main" id="{DC0238F7-9E0A-4E39-B145-BFBEA3772F2E}"/>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443891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399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 3">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6" name="Group 5">
            <a:extLst>
              <a:ext uri="{FF2B5EF4-FFF2-40B4-BE49-F238E27FC236}">
                <a16:creationId xmlns:a16="http://schemas.microsoft.com/office/drawing/2014/main" id="{5EABFBFD-9D51-47B2-AB06-18B695FA0C74}"/>
              </a:ext>
            </a:extLst>
          </p:cNvPr>
          <p:cNvGrpSpPr/>
          <p:nvPr userDrawn="1"/>
        </p:nvGrpSpPr>
        <p:grpSpPr>
          <a:xfrm>
            <a:off x="0" y="6050174"/>
            <a:ext cx="9144000" cy="550325"/>
            <a:chOff x="0" y="6050172"/>
            <a:chExt cx="9144000" cy="550325"/>
          </a:xfrm>
        </p:grpSpPr>
        <p:cxnSp>
          <p:nvCxnSpPr>
            <p:cNvPr id="10" name="Straight Connector 9">
              <a:extLst>
                <a:ext uri="{FF2B5EF4-FFF2-40B4-BE49-F238E27FC236}">
                  <a16:creationId xmlns:a16="http://schemas.microsoft.com/office/drawing/2014/main" id="{D4049A13-0AA1-41F0-898F-3D43A9A43513}"/>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2" name="Picture 11">
              <a:extLst>
                <a:ext uri="{FF2B5EF4-FFF2-40B4-BE49-F238E27FC236}">
                  <a16:creationId xmlns:a16="http://schemas.microsoft.com/office/drawing/2014/main" id="{3EE36FDF-C190-41C5-B588-DFFD296D8F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3" name="Rectangle 12">
            <a:extLst>
              <a:ext uri="{FF2B5EF4-FFF2-40B4-BE49-F238E27FC236}">
                <a16:creationId xmlns:a16="http://schemas.microsoft.com/office/drawing/2014/main" id="{53F85549-2883-4810-AF81-4072FA5EB736}"/>
              </a:ext>
            </a:extLst>
          </p:cNvPr>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069753B0-5E04-4AC4-977F-814AD3C0F5A9}"/>
              </a:ext>
            </a:extLst>
          </p:cNvPr>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231077330"/>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83" y="5702717"/>
            <a:ext cx="2169319" cy="919602"/>
          </a:xfrm>
          <a:prstGeom prst="rect">
            <a:avLst/>
          </a:prstGeom>
        </p:spPr>
      </p:pic>
      <p:cxnSp>
        <p:nvCxnSpPr>
          <p:cNvPr id="4" name="Straight Connector 3"/>
          <p:cNvCxnSpPr/>
          <p:nvPr/>
        </p:nvCxnSpPr>
        <p:spPr>
          <a:xfrm flipV="1">
            <a:off x="3906519" y="0"/>
            <a:ext cx="2376835" cy="6866438"/>
          </a:xfrm>
          <a:prstGeom prst="line">
            <a:avLst/>
          </a:prstGeom>
          <a:noFill/>
          <a:ln w="6350" cap="flat" cmpd="sng" algn="ctr">
            <a:solidFill>
              <a:srgbClr val="008BCE"/>
            </a:solidFill>
            <a:prstDash val="solid"/>
            <a:miter lim="800000"/>
          </a:ln>
          <a:effectLst/>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269" y="6171483"/>
            <a:ext cx="2219499" cy="548640"/>
          </a:xfrm>
          <a:prstGeom prst="rect">
            <a:avLst/>
          </a:prstGeom>
        </p:spPr>
      </p:pic>
      <p:pic>
        <p:nvPicPr>
          <p:cNvPr id="6" name="Picture 5">
            <a:extLst>
              <a:ext uri="{FF2B5EF4-FFF2-40B4-BE49-F238E27FC236}">
                <a16:creationId xmlns:a16="http://schemas.microsoft.com/office/drawing/2014/main" id="{41C8E15D-F1E2-4DEF-AC3B-45ADC2595A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3BE7F21D-9C06-437C-9A77-5A16CA13E8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0197" y="6222107"/>
            <a:ext cx="2219499" cy="548640"/>
          </a:xfrm>
          <a:prstGeom prst="rect">
            <a:avLst/>
          </a:prstGeom>
        </p:spPr>
      </p:pic>
      <p:pic>
        <p:nvPicPr>
          <p:cNvPr id="8" name="Picture 7">
            <a:extLst>
              <a:ext uri="{FF2B5EF4-FFF2-40B4-BE49-F238E27FC236}">
                <a16:creationId xmlns:a16="http://schemas.microsoft.com/office/drawing/2014/main" id="{21CBC67D-3A8C-4909-85DB-F3C4A13476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1468" y="5712119"/>
            <a:ext cx="2169319" cy="919602"/>
          </a:xfrm>
          <a:prstGeom prst="rect">
            <a:avLst/>
          </a:prstGeom>
        </p:spPr>
      </p:pic>
      <p:cxnSp>
        <p:nvCxnSpPr>
          <p:cNvPr id="9" name="Straight Connector 8">
            <a:extLst>
              <a:ext uri="{FF2B5EF4-FFF2-40B4-BE49-F238E27FC236}">
                <a16:creationId xmlns:a16="http://schemas.microsoft.com/office/drawing/2014/main" id="{BB5C4791-8A3A-4586-9C04-C1F6E9B4B752}"/>
              </a:ext>
            </a:extLst>
          </p:cNvPr>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Tree>
    <p:extLst>
      <p:ext uri="{BB962C8B-B14F-4D97-AF65-F5344CB8AC3E}">
        <p14:creationId xmlns:p14="http://schemas.microsoft.com/office/powerpoint/2010/main" val="1068943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PT Instructions">
    <p:spTree>
      <p:nvGrpSpPr>
        <p:cNvPr id="1" name=""/>
        <p:cNvGrpSpPr/>
        <p:nvPr/>
      </p:nvGrpSpPr>
      <p:grpSpPr>
        <a:xfrm>
          <a:off x="0" y="0"/>
          <a:ext cx="0" cy="0"/>
          <a:chOff x="0" y="0"/>
          <a:chExt cx="0" cy="0"/>
        </a:xfrm>
      </p:grpSpPr>
      <p:sp>
        <p:nvSpPr>
          <p:cNvPr id="3" name="TextBox 2"/>
          <p:cNvSpPr txBox="1"/>
          <p:nvPr userDrawn="1"/>
        </p:nvSpPr>
        <p:spPr>
          <a:xfrm>
            <a:off x="683220" y="1717331"/>
            <a:ext cx="7941588" cy="4247317"/>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DART PowerPoint Corporate template.</a:t>
            </a:r>
            <a:r>
              <a:rPr lang="en-US" sz="1400" baseline="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It is available in</a:t>
            </a:r>
            <a:r>
              <a:rPr lang="en-US" sz="1400" baseline="0" dirty="0">
                <a:effectLst/>
                <a:latin typeface="Calibri" panose="020F0502020204030204" pitchFamily="34" charset="0"/>
                <a:ea typeface="Calibri" panose="020F0502020204030204" pitchFamily="34" charset="0"/>
              </a:rPr>
              <a:t> several</a:t>
            </a:r>
            <a:r>
              <a:rPr lang="en-US" sz="1400" dirty="0">
                <a:effectLst/>
                <a:latin typeface="Calibri" panose="020F0502020204030204" pitchFamily="34" charset="0"/>
                <a:ea typeface="Calibri" panose="020F0502020204030204" pitchFamily="34" charset="0"/>
              </a:rPr>
              <a:t> versions:</a:t>
            </a:r>
            <a:r>
              <a:rPr lang="en-US" sz="1400" baseline="0" dirty="0">
                <a:effectLst/>
                <a:latin typeface="Calibri" panose="020F0502020204030204" pitchFamily="34" charset="0"/>
                <a:ea typeface="Calibri" panose="020F0502020204030204" pitchFamily="34" charset="0"/>
              </a:rPr>
              <a:t> </a:t>
            </a:r>
            <a:br>
              <a:rPr lang="en-US" sz="1400" baseline="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yellow, blue or TRE.</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For best results, use</a:t>
            </a:r>
            <a:r>
              <a:rPr lang="en-US" sz="1400" baseline="0" dirty="0">
                <a:effectLst/>
                <a:latin typeface="Calibri" panose="020F0502020204030204" pitchFamily="34" charset="0"/>
                <a:ea typeface="Calibri" panose="020F0502020204030204" pitchFamily="34" charset="0"/>
              </a:rPr>
              <a:t> template in </a:t>
            </a:r>
            <a:r>
              <a:rPr lang="en-US" sz="1400" dirty="0">
                <a:effectLst/>
                <a:latin typeface="Calibri" panose="020F0502020204030204" pitchFamily="34" charset="0"/>
                <a:ea typeface="Calibri" panose="020F0502020204030204" pitchFamily="34" charset="0"/>
              </a:rPr>
              <a:t>Standard slide size, not</a:t>
            </a:r>
            <a:r>
              <a:rPr lang="en-US" sz="1400" baseline="0" dirty="0">
                <a:effectLst/>
                <a:latin typeface="Calibri" panose="020F0502020204030204" pitchFamily="34" charset="0"/>
                <a:ea typeface="Calibri" panose="020F0502020204030204" pitchFamily="34" charset="0"/>
              </a:rPr>
              <a:t> wide screen</a:t>
            </a:r>
            <a:r>
              <a:rPr lang="en-US" sz="1400" dirty="0">
                <a:effectLst/>
                <a:latin typeface="Calibri" panose="020F0502020204030204" pitchFamily="34" charset="0"/>
                <a:ea typeface="Calibri" panose="020F0502020204030204" pitchFamily="34" charset="0"/>
              </a:rPr>
              <a:t>. (Change</a:t>
            </a:r>
            <a:r>
              <a:rPr lang="en-US" sz="1400" baseline="0" dirty="0">
                <a:effectLst/>
                <a:latin typeface="Calibri" panose="020F0502020204030204" pitchFamily="34" charset="0"/>
                <a:ea typeface="Calibri" panose="020F0502020204030204" pitchFamily="34" charset="0"/>
              </a:rPr>
              <a:t> in Design tab, </a:t>
            </a:r>
            <a:br>
              <a:rPr lang="en-US" sz="1400" baseline="0" dirty="0">
                <a:effectLst/>
                <a:latin typeface="Calibri" panose="020F0502020204030204" pitchFamily="34" charset="0"/>
                <a:ea typeface="Calibri" panose="020F0502020204030204" pitchFamily="34" charset="0"/>
              </a:rPr>
            </a:br>
            <a:r>
              <a:rPr lang="en-US" sz="1400" baseline="0" dirty="0">
                <a:effectLst/>
                <a:latin typeface="Calibri" panose="020F0502020204030204" pitchFamily="34" charset="0"/>
                <a:ea typeface="Calibri" panose="020F0502020204030204" pitchFamily="34" charset="0"/>
              </a:rPr>
              <a:t>Slide size, Standard).</a:t>
            </a:r>
            <a:r>
              <a:rPr lang="en-US" sz="1400" dirty="0">
                <a:effectLst/>
                <a:latin typeface="Calibri" panose="020F0502020204030204" pitchFamily="34" charset="0"/>
                <a:ea typeface="Calibri" panose="020F0502020204030204" pitchFamily="34" charset="0"/>
              </a:rPr>
              <a:t>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The</a:t>
            </a:r>
            <a:r>
              <a:rPr lang="en-US" sz="1400" baseline="0" dirty="0">
                <a:effectLst/>
                <a:latin typeface="Calibri" panose="020F0502020204030204" pitchFamily="34" charset="0"/>
                <a:ea typeface="Calibri" panose="020F0502020204030204" pitchFamily="34" charset="0"/>
              </a:rPr>
              <a:t> first cover slide can be either a bus or train. Delete the slide you do not want. Reduce the font size to ensure your title box fits neatly on the cover page. </a:t>
            </a:r>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to add,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10"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Helpful Instructions – Nov 2017</a:t>
            </a:r>
          </a:p>
        </p:txBody>
      </p:sp>
      <p:cxnSp>
        <p:nvCxnSpPr>
          <p:cNvPr id="11" name="Straight Connector 10"/>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2" name="Rectangle 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880991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Page">
    <p:bg>
      <p:bgPr>
        <a:solidFill>
          <a:schemeClr val="bg1"/>
        </a:solidFill>
        <a:effectLst/>
      </p:bgPr>
    </p:bg>
    <p:spTree>
      <p:nvGrpSpPr>
        <p:cNvPr id="1" name=""/>
        <p:cNvGrpSpPr/>
        <p:nvPr/>
      </p:nvGrpSpPr>
      <p:grpSpPr>
        <a:xfrm>
          <a:off x="0" y="0"/>
          <a:ext cx="0" cy="0"/>
          <a:chOff x="0" y="0"/>
          <a:chExt cx="0" cy="0"/>
        </a:xfrm>
      </p:grpSpPr>
      <p:pic>
        <p:nvPicPr>
          <p:cNvPr id="5" name="Picture 4" descr="DART Bus start slid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199716" cy="68580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ts val="1950"/>
              </a:lnSpc>
              <a:spcBef>
                <a:spcPts val="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
        <p:nvSpPr>
          <p:cNvPr id="15" name="TextBox 14"/>
          <p:cNvSpPr txBox="1"/>
          <p:nvPr userDrawn="1"/>
        </p:nvSpPr>
        <p:spPr>
          <a:xfrm>
            <a:off x="8508806" y="6617185"/>
            <a:ext cx="635194"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7912" y="0"/>
            <a:ext cx="5084064" cy="6868356"/>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ts val="1950"/>
              </a:lnSpc>
              <a:spcBef>
                <a:spcPts val="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
        <p:nvSpPr>
          <p:cNvPr id="15" name="TextBox 14"/>
          <p:cNvSpPr txBox="1"/>
          <p:nvPr userDrawn="1"/>
        </p:nvSpPr>
        <p:spPr>
          <a:xfrm>
            <a:off x="8508806" y="6617185"/>
            <a:ext cx="635194"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19988207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 or click on icons to add other content</a:t>
            </a:r>
          </a:p>
        </p:txBody>
      </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0" name="Straight Connector 9"/>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a:extLst>
              <a:ext uri="{FF2B5EF4-FFF2-40B4-BE49-F238E27FC236}">
                <a16:creationId xmlns:a16="http://schemas.microsoft.com/office/drawing/2014/main" id="{145FC62B-F6CD-4375-A8BD-73B78B882654}"/>
              </a:ext>
            </a:extLst>
          </p:cNvPr>
          <p:cNvSpPr txBox="1"/>
          <p:nvPr userDrawn="1"/>
        </p:nvSpPr>
        <p:spPr>
          <a:xfrm>
            <a:off x="3913973" y="6165273"/>
            <a:ext cx="803425" cy="369332"/>
          </a:xfrm>
          <a:prstGeom prst="rect">
            <a:avLst/>
          </a:prstGeom>
          <a:noFill/>
        </p:spPr>
        <p:txBody>
          <a:bodyPr wrap="none" rtlCol="0">
            <a:spAutoFit/>
          </a:bodyPr>
          <a:lstStyle/>
          <a:p>
            <a:r>
              <a:rPr lang="en-US" dirty="0"/>
              <a:t>DRAFT</a:t>
            </a:r>
          </a:p>
        </p:txBody>
      </p:sp>
      <p:sp>
        <p:nvSpPr>
          <p:cNvPr id="15" name="TextBox 14">
            <a:extLst>
              <a:ext uri="{FF2B5EF4-FFF2-40B4-BE49-F238E27FC236}">
                <a16:creationId xmlns:a16="http://schemas.microsoft.com/office/drawing/2014/main" id="{FA063632-EDAC-447F-B804-74F464397261}"/>
              </a:ext>
            </a:extLst>
          </p:cNvPr>
          <p:cNvSpPr txBox="1"/>
          <p:nvPr userDrawn="1"/>
        </p:nvSpPr>
        <p:spPr>
          <a:xfrm>
            <a:off x="8656891" y="6281159"/>
            <a:ext cx="367408" cy="276999"/>
          </a:xfrm>
          <a:prstGeom prst="rect">
            <a:avLst/>
          </a:prstGeom>
          <a:noFill/>
        </p:spPr>
        <p:txBody>
          <a:bodyPr wrap="none" rtlCol="0">
            <a:spAutoFit/>
          </a:bodyPr>
          <a:lstStyle/>
          <a:p>
            <a:fld id="{148934D1-2605-4764-A618-005575211512}" type="slidenum">
              <a:rPr lang="en-US" sz="1200" smtClean="0"/>
              <a:t>‹#›</a:t>
            </a:fld>
            <a:endParaRPr lang="en-US" sz="1200" dirty="0"/>
          </a:p>
        </p:txBody>
      </p:sp>
    </p:spTree>
    <p:extLst>
      <p:ext uri="{BB962C8B-B14F-4D97-AF65-F5344CB8AC3E}">
        <p14:creationId xmlns:p14="http://schemas.microsoft.com/office/powerpoint/2010/main" val="228689231"/>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a:t>
            </a:r>
            <a:endParaRPr kumimoji="0" lang="en-US" sz="2800" b="0" i="0" u="none" strike="noStrike" kern="1200" cap="none" spc="0" normalizeH="0" baseline="0" noProof="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5" name="Rectangle 14"/>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20" name="Group 19"/>
          <p:cNvGrpSpPr/>
          <p:nvPr userDrawn="1"/>
        </p:nvGrpSpPr>
        <p:grpSpPr>
          <a:xfrm>
            <a:off x="0" y="6050174"/>
            <a:ext cx="9144000" cy="550325"/>
            <a:chOff x="0" y="6050172"/>
            <a:chExt cx="9144000" cy="550325"/>
          </a:xfrm>
        </p:grpSpPr>
        <p:cxnSp>
          <p:nvCxnSpPr>
            <p:cNvPr id="21" name="Straight Connector 20"/>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069748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8" name="Rectangle 7"/>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9" name="Group 8"/>
          <p:cNvGrpSpPr/>
          <p:nvPr userDrawn="1"/>
        </p:nvGrpSpPr>
        <p:grpSpPr>
          <a:xfrm>
            <a:off x="0" y="6050174"/>
            <a:ext cx="9144000" cy="550325"/>
            <a:chOff x="0" y="6050172"/>
            <a:chExt cx="9144000" cy="550325"/>
          </a:xfrm>
        </p:grpSpPr>
        <p:cxnSp>
          <p:nvCxnSpPr>
            <p:cNvPr id="10" name="Straight Connector 9"/>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2"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a:t>
            </a:r>
            <a:endParaRPr kumimoji="0" lang="en-US" sz="2800" b="0" i="0" u="none" strike="noStrike" kern="1200" cap="none" spc="0" normalizeH="0" baseline="0" noProof="0">
              <a:ln>
                <a:noFill/>
              </a:ln>
              <a:solidFill>
                <a:prstClr val="black"/>
              </a:solidFill>
              <a:effectLst/>
              <a:uLnTx/>
              <a:uFillTx/>
              <a:latin typeface="Univers" panose="020B0603020202030204" pitchFamily="34" charset="0"/>
              <a:ea typeface="+mn-ea"/>
              <a:cs typeface="+mn-cs"/>
            </a:endParaRPr>
          </a:p>
        </p:txBody>
      </p:sp>
      <p:sp>
        <p:nvSpPr>
          <p:cNvPr id="14" name="Text Placeholder 13"/>
          <p:cNvSpPr>
            <a:spLocks noGrp="1"/>
          </p:cNvSpPr>
          <p:nvPr>
            <p:ph type="body" sz="quarter" idx="11" hasCustomPrompt="1"/>
          </p:nvPr>
        </p:nvSpPr>
        <p:spPr>
          <a:xfrm>
            <a:off x="4839904"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a:t>
            </a:r>
            <a:endParaRPr kumimoji="0" lang="en-US" sz="2800" b="0" i="0" u="none" strike="noStrike" kern="1200" cap="none" spc="0" normalizeH="0" baseline="0" noProof="0">
              <a:ln>
                <a:noFill/>
              </a:ln>
              <a:solidFill>
                <a:prstClr val="black"/>
              </a:solidFill>
              <a:effectLst/>
              <a:uLnTx/>
              <a:uFillTx/>
              <a:latin typeface="Univers" panose="020B0603020202030204" pitchFamily="34" charset="0"/>
              <a:ea typeface="+mn-ea"/>
              <a:cs typeface="+mn-cs"/>
            </a:endParaRPr>
          </a:p>
        </p:txBody>
      </p:sp>
    </p:spTree>
    <p:extLst>
      <p:ext uri="{BB962C8B-B14F-4D97-AF65-F5344CB8AC3E}">
        <p14:creationId xmlns:p14="http://schemas.microsoft.com/office/powerpoint/2010/main" val="1427648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9197905" cy="7358324"/>
          </a:xfrm>
          <a:prstGeom prst="rect">
            <a:avLst/>
          </a:prstGeom>
        </p:spPr>
      </p:pic>
      <p:sp>
        <p:nvSpPr>
          <p:cNvPr id="4" name="Rectangle 3"/>
          <p:cNvSpPr/>
          <p:nvPr userDrawn="1"/>
        </p:nvSpPr>
        <p:spPr>
          <a:xfrm>
            <a:off x="-150848" y="-10347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97905" cy="7358324"/>
          </a:xfrm>
          <a:prstGeom prst="rect">
            <a:avLst/>
          </a:prstGeom>
        </p:spPr>
      </p:pic>
      <p:sp>
        <p:nvSpPr>
          <p:cNvPr id="4" name="Rectangle 3"/>
          <p:cNvSpPr/>
          <p:nvPr userDrawn="1"/>
        </p:nvSpPr>
        <p:spPr>
          <a:xfrm>
            <a:off x="-87058" y="-10347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DSC_3350_rev_fa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4" name="Rectangle 3"/>
          <p:cNvSpPr/>
          <p:nvPr userDrawn="1"/>
        </p:nvSpPr>
        <p:spPr>
          <a:xfrm>
            <a:off x="-69781" y="-69784"/>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DSC_3350_rev_fa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4" name="Rectangle 3"/>
          <p:cNvSpPr/>
          <p:nvPr userDrawn="1"/>
        </p:nvSpPr>
        <p:spPr>
          <a:xfrm>
            <a:off x="274820" y="-11045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Rectangle 1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p:nvCxnSpPr>
        <p:spPr>
          <a:xfrm>
            <a:off x="727296" y="1517298"/>
            <a:ext cx="515022" cy="0"/>
          </a:xfrm>
          <a:prstGeom prst="line">
            <a:avLst/>
          </a:prstGeom>
          <a:noFill/>
          <a:ln w="85725" cap="flat" cmpd="sng" algn="ctr">
            <a:solidFill>
              <a:srgbClr val="008BCE"/>
            </a:solidFill>
            <a:prstDash val="solid"/>
            <a:miter lim="800000"/>
          </a:ln>
          <a:effectLst/>
        </p:spPr>
      </p:cxnSp>
      <p:cxnSp>
        <p:nvCxnSpPr>
          <p:cNvPr id="8" name="Straight Connector 7">
            <a:extLst>
              <a:ext uri="{FF2B5EF4-FFF2-40B4-BE49-F238E27FC236}">
                <a16:creationId xmlns:a16="http://schemas.microsoft.com/office/drawing/2014/main" id="{E8C29B54-DAA1-4020-8F59-A70C47215FAA}"/>
              </a:ext>
            </a:extLst>
          </p:cNvPr>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grpSp>
        <p:nvGrpSpPr>
          <p:cNvPr id="10" name="Group 9">
            <a:extLst>
              <a:ext uri="{FF2B5EF4-FFF2-40B4-BE49-F238E27FC236}">
                <a16:creationId xmlns:a16="http://schemas.microsoft.com/office/drawing/2014/main" id="{60918A2B-F408-4167-9BF7-D8AD9E6611C2}"/>
              </a:ext>
            </a:extLst>
          </p:cNvPr>
          <p:cNvGrpSpPr/>
          <p:nvPr userDrawn="1"/>
        </p:nvGrpSpPr>
        <p:grpSpPr>
          <a:xfrm>
            <a:off x="0" y="6050174"/>
            <a:ext cx="9144000" cy="550325"/>
            <a:chOff x="0" y="6050172"/>
            <a:chExt cx="9144000" cy="550325"/>
          </a:xfrm>
        </p:grpSpPr>
        <p:cxnSp>
          <p:nvCxnSpPr>
            <p:cNvPr id="13" name="Straight Connector 12">
              <a:extLst>
                <a:ext uri="{FF2B5EF4-FFF2-40B4-BE49-F238E27FC236}">
                  <a16:creationId xmlns:a16="http://schemas.microsoft.com/office/drawing/2014/main" id="{AEA4EE36-7D07-48EE-AA13-ED6FA6D205EF}"/>
                </a:ext>
              </a:extLst>
            </p:cNvPr>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5" name="Picture 14">
              <a:extLst>
                <a:ext uri="{FF2B5EF4-FFF2-40B4-BE49-F238E27FC236}">
                  <a16:creationId xmlns:a16="http://schemas.microsoft.com/office/drawing/2014/main" id="{BF6CD43B-63B2-4029-A67A-B7877A55D7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181809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3" name="Picture 12" descr="half bus slid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0" name="Rectangle 9"/>
          <p:cNvSpPr/>
          <p:nvPr userDrawn="1"/>
        </p:nvSpPr>
        <p:spPr>
          <a:xfrm>
            <a:off x="5372256" y="-329179"/>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4" name="Picture 13" descr="half bus slid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0" name="Rectangle 9"/>
          <p:cNvSpPr/>
          <p:nvPr userDrawn="1"/>
        </p:nvSpPr>
        <p:spPr>
          <a:xfrm>
            <a:off x="5370781" y="-294286"/>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5" name="Rectangle 14"/>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chemeClr val="tx1"/>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a:t>Text goes here</a:t>
            </a:r>
          </a:p>
        </p:txBody>
      </p:sp>
      <p:sp>
        <p:nvSpPr>
          <p:cNvPr id="31" name="Picture Placeholder 30"/>
          <p:cNvSpPr>
            <a:spLocks noGrp="1"/>
          </p:cNvSpPr>
          <p:nvPr>
            <p:ph type="pic" sz="quarter" idx="12"/>
          </p:nvPr>
        </p:nvSpPr>
        <p:spPr>
          <a:xfrm>
            <a:off x="5203319" y="2359228"/>
            <a:ext cx="1844675" cy="3278188"/>
          </a:xfrm>
        </p:spPr>
        <p:txBody>
          <a:bodyPr/>
          <a:lstStyle>
            <a:lvl1pPr>
              <a:defRPr>
                <a:solidFill>
                  <a:schemeClr val="bg1"/>
                </a:solidFill>
              </a:defRPr>
            </a:lvl1pPr>
          </a:lstStyle>
          <a:p>
            <a:r>
              <a:rPr lang="en-US" dirty="0"/>
              <a:t>Drag picture to placeholder or click icon to add</a:t>
            </a:r>
          </a:p>
        </p:txBody>
      </p:sp>
      <p:sp>
        <p:nvSpPr>
          <p:cNvPr id="20" name="Rectangle 19"/>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5628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a:t>SUBTITLE HIGHLIGHT</a:t>
            </a:r>
          </a:p>
          <a:p>
            <a:pPr lvl="0"/>
            <a:r>
              <a:rPr lang="en-US"/>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eft Side Photo - Y">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a:t>SUBTITLE HIGHLIGHT</a:t>
            </a:r>
          </a:p>
          <a:p>
            <a:pPr lvl="0"/>
            <a:r>
              <a:rPr lang="en-US"/>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16"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a:t>Slide Title</a:t>
            </a:r>
          </a:p>
        </p:txBody>
      </p:sp>
      <p:sp>
        <p:nvSpPr>
          <p:cNvPr id="17" name="Rectangle 1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agonal Crop Photo Right - B">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agonal Crop Photo Right - Y">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agonal Crop Photo Right - 2B">
    <p:spTree>
      <p:nvGrpSpPr>
        <p:cNvPr id="1" name=""/>
        <p:cNvGrpSpPr/>
        <p:nvPr/>
      </p:nvGrpSpPr>
      <p:grpSpPr>
        <a:xfrm>
          <a:off x="0" y="0"/>
          <a:ext cx="0" cy="0"/>
          <a:chOff x="0" y="0"/>
          <a:chExt cx="0" cy="0"/>
        </a:xfrm>
      </p:grpSpPr>
      <p:grpSp>
        <p:nvGrpSpPr>
          <p:cNvPr id="14" name="Group 13"/>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5" name="Text Placeholder 3"/>
          <p:cNvSpPr>
            <a:spLocks noGrp="1"/>
          </p:cNvSpPr>
          <p:nvPr>
            <p:ph type="body" sz="quarter" idx="14"/>
          </p:nvPr>
        </p:nvSpPr>
        <p:spPr>
          <a:xfrm>
            <a:off x="155006" y="1636157"/>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agonal Crop Photo Right - 2Y">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4" y="-8615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2" y="1647108"/>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ulleted Photo Right">
    <p:spTree>
      <p:nvGrpSpPr>
        <p:cNvPr id="1" name=""/>
        <p:cNvGrpSpPr/>
        <p:nvPr/>
      </p:nvGrpSpPr>
      <p:grpSpPr>
        <a:xfrm>
          <a:off x="0" y="0"/>
          <a:ext cx="0" cy="0"/>
          <a:chOff x="0" y="0"/>
          <a:chExt cx="0" cy="0"/>
        </a:xfrm>
      </p:grpSpPr>
      <p:sp>
        <p:nvSpPr>
          <p:cNvPr id="14" name="Text Placeholder 3"/>
          <p:cNvSpPr>
            <a:spLocks noGrp="1"/>
          </p:cNvSpPr>
          <p:nvPr>
            <p:ph type="body" sz="quarter" idx="14"/>
          </p:nvPr>
        </p:nvSpPr>
        <p:spPr>
          <a:xfrm>
            <a:off x="160047" y="1668190"/>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20"/>
          <p:cNvSpPr>
            <a:spLocks noGrp="1"/>
          </p:cNvSpPr>
          <p:nvPr>
            <p:ph type="pic" sz="quarter" idx="10"/>
          </p:nvPr>
        </p:nvSpPr>
        <p:spPr>
          <a:xfrm>
            <a:off x="5880100" y="0"/>
            <a:ext cx="3263900" cy="6858000"/>
          </a:xfrm>
        </p:spPr>
        <p:txBody>
          <a:bodyPr/>
          <a:lstStyle/>
          <a:p>
            <a:r>
              <a:rPr lang="en-US" dirty="0"/>
              <a:t>Drag picture to placeholder or click icon to add</a:t>
            </a:r>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9" name="Rectangle 8"/>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3" name="Group 12"/>
          <p:cNvGrpSpPr/>
          <p:nvPr userDrawn="1"/>
        </p:nvGrpSpPr>
        <p:grpSpPr>
          <a:xfrm>
            <a:off x="0" y="6050174"/>
            <a:ext cx="9144000" cy="550325"/>
            <a:chOff x="0" y="6050172"/>
            <a:chExt cx="9144000" cy="550325"/>
          </a:xfrm>
        </p:grpSpPr>
        <p:cxnSp>
          <p:nvCxnSpPr>
            <p:cNvPr id="15" name="Straight Connector 14"/>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cxnSp>
        <p:nvCxnSpPr>
          <p:cNvPr id="8" name="Straight Connector 7">
            <a:extLst>
              <a:ext uri="{FF2B5EF4-FFF2-40B4-BE49-F238E27FC236}">
                <a16:creationId xmlns:a16="http://schemas.microsoft.com/office/drawing/2014/main" id="{3DB6A318-23CB-4894-872A-CFDF873E93CF}"/>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69317FB-57E3-47A0-9D8E-883280D2ECC9}"/>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pic>
        <p:nvPicPr>
          <p:cNvPr id="10" name="Picture 9">
            <a:extLst>
              <a:ext uri="{FF2B5EF4-FFF2-40B4-BE49-F238E27FC236}">
                <a16:creationId xmlns:a16="http://schemas.microsoft.com/office/drawing/2014/main" id="{2C334C80-4E8E-40AD-A13C-1F459872EF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9197905" cy="7358324"/>
          </a:xfrm>
          <a:prstGeom prst="rect">
            <a:avLst/>
          </a:prstGeom>
        </p:spPr>
      </p:pic>
      <p:sp>
        <p:nvSpPr>
          <p:cNvPr id="11" name="Rectangle 10">
            <a:extLst>
              <a:ext uri="{FF2B5EF4-FFF2-40B4-BE49-F238E27FC236}">
                <a16:creationId xmlns:a16="http://schemas.microsoft.com/office/drawing/2014/main" id="{044ACD61-8055-449C-ACAD-A43C25EFA130}"/>
              </a:ext>
            </a:extLst>
          </p:cNvPr>
          <p:cNvSpPr/>
          <p:nvPr userDrawn="1"/>
        </p:nvSpPr>
        <p:spPr>
          <a:xfrm>
            <a:off x="-150848" y="-10347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A35DE757-D3E7-4823-AEE2-C2B1B455DC13}"/>
              </a:ext>
            </a:extLst>
          </p:cNvPr>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78847777"/>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a:t>Text goes here</a:t>
            </a:r>
          </a:p>
        </p:txBody>
      </p:sp>
      <p:sp>
        <p:nvSpPr>
          <p:cNvPr id="21" name="Rectangle 20"/>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22" name="Rectangle 2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27" name="Rectangle 2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enefits Overlay Right - 2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1" name="Picture 20" descr="half bus go 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24" name="Flowchart: Manual Input 8"/>
          <p:cNvSpPr/>
          <p:nvPr userDrawn="1"/>
        </p:nvSpPr>
        <p:spPr>
          <a:xfrm>
            <a:off x="6748646" y="-9473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22" name="Rectangle 2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enefits Overlay Right - 2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6" name="Picture 25" descr="half bus go 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27" name="Rectangle 2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5" name="Straight Connector 14"/>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1" name="Rectangle 10"/>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2" name="Rectangle 1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444825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p>
        </p:txBody>
      </p:sp>
      <p:sp>
        <p:nvSpPr>
          <p:cNvPr id="4" name="Rectangle 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168135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Blank - 1">
    <p:spTree>
      <p:nvGrpSpPr>
        <p:cNvPr id="1" name=""/>
        <p:cNvGrpSpPr/>
        <p:nvPr/>
      </p:nvGrpSpPr>
      <p:grpSpPr>
        <a:xfrm>
          <a:off x="0" y="0"/>
          <a:ext cx="0" cy="0"/>
          <a:chOff x="0" y="0"/>
          <a:chExt cx="0" cy="0"/>
        </a:xfrm>
      </p:grpSpPr>
      <p:sp>
        <p:nvSpPr>
          <p:cNvPr id="4" name="Rectangle 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20417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cxnSp>
        <p:nvCxnSpPr>
          <p:cNvPr id="8" name="Straight Connector 7">
            <a:extLst>
              <a:ext uri="{FF2B5EF4-FFF2-40B4-BE49-F238E27FC236}">
                <a16:creationId xmlns:a16="http://schemas.microsoft.com/office/drawing/2014/main" id="{6125C761-943C-45F9-879F-4EE3D6F2017D}"/>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C8C9604-2D28-4D4F-A604-A9E7344F2C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2"/>
            <a:ext cx="9197905" cy="7358324"/>
          </a:xfrm>
          <a:prstGeom prst="rect">
            <a:avLst/>
          </a:prstGeom>
        </p:spPr>
      </p:pic>
      <p:sp>
        <p:nvSpPr>
          <p:cNvPr id="10" name="Rectangle 9">
            <a:extLst>
              <a:ext uri="{FF2B5EF4-FFF2-40B4-BE49-F238E27FC236}">
                <a16:creationId xmlns:a16="http://schemas.microsoft.com/office/drawing/2014/main" id="{9C0991CF-DB93-4408-B093-558AE7249986}"/>
              </a:ext>
            </a:extLst>
          </p:cNvPr>
          <p:cNvSpPr/>
          <p:nvPr userDrawn="1"/>
        </p:nvSpPr>
        <p:spPr>
          <a:xfrm>
            <a:off x="-87058" y="-10347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FAAD2C10-2529-47F1-97F8-B1B4511EEFF9}"/>
              </a:ext>
            </a:extLst>
          </p:cNvPr>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Tree>
    <p:extLst>
      <p:ext uri="{BB962C8B-B14F-4D97-AF65-F5344CB8AC3E}">
        <p14:creationId xmlns:p14="http://schemas.microsoft.com/office/powerpoint/2010/main" val="223461429"/>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grpSp>
        <p:nvGrpSpPr>
          <p:cNvPr id="14" name="Group 13"/>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5" name="Text Placeholder 3"/>
          <p:cNvSpPr>
            <a:spLocks noGrp="1"/>
          </p:cNvSpPr>
          <p:nvPr>
            <p:ph type="body" sz="quarter" idx="14"/>
          </p:nvPr>
        </p:nvSpPr>
        <p:spPr>
          <a:xfrm>
            <a:off x="155006" y="1636157"/>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a:solidFill>
                <a:schemeClr val="bg1"/>
              </a:solidFill>
            </a:endParaRP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 or click on icons to add other content</a:t>
            </a:r>
          </a:p>
        </p:txBody>
      </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0" name="Straight Connector 9"/>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a:p>
        </p:txBody>
      </p:sp>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9"/>
            <a:ext cx="8058150" cy="1439333"/>
          </a:xfrm>
        </p:spPr>
        <p:txBody>
          <a:bodyPr anchor="b" anchorCtr="0">
            <a:noAutofit/>
          </a:bodyPr>
          <a:lstStyle>
            <a:lvl1pPr>
              <a:defRPr sz="3000" baseline="0">
                <a:latin typeface="Franklin Gothic Demi" charset="0"/>
              </a:defRPr>
            </a:lvl1pPr>
          </a:lstStyle>
          <a:p>
            <a:r>
              <a:rPr lang="en-US" dirty="0"/>
              <a:t>Slide Title</a:t>
            </a:r>
          </a:p>
        </p:txBody>
      </p:sp>
      <p:sp>
        <p:nvSpPr>
          <p:cNvPr id="14" name="Text Placeholder 13"/>
          <p:cNvSpPr>
            <a:spLocks noGrp="1"/>
          </p:cNvSpPr>
          <p:nvPr>
            <p:ph type="body" sz="quarter" idx="10" hasCustomPrompt="1"/>
          </p:nvPr>
        </p:nvSpPr>
        <p:spPr>
          <a:xfrm>
            <a:off x="654159" y="1680759"/>
            <a:ext cx="3846896" cy="4248535"/>
          </a:xfrm>
        </p:spPr>
        <p:txBody>
          <a:bodyPr>
            <a:noAutofit/>
          </a:bodyPr>
          <a:lst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a:latin typeface="Calibri" panose="020F0502020204030204" pitchFamily="34" charset="0"/>
              </a:defRPr>
            </a:lvl1pPr>
            <a:lvl2pPr marL="600075" marR="0" indent="-257175" algn="l" defTabSz="685800" rtl="0" eaLnBrk="1" fontAlgn="auto" latinLnBrk="0" hangingPunct="1">
              <a:lnSpc>
                <a:spcPct val="90000"/>
              </a:lnSpc>
              <a:spcBef>
                <a:spcPts val="375"/>
              </a:spcBef>
              <a:spcAft>
                <a:spcPts val="0"/>
              </a:spcAft>
              <a:buClrTx/>
              <a:buSzTx/>
              <a:buFont typeface="Univers" panose="020B0603020202030204" pitchFamily="34" charset="0"/>
              <a:buChar char="–"/>
              <a:tabLst/>
              <a:defRPr sz="1500">
                <a:latin typeface="Calibri" panose="020F0502020204030204" pitchFamily="34" charset="0"/>
              </a:defRPr>
            </a:lvl2pPr>
            <a:lvl3pPr marL="942975" marR="0" indent="-257175" algn="l" defTabSz="685800" rtl="0" eaLnBrk="1" fontAlgn="auto" latinLnBrk="0" hangingPunct="1">
              <a:lnSpc>
                <a:spcPct val="90000"/>
              </a:lnSpc>
              <a:spcBef>
                <a:spcPts val="375"/>
              </a:spcBef>
              <a:spcAft>
                <a:spcPts val="0"/>
              </a:spcAft>
              <a:buClrTx/>
              <a:buSzTx/>
              <a:buFont typeface="Courier New" panose="02070309020205020404" pitchFamily="49" charset="0"/>
              <a:buChar char="o"/>
              <a:tabLst/>
              <a:defRPr sz="1500">
                <a:latin typeface="Calibri" panose="020F0502020204030204" pitchFamily="34" charset="0"/>
              </a:defRPr>
            </a:lvl3pPr>
            <a:lvl4pPr marL="1285875" marR="0" indent="-257175"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500">
                <a:latin typeface="Calibri" panose="020F0502020204030204" pitchFamily="34" charset="0"/>
              </a:defRPr>
            </a:lvl4pPr>
            <a:lvl5pPr>
              <a:defRPr sz="15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1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5" name="Rectangle 14"/>
          <p:cNvSpPr/>
          <p:nvPr userDrawn="1"/>
        </p:nvSpPr>
        <p:spPr>
          <a:xfrm>
            <a:off x="8686824" y="6550224"/>
            <a:ext cx="341760" cy="253916"/>
          </a:xfrm>
          <a:prstGeom prst="rect">
            <a:avLst/>
          </a:prstGeom>
        </p:spPr>
        <p:txBody>
          <a:bodyPr wrap="none">
            <a:spAutoFit/>
          </a:bodyPr>
          <a:lstStyle/>
          <a:p>
            <a:fld id="{4EFF1755-3681-5D40-A707-E5A055334AC7}" type="slidenum">
              <a:rPr lang="uk-UA" sz="1050" b="0" i="0" kern="1200" smtClean="0">
                <a:solidFill>
                  <a:schemeClr val="tx1"/>
                </a:solidFill>
                <a:effectLst/>
                <a:latin typeface="+mn-lt"/>
                <a:ea typeface="+mn-ea"/>
                <a:cs typeface="+mn-cs"/>
              </a:rPr>
              <a:t>‹#›</a:t>
            </a:fld>
            <a:endParaRPr lang="en-US" sz="1050" dirty="0"/>
          </a:p>
        </p:txBody>
      </p:sp>
      <p:grpSp>
        <p:nvGrpSpPr>
          <p:cNvPr id="20" name="Group 19"/>
          <p:cNvGrpSpPr/>
          <p:nvPr userDrawn="1"/>
        </p:nvGrpSpPr>
        <p:grpSpPr>
          <a:xfrm>
            <a:off x="0" y="6050176"/>
            <a:ext cx="9144000" cy="550325"/>
            <a:chOff x="0" y="6050172"/>
            <a:chExt cx="9144000" cy="550325"/>
          </a:xfrm>
        </p:grpSpPr>
        <p:cxnSp>
          <p:nvCxnSpPr>
            <p:cNvPr id="21" name="Straight Connector 20"/>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480238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DSC_3350_rev_fa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4" name="Rectangle 3"/>
          <p:cNvSpPr/>
          <p:nvPr userDrawn="1"/>
        </p:nvSpPr>
        <p:spPr>
          <a:xfrm>
            <a:off x="274820" y="-11045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userDrawn="1"/>
        </p:nvSpPr>
        <p:spPr>
          <a:xfrm>
            <a:off x="1805697"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1"/>
          <p:cNvSpPr>
            <a:spLocks noGrp="1"/>
          </p:cNvSpPr>
          <p:nvPr>
            <p:ph type="body" sz="quarter" idx="10" hasCustomPrompt="1"/>
          </p:nvPr>
        </p:nvSpPr>
        <p:spPr>
          <a:xfrm>
            <a:off x="1797050" y="2553725"/>
            <a:ext cx="5522913" cy="1766161"/>
          </a:xfrm>
        </p:spPr>
        <p:txBody>
          <a:bodyPr anchor="ctr" anchorCtr="0">
            <a:noAutofit/>
          </a:bodyPr>
          <a:lstStyle>
            <a:lvl1pPr marL="0" indent="0" algn="ctr">
              <a:buNone/>
              <a:defRPr lang="en-US" sz="3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OF SECTION</a:t>
            </a:r>
          </a:p>
        </p:txBody>
      </p:sp>
    </p:spTree>
    <p:extLst>
      <p:ext uri="{BB962C8B-B14F-4D97-AF65-F5344CB8AC3E}">
        <p14:creationId xmlns:p14="http://schemas.microsoft.com/office/powerpoint/2010/main" val="38393341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cxnSp>
        <p:nvCxnSpPr>
          <p:cNvPr id="8" name="Straight Connector 7">
            <a:extLst>
              <a:ext uri="{FF2B5EF4-FFF2-40B4-BE49-F238E27FC236}">
                <a16:creationId xmlns:a16="http://schemas.microsoft.com/office/drawing/2014/main" id="{82573701-D5F3-4E94-9F82-6C4801EC49BE}"/>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DSC_3350_rev_fade.jpg">
            <a:extLst>
              <a:ext uri="{FF2B5EF4-FFF2-40B4-BE49-F238E27FC236}">
                <a16:creationId xmlns:a16="http://schemas.microsoft.com/office/drawing/2014/main" id="{0A363F04-DF7E-4069-AB16-5023A3B5B9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10" name="Rectangle 9">
            <a:extLst>
              <a:ext uri="{FF2B5EF4-FFF2-40B4-BE49-F238E27FC236}">
                <a16:creationId xmlns:a16="http://schemas.microsoft.com/office/drawing/2014/main" id="{38C5EC64-8EF3-4123-8BBE-4366C4B9614E}"/>
              </a:ext>
            </a:extLst>
          </p:cNvPr>
          <p:cNvSpPr/>
          <p:nvPr userDrawn="1"/>
        </p:nvSpPr>
        <p:spPr>
          <a:xfrm>
            <a:off x="-69781" y="-69784"/>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97A7AD5F-E854-425F-9419-819F6854A3DB}"/>
              </a:ext>
            </a:extLst>
          </p:cNvPr>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065107"/>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cxnSp>
        <p:nvCxnSpPr>
          <p:cNvPr id="8" name="Straight Connector 7">
            <a:extLst>
              <a:ext uri="{FF2B5EF4-FFF2-40B4-BE49-F238E27FC236}">
                <a16:creationId xmlns:a16="http://schemas.microsoft.com/office/drawing/2014/main" id="{9BDE1D46-0D03-4C4F-A82B-16AE66A44C8A}"/>
              </a:ext>
            </a:extLst>
          </p:cNvPr>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DSC_3350_rev_fade.jpg">
            <a:extLst>
              <a:ext uri="{FF2B5EF4-FFF2-40B4-BE49-F238E27FC236}">
                <a16:creationId xmlns:a16="http://schemas.microsoft.com/office/drawing/2014/main" id="{29CAC494-1CDD-43F0-AB03-925DCC76ED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10" name="Rectangle 9">
            <a:extLst>
              <a:ext uri="{FF2B5EF4-FFF2-40B4-BE49-F238E27FC236}">
                <a16:creationId xmlns:a16="http://schemas.microsoft.com/office/drawing/2014/main" id="{D574497F-1A75-4F2F-81C9-571D1D4571D1}"/>
              </a:ext>
            </a:extLst>
          </p:cNvPr>
          <p:cNvSpPr/>
          <p:nvPr userDrawn="1"/>
        </p:nvSpPr>
        <p:spPr>
          <a:xfrm>
            <a:off x="274820" y="-11045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17A552D7-8D09-4C0E-8115-C0434462DA87}"/>
              </a:ext>
            </a:extLst>
          </p:cNvPr>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88865769"/>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2.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8" name="TextBox 7">
            <a:extLst>
              <a:ext uri="{FF2B5EF4-FFF2-40B4-BE49-F238E27FC236}">
                <a16:creationId xmlns:a16="http://schemas.microsoft.com/office/drawing/2014/main" id="{ABC83F3F-5257-484A-B03A-4380B060761D}"/>
              </a:ext>
            </a:extLst>
          </p:cNvPr>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7025734" y="646877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Tree>
    <p:extLst>
      <p:ext uri="{BB962C8B-B14F-4D97-AF65-F5344CB8AC3E}">
        <p14:creationId xmlns:p14="http://schemas.microsoft.com/office/powerpoint/2010/main" val="3777678945"/>
      </p:ext>
    </p:extLst>
  </p:cSld>
  <p:clrMap bg1="lt1" tx1="dk1" bg2="lt2" tx2="dk2" accent1="accent1" accent2="accent2" accent3="accent3" accent4="accent4" accent5="accent5" accent6="accent6" hlink="hlink" folHlink="folHlink"/>
  <p:sldLayoutIdLst>
    <p:sldLayoutId id="2147483760"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18" r:id="rId36"/>
    <p:sldLayoutId id="2147483710" r:id="rId37"/>
    <p:sldLayoutId id="2147483720" r:id="rId38"/>
    <p:sldLayoutId id="2147483682" r:id="rId39"/>
    <p:sldLayoutId id="2147483683" r:id="rId40"/>
    <p:sldLayoutId id="2147483722"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670" r:id="rId52"/>
    <p:sldLayoutId id="2147483700" r:id="rId53"/>
    <p:sldLayoutId id="2147483701" r:id="rId54"/>
    <p:sldLayoutId id="2147483702" r:id="rId55"/>
    <p:sldLayoutId id="2147483703" r:id="rId56"/>
    <p:sldLayoutId id="2147483704" r:id="rId57"/>
    <p:sldLayoutId id="2147483705" r:id="rId58"/>
    <p:sldLayoutId id="2147483716" r:id="rId59"/>
    <p:sldLayoutId id="2147483674" r:id="rId60"/>
    <p:sldLayoutId id="2147483706" r:id="rId61"/>
    <p:sldLayoutId id="2147483707" r:id="rId62"/>
    <p:sldLayoutId id="2147483708" r:id="rId63"/>
    <p:sldLayoutId id="2147483709" r:id="rId64"/>
    <p:sldLayoutId id="2147483689" r:id="rId65"/>
    <p:sldLayoutId id="2147483679" r:id="rId66"/>
    <p:sldLayoutId id="2147483680" r:id="rId67"/>
    <p:sldLayoutId id="2147483714" r:id="rId68"/>
    <p:sldLayoutId id="2147483721" r:id="rId69"/>
    <p:sldLayoutId id="2147483711" r:id="rId70"/>
    <p:sldLayoutId id="2147483719" r:id="rId71"/>
  </p:sldLayoutIdLst>
  <p:hf hd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a:solidFill>
                  <a:schemeClr val="tx1"/>
                </a:solidFill>
                <a:effectLst/>
                <a:latin typeface="+mn-lt"/>
                <a:ea typeface="+mn-ea"/>
                <a:cs typeface="+mn-cs"/>
              </a:rPr>
              <a:t> </a:t>
            </a:r>
            <a:endParaRPr lang="en-US" sz="140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59" r:id="rId1"/>
    <p:sldLayoutId id="2147483758" r:id="rId2"/>
    <p:sldLayoutId id="2147483761" r:id="rId3"/>
    <p:sldLayoutId id="2147483763" r:id="rId4"/>
  </p:sldLayoutIdLst>
  <p:hf sldNum="0"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66.emf"/></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73.xml"/><Relationship Id="rId5" Type="http://schemas.openxmlformats.org/officeDocument/2006/relationships/image" Target="../media/image68.emf"/><Relationship Id="rId4" Type="http://schemas.openxmlformats.org/officeDocument/2006/relationships/image" Target="../media/image67.emf"/></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73.xml"/><Relationship Id="rId5" Type="http://schemas.openxmlformats.org/officeDocument/2006/relationships/image" Target="../media/image70.emf"/><Relationship Id="rId4" Type="http://schemas.openxmlformats.org/officeDocument/2006/relationships/image" Target="../media/image69.emf"/></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770" y="373969"/>
            <a:ext cx="8309609" cy="1822773"/>
          </a:xfrm>
        </p:spPr>
        <p:txBody>
          <a:bodyPr/>
          <a:lstStyle/>
          <a:p>
            <a:pPr algn="ctr"/>
            <a:r>
              <a:rPr lang="en-US" sz="4000" dirty="0"/>
              <a:t>Technology Department</a:t>
            </a:r>
            <a:br>
              <a:rPr lang="en-US" sz="4000" dirty="0"/>
            </a:br>
            <a:r>
              <a:rPr lang="en-US" sz="4000" dirty="0"/>
              <a:t>MAX Program 2019</a:t>
            </a:r>
          </a:p>
        </p:txBody>
      </p:sp>
      <p:sp>
        <p:nvSpPr>
          <p:cNvPr id="3" name="Text Placeholder 2"/>
          <p:cNvSpPr>
            <a:spLocks noGrp="1"/>
          </p:cNvSpPr>
          <p:nvPr>
            <p:ph type="body" sz="quarter" idx="10"/>
          </p:nvPr>
        </p:nvSpPr>
        <p:spPr>
          <a:xfrm>
            <a:off x="445770" y="2493957"/>
            <a:ext cx="8126730" cy="2353401"/>
          </a:xfrm>
        </p:spPr>
        <p:txBody>
          <a:bodyPr/>
          <a:lstStyle/>
          <a:p>
            <a:r>
              <a:rPr lang="en-US" b="1" dirty="0"/>
              <a:t>Presentations by:</a:t>
            </a:r>
          </a:p>
          <a:p>
            <a:r>
              <a:rPr lang="en-US" sz="3200" b="1" dirty="0"/>
              <a:t>Alan Gorman, BI Sr. Analyst/Practice Manager</a:t>
            </a:r>
          </a:p>
          <a:p>
            <a:endParaRPr lang="en-US" sz="3200" b="1" dirty="0"/>
          </a:p>
          <a:p>
            <a:r>
              <a:rPr lang="en-US" sz="3200" b="1" dirty="0"/>
              <a:t>Elisa Cunningham, Interim AVP</a:t>
            </a:r>
          </a:p>
          <a:p>
            <a:endParaRPr lang="en-US" sz="3200" b="1" dirty="0"/>
          </a:p>
          <a:p>
            <a:r>
              <a:rPr lang="en-US" sz="3200" b="1" dirty="0"/>
              <a:t>Massimo Scicali, Enterprise Platform Leader</a:t>
            </a:r>
          </a:p>
          <a:p>
            <a:endParaRPr lang="en-US" sz="3200" b="1" dirty="0"/>
          </a:p>
        </p:txBody>
      </p:sp>
    </p:spTree>
    <p:extLst>
      <p:ext uri="{BB962C8B-B14F-4D97-AF65-F5344CB8AC3E}">
        <p14:creationId xmlns:p14="http://schemas.microsoft.com/office/powerpoint/2010/main" val="124835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4DD16-56B5-48D5-8FBF-C83DE0BE0641}"/>
              </a:ext>
            </a:extLst>
          </p:cNvPr>
          <p:cNvSpPr>
            <a:spLocks noGrp="1"/>
          </p:cNvSpPr>
          <p:nvPr>
            <p:ph type="body" sz="quarter" idx="15"/>
          </p:nvPr>
        </p:nvSpPr>
        <p:spPr/>
        <p:txBody>
          <a:bodyPr/>
          <a:lstStyle/>
          <a:p>
            <a:r>
              <a:rPr lang="en-US" dirty="0"/>
              <a:t>MAX Program 2019</a:t>
            </a:r>
          </a:p>
        </p:txBody>
      </p:sp>
      <p:sp>
        <p:nvSpPr>
          <p:cNvPr id="4" name="Text Placeholder 2">
            <a:extLst>
              <a:ext uri="{FF2B5EF4-FFF2-40B4-BE49-F238E27FC236}">
                <a16:creationId xmlns:a16="http://schemas.microsoft.com/office/drawing/2014/main" id="{7582C732-CD95-4964-8AE1-9B01353C36DA}"/>
              </a:ext>
            </a:extLst>
          </p:cNvPr>
          <p:cNvSpPr>
            <a:spLocks noGrp="1"/>
          </p:cNvSpPr>
          <p:nvPr>
            <p:ph type="body" sz="quarter" idx="14"/>
          </p:nvPr>
        </p:nvSpPr>
        <p:spPr>
          <a:xfrm>
            <a:off x="4173353" y="1839278"/>
            <a:ext cx="4829175" cy="4607242"/>
          </a:xfrm>
        </p:spPr>
        <p:txBody>
          <a:bodyPr/>
          <a:lstStyle/>
          <a:p>
            <a:pPr marL="0" indent="0">
              <a:buNone/>
            </a:pPr>
            <a:r>
              <a:rPr lang="en-US" sz="3600" dirty="0"/>
              <a:t>Enterprise Applications Customer Care Team</a:t>
            </a:r>
            <a:endParaRPr lang="en-US" sz="2800" dirty="0"/>
          </a:p>
          <a:p>
            <a:pPr marL="0" indent="0">
              <a:buNone/>
            </a:pPr>
            <a:endParaRPr lang="en-US" sz="3200" dirty="0"/>
          </a:p>
          <a:p>
            <a:pPr marL="0" indent="0">
              <a:buNone/>
            </a:pPr>
            <a:r>
              <a:rPr lang="en-US" sz="3200" dirty="0"/>
              <a:t>Presenter:</a:t>
            </a:r>
          </a:p>
          <a:p>
            <a:pPr marL="0" indent="0">
              <a:lnSpc>
                <a:spcPct val="100000"/>
              </a:lnSpc>
              <a:buNone/>
            </a:pPr>
            <a:r>
              <a:rPr lang="en-US" sz="3200" dirty="0">
                <a:solidFill>
                  <a:prstClr val="black"/>
                </a:solidFill>
                <a:latin typeface="Calibri"/>
              </a:rPr>
              <a:t>Elisa Evans Cunningham, Interim AVP</a:t>
            </a:r>
            <a:endParaRPr lang="en-US" sz="3200" dirty="0">
              <a:solidFill>
                <a:prstClr val="black"/>
              </a:solidFill>
              <a:latin typeface="Calibri"/>
              <a:cs typeface="Calibri"/>
            </a:endParaRPr>
          </a:p>
        </p:txBody>
      </p:sp>
    </p:spTree>
    <p:extLst>
      <p:ext uri="{BB962C8B-B14F-4D97-AF65-F5344CB8AC3E}">
        <p14:creationId xmlns:p14="http://schemas.microsoft.com/office/powerpoint/2010/main" val="256632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1711B-1218-4BB2-BF57-43742A7BFF36}"/>
              </a:ext>
            </a:extLst>
          </p:cNvPr>
          <p:cNvSpPr>
            <a:spLocks noGrp="1"/>
          </p:cNvSpPr>
          <p:nvPr>
            <p:ph sz="quarter" idx="10"/>
          </p:nvPr>
        </p:nvSpPr>
        <p:spPr>
          <a:xfrm>
            <a:off x="636390" y="1588770"/>
            <a:ext cx="7939807" cy="4360841"/>
          </a:xfrm>
        </p:spPr>
        <p:txBody>
          <a:bodyPr/>
          <a:lstStyle/>
          <a:p>
            <a:r>
              <a:rPr lang="en-US" dirty="0"/>
              <a:t>Team Overview</a:t>
            </a:r>
          </a:p>
          <a:p>
            <a:r>
              <a:rPr lang="en-US" dirty="0"/>
              <a:t>EAM Project Introduction</a:t>
            </a:r>
          </a:p>
          <a:p>
            <a:r>
              <a:rPr lang="en-US" dirty="0"/>
              <a:t>EAM Project Objectives</a:t>
            </a:r>
          </a:p>
          <a:p>
            <a:r>
              <a:rPr lang="en-US" dirty="0"/>
              <a:t>Phase 0 – Pilot for Signals</a:t>
            </a:r>
          </a:p>
          <a:p>
            <a:r>
              <a:rPr lang="en-US" dirty="0"/>
              <a:t>Phase 1 – Full Rollout</a:t>
            </a:r>
          </a:p>
          <a:p>
            <a:r>
              <a:rPr lang="en-US" dirty="0"/>
              <a:t>EAM: System of record for all assets maintained by DART</a:t>
            </a:r>
          </a:p>
          <a:p>
            <a:r>
              <a:rPr lang="en-US" dirty="0"/>
              <a:t>IBM Maximo Functionality</a:t>
            </a:r>
          </a:p>
          <a:p>
            <a:r>
              <a:rPr lang="en-US" dirty="0"/>
              <a:t>High Level Schedule</a:t>
            </a:r>
          </a:p>
        </p:txBody>
      </p:sp>
      <p:sp>
        <p:nvSpPr>
          <p:cNvPr id="3" name="Title 2">
            <a:extLst>
              <a:ext uri="{FF2B5EF4-FFF2-40B4-BE49-F238E27FC236}">
                <a16:creationId xmlns:a16="http://schemas.microsoft.com/office/drawing/2014/main" id="{6E542E6B-4570-4E2D-BFCB-941D6F7C921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298480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Applications Customer Care Team</a:t>
            </a:r>
          </a:p>
        </p:txBody>
      </p:sp>
      <p:sp>
        <p:nvSpPr>
          <p:cNvPr id="2" name="TextBox 1">
            <a:extLst>
              <a:ext uri="{FF2B5EF4-FFF2-40B4-BE49-F238E27FC236}">
                <a16:creationId xmlns:a16="http://schemas.microsoft.com/office/drawing/2014/main" id="{E32C2614-4409-4E38-BA70-FB9DDB4F0B5E}"/>
              </a:ext>
            </a:extLst>
          </p:cNvPr>
          <p:cNvSpPr txBox="1"/>
          <p:nvPr/>
        </p:nvSpPr>
        <p:spPr>
          <a:xfrm>
            <a:off x="628650" y="1245257"/>
            <a:ext cx="8161020" cy="5262979"/>
          </a:xfrm>
          <a:prstGeom prst="rect">
            <a:avLst/>
          </a:prstGeom>
          <a:noFill/>
        </p:spPr>
        <p:txBody>
          <a:bodyPr wrap="square" rtlCol="0">
            <a:spAutoFit/>
          </a:bodyPr>
          <a:lstStyle/>
          <a:p>
            <a:endParaRPr lang="en-US" sz="2400" dirty="0"/>
          </a:p>
          <a:p>
            <a:pPr marL="285750" indent="-285750">
              <a:buFontTx/>
              <a:buChar char="-"/>
            </a:pPr>
            <a:r>
              <a:rPr lang="en-US" sz="2400" dirty="0"/>
              <a:t>Customer Relationship Management (All Operations Divisions) </a:t>
            </a:r>
          </a:p>
          <a:p>
            <a:pPr marL="285750" indent="-285750">
              <a:buFontTx/>
              <a:buChar char="-"/>
            </a:pPr>
            <a:r>
              <a:rPr lang="en-US" sz="2400" dirty="0"/>
              <a:t>Web and Mobile Application Development</a:t>
            </a:r>
          </a:p>
          <a:p>
            <a:pPr marL="285750" indent="-285750">
              <a:buFontTx/>
              <a:buChar char="-"/>
            </a:pPr>
            <a:r>
              <a:rPr lang="en-US" sz="2400" dirty="0"/>
              <a:t>SPEAR Application Development</a:t>
            </a:r>
          </a:p>
          <a:p>
            <a:pPr marL="285750" indent="-285750">
              <a:buFontTx/>
              <a:buChar char="-"/>
            </a:pPr>
            <a:r>
              <a:rPr lang="en-US" sz="2400" dirty="0" err="1"/>
              <a:t>Routematch</a:t>
            </a:r>
            <a:r>
              <a:rPr lang="en-US" sz="2400" dirty="0"/>
              <a:t> Application Support </a:t>
            </a:r>
          </a:p>
          <a:p>
            <a:pPr marL="285750" indent="-285750">
              <a:buFontTx/>
              <a:buChar char="-"/>
            </a:pPr>
            <a:r>
              <a:rPr lang="en-US" sz="2400" dirty="0"/>
              <a:t>Enterprise Asset Management (Maximo)</a:t>
            </a:r>
          </a:p>
          <a:p>
            <a:pPr marL="285750" indent="-285750">
              <a:buFontTx/>
              <a:buChar char="-"/>
            </a:pPr>
            <a:r>
              <a:rPr lang="en-US" sz="2400" dirty="0"/>
              <a:t>Trapeze Application Maintenance and Support </a:t>
            </a:r>
          </a:p>
          <a:p>
            <a:pPr marL="285750" indent="-285750">
              <a:buFontTx/>
              <a:buChar char="-"/>
            </a:pPr>
            <a:r>
              <a:rPr lang="en-US" sz="2400" dirty="0"/>
              <a:t>Business Intelligence/Analytics </a:t>
            </a:r>
          </a:p>
          <a:p>
            <a:pPr marL="285750" indent="-285750">
              <a:buFontTx/>
              <a:buChar char="-"/>
            </a:pPr>
            <a:r>
              <a:rPr lang="en-US" sz="2400" dirty="0"/>
              <a:t>Database Management </a:t>
            </a:r>
          </a:p>
          <a:p>
            <a:pPr marL="285750" indent="-285750">
              <a:buFontTx/>
              <a:buChar char="-"/>
            </a:pPr>
            <a:r>
              <a:rPr lang="en-US" sz="2400" dirty="0"/>
              <a:t>Geographical Information Solutions (GIS)</a:t>
            </a:r>
          </a:p>
          <a:p>
            <a:pPr marL="285750" indent="-285750">
              <a:buFontTx/>
              <a:buChar char="-"/>
            </a:pPr>
            <a:r>
              <a:rPr lang="en-US" sz="2400" dirty="0"/>
              <a:t>GTFS-R Feed</a:t>
            </a:r>
          </a:p>
          <a:p>
            <a:pPr marL="285750" indent="-285750">
              <a:buFontTx/>
              <a:buChar char="-"/>
            </a:pPr>
            <a:r>
              <a:rPr lang="en-US" sz="2400" dirty="0" err="1"/>
              <a:t>Fleetwatch</a:t>
            </a:r>
            <a:r>
              <a:rPr lang="en-US" sz="2400" dirty="0"/>
              <a:t> Support</a:t>
            </a:r>
          </a:p>
          <a:p>
            <a:pPr marL="285750" indent="-285750">
              <a:buFontTx/>
              <a:buChar char="-"/>
            </a:pPr>
            <a:endParaRPr lang="en-US" sz="2400" dirty="0"/>
          </a:p>
          <a:p>
            <a:pPr marL="285750" indent="-285750">
              <a:buFontTx/>
              <a:buChar char="-"/>
            </a:pPr>
            <a:endParaRPr lang="en-US" sz="2400" dirty="0"/>
          </a:p>
        </p:txBody>
      </p:sp>
    </p:spTree>
    <p:extLst>
      <p:ext uri="{BB962C8B-B14F-4D97-AF65-F5344CB8AC3E}">
        <p14:creationId xmlns:p14="http://schemas.microsoft.com/office/powerpoint/2010/main" val="2763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C5014-860E-4340-82A8-D993BCF7262F}"/>
              </a:ext>
            </a:extLst>
          </p:cNvPr>
          <p:cNvSpPr>
            <a:spLocks noGrp="1"/>
          </p:cNvSpPr>
          <p:nvPr>
            <p:ph type="body" sz="quarter" idx="10"/>
          </p:nvPr>
        </p:nvSpPr>
        <p:spPr/>
        <p:txBody>
          <a:bodyPr/>
          <a:lstStyle/>
          <a:p>
            <a:r>
              <a:rPr lang="en-US" cap="small" dirty="0"/>
              <a:t>Enterprise asset management project</a:t>
            </a:r>
          </a:p>
        </p:txBody>
      </p:sp>
    </p:spTree>
    <p:extLst>
      <p:ext uri="{BB962C8B-B14F-4D97-AF65-F5344CB8AC3E}">
        <p14:creationId xmlns:p14="http://schemas.microsoft.com/office/powerpoint/2010/main" val="268643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EAM Leadership Project Team</a:t>
            </a:r>
          </a:p>
        </p:txBody>
      </p:sp>
      <p:pic>
        <p:nvPicPr>
          <p:cNvPr id="13" name="Picture 12">
            <a:extLst>
              <a:ext uri="{FF2B5EF4-FFF2-40B4-BE49-F238E27FC236}">
                <a16:creationId xmlns:a16="http://schemas.microsoft.com/office/drawing/2014/main" id="{BCFA72F9-9228-443D-8398-504C71A7ADF5}"/>
              </a:ext>
            </a:extLst>
          </p:cNvPr>
          <p:cNvPicPr>
            <a:picLocks noChangeAspect="1"/>
          </p:cNvPicPr>
          <p:nvPr/>
        </p:nvPicPr>
        <p:blipFill>
          <a:blip r:embed="rId3"/>
          <a:stretch>
            <a:fillRect/>
          </a:stretch>
        </p:blipFill>
        <p:spPr>
          <a:xfrm>
            <a:off x="7491333" y="6158203"/>
            <a:ext cx="1133475" cy="350033"/>
          </a:xfrm>
          <a:prstGeom prst="rect">
            <a:avLst/>
          </a:prstGeom>
        </p:spPr>
      </p:pic>
      <p:sp>
        <p:nvSpPr>
          <p:cNvPr id="2" name="Rectangle 1">
            <a:extLst>
              <a:ext uri="{FF2B5EF4-FFF2-40B4-BE49-F238E27FC236}">
                <a16:creationId xmlns:a16="http://schemas.microsoft.com/office/drawing/2014/main" id="{C328F14B-762F-4BE7-85A3-AFF1596EB5A9}"/>
              </a:ext>
            </a:extLst>
          </p:cNvPr>
          <p:cNvSpPr/>
          <p:nvPr/>
        </p:nvSpPr>
        <p:spPr>
          <a:xfrm>
            <a:off x="628650" y="1997838"/>
            <a:ext cx="8058150"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prstClr val="black"/>
                </a:solidFill>
              </a:rPr>
              <a:t>Elisa Evans Cunningham, Interim AVP/EAM Project Director</a:t>
            </a:r>
            <a:r>
              <a:rPr lang="en-US" sz="2400" dirty="0">
                <a:solidFill>
                  <a:prstClr val="black"/>
                </a:solidFill>
                <a:cs typeface="Calibri"/>
              </a:rPr>
              <a:t> </a:t>
            </a:r>
          </a:p>
          <a:p>
            <a:pPr marL="342900" indent="-342900">
              <a:lnSpc>
                <a:spcPct val="100000"/>
              </a:lnSpc>
              <a:buFont typeface="Arial" panose="020B0604020202020204" pitchFamily="34" charset="0"/>
              <a:buChar char="•"/>
            </a:pPr>
            <a:r>
              <a:rPr lang="en-US" sz="2400" dirty="0">
                <a:solidFill>
                  <a:prstClr val="black"/>
                </a:solidFill>
              </a:rPr>
              <a:t>Darryl Spencer, Senior AVP Engineering</a:t>
            </a:r>
          </a:p>
          <a:p>
            <a:pPr marL="342900" indent="-342900">
              <a:lnSpc>
                <a:spcPct val="100000"/>
              </a:lnSpc>
              <a:buFont typeface="Arial" panose="020B0604020202020204" pitchFamily="34" charset="0"/>
              <a:buChar char="•"/>
            </a:pPr>
            <a:r>
              <a:rPr lang="en-US" sz="2400" dirty="0">
                <a:solidFill>
                  <a:prstClr val="black"/>
                </a:solidFill>
                <a:cs typeface="Calibri"/>
              </a:rPr>
              <a:t>Greg Hoile, Interloc EAM Project Manager</a:t>
            </a:r>
            <a:endParaRPr lang="en-US" sz="2400" dirty="0"/>
          </a:p>
        </p:txBody>
      </p:sp>
    </p:spTree>
    <p:extLst>
      <p:ext uri="{BB962C8B-B14F-4D97-AF65-F5344CB8AC3E}">
        <p14:creationId xmlns:p14="http://schemas.microsoft.com/office/powerpoint/2010/main" val="377518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EAM Project Objectives</a:t>
            </a:r>
          </a:p>
        </p:txBody>
      </p:sp>
      <p:sp>
        <p:nvSpPr>
          <p:cNvPr id="10" name="Rectangle: Rounded Corners 9">
            <a:extLst>
              <a:ext uri="{FF2B5EF4-FFF2-40B4-BE49-F238E27FC236}">
                <a16:creationId xmlns:a16="http://schemas.microsoft.com/office/drawing/2014/main" id="{057980AE-1784-42FF-9F54-3D42770869CE}"/>
              </a:ext>
            </a:extLst>
          </p:cNvPr>
          <p:cNvSpPr/>
          <p:nvPr/>
        </p:nvSpPr>
        <p:spPr>
          <a:xfrm>
            <a:off x="250370" y="1839176"/>
            <a:ext cx="2217965" cy="19777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Process Management  Improvement</a:t>
            </a:r>
          </a:p>
        </p:txBody>
      </p:sp>
      <p:sp>
        <p:nvSpPr>
          <p:cNvPr id="11" name="Rectangle: Rounded Corners 10">
            <a:extLst>
              <a:ext uri="{FF2B5EF4-FFF2-40B4-BE49-F238E27FC236}">
                <a16:creationId xmlns:a16="http://schemas.microsoft.com/office/drawing/2014/main" id="{95BB5F5C-876D-462C-B7F5-87C0E031E52A}"/>
              </a:ext>
            </a:extLst>
          </p:cNvPr>
          <p:cNvSpPr/>
          <p:nvPr/>
        </p:nvSpPr>
        <p:spPr>
          <a:xfrm>
            <a:off x="2685711" y="1839174"/>
            <a:ext cx="1992086" cy="197774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Improved enhanced reporting  to support</a:t>
            </a:r>
          </a:p>
          <a:p>
            <a:pPr algn="ctr"/>
            <a:r>
              <a:rPr lang="en-US" dirty="0"/>
              <a:t>TAM  and NTD</a:t>
            </a:r>
          </a:p>
        </p:txBody>
      </p:sp>
      <p:sp>
        <p:nvSpPr>
          <p:cNvPr id="12" name="Rectangle: Rounded Corners 11">
            <a:extLst>
              <a:ext uri="{FF2B5EF4-FFF2-40B4-BE49-F238E27FC236}">
                <a16:creationId xmlns:a16="http://schemas.microsoft.com/office/drawing/2014/main" id="{C94CC63F-CBA6-4F17-8EAC-7D75427DE88F}"/>
              </a:ext>
            </a:extLst>
          </p:cNvPr>
          <p:cNvSpPr/>
          <p:nvPr/>
        </p:nvSpPr>
        <p:spPr>
          <a:xfrm>
            <a:off x="4846865" y="1839175"/>
            <a:ext cx="1992086" cy="1983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Improved maintenance, tracking and accountability of DART assets </a:t>
            </a:r>
          </a:p>
        </p:txBody>
      </p:sp>
      <p:sp>
        <p:nvSpPr>
          <p:cNvPr id="14" name="Rectangle: Rounded Corners 13">
            <a:extLst>
              <a:ext uri="{FF2B5EF4-FFF2-40B4-BE49-F238E27FC236}">
                <a16:creationId xmlns:a16="http://schemas.microsoft.com/office/drawing/2014/main" id="{3A0E0EAE-23FC-4DF4-AA23-DF1F8C129A18}"/>
              </a:ext>
            </a:extLst>
          </p:cNvPr>
          <p:cNvSpPr/>
          <p:nvPr/>
        </p:nvSpPr>
        <p:spPr>
          <a:xfrm>
            <a:off x="7028771" y="1839174"/>
            <a:ext cx="2008415" cy="19777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Increased flexibility via mobile enabled platform  </a:t>
            </a:r>
          </a:p>
        </p:txBody>
      </p:sp>
      <p:pic>
        <p:nvPicPr>
          <p:cNvPr id="16" name="Picture 15">
            <a:extLst>
              <a:ext uri="{FF2B5EF4-FFF2-40B4-BE49-F238E27FC236}">
                <a16:creationId xmlns:a16="http://schemas.microsoft.com/office/drawing/2014/main" id="{42228DBA-1806-4DD3-A3E0-F34633BB6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10" y="3941307"/>
            <a:ext cx="2143125" cy="2143125"/>
          </a:xfrm>
          <a:prstGeom prst="rect">
            <a:avLst/>
          </a:prstGeom>
        </p:spPr>
      </p:pic>
      <p:pic>
        <p:nvPicPr>
          <p:cNvPr id="28" name="Picture 27" descr="A close up of a sign&#10;&#10;Description generated with very high confidence">
            <a:extLst>
              <a:ext uri="{FF2B5EF4-FFF2-40B4-BE49-F238E27FC236}">
                <a16:creationId xmlns:a16="http://schemas.microsoft.com/office/drawing/2014/main" id="{6A4FFEE1-72D8-4D86-9E82-1F4D2C25C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431" y="4096088"/>
            <a:ext cx="1618569" cy="1757364"/>
          </a:xfrm>
          <a:prstGeom prst="rect">
            <a:avLst/>
          </a:prstGeom>
        </p:spPr>
      </p:pic>
      <p:pic>
        <p:nvPicPr>
          <p:cNvPr id="30" name="Picture 29" descr="A close up of electronics&#10;&#10;Description generated with high confidence">
            <a:extLst>
              <a:ext uri="{FF2B5EF4-FFF2-40B4-BE49-F238E27FC236}">
                <a16:creationId xmlns:a16="http://schemas.microsoft.com/office/drawing/2014/main" id="{089F45AD-57F7-4385-B3F2-C6FE2F235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761" y="3793669"/>
            <a:ext cx="1876425" cy="2438400"/>
          </a:xfrm>
          <a:prstGeom prst="rect">
            <a:avLst/>
          </a:prstGeom>
        </p:spPr>
      </p:pic>
      <p:pic>
        <p:nvPicPr>
          <p:cNvPr id="4" name="Picture 3" descr="A yellow train pulling into a station&#10;&#10;Description automatically generated">
            <a:extLst>
              <a:ext uri="{FF2B5EF4-FFF2-40B4-BE49-F238E27FC236}">
                <a16:creationId xmlns:a16="http://schemas.microsoft.com/office/drawing/2014/main" id="{322CD39A-4A32-46E9-90E1-FEBB8BDC570A}"/>
              </a:ext>
            </a:extLst>
          </p:cNvPr>
          <p:cNvPicPr>
            <a:picLocks noChangeAspect="1"/>
          </p:cNvPicPr>
          <p:nvPr/>
        </p:nvPicPr>
        <p:blipFill rotWithShape="1">
          <a:blip r:embed="rId6">
            <a:extLst>
              <a:ext uri="{28A0092B-C50C-407E-A947-70E740481C1C}">
                <a14:useLocalDpi xmlns:a14="http://schemas.microsoft.com/office/drawing/2010/main" val="0"/>
              </a:ext>
            </a:extLst>
          </a:blip>
          <a:srcRect r="16676" b="8208"/>
          <a:stretch/>
        </p:blipFill>
        <p:spPr>
          <a:xfrm>
            <a:off x="4923236" y="4096088"/>
            <a:ext cx="1992086" cy="1650662"/>
          </a:xfrm>
          <a:prstGeom prst="rect">
            <a:avLst/>
          </a:prstGeom>
        </p:spPr>
      </p:pic>
      <p:pic>
        <p:nvPicPr>
          <p:cNvPr id="13" name="Picture 12">
            <a:extLst>
              <a:ext uri="{FF2B5EF4-FFF2-40B4-BE49-F238E27FC236}">
                <a16:creationId xmlns:a16="http://schemas.microsoft.com/office/drawing/2014/main" id="{BCFA72F9-9228-443D-8398-504C71A7ADF5}"/>
              </a:ext>
            </a:extLst>
          </p:cNvPr>
          <p:cNvPicPr>
            <a:picLocks noChangeAspect="1"/>
          </p:cNvPicPr>
          <p:nvPr/>
        </p:nvPicPr>
        <p:blipFill>
          <a:blip r:embed="rId7"/>
          <a:stretch>
            <a:fillRect/>
          </a:stretch>
        </p:blipFill>
        <p:spPr>
          <a:xfrm>
            <a:off x="7491333" y="6158203"/>
            <a:ext cx="1133475" cy="350033"/>
          </a:xfrm>
          <a:prstGeom prst="rect">
            <a:avLst/>
          </a:prstGeom>
        </p:spPr>
      </p:pic>
    </p:spTree>
    <p:extLst>
      <p:ext uri="{BB962C8B-B14F-4D97-AF65-F5344CB8AC3E}">
        <p14:creationId xmlns:p14="http://schemas.microsoft.com/office/powerpoint/2010/main" val="170005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2400" dirty="0"/>
              <a:t>Maximo Functionality</a:t>
            </a:r>
          </a:p>
          <a:p>
            <a:r>
              <a:rPr lang="en-US" sz="2400" dirty="0"/>
              <a:t>Phase 0 – Pilot for Signals</a:t>
            </a:r>
          </a:p>
        </p:txBody>
      </p:sp>
      <p:sp>
        <p:nvSpPr>
          <p:cNvPr id="4" name="TextBox 3">
            <a:extLst>
              <a:ext uri="{FF2B5EF4-FFF2-40B4-BE49-F238E27FC236}">
                <a16:creationId xmlns:a16="http://schemas.microsoft.com/office/drawing/2014/main" id="{3B7E0C87-A14E-4B04-A550-51814B11AB8D}"/>
              </a:ext>
            </a:extLst>
          </p:cNvPr>
          <p:cNvSpPr txBox="1"/>
          <p:nvPr/>
        </p:nvSpPr>
        <p:spPr>
          <a:xfrm>
            <a:off x="316311" y="1521915"/>
            <a:ext cx="4504886" cy="3570208"/>
          </a:xfrm>
          <a:prstGeom prst="rect">
            <a:avLst/>
          </a:prstGeom>
          <a:noFill/>
        </p:spPr>
        <p:txBody>
          <a:bodyPr wrap="square" rtlCol="0">
            <a:spAutoFit/>
          </a:bodyPr>
          <a:lstStyle/>
          <a:p>
            <a:pPr>
              <a:spcBef>
                <a:spcPts val="300"/>
              </a:spcBef>
              <a:spcAft>
                <a:spcPts val="300"/>
              </a:spcAft>
            </a:pPr>
            <a:r>
              <a:rPr lang="en-US" sz="1600" b="1" dirty="0"/>
              <a:t>Business Areas:</a:t>
            </a:r>
          </a:p>
          <a:p>
            <a:pPr marL="285750" indent="-285750">
              <a:spcBef>
                <a:spcPts val="300"/>
              </a:spcBef>
              <a:spcAft>
                <a:spcPts val="300"/>
              </a:spcAft>
              <a:buFont typeface="Arial" panose="020B0604020202020204" pitchFamily="34" charset="0"/>
              <a:buChar char="•"/>
            </a:pPr>
            <a:r>
              <a:rPr lang="en-US" sz="1600" dirty="0"/>
              <a:t>Signals</a:t>
            </a:r>
          </a:p>
          <a:p>
            <a:pPr>
              <a:spcBef>
                <a:spcPts val="300"/>
              </a:spcBef>
              <a:spcAft>
                <a:spcPts val="300"/>
              </a:spcAft>
            </a:pPr>
            <a:endParaRPr lang="en-US" sz="1600" b="1" dirty="0"/>
          </a:p>
          <a:p>
            <a:pPr marL="171450" indent="-171450">
              <a:spcBef>
                <a:spcPts val="300"/>
              </a:spcBef>
              <a:spcAft>
                <a:spcPts val="300"/>
              </a:spcAft>
              <a:buFont typeface="Wingdings" panose="05000000000000000000" pitchFamily="2" charset="2"/>
              <a:buChar char="ü"/>
            </a:pPr>
            <a:r>
              <a:rPr lang="en-US" sz="1600" dirty="0"/>
              <a:t>Asset Management</a:t>
            </a:r>
          </a:p>
          <a:p>
            <a:pPr marL="171450" indent="-171450">
              <a:spcBef>
                <a:spcPts val="300"/>
              </a:spcBef>
              <a:spcAft>
                <a:spcPts val="300"/>
              </a:spcAft>
              <a:buFont typeface="Wingdings" panose="05000000000000000000" pitchFamily="2" charset="2"/>
              <a:buChar char="ü"/>
            </a:pPr>
            <a:r>
              <a:rPr lang="en-US" sz="1600" dirty="0"/>
              <a:t>Work Management </a:t>
            </a:r>
          </a:p>
          <a:p>
            <a:pPr marL="171450" indent="-171450">
              <a:spcBef>
                <a:spcPts val="300"/>
              </a:spcBef>
              <a:spcAft>
                <a:spcPts val="300"/>
              </a:spcAft>
              <a:buFont typeface="Wingdings" panose="05000000000000000000" pitchFamily="2" charset="2"/>
              <a:buChar char="ü"/>
            </a:pPr>
            <a:r>
              <a:rPr lang="en-US" sz="1600" dirty="0"/>
              <a:t>Materials Planning and Issuing</a:t>
            </a:r>
          </a:p>
          <a:p>
            <a:pPr marL="171450" indent="-171450">
              <a:spcBef>
                <a:spcPts val="300"/>
              </a:spcBef>
              <a:spcAft>
                <a:spcPts val="300"/>
              </a:spcAft>
              <a:buFont typeface="Wingdings" panose="05000000000000000000" pitchFamily="2" charset="2"/>
              <a:buChar char="ü"/>
            </a:pPr>
            <a:r>
              <a:rPr lang="en-US" sz="1600" dirty="0"/>
              <a:t>Mobile Work Management</a:t>
            </a:r>
          </a:p>
          <a:p>
            <a:pPr marL="171450" indent="-171450">
              <a:spcBef>
                <a:spcPts val="300"/>
              </a:spcBef>
              <a:spcAft>
                <a:spcPts val="300"/>
              </a:spcAft>
              <a:buFont typeface="Wingdings" panose="05000000000000000000" pitchFamily="2" charset="2"/>
              <a:buChar char="ü"/>
            </a:pPr>
            <a:r>
              <a:rPr lang="en-US" sz="1600" dirty="0"/>
              <a:t>Mobile Condition Assessments</a:t>
            </a:r>
          </a:p>
          <a:p>
            <a:pPr marL="171450" indent="-171450">
              <a:spcBef>
                <a:spcPts val="300"/>
              </a:spcBef>
              <a:spcAft>
                <a:spcPts val="300"/>
              </a:spcAft>
              <a:buFont typeface="Wingdings" panose="05000000000000000000" pitchFamily="2" charset="2"/>
              <a:buChar char="ü"/>
            </a:pPr>
            <a:r>
              <a:rPr lang="en-US" sz="1600" dirty="0"/>
              <a:t>Integrations – Lawson, Kronos</a:t>
            </a:r>
          </a:p>
          <a:p>
            <a:pPr marL="171450" indent="-171450">
              <a:spcBef>
                <a:spcPts val="300"/>
              </a:spcBef>
              <a:spcAft>
                <a:spcPts val="300"/>
              </a:spcAft>
              <a:buFont typeface="Wingdings" panose="05000000000000000000" pitchFamily="2" charset="2"/>
              <a:buChar char="ü"/>
            </a:pPr>
            <a:r>
              <a:rPr lang="en-US" sz="1600" dirty="0"/>
              <a:t>Reporting – Reports, Start Centers, Queries, KPI’s</a:t>
            </a:r>
          </a:p>
          <a:p>
            <a:pPr marL="171450" indent="-171450">
              <a:spcBef>
                <a:spcPts val="300"/>
              </a:spcBef>
              <a:spcAft>
                <a:spcPts val="300"/>
              </a:spcAft>
              <a:buFont typeface="Wingdings" panose="05000000000000000000" pitchFamily="2" charset="2"/>
              <a:buChar char="ü"/>
            </a:pPr>
            <a:r>
              <a:rPr lang="en-US" sz="1600" dirty="0"/>
              <a:t>Data Migration from SPEAR and Others</a:t>
            </a:r>
          </a:p>
        </p:txBody>
      </p:sp>
      <p:pic>
        <p:nvPicPr>
          <p:cNvPr id="5" name="Picture 4">
            <a:extLst>
              <a:ext uri="{FF2B5EF4-FFF2-40B4-BE49-F238E27FC236}">
                <a16:creationId xmlns:a16="http://schemas.microsoft.com/office/drawing/2014/main" id="{831BD440-6494-4A99-9C9C-EB0C9749828F}"/>
              </a:ext>
            </a:extLst>
          </p:cNvPr>
          <p:cNvPicPr>
            <a:picLocks noChangeAspect="1"/>
          </p:cNvPicPr>
          <p:nvPr/>
        </p:nvPicPr>
        <p:blipFill>
          <a:blip r:embed="rId3"/>
          <a:stretch>
            <a:fillRect/>
          </a:stretch>
        </p:blipFill>
        <p:spPr>
          <a:xfrm>
            <a:off x="3438525" y="6094703"/>
            <a:ext cx="1133475" cy="350033"/>
          </a:xfrm>
          <a:prstGeom prst="rect">
            <a:avLst/>
          </a:prstGeom>
        </p:spPr>
      </p:pic>
    </p:spTree>
    <p:extLst>
      <p:ext uri="{BB962C8B-B14F-4D97-AF65-F5344CB8AC3E}">
        <p14:creationId xmlns:p14="http://schemas.microsoft.com/office/powerpoint/2010/main" val="379162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2400" dirty="0"/>
              <a:t>Maximo Functionality</a:t>
            </a:r>
          </a:p>
          <a:p>
            <a:r>
              <a:rPr lang="en-US" sz="2400" dirty="0"/>
              <a:t>Phase 1 – Full Rollout</a:t>
            </a:r>
          </a:p>
        </p:txBody>
      </p:sp>
      <p:sp>
        <p:nvSpPr>
          <p:cNvPr id="4" name="TextBox 3">
            <a:extLst>
              <a:ext uri="{FF2B5EF4-FFF2-40B4-BE49-F238E27FC236}">
                <a16:creationId xmlns:a16="http://schemas.microsoft.com/office/drawing/2014/main" id="{3B7E0C87-A14E-4B04-A550-51814B11AB8D}"/>
              </a:ext>
            </a:extLst>
          </p:cNvPr>
          <p:cNvSpPr txBox="1"/>
          <p:nvPr/>
        </p:nvSpPr>
        <p:spPr>
          <a:xfrm>
            <a:off x="316311" y="1521915"/>
            <a:ext cx="4504886" cy="4555093"/>
          </a:xfrm>
          <a:prstGeom prst="rect">
            <a:avLst/>
          </a:prstGeom>
          <a:noFill/>
        </p:spPr>
        <p:txBody>
          <a:bodyPr wrap="square" rtlCol="0">
            <a:spAutoFit/>
          </a:bodyPr>
          <a:lstStyle/>
          <a:p>
            <a:pPr>
              <a:spcBef>
                <a:spcPts val="1200"/>
              </a:spcBef>
              <a:spcAft>
                <a:spcPts val="300"/>
              </a:spcAft>
            </a:pPr>
            <a:r>
              <a:rPr lang="en-US" sz="1600" b="1" dirty="0"/>
              <a:t>Business Areas:</a:t>
            </a:r>
          </a:p>
          <a:p>
            <a:pPr marL="285750" indent="-285750">
              <a:buFont typeface="Arial" panose="020B0604020202020204" pitchFamily="34" charset="0"/>
              <a:buChar char="•"/>
            </a:pPr>
            <a:r>
              <a:rPr lang="en-US" sz="1600" dirty="0"/>
              <a:t>Signals, Rolling Stock, Rail and Track, Engineering, Warranty, Materials Management, Facilities, IT, Real Estate, TRE</a:t>
            </a:r>
          </a:p>
          <a:p>
            <a:endParaRPr lang="en-US" sz="1600" dirty="0"/>
          </a:p>
          <a:p>
            <a:pPr marL="171450" indent="-171450">
              <a:spcBef>
                <a:spcPts val="300"/>
              </a:spcBef>
              <a:spcAft>
                <a:spcPts val="300"/>
              </a:spcAft>
              <a:buFont typeface="Wingdings" panose="05000000000000000000" pitchFamily="2" charset="2"/>
              <a:buChar char="ü"/>
            </a:pPr>
            <a:r>
              <a:rPr lang="en-US" sz="1600" dirty="0"/>
              <a:t>Maximo Asset Configuration Management (ACM)</a:t>
            </a:r>
          </a:p>
          <a:p>
            <a:pPr marL="171450" indent="-171450">
              <a:spcBef>
                <a:spcPts val="300"/>
              </a:spcBef>
              <a:spcAft>
                <a:spcPts val="300"/>
              </a:spcAft>
              <a:buFont typeface="Wingdings" panose="05000000000000000000" pitchFamily="2" charset="2"/>
              <a:buChar char="ü"/>
            </a:pPr>
            <a:r>
              <a:rPr lang="en-US" sz="1600" dirty="0"/>
              <a:t>Maximo Transportation</a:t>
            </a:r>
          </a:p>
          <a:p>
            <a:pPr marL="171450" indent="-171450">
              <a:spcBef>
                <a:spcPts val="300"/>
              </a:spcBef>
              <a:spcAft>
                <a:spcPts val="300"/>
              </a:spcAft>
              <a:buFont typeface="Wingdings" panose="05000000000000000000" pitchFamily="2" charset="2"/>
              <a:buChar char="ü"/>
            </a:pPr>
            <a:r>
              <a:rPr lang="en-US" sz="1600" dirty="0"/>
              <a:t>Maximo Linear</a:t>
            </a:r>
          </a:p>
          <a:p>
            <a:pPr marL="171450" indent="-171450">
              <a:spcBef>
                <a:spcPts val="300"/>
              </a:spcBef>
              <a:spcAft>
                <a:spcPts val="300"/>
              </a:spcAft>
              <a:buFont typeface="Wingdings" panose="05000000000000000000" pitchFamily="2" charset="2"/>
              <a:buChar char="ü"/>
            </a:pPr>
            <a:r>
              <a:rPr lang="en-US" sz="1600" dirty="0"/>
              <a:t>Electronic Parts Catalog (EPC) – </a:t>
            </a:r>
            <a:r>
              <a:rPr lang="en-US" sz="1600" dirty="0" err="1"/>
              <a:t>Documoto</a:t>
            </a:r>
            <a:endParaRPr lang="en-US" sz="1600" dirty="0"/>
          </a:p>
          <a:p>
            <a:pPr marL="171450" indent="-171450">
              <a:spcBef>
                <a:spcPts val="300"/>
              </a:spcBef>
              <a:spcAft>
                <a:spcPts val="300"/>
              </a:spcAft>
              <a:buFont typeface="Wingdings" panose="05000000000000000000" pitchFamily="2" charset="2"/>
              <a:buChar char="ü"/>
            </a:pPr>
            <a:r>
              <a:rPr lang="en-US" sz="1600" dirty="0"/>
              <a:t>SCADA/Internet of Things (IoT)</a:t>
            </a:r>
          </a:p>
          <a:p>
            <a:pPr marL="171450" indent="-171450">
              <a:spcBef>
                <a:spcPts val="300"/>
              </a:spcBef>
              <a:spcAft>
                <a:spcPts val="300"/>
              </a:spcAft>
              <a:buFont typeface="Wingdings" panose="05000000000000000000" pitchFamily="2" charset="2"/>
              <a:buChar char="ü"/>
            </a:pPr>
            <a:r>
              <a:rPr lang="en-US" sz="1600" dirty="0"/>
              <a:t>GIS References and Integration</a:t>
            </a:r>
          </a:p>
          <a:p>
            <a:pPr marL="171450" indent="-171450">
              <a:spcBef>
                <a:spcPts val="300"/>
              </a:spcBef>
              <a:spcAft>
                <a:spcPts val="300"/>
              </a:spcAft>
              <a:buFont typeface="Wingdings" panose="05000000000000000000" pitchFamily="2" charset="2"/>
              <a:buChar char="ü"/>
            </a:pPr>
            <a:r>
              <a:rPr lang="en-US" sz="1600" dirty="0"/>
              <a:t>Graphical Scheduling</a:t>
            </a:r>
          </a:p>
          <a:p>
            <a:pPr marL="171450" indent="-171450">
              <a:spcBef>
                <a:spcPts val="300"/>
              </a:spcBef>
              <a:spcAft>
                <a:spcPts val="300"/>
              </a:spcAft>
              <a:buFont typeface="Wingdings" panose="05000000000000000000" pitchFamily="2" charset="2"/>
              <a:buChar char="ü"/>
            </a:pPr>
            <a:r>
              <a:rPr lang="en-US" sz="1600" dirty="0"/>
              <a:t>Additional Integrations</a:t>
            </a:r>
          </a:p>
          <a:p>
            <a:pPr marL="171450" indent="-171450">
              <a:spcBef>
                <a:spcPts val="300"/>
              </a:spcBef>
              <a:spcAft>
                <a:spcPts val="300"/>
              </a:spcAft>
              <a:buFont typeface="Wingdings" panose="05000000000000000000" pitchFamily="2" charset="2"/>
              <a:buChar char="ü"/>
            </a:pPr>
            <a:r>
              <a:rPr lang="en-US" sz="1600" dirty="0"/>
              <a:t>Additional Analytical Capabilities</a:t>
            </a:r>
          </a:p>
          <a:p>
            <a:pPr marL="171450" indent="-171450">
              <a:spcBef>
                <a:spcPts val="300"/>
              </a:spcBef>
              <a:spcAft>
                <a:spcPts val="300"/>
              </a:spcAft>
              <a:buFont typeface="Wingdings" panose="05000000000000000000" pitchFamily="2" charset="2"/>
              <a:buChar char="ü"/>
            </a:pPr>
            <a:r>
              <a:rPr lang="en-US" sz="1600" dirty="0"/>
              <a:t>Mobile Enhancements</a:t>
            </a:r>
          </a:p>
        </p:txBody>
      </p:sp>
      <p:pic>
        <p:nvPicPr>
          <p:cNvPr id="5" name="Picture 4">
            <a:extLst>
              <a:ext uri="{FF2B5EF4-FFF2-40B4-BE49-F238E27FC236}">
                <a16:creationId xmlns:a16="http://schemas.microsoft.com/office/drawing/2014/main" id="{831BD440-6494-4A99-9C9C-EB0C9749828F}"/>
              </a:ext>
            </a:extLst>
          </p:cNvPr>
          <p:cNvPicPr>
            <a:picLocks noChangeAspect="1"/>
          </p:cNvPicPr>
          <p:nvPr/>
        </p:nvPicPr>
        <p:blipFill>
          <a:blip r:embed="rId3"/>
          <a:stretch>
            <a:fillRect/>
          </a:stretch>
        </p:blipFill>
        <p:spPr>
          <a:xfrm>
            <a:off x="3438525" y="6094703"/>
            <a:ext cx="1133475" cy="350033"/>
          </a:xfrm>
          <a:prstGeom prst="rect">
            <a:avLst/>
          </a:prstGeom>
        </p:spPr>
      </p:pic>
    </p:spTree>
    <p:extLst>
      <p:ext uri="{BB962C8B-B14F-4D97-AF65-F5344CB8AC3E}">
        <p14:creationId xmlns:p14="http://schemas.microsoft.com/office/powerpoint/2010/main" val="216860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train on a steel track&#10;&#10;Description generated with high confidence">
            <a:extLst>
              <a:ext uri="{FF2B5EF4-FFF2-40B4-BE49-F238E27FC236}">
                <a16:creationId xmlns:a16="http://schemas.microsoft.com/office/drawing/2014/main" id="{B0509328-1932-42BD-804F-6F06132B0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059" y="3324801"/>
            <a:ext cx="2703535" cy="1861577"/>
          </a:xfrm>
          <a:prstGeom prst="rect">
            <a:avLst/>
          </a:prstGeom>
        </p:spPr>
      </p:pic>
      <p:pic>
        <p:nvPicPr>
          <p:cNvPr id="16" name="Picture 2" descr="https://s17-us2.startpage.com/cgi-bin/serveimage?url=https:%2F%2Fi.pinimg.com%2Foriginals%2Fb2%2F2c%2F57%2Fb22c5788e0eb60b361518489cbf834fe.jpg&amp;sp=9d3da0ddbf0d0efc579ef5f0776e08d3">
            <a:extLst>
              <a:ext uri="{FF2B5EF4-FFF2-40B4-BE49-F238E27FC236}">
                <a16:creationId xmlns:a16="http://schemas.microsoft.com/office/drawing/2014/main" id="{03BCE576-32BA-41F8-B20C-00F4A88D88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587" y="3120581"/>
            <a:ext cx="2396576" cy="1773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allas Area Rapid Transit Photos | 75CentralPhotography">
            <a:extLst>
              <a:ext uri="{FF2B5EF4-FFF2-40B4-BE49-F238E27FC236}">
                <a16:creationId xmlns:a16="http://schemas.microsoft.com/office/drawing/2014/main" id="{E9369C08-DD6F-428C-A499-9C24E64337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073" y="2703792"/>
            <a:ext cx="2559738" cy="17064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allas Area Rapid Transit Police | Ken Koller | Flickr">
            <a:extLst>
              <a:ext uri="{FF2B5EF4-FFF2-40B4-BE49-F238E27FC236}">
                <a16:creationId xmlns:a16="http://schemas.microsoft.com/office/drawing/2014/main" id="{34B36DE6-E92E-471E-9DE6-860635F8B4C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71" b="21014"/>
          <a:stretch/>
        </p:blipFill>
        <p:spPr bwMode="auto">
          <a:xfrm>
            <a:off x="6299072" y="4893998"/>
            <a:ext cx="2349627" cy="8029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s17-us2.startpage.com/cgi-bin/serveimage?url=https:%2F%2Fstatic1.squarespace.com%2Fstatic%2F5a55427ef6576e1f31ebe898%2Ft%2F5ad0bf5e03ce64b96ad1b9d0%2F1528312496914%2F8th-Corninth%2B2.jpg&amp;sp=62c8308f3832f8118c027893a502f3ea">
            <a:extLst>
              <a:ext uri="{FF2B5EF4-FFF2-40B4-BE49-F238E27FC236}">
                <a16:creationId xmlns:a16="http://schemas.microsoft.com/office/drawing/2014/main" id="{F9E7DA7B-D7F8-4710-9D11-FAF25ECEE6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1607" y="1528914"/>
            <a:ext cx="2365398" cy="15753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s17-us2.startpage.com/cgi-bin/serveimage?url=https:%2F%2Fi.ytimg.com%2Fvi%2FXmDzQT1WWtI%2Fmaxresdefault.jpg&amp;sp=88f57c60b464bdcc273e415c418ea4e9">
            <a:extLst>
              <a:ext uri="{FF2B5EF4-FFF2-40B4-BE49-F238E27FC236}">
                <a16:creationId xmlns:a16="http://schemas.microsoft.com/office/drawing/2014/main" id="{DB8A6AC3-2D07-4AC8-B63C-A679C353174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490" t="12564"/>
          <a:stretch/>
        </p:blipFill>
        <p:spPr bwMode="auto">
          <a:xfrm>
            <a:off x="1397478" y="5010319"/>
            <a:ext cx="1636781" cy="10253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s15-us2.startpage.com/cgi-bin/serveimage?url=https:%2F%2Fdallasnews.imgix.net%2F1535640856-NM_28Mass3.jpg%3Fauto%3Dformat%252Cenhance%26amp;crop%3Dfaces%252Centropy%26amp;fit%3Dcrop%26amp;q%3D40%26amp;or%3D0%26amp;w%3D412%26amp;h%3D549&amp;sp=160c550702379bcf079c2d346715dd22">
            <a:extLst>
              <a:ext uri="{FF2B5EF4-FFF2-40B4-BE49-F238E27FC236}">
                <a16:creationId xmlns:a16="http://schemas.microsoft.com/office/drawing/2014/main" id="{4F091076-684E-4872-A577-04F13A9DC3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9117" y="1530775"/>
            <a:ext cx="1562520" cy="10803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15-us2.startpage.com/cgi-bin/serveimage?url=https:%2F%2Fwww.transit.dot.gov%2Fsites%2Ffta.dot.gov%2Ffiles%2FMinneapolis%2520BRT%2520%25284%2529.jpg&amp;sp=8f0d25bc83e90e07eae98a461c2af5d6">
            <a:extLst>
              <a:ext uri="{FF2B5EF4-FFF2-40B4-BE49-F238E27FC236}">
                <a16:creationId xmlns:a16="http://schemas.microsoft.com/office/drawing/2014/main" id="{B70443CF-60EA-46CB-9120-FB59C35EB7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1607" y="5329086"/>
            <a:ext cx="1698154" cy="113350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9AE8953A-26FB-4CF7-9C3B-0A4C54688A3A}"/>
              </a:ext>
            </a:extLst>
          </p:cNvPr>
          <p:cNvSpPr txBox="1">
            <a:spLocks/>
          </p:cNvSpPr>
          <p:nvPr/>
        </p:nvSpPr>
        <p:spPr>
          <a:xfrm>
            <a:off x="285750" y="92168"/>
            <a:ext cx="8858249" cy="1320425"/>
          </a:xfrm>
          <a:prstGeom prst="rect">
            <a:avLst/>
          </a:prstGeom>
        </p:spPr>
        <p:txBody>
          <a:bodyPr vert="horz" lIns="91440" tIns="45720" rIns="91440" bIns="45720" rtlCol="0" anchor="ctr" anchorCtr="0">
            <a:noAutofit/>
          </a:bodyPr>
          <a:lstStyle>
            <a:lvl1pPr algn="l" defTabSz="914400" rtl="0" eaLnBrk="1" latinLnBrk="0" hangingPunct="1">
              <a:lnSpc>
                <a:spcPct val="80000"/>
              </a:lnSpc>
              <a:spcBef>
                <a:spcPct val="0"/>
              </a:spcBef>
              <a:buNone/>
              <a:defRPr sz="4000" b="1" kern="1200" baseline="0">
                <a:solidFill>
                  <a:schemeClr val="tx1"/>
                </a:solidFill>
                <a:latin typeface="Franklin Gothic Demi" charset="0"/>
                <a:ea typeface="+mj-ea"/>
                <a:cs typeface="+mj-cs"/>
              </a:defRPr>
            </a:lvl1pPr>
          </a:lstStyle>
          <a:p>
            <a:r>
              <a:rPr lang="en-US" dirty="0"/>
              <a:t>EAM: System of record for all assets maintained by DART</a:t>
            </a:r>
          </a:p>
        </p:txBody>
      </p:sp>
      <p:pic>
        <p:nvPicPr>
          <p:cNvPr id="14" name="Picture 2" descr="DART CNG bus">
            <a:extLst>
              <a:ext uri="{FF2B5EF4-FFF2-40B4-BE49-F238E27FC236}">
                <a16:creationId xmlns:a16="http://schemas.microsoft.com/office/drawing/2014/main" id="{51E61A0A-9950-41E8-8E90-64E0DD1D428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917" t="31999" r="10500" b="9501"/>
          <a:stretch/>
        </p:blipFill>
        <p:spPr bwMode="auto">
          <a:xfrm>
            <a:off x="1003985" y="1581201"/>
            <a:ext cx="2475510" cy="133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2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6345" y="343655"/>
            <a:ext cx="8039099" cy="1325563"/>
          </a:xfrm>
        </p:spPr>
        <p:txBody>
          <a:bodyPr/>
          <a:lstStyle/>
          <a:p>
            <a:r>
              <a:rPr lang="en-US" dirty="0"/>
              <a:t>EAM supports DART’s Values</a:t>
            </a:r>
          </a:p>
        </p:txBody>
      </p:sp>
      <p:sp>
        <p:nvSpPr>
          <p:cNvPr id="36" name="Arrow: Down 35">
            <a:extLst>
              <a:ext uri="{FF2B5EF4-FFF2-40B4-BE49-F238E27FC236}">
                <a16:creationId xmlns:a16="http://schemas.microsoft.com/office/drawing/2014/main" id="{501643DE-19C2-40A5-9D5E-499EE490996C}"/>
              </a:ext>
            </a:extLst>
          </p:cNvPr>
          <p:cNvSpPr/>
          <p:nvPr/>
        </p:nvSpPr>
        <p:spPr>
          <a:xfrm flipV="1">
            <a:off x="4095621" y="4344509"/>
            <a:ext cx="1430720" cy="398608"/>
          </a:xfrm>
          <a:prstGeom prst="downArrow">
            <a:avLst>
              <a:gd name="adj1" fmla="val 34398"/>
              <a:gd name="adj2" fmla="val 52185"/>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8A3633A0-07B3-4DDC-88D4-9243AB062A07}"/>
              </a:ext>
            </a:extLst>
          </p:cNvPr>
          <p:cNvGrpSpPr/>
          <p:nvPr/>
        </p:nvGrpSpPr>
        <p:grpSpPr>
          <a:xfrm>
            <a:off x="1009485" y="4668591"/>
            <a:ext cx="7444403" cy="1331041"/>
            <a:chOff x="1009485" y="4323358"/>
            <a:chExt cx="7444403" cy="1331041"/>
          </a:xfrm>
        </p:grpSpPr>
        <p:sp>
          <p:nvSpPr>
            <p:cNvPr id="23" name="Rectangle: Rounded Corners 22">
              <a:extLst>
                <a:ext uri="{FF2B5EF4-FFF2-40B4-BE49-F238E27FC236}">
                  <a16:creationId xmlns:a16="http://schemas.microsoft.com/office/drawing/2014/main" id="{84110A12-8593-49C2-A129-9B13C6F10EC1}"/>
                </a:ext>
              </a:extLst>
            </p:cNvPr>
            <p:cNvSpPr/>
            <p:nvPr/>
          </p:nvSpPr>
          <p:spPr>
            <a:xfrm>
              <a:off x="1009485" y="4323360"/>
              <a:ext cx="1678593" cy="13255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Business Process Management  Improvement</a:t>
              </a:r>
            </a:p>
          </p:txBody>
        </p:sp>
        <p:sp>
          <p:nvSpPr>
            <p:cNvPr id="24" name="Rectangle: Rounded Corners 23">
              <a:extLst>
                <a:ext uri="{FF2B5EF4-FFF2-40B4-BE49-F238E27FC236}">
                  <a16:creationId xmlns:a16="http://schemas.microsoft.com/office/drawing/2014/main" id="{B354E856-46C3-44CA-B8D9-398580B70C93}"/>
                </a:ext>
              </a:extLst>
            </p:cNvPr>
            <p:cNvSpPr/>
            <p:nvPr/>
          </p:nvSpPr>
          <p:spPr>
            <a:xfrm>
              <a:off x="3098251" y="4323358"/>
              <a:ext cx="1507644" cy="13255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Improved, enhanced reporting  to support</a:t>
              </a:r>
            </a:p>
            <a:p>
              <a:pPr algn="ctr"/>
              <a:r>
                <a:rPr lang="en-US" sz="1400" dirty="0"/>
                <a:t>TAM  and NTD</a:t>
              </a:r>
            </a:p>
          </p:txBody>
        </p:sp>
        <p:sp>
          <p:nvSpPr>
            <p:cNvPr id="25" name="Rectangle: Rounded Corners 24">
              <a:extLst>
                <a:ext uri="{FF2B5EF4-FFF2-40B4-BE49-F238E27FC236}">
                  <a16:creationId xmlns:a16="http://schemas.microsoft.com/office/drawing/2014/main" id="{0436A605-8672-4B21-86CF-F410440AAF4A}"/>
                </a:ext>
              </a:extLst>
            </p:cNvPr>
            <p:cNvSpPr/>
            <p:nvPr/>
          </p:nvSpPr>
          <p:spPr>
            <a:xfrm>
              <a:off x="5016068" y="4324763"/>
              <a:ext cx="1507644" cy="13296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Improved maintenance, tracking and accountability of DART assets </a:t>
              </a:r>
            </a:p>
          </p:txBody>
        </p:sp>
        <p:sp>
          <p:nvSpPr>
            <p:cNvPr id="26" name="Rectangle: Rounded Corners 25">
              <a:extLst>
                <a:ext uri="{FF2B5EF4-FFF2-40B4-BE49-F238E27FC236}">
                  <a16:creationId xmlns:a16="http://schemas.microsoft.com/office/drawing/2014/main" id="{F3B2A13A-CBBB-4E8E-BB79-295D5718D330}"/>
                </a:ext>
              </a:extLst>
            </p:cNvPr>
            <p:cNvSpPr/>
            <p:nvPr/>
          </p:nvSpPr>
          <p:spPr>
            <a:xfrm>
              <a:off x="6933886" y="4323358"/>
              <a:ext cx="1520002" cy="132556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Increased flexibility via mobile enabled platform  </a:t>
              </a:r>
            </a:p>
          </p:txBody>
        </p:sp>
      </p:grpSp>
      <p:grpSp>
        <p:nvGrpSpPr>
          <p:cNvPr id="5" name="Group 4">
            <a:extLst>
              <a:ext uri="{FF2B5EF4-FFF2-40B4-BE49-F238E27FC236}">
                <a16:creationId xmlns:a16="http://schemas.microsoft.com/office/drawing/2014/main" id="{4542F77B-D390-4321-9C8C-E2CC2017F534}"/>
              </a:ext>
            </a:extLst>
          </p:cNvPr>
          <p:cNvGrpSpPr/>
          <p:nvPr/>
        </p:nvGrpSpPr>
        <p:grpSpPr>
          <a:xfrm>
            <a:off x="1649753" y="1551674"/>
            <a:ext cx="5844493" cy="2784180"/>
            <a:chOff x="1889184" y="1311216"/>
            <a:chExt cx="5844493" cy="2784180"/>
          </a:xfrm>
        </p:grpSpPr>
        <p:pic>
          <p:nvPicPr>
            <p:cNvPr id="27" name="Picture 26">
              <a:extLst>
                <a:ext uri="{FF2B5EF4-FFF2-40B4-BE49-F238E27FC236}">
                  <a16:creationId xmlns:a16="http://schemas.microsoft.com/office/drawing/2014/main" id="{48B75A6E-C6AC-4F21-9E92-606063F61A2C}"/>
                </a:ext>
              </a:extLst>
            </p:cNvPr>
            <p:cNvPicPr>
              <a:picLocks noChangeAspect="1"/>
            </p:cNvPicPr>
            <p:nvPr/>
          </p:nvPicPr>
          <p:blipFill rotWithShape="1">
            <a:blip r:embed="rId3"/>
            <a:srcRect l="2546" r="1950"/>
            <a:stretch/>
          </p:blipFill>
          <p:spPr>
            <a:xfrm>
              <a:off x="2112023" y="1359712"/>
              <a:ext cx="5398814" cy="2687188"/>
            </a:xfrm>
            <a:prstGeom prst="rect">
              <a:avLst/>
            </a:prstGeom>
          </p:spPr>
        </p:pic>
        <p:sp>
          <p:nvSpPr>
            <p:cNvPr id="2" name="Rectangle: Rounded Corners 1">
              <a:extLst>
                <a:ext uri="{FF2B5EF4-FFF2-40B4-BE49-F238E27FC236}">
                  <a16:creationId xmlns:a16="http://schemas.microsoft.com/office/drawing/2014/main" id="{37CBCEB3-C620-4A6A-98C2-B7AD938F273A}"/>
                </a:ext>
              </a:extLst>
            </p:cNvPr>
            <p:cNvSpPr/>
            <p:nvPr/>
          </p:nvSpPr>
          <p:spPr>
            <a:xfrm>
              <a:off x="1889184" y="1311216"/>
              <a:ext cx="5844493" cy="278418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4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4DD16-56B5-48D5-8FBF-C83DE0BE0641}"/>
              </a:ext>
            </a:extLst>
          </p:cNvPr>
          <p:cNvSpPr>
            <a:spLocks noGrp="1"/>
          </p:cNvSpPr>
          <p:nvPr>
            <p:ph type="body" sz="quarter" idx="15"/>
          </p:nvPr>
        </p:nvSpPr>
        <p:spPr/>
        <p:txBody>
          <a:bodyPr/>
          <a:lstStyle/>
          <a:p>
            <a:r>
              <a:rPr lang="en-US" dirty="0"/>
              <a:t>MAX Program 2019</a:t>
            </a:r>
          </a:p>
        </p:txBody>
      </p:sp>
      <p:sp>
        <p:nvSpPr>
          <p:cNvPr id="4" name="Text Placeholder 2">
            <a:extLst>
              <a:ext uri="{FF2B5EF4-FFF2-40B4-BE49-F238E27FC236}">
                <a16:creationId xmlns:a16="http://schemas.microsoft.com/office/drawing/2014/main" id="{7582C732-CD95-4964-8AE1-9B01353C36DA}"/>
              </a:ext>
            </a:extLst>
          </p:cNvPr>
          <p:cNvSpPr>
            <a:spLocks noGrp="1"/>
          </p:cNvSpPr>
          <p:nvPr>
            <p:ph type="body" sz="quarter" idx="14"/>
          </p:nvPr>
        </p:nvSpPr>
        <p:spPr>
          <a:xfrm>
            <a:off x="4173353" y="1839278"/>
            <a:ext cx="4829175" cy="4311650"/>
          </a:xfrm>
        </p:spPr>
        <p:txBody>
          <a:bodyPr/>
          <a:lstStyle/>
          <a:p>
            <a:pPr marL="0" indent="0">
              <a:buNone/>
            </a:pPr>
            <a:r>
              <a:rPr lang="en-US" sz="3200" dirty="0"/>
              <a:t>Information Management and Analytics Team (</a:t>
            </a:r>
            <a:r>
              <a:rPr lang="en-US" sz="3200" b="1" dirty="0"/>
              <a:t>IMA)</a:t>
            </a:r>
          </a:p>
          <a:p>
            <a:pPr marL="0" indent="0">
              <a:buNone/>
            </a:pPr>
            <a:endParaRPr lang="en-US" sz="3200" dirty="0"/>
          </a:p>
          <a:p>
            <a:pPr marL="0" indent="0">
              <a:buNone/>
            </a:pPr>
            <a:r>
              <a:rPr lang="en-US" sz="3200" dirty="0"/>
              <a:t>Presenter:</a:t>
            </a:r>
          </a:p>
          <a:p>
            <a:pPr marL="0" indent="0">
              <a:buNone/>
            </a:pPr>
            <a:r>
              <a:rPr lang="en-US" sz="3200" dirty="0"/>
              <a:t>Alan Gorman, BI Sr Analyst/Practice Manager</a:t>
            </a:r>
          </a:p>
        </p:txBody>
      </p:sp>
    </p:spTree>
    <p:extLst>
      <p:ext uri="{BB962C8B-B14F-4D97-AF65-F5344CB8AC3E}">
        <p14:creationId xmlns:p14="http://schemas.microsoft.com/office/powerpoint/2010/main" val="336516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Box 104">
            <a:extLst>
              <a:ext uri="{FF2B5EF4-FFF2-40B4-BE49-F238E27FC236}">
                <a16:creationId xmlns:a16="http://schemas.microsoft.com/office/drawing/2014/main" id="{6905CA9A-DE7A-4E45-9FF9-E4374E3F61A4}"/>
              </a:ext>
            </a:extLst>
          </p:cNvPr>
          <p:cNvSpPr txBox="1"/>
          <p:nvPr/>
        </p:nvSpPr>
        <p:spPr>
          <a:xfrm>
            <a:off x="621287" y="94987"/>
            <a:ext cx="8027413" cy="1276366"/>
          </a:xfrm>
          <a:prstGeom prst="rect">
            <a:avLst/>
          </a:prstGeom>
          <a:noFill/>
        </p:spPr>
        <p:txBody>
          <a:bodyPr wrap="square" rtlCol="0" anchor="ctr">
            <a:noAutofit/>
          </a:bodyPr>
          <a:lstStyle/>
          <a:p>
            <a:pPr>
              <a:spcAft>
                <a:spcPts val="273"/>
              </a:spcAft>
            </a:pPr>
            <a:r>
              <a:rPr lang="en-US" sz="4000" b="1" dirty="0">
                <a:latin typeface="Franklin Gothic Demi" panose="020B0703020102020204" pitchFamily="34" charset="0"/>
              </a:rPr>
              <a:t>Enterprise Asset Management </a:t>
            </a:r>
          </a:p>
        </p:txBody>
      </p:sp>
      <p:graphicFrame>
        <p:nvGraphicFramePr>
          <p:cNvPr id="3" name="Diagram 2">
            <a:extLst>
              <a:ext uri="{FF2B5EF4-FFF2-40B4-BE49-F238E27FC236}">
                <a16:creationId xmlns:a16="http://schemas.microsoft.com/office/drawing/2014/main" id="{71392937-D20F-41CC-A5F2-437155C55FB4}"/>
              </a:ext>
            </a:extLst>
          </p:cNvPr>
          <p:cNvGraphicFramePr/>
          <p:nvPr>
            <p:extLst/>
          </p:nvPr>
        </p:nvGraphicFramePr>
        <p:xfrm>
          <a:off x="2122236" y="1664898"/>
          <a:ext cx="3581336" cy="283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phic 17" descr="Arrow: Slight curve">
            <a:extLst>
              <a:ext uri="{FF2B5EF4-FFF2-40B4-BE49-F238E27FC236}">
                <a16:creationId xmlns:a16="http://schemas.microsoft.com/office/drawing/2014/main" id="{859FA3FE-000C-42C5-A478-06147CF73A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9846" flipV="1">
            <a:off x="4801059" y="1935699"/>
            <a:ext cx="515453" cy="515453"/>
          </a:xfrm>
          <a:prstGeom prst="rect">
            <a:avLst/>
          </a:prstGeom>
        </p:spPr>
      </p:pic>
      <p:sp>
        <p:nvSpPr>
          <p:cNvPr id="6" name="TextBox 5">
            <a:extLst>
              <a:ext uri="{FF2B5EF4-FFF2-40B4-BE49-F238E27FC236}">
                <a16:creationId xmlns:a16="http://schemas.microsoft.com/office/drawing/2014/main" id="{DEEBBEF4-6BDF-40F0-8F29-A46B7CBFDD87}"/>
              </a:ext>
            </a:extLst>
          </p:cNvPr>
          <p:cNvSpPr txBox="1"/>
          <p:nvPr/>
        </p:nvSpPr>
        <p:spPr>
          <a:xfrm>
            <a:off x="5383063" y="1830368"/>
            <a:ext cx="2406589" cy="738664"/>
          </a:xfrm>
          <a:prstGeom prst="rect">
            <a:avLst/>
          </a:prstGeom>
          <a:noFill/>
        </p:spPr>
        <p:txBody>
          <a:bodyPr wrap="square" rtlCol="0">
            <a:spAutoFit/>
          </a:bodyPr>
          <a:lstStyle/>
          <a:p>
            <a:pPr marL="171450" indent="-171450">
              <a:buFont typeface="Wingdings" panose="05000000000000000000" pitchFamily="2" charset="2"/>
              <a:buChar char="§"/>
            </a:pPr>
            <a:r>
              <a:rPr lang="en-US" sz="1400" dirty="0"/>
              <a:t>Asset Registry</a:t>
            </a:r>
          </a:p>
          <a:p>
            <a:pPr marL="171450" indent="-171450">
              <a:buFont typeface="Wingdings" panose="05000000000000000000" pitchFamily="2" charset="2"/>
              <a:buChar char="§"/>
            </a:pPr>
            <a:r>
              <a:rPr lang="en-US" sz="1400" dirty="0"/>
              <a:t>Life Cycle Information</a:t>
            </a:r>
          </a:p>
          <a:p>
            <a:pPr marL="171450" indent="-171450">
              <a:buFont typeface="Wingdings" panose="05000000000000000000" pitchFamily="2" charset="2"/>
              <a:buChar char="§"/>
            </a:pPr>
            <a:r>
              <a:rPr lang="en-US" sz="1400" dirty="0"/>
              <a:t>Condition Assessment</a:t>
            </a:r>
          </a:p>
        </p:txBody>
      </p:sp>
      <p:sp>
        <p:nvSpPr>
          <p:cNvPr id="21" name="TextBox 20">
            <a:extLst>
              <a:ext uri="{FF2B5EF4-FFF2-40B4-BE49-F238E27FC236}">
                <a16:creationId xmlns:a16="http://schemas.microsoft.com/office/drawing/2014/main" id="{7A8CE562-F584-4646-9BF7-26C10EF6DE87}"/>
              </a:ext>
            </a:extLst>
          </p:cNvPr>
          <p:cNvSpPr txBox="1"/>
          <p:nvPr/>
        </p:nvSpPr>
        <p:spPr>
          <a:xfrm>
            <a:off x="5234730" y="4707666"/>
            <a:ext cx="2244371" cy="738664"/>
          </a:xfrm>
          <a:prstGeom prst="rect">
            <a:avLst/>
          </a:prstGeom>
          <a:noFill/>
        </p:spPr>
        <p:txBody>
          <a:bodyPr wrap="square" rtlCol="0">
            <a:spAutoFit/>
          </a:bodyPr>
          <a:lstStyle/>
          <a:p>
            <a:pPr marL="171450" indent="-171450">
              <a:buFont typeface="Wingdings" panose="05000000000000000000" pitchFamily="2" charset="2"/>
              <a:buChar char="§"/>
            </a:pPr>
            <a:r>
              <a:rPr lang="en-US" sz="1400" dirty="0"/>
              <a:t>Inventory Catalog</a:t>
            </a:r>
          </a:p>
          <a:p>
            <a:pPr marL="171450" indent="-171450">
              <a:buFont typeface="Wingdings" panose="05000000000000000000" pitchFamily="2" charset="2"/>
              <a:buChar char="§"/>
            </a:pPr>
            <a:r>
              <a:rPr lang="en-US" sz="1400" dirty="0"/>
              <a:t>Storeroom Transactions</a:t>
            </a:r>
          </a:p>
          <a:p>
            <a:pPr marL="171450" indent="-171450">
              <a:buFont typeface="Wingdings" panose="05000000000000000000" pitchFamily="2" charset="2"/>
              <a:buChar char="§"/>
            </a:pPr>
            <a:r>
              <a:rPr lang="en-US" sz="1400" dirty="0"/>
              <a:t>Replenishment</a:t>
            </a:r>
          </a:p>
        </p:txBody>
      </p:sp>
      <p:pic>
        <p:nvPicPr>
          <p:cNvPr id="22" name="Graphic 21" descr="Arrow: Slight curve">
            <a:extLst>
              <a:ext uri="{FF2B5EF4-FFF2-40B4-BE49-F238E27FC236}">
                <a16:creationId xmlns:a16="http://schemas.microsoft.com/office/drawing/2014/main" id="{4F39B8FC-9E9E-4DC7-B5BA-A2ED9D815E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570809" flipH="1">
            <a:off x="5341407" y="4174430"/>
            <a:ext cx="515453" cy="515453"/>
          </a:xfrm>
          <a:prstGeom prst="rect">
            <a:avLst/>
          </a:prstGeom>
        </p:spPr>
      </p:pic>
      <p:pic>
        <p:nvPicPr>
          <p:cNvPr id="23" name="Graphic 22" descr="Arrow: Slight curve">
            <a:extLst>
              <a:ext uri="{FF2B5EF4-FFF2-40B4-BE49-F238E27FC236}">
                <a16:creationId xmlns:a16="http://schemas.microsoft.com/office/drawing/2014/main" id="{51500764-D58B-459E-B62D-DCF814CCD2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487103">
            <a:off x="2105911" y="4120473"/>
            <a:ext cx="515453" cy="515453"/>
          </a:xfrm>
          <a:prstGeom prst="rect">
            <a:avLst/>
          </a:prstGeom>
        </p:spPr>
      </p:pic>
      <p:sp>
        <p:nvSpPr>
          <p:cNvPr id="24" name="TextBox 23">
            <a:extLst>
              <a:ext uri="{FF2B5EF4-FFF2-40B4-BE49-F238E27FC236}">
                <a16:creationId xmlns:a16="http://schemas.microsoft.com/office/drawing/2014/main" id="{CA531047-3F3A-4C0D-ABE9-BFE5A12D7AE3}"/>
              </a:ext>
            </a:extLst>
          </p:cNvPr>
          <p:cNvSpPr txBox="1"/>
          <p:nvPr/>
        </p:nvSpPr>
        <p:spPr>
          <a:xfrm>
            <a:off x="967247" y="4695170"/>
            <a:ext cx="2942024" cy="1169551"/>
          </a:xfrm>
          <a:prstGeom prst="rect">
            <a:avLst/>
          </a:prstGeom>
          <a:noFill/>
        </p:spPr>
        <p:txBody>
          <a:bodyPr wrap="square" rtlCol="0">
            <a:spAutoFit/>
          </a:bodyPr>
          <a:lstStyle/>
          <a:p>
            <a:pPr marL="171450" indent="-171450">
              <a:buFont typeface="Wingdings" panose="05000000000000000000" pitchFamily="2" charset="2"/>
              <a:buChar char="§"/>
            </a:pPr>
            <a:r>
              <a:rPr lang="en-US" sz="1400" dirty="0"/>
              <a:t>Planning and Scheduling Resources</a:t>
            </a:r>
          </a:p>
          <a:p>
            <a:pPr marL="171450" indent="-171450">
              <a:buFont typeface="Wingdings" panose="05000000000000000000" pitchFamily="2" charset="2"/>
              <a:buChar char="§"/>
            </a:pPr>
            <a:r>
              <a:rPr lang="en-US" sz="1400" dirty="0"/>
              <a:t>Work Orders</a:t>
            </a:r>
          </a:p>
          <a:p>
            <a:pPr lvl="1" indent="-171450">
              <a:buFont typeface="Wingdings" panose="05000000000000000000" pitchFamily="2" charset="2"/>
              <a:buChar char="§"/>
            </a:pPr>
            <a:r>
              <a:rPr lang="en-US" sz="1400" dirty="0"/>
              <a:t>Preventive Maintenance</a:t>
            </a:r>
          </a:p>
          <a:p>
            <a:pPr lvl="1" indent="-171450">
              <a:buFont typeface="Wingdings" panose="05000000000000000000" pitchFamily="2" charset="2"/>
              <a:buChar char="§"/>
            </a:pPr>
            <a:r>
              <a:rPr lang="en-US" sz="1400" dirty="0"/>
              <a:t>Corrective Maintenance</a:t>
            </a:r>
          </a:p>
          <a:p>
            <a:pPr lvl="1" indent="-171450">
              <a:buFont typeface="Wingdings" panose="05000000000000000000" pitchFamily="2" charset="2"/>
              <a:buChar char="§"/>
            </a:pPr>
            <a:r>
              <a:rPr lang="en-US" sz="1400" dirty="0"/>
              <a:t>Inspections</a:t>
            </a:r>
          </a:p>
        </p:txBody>
      </p:sp>
    </p:spTree>
    <p:extLst>
      <p:ext uri="{BB962C8B-B14F-4D97-AF65-F5344CB8AC3E}">
        <p14:creationId xmlns:p14="http://schemas.microsoft.com/office/powerpoint/2010/main" val="87880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ABE83-5683-4033-A323-4A973F7CBB8C}"/>
              </a:ext>
            </a:extLst>
          </p:cNvPr>
          <p:cNvSpPr>
            <a:spLocks noGrp="1"/>
          </p:cNvSpPr>
          <p:nvPr>
            <p:ph type="title"/>
          </p:nvPr>
        </p:nvSpPr>
        <p:spPr/>
        <p:txBody>
          <a:bodyPr anchor="ctr"/>
          <a:lstStyle/>
          <a:p>
            <a:r>
              <a:rPr lang="en-US" dirty="0"/>
              <a:t>Maximo delivers comprehensive suite of EAM functionality</a:t>
            </a:r>
          </a:p>
        </p:txBody>
      </p:sp>
      <p:sp>
        <p:nvSpPr>
          <p:cNvPr id="13" name="TextBox 12">
            <a:extLst>
              <a:ext uri="{FF2B5EF4-FFF2-40B4-BE49-F238E27FC236}">
                <a16:creationId xmlns:a16="http://schemas.microsoft.com/office/drawing/2014/main" id="{DD5D53E0-9C74-4D16-A64A-27D15E8DCD41}"/>
              </a:ext>
            </a:extLst>
          </p:cNvPr>
          <p:cNvSpPr txBox="1"/>
          <p:nvPr/>
        </p:nvSpPr>
        <p:spPr>
          <a:xfrm>
            <a:off x="2656121" y="2002948"/>
            <a:ext cx="3382730" cy="3362459"/>
          </a:xfrm>
          <a:prstGeom prst="rect">
            <a:avLst/>
          </a:prstGeom>
          <a:noFill/>
        </p:spPr>
        <p:txBody>
          <a:bodyPr wrap="square" rtlCol="0">
            <a:spAutoFit/>
          </a:bodyPr>
          <a:lstStyle/>
          <a:p>
            <a:pPr>
              <a:spcBef>
                <a:spcPts val="300"/>
              </a:spcBef>
              <a:spcAft>
                <a:spcPts val="300"/>
              </a:spcAft>
            </a:pPr>
            <a:r>
              <a:rPr lang="en-US" sz="1600" b="1" dirty="0"/>
              <a:t>Base Maximo Functionality</a:t>
            </a:r>
          </a:p>
          <a:p>
            <a:pPr marL="228600" indent="-228600">
              <a:spcBef>
                <a:spcPts val="300"/>
              </a:spcBef>
              <a:spcAft>
                <a:spcPts val="300"/>
              </a:spcAft>
              <a:buFont typeface="Wingdings" panose="05000000000000000000" pitchFamily="2" charset="2"/>
              <a:buChar char="ü"/>
            </a:pPr>
            <a:r>
              <a:rPr lang="en-US" sz="1600" dirty="0"/>
              <a:t>Asset Management</a:t>
            </a:r>
          </a:p>
          <a:p>
            <a:pPr marL="228600" indent="-228600">
              <a:spcBef>
                <a:spcPts val="300"/>
              </a:spcBef>
              <a:spcAft>
                <a:spcPts val="300"/>
              </a:spcAft>
              <a:buFont typeface="Wingdings" panose="05000000000000000000" pitchFamily="2" charset="2"/>
              <a:buChar char="ü"/>
            </a:pPr>
            <a:r>
              <a:rPr lang="en-US" sz="1600" dirty="0"/>
              <a:t>Work Management </a:t>
            </a:r>
          </a:p>
          <a:p>
            <a:pPr marL="228600" indent="-228600">
              <a:spcBef>
                <a:spcPts val="300"/>
              </a:spcBef>
              <a:spcAft>
                <a:spcPts val="300"/>
              </a:spcAft>
              <a:buFont typeface="Wingdings" panose="05000000000000000000" pitchFamily="2" charset="2"/>
              <a:buChar char="ü"/>
            </a:pPr>
            <a:r>
              <a:rPr lang="en-US" sz="1600" dirty="0"/>
              <a:t>Supply Chain Management</a:t>
            </a:r>
          </a:p>
          <a:p>
            <a:pPr>
              <a:spcBef>
                <a:spcPts val="1200"/>
              </a:spcBef>
              <a:spcAft>
                <a:spcPts val="300"/>
              </a:spcAft>
            </a:pPr>
            <a:r>
              <a:rPr lang="en-US" sz="1600" b="1" dirty="0"/>
              <a:t>DART Incremental Functionality </a:t>
            </a:r>
          </a:p>
          <a:p>
            <a:pPr marL="228600" indent="-228600">
              <a:spcBef>
                <a:spcPts val="300"/>
              </a:spcBef>
              <a:spcAft>
                <a:spcPts val="300"/>
              </a:spcAft>
              <a:buFont typeface="Wingdings" panose="05000000000000000000" pitchFamily="2" charset="2"/>
              <a:buChar char="ü"/>
            </a:pPr>
            <a:r>
              <a:rPr lang="en-US" sz="1600" dirty="0"/>
              <a:t>Maximo Transportation solution</a:t>
            </a:r>
          </a:p>
          <a:p>
            <a:pPr marL="228600" indent="-228600">
              <a:spcBef>
                <a:spcPts val="300"/>
              </a:spcBef>
              <a:spcAft>
                <a:spcPts val="300"/>
              </a:spcAft>
              <a:buFont typeface="Wingdings" panose="05000000000000000000" pitchFamily="2" charset="2"/>
              <a:buChar char="ü"/>
            </a:pPr>
            <a:r>
              <a:rPr lang="en-US" sz="1600" dirty="0"/>
              <a:t>Asset Configuration Management</a:t>
            </a:r>
          </a:p>
          <a:p>
            <a:pPr marL="228600" indent="-228600">
              <a:spcBef>
                <a:spcPts val="300"/>
              </a:spcBef>
              <a:spcAft>
                <a:spcPts val="300"/>
              </a:spcAft>
              <a:buFont typeface="Wingdings" panose="05000000000000000000" pitchFamily="2" charset="2"/>
              <a:buChar char="ü"/>
            </a:pPr>
            <a:r>
              <a:rPr lang="en-US" sz="1600" dirty="0"/>
              <a:t>Linear assets functionality</a:t>
            </a:r>
          </a:p>
          <a:p>
            <a:pPr marL="228600" indent="-228600">
              <a:spcBef>
                <a:spcPts val="300"/>
              </a:spcBef>
              <a:spcAft>
                <a:spcPts val="300"/>
              </a:spcAft>
              <a:buFont typeface="Wingdings" panose="05000000000000000000" pitchFamily="2" charset="2"/>
              <a:buChar char="ü"/>
            </a:pPr>
            <a:r>
              <a:rPr lang="en-US" sz="1600" dirty="0"/>
              <a:t>GIS spatial references</a:t>
            </a:r>
          </a:p>
          <a:p>
            <a:pPr marL="228600" indent="-228600">
              <a:spcBef>
                <a:spcPts val="300"/>
              </a:spcBef>
              <a:spcAft>
                <a:spcPts val="300"/>
              </a:spcAft>
              <a:buFont typeface="Wingdings" panose="05000000000000000000" pitchFamily="2" charset="2"/>
              <a:buChar char="ü"/>
            </a:pPr>
            <a:r>
              <a:rPr lang="en-US" sz="1600" dirty="0"/>
              <a:t>Mobile functionality</a:t>
            </a:r>
          </a:p>
        </p:txBody>
      </p:sp>
      <p:sp>
        <p:nvSpPr>
          <p:cNvPr id="15" name="Isosceles Triangle 14">
            <a:extLst>
              <a:ext uri="{FF2B5EF4-FFF2-40B4-BE49-F238E27FC236}">
                <a16:creationId xmlns:a16="http://schemas.microsoft.com/office/drawing/2014/main" id="{07A50E58-5AFC-4920-A611-6CC896B78A08}"/>
              </a:ext>
            </a:extLst>
          </p:cNvPr>
          <p:cNvSpPr/>
          <p:nvPr/>
        </p:nvSpPr>
        <p:spPr>
          <a:xfrm rot="16200000" flipH="1">
            <a:off x="724069" y="3423027"/>
            <a:ext cx="3165898" cy="522301"/>
          </a:xfrm>
          <a:prstGeom prst="triangle">
            <a:avLst>
              <a:gd name="adj" fmla="val 4949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 name="Group 5">
            <a:extLst>
              <a:ext uri="{FF2B5EF4-FFF2-40B4-BE49-F238E27FC236}">
                <a16:creationId xmlns:a16="http://schemas.microsoft.com/office/drawing/2014/main" id="{2C98D5DB-56C7-42A3-822D-B37A33458AF2}"/>
              </a:ext>
            </a:extLst>
          </p:cNvPr>
          <p:cNvGrpSpPr/>
          <p:nvPr/>
        </p:nvGrpSpPr>
        <p:grpSpPr>
          <a:xfrm>
            <a:off x="591832" y="3186006"/>
            <a:ext cx="1366082" cy="996343"/>
            <a:chOff x="840107" y="2601068"/>
            <a:chExt cx="973924" cy="703897"/>
          </a:xfrm>
        </p:grpSpPr>
        <p:sp>
          <p:nvSpPr>
            <p:cNvPr id="7" name="Rectangle: Rounded Corners 6">
              <a:extLst>
                <a:ext uri="{FF2B5EF4-FFF2-40B4-BE49-F238E27FC236}">
                  <a16:creationId xmlns:a16="http://schemas.microsoft.com/office/drawing/2014/main" id="{B6DD48A8-B4A3-4443-B8F7-1C02C5D1BEAF}"/>
                </a:ext>
              </a:extLst>
            </p:cNvPr>
            <p:cNvSpPr/>
            <p:nvPr/>
          </p:nvSpPr>
          <p:spPr>
            <a:xfrm>
              <a:off x="840107" y="2601068"/>
              <a:ext cx="973924" cy="703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8" name="Picture 7" descr="A close up of text on a white background&#10;&#10;Description automatically generated">
              <a:extLst>
                <a:ext uri="{FF2B5EF4-FFF2-40B4-BE49-F238E27FC236}">
                  <a16:creationId xmlns:a16="http://schemas.microsoft.com/office/drawing/2014/main" id="{94FCAB2B-E375-47F1-8B32-DB42AD210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219" y="2700308"/>
              <a:ext cx="779276" cy="505416"/>
            </a:xfrm>
            <a:prstGeom prst="rect">
              <a:avLst/>
            </a:prstGeom>
          </p:spPr>
        </p:pic>
      </p:grpSp>
      <p:pic>
        <p:nvPicPr>
          <p:cNvPr id="9" name="Picture 8">
            <a:extLst>
              <a:ext uri="{FF2B5EF4-FFF2-40B4-BE49-F238E27FC236}">
                <a16:creationId xmlns:a16="http://schemas.microsoft.com/office/drawing/2014/main" id="{D6900F83-56EB-48B1-8FB0-AF5B8139AE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8524" y="1693413"/>
            <a:ext cx="2453969" cy="3981529"/>
          </a:xfrm>
          <a:prstGeom prst="rect">
            <a:avLst/>
          </a:prstGeom>
        </p:spPr>
      </p:pic>
      <p:sp>
        <p:nvSpPr>
          <p:cNvPr id="10" name="Flowchart: Manual Input 8">
            <a:extLst>
              <a:ext uri="{FF2B5EF4-FFF2-40B4-BE49-F238E27FC236}">
                <a16:creationId xmlns:a16="http://schemas.microsoft.com/office/drawing/2014/main" id="{7CD9A6DE-23C1-4066-AA33-B24632012E84}"/>
              </a:ext>
            </a:extLst>
          </p:cNvPr>
          <p:cNvSpPr/>
          <p:nvPr/>
        </p:nvSpPr>
        <p:spPr>
          <a:xfrm>
            <a:off x="7760223" y="1693401"/>
            <a:ext cx="900184" cy="39815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88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68C67320-9136-42E8-A048-6E6333B4B1D2}"/>
              </a:ext>
            </a:extLst>
          </p:cNvPr>
          <p:cNvCxnSpPr>
            <a:cxnSpLocks/>
          </p:cNvCxnSpPr>
          <p:nvPr/>
        </p:nvCxnSpPr>
        <p:spPr>
          <a:xfrm flipV="1">
            <a:off x="3607431" y="2725024"/>
            <a:ext cx="1791581" cy="2221311"/>
          </a:xfrm>
          <a:prstGeom prst="line">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C8A007-5F8D-4585-96F6-77110D8579A5}"/>
              </a:ext>
            </a:extLst>
          </p:cNvPr>
          <p:cNvCxnSpPr>
            <a:cxnSpLocks/>
          </p:cNvCxnSpPr>
          <p:nvPr/>
        </p:nvCxnSpPr>
        <p:spPr>
          <a:xfrm flipH="1" flipV="1">
            <a:off x="3715332" y="2588552"/>
            <a:ext cx="1851396" cy="2357782"/>
          </a:xfrm>
          <a:prstGeom prst="line">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7B84F2-5FFA-45BD-ABB4-B669EEFACE83}"/>
              </a:ext>
            </a:extLst>
          </p:cNvPr>
          <p:cNvCxnSpPr>
            <a:cxnSpLocks/>
          </p:cNvCxnSpPr>
          <p:nvPr/>
        </p:nvCxnSpPr>
        <p:spPr>
          <a:xfrm flipH="1" flipV="1">
            <a:off x="3119653" y="3274005"/>
            <a:ext cx="3058575" cy="928700"/>
          </a:xfrm>
          <a:prstGeom prst="line">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0454ACB-6DBF-4EAA-A487-4F7215BE6F6E}"/>
              </a:ext>
            </a:extLst>
          </p:cNvPr>
          <p:cNvCxnSpPr>
            <a:cxnSpLocks/>
          </p:cNvCxnSpPr>
          <p:nvPr/>
        </p:nvCxnSpPr>
        <p:spPr>
          <a:xfrm flipH="1">
            <a:off x="3110340" y="3200794"/>
            <a:ext cx="3173120" cy="981390"/>
          </a:xfrm>
          <a:prstGeom prst="line">
            <a:avLst/>
          </a:prstGeom>
          <a:ln w="952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905CA9A-DE7A-4E45-9FF9-E4374E3F61A4}"/>
              </a:ext>
            </a:extLst>
          </p:cNvPr>
          <p:cNvSpPr txBox="1"/>
          <p:nvPr/>
        </p:nvSpPr>
        <p:spPr>
          <a:xfrm>
            <a:off x="616228" y="102589"/>
            <a:ext cx="8032472" cy="1203891"/>
          </a:xfrm>
          <a:prstGeom prst="rect">
            <a:avLst/>
          </a:prstGeom>
          <a:noFill/>
        </p:spPr>
        <p:txBody>
          <a:bodyPr wrap="square" rtlCol="0" anchor="ctr">
            <a:noAutofit/>
          </a:bodyPr>
          <a:lstStyle/>
          <a:p>
            <a:pPr>
              <a:spcAft>
                <a:spcPts val="273"/>
              </a:spcAft>
            </a:pPr>
            <a:r>
              <a:rPr lang="en-US" sz="4000" b="1" dirty="0">
                <a:latin typeface="Franklin Gothic Demi" panose="020B0703020102020204" pitchFamily="34" charset="0"/>
              </a:rPr>
              <a:t>Maximo will be integrated with multiple DART systems</a:t>
            </a:r>
          </a:p>
        </p:txBody>
      </p:sp>
      <p:cxnSp>
        <p:nvCxnSpPr>
          <p:cNvPr id="86" name="Straight Connector 85">
            <a:extLst>
              <a:ext uri="{FF2B5EF4-FFF2-40B4-BE49-F238E27FC236}">
                <a16:creationId xmlns:a16="http://schemas.microsoft.com/office/drawing/2014/main" id="{538812EF-7B9F-4191-A576-A58939639A49}"/>
              </a:ext>
            </a:extLst>
          </p:cNvPr>
          <p:cNvCxnSpPr>
            <a:cxnSpLocks/>
            <a:stCxn id="20" idx="2"/>
          </p:cNvCxnSpPr>
          <p:nvPr/>
        </p:nvCxnSpPr>
        <p:spPr>
          <a:xfrm>
            <a:off x="4571735" y="4030448"/>
            <a:ext cx="0" cy="1169419"/>
          </a:xfrm>
          <a:prstGeom prst="line">
            <a:avLst/>
          </a:prstGeom>
          <a:ln w="95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51A4B76-F6B2-46D3-8E22-0EAAB77A5DF3}"/>
              </a:ext>
            </a:extLst>
          </p:cNvPr>
          <p:cNvGrpSpPr/>
          <p:nvPr/>
        </p:nvGrpSpPr>
        <p:grpSpPr>
          <a:xfrm>
            <a:off x="4142063" y="3409363"/>
            <a:ext cx="859345" cy="621086"/>
            <a:chOff x="901226" y="2601068"/>
            <a:chExt cx="973924" cy="703897"/>
          </a:xfrm>
        </p:grpSpPr>
        <p:sp>
          <p:nvSpPr>
            <p:cNvPr id="20" name="Rectangle: Rounded Corners 19">
              <a:extLst>
                <a:ext uri="{FF2B5EF4-FFF2-40B4-BE49-F238E27FC236}">
                  <a16:creationId xmlns:a16="http://schemas.microsoft.com/office/drawing/2014/main" id="{9F640D97-0E7A-4858-BF84-091347921CB1}"/>
                </a:ext>
              </a:extLst>
            </p:cNvPr>
            <p:cNvSpPr/>
            <p:nvPr/>
          </p:nvSpPr>
          <p:spPr>
            <a:xfrm>
              <a:off x="901226" y="2601068"/>
              <a:ext cx="973924" cy="703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21" name="Picture 20" descr="A close up of text on a white background&#10;&#10;Description automatically generated">
              <a:extLst>
                <a:ext uri="{FF2B5EF4-FFF2-40B4-BE49-F238E27FC236}">
                  <a16:creationId xmlns:a16="http://schemas.microsoft.com/office/drawing/2014/main" id="{35BE237E-91C2-494E-BE4E-0ADED8BAA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550" y="2700308"/>
              <a:ext cx="779276" cy="505416"/>
            </a:xfrm>
            <a:prstGeom prst="rect">
              <a:avLst/>
            </a:prstGeom>
          </p:spPr>
        </p:pic>
      </p:grpSp>
      <p:pic>
        <p:nvPicPr>
          <p:cNvPr id="2" name="Picture 1">
            <a:extLst>
              <a:ext uri="{FF2B5EF4-FFF2-40B4-BE49-F238E27FC236}">
                <a16:creationId xmlns:a16="http://schemas.microsoft.com/office/drawing/2014/main" id="{31F78E67-2507-476C-A2A3-FE9EC93229BD}"/>
              </a:ext>
            </a:extLst>
          </p:cNvPr>
          <p:cNvPicPr>
            <a:picLocks noChangeAspect="1"/>
          </p:cNvPicPr>
          <p:nvPr/>
        </p:nvPicPr>
        <p:blipFill rotWithShape="1">
          <a:blip r:embed="rId4"/>
          <a:srcRect l="3208" t="7511" r="73207" b="86714"/>
          <a:stretch/>
        </p:blipFill>
        <p:spPr>
          <a:xfrm>
            <a:off x="2014954" y="2268893"/>
            <a:ext cx="2156604" cy="297011"/>
          </a:xfrm>
          <a:prstGeom prst="rect">
            <a:avLst/>
          </a:prstGeom>
        </p:spPr>
      </p:pic>
      <p:sp>
        <p:nvSpPr>
          <p:cNvPr id="3" name="TextBox 2">
            <a:extLst>
              <a:ext uri="{FF2B5EF4-FFF2-40B4-BE49-F238E27FC236}">
                <a16:creationId xmlns:a16="http://schemas.microsoft.com/office/drawing/2014/main" id="{0EDDB587-F669-4BED-859E-79F852134C63}"/>
              </a:ext>
            </a:extLst>
          </p:cNvPr>
          <p:cNvSpPr txBox="1"/>
          <p:nvPr/>
        </p:nvSpPr>
        <p:spPr>
          <a:xfrm>
            <a:off x="1507551" y="3209363"/>
            <a:ext cx="1627369" cy="276999"/>
          </a:xfrm>
          <a:prstGeom prst="rect">
            <a:avLst/>
          </a:prstGeom>
          <a:noFill/>
        </p:spPr>
        <p:txBody>
          <a:bodyPr wrap="none" rtlCol="0">
            <a:spAutoFit/>
          </a:bodyPr>
          <a:lstStyle/>
          <a:p>
            <a:pPr algn="ctr"/>
            <a:r>
              <a:rPr lang="en-US" sz="1200" dirty="0">
                <a:latin typeface="Century Gothic" panose="020B0502020202020204" pitchFamily="34" charset="0"/>
              </a:rPr>
              <a:t>Fleet Management</a:t>
            </a:r>
          </a:p>
        </p:txBody>
      </p:sp>
      <p:pic>
        <p:nvPicPr>
          <p:cNvPr id="23" name="Picture 22">
            <a:extLst>
              <a:ext uri="{FF2B5EF4-FFF2-40B4-BE49-F238E27FC236}">
                <a16:creationId xmlns:a16="http://schemas.microsoft.com/office/drawing/2014/main" id="{C4E15D27-1A78-4E66-95B2-DFB903C6846B}"/>
              </a:ext>
            </a:extLst>
          </p:cNvPr>
          <p:cNvPicPr>
            <a:picLocks noChangeAspect="1"/>
          </p:cNvPicPr>
          <p:nvPr/>
        </p:nvPicPr>
        <p:blipFill rotWithShape="1">
          <a:blip r:embed="rId5"/>
          <a:srcRect l="26145" r="32798" b="11126"/>
          <a:stretch/>
        </p:blipFill>
        <p:spPr>
          <a:xfrm>
            <a:off x="2548265" y="4906916"/>
            <a:ext cx="1228931" cy="1155505"/>
          </a:xfrm>
          <a:prstGeom prst="rect">
            <a:avLst/>
          </a:prstGeom>
        </p:spPr>
      </p:pic>
      <p:pic>
        <p:nvPicPr>
          <p:cNvPr id="7" name="Graphic 6" descr="Bus">
            <a:extLst>
              <a:ext uri="{FF2B5EF4-FFF2-40B4-BE49-F238E27FC236}">
                <a16:creationId xmlns:a16="http://schemas.microsoft.com/office/drawing/2014/main" id="{37FDBE6D-F830-4853-8B20-9C113D6DB5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8321" y="2786818"/>
            <a:ext cx="557926" cy="557926"/>
          </a:xfrm>
          <a:prstGeom prst="rect">
            <a:avLst/>
          </a:prstGeom>
        </p:spPr>
      </p:pic>
      <p:pic>
        <p:nvPicPr>
          <p:cNvPr id="9" name="Graphic 8" descr="Streetcar">
            <a:extLst>
              <a:ext uri="{FF2B5EF4-FFF2-40B4-BE49-F238E27FC236}">
                <a16:creationId xmlns:a16="http://schemas.microsoft.com/office/drawing/2014/main" id="{DB0BBA90-E390-4CF7-81C6-F4257BBDFD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0245" y="2747826"/>
            <a:ext cx="557926" cy="557926"/>
          </a:xfrm>
          <a:prstGeom prst="rect">
            <a:avLst/>
          </a:prstGeom>
        </p:spPr>
      </p:pic>
      <p:pic>
        <p:nvPicPr>
          <p:cNvPr id="14" name="Graphic 13" descr="Stopwatch">
            <a:extLst>
              <a:ext uri="{FF2B5EF4-FFF2-40B4-BE49-F238E27FC236}">
                <a16:creationId xmlns:a16="http://schemas.microsoft.com/office/drawing/2014/main" id="{297BD7C3-07B6-4864-A3D8-B46B32B9A7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4146" y="2791560"/>
            <a:ext cx="598537" cy="598537"/>
          </a:xfrm>
          <a:prstGeom prst="rect">
            <a:avLst/>
          </a:prstGeom>
        </p:spPr>
      </p:pic>
      <p:sp>
        <p:nvSpPr>
          <p:cNvPr id="36" name="TextBox 35">
            <a:extLst>
              <a:ext uri="{FF2B5EF4-FFF2-40B4-BE49-F238E27FC236}">
                <a16:creationId xmlns:a16="http://schemas.microsoft.com/office/drawing/2014/main" id="{5A1D105A-BC56-42DD-8831-9A6223E589CC}"/>
              </a:ext>
            </a:extLst>
          </p:cNvPr>
          <p:cNvSpPr txBox="1"/>
          <p:nvPr/>
        </p:nvSpPr>
        <p:spPr>
          <a:xfrm>
            <a:off x="6285611" y="3341785"/>
            <a:ext cx="678392" cy="276999"/>
          </a:xfrm>
          <a:prstGeom prst="rect">
            <a:avLst/>
          </a:prstGeom>
          <a:noFill/>
        </p:spPr>
        <p:txBody>
          <a:bodyPr wrap="none" rtlCol="0">
            <a:spAutoFit/>
          </a:bodyPr>
          <a:lstStyle/>
          <a:p>
            <a:pPr algn="ctr"/>
            <a:r>
              <a:rPr lang="en-US" sz="1200" dirty="0">
                <a:latin typeface="Century Gothic" panose="020B0502020202020204" pitchFamily="34" charset="0"/>
              </a:rPr>
              <a:t>Kronos</a:t>
            </a:r>
          </a:p>
        </p:txBody>
      </p:sp>
      <p:sp>
        <p:nvSpPr>
          <p:cNvPr id="45" name="TextBox 44">
            <a:extLst>
              <a:ext uri="{FF2B5EF4-FFF2-40B4-BE49-F238E27FC236}">
                <a16:creationId xmlns:a16="http://schemas.microsoft.com/office/drawing/2014/main" id="{21AC377C-BFFD-4736-9B0A-0A2D157D6A9C}"/>
              </a:ext>
            </a:extLst>
          </p:cNvPr>
          <p:cNvSpPr txBox="1"/>
          <p:nvPr/>
        </p:nvSpPr>
        <p:spPr>
          <a:xfrm>
            <a:off x="4206476" y="5964071"/>
            <a:ext cx="744114" cy="276999"/>
          </a:xfrm>
          <a:prstGeom prst="rect">
            <a:avLst/>
          </a:prstGeom>
          <a:noFill/>
        </p:spPr>
        <p:txBody>
          <a:bodyPr wrap="none" rtlCol="0">
            <a:spAutoFit/>
          </a:bodyPr>
          <a:lstStyle/>
          <a:p>
            <a:pPr algn="ctr"/>
            <a:r>
              <a:rPr lang="en-US" sz="1200" dirty="0">
                <a:latin typeface="Century Gothic" panose="020B0502020202020204" pitchFamily="34" charset="0"/>
              </a:rPr>
              <a:t>Lawson</a:t>
            </a:r>
          </a:p>
        </p:txBody>
      </p:sp>
      <p:pic>
        <p:nvPicPr>
          <p:cNvPr id="3076" name="Picture 4" descr="ProGen | A BI &amp; Data Analytics Company">
            <a:extLst>
              <a:ext uri="{FF2B5EF4-FFF2-40B4-BE49-F238E27FC236}">
                <a16:creationId xmlns:a16="http://schemas.microsoft.com/office/drawing/2014/main" id="{F75E717B-665E-440F-8484-B396C2C6639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91893" y="3758885"/>
            <a:ext cx="765342" cy="62093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D1CBF1A-5ED6-440F-8A51-03560BBC0F3F}"/>
              </a:ext>
            </a:extLst>
          </p:cNvPr>
          <p:cNvSpPr txBox="1"/>
          <p:nvPr/>
        </p:nvSpPr>
        <p:spPr>
          <a:xfrm>
            <a:off x="1497257" y="4342368"/>
            <a:ext cx="2210863" cy="276999"/>
          </a:xfrm>
          <a:prstGeom prst="rect">
            <a:avLst/>
          </a:prstGeom>
          <a:noFill/>
        </p:spPr>
        <p:txBody>
          <a:bodyPr wrap="none" rtlCol="0">
            <a:spAutoFit/>
          </a:bodyPr>
          <a:lstStyle/>
          <a:p>
            <a:pPr algn="ctr"/>
            <a:r>
              <a:rPr lang="en-US" sz="1200" dirty="0">
                <a:latin typeface="Century Gothic" panose="020B0502020202020204" pitchFamily="34" charset="0"/>
              </a:rPr>
              <a:t>Enterprise Data Warehouse</a:t>
            </a:r>
          </a:p>
        </p:txBody>
      </p:sp>
      <p:sp>
        <p:nvSpPr>
          <p:cNvPr id="50" name="TextBox 49">
            <a:extLst>
              <a:ext uri="{FF2B5EF4-FFF2-40B4-BE49-F238E27FC236}">
                <a16:creationId xmlns:a16="http://schemas.microsoft.com/office/drawing/2014/main" id="{CC45545D-A214-4234-B5A1-A91A9E58178B}"/>
              </a:ext>
            </a:extLst>
          </p:cNvPr>
          <p:cNvSpPr txBox="1"/>
          <p:nvPr/>
        </p:nvSpPr>
        <p:spPr>
          <a:xfrm>
            <a:off x="6405618" y="4761850"/>
            <a:ext cx="873958" cy="276999"/>
          </a:xfrm>
          <a:prstGeom prst="rect">
            <a:avLst/>
          </a:prstGeom>
          <a:noFill/>
        </p:spPr>
        <p:txBody>
          <a:bodyPr wrap="none" rtlCol="0">
            <a:spAutoFit/>
          </a:bodyPr>
          <a:lstStyle/>
          <a:p>
            <a:pPr algn="ctr"/>
            <a:r>
              <a:rPr lang="en-US" sz="1200" dirty="0">
                <a:latin typeface="Century Gothic" panose="020B0502020202020204" pitchFamily="34" charset="0"/>
              </a:rPr>
              <a:t>ESRI (GIS)</a:t>
            </a:r>
          </a:p>
        </p:txBody>
      </p:sp>
      <p:sp>
        <p:nvSpPr>
          <p:cNvPr id="52" name="TextBox 51">
            <a:extLst>
              <a:ext uri="{FF2B5EF4-FFF2-40B4-BE49-F238E27FC236}">
                <a16:creationId xmlns:a16="http://schemas.microsoft.com/office/drawing/2014/main" id="{7EC34BC2-E8F2-42CF-9F43-F3442651CAB7}"/>
              </a:ext>
            </a:extLst>
          </p:cNvPr>
          <p:cNvSpPr txBox="1"/>
          <p:nvPr/>
        </p:nvSpPr>
        <p:spPr>
          <a:xfrm>
            <a:off x="5281180" y="5964070"/>
            <a:ext cx="1616148" cy="276999"/>
          </a:xfrm>
          <a:prstGeom prst="rect">
            <a:avLst/>
          </a:prstGeom>
          <a:noFill/>
        </p:spPr>
        <p:txBody>
          <a:bodyPr wrap="none" rtlCol="0">
            <a:spAutoFit/>
          </a:bodyPr>
          <a:lstStyle/>
          <a:p>
            <a:pPr algn="ctr"/>
            <a:r>
              <a:rPr lang="en-US" sz="1200" dirty="0">
                <a:latin typeface="Century Gothic" panose="020B0502020202020204" pitchFamily="34" charset="0"/>
              </a:rPr>
              <a:t>Vertical Lift Module</a:t>
            </a:r>
          </a:p>
        </p:txBody>
      </p:sp>
      <p:sp>
        <p:nvSpPr>
          <p:cNvPr id="56" name="TextBox 55">
            <a:extLst>
              <a:ext uri="{FF2B5EF4-FFF2-40B4-BE49-F238E27FC236}">
                <a16:creationId xmlns:a16="http://schemas.microsoft.com/office/drawing/2014/main" id="{AD59AD19-DD6C-4771-90E9-D88BA879655F}"/>
              </a:ext>
            </a:extLst>
          </p:cNvPr>
          <p:cNvSpPr txBox="1"/>
          <p:nvPr/>
        </p:nvSpPr>
        <p:spPr>
          <a:xfrm>
            <a:off x="4713509" y="2243766"/>
            <a:ext cx="1740360" cy="461665"/>
          </a:xfrm>
          <a:prstGeom prst="rect">
            <a:avLst/>
          </a:prstGeom>
          <a:noFill/>
        </p:spPr>
        <p:txBody>
          <a:bodyPr wrap="square" rtlCol="0">
            <a:spAutoFit/>
          </a:bodyPr>
          <a:lstStyle/>
          <a:p>
            <a:pPr algn="ctr"/>
            <a:r>
              <a:rPr lang="en-US" sz="1200" dirty="0">
                <a:latin typeface="Century Gothic" panose="020B0502020202020204" pitchFamily="34" charset="0"/>
              </a:rPr>
              <a:t>Bus and Rail Operator Scheduling</a:t>
            </a:r>
          </a:p>
        </p:txBody>
      </p:sp>
      <p:pic>
        <p:nvPicPr>
          <p:cNvPr id="61" name="Picture 2" descr="Esri GIS | Tyler Technologies">
            <a:extLst>
              <a:ext uri="{FF2B5EF4-FFF2-40B4-BE49-F238E27FC236}">
                <a16:creationId xmlns:a16="http://schemas.microsoft.com/office/drawing/2014/main" id="{3326711B-7533-44F8-9EBA-7E567060678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3459" y="4035353"/>
            <a:ext cx="996117" cy="74612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Vertical Lift Module (VLM) | Pacific Integrated Handling">
            <a:extLst>
              <a:ext uri="{FF2B5EF4-FFF2-40B4-BE49-F238E27FC236}">
                <a16:creationId xmlns:a16="http://schemas.microsoft.com/office/drawing/2014/main" id="{18045826-D821-487A-9F50-8354C6064584}"/>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4852" r="17967"/>
          <a:stretch/>
        </p:blipFill>
        <p:spPr bwMode="auto">
          <a:xfrm>
            <a:off x="5555589" y="5043106"/>
            <a:ext cx="951150" cy="87677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E8439757-1FF3-4851-9D91-5B55377574D1}"/>
              </a:ext>
            </a:extLst>
          </p:cNvPr>
          <p:cNvPicPr>
            <a:picLocks noChangeAspect="1"/>
          </p:cNvPicPr>
          <p:nvPr/>
        </p:nvPicPr>
        <p:blipFill>
          <a:blip r:embed="rId15"/>
          <a:stretch>
            <a:fillRect/>
          </a:stretch>
        </p:blipFill>
        <p:spPr>
          <a:xfrm>
            <a:off x="5062600" y="1844528"/>
            <a:ext cx="1109740" cy="411741"/>
          </a:xfrm>
          <a:prstGeom prst="rect">
            <a:avLst/>
          </a:prstGeom>
        </p:spPr>
      </p:pic>
      <p:pic>
        <p:nvPicPr>
          <p:cNvPr id="4" name="Picture 3">
            <a:extLst>
              <a:ext uri="{FF2B5EF4-FFF2-40B4-BE49-F238E27FC236}">
                <a16:creationId xmlns:a16="http://schemas.microsoft.com/office/drawing/2014/main" id="{FF3DDE89-727B-4779-9A05-C4A5FA799AF8}"/>
              </a:ext>
            </a:extLst>
          </p:cNvPr>
          <p:cNvPicPr>
            <a:picLocks noChangeAspect="1"/>
          </p:cNvPicPr>
          <p:nvPr/>
        </p:nvPicPr>
        <p:blipFill rotWithShape="1">
          <a:blip r:embed="rId16"/>
          <a:srcRect l="19657" t="6814" r="74242" b="82513"/>
          <a:stretch/>
        </p:blipFill>
        <p:spPr>
          <a:xfrm>
            <a:off x="4270010" y="5306821"/>
            <a:ext cx="604380" cy="594680"/>
          </a:xfrm>
          <a:prstGeom prst="rect">
            <a:avLst/>
          </a:prstGeom>
        </p:spPr>
      </p:pic>
    </p:spTree>
    <p:extLst>
      <p:ext uri="{BB962C8B-B14F-4D97-AF65-F5344CB8AC3E}">
        <p14:creationId xmlns:p14="http://schemas.microsoft.com/office/powerpoint/2010/main" val="35297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8A2A19-B9FF-41AE-B730-D04A54FD0E85}"/>
              </a:ext>
            </a:extLst>
          </p:cNvPr>
          <p:cNvGraphicFramePr>
            <a:graphicFrameLocks noGrp="1"/>
          </p:cNvGraphicFramePr>
          <p:nvPr>
            <p:ph sz="quarter" idx="4294967295"/>
            <p:extLst>
              <p:ext uri="{D42A27DB-BD31-4B8C-83A1-F6EECF244321}">
                <p14:modId xmlns:p14="http://schemas.microsoft.com/office/powerpoint/2010/main" val="1260403829"/>
              </p:ext>
            </p:extLst>
          </p:nvPr>
        </p:nvGraphicFramePr>
        <p:xfrm>
          <a:off x="602455" y="1795097"/>
          <a:ext cx="7939088" cy="418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147763" y="92075"/>
            <a:ext cx="7996237" cy="1325563"/>
          </a:xfrm>
        </p:spPr>
        <p:txBody>
          <a:bodyPr/>
          <a:lstStyle/>
          <a:p>
            <a:r>
              <a:rPr lang="en-US" dirty="0"/>
              <a:t>Project Timeline – High Level</a:t>
            </a:r>
          </a:p>
        </p:txBody>
      </p:sp>
      <p:sp>
        <p:nvSpPr>
          <p:cNvPr id="5" name="TextBox 4">
            <a:extLst>
              <a:ext uri="{FF2B5EF4-FFF2-40B4-BE49-F238E27FC236}">
                <a16:creationId xmlns:a16="http://schemas.microsoft.com/office/drawing/2014/main" id="{577CE859-8E91-437F-A751-6DDDA49CFD1E}"/>
              </a:ext>
            </a:extLst>
          </p:cNvPr>
          <p:cNvSpPr txBox="1"/>
          <p:nvPr/>
        </p:nvSpPr>
        <p:spPr>
          <a:xfrm>
            <a:off x="1106905" y="4120815"/>
            <a:ext cx="1612231" cy="369332"/>
          </a:xfrm>
          <a:prstGeom prst="rect">
            <a:avLst/>
          </a:prstGeom>
          <a:noFill/>
        </p:spPr>
        <p:txBody>
          <a:bodyPr wrap="square" rtlCol="0">
            <a:spAutoFit/>
          </a:bodyPr>
          <a:lstStyle/>
          <a:p>
            <a:r>
              <a:rPr lang="en-US" b="1" dirty="0"/>
              <a:t>October 2018</a:t>
            </a:r>
          </a:p>
        </p:txBody>
      </p:sp>
      <p:sp>
        <p:nvSpPr>
          <p:cNvPr id="6" name="TextBox 5">
            <a:extLst>
              <a:ext uri="{FF2B5EF4-FFF2-40B4-BE49-F238E27FC236}">
                <a16:creationId xmlns:a16="http://schemas.microsoft.com/office/drawing/2014/main" id="{EBB74F8C-D69B-4EC8-A4F3-55261259D3CE}"/>
              </a:ext>
            </a:extLst>
          </p:cNvPr>
          <p:cNvSpPr txBox="1"/>
          <p:nvPr/>
        </p:nvSpPr>
        <p:spPr>
          <a:xfrm>
            <a:off x="3786523" y="3828048"/>
            <a:ext cx="1796129" cy="1200329"/>
          </a:xfrm>
          <a:prstGeom prst="rect">
            <a:avLst/>
          </a:prstGeom>
          <a:noFill/>
        </p:spPr>
        <p:txBody>
          <a:bodyPr wrap="square" rtlCol="0">
            <a:spAutoFit/>
          </a:bodyPr>
          <a:lstStyle/>
          <a:p>
            <a:pPr algn="ctr"/>
            <a:r>
              <a:rPr lang="en-US" b="1" dirty="0"/>
              <a:t>November 2018</a:t>
            </a:r>
          </a:p>
          <a:p>
            <a:pPr algn="ctr"/>
            <a:r>
              <a:rPr lang="en-US" b="1" dirty="0"/>
              <a:t>to</a:t>
            </a:r>
          </a:p>
          <a:p>
            <a:pPr algn="ctr"/>
            <a:r>
              <a:rPr lang="en-US" b="1" dirty="0"/>
              <a:t>September 2019</a:t>
            </a:r>
          </a:p>
          <a:p>
            <a:endParaRPr lang="en-US" dirty="0"/>
          </a:p>
        </p:txBody>
      </p:sp>
      <p:sp>
        <p:nvSpPr>
          <p:cNvPr id="7" name="TextBox 6">
            <a:extLst>
              <a:ext uri="{FF2B5EF4-FFF2-40B4-BE49-F238E27FC236}">
                <a16:creationId xmlns:a16="http://schemas.microsoft.com/office/drawing/2014/main" id="{42A5EC80-7122-4835-B443-DA9E85F149AC}"/>
              </a:ext>
            </a:extLst>
          </p:cNvPr>
          <p:cNvSpPr txBox="1"/>
          <p:nvPr/>
        </p:nvSpPr>
        <p:spPr>
          <a:xfrm>
            <a:off x="6796424" y="3856357"/>
            <a:ext cx="1680410" cy="1200329"/>
          </a:xfrm>
          <a:prstGeom prst="rect">
            <a:avLst/>
          </a:prstGeom>
          <a:noFill/>
        </p:spPr>
        <p:txBody>
          <a:bodyPr wrap="square" rtlCol="0">
            <a:spAutoFit/>
          </a:bodyPr>
          <a:lstStyle/>
          <a:p>
            <a:pPr algn="ctr"/>
            <a:r>
              <a:rPr lang="en-US" b="1" dirty="0"/>
              <a:t>October 2019</a:t>
            </a:r>
          </a:p>
          <a:p>
            <a:pPr algn="ctr"/>
            <a:r>
              <a:rPr lang="en-US" b="1" dirty="0"/>
              <a:t>to</a:t>
            </a:r>
          </a:p>
          <a:p>
            <a:pPr algn="ctr"/>
            <a:r>
              <a:rPr lang="en-US" b="1" dirty="0"/>
              <a:t>June 2021</a:t>
            </a:r>
          </a:p>
          <a:p>
            <a:endParaRPr lang="en-US" dirty="0"/>
          </a:p>
        </p:txBody>
      </p:sp>
      <p:sp>
        <p:nvSpPr>
          <p:cNvPr id="9" name="TextBox 8">
            <a:extLst>
              <a:ext uri="{FF2B5EF4-FFF2-40B4-BE49-F238E27FC236}">
                <a16:creationId xmlns:a16="http://schemas.microsoft.com/office/drawing/2014/main" id="{A3CD8DE1-3750-4491-903A-5CD9E8033461}"/>
              </a:ext>
            </a:extLst>
          </p:cNvPr>
          <p:cNvSpPr txBox="1"/>
          <p:nvPr/>
        </p:nvSpPr>
        <p:spPr>
          <a:xfrm>
            <a:off x="2069960" y="1637548"/>
            <a:ext cx="5004079"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Enterprise Asset Maintenance Software Implementation</a:t>
            </a:r>
            <a:endParaRPr lang="en-US" sz="2400" dirty="0">
              <a:effectLst>
                <a:outerShdw blurRad="38100" dist="38100" dir="2700000" algn="tl">
                  <a:srgbClr val="000000">
                    <a:alpha val="43137"/>
                  </a:srgbClr>
                </a:outerShdw>
              </a:effectLst>
            </a:endParaRPr>
          </a:p>
        </p:txBody>
      </p:sp>
      <p:sp>
        <p:nvSpPr>
          <p:cNvPr id="3" name="Left Brace 2">
            <a:extLst>
              <a:ext uri="{FF2B5EF4-FFF2-40B4-BE49-F238E27FC236}">
                <a16:creationId xmlns:a16="http://schemas.microsoft.com/office/drawing/2014/main" id="{791757A0-12F7-4D97-9532-3A57751A8FFA}"/>
              </a:ext>
            </a:extLst>
          </p:cNvPr>
          <p:cNvSpPr/>
          <p:nvPr/>
        </p:nvSpPr>
        <p:spPr>
          <a:xfrm rot="16200000">
            <a:off x="4513006" y="2271742"/>
            <a:ext cx="526942" cy="611583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9DA9BB94-ED2F-4415-BB33-7A1A8EB23260}"/>
              </a:ext>
            </a:extLst>
          </p:cNvPr>
          <p:cNvSpPr txBox="1"/>
          <p:nvPr/>
        </p:nvSpPr>
        <p:spPr>
          <a:xfrm>
            <a:off x="3420374" y="5799844"/>
            <a:ext cx="2856439" cy="369332"/>
          </a:xfrm>
          <a:prstGeom prst="rect">
            <a:avLst/>
          </a:prstGeom>
          <a:noFill/>
        </p:spPr>
        <p:txBody>
          <a:bodyPr wrap="square" rtlCol="0">
            <a:spAutoFit/>
          </a:bodyPr>
          <a:lstStyle/>
          <a:p>
            <a:r>
              <a:rPr lang="en-US" b="1" dirty="0"/>
              <a:t>31 Month Project Duration</a:t>
            </a:r>
          </a:p>
        </p:txBody>
      </p:sp>
    </p:spTree>
    <p:extLst>
      <p:ext uri="{BB962C8B-B14F-4D97-AF65-F5344CB8AC3E}">
        <p14:creationId xmlns:p14="http://schemas.microsoft.com/office/powerpoint/2010/main" val="168098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Key Dates – Phase 0</a:t>
            </a:r>
          </a:p>
        </p:txBody>
      </p:sp>
      <p:pic>
        <p:nvPicPr>
          <p:cNvPr id="8" name="Picture 7">
            <a:extLst>
              <a:ext uri="{FF2B5EF4-FFF2-40B4-BE49-F238E27FC236}">
                <a16:creationId xmlns:a16="http://schemas.microsoft.com/office/drawing/2014/main" id="{92A0A997-46DF-495E-A9B5-78B5F691449C}"/>
              </a:ext>
            </a:extLst>
          </p:cNvPr>
          <p:cNvPicPr>
            <a:picLocks noChangeAspect="1"/>
          </p:cNvPicPr>
          <p:nvPr/>
        </p:nvPicPr>
        <p:blipFill>
          <a:blip r:embed="rId3"/>
          <a:stretch>
            <a:fillRect/>
          </a:stretch>
        </p:blipFill>
        <p:spPr>
          <a:xfrm>
            <a:off x="7491333" y="6158203"/>
            <a:ext cx="1133475" cy="350033"/>
          </a:xfrm>
          <a:prstGeom prst="rect">
            <a:avLst/>
          </a:prstGeom>
        </p:spPr>
      </p:pic>
      <p:pic>
        <p:nvPicPr>
          <p:cNvPr id="5" name="Picture 4">
            <a:extLst>
              <a:ext uri="{FF2B5EF4-FFF2-40B4-BE49-F238E27FC236}">
                <a16:creationId xmlns:a16="http://schemas.microsoft.com/office/drawing/2014/main" id="{1F84DC01-FB8C-41C5-980B-A60AD4F06862}"/>
              </a:ext>
            </a:extLst>
          </p:cNvPr>
          <p:cNvPicPr>
            <a:picLocks noChangeAspect="1"/>
          </p:cNvPicPr>
          <p:nvPr/>
        </p:nvPicPr>
        <p:blipFill>
          <a:blip r:embed="rId4"/>
          <a:stretch>
            <a:fillRect/>
          </a:stretch>
        </p:blipFill>
        <p:spPr>
          <a:xfrm>
            <a:off x="876601" y="1628696"/>
            <a:ext cx="7390798" cy="4343125"/>
          </a:xfrm>
          <a:prstGeom prst="rect">
            <a:avLst/>
          </a:prstGeom>
        </p:spPr>
      </p:pic>
    </p:spTree>
    <p:extLst>
      <p:ext uri="{BB962C8B-B14F-4D97-AF65-F5344CB8AC3E}">
        <p14:creationId xmlns:p14="http://schemas.microsoft.com/office/powerpoint/2010/main" val="410029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Key Dates – Phase 1, 2019</a:t>
            </a:r>
          </a:p>
        </p:txBody>
      </p:sp>
      <p:pic>
        <p:nvPicPr>
          <p:cNvPr id="8" name="Picture 7">
            <a:extLst>
              <a:ext uri="{FF2B5EF4-FFF2-40B4-BE49-F238E27FC236}">
                <a16:creationId xmlns:a16="http://schemas.microsoft.com/office/drawing/2014/main" id="{92A0A997-46DF-495E-A9B5-78B5F691449C}"/>
              </a:ext>
            </a:extLst>
          </p:cNvPr>
          <p:cNvPicPr>
            <a:picLocks noChangeAspect="1"/>
          </p:cNvPicPr>
          <p:nvPr/>
        </p:nvPicPr>
        <p:blipFill>
          <a:blip r:embed="rId3"/>
          <a:stretch>
            <a:fillRect/>
          </a:stretch>
        </p:blipFill>
        <p:spPr>
          <a:xfrm>
            <a:off x="7491333" y="6158203"/>
            <a:ext cx="1133475" cy="350033"/>
          </a:xfrm>
          <a:prstGeom prst="rect">
            <a:avLst/>
          </a:prstGeom>
        </p:spPr>
      </p:pic>
      <p:pic>
        <p:nvPicPr>
          <p:cNvPr id="18" name="Picture 17">
            <a:extLst>
              <a:ext uri="{FF2B5EF4-FFF2-40B4-BE49-F238E27FC236}">
                <a16:creationId xmlns:a16="http://schemas.microsoft.com/office/drawing/2014/main" id="{2224BBE8-6910-4FDE-8BBD-FA2E86F9FA4B}"/>
              </a:ext>
            </a:extLst>
          </p:cNvPr>
          <p:cNvPicPr>
            <a:picLocks noChangeAspect="1"/>
          </p:cNvPicPr>
          <p:nvPr/>
        </p:nvPicPr>
        <p:blipFill>
          <a:blip r:embed="rId4"/>
          <a:stretch>
            <a:fillRect/>
          </a:stretch>
        </p:blipFill>
        <p:spPr>
          <a:xfrm>
            <a:off x="654215" y="2225988"/>
            <a:ext cx="7835570" cy="3647800"/>
          </a:xfrm>
          <a:prstGeom prst="rect">
            <a:avLst/>
          </a:prstGeom>
        </p:spPr>
      </p:pic>
      <p:pic>
        <p:nvPicPr>
          <p:cNvPr id="19" name="Picture 18">
            <a:extLst>
              <a:ext uri="{FF2B5EF4-FFF2-40B4-BE49-F238E27FC236}">
                <a16:creationId xmlns:a16="http://schemas.microsoft.com/office/drawing/2014/main" id="{0A21406C-C3D0-46AD-97A7-F0090E7C6EE5}"/>
              </a:ext>
            </a:extLst>
          </p:cNvPr>
          <p:cNvPicPr>
            <a:picLocks noChangeAspect="1"/>
          </p:cNvPicPr>
          <p:nvPr/>
        </p:nvPicPr>
        <p:blipFill>
          <a:blip r:embed="rId5"/>
          <a:stretch>
            <a:fillRect/>
          </a:stretch>
        </p:blipFill>
        <p:spPr>
          <a:xfrm>
            <a:off x="654215" y="1622639"/>
            <a:ext cx="7835570" cy="637867"/>
          </a:xfrm>
          <a:prstGeom prst="rect">
            <a:avLst/>
          </a:prstGeom>
        </p:spPr>
      </p:pic>
    </p:spTree>
    <p:extLst>
      <p:ext uri="{BB962C8B-B14F-4D97-AF65-F5344CB8AC3E}">
        <p14:creationId xmlns:p14="http://schemas.microsoft.com/office/powerpoint/2010/main" val="96551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Key Dates – Phase 1, 2020/21</a:t>
            </a:r>
          </a:p>
        </p:txBody>
      </p:sp>
      <p:pic>
        <p:nvPicPr>
          <p:cNvPr id="8" name="Picture 7">
            <a:extLst>
              <a:ext uri="{FF2B5EF4-FFF2-40B4-BE49-F238E27FC236}">
                <a16:creationId xmlns:a16="http://schemas.microsoft.com/office/drawing/2014/main" id="{92A0A997-46DF-495E-A9B5-78B5F691449C}"/>
              </a:ext>
            </a:extLst>
          </p:cNvPr>
          <p:cNvPicPr>
            <a:picLocks noChangeAspect="1"/>
          </p:cNvPicPr>
          <p:nvPr/>
        </p:nvPicPr>
        <p:blipFill>
          <a:blip r:embed="rId3"/>
          <a:stretch>
            <a:fillRect/>
          </a:stretch>
        </p:blipFill>
        <p:spPr>
          <a:xfrm>
            <a:off x="7491333" y="6158203"/>
            <a:ext cx="1133475" cy="350033"/>
          </a:xfrm>
          <a:prstGeom prst="rect">
            <a:avLst/>
          </a:prstGeom>
        </p:spPr>
      </p:pic>
      <p:pic>
        <p:nvPicPr>
          <p:cNvPr id="2" name="Picture 1">
            <a:extLst>
              <a:ext uri="{FF2B5EF4-FFF2-40B4-BE49-F238E27FC236}">
                <a16:creationId xmlns:a16="http://schemas.microsoft.com/office/drawing/2014/main" id="{4D26D092-6851-4D86-93AD-9B9C106DD993}"/>
              </a:ext>
            </a:extLst>
          </p:cNvPr>
          <p:cNvPicPr>
            <a:picLocks noChangeAspect="1"/>
          </p:cNvPicPr>
          <p:nvPr/>
        </p:nvPicPr>
        <p:blipFill>
          <a:blip r:embed="rId4"/>
          <a:stretch>
            <a:fillRect/>
          </a:stretch>
        </p:blipFill>
        <p:spPr>
          <a:xfrm>
            <a:off x="1127137" y="2273508"/>
            <a:ext cx="6889726" cy="857133"/>
          </a:xfrm>
          <a:prstGeom prst="rect">
            <a:avLst/>
          </a:prstGeom>
        </p:spPr>
      </p:pic>
      <p:pic>
        <p:nvPicPr>
          <p:cNvPr id="5" name="Picture 4">
            <a:extLst>
              <a:ext uri="{FF2B5EF4-FFF2-40B4-BE49-F238E27FC236}">
                <a16:creationId xmlns:a16="http://schemas.microsoft.com/office/drawing/2014/main" id="{0D3D533B-5D8F-429C-B2AD-8214584D648C}"/>
              </a:ext>
            </a:extLst>
          </p:cNvPr>
          <p:cNvPicPr>
            <a:picLocks noChangeAspect="1"/>
          </p:cNvPicPr>
          <p:nvPr/>
        </p:nvPicPr>
        <p:blipFill>
          <a:blip r:embed="rId5"/>
          <a:stretch>
            <a:fillRect/>
          </a:stretch>
        </p:blipFill>
        <p:spPr>
          <a:xfrm>
            <a:off x="1127137" y="3080285"/>
            <a:ext cx="6889726" cy="1514933"/>
          </a:xfrm>
          <a:prstGeom prst="rect">
            <a:avLst/>
          </a:prstGeom>
        </p:spPr>
      </p:pic>
    </p:spTree>
    <p:extLst>
      <p:ext uri="{BB962C8B-B14F-4D97-AF65-F5344CB8AC3E}">
        <p14:creationId xmlns:p14="http://schemas.microsoft.com/office/powerpoint/2010/main" val="34957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Questions and Answers</a:t>
            </a:r>
          </a:p>
        </p:txBody>
      </p:sp>
      <p:sp>
        <p:nvSpPr>
          <p:cNvPr id="3" name="Text Placeholder 2"/>
          <p:cNvSpPr>
            <a:spLocks noGrp="1"/>
          </p:cNvSpPr>
          <p:nvPr>
            <p:ph type="body" sz="quarter" idx="10"/>
          </p:nvPr>
        </p:nvSpPr>
        <p:spPr>
          <a:xfrm>
            <a:off x="1614488" y="2198087"/>
            <a:ext cx="2885172" cy="2697864"/>
          </a:xfrm>
        </p:spPr>
        <p:txBody>
          <a:bodyPr/>
          <a:lstStyle/>
          <a:p>
            <a:pPr>
              <a:spcAft>
                <a:spcPts val="450"/>
              </a:spcAft>
            </a:pPr>
            <a:endParaRPr lang="en-US" dirty="0"/>
          </a:p>
          <a:p>
            <a:pPr>
              <a:spcAft>
                <a:spcPts val="450"/>
              </a:spcAft>
            </a:pPr>
            <a:endParaRPr lang="en-US" dirty="0"/>
          </a:p>
          <a:p>
            <a:pPr>
              <a:spcAft>
                <a:spcPts val="450"/>
              </a:spcAft>
            </a:pPr>
            <a:endParaRPr lang="en-US" dirty="0"/>
          </a:p>
          <a:p>
            <a:endParaRPr lang="en-US" dirty="0"/>
          </a:p>
        </p:txBody>
      </p:sp>
      <p:pic>
        <p:nvPicPr>
          <p:cNvPr id="5" name="Picture 4">
            <a:extLst>
              <a:ext uri="{FF2B5EF4-FFF2-40B4-BE49-F238E27FC236}">
                <a16:creationId xmlns:a16="http://schemas.microsoft.com/office/drawing/2014/main" id="{069AB2A8-7E6E-4026-9E26-D926DB84AA04}"/>
              </a:ext>
            </a:extLst>
          </p:cNvPr>
          <p:cNvPicPr>
            <a:picLocks noChangeAspect="1"/>
          </p:cNvPicPr>
          <p:nvPr/>
        </p:nvPicPr>
        <p:blipFill>
          <a:blip r:embed="rId3"/>
          <a:stretch>
            <a:fillRect/>
          </a:stretch>
        </p:blipFill>
        <p:spPr>
          <a:xfrm>
            <a:off x="3635026" y="2876142"/>
            <a:ext cx="2296388" cy="2296388"/>
          </a:xfrm>
          <a:prstGeom prst="rect">
            <a:avLst/>
          </a:prstGeom>
        </p:spPr>
      </p:pic>
    </p:spTree>
    <p:extLst>
      <p:ext uri="{BB962C8B-B14F-4D97-AF65-F5344CB8AC3E}">
        <p14:creationId xmlns:p14="http://schemas.microsoft.com/office/powerpoint/2010/main" val="48759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4DD16-56B5-48D5-8FBF-C83DE0BE0641}"/>
              </a:ext>
            </a:extLst>
          </p:cNvPr>
          <p:cNvSpPr>
            <a:spLocks noGrp="1"/>
          </p:cNvSpPr>
          <p:nvPr>
            <p:ph type="body" sz="quarter" idx="15"/>
          </p:nvPr>
        </p:nvSpPr>
        <p:spPr/>
        <p:txBody>
          <a:bodyPr/>
          <a:lstStyle/>
          <a:p>
            <a:r>
              <a:rPr lang="en-US" dirty="0"/>
              <a:t>MAX Program 2019</a:t>
            </a:r>
          </a:p>
        </p:txBody>
      </p:sp>
      <p:sp>
        <p:nvSpPr>
          <p:cNvPr id="4" name="Text Placeholder 2">
            <a:extLst>
              <a:ext uri="{FF2B5EF4-FFF2-40B4-BE49-F238E27FC236}">
                <a16:creationId xmlns:a16="http://schemas.microsoft.com/office/drawing/2014/main" id="{7582C732-CD95-4964-8AE1-9B01353C36DA}"/>
              </a:ext>
            </a:extLst>
          </p:cNvPr>
          <p:cNvSpPr>
            <a:spLocks noGrp="1"/>
          </p:cNvSpPr>
          <p:nvPr>
            <p:ph type="body" sz="quarter" idx="14"/>
          </p:nvPr>
        </p:nvSpPr>
        <p:spPr>
          <a:xfrm>
            <a:off x="4173353" y="1839278"/>
            <a:ext cx="4829175" cy="4311650"/>
          </a:xfrm>
        </p:spPr>
        <p:txBody>
          <a:bodyPr/>
          <a:lstStyle/>
          <a:p>
            <a:pPr marL="0" indent="0">
              <a:buNone/>
            </a:pPr>
            <a:r>
              <a:rPr lang="en-US" sz="3200" b="1" dirty="0"/>
              <a:t>Enterprise Applications Delivery &amp; Customer Care</a:t>
            </a:r>
          </a:p>
          <a:p>
            <a:pPr marL="0" indent="0">
              <a:buNone/>
            </a:pPr>
            <a:endParaRPr lang="en-US" sz="3200" dirty="0"/>
          </a:p>
          <a:p>
            <a:pPr marL="0" indent="0">
              <a:buNone/>
            </a:pPr>
            <a:r>
              <a:rPr lang="en-US" sz="3200" dirty="0"/>
              <a:t>Presenter:</a:t>
            </a:r>
          </a:p>
          <a:p>
            <a:pPr marL="0" indent="0">
              <a:buNone/>
            </a:pPr>
            <a:r>
              <a:rPr lang="en-US" sz="3600" b="1" dirty="0"/>
              <a:t>Massimo Scicali</a:t>
            </a:r>
          </a:p>
          <a:p>
            <a:pPr marL="0" indent="0">
              <a:buNone/>
            </a:pPr>
            <a:r>
              <a:rPr lang="en-US" sz="3200" b="1" dirty="0"/>
              <a:t>Enterprise Applications Delivery Leader</a:t>
            </a:r>
          </a:p>
        </p:txBody>
      </p:sp>
    </p:spTree>
    <p:extLst>
      <p:ext uri="{BB962C8B-B14F-4D97-AF65-F5344CB8AC3E}">
        <p14:creationId xmlns:p14="http://schemas.microsoft.com/office/powerpoint/2010/main" val="99937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1711B-1218-4BB2-BF57-43742A7BFF36}"/>
              </a:ext>
            </a:extLst>
          </p:cNvPr>
          <p:cNvSpPr>
            <a:spLocks noGrp="1"/>
          </p:cNvSpPr>
          <p:nvPr>
            <p:ph sz="quarter" idx="10"/>
          </p:nvPr>
        </p:nvSpPr>
        <p:spPr/>
        <p:txBody>
          <a:bodyPr/>
          <a:lstStyle/>
          <a:p>
            <a:r>
              <a:rPr lang="en-US" dirty="0"/>
              <a:t>Project Introduction</a:t>
            </a:r>
          </a:p>
          <a:p>
            <a:r>
              <a:rPr lang="en-US" dirty="0"/>
              <a:t>Project Scope</a:t>
            </a:r>
          </a:p>
          <a:p>
            <a:r>
              <a:rPr lang="en-US" dirty="0"/>
              <a:t>Aurigo’s Masterworks Implementation Approach</a:t>
            </a:r>
          </a:p>
          <a:p>
            <a:r>
              <a:rPr lang="en-US" dirty="0"/>
              <a:t>Project Adoption</a:t>
            </a:r>
          </a:p>
          <a:p>
            <a:r>
              <a:rPr lang="en-US" dirty="0"/>
              <a:t>Project Success Criteria</a:t>
            </a:r>
          </a:p>
        </p:txBody>
      </p:sp>
      <p:sp>
        <p:nvSpPr>
          <p:cNvPr id="3" name="Title 2">
            <a:extLst>
              <a:ext uri="{FF2B5EF4-FFF2-40B4-BE49-F238E27FC236}">
                <a16:creationId xmlns:a16="http://schemas.microsoft.com/office/drawing/2014/main" id="{6E542E6B-4570-4E2D-BFCB-941D6F7C921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472490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22718" y="1200728"/>
            <a:ext cx="7029792" cy="5107709"/>
          </a:xfrm>
        </p:spPr>
        <p:txBody>
          <a:bodyPr/>
          <a:lstStyle/>
          <a:p>
            <a:pPr marL="0" lvl="0" indent="0" algn="ctr">
              <a:buNone/>
            </a:pPr>
            <a:r>
              <a:rPr lang="en-US" sz="2800" b="1" u="sng" dirty="0"/>
              <a:t>What does the IMA group do?</a:t>
            </a:r>
          </a:p>
          <a:p>
            <a:pPr lvl="0"/>
            <a:endParaRPr lang="en-US" sz="2400" b="1" u="sng" dirty="0"/>
          </a:p>
          <a:p>
            <a:pPr lvl="1"/>
            <a:r>
              <a:rPr lang="en-US" sz="2400" b="1" dirty="0"/>
              <a:t>Agency Database Management</a:t>
            </a:r>
          </a:p>
          <a:p>
            <a:pPr lvl="1"/>
            <a:endParaRPr lang="en-US" sz="2400" b="1" dirty="0"/>
          </a:p>
          <a:p>
            <a:pPr lvl="1"/>
            <a:r>
              <a:rPr lang="en-US" sz="2400" b="1" dirty="0"/>
              <a:t>Data Warehousing and Data Management</a:t>
            </a:r>
          </a:p>
          <a:p>
            <a:pPr lvl="1"/>
            <a:endParaRPr lang="en-US" sz="2400" b="1" dirty="0"/>
          </a:p>
          <a:p>
            <a:pPr lvl="1"/>
            <a:r>
              <a:rPr lang="en-US" sz="2400" b="1" dirty="0"/>
              <a:t>Reporting, Data Visualization and Analytics </a:t>
            </a:r>
          </a:p>
          <a:p>
            <a:pPr lvl="1"/>
            <a:endParaRPr lang="en-US" sz="2400" b="1" dirty="0"/>
          </a:p>
          <a:p>
            <a:pPr lvl="1"/>
            <a:r>
              <a:rPr lang="en-US" sz="2400" b="1" dirty="0"/>
              <a:t>Geographic Information Systems</a:t>
            </a:r>
          </a:p>
          <a:p>
            <a:pPr lvl="1"/>
            <a:endParaRPr lang="en-US" sz="2400" b="1" dirty="0"/>
          </a:p>
          <a:p>
            <a:pPr lvl="1"/>
            <a:r>
              <a:rPr lang="en-US" sz="2400" b="1" dirty="0"/>
              <a:t>Data Transformation and Systems Integration</a:t>
            </a:r>
          </a:p>
          <a:p>
            <a:pPr lvl="1"/>
            <a:endParaRPr lang="en-US" sz="2400" b="1" dirty="0"/>
          </a:p>
        </p:txBody>
      </p:sp>
      <p:sp>
        <p:nvSpPr>
          <p:cNvPr id="3" name="Title 2"/>
          <p:cNvSpPr>
            <a:spLocks noGrp="1"/>
          </p:cNvSpPr>
          <p:nvPr>
            <p:ph type="title"/>
          </p:nvPr>
        </p:nvSpPr>
        <p:spPr>
          <a:xfrm>
            <a:off x="0" y="77967"/>
            <a:ext cx="9042400" cy="993451"/>
          </a:xfrm>
        </p:spPr>
        <p:txBody>
          <a:bodyPr/>
          <a:lstStyle/>
          <a:p>
            <a:r>
              <a:rPr lang="en-US" dirty="0"/>
              <a:t>Information Management and Analytics</a:t>
            </a:r>
          </a:p>
        </p:txBody>
      </p:sp>
    </p:spTree>
    <p:extLst>
      <p:ext uri="{BB962C8B-B14F-4D97-AF65-F5344CB8AC3E}">
        <p14:creationId xmlns:p14="http://schemas.microsoft.com/office/powerpoint/2010/main" val="852798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70DAB-746B-4BDA-9893-848CF0EB2799}"/>
              </a:ext>
            </a:extLst>
          </p:cNvPr>
          <p:cNvSpPr>
            <a:spLocks noGrp="1"/>
          </p:cNvSpPr>
          <p:nvPr>
            <p:ph type="title"/>
          </p:nvPr>
        </p:nvSpPr>
        <p:spPr/>
        <p:txBody>
          <a:bodyPr/>
          <a:lstStyle/>
          <a:p>
            <a:r>
              <a:rPr lang="en-US" dirty="0"/>
              <a:t>EPM Introduction</a:t>
            </a:r>
          </a:p>
        </p:txBody>
      </p:sp>
      <p:pic>
        <p:nvPicPr>
          <p:cNvPr id="4" name="Picture 3">
            <a:extLst>
              <a:ext uri="{FF2B5EF4-FFF2-40B4-BE49-F238E27FC236}">
                <a16:creationId xmlns:a16="http://schemas.microsoft.com/office/drawing/2014/main" id="{213B4955-E5CD-4DCD-86DD-0246D4607F42}"/>
              </a:ext>
            </a:extLst>
          </p:cNvPr>
          <p:cNvPicPr>
            <a:picLocks noChangeAspect="1"/>
          </p:cNvPicPr>
          <p:nvPr/>
        </p:nvPicPr>
        <p:blipFill>
          <a:blip r:embed="rId2"/>
          <a:stretch>
            <a:fillRect/>
          </a:stretch>
        </p:blipFill>
        <p:spPr>
          <a:xfrm>
            <a:off x="4389086" y="3129611"/>
            <a:ext cx="5501569" cy="2389689"/>
          </a:xfrm>
          <a:prstGeom prst="rect">
            <a:avLst/>
          </a:prstGeom>
        </p:spPr>
      </p:pic>
      <p:sp>
        <p:nvSpPr>
          <p:cNvPr id="5" name="Rectangle 4">
            <a:extLst>
              <a:ext uri="{FF2B5EF4-FFF2-40B4-BE49-F238E27FC236}">
                <a16:creationId xmlns:a16="http://schemas.microsoft.com/office/drawing/2014/main" id="{C05C3B2A-C506-4515-85C5-FC1C746E2337}"/>
              </a:ext>
            </a:extLst>
          </p:cNvPr>
          <p:cNvSpPr/>
          <p:nvPr/>
        </p:nvSpPr>
        <p:spPr>
          <a:xfrm>
            <a:off x="640125" y="1854541"/>
            <a:ext cx="8046675" cy="1159292"/>
          </a:xfrm>
          <a:prstGeom prst="rect">
            <a:avLst/>
          </a:prstGeom>
        </p:spPr>
        <p:txBody>
          <a:bodyPr wrap="square">
            <a:spAutoFit/>
          </a:bodyPr>
          <a:lstStyle/>
          <a:p>
            <a:pPr>
              <a:spcBef>
                <a:spcPts val="225"/>
              </a:spcBef>
              <a:spcAft>
                <a:spcPts val="225"/>
              </a:spcAft>
            </a:pPr>
            <a:r>
              <a:rPr lang="en-US" sz="2100" b="1">
                <a:solidFill>
                  <a:srgbClr val="002060"/>
                </a:solidFill>
              </a:rPr>
              <a:t>Project Objective</a:t>
            </a:r>
            <a:endParaRPr lang="en-US" sz="2100" b="1">
              <a:solidFill>
                <a:srgbClr val="002060"/>
              </a:solidFill>
              <a:cs typeface="Calibri"/>
            </a:endParaRPr>
          </a:p>
          <a:p>
            <a:pPr>
              <a:spcBef>
                <a:spcPts val="225"/>
              </a:spcBef>
              <a:spcAft>
                <a:spcPts val="225"/>
              </a:spcAft>
            </a:pPr>
            <a:r>
              <a:rPr lang="en-US" sz="1500"/>
              <a:t>To significantly advance the methods of planning, managing, and delivering programs and projects by increasing transparency, standardizing business language, and improving stakeholder efficiencies with the use of technology and process improvement</a:t>
            </a:r>
            <a:endParaRPr lang="en-US" sz="1500">
              <a:cs typeface="Calibri"/>
            </a:endParaRPr>
          </a:p>
        </p:txBody>
      </p:sp>
      <p:sp>
        <p:nvSpPr>
          <p:cNvPr id="6" name="Content Placeholder 1">
            <a:extLst>
              <a:ext uri="{FF2B5EF4-FFF2-40B4-BE49-F238E27FC236}">
                <a16:creationId xmlns:a16="http://schemas.microsoft.com/office/drawing/2014/main" id="{6AD0A35D-5BB6-4409-B095-3602A5EA9D8C}"/>
              </a:ext>
            </a:extLst>
          </p:cNvPr>
          <p:cNvSpPr txBox="1">
            <a:spLocks/>
          </p:cNvSpPr>
          <p:nvPr/>
        </p:nvSpPr>
        <p:spPr>
          <a:xfrm>
            <a:off x="640126" y="3188144"/>
            <a:ext cx="4085366" cy="1252716"/>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spcAft>
                <a:spcPts val="225"/>
              </a:spcAft>
            </a:pPr>
            <a:r>
              <a:rPr lang="en-US" sz="2100" b="1">
                <a:solidFill>
                  <a:srgbClr val="002060"/>
                </a:solidFill>
              </a:rPr>
              <a:t>Mission</a:t>
            </a:r>
            <a:endParaRPr lang="en-US" sz="2100">
              <a:solidFill>
                <a:srgbClr val="002060"/>
              </a:solidFill>
            </a:endParaRPr>
          </a:p>
          <a:p>
            <a:pPr>
              <a:spcBef>
                <a:spcPts val="225"/>
              </a:spcBef>
              <a:spcAft>
                <a:spcPts val="225"/>
              </a:spcAft>
            </a:pPr>
            <a:r>
              <a:rPr lang="en-US" sz="1500"/>
              <a:t>To collaboratively streamline project management strategies and practices with industry best practices to meet DART's future needs</a:t>
            </a:r>
          </a:p>
          <a:p>
            <a:pPr algn="ctr"/>
            <a:endParaRPr lang="en-US" sz="1350" b="1"/>
          </a:p>
        </p:txBody>
      </p:sp>
      <p:sp>
        <p:nvSpPr>
          <p:cNvPr id="7" name="Rectangle 6">
            <a:extLst>
              <a:ext uri="{FF2B5EF4-FFF2-40B4-BE49-F238E27FC236}">
                <a16:creationId xmlns:a16="http://schemas.microsoft.com/office/drawing/2014/main" id="{FC5E6820-5E98-4B4E-A4A5-CD0C3F2EAAF0}"/>
              </a:ext>
            </a:extLst>
          </p:cNvPr>
          <p:cNvSpPr/>
          <p:nvPr/>
        </p:nvSpPr>
        <p:spPr>
          <a:xfrm>
            <a:off x="640125" y="4440860"/>
            <a:ext cx="4085367" cy="928459"/>
          </a:xfrm>
          <a:prstGeom prst="rect">
            <a:avLst/>
          </a:prstGeom>
        </p:spPr>
        <p:txBody>
          <a:bodyPr wrap="square">
            <a:spAutoFit/>
          </a:bodyPr>
          <a:lstStyle/>
          <a:p>
            <a:pPr>
              <a:spcBef>
                <a:spcPts val="225"/>
              </a:spcBef>
              <a:spcAft>
                <a:spcPts val="225"/>
              </a:spcAft>
            </a:pPr>
            <a:r>
              <a:rPr lang="en-US" sz="2100" b="1">
                <a:solidFill>
                  <a:srgbClr val="002060"/>
                </a:solidFill>
              </a:rPr>
              <a:t>Vision</a:t>
            </a:r>
            <a:endParaRPr lang="en-US" sz="2100">
              <a:solidFill>
                <a:srgbClr val="002060"/>
              </a:solidFill>
              <a:cs typeface="Calibri"/>
            </a:endParaRPr>
          </a:p>
          <a:p>
            <a:pPr>
              <a:spcBef>
                <a:spcPts val="225"/>
              </a:spcBef>
              <a:spcAft>
                <a:spcPts val="225"/>
              </a:spcAft>
            </a:pPr>
            <a:r>
              <a:rPr lang="en-US" sz="1500"/>
              <a:t>DART’s Enterprise Project Management technology enables world class business practices</a:t>
            </a:r>
            <a:endParaRPr lang="en-US" sz="1500" b="1">
              <a:cs typeface="Calibri"/>
            </a:endParaRPr>
          </a:p>
        </p:txBody>
      </p:sp>
    </p:spTree>
    <p:extLst>
      <p:ext uri="{BB962C8B-B14F-4D97-AF65-F5344CB8AC3E}">
        <p14:creationId xmlns:p14="http://schemas.microsoft.com/office/powerpoint/2010/main" val="3074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2500"/>
                            </p:stCondLst>
                            <p:childTnLst>
                              <p:par>
                                <p:cTn id="14" presetID="22" presetClass="entr" presetSubtype="8"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814658"/>
            <a:ext cx="8058150" cy="678656"/>
          </a:xfrm>
        </p:spPr>
        <p:txBody>
          <a:bodyPr/>
          <a:lstStyle/>
          <a:p>
            <a:r>
              <a:rPr lang="en-US" dirty="0"/>
              <a:t>EPM Project Scope</a:t>
            </a:r>
          </a:p>
        </p:txBody>
      </p:sp>
      <p:sp>
        <p:nvSpPr>
          <p:cNvPr id="4" name="Text Placeholder 2"/>
          <p:cNvSpPr txBox="1">
            <a:spLocks/>
          </p:cNvSpPr>
          <p:nvPr/>
        </p:nvSpPr>
        <p:spPr>
          <a:xfrm>
            <a:off x="628650" y="1917796"/>
            <a:ext cx="4693754" cy="3424500"/>
          </a:xfrm>
          <a:prstGeom prst="rect">
            <a:avLst/>
          </a:prstGeom>
        </p:spPr>
        <p:txBody>
          <a:bodyPr vert="horz" lIns="68580" tIns="34290" rIns="68580" bIns="34290" rtlCol="0" anchor="t">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kern="1200" baseline="0" dirty="0" smtClean="0">
                <a:solidFill>
                  <a:schemeClr val="tx1"/>
                </a:solidFill>
                <a:latin typeface="Calibri" charset="0"/>
                <a:ea typeface="+mn-ea"/>
                <a:cs typeface="+mn-cs"/>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kern="1200" baseline="0" dirty="0" smtClean="0">
                <a:solidFill>
                  <a:schemeClr val="tx1"/>
                </a:solidFill>
                <a:latin typeface="Calibri" charset="0"/>
                <a:ea typeface="+mn-ea"/>
                <a:cs typeface="+mn-cs"/>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kern="1200" baseline="0" dirty="0" smtClean="0">
                <a:solidFill>
                  <a:schemeClr val="tx1"/>
                </a:solidFill>
                <a:latin typeface="Calibri" charset="0"/>
                <a:ea typeface="+mn-ea"/>
                <a:cs typeface="+mn-cs"/>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kern="1200" baseline="0">
                <a:solidFill>
                  <a:schemeClr val="tx1"/>
                </a:solidFill>
                <a:latin typeface="Calibri"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2800" kern="1200" dirty="0" smtClean="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Aft>
                <a:spcPts val="450"/>
              </a:spcAft>
              <a:defRPr/>
            </a:pPr>
            <a:r>
              <a:rPr lang="en-US" sz="1500" dirty="0">
                <a:solidFill>
                  <a:prstClr val="black"/>
                </a:solidFill>
              </a:rPr>
              <a:t>Masterworks System Implementation</a:t>
            </a:r>
          </a:p>
          <a:p>
            <a:pPr marL="600075" lvl="1" indent="-257175" defTabSz="685800">
              <a:spcAft>
                <a:spcPts val="450"/>
              </a:spcAft>
              <a:buFontTx/>
              <a:buChar char="-"/>
              <a:defRPr/>
            </a:pPr>
            <a:r>
              <a:rPr lang="en-US" sz="1500" dirty="0">
                <a:solidFill>
                  <a:prstClr val="black"/>
                </a:solidFill>
              </a:rPr>
              <a:t>18-month implementation</a:t>
            </a:r>
            <a:endParaRPr lang="en-US" sz="1500" b="1" u="sng" dirty="0">
              <a:solidFill>
                <a:srgbClr val="FF0000"/>
              </a:solidFill>
            </a:endParaRPr>
          </a:p>
          <a:p>
            <a:pPr lvl="1">
              <a:buFontTx/>
              <a:buChar char="-"/>
              <a:defRPr/>
            </a:pPr>
            <a:r>
              <a:rPr lang="en-US" sz="1500" dirty="0">
                <a:solidFill>
                  <a:prstClr val="black"/>
                </a:solidFill>
              </a:rPr>
              <a:t>Off the shelf solution configured based on business rules and workflows, interfaces and data migration.</a:t>
            </a:r>
            <a:endParaRPr lang="en-US" sz="1500" dirty="0">
              <a:solidFill>
                <a:prstClr val="black"/>
              </a:solidFill>
              <a:cs typeface="Calibri"/>
            </a:endParaRPr>
          </a:p>
          <a:p>
            <a:pPr marL="600075" lvl="1" indent="-257175" defTabSz="685800">
              <a:spcAft>
                <a:spcPts val="450"/>
              </a:spcAft>
              <a:buFontTx/>
              <a:buChar char="-"/>
              <a:defRPr/>
            </a:pPr>
            <a:r>
              <a:rPr lang="en-US" sz="1500" dirty="0" err="1">
                <a:solidFill>
                  <a:prstClr val="black"/>
                </a:solidFill>
              </a:rPr>
              <a:t>En</a:t>
            </a:r>
            <a:r>
              <a:rPr lang="en-US" sz="1500" dirty="0">
                <a:solidFill>
                  <a:prstClr val="black"/>
                </a:solidFill>
              </a:rPr>
              <a:t>d-to-end project planning, execution, implementation and maintenance of DART assets</a:t>
            </a:r>
            <a:endParaRPr lang="en-US" sz="1500" dirty="0">
              <a:solidFill>
                <a:prstClr val="black"/>
              </a:solidFill>
              <a:cs typeface="Calibri"/>
            </a:endParaRPr>
          </a:p>
          <a:p>
            <a:pPr marL="600075" lvl="1" indent="-257175" defTabSz="685800">
              <a:spcAft>
                <a:spcPts val="450"/>
              </a:spcAft>
              <a:buFontTx/>
              <a:buChar char="-"/>
              <a:defRPr/>
            </a:pPr>
            <a:r>
              <a:rPr lang="en-US" sz="1500" dirty="0">
                <a:solidFill>
                  <a:prstClr val="black"/>
                </a:solidFill>
              </a:rPr>
              <a:t>Discovery sessions, to perform gap analysis, and business process re-engineering efforts.</a:t>
            </a:r>
          </a:p>
          <a:p>
            <a:pPr marL="600075" lvl="1" indent="-257175" defTabSz="685800">
              <a:spcAft>
                <a:spcPts val="450"/>
              </a:spcAft>
              <a:buFontTx/>
              <a:buChar char="-"/>
              <a:defRPr/>
            </a:pPr>
            <a:r>
              <a:rPr lang="en-US" sz="1500" dirty="0">
                <a:solidFill>
                  <a:prstClr val="black"/>
                </a:solidFill>
              </a:rPr>
              <a:t>End-to-End solution that will address agency capital planning along with and project execution</a:t>
            </a:r>
            <a:br>
              <a:rPr lang="en-US" sz="1500" dirty="0">
                <a:cs typeface="Calibri"/>
              </a:rPr>
            </a:br>
            <a:endParaRPr lang="en-US" sz="1500" dirty="0">
              <a:solidFill>
                <a:prstClr val="black"/>
              </a:solidFill>
            </a:endParaRPr>
          </a:p>
          <a:p>
            <a:pPr marL="257175" indent="-257175" defTabSz="685800">
              <a:spcAft>
                <a:spcPts val="450"/>
              </a:spcAft>
              <a:defRPr/>
            </a:pPr>
            <a:endParaRPr lang="en-US" sz="1500" dirty="0">
              <a:solidFill>
                <a:prstClr val="black"/>
              </a:solidFill>
            </a:endParaRPr>
          </a:p>
        </p:txBody>
      </p:sp>
      <p:pic>
        <p:nvPicPr>
          <p:cNvPr id="5" name="Picture 4">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 t="165" r="3176" b="16322"/>
          <a:stretch/>
        </p:blipFill>
        <p:spPr>
          <a:xfrm>
            <a:off x="5469838" y="1917796"/>
            <a:ext cx="2684997" cy="1730231"/>
          </a:xfrm>
          <a:prstGeom prst="rect">
            <a:avLst/>
          </a:prstGeom>
        </p:spPr>
      </p:pic>
      <p:pic>
        <p:nvPicPr>
          <p:cNvPr id="6" name="Picture 5">
            <a:extLst/>
          </p:cNvPr>
          <p:cNvPicPr>
            <a:picLocks noChangeAspect="1"/>
          </p:cNvPicPr>
          <p:nvPr/>
        </p:nvPicPr>
        <p:blipFill rotWithShape="1">
          <a:blip r:embed="rId4"/>
          <a:srcRect r="11291"/>
          <a:stretch/>
        </p:blipFill>
        <p:spPr>
          <a:xfrm>
            <a:off x="5469838" y="3818336"/>
            <a:ext cx="2684998" cy="1780563"/>
          </a:xfrm>
          <a:prstGeom prst="rect">
            <a:avLst/>
          </a:prstGeom>
        </p:spPr>
      </p:pic>
    </p:spTree>
    <p:extLst>
      <p:ext uri="{BB962C8B-B14F-4D97-AF65-F5344CB8AC3E}">
        <p14:creationId xmlns:p14="http://schemas.microsoft.com/office/powerpoint/2010/main" val="17881700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latin typeface="Franklin Gothic Demi" panose="020B0703020102020204" pitchFamily="34" charset="0"/>
              </a:rPr>
              <a:t>Masterworks Implementation Process</a:t>
            </a:r>
          </a:p>
        </p:txBody>
      </p:sp>
      <p:sp>
        <p:nvSpPr>
          <p:cNvPr id="5" name="Rectangle 3"/>
          <p:cNvSpPr>
            <a:spLocks noChangeArrowheads="1"/>
          </p:cNvSpPr>
          <p:nvPr/>
        </p:nvSpPr>
        <p:spPr bwMode="auto">
          <a:xfrm>
            <a:off x="1976719" y="5884943"/>
            <a:ext cx="8139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3" name="Rectangle 2">
            <a:extLst>
              <a:ext uri="{FF2B5EF4-FFF2-40B4-BE49-F238E27FC236}">
                <a16:creationId xmlns:a16="http://schemas.microsoft.com/office/drawing/2014/main" id="{6B2E796F-AF74-4109-BCDB-24DDEF3D536F}"/>
              </a:ext>
            </a:extLst>
          </p:cNvPr>
          <p:cNvSpPr/>
          <p:nvPr/>
        </p:nvSpPr>
        <p:spPr>
          <a:xfrm>
            <a:off x="4482913" y="3290500"/>
            <a:ext cx="223138" cy="300082"/>
          </a:xfrm>
          <a:prstGeom prst="rect">
            <a:avLst/>
          </a:prstGeom>
        </p:spPr>
        <p:txBody>
          <a:bodyPr wrap="none">
            <a:spAutoFit/>
          </a:bodyPr>
          <a:lstStyle/>
          <a:p>
            <a:r>
              <a:rPr lang="en-US" sz="1350"/>
              <a:t> </a:t>
            </a:r>
          </a:p>
        </p:txBody>
      </p:sp>
      <p:pic>
        <p:nvPicPr>
          <p:cNvPr id="2" name="Picture 5" descr="A picture containing screenshot&#10;&#10;Description generated with very high confidence">
            <a:extLst>
              <a:ext uri="{FF2B5EF4-FFF2-40B4-BE49-F238E27FC236}">
                <a16:creationId xmlns:a16="http://schemas.microsoft.com/office/drawing/2014/main" id="{6A783865-4916-45DD-8425-97A7A6BB914F}"/>
              </a:ext>
            </a:extLst>
          </p:cNvPr>
          <p:cNvPicPr>
            <a:picLocks noChangeAspect="1"/>
          </p:cNvPicPr>
          <p:nvPr/>
        </p:nvPicPr>
        <p:blipFill>
          <a:blip r:embed="rId2"/>
          <a:stretch>
            <a:fillRect/>
          </a:stretch>
        </p:blipFill>
        <p:spPr>
          <a:xfrm>
            <a:off x="1085850" y="1905936"/>
            <a:ext cx="6743700" cy="3517616"/>
          </a:xfrm>
          <a:prstGeom prst="rect">
            <a:avLst/>
          </a:prstGeom>
        </p:spPr>
      </p:pic>
    </p:spTree>
    <p:extLst>
      <p:ext uri="{BB962C8B-B14F-4D97-AF65-F5344CB8AC3E}">
        <p14:creationId xmlns:p14="http://schemas.microsoft.com/office/powerpoint/2010/main" val="98724042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Demi" panose="020B0703020102020204" pitchFamily="34" charset="0"/>
              </a:rPr>
              <a:t>Aurigo Delivery: Discovery Process</a:t>
            </a:r>
          </a:p>
        </p:txBody>
      </p:sp>
      <p:sp>
        <p:nvSpPr>
          <p:cNvPr id="6" name="TextBox 5"/>
          <p:cNvSpPr txBox="1"/>
          <p:nvPr/>
        </p:nvSpPr>
        <p:spPr>
          <a:xfrm>
            <a:off x="6261310" y="2610016"/>
            <a:ext cx="2749506" cy="2528897"/>
          </a:xfrm>
          <a:prstGeom prst="rect">
            <a:avLst/>
          </a:prstGeom>
          <a:noFill/>
        </p:spPr>
        <p:txBody>
          <a:bodyPr wrap="square" rtlCol="0" anchor="t">
            <a:spAutoFit/>
          </a:bodyPr>
          <a:lstStyle/>
          <a:p>
            <a:pPr marL="257175" indent="-257175">
              <a:spcAft>
                <a:spcPts val="450"/>
              </a:spcAft>
              <a:buFont typeface="Arial" panose="020B0604020202020204" pitchFamily="34" charset="0"/>
              <a:buChar char="•"/>
            </a:pPr>
            <a:r>
              <a:rPr lang="en-US" sz="1500" dirty="0">
                <a:latin typeface="Calibri" charset="0"/>
              </a:rPr>
              <a:t>Multiple Discovery sessions will take place with individual sessions ranging anywhere from one to three days</a:t>
            </a:r>
          </a:p>
          <a:p>
            <a:pPr marL="257175" indent="-257175">
              <a:spcAft>
                <a:spcPts val="450"/>
              </a:spcAft>
              <a:buFont typeface="Arial" panose="020B0604020202020204" pitchFamily="34" charset="0"/>
              <a:buChar char="•"/>
            </a:pPr>
            <a:r>
              <a:rPr lang="en-US" sz="1500" dirty="0">
                <a:latin typeface="Calibri" charset="0"/>
              </a:rPr>
              <a:t>Each session has specific goals and outcomes</a:t>
            </a:r>
          </a:p>
          <a:p>
            <a:pPr marL="257175" indent="-257175">
              <a:spcAft>
                <a:spcPts val="450"/>
              </a:spcAft>
              <a:buFont typeface="Arial" panose="020B0604020202020204" pitchFamily="34" charset="0"/>
              <a:buChar char="•"/>
            </a:pPr>
            <a:r>
              <a:rPr lang="en-US" sz="1500" dirty="0">
                <a:latin typeface="Calibri" charset="0"/>
              </a:rPr>
              <a:t>Functional Specification Documents will be developed as an output of these sessions.</a:t>
            </a:r>
          </a:p>
        </p:txBody>
      </p:sp>
      <p:graphicFrame>
        <p:nvGraphicFramePr>
          <p:cNvPr id="7" name="Diagram 6"/>
          <p:cNvGraphicFramePr/>
          <p:nvPr>
            <p:extLst>
              <p:ext uri="{D42A27DB-BD31-4B8C-83A1-F6EECF244321}">
                <p14:modId xmlns:p14="http://schemas.microsoft.com/office/powerpoint/2010/main" val="3668043463"/>
              </p:ext>
            </p:extLst>
          </p:nvPr>
        </p:nvGraphicFramePr>
        <p:xfrm>
          <a:off x="242003" y="1600200"/>
          <a:ext cx="6193087" cy="4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66108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2BE6F4-5117-4FA5-8501-73873E896CA7}"/>
              </a:ext>
            </a:extLst>
          </p:cNvPr>
          <p:cNvSpPr>
            <a:spLocks noGrp="1"/>
          </p:cNvSpPr>
          <p:nvPr>
            <p:ph sz="quarter" idx="10"/>
          </p:nvPr>
        </p:nvSpPr>
        <p:spPr>
          <a:xfrm>
            <a:off x="721894" y="1888028"/>
            <a:ext cx="5562815" cy="3397790"/>
          </a:xfrm>
        </p:spPr>
        <p:txBody>
          <a:bodyPr/>
          <a:lstStyle/>
          <a:p>
            <a:pPr marL="0" indent="0">
              <a:buNone/>
            </a:pPr>
            <a:r>
              <a:rPr lang="en-US" b="1" dirty="0"/>
              <a:t>The Simple Truth</a:t>
            </a:r>
          </a:p>
          <a:p>
            <a:pPr>
              <a:spcBef>
                <a:spcPts val="900"/>
              </a:spcBef>
            </a:pPr>
            <a:r>
              <a:rPr lang="en-US" altLang="en-US" dirty="0"/>
              <a:t>Benefits are not realized, unless the people adopt the change</a:t>
            </a:r>
          </a:p>
          <a:p>
            <a:pPr>
              <a:spcBef>
                <a:spcPts val="900"/>
              </a:spcBef>
            </a:pPr>
            <a:r>
              <a:rPr lang="en-US" altLang="en-US" dirty="0"/>
              <a:t>The percent of adoption directly correlates  to the level of project success</a:t>
            </a:r>
          </a:p>
          <a:p>
            <a:pPr lvl="1">
              <a:spcBef>
                <a:spcPts val="900"/>
              </a:spcBef>
            </a:pPr>
            <a:endParaRPr lang="en-US" altLang="en-US" dirty="0"/>
          </a:p>
          <a:p>
            <a:endParaRPr lang="en-US" dirty="0"/>
          </a:p>
        </p:txBody>
      </p:sp>
      <p:sp>
        <p:nvSpPr>
          <p:cNvPr id="3" name="Title 2">
            <a:extLst>
              <a:ext uri="{FF2B5EF4-FFF2-40B4-BE49-F238E27FC236}">
                <a16:creationId xmlns:a16="http://schemas.microsoft.com/office/drawing/2014/main" id="{197E5CD1-52A8-4616-8C9F-FB151F59515F}"/>
              </a:ext>
            </a:extLst>
          </p:cNvPr>
          <p:cNvSpPr>
            <a:spLocks noGrp="1"/>
          </p:cNvSpPr>
          <p:nvPr>
            <p:ph type="title"/>
          </p:nvPr>
        </p:nvSpPr>
        <p:spPr/>
        <p:txBody>
          <a:bodyPr/>
          <a:lstStyle/>
          <a:p>
            <a:r>
              <a:rPr lang="en-US" dirty="0"/>
              <a:t>Adoption Metrics</a:t>
            </a:r>
          </a:p>
        </p:txBody>
      </p:sp>
      <p:pic>
        <p:nvPicPr>
          <p:cNvPr id="6" name="Picture 5">
            <a:extLst>
              <a:ext uri="{FF2B5EF4-FFF2-40B4-BE49-F238E27FC236}">
                <a16:creationId xmlns:a16="http://schemas.microsoft.com/office/drawing/2014/main" id="{34B19776-3F1E-4694-90E6-CDED99C33C3B}"/>
              </a:ext>
            </a:extLst>
          </p:cNvPr>
          <p:cNvPicPr>
            <a:picLocks noChangeAspect="1"/>
          </p:cNvPicPr>
          <p:nvPr/>
        </p:nvPicPr>
        <p:blipFill>
          <a:blip r:embed="rId2"/>
          <a:stretch>
            <a:fillRect/>
          </a:stretch>
        </p:blipFill>
        <p:spPr>
          <a:xfrm>
            <a:off x="1146051" y="3902190"/>
            <a:ext cx="2372078" cy="2150919"/>
          </a:xfrm>
          <a:prstGeom prst="rect">
            <a:avLst/>
          </a:prstGeom>
          <a:ln>
            <a:noFill/>
          </a:ln>
          <a:scene3d>
            <a:camera prst="orthographicFront"/>
            <a:lightRig rig="threePt" dir="t"/>
          </a:scene3d>
          <a:sp3d>
            <a:bevelT/>
          </a:sp3d>
        </p:spPr>
      </p:pic>
      <p:sp>
        <p:nvSpPr>
          <p:cNvPr id="7" name="Content Placeholder 2">
            <a:extLst>
              <a:ext uri="{FF2B5EF4-FFF2-40B4-BE49-F238E27FC236}">
                <a16:creationId xmlns:a16="http://schemas.microsoft.com/office/drawing/2014/main" id="{114DC640-72EA-4CF8-A9FA-64AA1037347F}"/>
              </a:ext>
            </a:extLst>
          </p:cNvPr>
          <p:cNvSpPr txBox="1">
            <a:spLocks/>
          </p:cNvSpPr>
          <p:nvPr/>
        </p:nvSpPr>
        <p:spPr bwMode="gray">
          <a:xfrm>
            <a:off x="3538851" y="4215720"/>
            <a:ext cx="5138656" cy="447373"/>
          </a:xfrm>
          <a:prstGeom prst="rect">
            <a:avLst/>
          </a:prstGeom>
        </p:spPr>
        <p:txBody>
          <a:bodyPr lIns="0" tIns="0" rIns="0" bIns="0">
            <a:normAutofit lnSpcReduction="10000"/>
          </a:bodyPr>
          <a:lstStyle>
            <a:lvl1pPr marL="489833" indent="-489833" algn="l" defTabSz="653110" rtl="0" eaLnBrk="1" latinLnBrk="0" hangingPunct="1">
              <a:spcBef>
                <a:spcPts val="754"/>
              </a:spcBef>
              <a:spcAft>
                <a:spcPts val="754"/>
              </a:spcAft>
              <a:buClr>
                <a:srgbClr val="FFFFFF"/>
              </a:buClr>
              <a:buFont typeface="Wingdings" charset="2"/>
              <a:buChar char="§"/>
              <a:defRPr sz="2900" kern="1200">
                <a:solidFill>
                  <a:srgbClr val="FFFFFF"/>
                </a:solidFill>
                <a:latin typeface="Arial"/>
                <a:ea typeface="+mn-ea"/>
                <a:cs typeface="Arial"/>
              </a:defRPr>
            </a:lvl1pPr>
            <a:lvl2pPr marL="1061304" indent="-408194" algn="l" defTabSz="653110" rtl="0" eaLnBrk="1" latinLnBrk="0" hangingPunct="1">
              <a:spcBef>
                <a:spcPts val="754"/>
              </a:spcBef>
              <a:spcAft>
                <a:spcPts val="754"/>
              </a:spcAft>
              <a:buClr>
                <a:srgbClr val="FFFFFF"/>
              </a:buClr>
              <a:buFont typeface="Arial"/>
              <a:buChar char="–"/>
              <a:defRPr sz="2600" kern="1200">
                <a:solidFill>
                  <a:srgbClr val="FFFFFF"/>
                </a:solidFill>
                <a:latin typeface="Arial"/>
                <a:ea typeface="+mn-ea"/>
                <a:cs typeface="Arial"/>
              </a:defRPr>
            </a:lvl2pPr>
            <a:lvl3pPr marL="1632776" indent="-326555" algn="l" defTabSz="653110" rtl="0" eaLnBrk="1" latinLnBrk="0" hangingPunct="1">
              <a:spcBef>
                <a:spcPts val="754"/>
              </a:spcBef>
              <a:spcAft>
                <a:spcPts val="754"/>
              </a:spcAft>
              <a:buClr>
                <a:srgbClr val="FFFFFF"/>
              </a:buClr>
              <a:buFont typeface="Arial"/>
              <a:buChar char="•"/>
              <a:defRPr sz="2600" kern="1200">
                <a:solidFill>
                  <a:srgbClr val="FFFFFF"/>
                </a:solidFill>
                <a:latin typeface="Arial"/>
                <a:ea typeface="+mn-ea"/>
                <a:cs typeface="Arial"/>
              </a:defRPr>
            </a:lvl3pPr>
            <a:lvl4pPr marL="2285886" indent="-326555" algn="l" defTabSz="653110" rtl="0" eaLnBrk="1" latinLnBrk="0" hangingPunct="1">
              <a:spcBef>
                <a:spcPts val="754"/>
              </a:spcBef>
              <a:spcAft>
                <a:spcPts val="754"/>
              </a:spcAft>
              <a:buClr>
                <a:srgbClr val="FFFFFF"/>
              </a:buClr>
              <a:buSzPct val="65000"/>
              <a:buFont typeface="Wingdings 3" charset="2"/>
              <a:buChar char=""/>
              <a:defRPr sz="2600" kern="1200">
                <a:solidFill>
                  <a:srgbClr val="FFFFFF"/>
                </a:solidFill>
                <a:latin typeface="Arial"/>
                <a:ea typeface="+mn-ea"/>
                <a:cs typeface="Arial"/>
              </a:defRPr>
            </a:lvl4pPr>
            <a:lvl5pPr marL="2938996" indent="-326555" algn="l" defTabSz="653110" rtl="0" eaLnBrk="1" latinLnBrk="0" hangingPunct="1">
              <a:spcBef>
                <a:spcPts val="754"/>
              </a:spcBef>
              <a:spcAft>
                <a:spcPts val="754"/>
              </a:spcAft>
              <a:buClr>
                <a:srgbClr val="FFFFFF"/>
              </a:buClr>
              <a:buSzPct val="65000"/>
              <a:buFont typeface="Courier New"/>
              <a:buChar char="o"/>
              <a:defRPr sz="2600" kern="1200">
                <a:solidFill>
                  <a:srgbClr val="FFFFFF"/>
                </a:solidFill>
                <a:latin typeface="Arial"/>
                <a:ea typeface="+mn-ea"/>
                <a:cs typeface="Arial"/>
              </a:defRPr>
            </a:lvl5pPr>
            <a:lvl6pPr marL="3592106" indent="-326555" algn="l" defTabSz="653110" rtl="0" eaLnBrk="1" latinLnBrk="0" hangingPunct="1">
              <a:spcBef>
                <a:spcPct val="20000"/>
              </a:spcBef>
              <a:buClr>
                <a:srgbClr val="FFFFFF"/>
              </a:buClr>
              <a:buSzPct val="50000"/>
              <a:buFont typeface="Wingdings" charset="2"/>
              <a:buChar char="u"/>
              <a:defRPr sz="2600" kern="1200" baseline="0">
                <a:solidFill>
                  <a:srgbClr val="FFFFFF"/>
                </a:solidFill>
                <a:latin typeface="Arial"/>
                <a:ea typeface="+mn-ea"/>
                <a:cs typeface="Arial"/>
              </a:defRPr>
            </a:lvl6pPr>
            <a:lvl7pPr marL="4245216" indent="-326555" algn="l" defTabSz="653110" rtl="0" eaLnBrk="1" latinLnBrk="0" hangingPunct="1">
              <a:spcBef>
                <a:spcPct val="20000"/>
              </a:spcBef>
              <a:buClr>
                <a:srgbClr val="FFFFFF"/>
              </a:buClr>
              <a:buSzPct val="70000"/>
              <a:buFont typeface="Wingdings" charset="2"/>
              <a:buChar char=""/>
              <a:defRPr sz="2600" kern="1200" baseline="0">
                <a:solidFill>
                  <a:srgbClr val="FFFFFF"/>
                </a:solidFill>
                <a:latin typeface="Arial"/>
                <a:ea typeface="+mn-ea"/>
                <a:cs typeface="Arial"/>
              </a:defRPr>
            </a:lvl7pPr>
            <a:lvl8pPr marL="4898327" indent="-326555" algn="l" defTabSz="653110" rtl="0" eaLnBrk="1" latinLnBrk="0" hangingPunct="1">
              <a:spcBef>
                <a:spcPct val="20000"/>
              </a:spcBef>
              <a:buClr>
                <a:srgbClr val="FFFFFF"/>
              </a:buClr>
              <a:buSzPct val="50000"/>
              <a:buFont typeface="Wingdings" charset="2"/>
              <a:buChar char=""/>
              <a:defRPr sz="2600" kern="1200" baseline="0">
                <a:solidFill>
                  <a:srgbClr val="FFFFFF"/>
                </a:solidFill>
                <a:latin typeface="Arial"/>
                <a:ea typeface="+mn-ea"/>
                <a:cs typeface="Arial"/>
              </a:defRPr>
            </a:lvl8pPr>
            <a:lvl9pPr marL="5551437" indent="-326555" algn="l" defTabSz="653110" rtl="0" eaLnBrk="1" latinLnBrk="0" hangingPunct="1">
              <a:spcBef>
                <a:spcPct val="20000"/>
              </a:spcBef>
              <a:buFont typeface="Arial"/>
              <a:buChar char="•"/>
              <a:defRPr sz="2600" kern="1200" baseline="0">
                <a:solidFill>
                  <a:schemeClr val="bg1"/>
                </a:solidFill>
                <a:latin typeface="+mn-lt"/>
                <a:ea typeface="+mn-ea"/>
                <a:cs typeface="+mn-cs"/>
              </a:defRPr>
            </a:lvl9pPr>
          </a:lstStyle>
          <a:p>
            <a:pPr marL="0" indent="0" algn="ctr" eaLnBrk="0" hangingPunct="0">
              <a:spcBef>
                <a:spcPct val="20000"/>
              </a:spcBef>
              <a:spcAft>
                <a:spcPct val="0"/>
              </a:spcAft>
              <a:buNone/>
              <a:defRPr/>
            </a:pPr>
            <a:r>
              <a:rPr lang="en-US" sz="1500" dirty="0">
                <a:solidFill>
                  <a:sysClr val="windowText" lastClr="000000"/>
                </a:solidFill>
                <a:latin typeface="+mn-lt"/>
              </a:rPr>
              <a:t>Allows leadership to hold key stakeholders accountable for expected adoption levels and benefit realization</a:t>
            </a:r>
          </a:p>
        </p:txBody>
      </p:sp>
      <p:sp>
        <p:nvSpPr>
          <p:cNvPr id="8" name="Rectangle 7">
            <a:extLst>
              <a:ext uri="{FF2B5EF4-FFF2-40B4-BE49-F238E27FC236}">
                <a16:creationId xmlns:a16="http://schemas.microsoft.com/office/drawing/2014/main" id="{CCF286A2-6B11-44F2-8910-81D44A00D2C6}"/>
              </a:ext>
            </a:extLst>
          </p:cNvPr>
          <p:cNvSpPr>
            <a:spLocks noChangeArrowheads="1"/>
          </p:cNvSpPr>
          <p:nvPr/>
        </p:nvSpPr>
        <p:spPr bwMode="auto">
          <a:xfrm>
            <a:off x="3503301" y="4961498"/>
            <a:ext cx="51386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500" dirty="0">
                <a:solidFill>
                  <a:sysClr val="windowText" lastClr="000000"/>
                </a:solidFill>
                <a:latin typeface="+mn-lt"/>
                <a:cs typeface="Arial"/>
              </a:rPr>
              <a:t>Intra-organizational measures provide a visible competitive motivator and an actionable leadership metric</a:t>
            </a:r>
          </a:p>
        </p:txBody>
      </p:sp>
      <p:sp>
        <p:nvSpPr>
          <p:cNvPr id="9" name="Rectangle 8">
            <a:extLst>
              <a:ext uri="{FF2B5EF4-FFF2-40B4-BE49-F238E27FC236}">
                <a16:creationId xmlns:a16="http://schemas.microsoft.com/office/drawing/2014/main" id="{15E394FC-D981-46CA-8361-F0870A9BE5B0}"/>
              </a:ext>
            </a:extLst>
          </p:cNvPr>
          <p:cNvSpPr>
            <a:spLocks noChangeArrowheads="1"/>
          </p:cNvSpPr>
          <p:nvPr/>
        </p:nvSpPr>
        <p:spPr bwMode="auto">
          <a:xfrm>
            <a:off x="3211830" y="5639612"/>
            <a:ext cx="5486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700" b="1" dirty="0">
                <a:solidFill>
                  <a:sysClr val="windowText" lastClr="000000"/>
                </a:solidFill>
                <a:latin typeface="+mn-lt"/>
                <a:cs typeface="Arial"/>
              </a:rPr>
              <a:t>Inspect what you expect</a:t>
            </a:r>
          </a:p>
        </p:txBody>
      </p:sp>
      <p:pic>
        <p:nvPicPr>
          <p:cNvPr id="16" name="Picture 15">
            <a:extLst>
              <a:ext uri="{FF2B5EF4-FFF2-40B4-BE49-F238E27FC236}">
                <a16:creationId xmlns:a16="http://schemas.microsoft.com/office/drawing/2014/main" id="{203025CA-88CD-4494-B266-279C43EA3241}"/>
              </a:ext>
            </a:extLst>
          </p:cNvPr>
          <p:cNvPicPr>
            <a:picLocks noChangeAspect="1"/>
          </p:cNvPicPr>
          <p:nvPr/>
        </p:nvPicPr>
        <p:blipFill>
          <a:blip r:embed="rId3"/>
          <a:stretch>
            <a:fillRect/>
          </a:stretch>
        </p:blipFill>
        <p:spPr>
          <a:xfrm>
            <a:off x="6284709" y="1189332"/>
            <a:ext cx="2542253" cy="1943269"/>
          </a:xfrm>
          <a:prstGeom prst="rect">
            <a:avLst/>
          </a:prstGeom>
        </p:spPr>
      </p:pic>
    </p:spTree>
    <p:extLst>
      <p:ext uri="{BB962C8B-B14F-4D97-AF65-F5344CB8AC3E}">
        <p14:creationId xmlns:p14="http://schemas.microsoft.com/office/powerpoint/2010/main" val="2908582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67803" y="1624488"/>
            <a:ext cx="7421078" cy="4730591"/>
          </a:xfrm>
        </p:spPr>
        <p:txBody>
          <a:bodyPr vert="horz" lIns="68580" tIns="34290" rIns="68580" bIns="34290" rtlCol="0" anchor="t">
            <a:noAutofit/>
          </a:bodyPr>
          <a:lstStyle/>
          <a:p>
            <a:r>
              <a:rPr lang="en-US" dirty="0">
                <a:cs typeface="Calibri"/>
              </a:rPr>
              <a:t>Establish strong project governance model and project management structures/processes </a:t>
            </a:r>
          </a:p>
          <a:p>
            <a:pPr marL="260747" indent="-260747"/>
            <a:r>
              <a:rPr lang="en-US" dirty="0">
                <a:cs typeface="Calibri"/>
              </a:rPr>
              <a:t>Implement the standard out-of-the-box functionality of the Masterworks software within 18 months to support the planning, delivery, monitoring and control of DART’s projects</a:t>
            </a:r>
          </a:p>
          <a:p>
            <a:pPr marL="260747" indent="-260747"/>
            <a:r>
              <a:rPr lang="en-US" dirty="0">
                <a:cs typeface="Calibri"/>
              </a:rPr>
              <a:t>Define a new To-Be business model based on the Masterworks software for the full project lifecycle</a:t>
            </a:r>
          </a:p>
          <a:p>
            <a:pPr marL="260747" indent="-260747"/>
            <a:r>
              <a:rPr lang="en-US" dirty="0">
                <a:cs typeface="Calibri"/>
              </a:rPr>
              <a:t>Plan and deliver a robust organizational change management program to facilitate a successful transition to the Masterworks product and DART’s new To-Be business model</a:t>
            </a:r>
            <a:endParaRPr lang="en-US" dirty="0"/>
          </a:p>
          <a:p>
            <a:pPr marL="260747" indent="-260747"/>
            <a:r>
              <a:rPr lang="en-US" dirty="0">
                <a:cs typeface="Calibri"/>
              </a:rPr>
              <a:t>Design and implement a system support model with appropriate Aurigo and internal DART resources</a:t>
            </a:r>
            <a:endParaRPr lang="en-US" dirty="0"/>
          </a:p>
          <a:p>
            <a:pPr marL="260747" indent="-260747"/>
            <a:r>
              <a:rPr lang="en-US" dirty="0">
                <a:cs typeface="Calibri"/>
              </a:rPr>
              <a:t>Conduct formal lessons learned processes at key milestone points and at project completion</a:t>
            </a:r>
          </a:p>
          <a:p>
            <a:pPr marL="260747" indent="-260747"/>
            <a:endParaRPr lang="en-US" dirty="0"/>
          </a:p>
          <a:p>
            <a:pPr marL="0"/>
            <a:endParaRPr lang="en-US" dirty="0">
              <a:cs typeface="Calibri"/>
            </a:endParaRPr>
          </a:p>
          <a:p>
            <a:pPr marL="0"/>
            <a:endParaRPr lang="en-US" dirty="0">
              <a:cs typeface="Calibri"/>
            </a:endParaRPr>
          </a:p>
        </p:txBody>
      </p:sp>
      <p:sp>
        <p:nvSpPr>
          <p:cNvPr id="3" name="Title 2"/>
          <p:cNvSpPr>
            <a:spLocks noGrp="1"/>
          </p:cNvSpPr>
          <p:nvPr>
            <p:ph type="title"/>
          </p:nvPr>
        </p:nvSpPr>
        <p:spPr/>
        <p:txBody>
          <a:bodyPr/>
          <a:lstStyle/>
          <a:p>
            <a:r>
              <a:rPr lang="en-US" dirty="0"/>
              <a:t>EPM Success Criteria </a:t>
            </a:r>
            <a:endParaRPr lang="en-US" sz="1350" dirty="0"/>
          </a:p>
        </p:txBody>
      </p:sp>
    </p:spTree>
    <p:extLst>
      <p:ext uri="{BB962C8B-B14F-4D97-AF65-F5344CB8AC3E}">
        <p14:creationId xmlns:p14="http://schemas.microsoft.com/office/powerpoint/2010/main" val="3790137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4E4EA-7D03-44D5-9E04-37B4DD48CC8A}"/>
              </a:ext>
            </a:extLst>
          </p:cNvPr>
          <p:cNvSpPr>
            <a:spLocks noGrp="1"/>
          </p:cNvSpPr>
          <p:nvPr>
            <p:ph type="body" sz="quarter" idx="10"/>
          </p:nvPr>
        </p:nvSpPr>
        <p:spPr/>
        <p:txBody>
          <a:bodyPr/>
          <a:lstStyle/>
          <a:p>
            <a:r>
              <a:rPr lang="en-US" dirty="0"/>
              <a:t>Questions ?</a:t>
            </a:r>
          </a:p>
        </p:txBody>
      </p:sp>
    </p:spTree>
    <p:extLst>
      <p:ext uri="{BB962C8B-B14F-4D97-AF65-F5344CB8AC3E}">
        <p14:creationId xmlns:p14="http://schemas.microsoft.com/office/powerpoint/2010/main" val="2755612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chemeClr val="bg1"/>
          </a:solidFill>
        </p:spPr>
        <p:txBody>
          <a:bodyPr/>
          <a:lstStyle/>
          <a:p>
            <a:r>
              <a:rPr lang="en-US" dirty="0"/>
              <a:t>GoPass </a:t>
            </a:r>
          </a:p>
          <a:p>
            <a:r>
              <a:rPr lang="en-US" dirty="0"/>
              <a:t>Data Integration</a:t>
            </a:r>
          </a:p>
        </p:txBody>
      </p:sp>
      <p:pic>
        <p:nvPicPr>
          <p:cNvPr id="3" name="Picture 2">
            <a:extLst>
              <a:ext uri="{FF2B5EF4-FFF2-40B4-BE49-F238E27FC236}">
                <a16:creationId xmlns:a16="http://schemas.microsoft.com/office/drawing/2014/main" id="{1DA43874-C600-459D-8B9E-6B75D1475797}"/>
              </a:ext>
            </a:extLst>
          </p:cNvPr>
          <p:cNvPicPr>
            <a:picLocks noChangeAspect="1"/>
          </p:cNvPicPr>
          <p:nvPr/>
        </p:nvPicPr>
        <p:blipFill>
          <a:blip r:embed="rId2"/>
          <a:stretch>
            <a:fillRect/>
          </a:stretch>
        </p:blipFill>
        <p:spPr>
          <a:xfrm>
            <a:off x="2817121" y="2637059"/>
            <a:ext cx="3524422" cy="786023"/>
          </a:xfrm>
          <a:prstGeom prst="rect">
            <a:avLst/>
          </a:prstGeom>
        </p:spPr>
      </p:pic>
    </p:spTree>
    <p:extLst>
      <p:ext uri="{BB962C8B-B14F-4D97-AF65-F5344CB8AC3E}">
        <p14:creationId xmlns:p14="http://schemas.microsoft.com/office/powerpoint/2010/main" val="28975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Transit Feed</a:t>
            </a:r>
          </a:p>
        </p:txBody>
      </p:sp>
      <p:sp>
        <p:nvSpPr>
          <p:cNvPr id="7" name="TextBox 6">
            <a:extLst>
              <a:ext uri="{FF2B5EF4-FFF2-40B4-BE49-F238E27FC236}">
                <a16:creationId xmlns:a16="http://schemas.microsoft.com/office/drawing/2014/main" id="{BF944E07-6C12-45B5-97BD-751DE2600197}"/>
              </a:ext>
            </a:extLst>
          </p:cNvPr>
          <p:cNvSpPr txBox="1"/>
          <p:nvPr/>
        </p:nvSpPr>
        <p:spPr>
          <a:xfrm>
            <a:off x="628651" y="1916546"/>
            <a:ext cx="3638550" cy="1292662"/>
          </a:xfrm>
          <a:prstGeom prst="rect">
            <a:avLst/>
          </a:prstGeom>
          <a:noFill/>
        </p:spPr>
        <p:txBody>
          <a:bodyPr wrap="square" rtlCol="0">
            <a:spAutoFit/>
          </a:bodyPr>
          <a:lstStyle/>
          <a:p>
            <a:r>
              <a:rPr lang="en-US" sz="2400" b="1" dirty="0"/>
              <a:t>Real Time feed GTFS-R</a:t>
            </a:r>
          </a:p>
          <a:p>
            <a:endParaRPr lang="en-US" dirty="0"/>
          </a:p>
          <a:p>
            <a:endParaRPr lang="en-US" dirty="0"/>
          </a:p>
          <a:p>
            <a:endParaRPr lang="en-US" dirty="0"/>
          </a:p>
        </p:txBody>
      </p:sp>
      <p:sp>
        <p:nvSpPr>
          <p:cNvPr id="9" name="TextBox 8">
            <a:extLst>
              <a:ext uri="{FF2B5EF4-FFF2-40B4-BE49-F238E27FC236}">
                <a16:creationId xmlns:a16="http://schemas.microsoft.com/office/drawing/2014/main" id="{AE780B8F-D3B1-45E0-A2C5-40B04204A9C3}"/>
              </a:ext>
            </a:extLst>
          </p:cNvPr>
          <p:cNvSpPr txBox="1"/>
          <p:nvPr/>
        </p:nvSpPr>
        <p:spPr>
          <a:xfrm>
            <a:off x="4876801" y="1899458"/>
            <a:ext cx="3435927" cy="1015663"/>
          </a:xfrm>
          <a:prstGeom prst="rect">
            <a:avLst/>
          </a:prstGeom>
          <a:noFill/>
        </p:spPr>
        <p:txBody>
          <a:bodyPr wrap="square" rtlCol="0">
            <a:spAutoFit/>
          </a:bodyPr>
          <a:lstStyle/>
          <a:p>
            <a:r>
              <a:rPr lang="en-US" sz="2400" b="1" dirty="0"/>
              <a:t>Static feed GTFS-Static</a:t>
            </a:r>
          </a:p>
          <a:p>
            <a:endParaRPr lang="en-US" dirty="0"/>
          </a:p>
          <a:p>
            <a:endParaRPr lang="en-US" dirty="0"/>
          </a:p>
        </p:txBody>
      </p:sp>
      <p:graphicFrame>
        <p:nvGraphicFramePr>
          <p:cNvPr id="10" name="Table 9">
            <a:extLst>
              <a:ext uri="{FF2B5EF4-FFF2-40B4-BE49-F238E27FC236}">
                <a16:creationId xmlns:a16="http://schemas.microsoft.com/office/drawing/2014/main" id="{AC1FB693-0722-4EC1-BDC8-1185BCF2AC14}"/>
              </a:ext>
            </a:extLst>
          </p:cNvPr>
          <p:cNvGraphicFramePr>
            <a:graphicFrameLocks noGrp="1"/>
          </p:cNvGraphicFramePr>
          <p:nvPr>
            <p:extLst/>
          </p:nvPr>
        </p:nvGraphicFramePr>
        <p:xfrm>
          <a:off x="628650" y="2628606"/>
          <a:ext cx="3638550" cy="1112520"/>
        </p:xfrm>
        <a:graphic>
          <a:graphicData uri="http://schemas.openxmlformats.org/drawingml/2006/table">
            <a:tbl>
              <a:tblPr firstRow="1" bandRow="1">
                <a:tableStyleId>{5C22544A-7EE6-4342-B048-85BDC9FD1C3A}</a:tableStyleId>
              </a:tblPr>
              <a:tblGrid>
                <a:gridCol w="1819275">
                  <a:extLst>
                    <a:ext uri="{9D8B030D-6E8A-4147-A177-3AD203B41FA5}">
                      <a16:colId xmlns:a16="http://schemas.microsoft.com/office/drawing/2014/main" val="2618183837"/>
                    </a:ext>
                  </a:extLst>
                </a:gridCol>
                <a:gridCol w="1819275">
                  <a:extLst>
                    <a:ext uri="{9D8B030D-6E8A-4147-A177-3AD203B41FA5}">
                      <a16:colId xmlns:a16="http://schemas.microsoft.com/office/drawing/2014/main" val="3576209198"/>
                    </a:ext>
                  </a:extLst>
                </a:gridCol>
              </a:tblGrid>
              <a:tr h="370840">
                <a:tc>
                  <a:txBody>
                    <a:bodyPr/>
                    <a:lstStyle/>
                    <a:p>
                      <a:r>
                        <a:rPr lang="en-US" dirty="0"/>
                        <a:t>Bus</a:t>
                      </a:r>
                    </a:p>
                  </a:txBody>
                  <a:tcPr/>
                </a:tc>
                <a:tc>
                  <a:txBody>
                    <a:bodyPr/>
                    <a:lstStyle/>
                    <a:p>
                      <a:r>
                        <a:rPr lang="en-US" dirty="0"/>
                        <a:t>Rail</a:t>
                      </a:r>
                    </a:p>
                  </a:txBody>
                  <a:tcPr/>
                </a:tc>
                <a:extLst>
                  <a:ext uri="{0D108BD9-81ED-4DB2-BD59-A6C34878D82A}">
                    <a16:rowId xmlns:a16="http://schemas.microsoft.com/office/drawing/2014/main" val="3170597464"/>
                  </a:ext>
                </a:extLst>
              </a:tr>
              <a:tr h="370840">
                <a:tc>
                  <a:txBody>
                    <a:bodyPr/>
                    <a:lstStyle/>
                    <a:p>
                      <a:r>
                        <a:rPr lang="en-US" dirty="0"/>
                        <a:t>Every 60 seconds</a:t>
                      </a:r>
                    </a:p>
                  </a:txBody>
                  <a:tcPr/>
                </a:tc>
                <a:tc>
                  <a:txBody>
                    <a:bodyPr/>
                    <a:lstStyle/>
                    <a:p>
                      <a:r>
                        <a:rPr lang="en-US" dirty="0"/>
                        <a:t>Every 25 seconds</a:t>
                      </a:r>
                    </a:p>
                  </a:txBody>
                  <a:tcPr/>
                </a:tc>
                <a:extLst>
                  <a:ext uri="{0D108BD9-81ED-4DB2-BD59-A6C34878D82A}">
                    <a16:rowId xmlns:a16="http://schemas.microsoft.com/office/drawing/2014/main" val="727438761"/>
                  </a:ext>
                </a:extLst>
              </a:tr>
              <a:tr h="370840">
                <a:tc gridSpan="2">
                  <a:txBody>
                    <a:bodyPr/>
                    <a:lstStyle/>
                    <a:p>
                      <a:pPr algn="ctr"/>
                      <a:r>
                        <a:rPr lang="en-US" dirty="0"/>
                        <a:t>Location and Schedule Adherence</a:t>
                      </a:r>
                    </a:p>
                  </a:txBody>
                  <a:tcPr/>
                </a:tc>
                <a:tc hMerge="1">
                  <a:txBody>
                    <a:bodyPr/>
                    <a:lstStyle/>
                    <a:p>
                      <a:endParaRPr lang="en-US" dirty="0"/>
                    </a:p>
                  </a:txBody>
                  <a:tcPr/>
                </a:tc>
                <a:extLst>
                  <a:ext uri="{0D108BD9-81ED-4DB2-BD59-A6C34878D82A}">
                    <a16:rowId xmlns:a16="http://schemas.microsoft.com/office/drawing/2014/main" val="2173960917"/>
                  </a:ext>
                </a:extLst>
              </a:tr>
            </a:tbl>
          </a:graphicData>
        </a:graphic>
      </p:graphicFrame>
      <p:sp>
        <p:nvSpPr>
          <p:cNvPr id="11" name="Arrow: Down 10">
            <a:extLst>
              <a:ext uri="{FF2B5EF4-FFF2-40B4-BE49-F238E27FC236}">
                <a16:creationId xmlns:a16="http://schemas.microsoft.com/office/drawing/2014/main" id="{6053F6CF-E98C-435C-ACA8-D2B1C9A1B6C4}"/>
              </a:ext>
            </a:extLst>
          </p:cNvPr>
          <p:cNvSpPr/>
          <p:nvPr/>
        </p:nvSpPr>
        <p:spPr>
          <a:xfrm>
            <a:off x="2235200" y="3971636"/>
            <a:ext cx="378691" cy="674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7082C22-03A0-4501-A672-E230555AB048}"/>
              </a:ext>
            </a:extLst>
          </p:cNvPr>
          <p:cNvPicPr>
            <a:picLocks noChangeAspect="1"/>
          </p:cNvPicPr>
          <p:nvPr/>
        </p:nvPicPr>
        <p:blipFill>
          <a:blip r:embed="rId2"/>
          <a:stretch>
            <a:fillRect/>
          </a:stretch>
        </p:blipFill>
        <p:spPr>
          <a:xfrm>
            <a:off x="662334" y="4947689"/>
            <a:ext cx="3524422" cy="786023"/>
          </a:xfrm>
          <a:prstGeom prst="rect">
            <a:avLst/>
          </a:prstGeom>
        </p:spPr>
      </p:pic>
      <p:pic>
        <p:nvPicPr>
          <p:cNvPr id="16" name="Picture 15">
            <a:extLst>
              <a:ext uri="{FF2B5EF4-FFF2-40B4-BE49-F238E27FC236}">
                <a16:creationId xmlns:a16="http://schemas.microsoft.com/office/drawing/2014/main" id="{9C9BC3E3-E372-41F0-BEF5-6BE3B21712B7}"/>
              </a:ext>
            </a:extLst>
          </p:cNvPr>
          <p:cNvPicPr>
            <a:picLocks noChangeAspect="1"/>
          </p:cNvPicPr>
          <p:nvPr/>
        </p:nvPicPr>
        <p:blipFill>
          <a:blip r:embed="rId3"/>
          <a:stretch>
            <a:fillRect/>
          </a:stretch>
        </p:blipFill>
        <p:spPr>
          <a:xfrm>
            <a:off x="5664798" y="2628606"/>
            <a:ext cx="1490475" cy="1165900"/>
          </a:xfrm>
          <a:prstGeom prst="rect">
            <a:avLst/>
          </a:prstGeom>
        </p:spPr>
      </p:pic>
      <p:sp>
        <p:nvSpPr>
          <p:cNvPr id="17" name="Arrow: Down 16">
            <a:extLst>
              <a:ext uri="{FF2B5EF4-FFF2-40B4-BE49-F238E27FC236}">
                <a16:creationId xmlns:a16="http://schemas.microsoft.com/office/drawing/2014/main" id="{31AEEA08-3245-453E-A54B-9F92562B05F4}"/>
              </a:ext>
            </a:extLst>
          </p:cNvPr>
          <p:cNvSpPr/>
          <p:nvPr/>
        </p:nvSpPr>
        <p:spPr>
          <a:xfrm>
            <a:off x="6239163" y="3971636"/>
            <a:ext cx="378691" cy="674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8E1FD66-1372-43B7-B627-72E34B4B7B5C}"/>
              </a:ext>
            </a:extLst>
          </p:cNvPr>
          <p:cNvPicPr>
            <a:picLocks noChangeAspect="1"/>
          </p:cNvPicPr>
          <p:nvPr/>
        </p:nvPicPr>
        <p:blipFill>
          <a:blip r:embed="rId2"/>
          <a:stretch>
            <a:fillRect/>
          </a:stretch>
        </p:blipFill>
        <p:spPr>
          <a:xfrm>
            <a:off x="4666297" y="4947689"/>
            <a:ext cx="3524422" cy="786023"/>
          </a:xfrm>
          <a:prstGeom prst="rect">
            <a:avLst/>
          </a:prstGeom>
        </p:spPr>
      </p:pic>
    </p:spTree>
    <p:extLst>
      <p:ext uri="{BB962C8B-B14F-4D97-AF65-F5344CB8AC3E}">
        <p14:creationId xmlns:p14="http://schemas.microsoft.com/office/powerpoint/2010/main" val="67747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p:sp>
      <p:pic>
        <p:nvPicPr>
          <p:cNvPr id="1026" name="Picture 2" descr="bbfbae5d-c612-4c10-a7e3-dc245ae55563@namprd12">
            <a:extLst>
              <a:ext uri="{FF2B5EF4-FFF2-40B4-BE49-F238E27FC236}">
                <a16:creationId xmlns:a16="http://schemas.microsoft.com/office/drawing/2014/main" id="{34DA710D-11FF-4E67-888E-6941081CEE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814" y="2355851"/>
            <a:ext cx="1844675" cy="33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A4DB475-B1C0-419D-92F4-6F2697AE221C}"/>
              </a:ext>
            </a:extLst>
          </p:cNvPr>
          <p:cNvPicPr>
            <a:picLocks noChangeAspect="1"/>
          </p:cNvPicPr>
          <p:nvPr/>
        </p:nvPicPr>
        <p:blipFill>
          <a:blip r:embed="rId3"/>
          <a:stretch>
            <a:fillRect/>
          </a:stretch>
        </p:blipFill>
        <p:spPr>
          <a:xfrm>
            <a:off x="763934" y="2222961"/>
            <a:ext cx="3524422" cy="786023"/>
          </a:xfrm>
          <a:prstGeom prst="rect">
            <a:avLst/>
          </a:prstGeom>
        </p:spPr>
      </p:pic>
      <p:sp>
        <p:nvSpPr>
          <p:cNvPr id="5" name="Rectangle 4">
            <a:extLst>
              <a:ext uri="{FF2B5EF4-FFF2-40B4-BE49-F238E27FC236}">
                <a16:creationId xmlns:a16="http://schemas.microsoft.com/office/drawing/2014/main" id="{28A9105B-A711-4B3C-9C44-F2F933B52F62}"/>
              </a:ext>
            </a:extLst>
          </p:cNvPr>
          <p:cNvSpPr/>
          <p:nvPr/>
        </p:nvSpPr>
        <p:spPr>
          <a:xfrm>
            <a:off x="560030" y="3248944"/>
            <a:ext cx="3932230"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Real Time</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Trip Planning</a:t>
            </a:r>
          </a:p>
        </p:txBody>
      </p:sp>
    </p:spTree>
    <p:extLst>
      <p:ext uri="{BB962C8B-B14F-4D97-AF65-F5344CB8AC3E}">
        <p14:creationId xmlns:p14="http://schemas.microsoft.com/office/powerpoint/2010/main" val="38005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E34C649-C76B-4CD0-AE75-37D06B97223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8990" b="8990"/>
          <a:stretch>
            <a:fillRect/>
          </a:stretch>
        </p:blipFill>
        <p:spPr/>
      </p:pic>
      <p:pic>
        <p:nvPicPr>
          <p:cNvPr id="6" name="Picture 5">
            <a:extLst>
              <a:ext uri="{FF2B5EF4-FFF2-40B4-BE49-F238E27FC236}">
                <a16:creationId xmlns:a16="http://schemas.microsoft.com/office/drawing/2014/main" id="{4A4DB475-B1C0-419D-92F4-6F2697AE221C}"/>
              </a:ext>
            </a:extLst>
          </p:cNvPr>
          <p:cNvPicPr>
            <a:picLocks noChangeAspect="1"/>
          </p:cNvPicPr>
          <p:nvPr/>
        </p:nvPicPr>
        <p:blipFill>
          <a:blip r:embed="rId3"/>
          <a:stretch>
            <a:fillRect/>
          </a:stretch>
        </p:blipFill>
        <p:spPr>
          <a:xfrm>
            <a:off x="763934" y="2222961"/>
            <a:ext cx="3524422" cy="786023"/>
          </a:xfrm>
          <a:prstGeom prst="rect">
            <a:avLst/>
          </a:prstGeom>
        </p:spPr>
      </p:pic>
      <p:sp>
        <p:nvSpPr>
          <p:cNvPr id="5" name="Rectangle 4">
            <a:extLst>
              <a:ext uri="{FF2B5EF4-FFF2-40B4-BE49-F238E27FC236}">
                <a16:creationId xmlns:a16="http://schemas.microsoft.com/office/drawing/2014/main" id="{28A9105B-A711-4B3C-9C44-F2F933B52F62}"/>
              </a:ext>
            </a:extLst>
          </p:cNvPr>
          <p:cNvSpPr/>
          <p:nvPr/>
        </p:nvSpPr>
        <p:spPr>
          <a:xfrm>
            <a:off x="510723" y="3248944"/>
            <a:ext cx="4030847"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Fare</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Management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7967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70039-5A3E-490F-B4C4-49A7C564611F}"/>
              </a:ext>
            </a:extLst>
          </p:cNvPr>
          <p:cNvPicPr>
            <a:picLocks noChangeAspect="1"/>
          </p:cNvPicPr>
          <p:nvPr/>
        </p:nvPicPr>
        <p:blipFill>
          <a:blip r:embed="rId2"/>
          <a:stretch>
            <a:fillRect/>
          </a:stretch>
        </p:blipFill>
        <p:spPr>
          <a:xfrm>
            <a:off x="286327" y="71655"/>
            <a:ext cx="8700656" cy="6197454"/>
          </a:xfrm>
          <a:prstGeom prst="rect">
            <a:avLst/>
          </a:prstGeom>
        </p:spPr>
      </p:pic>
    </p:spTree>
    <p:extLst>
      <p:ext uri="{BB962C8B-B14F-4D97-AF65-F5344CB8AC3E}">
        <p14:creationId xmlns:p14="http://schemas.microsoft.com/office/powerpoint/2010/main" val="75855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09539" y="70153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AC77C-D647-A046-87BB-F005665A7C23}" type="slidenum">
              <a:rPr lang="en-US" smtClean="0"/>
              <a:pPr/>
              <a:t>9</a:t>
            </a:fld>
            <a:endParaRPr lang="en-US" dirty="0"/>
          </a:p>
        </p:txBody>
      </p:sp>
      <p:sp>
        <p:nvSpPr>
          <p:cNvPr id="3" name="TextBox 2">
            <a:extLst>
              <a:ext uri="{FF2B5EF4-FFF2-40B4-BE49-F238E27FC236}">
                <a16:creationId xmlns:a16="http://schemas.microsoft.com/office/drawing/2014/main" id="{5B08993C-1A0A-4DAF-9FC3-8F3FBE567404}"/>
              </a:ext>
            </a:extLst>
          </p:cNvPr>
          <p:cNvSpPr txBox="1"/>
          <p:nvPr/>
        </p:nvSpPr>
        <p:spPr>
          <a:xfrm>
            <a:off x="905163" y="2299854"/>
            <a:ext cx="2568973" cy="707886"/>
          </a:xfrm>
          <a:prstGeom prst="rect">
            <a:avLst/>
          </a:prstGeom>
          <a:noFill/>
        </p:spPr>
        <p:txBody>
          <a:bodyPr wrap="none" rtlCol="0">
            <a:spAutoFit/>
          </a:bodyPr>
          <a:lstStyle/>
          <a:p>
            <a:r>
              <a:rPr lang="en-US" sz="4000" b="1" dirty="0"/>
              <a:t>Questions?</a:t>
            </a:r>
          </a:p>
        </p:txBody>
      </p:sp>
    </p:spTree>
    <p:extLst>
      <p:ext uri="{BB962C8B-B14F-4D97-AF65-F5344CB8AC3E}">
        <p14:creationId xmlns:p14="http://schemas.microsoft.com/office/powerpoint/2010/main" val="1450156188"/>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YELLOW" id="{55912E97-6343-854C-BD93-84FB0FEC24B3}" vid="{91463FB5-512A-A94E-89AA-A55D482A1858}"/>
    </a:ext>
  </a:extLst>
</a:theme>
</file>

<file path=ppt/theme/theme2.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PowerPoint - blu_3_3_17" id="{FFA51D5E-9FCF-8341-988E-2F4B47BDD85B}" vid="{45C5CE62-B12C-DB46-B11E-D760E722D7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2f31d8b-39fb-43d6-866f-b3c1f2e08ea8">
      <UserInfo>
        <DisplayName>Darryl Spencer</DisplayName>
        <AccountId>7743</AccountId>
        <AccountType/>
      </UserInfo>
      <UserInfo>
        <DisplayName>Tom Eschenbrenner</DisplayName>
        <AccountId>19316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38069298DFD240B8DA8DF42A9A597A" ma:contentTypeVersion="" ma:contentTypeDescription="Create a new document." ma:contentTypeScope="" ma:versionID="e649c57186da563033fd642ad072e866">
  <xsd:schema xmlns:xsd="http://www.w3.org/2001/XMLSchema" xmlns:xs="http://www.w3.org/2001/XMLSchema" xmlns:p="http://schemas.microsoft.com/office/2006/metadata/properties" xmlns:ns2="42ad0593-fed9-4d89-b7cb-abc69fe5aeb8" xmlns:ns3="52f31d8b-39fb-43d6-866f-b3c1f2e08ea8" targetNamespace="http://schemas.microsoft.com/office/2006/metadata/properties" ma:root="true" ma:fieldsID="a91ae47480377b861cf010d422b9a16a" ns2:_="" ns3:_="">
    <xsd:import namespace="42ad0593-fed9-4d89-b7cb-abc69fe5aeb8"/>
    <xsd:import namespace="52f31d8b-39fb-43d6-866f-b3c1f2e08e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d0593-fed9-4d89-b7cb-abc69fe5ae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31d8b-39fb-43d6-866f-b3c1f2e08e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8B32E-7C96-45C9-ACD5-79E2453D2D6B}">
  <ds:schemaRefs>
    <ds:schemaRef ds:uri="http://schemas.microsoft.com/sharepoint/v3/contenttype/forms"/>
  </ds:schemaRefs>
</ds:datastoreItem>
</file>

<file path=customXml/itemProps2.xml><?xml version="1.0" encoding="utf-8"?>
<ds:datastoreItem xmlns:ds="http://schemas.openxmlformats.org/officeDocument/2006/customXml" ds:itemID="{46B75D57-7655-4802-B538-603DCD4A89F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f31d8b-39fb-43d6-866f-b3c1f2e08ea8"/>
    <ds:schemaRef ds:uri="42ad0593-fed9-4d89-b7cb-abc69fe5aeb8"/>
    <ds:schemaRef ds:uri="http://www.w3.org/XML/1998/namespace"/>
    <ds:schemaRef ds:uri="http://purl.org/dc/dcmitype/"/>
  </ds:schemaRefs>
</ds:datastoreItem>
</file>

<file path=customXml/itemProps3.xml><?xml version="1.0" encoding="utf-8"?>
<ds:datastoreItem xmlns:ds="http://schemas.openxmlformats.org/officeDocument/2006/customXml" ds:itemID="{7BDB5B9F-6FEF-49D5-895E-F8F5EFF3A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d0593-fed9-4d89-b7cb-abc69fe5aeb8"/>
    <ds:schemaRef ds:uri="52f31d8b-39fb-43d6-866f-b3c1f2e08e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CIT_TEAM_PRESENTATION 09042018</Template>
  <TotalTime>10663</TotalTime>
  <Words>1321</Words>
  <Application>Microsoft Macintosh PowerPoint</Application>
  <PresentationFormat>On-screen Show (4:3)</PresentationFormat>
  <Paragraphs>278</Paragraphs>
  <Slides>36</Slides>
  <Notes>18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Century Gothic</vt:lpstr>
      <vt:lpstr>Courier New</vt:lpstr>
      <vt:lpstr>Franklin Gothic Demi</vt:lpstr>
      <vt:lpstr>Univers</vt:lpstr>
      <vt:lpstr>Wingdings</vt:lpstr>
      <vt:lpstr>DARTPresentationTemplate final with photos compressed (3)</vt:lpstr>
      <vt:lpstr>DARTPresentationTemplate final with photos compressed (3)</vt:lpstr>
      <vt:lpstr>Technology Department MAX Program 2019</vt:lpstr>
      <vt:lpstr>PowerPoint Presentation</vt:lpstr>
      <vt:lpstr>Information Management and Analytics</vt:lpstr>
      <vt:lpstr>PowerPoint Presentation</vt:lpstr>
      <vt:lpstr>General Transit Feed</vt:lpstr>
      <vt:lpstr>PowerPoint Presentation</vt:lpstr>
      <vt:lpstr>PowerPoint Presentation</vt:lpstr>
      <vt:lpstr>PowerPoint Presentation</vt:lpstr>
      <vt:lpstr>PowerPoint Presentation</vt:lpstr>
      <vt:lpstr>PowerPoint Presentation</vt:lpstr>
      <vt:lpstr>Agenda</vt:lpstr>
      <vt:lpstr>Enterprise Applications Customer Care Team</vt:lpstr>
      <vt:lpstr>PowerPoint Presentation</vt:lpstr>
      <vt:lpstr>EAM Leadership Project Team</vt:lpstr>
      <vt:lpstr>EAM Project Objectives</vt:lpstr>
      <vt:lpstr>PowerPoint Presentation</vt:lpstr>
      <vt:lpstr>PowerPoint Presentation</vt:lpstr>
      <vt:lpstr>PowerPoint Presentation</vt:lpstr>
      <vt:lpstr>EAM supports DART’s Values</vt:lpstr>
      <vt:lpstr>PowerPoint Presentation</vt:lpstr>
      <vt:lpstr>Maximo delivers comprehensive suite of EAM functionality</vt:lpstr>
      <vt:lpstr>PowerPoint Presentation</vt:lpstr>
      <vt:lpstr>Project Timeline – High Level</vt:lpstr>
      <vt:lpstr>Key Dates – Phase 0</vt:lpstr>
      <vt:lpstr>Key Dates – Phase 1, 2019</vt:lpstr>
      <vt:lpstr>Key Dates – Phase 1, 2020/21</vt:lpstr>
      <vt:lpstr> Questions and Answers</vt:lpstr>
      <vt:lpstr>PowerPoint Presentation</vt:lpstr>
      <vt:lpstr>Agenda</vt:lpstr>
      <vt:lpstr>EPM Introduction</vt:lpstr>
      <vt:lpstr>EPM Project Scope</vt:lpstr>
      <vt:lpstr>Masterworks Implementation Process</vt:lpstr>
      <vt:lpstr>Aurigo Delivery: Discovery Process</vt:lpstr>
      <vt:lpstr>Adoption Metrics</vt:lpstr>
      <vt:lpstr>EPM Success Criteria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Terrance</dc:creator>
  <cp:lastModifiedBy>Microsoft Office User</cp:lastModifiedBy>
  <cp:revision>408</cp:revision>
  <cp:lastPrinted>2018-11-20T15:33:18Z</cp:lastPrinted>
  <dcterms:modified xsi:type="dcterms:W3CDTF">2019-04-30T23:13:43Z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0x0101009D38069298DFD240B8DA8DF42A9A597A</vt:lpwstr>
  </property>
</Properties>
</file>