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7"/>
  </p:notesMasterIdLst>
  <p:handoutMasterIdLst>
    <p:handoutMasterId r:id="rId28"/>
  </p:handoutMasterIdLst>
  <p:sldIdLst>
    <p:sldId id="280" r:id="rId2"/>
    <p:sldId id="765" r:id="rId3"/>
    <p:sldId id="749" r:id="rId4"/>
    <p:sldId id="769" r:id="rId5"/>
    <p:sldId id="726" r:id="rId6"/>
    <p:sldId id="731" r:id="rId7"/>
    <p:sldId id="711" r:id="rId8"/>
    <p:sldId id="728" r:id="rId9"/>
    <p:sldId id="733" r:id="rId10"/>
    <p:sldId id="812" r:id="rId11"/>
    <p:sldId id="734" r:id="rId12"/>
    <p:sldId id="735" r:id="rId13"/>
    <p:sldId id="737" r:id="rId14"/>
    <p:sldId id="721" r:id="rId15"/>
    <p:sldId id="714" r:id="rId16"/>
    <p:sldId id="723" r:id="rId17"/>
    <p:sldId id="717" r:id="rId18"/>
    <p:sldId id="725" r:id="rId19"/>
    <p:sldId id="727" r:id="rId20"/>
    <p:sldId id="724" r:id="rId21"/>
    <p:sldId id="736" r:id="rId22"/>
    <p:sldId id="722" r:id="rId23"/>
    <p:sldId id="738" r:id="rId24"/>
    <p:sldId id="739" r:id="rId25"/>
    <p:sldId id="643"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03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Wise" initials="CW" lastIdx="1" clrIdx="0">
    <p:extLst>
      <p:ext uri="{19B8F6BF-5375-455C-9EA6-DF929625EA0E}">
        <p15:presenceInfo xmlns:p15="http://schemas.microsoft.com/office/powerpoint/2012/main" userId="S-1-5-21-2136396916-1410829927-2148556905-8246" providerId="AD"/>
      </p:ext>
    </p:extLst>
  </p:cmAuthor>
  <p:cmAuthor id="2" name="John Rhone" initials="JR" lastIdx="3" clrIdx="1">
    <p:extLst>
      <p:ext uri="{19B8F6BF-5375-455C-9EA6-DF929625EA0E}">
        <p15:presenceInfo xmlns:p15="http://schemas.microsoft.com/office/powerpoint/2012/main" userId="S-1-5-21-2136396916-1410829927-2148556905-57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989D93"/>
    <a:srgbClr val="CCCC00"/>
    <a:srgbClr val="000099"/>
    <a:srgbClr val="99CC00"/>
    <a:srgbClr val="CCFF66"/>
    <a:srgbClr val="FFFF66"/>
    <a:srgbClr val="CCFF33"/>
    <a:srgbClr val="990000"/>
    <a:srgbClr val="F3F3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70" autoAdjust="0"/>
  </p:normalViewPr>
  <p:slideViewPr>
    <p:cSldViewPr snapToGrid="0">
      <p:cViewPr varScale="1">
        <p:scale>
          <a:sx n="110" d="100"/>
          <a:sy n="110" d="100"/>
        </p:scale>
        <p:origin x="1644" y="102"/>
      </p:cViewPr>
      <p:guideLst>
        <p:guide orient="horz" pos="2160"/>
        <p:guide pos="2880"/>
        <p:guide pos="3038"/>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8"/>
            <a:ext cx="3037840" cy="466433"/>
          </a:xfrm>
          <a:prstGeom prst="rect">
            <a:avLst/>
          </a:prstGeom>
        </p:spPr>
        <p:txBody>
          <a:bodyPr vert="horz" lIns="93144" tIns="46573" rIns="93144" bIns="46573" rtlCol="0"/>
          <a:lstStyle>
            <a:lvl1pPr algn="l">
              <a:defRPr sz="1100"/>
            </a:lvl1pPr>
          </a:lstStyle>
          <a:p>
            <a:endParaRPr lang="en-US" dirty="0"/>
          </a:p>
        </p:txBody>
      </p:sp>
      <p:sp>
        <p:nvSpPr>
          <p:cNvPr id="3" name="Date Placeholder 2"/>
          <p:cNvSpPr>
            <a:spLocks noGrp="1"/>
          </p:cNvSpPr>
          <p:nvPr>
            <p:ph type="dt" sz="quarter" idx="1"/>
          </p:nvPr>
        </p:nvSpPr>
        <p:spPr>
          <a:xfrm>
            <a:off x="3970939" y="8"/>
            <a:ext cx="3037840" cy="466433"/>
          </a:xfrm>
          <a:prstGeom prst="rect">
            <a:avLst/>
          </a:prstGeom>
        </p:spPr>
        <p:txBody>
          <a:bodyPr vert="horz" lIns="93144" tIns="46573" rIns="93144" bIns="46573" rtlCol="0"/>
          <a:lstStyle>
            <a:lvl1pPr algn="r">
              <a:defRPr sz="1100"/>
            </a:lvl1pPr>
          </a:lstStyle>
          <a:p>
            <a:fld id="{A9733991-44DF-4A32-87BC-E7D263FE9232}" type="datetimeFigureOut">
              <a:rPr lang="en-US" smtClean="0"/>
              <a:t>4/26/2019</a:t>
            </a:fld>
            <a:endParaRPr lang="en-US" dirty="0"/>
          </a:p>
        </p:txBody>
      </p:sp>
      <p:sp>
        <p:nvSpPr>
          <p:cNvPr id="4" name="Footer Placeholder 3"/>
          <p:cNvSpPr>
            <a:spLocks noGrp="1"/>
          </p:cNvSpPr>
          <p:nvPr>
            <p:ph type="ftr" sz="quarter" idx="2"/>
          </p:nvPr>
        </p:nvSpPr>
        <p:spPr>
          <a:xfrm>
            <a:off x="2" y="8829973"/>
            <a:ext cx="3037840" cy="466433"/>
          </a:xfrm>
          <a:prstGeom prst="rect">
            <a:avLst/>
          </a:prstGeom>
        </p:spPr>
        <p:txBody>
          <a:bodyPr vert="horz" lIns="93144" tIns="46573" rIns="93144" bIns="46573"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0939" y="8829973"/>
            <a:ext cx="3037840" cy="466433"/>
          </a:xfrm>
          <a:prstGeom prst="rect">
            <a:avLst/>
          </a:prstGeom>
        </p:spPr>
        <p:txBody>
          <a:bodyPr vert="horz" lIns="93144" tIns="46573" rIns="93144" bIns="46573" rtlCol="0" anchor="b"/>
          <a:lstStyle>
            <a:lvl1pPr algn="r">
              <a:defRPr sz="1100"/>
            </a:lvl1pPr>
          </a:lstStyle>
          <a:p>
            <a:fld id="{EC3E70E2-572F-43DD-8FEA-5D032BAC7138}" type="slidenum">
              <a:rPr lang="en-US" smtClean="0"/>
              <a:t>‹#›</a:t>
            </a:fld>
            <a:endParaRPr lang="en-US" dirty="0"/>
          </a:p>
        </p:txBody>
      </p:sp>
    </p:spTree>
    <p:extLst>
      <p:ext uri="{BB962C8B-B14F-4D97-AF65-F5344CB8AC3E}">
        <p14:creationId xmlns:p14="http://schemas.microsoft.com/office/powerpoint/2010/main" val="18285404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8"/>
            <a:ext cx="3037840" cy="466433"/>
          </a:xfrm>
          <a:prstGeom prst="rect">
            <a:avLst/>
          </a:prstGeom>
        </p:spPr>
        <p:txBody>
          <a:bodyPr vert="horz" lIns="93144" tIns="46573" rIns="93144" bIns="46573" rtlCol="0"/>
          <a:lstStyle>
            <a:lvl1pPr algn="l">
              <a:defRPr sz="1100"/>
            </a:lvl1pPr>
          </a:lstStyle>
          <a:p>
            <a:endParaRPr lang="en-US" dirty="0"/>
          </a:p>
        </p:txBody>
      </p:sp>
      <p:sp>
        <p:nvSpPr>
          <p:cNvPr id="3" name="Date Placeholder 2"/>
          <p:cNvSpPr>
            <a:spLocks noGrp="1"/>
          </p:cNvSpPr>
          <p:nvPr>
            <p:ph type="dt" idx="1"/>
          </p:nvPr>
        </p:nvSpPr>
        <p:spPr>
          <a:xfrm>
            <a:off x="3970939" y="8"/>
            <a:ext cx="3037840" cy="466433"/>
          </a:xfrm>
          <a:prstGeom prst="rect">
            <a:avLst/>
          </a:prstGeom>
        </p:spPr>
        <p:txBody>
          <a:bodyPr vert="horz" lIns="93144" tIns="46573" rIns="93144" bIns="46573" rtlCol="0"/>
          <a:lstStyle>
            <a:lvl1pPr algn="r">
              <a:defRPr sz="1100"/>
            </a:lvl1pPr>
          </a:lstStyle>
          <a:p>
            <a:fld id="{B419A717-FD68-6949-8607-C69DF3F928F5}" type="datetimeFigureOut">
              <a:rPr lang="en-US" smtClean="0"/>
              <a:t>4/26/2019</a:t>
            </a:fld>
            <a:endParaRPr lang="en-US" dirty="0"/>
          </a:p>
        </p:txBody>
      </p:sp>
      <p:sp>
        <p:nvSpPr>
          <p:cNvPr id="4" name="Slide Image Placeholder 3"/>
          <p:cNvSpPr>
            <a:spLocks noGrp="1" noRot="1" noChangeAspect="1"/>
          </p:cNvSpPr>
          <p:nvPr>
            <p:ph type="sldImg" idx="2"/>
          </p:nvPr>
        </p:nvSpPr>
        <p:spPr>
          <a:xfrm>
            <a:off x="1411288" y="1158875"/>
            <a:ext cx="4187825" cy="3140075"/>
          </a:xfrm>
          <a:prstGeom prst="rect">
            <a:avLst/>
          </a:prstGeom>
          <a:noFill/>
          <a:ln w="12700">
            <a:solidFill>
              <a:prstClr val="black"/>
            </a:solidFill>
          </a:ln>
        </p:spPr>
        <p:txBody>
          <a:bodyPr vert="horz" lIns="93144" tIns="46573" rIns="93144" bIns="46573" rtlCol="0" anchor="ctr"/>
          <a:lstStyle/>
          <a:p>
            <a:endParaRPr lang="en-US" dirty="0"/>
          </a:p>
        </p:txBody>
      </p:sp>
      <p:sp>
        <p:nvSpPr>
          <p:cNvPr id="5" name="Notes Placeholder 4"/>
          <p:cNvSpPr>
            <a:spLocks noGrp="1"/>
          </p:cNvSpPr>
          <p:nvPr>
            <p:ph type="body" sz="quarter" idx="3"/>
          </p:nvPr>
        </p:nvSpPr>
        <p:spPr>
          <a:xfrm>
            <a:off x="701044" y="4473898"/>
            <a:ext cx="5608318" cy="3660458"/>
          </a:xfrm>
          <a:prstGeom prst="rect">
            <a:avLst/>
          </a:prstGeom>
        </p:spPr>
        <p:txBody>
          <a:bodyPr vert="horz" lIns="93144" tIns="46573" rIns="93144" bIns="465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73"/>
            <a:ext cx="3037840" cy="466433"/>
          </a:xfrm>
          <a:prstGeom prst="rect">
            <a:avLst/>
          </a:prstGeom>
        </p:spPr>
        <p:txBody>
          <a:bodyPr vert="horz" lIns="93144" tIns="46573" rIns="93144" bIns="46573"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0939" y="8829973"/>
            <a:ext cx="3037840" cy="466433"/>
          </a:xfrm>
          <a:prstGeom prst="rect">
            <a:avLst/>
          </a:prstGeom>
        </p:spPr>
        <p:txBody>
          <a:bodyPr vert="horz" lIns="93144" tIns="46573" rIns="93144" bIns="46573" rtlCol="0" anchor="b"/>
          <a:lstStyle>
            <a:lvl1pPr algn="r">
              <a:defRPr sz="1100"/>
            </a:lvl1pPr>
          </a:lstStyle>
          <a:p>
            <a:fld id="{759A5618-1BEB-7345-996D-CBB988B6DF54}" type="slidenum">
              <a:rPr lang="en-US" smtClean="0"/>
              <a:t>‹#›</a:t>
            </a:fld>
            <a:endParaRPr lang="en-US" dirty="0"/>
          </a:p>
        </p:txBody>
      </p:sp>
    </p:spTree>
    <p:extLst>
      <p:ext uri="{BB962C8B-B14F-4D97-AF65-F5344CB8AC3E}">
        <p14:creationId xmlns:p14="http://schemas.microsoft.com/office/powerpoint/2010/main" val="9081139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a:extLst>
              <a:ext uri="{FF2B5EF4-FFF2-40B4-BE49-F238E27FC236}">
                <a16:creationId xmlns:a16="http://schemas.microsoft.com/office/drawing/2014/main" id="{9AB8EE46-8D85-49D8-80A3-F07236751F56}"/>
              </a:ext>
            </a:extLst>
          </p:cNvPr>
          <p:cNvSpPr>
            <a:spLocks noGrp="1" noChangeArrowheads="1"/>
          </p:cNvSpPr>
          <p:nvPr>
            <p:ph type="sldNum" sz="quarter" idx="5"/>
          </p:nvPr>
        </p:nvSpPr>
        <p:spPr>
          <a:noFill/>
        </p:spPr>
        <p:txBody>
          <a:bodyPr/>
          <a:lstStyle>
            <a:lvl1pPr defTabSz="749300">
              <a:defRPr sz="4000" b="1">
                <a:solidFill>
                  <a:schemeClr val="tx1"/>
                </a:solidFill>
                <a:latin typeface="Century Gothic" panose="020B0502020202020204" pitchFamily="34" charset="0"/>
              </a:defRPr>
            </a:lvl1pPr>
            <a:lvl2pPr marL="742950" indent="-285750" defTabSz="749300">
              <a:defRPr sz="4000" b="1">
                <a:solidFill>
                  <a:schemeClr val="tx1"/>
                </a:solidFill>
                <a:latin typeface="Century Gothic" panose="020B0502020202020204" pitchFamily="34" charset="0"/>
              </a:defRPr>
            </a:lvl2pPr>
            <a:lvl3pPr marL="1143000" indent="-228600" defTabSz="749300">
              <a:defRPr sz="4000" b="1">
                <a:solidFill>
                  <a:schemeClr val="tx1"/>
                </a:solidFill>
                <a:latin typeface="Century Gothic" panose="020B0502020202020204" pitchFamily="34" charset="0"/>
              </a:defRPr>
            </a:lvl3pPr>
            <a:lvl4pPr marL="1600200" indent="-228600" defTabSz="749300">
              <a:defRPr sz="4000" b="1">
                <a:solidFill>
                  <a:schemeClr val="tx1"/>
                </a:solidFill>
                <a:latin typeface="Century Gothic" panose="020B0502020202020204" pitchFamily="34" charset="0"/>
              </a:defRPr>
            </a:lvl4pPr>
            <a:lvl5pPr marL="2057400" indent="-228600" defTabSz="749300">
              <a:defRPr sz="4000" b="1">
                <a:solidFill>
                  <a:schemeClr val="tx1"/>
                </a:solidFill>
                <a:latin typeface="Century Gothic" panose="020B0502020202020204" pitchFamily="34" charset="0"/>
              </a:defRPr>
            </a:lvl5pPr>
            <a:lvl6pPr marL="25146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6pPr>
            <a:lvl7pPr marL="29718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7pPr>
            <a:lvl8pPr marL="34290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8pPr>
            <a:lvl9pPr marL="38862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9pPr>
          </a:lstStyle>
          <a:p>
            <a:fld id="{389FA40C-99CD-402A-9506-47C580B9CADB}" type="slidenum">
              <a:rPr lang="en-US" altLang="en-US" sz="2000" b="0">
                <a:latin typeface="Arial Rounded MT Bold" panose="020F0704030504030204" pitchFamily="34" charset="0"/>
              </a:rPr>
              <a:pPr/>
              <a:t>2</a:t>
            </a:fld>
            <a:endParaRPr lang="en-US" altLang="en-US" sz="2000" b="0">
              <a:latin typeface="Arial Rounded MT Bold" panose="020F0704030504030204" pitchFamily="34" charset="0"/>
            </a:endParaRPr>
          </a:p>
        </p:txBody>
      </p:sp>
      <p:sp>
        <p:nvSpPr>
          <p:cNvPr id="29699" name="Rectangle 2">
            <a:extLst>
              <a:ext uri="{FF2B5EF4-FFF2-40B4-BE49-F238E27FC236}">
                <a16:creationId xmlns:a16="http://schemas.microsoft.com/office/drawing/2014/main" id="{9A8F8DBA-2693-4758-8E7A-4889870F445A}"/>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20823F5E-82F8-435D-8EEE-CCDEFA35D07D}"/>
              </a:ext>
            </a:extLst>
          </p:cNvPr>
          <p:cNvSpPr>
            <a:spLocks noGrp="1" noChangeArrowheads="1"/>
          </p:cNvSpPr>
          <p:nvPr>
            <p:ph type="body" idx="1"/>
          </p:nvPr>
        </p:nvSpPr>
        <p:spPr>
          <a:xfrm>
            <a:off x="495300" y="4811713"/>
            <a:ext cx="5867400" cy="40354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spAutoFit/>
          </a:bodyPr>
          <a:lstStyle/>
          <a:p>
            <a:pPr eaLnBrk="1" hangingPunct="1"/>
            <a:r>
              <a:rPr lang="en-US" altLang="en-US" sz="1600" b="1">
                <a:latin typeface="Century Gothic" panose="020B0502020202020204" pitchFamily="34" charset="0"/>
              </a:rPr>
              <a:t>Part of your assignment before coming to this course was to think about your own VISION of future success, especially as it relates to Scouting.</a:t>
            </a:r>
          </a:p>
          <a:p>
            <a:pPr eaLnBrk="1" hangingPunct="1"/>
            <a:r>
              <a:rPr lang="en-US" altLang="en-US" sz="1600" b="1">
                <a:latin typeface="Century Gothic" panose="020B0502020202020204" pitchFamily="34" charset="0"/>
              </a:rPr>
              <a:t>Likewise, earlier today during the discussion of the Aims of Scouting, you were asked to think of young people who are currently involved with Scouting and to imagine them years in the future.</a:t>
            </a:r>
          </a:p>
          <a:p>
            <a:pPr lvl="1" eaLnBrk="1" hangingPunct="1"/>
            <a:r>
              <a:rPr lang="en-US" altLang="en-US" sz="1600" b="1">
                <a:latin typeface="Century Gothic" panose="020B0502020202020204" pitchFamily="34" charset="0"/>
              </a:rPr>
              <a:t>That's how VISION begins--thinking about what we can offer young people today through Scouting that will have a positive impact on their lives in 10, 20, or 30 years</a:t>
            </a:r>
          </a:p>
          <a:p>
            <a:pPr lvl="1" eaLnBrk="1" hangingPunct="1"/>
            <a:r>
              <a:rPr lang="en-US" altLang="en-US" sz="1600" b="1">
                <a:latin typeface="Century Gothic" panose="020B0502020202020204" pitchFamily="34" charset="0"/>
              </a:rPr>
              <a:t>That's a VISION that challenges each of us to do something of value for the future.  Through Scouting, that vision encourages each of us to plant acorns.</a:t>
            </a:r>
          </a:p>
          <a:p>
            <a:pPr eaLnBrk="1" hangingPunct="1"/>
            <a:r>
              <a:rPr lang="en-US" altLang="en-US" sz="1600" b="1">
                <a:latin typeface="Century Gothic" panose="020B0502020202020204" pitchFamily="34" charset="0"/>
              </a:rPr>
              <a:t>Consider these VISIONS:  John F. Kennedy; Martin Luther King, Jr.; Baden-Powell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8966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43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Cedar’s Station reflects the neighborhood’s urban and industrial character, station design incorporates the repeated use </a:t>
            </a:r>
          </a:p>
          <a:p>
            <a:r>
              <a:rPr lang="en-US" dirty="0"/>
              <a:t>of steel and concrete, featuring silver metallic canopies clad with polished architectural precast concrete and brightly </a:t>
            </a:r>
          </a:p>
          <a:p>
            <a:r>
              <a:rPr lang="en-US" dirty="0"/>
              <a:t>painted steel supports.</a:t>
            </a:r>
          </a:p>
          <a:p>
            <a:endParaRPr lang="en-US" dirty="0"/>
          </a:p>
          <a:p>
            <a:r>
              <a:rPr lang="en-US" dirty="0"/>
              <a:t>Carousel by Tom Stancliffe</a:t>
            </a:r>
          </a:p>
          <a:p>
            <a:endParaRPr lang="en-US" dirty="0"/>
          </a:p>
          <a:p>
            <a:r>
              <a:rPr lang="en-US" dirty="0"/>
              <a:t>Series of three freestanding forms fabricated in sheet bronze.</a:t>
            </a:r>
          </a:p>
          <a:p>
            <a:endParaRPr lang="en-US" dirty="0"/>
          </a:p>
          <a:p>
            <a:r>
              <a:rPr lang="en-US" dirty="0"/>
              <a:t>Ranges from 12’ – 13’ high and 4’ – 5’ in diameter at the base.</a:t>
            </a:r>
          </a:p>
          <a:p>
            <a:endParaRPr lang="en-US" dirty="0"/>
          </a:p>
          <a:p>
            <a:r>
              <a:rPr lang="en-US" dirty="0"/>
              <a:t>The abstract sculptures recall the conical form of cedar trees that once reigned in profusion around the community. </a:t>
            </a:r>
          </a:p>
          <a:p>
            <a:r>
              <a:rPr lang="en-US" dirty="0"/>
              <a:t>The cones feature a decorative design, a reference to the ornate sensibility of the Victorian era.</a:t>
            </a:r>
          </a:p>
          <a:p>
            <a:r>
              <a:rPr lang="en-US" dirty="0"/>
              <a:t>The sculptures deliberately use downtown Dallas as a backdrop, symbolically linking the neighborhood to a new</a:t>
            </a:r>
          </a:p>
          <a:p>
            <a:r>
              <a:rPr lang="en-US" dirty="0"/>
              <a:t>Partnership with the Central Business District.</a:t>
            </a:r>
          </a:p>
          <a:p>
            <a:endParaRPr lang="en-US" dirty="0"/>
          </a:p>
        </p:txBody>
      </p:sp>
    </p:spTree>
    <p:extLst>
      <p:ext uri="{BB962C8B-B14F-4D97-AF65-F5344CB8AC3E}">
        <p14:creationId xmlns:p14="http://schemas.microsoft.com/office/powerpoint/2010/main" val="269100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Tyler Vernon Station is located in a predominantly residential, culturally diverse community near the old</a:t>
            </a:r>
          </a:p>
          <a:p>
            <a:r>
              <a:rPr lang="en-US" dirty="0"/>
              <a:t>Oak Cliff “downtown” – an area historically designated because of its noteworthy architecture, dating </a:t>
            </a:r>
          </a:p>
          <a:p>
            <a:r>
              <a:rPr lang="en-US" dirty="0"/>
              <a:t>from the 1920s and 1930s.</a:t>
            </a:r>
          </a:p>
          <a:p>
            <a:endParaRPr lang="en-US" dirty="0"/>
          </a:p>
          <a:p>
            <a:r>
              <a:rPr lang="en-US" dirty="0"/>
              <a:t>The community committee and design team wanted the station to translate the historic district’s</a:t>
            </a:r>
          </a:p>
          <a:p>
            <a:r>
              <a:rPr lang="en-US" dirty="0"/>
              <a:t>architectural elements – notably its brickwork detailing – on a smaller scale, harmonizing with the neighborhood.</a:t>
            </a:r>
          </a:p>
          <a:p>
            <a:r>
              <a:rPr lang="en-US" dirty="0"/>
              <a:t>The station art embraces the concept of community – ranging from the development of rural Texas life to </a:t>
            </a:r>
          </a:p>
          <a:p>
            <a:r>
              <a:rPr lang="en-US" dirty="0"/>
              <a:t>the growth of a proud, mature neighborhood.</a:t>
            </a:r>
          </a:p>
          <a:p>
            <a:endParaRPr lang="en-US" dirty="0"/>
          </a:p>
          <a:p>
            <a:r>
              <a:rPr lang="en-US" dirty="0"/>
              <a:t>“A Community Honored” by Judith Inglese</a:t>
            </a:r>
          </a:p>
          <a:p>
            <a:endParaRPr lang="en-US" dirty="0"/>
          </a:p>
          <a:p>
            <a:r>
              <a:rPr lang="en-US" dirty="0"/>
              <a:t>Mural composed of four panels rendered in handmade, low-bas relief, terra-cotta ceramic tiles cut in free</a:t>
            </a:r>
          </a:p>
          <a:p>
            <a:r>
              <a:rPr lang="en-US" dirty="0"/>
              <a:t>form shapes … 140’ long x 4’6” high.</a:t>
            </a:r>
          </a:p>
          <a:p>
            <a:endParaRPr lang="en-US" dirty="0"/>
          </a:p>
          <a:p>
            <a:r>
              <a:rPr lang="en-US" dirty="0"/>
              <a:t>This is the 2</a:t>
            </a:r>
            <a:r>
              <a:rPr lang="en-US" baseline="30000" dirty="0"/>
              <a:t>nd</a:t>
            </a:r>
            <a:r>
              <a:rPr lang="en-US" dirty="0"/>
              <a:t> mural section, which traces the state’s “confluence of cultures” – Native Americans, Hispanic</a:t>
            </a:r>
          </a:p>
          <a:p>
            <a:r>
              <a:rPr lang="en-US" dirty="0"/>
              <a:t>settlers, African American and Anglo pioneers, and European and Asian immigrants who settled Texas.</a:t>
            </a:r>
          </a:p>
        </p:txBody>
      </p:sp>
    </p:spTree>
    <p:extLst>
      <p:ext uri="{BB962C8B-B14F-4D97-AF65-F5344CB8AC3E}">
        <p14:creationId xmlns:p14="http://schemas.microsoft.com/office/powerpoint/2010/main" val="2790678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Hampton Station is located in a mature West Oak Cliff neighborhood, long known for its strong sense of community and family ties.</a:t>
            </a:r>
          </a:p>
          <a:p>
            <a:r>
              <a:rPr lang="en-US" dirty="0"/>
              <a:t>The creek concept, as suggested by landscaping design, begins at the station’s perimeter wall and continues across the parking lot</a:t>
            </a:r>
          </a:p>
          <a:p>
            <a:r>
              <a:rPr lang="en-US" dirty="0"/>
              <a:t>and station platform.</a:t>
            </a:r>
          </a:p>
          <a:p>
            <a:endParaRPr lang="en-US" dirty="0"/>
          </a:p>
          <a:p>
            <a:r>
              <a:rPr lang="en-US" dirty="0"/>
              <a:t>“United” by Edwin McGowin (round artwork)</a:t>
            </a:r>
          </a:p>
          <a:p>
            <a:endParaRPr lang="en-US" dirty="0"/>
          </a:p>
          <a:p>
            <a:r>
              <a:rPr lang="en-US" dirty="0"/>
              <a:t>Verdigris cast bronze circular form on a rough cut native stone pedestal 10’ high x 72” wide.</a:t>
            </a:r>
          </a:p>
          <a:p>
            <a:r>
              <a:rPr lang="en-US" dirty="0"/>
              <a:t>Sculpture incorporates stylized animals and vegetation native to the Elmwood Creek area,</a:t>
            </a:r>
          </a:p>
          <a:p>
            <a:r>
              <a:rPr lang="en-US" dirty="0"/>
              <a:t>Harmonizing with the arches of the station’s canopies and suggesting a “circle of life” in</a:t>
            </a:r>
          </a:p>
          <a:p>
            <a:r>
              <a:rPr lang="en-US" dirty="0"/>
              <a:t>Society as well as nature.</a:t>
            </a:r>
          </a:p>
        </p:txBody>
      </p:sp>
    </p:spTree>
    <p:extLst>
      <p:ext uri="{BB962C8B-B14F-4D97-AF65-F5344CB8AC3E}">
        <p14:creationId xmlns:p14="http://schemas.microsoft.com/office/powerpoint/2010/main" val="607592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MLK, Jr. Station continues thematically where the adjacent J.B. Jackson, Jr. Transit Center leaves off:</a:t>
            </a:r>
          </a:p>
          <a:p>
            <a:r>
              <a:rPr lang="en-US" dirty="0"/>
              <a:t>telling the story of the community that surrounds it.</a:t>
            </a:r>
          </a:p>
          <a:p>
            <a:endParaRPr lang="en-US" dirty="0"/>
          </a:p>
          <a:p>
            <a:r>
              <a:rPr lang="en-US" dirty="0"/>
              <a:t>Symbols from African kuba cloths are used on both the walk and column cladding to symbolize such </a:t>
            </a:r>
          </a:p>
          <a:p>
            <a:r>
              <a:rPr lang="en-US" dirty="0"/>
              <a:t>concepts as unity, respect, wisdom and understanding.</a:t>
            </a:r>
          </a:p>
          <a:p>
            <a:endParaRPr lang="en-US" dirty="0"/>
          </a:p>
          <a:p>
            <a:r>
              <a:rPr lang="en-US" dirty="0"/>
              <a:t>The photos tell the story of the city’s African American community during the turbulent times of </a:t>
            </a:r>
          </a:p>
          <a:p>
            <a:r>
              <a:rPr lang="en-US" dirty="0"/>
              <a:t>Dallas’ civil rights era.</a:t>
            </a:r>
          </a:p>
          <a:p>
            <a:endParaRPr lang="en-US" dirty="0"/>
          </a:p>
          <a:p>
            <a:r>
              <a:rPr lang="en-US" dirty="0"/>
              <a:t>Sculptor Steve Teeters created two 17’ African “talking drums,” historically used for storytelling and</a:t>
            </a:r>
          </a:p>
          <a:p>
            <a:r>
              <a:rPr lang="en-US" dirty="0"/>
              <a:t>long-distance communication.  Just as these drums helped to pass ideas in African culture, the ideas</a:t>
            </a:r>
          </a:p>
          <a:p>
            <a:r>
              <a:rPr lang="en-US" dirty="0"/>
              <a:t>of Martin Luther King, Jr. live on for present and future generations through this station’s artwork.</a:t>
            </a:r>
          </a:p>
        </p:txBody>
      </p:sp>
    </p:spTree>
    <p:extLst>
      <p:ext uri="{BB962C8B-B14F-4D97-AF65-F5344CB8AC3E}">
        <p14:creationId xmlns:p14="http://schemas.microsoft.com/office/powerpoint/2010/main" val="1654311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at Baylor University Medical Center Station unites the century-old hospital campus with the </a:t>
            </a:r>
          </a:p>
          <a:p>
            <a:r>
              <a:rPr lang="en-US" dirty="0"/>
              <a:t>Equally historical Deep Ellum neighborhood.  The station is conceived as a vibrant public space and includes</a:t>
            </a:r>
          </a:p>
          <a:p>
            <a:r>
              <a:rPr lang="en-US" dirty="0"/>
              <a:t>a two-acre plaza that can be many things to many people – a play area, a retreat for hospital visitors and </a:t>
            </a:r>
          </a:p>
          <a:p>
            <a:r>
              <a:rPr lang="en-US" dirty="0"/>
              <a:t>Employees or a respite for commuters.</a:t>
            </a:r>
          </a:p>
          <a:p>
            <a:endParaRPr lang="en-US" dirty="0"/>
          </a:p>
          <a:p>
            <a:r>
              <a:rPr lang="en-US" dirty="0"/>
              <a:t>The columns contain a collage of elements reflecting the architecture and character of Deep Ellum and</a:t>
            </a:r>
          </a:p>
          <a:p>
            <a:r>
              <a:rPr lang="en-US" dirty="0"/>
              <a:t>Baylor, including the image of a heart in hands and EKG.  The basic fluted column shape is a reference to </a:t>
            </a:r>
          </a:p>
          <a:p>
            <a:r>
              <a:rPr lang="en-US" dirty="0"/>
              <a:t>The original Baylor Hospital columns, while the surface of the column erodes to reveal brick, much like</a:t>
            </a:r>
          </a:p>
          <a:p>
            <a:r>
              <a:rPr lang="en-US" dirty="0"/>
              <a:t>you might find on the façade of a building in Deep Ellum.</a:t>
            </a:r>
          </a:p>
          <a:p>
            <a:endParaRPr lang="en-US" dirty="0"/>
          </a:p>
          <a:p>
            <a:r>
              <a:rPr lang="en-US" dirty="0"/>
              <a:t>The paving of the area is quite unite, containing an imprint of a giant fingerprint, with five paths </a:t>
            </a:r>
          </a:p>
          <a:p>
            <a:r>
              <a:rPr lang="en-US" dirty="0"/>
              <a:t>radiating from it.  Each of these paths represent one of the five senses.</a:t>
            </a:r>
          </a:p>
        </p:txBody>
      </p:sp>
    </p:spTree>
    <p:extLst>
      <p:ext uri="{BB962C8B-B14F-4D97-AF65-F5344CB8AC3E}">
        <p14:creationId xmlns:p14="http://schemas.microsoft.com/office/powerpoint/2010/main" val="452656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for the 1936 Texas Centennial Exposition, the grand exhibit halls and esplanade of Fair Park constitute</a:t>
            </a:r>
          </a:p>
          <a:p>
            <a:r>
              <a:rPr lang="en-US" dirty="0"/>
              <a:t>the only intact and unaltered pre-1950s world fair site in the United States.  Until 1956, trolleys served</a:t>
            </a:r>
          </a:p>
          <a:p>
            <a:r>
              <a:rPr lang="en-US" dirty="0"/>
              <a:t>the fairgrounds with a stop at the main entrance on Parry Ave.  The Green Line’s Fair Park Station is </a:t>
            </a:r>
          </a:p>
          <a:p>
            <a:r>
              <a:rPr lang="en-US" dirty="0"/>
              <a:t>situated right where that original trolley stop was, more than half-century ago.</a:t>
            </a:r>
          </a:p>
        </p:txBody>
      </p:sp>
    </p:spTree>
    <p:extLst>
      <p:ext uri="{BB962C8B-B14F-4D97-AF65-F5344CB8AC3E}">
        <p14:creationId xmlns:p14="http://schemas.microsoft.com/office/powerpoint/2010/main" val="387655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for the 1936 Texas Centennial Exposition, the grand exhibit halls and esplanade of Fair Park constitute</a:t>
            </a:r>
          </a:p>
          <a:p>
            <a:r>
              <a:rPr lang="en-US" dirty="0"/>
              <a:t>the only intact and unaltered pre-1950s world fair site in the United States.  Until 1956, trolleys served</a:t>
            </a:r>
          </a:p>
          <a:p>
            <a:r>
              <a:rPr lang="en-US" dirty="0"/>
              <a:t>the fairgrounds with a stop at the main entrance on Parry Ave.  The Green Line’s Fair Park Station is </a:t>
            </a:r>
          </a:p>
          <a:p>
            <a:r>
              <a:rPr lang="en-US" dirty="0"/>
              <a:t>situated right where that original trolley stop was, more than half-century ago.</a:t>
            </a:r>
          </a:p>
        </p:txBody>
      </p:sp>
    </p:spTree>
    <p:extLst>
      <p:ext uri="{BB962C8B-B14F-4D97-AF65-F5344CB8AC3E}">
        <p14:creationId xmlns:p14="http://schemas.microsoft.com/office/powerpoint/2010/main" val="2002467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Dubbed “The Deep Ellum Gateway Project,” Brandon Oldenburg of Deep Ellum’s own Reel FX Creative</a:t>
            </a:r>
          </a:p>
          <a:p>
            <a:r>
              <a:rPr lang="en-US" dirty="0"/>
              <a:t>Studios and Brad Oldham of Dallas-based Brad Oldham, Inc., won the commission in 2007.  The result, </a:t>
            </a:r>
          </a:p>
          <a:p>
            <a:r>
              <a:rPr lang="en-US" dirty="0"/>
              <a:t>a three-part stainless steel sculpture series called </a:t>
            </a:r>
            <a:r>
              <a:rPr lang="en-US" i="1" dirty="0"/>
              <a:t>The Traveling Man</a:t>
            </a:r>
            <a:r>
              <a:rPr lang="en-US" dirty="0"/>
              <a:t>, delivers spectacularly, guiding</a:t>
            </a:r>
          </a:p>
          <a:p>
            <a:r>
              <a:rPr lang="en-US" dirty="0"/>
              <a:t>the eye to Deep Ellum.</a:t>
            </a:r>
          </a:p>
        </p:txBody>
      </p:sp>
    </p:spTree>
    <p:extLst>
      <p:ext uri="{BB962C8B-B14F-4D97-AF65-F5344CB8AC3E}">
        <p14:creationId xmlns:p14="http://schemas.microsoft.com/office/powerpoint/2010/main" val="153533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a:extLst>
              <a:ext uri="{FF2B5EF4-FFF2-40B4-BE49-F238E27FC236}">
                <a16:creationId xmlns:a16="http://schemas.microsoft.com/office/drawing/2014/main" id="{79C11CB0-8DBA-436F-85E1-C855548CA64A}"/>
              </a:ext>
            </a:extLst>
          </p:cNvPr>
          <p:cNvSpPr>
            <a:spLocks noGrp="1" noChangeArrowheads="1"/>
          </p:cNvSpPr>
          <p:nvPr>
            <p:ph type="sldNum" sz="quarter" idx="5"/>
          </p:nvPr>
        </p:nvSpPr>
        <p:spPr>
          <a:noFill/>
        </p:spPr>
        <p:txBody>
          <a:bodyPr/>
          <a:lstStyle>
            <a:lvl1pPr defTabSz="749300">
              <a:defRPr sz="4000" b="1">
                <a:solidFill>
                  <a:schemeClr val="tx1"/>
                </a:solidFill>
                <a:latin typeface="Century Gothic" panose="020B0502020202020204" pitchFamily="34" charset="0"/>
              </a:defRPr>
            </a:lvl1pPr>
            <a:lvl2pPr marL="742950" indent="-285750" defTabSz="749300">
              <a:defRPr sz="4000" b="1">
                <a:solidFill>
                  <a:schemeClr val="tx1"/>
                </a:solidFill>
                <a:latin typeface="Century Gothic" panose="020B0502020202020204" pitchFamily="34" charset="0"/>
              </a:defRPr>
            </a:lvl2pPr>
            <a:lvl3pPr marL="1143000" indent="-228600" defTabSz="749300">
              <a:defRPr sz="4000" b="1">
                <a:solidFill>
                  <a:schemeClr val="tx1"/>
                </a:solidFill>
                <a:latin typeface="Century Gothic" panose="020B0502020202020204" pitchFamily="34" charset="0"/>
              </a:defRPr>
            </a:lvl3pPr>
            <a:lvl4pPr marL="1600200" indent="-228600" defTabSz="749300">
              <a:defRPr sz="4000" b="1">
                <a:solidFill>
                  <a:schemeClr val="tx1"/>
                </a:solidFill>
                <a:latin typeface="Century Gothic" panose="020B0502020202020204" pitchFamily="34" charset="0"/>
              </a:defRPr>
            </a:lvl4pPr>
            <a:lvl5pPr marL="2057400" indent="-228600" defTabSz="749300">
              <a:defRPr sz="4000" b="1">
                <a:solidFill>
                  <a:schemeClr val="tx1"/>
                </a:solidFill>
                <a:latin typeface="Century Gothic" panose="020B0502020202020204" pitchFamily="34" charset="0"/>
              </a:defRPr>
            </a:lvl5pPr>
            <a:lvl6pPr marL="25146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6pPr>
            <a:lvl7pPr marL="29718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7pPr>
            <a:lvl8pPr marL="34290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8pPr>
            <a:lvl9pPr marL="38862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9pPr>
          </a:lstStyle>
          <a:p>
            <a:fld id="{455F283D-6443-46C9-A474-3A4C10A36C89}" type="slidenum">
              <a:rPr lang="en-US" altLang="en-US" sz="2000" b="0">
                <a:latin typeface="Arial Rounded MT Bold" panose="020F0704030504030204" pitchFamily="34" charset="0"/>
              </a:rPr>
              <a:pPr/>
              <a:t>3</a:t>
            </a:fld>
            <a:endParaRPr lang="en-US" altLang="en-US" sz="2000" b="0">
              <a:latin typeface="Arial Rounded MT Bold" panose="020F0704030504030204" pitchFamily="34" charset="0"/>
            </a:endParaRPr>
          </a:p>
        </p:txBody>
      </p:sp>
      <p:sp>
        <p:nvSpPr>
          <p:cNvPr id="28675" name="Rectangle 2">
            <a:extLst>
              <a:ext uri="{FF2B5EF4-FFF2-40B4-BE49-F238E27FC236}">
                <a16:creationId xmlns:a16="http://schemas.microsoft.com/office/drawing/2014/main" id="{A421BA8E-CA89-4C6E-88D2-684CCA5DBE67}"/>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522947BF-63CC-4DEF-98DD-F1B708005BE0}"/>
              </a:ext>
            </a:extLst>
          </p:cNvPr>
          <p:cNvSpPr>
            <a:spLocks noGrp="1" noChangeArrowheads="1"/>
          </p:cNvSpPr>
          <p:nvPr>
            <p:ph type="body" idx="1"/>
          </p:nvPr>
        </p:nvSpPr>
        <p:spPr>
          <a:xfrm>
            <a:off x="495300" y="4811713"/>
            <a:ext cx="5867400" cy="40354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spAutoFit/>
          </a:bodyPr>
          <a:lstStyle/>
          <a:p>
            <a:pPr eaLnBrk="1" hangingPunct="1"/>
            <a:r>
              <a:rPr lang="en-US" altLang="en-US" sz="1600" b="1">
                <a:latin typeface="Century Gothic" panose="020B0502020202020204" pitchFamily="34" charset="0"/>
              </a:rPr>
              <a:t>Part of your assignment before coming to this course was to think about your own VISION of future success, especially as it relates to Scouting.</a:t>
            </a:r>
          </a:p>
          <a:p>
            <a:pPr eaLnBrk="1" hangingPunct="1"/>
            <a:r>
              <a:rPr lang="en-US" altLang="en-US" sz="1600" b="1">
                <a:latin typeface="Century Gothic" panose="020B0502020202020204" pitchFamily="34" charset="0"/>
              </a:rPr>
              <a:t>Likewise, earlier today during the discussion of the Aims of Scouting, you were asked to think of young people who are currently involved with Scouting and to imagine them years in the future.</a:t>
            </a:r>
          </a:p>
          <a:p>
            <a:pPr lvl="1" eaLnBrk="1" hangingPunct="1"/>
            <a:r>
              <a:rPr lang="en-US" altLang="en-US" sz="1600" b="1">
                <a:latin typeface="Century Gothic" panose="020B0502020202020204" pitchFamily="34" charset="0"/>
              </a:rPr>
              <a:t>That's how VISION begins--thinking about what we can offer young people today through Scouting that will have a positive impact on their lives in 10, 20, or 30 years</a:t>
            </a:r>
          </a:p>
          <a:p>
            <a:pPr lvl="1" eaLnBrk="1" hangingPunct="1"/>
            <a:r>
              <a:rPr lang="en-US" altLang="en-US" sz="1600" b="1">
                <a:latin typeface="Century Gothic" panose="020B0502020202020204" pitchFamily="34" charset="0"/>
              </a:rPr>
              <a:t>That's a VISION that challenges each of us to do something of value for the future.  Through Scouting, that vision encourages each of us to plant acorns.</a:t>
            </a:r>
          </a:p>
          <a:p>
            <a:pPr eaLnBrk="1" hangingPunct="1"/>
            <a:r>
              <a:rPr lang="en-US" altLang="en-US" sz="1600" b="1">
                <a:latin typeface="Century Gothic" panose="020B0502020202020204" pitchFamily="34" charset="0"/>
              </a:rPr>
              <a:t>Consider these VISIONS:  John F. Kennedy; Martin Luther King, Jr.; Margaret Thatcher; Baden-Powell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Dubbed “The Deep Ellum Gateway Project,” Brandon Oldenburg of Deep Ellum’s own Reel FX Creative</a:t>
            </a:r>
          </a:p>
          <a:p>
            <a:r>
              <a:rPr lang="en-US" dirty="0"/>
              <a:t>Studios and Brad Oldham of Dallas-based Brad Oldham, Inc., won the commission in 2007.  The result, </a:t>
            </a:r>
          </a:p>
          <a:p>
            <a:r>
              <a:rPr lang="en-US" dirty="0"/>
              <a:t>a three-part stainless steel sculpture series called </a:t>
            </a:r>
            <a:r>
              <a:rPr lang="en-US" i="1" dirty="0"/>
              <a:t>The Traveling Man</a:t>
            </a:r>
            <a:r>
              <a:rPr lang="en-US" dirty="0"/>
              <a:t>, delivers spectacularly, guiding</a:t>
            </a:r>
          </a:p>
          <a:p>
            <a:r>
              <a:rPr lang="en-US" dirty="0"/>
              <a:t>the eye to Deep Ellum.</a:t>
            </a:r>
          </a:p>
        </p:txBody>
      </p:sp>
    </p:spTree>
    <p:extLst>
      <p:ext uri="{BB962C8B-B14F-4D97-AF65-F5344CB8AC3E}">
        <p14:creationId xmlns:p14="http://schemas.microsoft.com/office/powerpoint/2010/main" val="2644085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9352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4703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a:extLst>
              <a:ext uri="{FF2B5EF4-FFF2-40B4-BE49-F238E27FC236}">
                <a16:creationId xmlns:a16="http://schemas.microsoft.com/office/drawing/2014/main" id="{E7A9E53A-6344-4F71-8165-7A8CB9B756FF}"/>
              </a:ext>
            </a:extLst>
          </p:cNvPr>
          <p:cNvSpPr>
            <a:spLocks noGrp="1" noChangeArrowheads="1"/>
          </p:cNvSpPr>
          <p:nvPr>
            <p:ph type="sldNum" sz="quarter" idx="5"/>
          </p:nvPr>
        </p:nvSpPr>
        <p:spPr>
          <a:noFill/>
        </p:spPr>
        <p:txBody>
          <a:bodyPr/>
          <a:lstStyle>
            <a:lvl1pPr defTabSz="749300">
              <a:defRPr sz="4000" b="1">
                <a:solidFill>
                  <a:schemeClr val="tx1"/>
                </a:solidFill>
                <a:latin typeface="Century Gothic" panose="020B0502020202020204" pitchFamily="34" charset="0"/>
              </a:defRPr>
            </a:lvl1pPr>
            <a:lvl2pPr marL="742950" indent="-285750" defTabSz="749300">
              <a:defRPr sz="4000" b="1">
                <a:solidFill>
                  <a:schemeClr val="tx1"/>
                </a:solidFill>
                <a:latin typeface="Century Gothic" panose="020B0502020202020204" pitchFamily="34" charset="0"/>
              </a:defRPr>
            </a:lvl2pPr>
            <a:lvl3pPr marL="1143000" indent="-228600" defTabSz="749300">
              <a:defRPr sz="4000" b="1">
                <a:solidFill>
                  <a:schemeClr val="tx1"/>
                </a:solidFill>
                <a:latin typeface="Century Gothic" panose="020B0502020202020204" pitchFamily="34" charset="0"/>
              </a:defRPr>
            </a:lvl3pPr>
            <a:lvl4pPr marL="1600200" indent="-228600" defTabSz="749300">
              <a:defRPr sz="4000" b="1">
                <a:solidFill>
                  <a:schemeClr val="tx1"/>
                </a:solidFill>
                <a:latin typeface="Century Gothic" panose="020B0502020202020204" pitchFamily="34" charset="0"/>
              </a:defRPr>
            </a:lvl4pPr>
            <a:lvl5pPr marL="2057400" indent="-228600" defTabSz="749300">
              <a:defRPr sz="4000" b="1">
                <a:solidFill>
                  <a:schemeClr val="tx1"/>
                </a:solidFill>
                <a:latin typeface="Century Gothic" panose="020B0502020202020204" pitchFamily="34" charset="0"/>
              </a:defRPr>
            </a:lvl5pPr>
            <a:lvl6pPr marL="25146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6pPr>
            <a:lvl7pPr marL="29718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7pPr>
            <a:lvl8pPr marL="34290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8pPr>
            <a:lvl9pPr marL="3886200" indent="-228600" algn="r" defTabSz="749300" eaLnBrk="0" fontAlgn="base" hangingPunct="0">
              <a:spcBef>
                <a:spcPct val="0"/>
              </a:spcBef>
              <a:spcAft>
                <a:spcPct val="0"/>
              </a:spcAft>
              <a:defRPr sz="4000" b="1">
                <a:solidFill>
                  <a:schemeClr val="tx1"/>
                </a:solidFill>
                <a:latin typeface="Century Gothic" panose="020B0502020202020204" pitchFamily="34" charset="0"/>
              </a:defRPr>
            </a:lvl9pPr>
          </a:lstStyle>
          <a:p>
            <a:fld id="{C5507E40-BC69-4101-B96F-7C9E531BDE6D}" type="slidenum">
              <a:rPr lang="en-US" altLang="en-US" sz="2000" b="0">
                <a:latin typeface="Arial Rounded MT Bold" panose="020F0704030504030204" pitchFamily="34" charset="0"/>
              </a:rPr>
              <a:pPr/>
              <a:t>4</a:t>
            </a:fld>
            <a:endParaRPr lang="en-US" altLang="en-US" sz="2000" b="0">
              <a:latin typeface="Arial Rounded MT Bold" panose="020F0704030504030204" pitchFamily="34" charset="0"/>
            </a:endParaRPr>
          </a:p>
        </p:txBody>
      </p:sp>
      <p:sp>
        <p:nvSpPr>
          <p:cNvPr id="45059" name="Rectangle 2">
            <a:extLst>
              <a:ext uri="{FF2B5EF4-FFF2-40B4-BE49-F238E27FC236}">
                <a16:creationId xmlns:a16="http://schemas.microsoft.com/office/drawing/2014/main" id="{90884DAA-BAC9-4D31-A9AC-7FA0B2C58DE4}"/>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F6C69973-300E-4CF0-B93D-485635F7C2BD}"/>
              </a:ext>
            </a:extLst>
          </p:cNvPr>
          <p:cNvSpPr>
            <a:spLocks noGrp="1" noChangeArrowheads="1"/>
          </p:cNvSpPr>
          <p:nvPr>
            <p:ph type="body" idx="1"/>
          </p:nvPr>
        </p:nvSpPr>
        <p:spPr>
          <a:xfrm>
            <a:off x="495300" y="4811713"/>
            <a:ext cx="5867400" cy="3206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spAutoFit/>
          </a:bodyPr>
          <a:lstStyle/>
          <a:p>
            <a:pPr eaLnBrk="1" hangingPunct="1"/>
            <a:endParaRPr lang="en-US" altLang="en-US" sz="1600" b="1">
              <a:latin typeface="Century Gothic" panose="020B0502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0696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883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7184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774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C73A4-7F11-4199-87FF-CD6732517EF4}" type="slidenum">
              <a:rPr lang="en-US" smtClean="0"/>
              <a:t>10</a:t>
            </a:fld>
            <a:endParaRPr lang="en-US" dirty="0"/>
          </a:p>
        </p:txBody>
      </p:sp>
    </p:spTree>
    <p:extLst>
      <p:ext uri="{BB962C8B-B14F-4D97-AF65-F5344CB8AC3E}">
        <p14:creationId xmlns:p14="http://schemas.microsoft.com/office/powerpoint/2010/main" val="4072281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9773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 Instructions">
    <p:spTree>
      <p:nvGrpSpPr>
        <p:cNvPr id="1" name=""/>
        <p:cNvGrpSpPr/>
        <p:nvPr/>
      </p:nvGrpSpPr>
      <p:grpSpPr>
        <a:xfrm>
          <a:off x="0" y="0"/>
          <a:ext cx="0" cy="0"/>
          <a:chOff x="0" y="0"/>
          <a:chExt cx="0" cy="0"/>
        </a:xfrm>
      </p:grpSpPr>
      <p:sp>
        <p:nvSpPr>
          <p:cNvPr id="3" name="TextBox 2"/>
          <p:cNvSpPr txBox="1"/>
          <p:nvPr userDrawn="1"/>
        </p:nvSpPr>
        <p:spPr>
          <a:xfrm>
            <a:off x="683220" y="1801091"/>
            <a:ext cx="7941588" cy="3816429"/>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DELETE THIS SLIDE AFTER READING</a:t>
            </a:r>
          </a:p>
          <a:p>
            <a:endParaRPr lang="en-US" sz="1400" dirty="0">
              <a:effectLst/>
              <a:latin typeface="Calibri" panose="020F0502020204030204" pitchFamily="34" charset="0"/>
              <a:ea typeface="Calibri" panose="020F0502020204030204" pitchFamily="34" charset="0"/>
            </a:endParaRPr>
          </a:p>
          <a:p>
            <a:pPr marL="342900" indent="-342900">
              <a:lnSpc>
                <a:spcPct val="100000"/>
              </a:lnSpc>
              <a:buFont typeface="+mj-lt"/>
              <a:buAutoNum type="arabicPeriod"/>
            </a:pPr>
            <a:r>
              <a:rPr lang="en-US" sz="1400" dirty="0">
                <a:effectLst/>
                <a:latin typeface="Calibri" panose="020F0502020204030204" pitchFamily="34" charset="0"/>
                <a:ea typeface="Calibri" panose="020F0502020204030204" pitchFamily="34" charset="0"/>
              </a:rPr>
              <a:t>This is your new DART PowerPoint Corporate template.  It is available in 2 different color versions – either a yellow or blue and should be used in Standard slide size, not wide screen.  </a:t>
            </a:r>
          </a:p>
          <a:p>
            <a:pPr marL="342900" indent="-342900">
              <a:lnSpc>
                <a:spcPct val="100000"/>
              </a:lnSpc>
              <a:buFont typeface="+mj-lt"/>
              <a:buAutoNum type="arabicPeriod"/>
            </a:pPr>
            <a:r>
              <a:rPr lang="en-US" sz="1400" dirty="0">
                <a:effectLst/>
                <a:latin typeface="Calibri" panose="020F0502020204030204" pitchFamily="34" charset="0"/>
                <a:ea typeface="Calibri" panose="020F0502020204030204" pitchFamily="34" charset="0"/>
              </a:rPr>
              <a:t>The</a:t>
            </a:r>
            <a:r>
              <a:rPr lang="en-US" sz="1400" baseline="0" dirty="0">
                <a:effectLst/>
                <a:latin typeface="Calibri" panose="020F0502020204030204" pitchFamily="34" charset="0"/>
                <a:ea typeface="Calibri" panose="020F0502020204030204" pitchFamily="34" charset="0"/>
              </a:rPr>
              <a:t> first slide can be either a bus or train. Delete the slide you do not want.</a:t>
            </a:r>
            <a:endParaRPr lang="en-US" sz="1400" dirty="0">
              <a:effectLst/>
              <a:latin typeface="Calibri" panose="020F0502020204030204" pitchFamily="34" charset="0"/>
              <a:ea typeface="Calibri" panose="020F0502020204030204" pitchFamily="34" charset="0"/>
            </a:endParaRPr>
          </a:p>
          <a:p>
            <a:pPr marL="342900" indent="-342900">
              <a:lnSpc>
                <a:spcPct val="100000"/>
              </a:lnSpc>
              <a:buFont typeface="+mj-lt"/>
              <a:buAutoNum type="arabicPeriod"/>
            </a:pPr>
            <a:r>
              <a:rPr lang="en-US" sz="1400" dirty="0">
                <a:effectLst/>
                <a:latin typeface="Calibri" panose="020F0502020204030204" pitchFamily="34" charset="0"/>
                <a:ea typeface="Calibri" panose="020F0502020204030204" pitchFamily="34" charset="0"/>
              </a:rPr>
              <a:t>This template has been created for very simple or complex presentations with many more pages than you may choose to utilize.  In fact, 90% of your slides will utilize the presentation slide titled “Clean Slide Multi Options”.   </a:t>
            </a:r>
          </a:p>
          <a:p>
            <a:pPr marL="342900" indent="-342900">
              <a:lnSpc>
                <a:spcPct val="100000"/>
              </a:lnSpc>
              <a:buFont typeface="+mj-lt"/>
              <a:buAutoNum type="arabicPeriod"/>
            </a:pPr>
            <a:r>
              <a:rPr lang="en-US" sz="1400" dirty="0">
                <a:effectLst/>
                <a:latin typeface="Calibri" panose="020F0502020204030204" pitchFamily="34" charset="0"/>
                <a:ea typeface="Calibri" panose="020F0502020204030204" pitchFamily="34" charset="0"/>
              </a:rPr>
              <a:t>Make it your own by adding maps, graphics or charts!  </a:t>
            </a:r>
          </a:p>
          <a:p>
            <a:pPr marL="342900" indent="-342900">
              <a:lnSpc>
                <a:spcPct val="100000"/>
              </a:lnSpc>
              <a:buFont typeface="+mj-lt"/>
              <a:buAutoNum type="arabicPeriod"/>
            </a:pPr>
            <a:r>
              <a:rPr lang="en-US" sz="1400" dirty="0">
                <a:effectLst/>
                <a:latin typeface="Calibri" panose="020F0502020204030204" pitchFamily="34" charset="0"/>
                <a:ea typeface="Calibri" panose="020F0502020204030204" pitchFamily="34" charset="0"/>
              </a:rPr>
              <a:t>If you have a picture you would like to add, you utilize the slide titled “Custom Square Photo and Text Box” and insert your own photo by simply right clicking on the black box.  </a:t>
            </a:r>
          </a:p>
          <a:p>
            <a:pPr marL="342900" indent="-342900">
              <a:lnSpc>
                <a:spcPct val="100000"/>
              </a:lnSpc>
              <a:buFont typeface="+mj-lt"/>
              <a:buAutoNum type="arabicPeriod"/>
            </a:pPr>
            <a:r>
              <a:rPr lang="en-US" sz="1400" dirty="0">
                <a:effectLst/>
                <a:latin typeface="Calibri" panose="020F0502020204030204" pitchFamily="34" charset="0"/>
                <a:ea typeface="Calibri" panose="020F0502020204030204" pitchFamily="34" charset="0"/>
              </a:rPr>
              <a:t>All other photos are set in as part of the template and therefore should not be changed.  </a:t>
            </a:r>
          </a:p>
          <a:p>
            <a:pPr marL="342900" indent="-342900">
              <a:lnSpc>
                <a:spcPct val="100000"/>
              </a:lnSpc>
              <a:buFont typeface="+mj-lt"/>
              <a:buAutoNum type="arabicPeriod"/>
            </a:pPr>
            <a:r>
              <a:rPr lang="en-US" sz="1400" dirty="0">
                <a:effectLst/>
                <a:latin typeface="Calibri" panose="020F0502020204030204" pitchFamily="34" charset="0"/>
                <a:ea typeface="Calibri" panose="020F0502020204030204" pitchFamily="34" charset="0"/>
              </a:rPr>
              <a:t>Please discard any previous templates including earlier versions of this template and also the “It’s all Connected” template.</a:t>
            </a:r>
          </a:p>
          <a:p>
            <a:endParaRPr lang="en-US" sz="1400" dirty="0">
              <a:effectLst/>
              <a:latin typeface="Calibri" panose="020F0502020204030204" pitchFamily="34" charset="0"/>
              <a:ea typeface="Calibri" panose="020F0502020204030204" pitchFamily="34" charset="0"/>
            </a:endParaRPr>
          </a:p>
          <a:p>
            <a:endParaRPr lang="en-US" sz="1400" dirty="0">
              <a:effectLst/>
              <a:latin typeface="Calibri" panose="020F0502020204030204" pitchFamily="34" charset="0"/>
              <a:ea typeface="Calibri" panose="020F0502020204030204" pitchFamily="34" charset="0"/>
            </a:endParaRPr>
          </a:p>
          <a:p>
            <a:r>
              <a:rPr lang="en-US" sz="1400" dirty="0">
                <a:effectLst/>
                <a:latin typeface="Calibri" panose="020F0502020204030204" pitchFamily="34" charset="0"/>
                <a:ea typeface="Calibri" panose="020F0502020204030204" pitchFamily="34" charset="0"/>
              </a:rPr>
              <a:t>DART Empowers Discovery.  Let’s Go!</a:t>
            </a:r>
          </a:p>
        </p:txBody>
      </p:sp>
      <p:sp>
        <p:nvSpPr>
          <p:cNvPr id="10"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Helpful Instructions</a:t>
            </a:r>
          </a:p>
        </p:txBody>
      </p:sp>
      <p:cxnSp>
        <p:nvCxnSpPr>
          <p:cNvPr id="11" name="Straight Connector 10"/>
          <p:cNvCxnSpPr/>
          <p:nvPr userDrawn="1"/>
        </p:nvCxnSpPr>
        <p:spPr>
          <a:xfrm>
            <a:off x="727296" y="1517298"/>
            <a:ext cx="515022" cy="0"/>
          </a:xfrm>
          <a:prstGeom prst="line">
            <a:avLst/>
          </a:prstGeom>
          <a:noFill/>
          <a:ln w="85725" cap="flat" cmpd="sng" algn="ctr">
            <a:solidFill>
              <a:srgbClr val="008BCE"/>
            </a:solidFill>
            <a:prstDash val="solid"/>
            <a:miter lim="800000"/>
          </a:ln>
          <a:effectLst/>
        </p:spPr>
      </p:cxnSp>
      <p:sp>
        <p:nvSpPr>
          <p:cNvPr id="2" name="Rectangle 1"/>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grpSp>
        <p:nvGrpSpPr>
          <p:cNvPr id="12" name="Group 11"/>
          <p:cNvGrpSpPr/>
          <p:nvPr userDrawn="1"/>
        </p:nvGrpSpPr>
        <p:grpSpPr>
          <a:xfrm>
            <a:off x="0" y="6050174"/>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3880991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1" y="0"/>
            <a:ext cx="9197905" cy="7358324"/>
          </a:xfrm>
          <a:prstGeom prst="rect">
            <a:avLst/>
          </a:prstGeom>
        </p:spPr>
      </p:pic>
      <p:sp>
        <p:nvSpPr>
          <p:cNvPr id="4" name="Rectangle 3"/>
          <p:cNvSpPr/>
          <p:nvPr userDrawn="1"/>
        </p:nvSpPr>
        <p:spPr>
          <a:xfrm>
            <a:off x="-179468" y="-78622"/>
            <a:ext cx="9499599" cy="7565271"/>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805696" y="2529491"/>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11"/>
          <p:cNvSpPr>
            <a:spLocks noGrp="1"/>
          </p:cNvSpPr>
          <p:nvPr>
            <p:ph type="body" sz="quarter" idx="10" hasCustomPrompt="1"/>
          </p:nvPr>
        </p:nvSpPr>
        <p:spPr>
          <a:xfrm>
            <a:off x="1806575" y="2540002"/>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130467032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1" y="0"/>
            <a:ext cx="9197905" cy="7358324"/>
          </a:xfrm>
          <a:prstGeom prst="rect">
            <a:avLst/>
          </a:prstGeom>
        </p:spPr>
      </p:pic>
      <p:sp>
        <p:nvSpPr>
          <p:cNvPr id="4" name="Rectangle 3"/>
          <p:cNvSpPr/>
          <p:nvPr userDrawn="1"/>
        </p:nvSpPr>
        <p:spPr>
          <a:xfrm>
            <a:off x="-179468" y="-78622"/>
            <a:ext cx="9499599" cy="756527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805696" y="2529491"/>
            <a:ext cx="5556253" cy="1828800"/>
          </a:xfrm>
          <a:prstGeom prst="rect">
            <a:avLst/>
          </a:prstGeom>
          <a:solidFill>
            <a:srgbClr val="FFC000">
              <a:alpha val="20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11"/>
          <p:cNvSpPr>
            <a:spLocks noGrp="1"/>
          </p:cNvSpPr>
          <p:nvPr>
            <p:ph type="body" sz="quarter" idx="10" hasCustomPrompt="1"/>
          </p:nvPr>
        </p:nvSpPr>
        <p:spPr>
          <a:xfrm>
            <a:off x="1806575" y="2540002"/>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11582270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Side Photo - B">
    <p:spTree>
      <p:nvGrpSpPr>
        <p:cNvPr id="1" name=""/>
        <p:cNvGrpSpPr/>
        <p:nvPr/>
      </p:nvGrpSpPr>
      <p:grpSpPr>
        <a:xfrm>
          <a:off x="0" y="0"/>
          <a:ext cx="0" cy="0"/>
          <a:chOff x="0" y="0"/>
          <a:chExt cx="0" cy="0"/>
        </a:xfrm>
      </p:grpSpPr>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descr="DART train photo close up on track, Rowlett bound" title="DART train photo close up on track"/>
          <p:cNvPicPr>
            <a:picLocks noChangeAspect="1"/>
          </p:cNvPicPr>
          <p:nvPr userDrawn="1"/>
        </p:nvPicPr>
        <p:blipFill rotWithShape="1">
          <a:blip r:embed="rId3" cstate="email">
            <a:extLst>
              <a:ext uri="{28A0092B-C50C-407E-A947-70E740481C1C}">
                <a14:useLocalDpi xmlns:a14="http://schemas.microsoft.com/office/drawing/2010/main"/>
              </a:ext>
            </a:extLst>
          </a:blip>
          <a:srcRect b="-459"/>
          <a:stretch/>
        </p:blipFill>
        <p:spPr>
          <a:xfrm>
            <a:off x="5268686" y="-119743"/>
            <a:ext cx="3951515" cy="7141029"/>
          </a:xfrm>
          <a:prstGeom prst="rect">
            <a:avLst/>
          </a:prstGeom>
        </p:spPr>
      </p:pic>
      <p:sp>
        <p:nvSpPr>
          <p:cNvPr id="10" name="Rectangle 9"/>
          <p:cNvSpPr/>
          <p:nvPr userDrawn="1"/>
        </p:nvSpPr>
        <p:spPr>
          <a:xfrm>
            <a:off x="5262154" y="-277905"/>
            <a:ext cx="4023360" cy="7320962"/>
          </a:xfrm>
          <a:prstGeom prst="rect">
            <a:avLst/>
          </a:prstGeom>
          <a:solidFill>
            <a:schemeClr val="accent5">
              <a:lumMod val="7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cxnSp>
        <p:nvCxnSpPr>
          <p:cNvPr id="13" name="Straight Connector 12"/>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Rectangle 11"/>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dirty="0">
              <a:solidFill>
                <a:schemeClr val="bg1"/>
              </a:solidFill>
            </a:endParaRPr>
          </a:p>
        </p:txBody>
      </p:sp>
    </p:spTree>
    <p:extLst>
      <p:ext uri="{BB962C8B-B14F-4D97-AF65-F5344CB8AC3E}">
        <p14:creationId xmlns:p14="http://schemas.microsoft.com/office/powerpoint/2010/main" val="2699799077"/>
      </p:ext>
    </p:extLst>
  </p:cSld>
  <p:clrMapOvr>
    <a:masterClrMapping/>
  </p:clrMapOvr>
  <p:extLst mod="1">
    <p:ext uri="{DCECCB84-F9BA-43D5-87BE-67443E8EF086}">
      <p15:sldGuideLst xmlns:p15="http://schemas.microsoft.com/office/powerpoint/2012/main">
        <p15:guide id="1" orient="horz" pos="888"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Side Photo - Y">
    <p:spTree>
      <p:nvGrpSpPr>
        <p:cNvPr id="1" name=""/>
        <p:cNvGrpSpPr/>
        <p:nvPr/>
      </p:nvGrpSpPr>
      <p:grpSpPr>
        <a:xfrm>
          <a:off x="0" y="0"/>
          <a:ext cx="0" cy="0"/>
          <a:chOff x="0" y="0"/>
          <a:chExt cx="0" cy="0"/>
        </a:xfrm>
      </p:grpSpPr>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descr="DART train photo close up on track, Rowlett bound" title="DART train photo close up on track"/>
          <p:cNvPicPr>
            <a:picLocks noChangeAspect="1"/>
          </p:cNvPicPr>
          <p:nvPr userDrawn="1"/>
        </p:nvPicPr>
        <p:blipFill rotWithShape="1">
          <a:blip r:embed="rId3" cstate="email">
            <a:extLst>
              <a:ext uri="{28A0092B-C50C-407E-A947-70E740481C1C}">
                <a14:useLocalDpi xmlns:a14="http://schemas.microsoft.com/office/drawing/2010/main"/>
              </a:ext>
            </a:extLst>
          </a:blip>
          <a:srcRect b="-459"/>
          <a:stretch/>
        </p:blipFill>
        <p:spPr>
          <a:xfrm>
            <a:off x="5268686" y="-119743"/>
            <a:ext cx="3951515" cy="7141029"/>
          </a:xfrm>
          <a:prstGeom prst="rect">
            <a:avLst/>
          </a:prstGeom>
        </p:spPr>
      </p:pic>
      <p:sp>
        <p:nvSpPr>
          <p:cNvPr id="10" name="Rectangle 9"/>
          <p:cNvSpPr/>
          <p:nvPr userDrawn="1"/>
        </p:nvSpPr>
        <p:spPr>
          <a:xfrm>
            <a:off x="5262154" y="-277905"/>
            <a:ext cx="4023360" cy="7320962"/>
          </a:xfrm>
          <a:prstGeom prst="rect">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 name="Straight Connector 10"/>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4234563643"/>
      </p:ext>
    </p:extLst>
  </p:cSld>
  <p:clrMapOvr>
    <a:masterClrMapping/>
  </p:clrMapOvr>
  <p:extLst mod="1">
    <p:ext uri="{DCECCB84-F9BA-43D5-87BE-67443E8EF086}">
      <p15:sldGuideLst xmlns:p15="http://schemas.microsoft.com/office/powerpoint/2012/main">
        <p15:guide id="1" orient="horz" pos="888"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Side Photo - 2B">
    <p:spTree>
      <p:nvGrpSpPr>
        <p:cNvPr id="1" name=""/>
        <p:cNvGrpSpPr/>
        <p:nvPr/>
      </p:nvGrpSpPr>
      <p:grpSpPr>
        <a:xfrm>
          <a:off x="0" y="0"/>
          <a:ext cx="0" cy="0"/>
          <a:chOff x="0" y="0"/>
          <a:chExt cx="0" cy="0"/>
        </a:xfrm>
      </p:grpSpPr>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13" name="Picture 12" descr="half bus slide.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65594" y="6"/>
            <a:ext cx="3905250" cy="6858000"/>
          </a:xfrm>
          <a:prstGeom prst="rect">
            <a:avLst/>
          </a:prstGeom>
        </p:spPr>
      </p:pic>
      <p:sp>
        <p:nvSpPr>
          <p:cNvPr id="10" name="Rectangle 9"/>
          <p:cNvSpPr/>
          <p:nvPr userDrawn="1"/>
        </p:nvSpPr>
        <p:spPr>
          <a:xfrm>
            <a:off x="5372256" y="-329179"/>
            <a:ext cx="4023360" cy="7320962"/>
          </a:xfrm>
          <a:prstGeom prst="rect">
            <a:avLst/>
          </a:prstGeom>
          <a:solidFill>
            <a:schemeClr val="accent5">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 name="Straight Connector 10"/>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dirty="0">
              <a:solidFill>
                <a:schemeClr val="bg1"/>
              </a:solidFill>
            </a:endParaRPr>
          </a:p>
        </p:txBody>
      </p:sp>
    </p:spTree>
    <p:extLst>
      <p:ext uri="{BB962C8B-B14F-4D97-AF65-F5344CB8AC3E}">
        <p14:creationId xmlns:p14="http://schemas.microsoft.com/office/powerpoint/2010/main" val="1468160509"/>
      </p:ext>
    </p:extLst>
  </p:cSld>
  <p:clrMapOvr>
    <a:masterClrMapping/>
  </p:clrMapOvr>
  <p:extLst mod="1">
    <p:ext uri="{DCECCB84-F9BA-43D5-87BE-67443E8EF086}">
      <p15:sldGuideLst xmlns:p15="http://schemas.microsoft.com/office/powerpoint/2012/main">
        <p15:guide id="1" orient="horz" pos="864"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Side Photo - 2Y">
    <p:spTree>
      <p:nvGrpSpPr>
        <p:cNvPr id="1" name=""/>
        <p:cNvGrpSpPr/>
        <p:nvPr/>
      </p:nvGrpSpPr>
      <p:grpSpPr>
        <a:xfrm>
          <a:off x="0" y="0"/>
          <a:ext cx="0" cy="0"/>
          <a:chOff x="0" y="0"/>
          <a:chExt cx="0" cy="0"/>
        </a:xfrm>
      </p:grpSpPr>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14" name="Picture 13" descr="half bus slide.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65594" y="6"/>
            <a:ext cx="3905250" cy="6858000"/>
          </a:xfrm>
          <a:prstGeom prst="rect">
            <a:avLst/>
          </a:prstGeom>
        </p:spPr>
      </p:pic>
      <p:sp>
        <p:nvSpPr>
          <p:cNvPr id="10" name="Rectangle 9"/>
          <p:cNvSpPr/>
          <p:nvPr userDrawn="1"/>
        </p:nvSpPr>
        <p:spPr>
          <a:xfrm>
            <a:off x="5370781" y="-294286"/>
            <a:ext cx="4023360" cy="7320962"/>
          </a:xfrm>
          <a:prstGeom prst="rect">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 name="Straight Connector 10"/>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5" name="Rectangle 14"/>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3574137259"/>
      </p:ext>
    </p:extLst>
  </p:cSld>
  <p:clrMapOvr>
    <a:masterClrMapping/>
  </p:clrMapOvr>
  <p:extLst mod="1">
    <p:ext uri="{DCECCB84-F9BA-43D5-87BE-67443E8EF086}">
      <p15:sldGuideLst xmlns:p15="http://schemas.microsoft.com/office/powerpoint/2012/main">
        <p15:guide id="1" orient="horz" pos="864"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bile Information">
    <p:spTree>
      <p:nvGrpSpPr>
        <p:cNvPr id="1" name=""/>
        <p:cNvGrpSpPr/>
        <p:nvPr/>
      </p:nvGrpSpPr>
      <p:grpSpPr>
        <a:xfrm>
          <a:off x="0" y="0"/>
          <a:ext cx="0" cy="0"/>
          <a:chOff x="0" y="0"/>
          <a:chExt cx="0" cy="0"/>
        </a:xfrm>
      </p:grpSpPr>
      <p:grpSp>
        <p:nvGrpSpPr>
          <p:cNvPr id="2" name="Group 1"/>
          <p:cNvGrpSpPr/>
          <p:nvPr userDrawn="1"/>
        </p:nvGrpSpPr>
        <p:grpSpPr>
          <a:xfrm>
            <a:off x="0" y="6050174"/>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grpSp>
        <p:nvGrpSpPr>
          <p:cNvPr id="15" name="Group 14"/>
          <p:cNvGrpSpPr/>
          <p:nvPr userDrawn="1"/>
        </p:nvGrpSpPr>
        <p:grpSpPr>
          <a:xfrm>
            <a:off x="4711232" y="1928635"/>
            <a:ext cx="4563777" cy="4929367"/>
            <a:chOff x="4711231" y="1928633"/>
            <a:chExt cx="4563777" cy="4929367"/>
          </a:xfrm>
        </p:grpSpPr>
        <p:pic>
          <p:nvPicPr>
            <p:cNvPr id="16"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711231" y="1928633"/>
              <a:ext cx="4563777" cy="4929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p:cNvSpPr/>
            <p:nvPr userDrawn="1"/>
          </p:nvSpPr>
          <p:spPr>
            <a:xfrm>
              <a:off x="5204298" y="2349595"/>
              <a:ext cx="1857983" cy="3302175"/>
            </a:xfrm>
            <a:prstGeom prst="rect">
              <a:avLst/>
            </a:prstGeom>
            <a:solidFill>
              <a:srgbClr val="00165B"/>
            </a:solidFill>
            <a:ln w="12700" cap="flat" cmpd="sng" algn="ctr">
              <a:solidFill>
                <a:srgbClr val="00165B">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Picture Placeholder 14"/>
          <p:cNvSpPr txBox="1">
            <a:spLocks/>
          </p:cNvSpPr>
          <p:nvPr userDrawn="1"/>
        </p:nvSpPr>
        <p:spPr>
          <a:xfrm>
            <a:off x="5203826" y="2359228"/>
            <a:ext cx="1858963" cy="3302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 name="Text Placeholder 21"/>
          <p:cNvSpPr>
            <a:spLocks noGrp="1"/>
          </p:cNvSpPr>
          <p:nvPr>
            <p:ph type="body" sz="quarter" idx="10" hasCustomPrompt="1"/>
          </p:nvPr>
        </p:nvSpPr>
        <p:spPr>
          <a:xfrm>
            <a:off x="557940" y="567014"/>
            <a:ext cx="3176992" cy="2122595"/>
          </a:xfrm>
        </p:spPr>
        <p:txBody>
          <a:bodyPr anchor="b" anchorCtr="0">
            <a:noAutofit/>
          </a:bodyPr>
          <a:lstStyle>
            <a:lvl1pPr marL="0" indent="0" algn="r">
              <a:buNone/>
              <a:defRPr sz="4000" b="1" spc="0" baseline="0">
                <a:latin typeface="Franklin Gothic Demi" charset="0"/>
              </a:defRPr>
            </a:lvl1pPr>
          </a:lstStyle>
          <a:p>
            <a:pPr lvl="0"/>
            <a:r>
              <a:rPr lang="en-US"/>
              <a:t>Slide Title</a:t>
            </a:r>
          </a:p>
        </p:txBody>
      </p:sp>
      <p:cxnSp>
        <p:nvCxnSpPr>
          <p:cNvPr id="25" name="Straight Connector 24"/>
          <p:cNvCxnSpPr/>
          <p:nvPr userDrawn="1"/>
        </p:nvCxnSpPr>
        <p:spPr>
          <a:xfrm>
            <a:off x="3136403" y="2689607"/>
            <a:ext cx="515022" cy="0"/>
          </a:xfrm>
          <a:prstGeom prst="line">
            <a:avLst/>
          </a:prstGeom>
          <a:noFill/>
          <a:ln w="85725" cap="flat" cmpd="sng" algn="ctr">
            <a:solidFill>
              <a:srgbClr val="008BCE"/>
            </a:solidFill>
            <a:prstDash val="solid"/>
            <a:miter lim="800000"/>
          </a:ln>
          <a:effectLst/>
        </p:spPr>
      </p:cxnSp>
      <p:sp>
        <p:nvSpPr>
          <p:cNvPr id="29" name="Text Placeholder 28"/>
          <p:cNvSpPr>
            <a:spLocks noGrp="1"/>
          </p:cNvSpPr>
          <p:nvPr>
            <p:ph type="body" sz="quarter" idx="11" hasCustomPrompt="1"/>
          </p:nvPr>
        </p:nvSpPr>
        <p:spPr>
          <a:xfrm>
            <a:off x="689620" y="3183126"/>
            <a:ext cx="3100388" cy="2178050"/>
          </a:xfrm>
        </p:spPr>
        <p:txBody>
          <a:bodyPr>
            <a:noAutofit/>
          </a:bodyPr>
          <a:lstStyle>
            <a:lvl1pPr marL="0" indent="0" algn="r">
              <a:buNone/>
              <a:defRPr sz="1800" baseline="0">
                <a:latin typeface="Calibri" panose="020F0502020204030204" pitchFamily="34" charset="0"/>
              </a:defRPr>
            </a:lvl1pPr>
          </a:lstStyle>
          <a:p>
            <a:pPr lvl="0"/>
            <a:r>
              <a:rPr lang="en-US"/>
              <a:t>Text goes here</a:t>
            </a:r>
          </a:p>
        </p:txBody>
      </p:sp>
      <p:sp>
        <p:nvSpPr>
          <p:cNvPr id="31" name="Picture Placeholder 30"/>
          <p:cNvSpPr>
            <a:spLocks noGrp="1"/>
          </p:cNvSpPr>
          <p:nvPr>
            <p:ph type="pic" sz="quarter" idx="12"/>
          </p:nvPr>
        </p:nvSpPr>
        <p:spPr>
          <a:xfrm>
            <a:off x="5230814" y="2355850"/>
            <a:ext cx="1844675" cy="3278188"/>
          </a:xfrm>
        </p:spPr>
        <p:txBody>
          <a:bodyPr/>
          <a:lstStyle>
            <a:lvl1pPr>
              <a:defRPr>
                <a:solidFill>
                  <a:schemeClr val="bg1"/>
                </a:solidFill>
              </a:defRPr>
            </a:lvl1pPr>
          </a:lstStyle>
          <a:p>
            <a:r>
              <a:rPr lang="en-US" dirty="0"/>
              <a:t>Click icon to add picture</a:t>
            </a:r>
          </a:p>
        </p:txBody>
      </p:sp>
      <p:sp>
        <p:nvSpPr>
          <p:cNvPr id="20" name="Rectangle 19"/>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3562894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Side Photo - B">
    <p:spTree>
      <p:nvGrpSpPr>
        <p:cNvPr id="1" name=""/>
        <p:cNvGrpSpPr/>
        <p:nvPr/>
      </p:nvGrpSpPr>
      <p:grpSpPr>
        <a:xfrm>
          <a:off x="0" y="0"/>
          <a:ext cx="0" cy="0"/>
          <a:chOff x="0" y="0"/>
          <a:chExt cx="0" cy="0"/>
        </a:xfrm>
      </p:grpSpPr>
      <p:cxnSp>
        <p:nvCxnSpPr>
          <p:cNvPr id="14" name="Straight Connector 13"/>
          <p:cNvCxnSpPr/>
          <p:nvPr userDrawn="1"/>
        </p:nvCxnSpPr>
        <p:spPr>
          <a:xfrm>
            <a:off x="4662143" y="1709249"/>
            <a:ext cx="515022" cy="0"/>
          </a:xfrm>
          <a:prstGeom prst="line">
            <a:avLst/>
          </a:prstGeom>
          <a:noFill/>
          <a:ln w="85725" cap="flat" cmpd="sng" algn="ctr">
            <a:solidFill>
              <a:srgbClr val="008BCE"/>
            </a:solidFill>
            <a:prstDash val="solid"/>
            <a:miter lim="800000"/>
          </a:ln>
          <a:effectLst/>
        </p:spPr>
      </p:cxnSp>
      <p:sp>
        <p:nvSpPr>
          <p:cNvPr id="20" name="Text Placeholder 19"/>
          <p:cNvSpPr>
            <a:spLocks noGrp="1"/>
          </p:cNvSpPr>
          <p:nvPr>
            <p:ph type="body" sz="quarter" idx="11" hasCustomPrompt="1"/>
          </p:nvPr>
        </p:nvSpPr>
        <p:spPr>
          <a:xfrm>
            <a:off x="4548567" y="423755"/>
            <a:ext cx="3797300" cy="1293974"/>
          </a:xfrm>
        </p:spPr>
        <p:txBody>
          <a:bodyPr anchor="b" anchorCtr="0">
            <a:noAutofit/>
          </a:bodyPr>
          <a:lstStyle>
            <a:lvl1pPr marL="0" indent="0">
              <a:lnSpc>
                <a:spcPts val="4500"/>
              </a:lnSpc>
              <a:spcBef>
                <a:spcPts val="0"/>
              </a:spcBef>
              <a:buNone/>
              <a:defRPr sz="4000" b="1" spc="0" baseline="0">
                <a:latin typeface="Franklin Gothic Demi" charset="0"/>
              </a:defRPr>
            </a:lvl1pPr>
          </a:lstStyle>
          <a:p>
            <a:pPr lvl="0"/>
            <a:r>
              <a:rPr lang="en-US"/>
              <a:t>Slide Title</a:t>
            </a:r>
          </a:p>
        </p:txBody>
      </p:sp>
      <p:sp>
        <p:nvSpPr>
          <p:cNvPr id="24" name="Text Placeholder 23"/>
          <p:cNvSpPr>
            <a:spLocks noGrp="1"/>
          </p:cNvSpPr>
          <p:nvPr>
            <p:ph type="body" sz="quarter" idx="12" hasCustomPrompt="1"/>
          </p:nvPr>
        </p:nvSpPr>
        <p:spPr>
          <a:xfrm>
            <a:off x="4615544" y="2211162"/>
            <a:ext cx="3777343" cy="1947620"/>
          </a:xfrm>
        </p:spPr>
        <p:txBody>
          <a:bodyPr>
            <a:noAutofit/>
          </a:bodyPr>
          <a:lstStyle>
            <a:lvl1pPr>
              <a:lnSpc>
                <a:spcPts val="2400"/>
              </a:lnSpc>
              <a:spcBef>
                <a:spcPts val="0"/>
              </a:spcBef>
              <a:defRPr sz="1600" baseline="0">
                <a:latin typeface="Calibri" panose="020F0502020204030204" pitchFamily="34" charset="0"/>
              </a:defRPr>
            </a:lvl1pPr>
          </a:lstStyle>
          <a:p>
            <a:pPr lvl="0"/>
            <a:r>
              <a:rPr lang="en-US"/>
              <a:t>Text goes here</a:t>
            </a:r>
          </a:p>
        </p:txBody>
      </p:sp>
      <p:sp>
        <p:nvSpPr>
          <p:cNvPr id="26" name="Text Placeholder 23"/>
          <p:cNvSpPr>
            <a:spLocks noGrp="1"/>
          </p:cNvSpPr>
          <p:nvPr>
            <p:ph type="body" sz="quarter" idx="13" hasCustomPrompt="1"/>
          </p:nvPr>
        </p:nvSpPr>
        <p:spPr>
          <a:xfrm>
            <a:off x="4619062" y="4482861"/>
            <a:ext cx="3789362" cy="395071"/>
          </a:xfrm>
        </p:spPr>
        <p:txBody>
          <a:bodyPr>
            <a:noAutofit/>
          </a:bodyPr>
          <a:lstStyle>
            <a:lvl1pPr>
              <a:lnSpc>
                <a:spcPts val="2600"/>
              </a:lnSpc>
              <a:defRPr b="1" baseline="0">
                <a:latin typeface="Franklin Gothic Demi" charset="0"/>
              </a:defRPr>
            </a:lvl1pPr>
          </a:lstStyle>
          <a:p>
            <a:pPr lvl="0"/>
            <a:r>
              <a:rPr lang="en-US"/>
              <a:t>SUBTITLE HIGHLIGHT</a:t>
            </a:r>
          </a:p>
          <a:p>
            <a:pPr lvl="0"/>
            <a:r>
              <a:rPr lang="en-US"/>
              <a:t> </a:t>
            </a:r>
          </a:p>
        </p:txBody>
      </p:sp>
      <p:sp>
        <p:nvSpPr>
          <p:cNvPr id="27" name="Text Placeholder 23"/>
          <p:cNvSpPr>
            <a:spLocks noGrp="1"/>
          </p:cNvSpPr>
          <p:nvPr>
            <p:ph type="body" sz="quarter" idx="14" hasCustomPrompt="1"/>
          </p:nvPr>
        </p:nvSpPr>
        <p:spPr>
          <a:xfrm>
            <a:off x="4615510" y="5110541"/>
            <a:ext cx="3789362" cy="766384"/>
          </a:xfrm>
        </p:spPr>
        <p:txBody>
          <a:bodyPr>
            <a:noAutofit/>
          </a:bodyPr>
          <a:lstStyle>
            <a:lvl1pPr>
              <a:lnSpc>
                <a:spcPts val="2600"/>
              </a:lnSpc>
              <a:defRPr sz="1600" baseline="0">
                <a:latin typeface="Calibri" panose="020F0502020204030204" pitchFamily="34" charset="0"/>
              </a:defRPr>
            </a:lvl1pPr>
          </a:lstStyle>
          <a:p>
            <a:pPr lvl="0"/>
            <a:r>
              <a:rPr lang="en-US"/>
              <a:t>Text goes here</a:t>
            </a:r>
          </a:p>
        </p:txBody>
      </p:sp>
      <p:grpSp>
        <p:nvGrpSpPr>
          <p:cNvPr id="11" name="Group 10"/>
          <p:cNvGrpSpPr/>
          <p:nvPr userDrawn="1"/>
        </p:nvGrpSpPr>
        <p:grpSpPr>
          <a:xfrm>
            <a:off x="0" y="6050174"/>
            <a:ext cx="9144000" cy="550325"/>
            <a:chOff x="0" y="6050172"/>
            <a:chExt cx="9144000" cy="550325"/>
          </a:xfrm>
        </p:grpSpPr>
        <p:cxnSp>
          <p:nvCxnSpPr>
            <p:cNvPr id="12" name="Straight Connector 11"/>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54313" y="6050172"/>
              <a:ext cx="1060984" cy="449764"/>
            </a:xfrm>
            <a:prstGeom prst="rect">
              <a:avLst/>
            </a:prstGeom>
          </p:spPr>
        </p:pic>
      </p:grpSp>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b="-140"/>
          <a:stretch/>
        </p:blipFill>
        <p:spPr>
          <a:xfrm>
            <a:off x="0" y="0"/>
            <a:ext cx="4400550" cy="6934200"/>
          </a:xfrm>
          <a:prstGeom prst="rect">
            <a:avLst/>
          </a:prstGeom>
        </p:spPr>
      </p:pic>
      <p:sp>
        <p:nvSpPr>
          <p:cNvPr id="10" name="Rectangle 9"/>
          <p:cNvSpPr/>
          <p:nvPr userDrawn="1"/>
        </p:nvSpPr>
        <p:spPr>
          <a:xfrm>
            <a:off x="1" y="0"/>
            <a:ext cx="4391025" cy="6934200"/>
          </a:xfrm>
          <a:prstGeom prst="rect">
            <a:avLst/>
          </a:prstGeom>
          <a:solidFill>
            <a:schemeClr val="accent5">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3967952844"/>
      </p:ext>
    </p:extLst>
  </p:cSld>
  <p:clrMapOvr>
    <a:masterClrMapping/>
  </p:clrMapOvr>
  <p:extLst mod="1">
    <p:ext uri="{DCECCB84-F9BA-43D5-87BE-67443E8EF086}">
      <p15:sldGuideLst xmlns:p15="http://schemas.microsoft.com/office/powerpoint/2012/main">
        <p15:guide id="1" orient="horz" pos="1104" userDrawn="1">
          <p15:clr>
            <a:srgbClr val="FBAE40"/>
          </p15:clr>
        </p15:guide>
        <p15:guide id="2" pos="2880" userDrawn="1">
          <p15:clr>
            <a:srgbClr val="FBAE40"/>
          </p15:clr>
        </p15:guide>
        <p15:guide id="3" orient="horz" pos="2616" userDrawn="1">
          <p15:clr>
            <a:srgbClr val="FBAE40"/>
          </p15:clr>
        </p15:guide>
        <p15:guide id="4" orient="horz" pos="3072" userDrawn="1">
          <p15:clr>
            <a:srgbClr val="FBAE40"/>
          </p15:clr>
        </p15:guide>
        <p15:guide id="5" orient="horz" pos="369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Side Photo - Y">
    <p:spTree>
      <p:nvGrpSpPr>
        <p:cNvPr id="1" name=""/>
        <p:cNvGrpSpPr/>
        <p:nvPr/>
      </p:nvGrpSpPr>
      <p:grpSpPr>
        <a:xfrm>
          <a:off x="0" y="0"/>
          <a:ext cx="0" cy="0"/>
          <a:chOff x="0" y="0"/>
          <a:chExt cx="0" cy="0"/>
        </a:xfrm>
      </p:grpSpPr>
      <p:sp>
        <p:nvSpPr>
          <p:cNvPr id="24" name="Text Placeholder 23"/>
          <p:cNvSpPr>
            <a:spLocks noGrp="1"/>
          </p:cNvSpPr>
          <p:nvPr>
            <p:ph type="body" sz="quarter" idx="12" hasCustomPrompt="1"/>
          </p:nvPr>
        </p:nvSpPr>
        <p:spPr>
          <a:xfrm>
            <a:off x="4615544" y="2211162"/>
            <a:ext cx="3777343" cy="1947620"/>
          </a:xfrm>
        </p:spPr>
        <p:txBody>
          <a:bodyPr>
            <a:noAutofit/>
          </a:bodyPr>
          <a:lstStyle>
            <a:lvl1pPr>
              <a:lnSpc>
                <a:spcPts val="2400"/>
              </a:lnSpc>
              <a:spcBef>
                <a:spcPts val="0"/>
              </a:spcBef>
              <a:defRPr sz="1600" baseline="0">
                <a:latin typeface="Calibri" panose="020F0502020204030204" pitchFamily="34" charset="0"/>
              </a:defRPr>
            </a:lvl1pPr>
          </a:lstStyle>
          <a:p>
            <a:pPr lvl="0"/>
            <a:r>
              <a:rPr lang="en-US"/>
              <a:t>Text goes here</a:t>
            </a:r>
          </a:p>
        </p:txBody>
      </p:sp>
      <p:sp>
        <p:nvSpPr>
          <p:cNvPr id="26" name="Text Placeholder 23"/>
          <p:cNvSpPr>
            <a:spLocks noGrp="1"/>
          </p:cNvSpPr>
          <p:nvPr>
            <p:ph type="body" sz="quarter" idx="13" hasCustomPrompt="1"/>
          </p:nvPr>
        </p:nvSpPr>
        <p:spPr>
          <a:xfrm>
            <a:off x="4619062" y="4482861"/>
            <a:ext cx="3789362" cy="395071"/>
          </a:xfrm>
        </p:spPr>
        <p:txBody>
          <a:bodyPr>
            <a:noAutofit/>
          </a:bodyPr>
          <a:lstStyle>
            <a:lvl1pPr>
              <a:lnSpc>
                <a:spcPts val="2600"/>
              </a:lnSpc>
              <a:defRPr b="1" baseline="0">
                <a:latin typeface="Franklin Gothic Demi" charset="0"/>
              </a:defRPr>
            </a:lvl1pPr>
          </a:lstStyle>
          <a:p>
            <a:pPr lvl="0"/>
            <a:r>
              <a:rPr lang="en-US"/>
              <a:t>SUBTITLE HIGHLIGHT</a:t>
            </a:r>
          </a:p>
          <a:p>
            <a:pPr lvl="0"/>
            <a:r>
              <a:rPr lang="en-US"/>
              <a:t> </a:t>
            </a:r>
          </a:p>
        </p:txBody>
      </p:sp>
      <p:sp>
        <p:nvSpPr>
          <p:cNvPr id="27" name="Text Placeholder 23"/>
          <p:cNvSpPr>
            <a:spLocks noGrp="1"/>
          </p:cNvSpPr>
          <p:nvPr>
            <p:ph type="body" sz="quarter" idx="14" hasCustomPrompt="1"/>
          </p:nvPr>
        </p:nvSpPr>
        <p:spPr>
          <a:xfrm>
            <a:off x="4615510" y="5110541"/>
            <a:ext cx="3789362" cy="766384"/>
          </a:xfrm>
        </p:spPr>
        <p:txBody>
          <a:bodyPr>
            <a:noAutofit/>
          </a:bodyPr>
          <a:lstStyle>
            <a:lvl1pPr>
              <a:lnSpc>
                <a:spcPts val="2600"/>
              </a:lnSpc>
              <a:defRPr sz="1600" baseline="0">
                <a:latin typeface="Calibri" panose="020F0502020204030204" pitchFamily="34" charset="0"/>
              </a:defRPr>
            </a:lvl1pPr>
          </a:lstStyle>
          <a:p>
            <a:pPr lvl="0"/>
            <a:r>
              <a:rPr lang="en-US"/>
              <a:t>Text goes here</a:t>
            </a:r>
          </a:p>
        </p:txBody>
      </p:sp>
      <p:grpSp>
        <p:nvGrpSpPr>
          <p:cNvPr id="11" name="Group 10"/>
          <p:cNvGrpSpPr/>
          <p:nvPr userDrawn="1"/>
        </p:nvGrpSpPr>
        <p:grpSpPr>
          <a:xfrm>
            <a:off x="0" y="6050174"/>
            <a:ext cx="9144000" cy="550325"/>
            <a:chOff x="0" y="6050172"/>
            <a:chExt cx="9144000" cy="550325"/>
          </a:xfrm>
        </p:grpSpPr>
        <p:cxnSp>
          <p:nvCxnSpPr>
            <p:cNvPr id="12" name="Straight Connector 11"/>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54313" y="6050172"/>
              <a:ext cx="1060984" cy="449764"/>
            </a:xfrm>
            <a:prstGeom prst="rect">
              <a:avLst/>
            </a:prstGeom>
          </p:spPr>
        </p:pic>
      </p:grpSp>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b="-140"/>
          <a:stretch/>
        </p:blipFill>
        <p:spPr>
          <a:xfrm>
            <a:off x="0" y="0"/>
            <a:ext cx="4400550" cy="6934200"/>
          </a:xfrm>
          <a:prstGeom prst="rect">
            <a:avLst/>
          </a:prstGeom>
        </p:spPr>
      </p:pic>
      <p:sp>
        <p:nvSpPr>
          <p:cNvPr id="10" name="Rectangle 9"/>
          <p:cNvSpPr/>
          <p:nvPr userDrawn="1"/>
        </p:nvSpPr>
        <p:spPr>
          <a:xfrm>
            <a:off x="1" y="0"/>
            <a:ext cx="4391025" cy="6934200"/>
          </a:xfrm>
          <a:prstGeom prst="rect">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5" name="Straight Connector 14"/>
          <p:cNvCxnSpPr/>
          <p:nvPr userDrawn="1"/>
        </p:nvCxnSpPr>
        <p:spPr>
          <a:xfrm>
            <a:off x="4662143" y="1709249"/>
            <a:ext cx="515022" cy="0"/>
          </a:xfrm>
          <a:prstGeom prst="line">
            <a:avLst/>
          </a:prstGeom>
          <a:noFill/>
          <a:ln w="85725" cap="flat" cmpd="sng" algn="ctr">
            <a:solidFill>
              <a:srgbClr val="008BCE"/>
            </a:solidFill>
            <a:prstDash val="solid"/>
            <a:miter lim="800000"/>
          </a:ln>
          <a:effectLst/>
        </p:spPr>
      </p:cxnSp>
      <p:sp>
        <p:nvSpPr>
          <p:cNvPr id="16" name="Text Placeholder 19"/>
          <p:cNvSpPr>
            <a:spLocks noGrp="1"/>
          </p:cNvSpPr>
          <p:nvPr>
            <p:ph type="body" sz="quarter" idx="11" hasCustomPrompt="1"/>
          </p:nvPr>
        </p:nvSpPr>
        <p:spPr>
          <a:xfrm>
            <a:off x="4548567" y="423755"/>
            <a:ext cx="3797300" cy="1293974"/>
          </a:xfrm>
        </p:spPr>
        <p:txBody>
          <a:bodyPr anchor="b" anchorCtr="0">
            <a:noAutofit/>
          </a:bodyPr>
          <a:lstStyle>
            <a:lvl1pPr marL="0" indent="0">
              <a:lnSpc>
                <a:spcPts val="4500"/>
              </a:lnSpc>
              <a:spcBef>
                <a:spcPts val="0"/>
              </a:spcBef>
              <a:buNone/>
              <a:defRPr sz="4000" b="1" spc="0" baseline="0">
                <a:latin typeface="Franklin Gothic Demi" charset="0"/>
              </a:defRPr>
            </a:lvl1pPr>
          </a:lstStyle>
          <a:p>
            <a:pPr lvl="0"/>
            <a:r>
              <a:rPr lang="en-US"/>
              <a:t>Slide Title</a:t>
            </a:r>
          </a:p>
        </p:txBody>
      </p:sp>
      <p:sp>
        <p:nvSpPr>
          <p:cNvPr id="17" name="Rectangle 16"/>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2576965701"/>
      </p:ext>
    </p:extLst>
  </p:cSld>
  <p:clrMapOvr>
    <a:masterClrMapping/>
  </p:clrMapOvr>
  <p:extLst mod="1">
    <p:ext uri="{DCECCB84-F9BA-43D5-87BE-67443E8EF086}">
      <p15:sldGuideLst xmlns:p15="http://schemas.microsoft.com/office/powerpoint/2012/main">
        <p15:guide id="1" orient="horz" pos="1104" userDrawn="1">
          <p15:clr>
            <a:srgbClr val="FBAE40"/>
          </p15:clr>
        </p15:guide>
        <p15:guide id="2" pos="2880" userDrawn="1">
          <p15:clr>
            <a:srgbClr val="FBAE40"/>
          </p15:clr>
        </p15:guide>
        <p15:guide id="3" orient="horz" pos="2616" userDrawn="1">
          <p15:clr>
            <a:srgbClr val="FBAE40"/>
          </p15:clr>
        </p15:guide>
        <p15:guide id="4" orient="horz" pos="3072" userDrawn="1">
          <p15:clr>
            <a:srgbClr val="FBAE40"/>
          </p15:clr>
        </p15:guide>
        <p15:guide id="5" orient="horz" pos="369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gonal Crop Photo Right - B">
    <p:spTree>
      <p:nvGrpSpPr>
        <p:cNvPr id="1" name=""/>
        <p:cNvGrpSpPr/>
        <p:nvPr/>
      </p:nvGrpSpPr>
      <p:grpSpPr>
        <a:xfrm>
          <a:off x="0" y="0"/>
          <a:ext cx="0" cy="0"/>
          <a:chOff x="0" y="0"/>
          <a:chExt cx="0" cy="0"/>
        </a:xfrm>
      </p:grpSpPr>
      <p:grpSp>
        <p:nvGrpSpPr>
          <p:cNvPr id="15" name="Group 14"/>
          <p:cNvGrpSpPr/>
          <p:nvPr userDrawn="1"/>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3488" y="0"/>
            <a:ext cx="4292600" cy="6964680"/>
          </a:xfrm>
          <a:prstGeom prst="rect">
            <a:avLst/>
          </a:prstGeom>
        </p:spPr>
      </p:pic>
      <p:sp>
        <p:nvSpPr>
          <p:cNvPr id="17" name="Flowchart: Manual Input 8"/>
          <p:cNvSpPr/>
          <p:nvPr userDrawn="1"/>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1" y="-10510"/>
            <a:ext cx="1987291" cy="6879020"/>
          </a:xfrm>
          <a:prstGeom prst="line">
            <a:avLst/>
          </a:prstGeom>
          <a:noFill/>
          <a:ln w="6350" cap="flat" cmpd="sng" algn="ctr">
            <a:solidFill>
              <a:srgbClr val="008BCE"/>
            </a:solidFill>
            <a:prstDash val="solid"/>
            <a:miter lim="800000"/>
          </a:ln>
          <a:effectLst/>
        </p:spPr>
      </p:cxnSp>
      <p:cxnSp>
        <p:nvCxnSpPr>
          <p:cNvPr id="10" name="Straight Connector 9"/>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3"/>
          <p:cNvSpPr>
            <a:spLocks noGrp="1"/>
          </p:cNvSpPr>
          <p:nvPr>
            <p:ph type="body" sz="quarter" idx="14"/>
          </p:nvPr>
        </p:nvSpPr>
        <p:spPr>
          <a:xfrm>
            <a:off x="167638" y="1634261"/>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dirty="0">
              <a:solidFill>
                <a:schemeClr val="bg1"/>
              </a:solidFill>
            </a:endParaRPr>
          </a:p>
        </p:txBody>
      </p:sp>
    </p:spTree>
    <p:extLst>
      <p:ext uri="{BB962C8B-B14F-4D97-AF65-F5344CB8AC3E}">
        <p14:creationId xmlns:p14="http://schemas.microsoft.com/office/powerpoint/2010/main" val="172764897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1"/>
        </a:solidFill>
        <a:effectLst/>
      </p:bgPr>
    </p:bg>
    <p:spTree>
      <p:nvGrpSpPr>
        <p:cNvPr id="1" name=""/>
        <p:cNvGrpSpPr/>
        <p:nvPr/>
      </p:nvGrpSpPr>
      <p:grpSpPr>
        <a:xfrm>
          <a:off x="0" y="0"/>
          <a:ext cx="0" cy="0"/>
          <a:chOff x="0" y="0"/>
          <a:chExt cx="0" cy="0"/>
        </a:xfrm>
      </p:grpSpPr>
      <p:pic>
        <p:nvPicPr>
          <p:cNvPr id="5" name="Picture 4" descr="DART Bus start slide.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5199716" cy="6858000"/>
          </a:xfrm>
          <a:prstGeom prst="rect">
            <a:avLst/>
          </a:prstGeom>
        </p:spPr>
      </p:pic>
      <p:sp>
        <p:nvSpPr>
          <p:cNvPr id="3" name="Title 1"/>
          <p:cNvSpPr>
            <a:spLocks noGrp="1"/>
          </p:cNvSpPr>
          <p:nvPr>
            <p:ph type="ctrTitle" hasCustomPrompt="1"/>
          </p:nvPr>
        </p:nvSpPr>
        <p:spPr>
          <a:xfrm>
            <a:off x="4266428" y="465409"/>
            <a:ext cx="4555066" cy="1822773"/>
          </a:xfrm>
        </p:spPr>
        <p:txBody>
          <a:bodyPr anchor="b">
            <a:noAutofit/>
          </a:bodyPr>
          <a:lstStyle>
            <a:lvl1pPr algn="l">
              <a:defRPr sz="4400" b="1" cap="none" baseline="0">
                <a:latin typeface="Franklin Gothic Demi" charset="0"/>
              </a:defRPr>
            </a:lvl1pPr>
          </a:lstStyle>
          <a:p>
            <a:r>
              <a:rPr lang="en-US"/>
              <a:t>Presentation Title</a:t>
            </a:r>
          </a:p>
        </p:txBody>
      </p:sp>
      <p:cxnSp>
        <p:nvCxnSpPr>
          <p:cNvPr id="6" name="Straight Connector 5"/>
          <p:cNvCxnSpPr/>
          <p:nvPr userDrawn="1"/>
        </p:nvCxnSpPr>
        <p:spPr>
          <a:xfrm>
            <a:off x="4384123" y="2288253"/>
            <a:ext cx="515022" cy="0"/>
          </a:xfrm>
          <a:prstGeom prst="line">
            <a:avLst/>
          </a:prstGeom>
          <a:noFill/>
          <a:ln w="85725" cap="flat" cmpd="sng" algn="ctr">
            <a:solidFill>
              <a:srgbClr val="008BCE"/>
            </a:solidFill>
            <a:prstDash val="solid"/>
            <a:miter lim="800000"/>
          </a:ln>
          <a:effectLst/>
        </p:spPr>
      </p:cxn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77121" y="5794182"/>
            <a:ext cx="2200409" cy="932781"/>
          </a:xfrm>
          <a:prstGeom prst="rect">
            <a:avLst/>
          </a:prstGeom>
        </p:spPr>
      </p:pic>
      <p:sp>
        <p:nvSpPr>
          <p:cNvPr id="11" name="Text Placeholder 10"/>
          <p:cNvSpPr>
            <a:spLocks noGrp="1"/>
          </p:cNvSpPr>
          <p:nvPr>
            <p:ph type="body" sz="quarter" idx="10" hasCustomPrompt="1"/>
          </p:nvPr>
        </p:nvSpPr>
        <p:spPr>
          <a:xfrm>
            <a:off x="4279542" y="2551108"/>
            <a:ext cx="4541953" cy="14218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atin typeface="Calibri"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description goes in this box. Presentation description goes in this box. Presentation description goes in this box. Presentation description goes in this box.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
        <p:nvSpPr>
          <p:cNvPr id="15" name="TextBox 14"/>
          <p:cNvSpPr txBox="1"/>
          <p:nvPr userDrawn="1"/>
        </p:nvSpPr>
        <p:spPr>
          <a:xfrm>
            <a:off x="8508806" y="6617185"/>
            <a:ext cx="635194" cy="230832"/>
          </a:xfrm>
          <a:prstGeom prst="rect">
            <a:avLst/>
          </a:prstGeom>
          <a:solidFill>
            <a:schemeClr val="bg1"/>
          </a:solidFill>
        </p:spPr>
        <p:txBody>
          <a:bodyPr wrap="square" rtlCol="0">
            <a:spAutoFit/>
          </a:bodyPr>
          <a:lstStyle/>
          <a:p>
            <a:endParaRPr lang="en-US" sz="900" dirty="0"/>
          </a:p>
        </p:txBody>
      </p:sp>
    </p:spTree>
    <p:extLst>
      <p:ext uri="{BB962C8B-B14F-4D97-AF65-F5344CB8AC3E}">
        <p14:creationId xmlns:p14="http://schemas.microsoft.com/office/powerpoint/2010/main" val="101258067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61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gonal Crop Photo Right - Y">
    <p:spTree>
      <p:nvGrpSpPr>
        <p:cNvPr id="1" name=""/>
        <p:cNvGrpSpPr/>
        <p:nvPr/>
      </p:nvGrpSpPr>
      <p:grpSpPr>
        <a:xfrm>
          <a:off x="0" y="0"/>
          <a:ext cx="0" cy="0"/>
          <a:chOff x="0" y="0"/>
          <a:chExt cx="0" cy="0"/>
        </a:xfrm>
      </p:grpSpPr>
      <p:grpSp>
        <p:nvGrpSpPr>
          <p:cNvPr id="15" name="Group 14"/>
          <p:cNvGrpSpPr/>
          <p:nvPr userDrawn="1"/>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3488" y="0"/>
            <a:ext cx="4292600" cy="6964680"/>
          </a:xfrm>
          <a:prstGeom prst="rect">
            <a:avLst/>
          </a:prstGeom>
        </p:spPr>
      </p:pic>
      <p:sp>
        <p:nvSpPr>
          <p:cNvPr id="17" name="Flowchart: Manual Input 8"/>
          <p:cNvSpPr/>
          <p:nvPr userDrawn="1"/>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41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1" y="-10510"/>
            <a:ext cx="1987291" cy="6879020"/>
          </a:xfrm>
          <a:prstGeom prst="line">
            <a:avLst/>
          </a:prstGeom>
          <a:noFill/>
          <a:ln w="6350" cap="flat" cmpd="sng" algn="ctr">
            <a:solidFill>
              <a:srgbClr val="008BCE"/>
            </a:solidFill>
            <a:prstDash val="solid"/>
            <a:miter lim="800000"/>
          </a:ln>
          <a:effectLst/>
        </p:spPr>
      </p:cxnSp>
      <p:sp>
        <p:nvSpPr>
          <p:cNvPr id="14" name="Text Placeholder 3"/>
          <p:cNvSpPr>
            <a:spLocks noGrp="1"/>
          </p:cNvSpPr>
          <p:nvPr>
            <p:ph type="body" sz="quarter" idx="14"/>
          </p:nvPr>
        </p:nvSpPr>
        <p:spPr>
          <a:xfrm>
            <a:off x="149531" y="1625206"/>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3" name="Rectangle 12"/>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324280025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onal Crop Photo Right - 2B">
    <p:spTree>
      <p:nvGrpSpPr>
        <p:cNvPr id="1" name=""/>
        <p:cNvGrpSpPr/>
        <p:nvPr/>
      </p:nvGrpSpPr>
      <p:grpSpPr>
        <a:xfrm>
          <a:off x="0" y="0"/>
          <a:ext cx="0" cy="0"/>
          <a:chOff x="0" y="0"/>
          <a:chExt cx="0" cy="0"/>
        </a:xfrm>
      </p:grpSpPr>
      <p:grpSp>
        <p:nvGrpSpPr>
          <p:cNvPr id="14" name="Group 13"/>
          <p:cNvGrpSpPr/>
          <p:nvPr userDrawn="1"/>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6001" y="-63500"/>
            <a:ext cx="4318000" cy="6972300"/>
          </a:xfrm>
          <a:prstGeom prst="rect">
            <a:avLst/>
          </a:prstGeom>
        </p:spPr>
      </p:pic>
      <p:sp>
        <p:nvSpPr>
          <p:cNvPr id="17" name="Flowchart: Manual Input 8"/>
          <p:cNvSpPr/>
          <p:nvPr userDrawn="1"/>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1" y="-10510"/>
            <a:ext cx="1987291" cy="6879020"/>
          </a:xfrm>
          <a:prstGeom prst="line">
            <a:avLst/>
          </a:prstGeom>
          <a:noFill/>
          <a:ln w="6350" cap="flat" cmpd="sng" algn="ctr">
            <a:solidFill>
              <a:srgbClr val="008BCE"/>
            </a:solidFill>
            <a:prstDash val="solid"/>
            <a:miter lim="800000"/>
          </a:ln>
          <a:effectLst/>
        </p:spPr>
      </p:cxnSp>
      <p:sp>
        <p:nvSpPr>
          <p:cNvPr id="15" name="Text Placeholder 3"/>
          <p:cNvSpPr>
            <a:spLocks noGrp="1"/>
          </p:cNvSpPr>
          <p:nvPr>
            <p:ph type="body" sz="quarter" idx="14"/>
          </p:nvPr>
        </p:nvSpPr>
        <p:spPr>
          <a:xfrm>
            <a:off x="155006" y="1636157"/>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3" name="Rectangle 12"/>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dirty="0">
              <a:solidFill>
                <a:schemeClr val="bg1"/>
              </a:solidFill>
            </a:endParaRPr>
          </a:p>
        </p:txBody>
      </p:sp>
    </p:spTree>
    <p:extLst>
      <p:ext uri="{BB962C8B-B14F-4D97-AF65-F5344CB8AC3E}">
        <p14:creationId xmlns:p14="http://schemas.microsoft.com/office/powerpoint/2010/main" val="126086087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onal Crop Photo Right - 2Y">
    <p:spTree>
      <p:nvGrpSpPr>
        <p:cNvPr id="1" name=""/>
        <p:cNvGrpSpPr/>
        <p:nvPr/>
      </p:nvGrpSpPr>
      <p:grpSpPr>
        <a:xfrm>
          <a:off x="0" y="0"/>
          <a:ext cx="0" cy="0"/>
          <a:chOff x="0" y="0"/>
          <a:chExt cx="0" cy="0"/>
        </a:xfrm>
      </p:grpSpPr>
      <p:grpSp>
        <p:nvGrpSpPr>
          <p:cNvPr id="15" name="Group 14"/>
          <p:cNvGrpSpPr/>
          <p:nvPr userDrawn="1"/>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6001" y="-63500"/>
            <a:ext cx="4318000" cy="6972300"/>
          </a:xfrm>
          <a:prstGeom prst="rect">
            <a:avLst/>
          </a:prstGeom>
        </p:spPr>
      </p:pic>
      <p:sp>
        <p:nvSpPr>
          <p:cNvPr id="17" name="Flowchart: Manual Input 8"/>
          <p:cNvSpPr/>
          <p:nvPr userDrawn="1"/>
        </p:nvSpPr>
        <p:spPr>
          <a:xfrm>
            <a:off x="6722534" y="-8615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42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1" y="-10510"/>
            <a:ext cx="1987291" cy="6879020"/>
          </a:xfrm>
          <a:prstGeom prst="line">
            <a:avLst/>
          </a:prstGeom>
          <a:noFill/>
          <a:ln w="6350" cap="flat" cmpd="sng" algn="ctr">
            <a:solidFill>
              <a:srgbClr val="008BCE"/>
            </a:solidFill>
            <a:prstDash val="solid"/>
            <a:miter lim="800000"/>
          </a:ln>
          <a:effectLst/>
        </p:spPr>
      </p:cxnSp>
      <p:sp>
        <p:nvSpPr>
          <p:cNvPr id="14" name="Text Placeholder 3"/>
          <p:cNvSpPr>
            <a:spLocks noGrp="1"/>
          </p:cNvSpPr>
          <p:nvPr>
            <p:ph type="body" sz="quarter" idx="14"/>
          </p:nvPr>
        </p:nvSpPr>
        <p:spPr>
          <a:xfrm>
            <a:off x="149532" y="1647108"/>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3" name="Rectangle 12"/>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301830046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ed Photo Right">
    <p:spTree>
      <p:nvGrpSpPr>
        <p:cNvPr id="1" name=""/>
        <p:cNvGrpSpPr/>
        <p:nvPr/>
      </p:nvGrpSpPr>
      <p:grpSpPr>
        <a:xfrm>
          <a:off x="0" y="0"/>
          <a:ext cx="0" cy="0"/>
          <a:chOff x="0" y="0"/>
          <a:chExt cx="0" cy="0"/>
        </a:xfrm>
      </p:grpSpPr>
      <p:sp>
        <p:nvSpPr>
          <p:cNvPr id="14" name="Text Placeholder 3"/>
          <p:cNvSpPr>
            <a:spLocks noGrp="1"/>
          </p:cNvSpPr>
          <p:nvPr>
            <p:ph type="body" sz="quarter" idx="14"/>
          </p:nvPr>
        </p:nvSpPr>
        <p:spPr>
          <a:xfrm>
            <a:off x="160047" y="1668190"/>
            <a:ext cx="5047149" cy="4451154"/>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Picture Placeholder 20"/>
          <p:cNvSpPr>
            <a:spLocks noGrp="1"/>
          </p:cNvSpPr>
          <p:nvPr>
            <p:ph type="pic" sz="quarter" idx="10"/>
          </p:nvPr>
        </p:nvSpPr>
        <p:spPr>
          <a:xfrm>
            <a:off x="5880100" y="0"/>
            <a:ext cx="3263900" cy="6858000"/>
          </a:xfrm>
        </p:spPr>
        <p:txBody>
          <a:bodyPr/>
          <a:lstStyle/>
          <a:p>
            <a:r>
              <a:rPr lang="en-US" dirty="0"/>
              <a:t>Click icon to add picture</a:t>
            </a:r>
          </a:p>
        </p:txBody>
      </p:sp>
      <p:cxnSp>
        <p:nvCxnSpPr>
          <p:cNvPr id="11" name="Straight Connector 10"/>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9" name="Rectangle 8"/>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grpSp>
        <p:nvGrpSpPr>
          <p:cNvPr id="13" name="Group 12"/>
          <p:cNvGrpSpPr/>
          <p:nvPr userDrawn="1"/>
        </p:nvGrpSpPr>
        <p:grpSpPr>
          <a:xfrm>
            <a:off x="0" y="6050174"/>
            <a:ext cx="9144000" cy="550325"/>
            <a:chOff x="0" y="6050172"/>
            <a:chExt cx="9144000" cy="550325"/>
          </a:xfrm>
        </p:grpSpPr>
        <p:cxnSp>
          <p:nvCxnSpPr>
            <p:cNvPr id="15" name="Straight Connector 14"/>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312701424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xes Right Blue Graphic">
    <p:spTree>
      <p:nvGrpSpPr>
        <p:cNvPr id="1" name=""/>
        <p:cNvGrpSpPr/>
        <p:nvPr/>
      </p:nvGrpSpPr>
      <p:grpSpPr>
        <a:xfrm>
          <a:off x="0" y="0"/>
          <a:ext cx="0" cy="0"/>
          <a:chOff x="0" y="0"/>
          <a:chExt cx="0" cy="0"/>
        </a:xfrm>
      </p:grpSpPr>
      <p:grpSp>
        <p:nvGrpSpPr>
          <p:cNvPr id="18" name="Group 17"/>
          <p:cNvGrpSpPr/>
          <p:nvPr userDrawn="1"/>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cxnSp>
        <p:nvCxnSpPr>
          <p:cNvPr id="31" name="Straight Connector 30"/>
          <p:cNvCxnSpPr/>
          <p:nvPr userDrawn="1"/>
        </p:nvCxnSpPr>
        <p:spPr>
          <a:xfrm>
            <a:off x="906388" y="1519475"/>
            <a:ext cx="515022" cy="0"/>
          </a:xfrm>
          <a:prstGeom prst="line">
            <a:avLst/>
          </a:prstGeom>
          <a:noFill/>
          <a:ln w="85725" cap="flat" cmpd="sng" algn="ctr">
            <a:solidFill>
              <a:srgbClr val="008BCE"/>
            </a:solidFill>
            <a:prstDash val="solid"/>
            <a:miter lim="800000"/>
          </a:ln>
          <a:effectLst/>
        </p:spPr>
      </p:cxnSp>
      <p:cxnSp>
        <p:nvCxnSpPr>
          <p:cNvPr id="32" name="Straight Connector 31"/>
          <p:cNvCxnSpPr/>
          <p:nvPr userDrawn="1"/>
        </p:nvCxnSpPr>
        <p:spPr>
          <a:xfrm>
            <a:off x="906388" y="4147517"/>
            <a:ext cx="515022" cy="0"/>
          </a:xfrm>
          <a:prstGeom prst="line">
            <a:avLst/>
          </a:prstGeom>
          <a:noFill/>
          <a:ln w="85725" cap="flat" cmpd="sng" algn="ctr">
            <a:solidFill>
              <a:srgbClr val="FF6C2C"/>
            </a:solidFill>
            <a:prstDash val="solid"/>
            <a:miter lim="800000"/>
          </a:ln>
          <a:effectLst/>
        </p:spPr>
      </p:cxnSp>
      <p:cxnSp>
        <p:nvCxnSpPr>
          <p:cNvPr id="33" name="Straight Connector 32"/>
          <p:cNvCxnSpPr/>
          <p:nvPr userDrawn="1"/>
        </p:nvCxnSpPr>
        <p:spPr>
          <a:xfrm>
            <a:off x="4944798" y="1519475"/>
            <a:ext cx="515022" cy="0"/>
          </a:xfrm>
          <a:prstGeom prst="line">
            <a:avLst/>
          </a:prstGeom>
          <a:noFill/>
          <a:ln w="85725" cap="flat" cmpd="sng" algn="ctr">
            <a:solidFill>
              <a:srgbClr val="ABA2A0"/>
            </a:solidFill>
            <a:prstDash val="solid"/>
            <a:miter lim="800000"/>
          </a:ln>
          <a:effectLst/>
        </p:spPr>
      </p:cxnSp>
      <p:cxnSp>
        <p:nvCxnSpPr>
          <p:cNvPr id="34" name="Straight Connector 33"/>
          <p:cNvCxnSpPr/>
          <p:nvPr userDrawn="1"/>
        </p:nvCxnSpPr>
        <p:spPr>
          <a:xfrm>
            <a:off x="4949693" y="4147517"/>
            <a:ext cx="515022" cy="0"/>
          </a:xfrm>
          <a:prstGeom prst="line">
            <a:avLst/>
          </a:prstGeom>
          <a:noFill/>
          <a:ln w="85725" cap="flat" cmpd="sng" algn="ctr">
            <a:solidFill>
              <a:srgbClr val="FFCD00"/>
            </a:solidFill>
            <a:prstDash val="solid"/>
            <a:miter lim="800000"/>
          </a:ln>
          <a:effectLst/>
        </p:spPr>
      </p:cxnSp>
      <p:sp>
        <p:nvSpPr>
          <p:cNvPr id="36" name="Text Placeholder 35"/>
          <p:cNvSpPr>
            <a:spLocks noGrp="1"/>
          </p:cNvSpPr>
          <p:nvPr>
            <p:ph type="body" sz="quarter" idx="10" hasCustomPrompt="1"/>
          </p:nvPr>
        </p:nvSpPr>
        <p:spPr>
          <a:xfrm>
            <a:off x="794235" y="535741"/>
            <a:ext cx="3611510"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37" name="Text Placeholder 35"/>
          <p:cNvSpPr>
            <a:spLocks noGrp="1"/>
          </p:cNvSpPr>
          <p:nvPr>
            <p:ph type="body" sz="quarter" idx="11" hasCustomPrompt="1"/>
          </p:nvPr>
        </p:nvSpPr>
        <p:spPr>
          <a:xfrm>
            <a:off x="4851295" y="535741"/>
            <a:ext cx="3867832"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38" name="Text Placeholder 35"/>
          <p:cNvSpPr>
            <a:spLocks noGrp="1"/>
          </p:cNvSpPr>
          <p:nvPr>
            <p:ph type="body" sz="quarter" idx="12" hasCustomPrompt="1"/>
          </p:nvPr>
        </p:nvSpPr>
        <p:spPr>
          <a:xfrm>
            <a:off x="794235" y="3164641"/>
            <a:ext cx="3611510"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39" name="Text Placeholder 35"/>
          <p:cNvSpPr>
            <a:spLocks noGrp="1"/>
          </p:cNvSpPr>
          <p:nvPr>
            <p:ph type="body" sz="quarter" idx="13" hasCustomPrompt="1"/>
          </p:nvPr>
        </p:nvSpPr>
        <p:spPr>
          <a:xfrm>
            <a:off x="4851295" y="3164641"/>
            <a:ext cx="3867832"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41" name="Text Placeholder 40"/>
          <p:cNvSpPr>
            <a:spLocks noGrp="1"/>
          </p:cNvSpPr>
          <p:nvPr>
            <p:ph type="body" sz="quarter" idx="14" hasCustomPrompt="1"/>
          </p:nvPr>
        </p:nvSpPr>
        <p:spPr>
          <a:xfrm>
            <a:off x="809625" y="1700778"/>
            <a:ext cx="3609342" cy="1276350"/>
          </a:xfrm>
        </p:spPr>
        <p:txBody>
          <a:bodyPr>
            <a:noAutofit/>
          </a:bodyPr>
          <a:lstStyle>
            <a:lvl1pPr>
              <a:defRPr>
                <a:latin typeface="Calibri" panose="020F0502020204030204" pitchFamily="34" charset="0"/>
              </a:defRPr>
            </a:lvl1pPr>
          </a:lstStyle>
          <a:p>
            <a:pPr lvl="0"/>
            <a:r>
              <a:rPr lang="en-US"/>
              <a:t>Text goes here</a:t>
            </a:r>
          </a:p>
        </p:txBody>
      </p:sp>
      <p:sp>
        <p:nvSpPr>
          <p:cNvPr id="42" name="Text Placeholder 40"/>
          <p:cNvSpPr>
            <a:spLocks noGrp="1"/>
          </p:cNvSpPr>
          <p:nvPr>
            <p:ph type="body" sz="quarter" idx="15" hasCustomPrompt="1"/>
          </p:nvPr>
        </p:nvSpPr>
        <p:spPr>
          <a:xfrm>
            <a:off x="4866685" y="1700778"/>
            <a:ext cx="3865510" cy="1276350"/>
          </a:xfrm>
        </p:spPr>
        <p:txBody>
          <a:bodyPr>
            <a:noAutofit/>
          </a:bodyPr>
          <a:lstStyle>
            <a:lvl1pPr>
              <a:defRPr>
                <a:latin typeface="Calibri" panose="020F0502020204030204" pitchFamily="34" charset="0"/>
              </a:defRPr>
            </a:lvl1pPr>
          </a:lstStyle>
          <a:p>
            <a:pPr lvl="0"/>
            <a:r>
              <a:rPr lang="en-US"/>
              <a:t>Text goes here</a:t>
            </a:r>
          </a:p>
        </p:txBody>
      </p:sp>
      <p:sp>
        <p:nvSpPr>
          <p:cNvPr id="43" name="Text Placeholder 40"/>
          <p:cNvSpPr>
            <a:spLocks noGrp="1"/>
          </p:cNvSpPr>
          <p:nvPr>
            <p:ph type="body" sz="quarter" idx="16" hasCustomPrompt="1"/>
          </p:nvPr>
        </p:nvSpPr>
        <p:spPr>
          <a:xfrm>
            <a:off x="809625" y="4329678"/>
            <a:ext cx="3609342" cy="1276350"/>
          </a:xfrm>
        </p:spPr>
        <p:txBody>
          <a:bodyPr>
            <a:noAutofit/>
          </a:bodyPr>
          <a:lstStyle>
            <a:lvl1pPr>
              <a:defRPr>
                <a:latin typeface="Calibri" panose="020F0502020204030204" pitchFamily="34" charset="0"/>
              </a:defRPr>
            </a:lvl1pPr>
          </a:lstStyle>
          <a:p>
            <a:pPr lvl="0"/>
            <a:r>
              <a:rPr lang="en-US"/>
              <a:t>Text goes here</a:t>
            </a:r>
          </a:p>
        </p:txBody>
      </p:sp>
      <p:sp>
        <p:nvSpPr>
          <p:cNvPr id="44" name="Text Placeholder 40"/>
          <p:cNvSpPr>
            <a:spLocks noGrp="1"/>
          </p:cNvSpPr>
          <p:nvPr>
            <p:ph type="body" sz="quarter" idx="17" hasCustomPrompt="1"/>
          </p:nvPr>
        </p:nvSpPr>
        <p:spPr>
          <a:xfrm>
            <a:off x="4866685" y="4329678"/>
            <a:ext cx="3865510" cy="1276350"/>
          </a:xfrm>
        </p:spPr>
        <p:txBody>
          <a:bodyPr>
            <a:noAutofit/>
          </a:bodyPr>
          <a:lstStyle>
            <a:lvl1pPr>
              <a:defRPr>
                <a:latin typeface="Calibri" panose="020F0502020204030204" pitchFamily="34" charset="0"/>
              </a:defRPr>
            </a:lvl1pPr>
          </a:lstStyle>
          <a:p>
            <a:pPr lvl="0"/>
            <a:r>
              <a:rPr lang="en-US"/>
              <a:t>Text goes here</a:t>
            </a:r>
          </a:p>
        </p:txBody>
      </p:sp>
      <p:sp>
        <p:nvSpPr>
          <p:cNvPr id="21" name="Rectangle 20"/>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4125514081"/>
      </p:ext>
    </p:extLst>
  </p:cSld>
  <p:clrMapOvr>
    <a:masterClrMapping/>
  </p:clrMapOvr>
  <p:extLst mod="1">
    <p:ext uri="{DCECCB84-F9BA-43D5-87BE-67443E8EF086}">
      <p15:sldGuideLst xmlns:p15="http://schemas.microsoft.com/office/powerpoint/2012/main">
        <p15:guide id="1" orient="horz" pos="1224" userDrawn="1">
          <p15:clr>
            <a:srgbClr val="FBAE40"/>
          </p15:clr>
        </p15:guide>
        <p15:guide id="2" pos="2880" userDrawn="1">
          <p15:clr>
            <a:srgbClr val="FBAE40"/>
          </p15:clr>
        </p15:guide>
        <p15:guide id="3" pos="3048" userDrawn="1">
          <p15:clr>
            <a:srgbClr val="FBAE40"/>
          </p15:clr>
        </p15:guide>
        <p15:guide id="4" pos="696" userDrawn="1">
          <p15:clr>
            <a:srgbClr val="FBAE40"/>
          </p15:clr>
        </p15:guide>
        <p15:guide id="6" orient="horz"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nefits Overlay Right - B">
    <p:spTree>
      <p:nvGrpSpPr>
        <p:cNvPr id="1" name=""/>
        <p:cNvGrpSpPr/>
        <p:nvPr/>
      </p:nvGrpSpPr>
      <p:grpSpPr>
        <a:xfrm>
          <a:off x="0" y="0"/>
          <a:ext cx="0" cy="0"/>
          <a:chOff x="0" y="0"/>
          <a:chExt cx="0" cy="0"/>
        </a:xfrm>
      </p:grpSpPr>
      <p:grpSp>
        <p:nvGrpSpPr>
          <p:cNvPr id="18" name="Group 17"/>
          <p:cNvGrpSpPr/>
          <p:nvPr userDrawn="1"/>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1534" y="-106680"/>
            <a:ext cx="4343400" cy="7025640"/>
          </a:xfrm>
          <a:prstGeom prst="rect">
            <a:avLst/>
          </a:prstGeom>
        </p:spPr>
      </p:pic>
      <p:sp>
        <p:nvSpPr>
          <p:cNvPr id="24" name="Flowchart: Manual Input 8"/>
          <p:cNvSpPr/>
          <p:nvPr userDrawn="1"/>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47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6" name="Straight Connector 25"/>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27" name="Freeform 113"/>
          <p:cNvSpPr>
            <a:spLocks noChangeArrowheads="1"/>
          </p:cNvSpPr>
          <p:nvPr userDrawn="1"/>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28" name="Freeform 113"/>
          <p:cNvSpPr>
            <a:spLocks noChangeArrowheads="1"/>
          </p:cNvSpPr>
          <p:nvPr userDrawn="1"/>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29" name="Freeform 113"/>
          <p:cNvSpPr>
            <a:spLocks noChangeArrowheads="1"/>
          </p:cNvSpPr>
          <p:nvPr userDrawn="1"/>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5"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45"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47"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48"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49"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50"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51"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2" name="Rectangle 21"/>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dirty="0">
              <a:solidFill>
                <a:schemeClr val="bg1"/>
              </a:solidFill>
            </a:endParaRPr>
          </a:p>
        </p:txBody>
      </p:sp>
    </p:spTree>
    <p:extLst>
      <p:ext uri="{BB962C8B-B14F-4D97-AF65-F5344CB8AC3E}">
        <p14:creationId xmlns:p14="http://schemas.microsoft.com/office/powerpoint/2010/main" val="186987312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Benefits Overlay Right - Y">
    <p:spTree>
      <p:nvGrpSpPr>
        <p:cNvPr id="1" name=""/>
        <p:cNvGrpSpPr/>
        <p:nvPr/>
      </p:nvGrpSpPr>
      <p:grpSpPr>
        <a:xfrm>
          <a:off x="0" y="0"/>
          <a:ext cx="0" cy="0"/>
          <a:chOff x="0" y="0"/>
          <a:chExt cx="0" cy="0"/>
        </a:xfrm>
      </p:grpSpPr>
      <p:grpSp>
        <p:nvGrpSpPr>
          <p:cNvPr id="18" name="Group 17"/>
          <p:cNvGrpSpPr/>
          <p:nvPr userDrawn="1"/>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1534" y="-106680"/>
            <a:ext cx="4343400" cy="7025640"/>
          </a:xfrm>
          <a:prstGeom prst="rect">
            <a:avLst/>
          </a:prstGeom>
        </p:spPr>
      </p:pic>
      <p:sp>
        <p:nvSpPr>
          <p:cNvPr id="24" name="Flowchart: Manual Input 8"/>
          <p:cNvSpPr/>
          <p:nvPr userDrawn="1"/>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32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1" name="Straight Connector 20"/>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22" name="Freeform 113"/>
          <p:cNvSpPr>
            <a:spLocks noChangeArrowheads="1"/>
          </p:cNvSpPr>
          <p:nvPr userDrawn="1"/>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23" name="Freeform 113"/>
          <p:cNvSpPr>
            <a:spLocks noChangeArrowheads="1"/>
          </p:cNvSpPr>
          <p:nvPr userDrawn="1"/>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0" name="Freeform 113"/>
          <p:cNvSpPr>
            <a:spLocks noChangeArrowheads="1"/>
          </p:cNvSpPr>
          <p:nvPr userDrawn="1"/>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1"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32"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33"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34"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36"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37"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38"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7" name="Rectangle 26"/>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dirty="0">
              <a:solidFill>
                <a:schemeClr val="bg1"/>
              </a:solidFill>
            </a:endParaRPr>
          </a:p>
        </p:txBody>
      </p:sp>
    </p:spTree>
    <p:extLst>
      <p:ext uri="{BB962C8B-B14F-4D97-AF65-F5344CB8AC3E}">
        <p14:creationId xmlns:p14="http://schemas.microsoft.com/office/powerpoint/2010/main" val="281608789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nefits Overlay Right - 2B">
    <p:spTree>
      <p:nvGrpSpPr>
        <p:cNvPr id="1" name=""/>
        <p:cNvGrpSpPr/>
        <p:nvPr/>
      </p:nvGrpSpPr>
      <p:grpSpPr>
        <a:xfrm>
          <a:off x="0" y="0"/>
          <a:ext cx="0" cy="0"/>
          <a:chOff x="0" y="0"/>
          <a:chExt cx="0" cy="0"/>
        </a:xfrm>
      </p:grpSpPr>
      <p:grpSp>
        <p:nvGrpSpPr>
          <p:cNvPr id="18" name="Group 17"/>
          <p:cNvGrpSpPr/>
          <p:nvPr userDrawn="1"/>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1" name="Picture 20" descr="half bus go left.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2826" y="-220389"/>
            <a:ext cx="4321174" cy="7209023"/>
          </a:xfrm>
          <a:prstGeom prst="rect">
            <a:avLst/>
          </a:prstGeom>
        </p:spPr>
      </p:pic>
      <p:sp>
        <p:nvSpPr>
          <p:cNvPr id="24" name="Flowchart: Manual Input 8"/>
          <p:cNvSpPr/>
          <p:nvPr userDrawn="1"/>
        </p:nvSpPr>
        <p:spPr>
          <a:xfrm>
            <a:off x="6748646" y="-94731"/>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34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30" name="Straight Connector 29"/>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31" name="Freeform 113"/>
          <p:cNvSpPr>
            <a:spLocks noChangeArrowheads="1"/>
          </p:cNvSpPr>
          <p:nvPr userDrawn="1"/>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2" name="Freeform 113"/>
          <p:cNvSpPr>
            <a:spLocks noChangeArrowheads="1"/>
          </p:cNvSpPr>
          <p:nvPr userDrawn="1"/>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3" name="Freeform 113"/>
          <p:cNvSpPr>
            <a:spLocks noChangeArrowheads="1"/>
          </p:cNvSpPr>
          <p:nvPr userDrawn="1"/>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4"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36"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37"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38"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39"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40"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41"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2" name="Rectangle 21"/>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dirty="0">
              <a:solidFill>
                <a:schemeClr val="bg1"/>
              </a:solidFill>
            </a:endParaRPr>
          </a:p>
        </p:txBody>
      </p:sp>
    </p:spTree>
    <p:extLst>
      <p:ext uri="{BB962C8B-B14F-4D97-AF65-F5344CB8AC3E}">
        <p14:creationId xmlns:p14="http://schemas.microsoft.com/office/powerpoint/2010/main" val="119670112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enefits Overlay Right - 2Y">
    <p:spTree>
      <p:nvGrpSpPr>
        <p:cNvPr id="1" name=""/>
        <p:cNvGrpSpPr/>
        <p:nvPr/>
      </p:nvGrpSpPr>
      <p:grpSpPr>
        <a:xfrm>
          <a:off x="0" y="0"/>
          <a:ext cx="0" cy="0"/>
          <a:chOff x="0" y="0"/>
          <a:chExt cx="0" cy="0"/>
        </a:xfrm>
      </p:grpSpPr>
      <p:grpSp>
        <p:nvGrpSpPr>
          <p:cNvPr id="18" name="Group 17"/>
          <p:cNvGrpSpPr/>
          <p:nvPr userDrawn="1"/>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6" name="Picture 25" descr="half bus go left.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2826" y="-220389"/>
            <a:ext cx="4321174" cy="7209023"/>
          </a:xfrm>
          <a:prstGeom prst="rect">
            <a:avLst/>
          </a:prstGeom>
        </p:spPr>
      </p:pic>
      <p:sp>
        <p:nvSpPr>
          <p:cNvPr id="24" name="Flowchart: Manual Input 8"/>
          <p:cNvSpPr/>
          <p:nvPr userDrawn="1"/>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34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1" name="Straight Connector 20"/>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22" name="Freeform 113"/>
          <p:cNvSpPr>
            <a:spLocks noChangeArrowheads="1"/>
          </p:cNvSpPr>
          <p:nvPr userDrawn="1"/>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23" name="Freeform 113"/>
          <p:cNvSpPr>
            <a:spLocks noChangeArrowheads="1"/>
          </p:cNvSpPr>
          <p:nvPr userDrawn="1"/>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0" name="Freeform 113"/>
          <p:cNvSpPr>
            <a:spLocks noChangeArrowheads="1"/>
          </p:cNvSpPr>
          <p:nvPr userDrawn="1"/>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dirty="0">
              <a:solidFill>
                <a:prstClr val="black"/>
              </a:solidFill>
              <a:latin typeface="Calibri" panose="020F0502020204030204"/>
            </a:endParaRPr>
          </a:p>
        </p:txBody>
      </p:sp>
      <p:sp>
        <p:nvSpPr>
          <p:cNvPr id="31"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32"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33"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34"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36"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37"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38"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7" name="Rectangle 26"/>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dirty="0">
              <a:solidFill>
                <a:schemeClr val="bg1"/>
              </a:solidFill>
            </a:endParaRPr>
          </a:p>
        </p:txBody>
      </p:sp>
    </p:spTree>
    <p:extLst>
      <p:ext uri="{BB962C8B-B14F-4D97-AF65-F5344CB8AC3E}">
        <p14:creationId xmlns:p14="http://schemas.microsoft.com/office/powerpoint/2010/main" val="62355746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Square Photo and Text Box">
    <p:spTree>
      <p:nvGrpSpPr>
        <p:cNvPr id="1" name=""/>
        <p:cNvGrpSpPr/>
        <p:nvPr/>
      </p:nvGrpSpPr>
      <p:grpSpPr>
        <a:xfrm>
          <a:off x="0" y="0"/>
          <a:ext cx="0" cy="0"/>
          <a:chOff x="0" y="0"/>
          <a:chExt cx="0" cy="0"/>
        </a:xfrm>
      </p:grpSpPr>
      <p:sp>
        <p:nvSpPr>
          <p:cNvPr id="21" name="Text Placeholder 20"/>
          <p:cNvSpPr>
            <a:spLocks noGrp="1"/>
          </p:cNvSpPr>
          <p:nvPr>
            <p:ph type="body" sz="quarter" idx="12" hasCustomPrompt="1"/>
          </p:nvPr>
        </p:nvSpPr>
        <p:spPr>
          <a:xfrm>
            <a:off x="4711701" y="1835136"/>
            <a:ext cx="4127500" cy="44227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1201" y="1966318"/>
            <a:ext cx="3670300" cy="3230134"/>
          </a:xfrm>
          <a:prstGeom prst="rect">
            <a:avLst/>
          </a:prstGeom>
          <a:ln w="38100">
            <a:solidFill>
              <a:srgbClr val="FF6C2C"/>
            </a:solidFill>
            <a:miter lim="800000"/>
          </a:ln>
        </p:spPr>
      </p:pic>
      <p:grpSp>
        <p:nvGrpSpPr>
          <p:cNvPr id="12" name="Group 11"/>
          <p:cNvGrpSpPr/>
          <p:nvPr userDrawn="1"/>
        </p:nvGrpSpPr>
        <p:grpSpPr>
          <a:xfrm>
            <a:off x="0" y="6050174"/>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9"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Slide Title</a:t>
            </a:r>
          </a:p>
        </p:txBody>
      </p:sp>
      <p:cxnSp>
        <p:nvCxnSpPr>
          <p:cNvPr id="15" name="Straight Connector 14"/>
          <p:cNvCxnSpPr/>
          <p:nvPr userDrawn="1"/>
        </p:nvCxnSpPr>
        <p:spPr>
          <a:xfrm>
            <a:off x="727296" y="1517298"/>
            <a:ext cx="515022" cy="0"/>
          </a:xfrm>
          <a:prstGeom prst="line">
            <a:avLst/>
          </a:prstGeom>
          <a:noFill/>
          <a:ln w="85725" cap="flat" cmpd="sng" algn="ctr">
            <a:solidFill>
              <a:srgbClr val="008BCE"/>
            </a:solidFill>
            <a:prstDash val="solid"/>
            <a:miter lim="800000"/>
          </a:ln>
          <a:effectLst/>
        </p:spPr>
      </p:cxnSp>
      <p:sp>
        <p:nvSpPr>
          <p:cNvPr id="11" name="Rectangle 10"/>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499465833"/>
      </p:ext>
    </p:extLst>
  </p:cSld>
  <p:clrMapOvr>
    <a:masterClrMapping/>
  </p:clrMapOvr>
  <p:extLst mod="1">
    <p:ext uri="{DCECCB84-F9BA-43D5-87BE-67443E8EF086}">
      <p15:sldGuideLst xmlns:p15="http://schemas.microsoft.com/office/powerpoint/2012/main">
        <p15:guide id="1" orient="horz" pos="1392" userDrawn="1">
          <p15:clr>
            <a:srgbClr val="FBAE40"/>
          </p15:clr>
        </p15:guide>
        <p15:guide id="2" pos="432" userDrawn="1">
          <p15:clr>
            <a:srgbClr val="FBAE40"/>
          </p15:clr>
        </p15:guide>
        <p15:guide id="3" pos="2760" userDrawn="1">
          <p15:clr>
            <a:srgbClr val="FBAE40"/>
          </p15:clr>
        </p15:guide>
        <p15:guide id="4" orient="horz" pos="35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ag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7912" y="0"/>
            <a:ext cx="5084064" cy="6868356"/>
          </a:xfrm>
          <a:prstGeom prst="rect">
            <a:avLst/>
          </a:prstGeom>
        </p:spPr>
      </p:pic>
      <p:sp>
        <p:nvSpPr>
          <p:cNvPr id="3" name="Title 1"/>
          <p:cNvSpPr>
            <a:spLocks noGrp="1"/>
          </p:cNvSpPr>
          <p:nvPr>
            <p:ph type="ctrTitle" hasCustomPrompt="1"/>
          </p:nvPr>
        </p:nvSpPr>
        <p:spPr>
          <a:xfrm>
            <a:off x="4266428" y="465409"/>
            <a:ext cx="4555066" cy="1822773"/>
          </a:xfrm>
        </p:spPr>
        <p:txBody>
          <a:bodyPr anchor="b">
            <a:noAutofit/>
          </a:bodyPr>
          <a:lstStyle>
            <a:lvl1pPr algn="l">
              <a:defRPr sz="4400" b="1" cap="none" baseline="0">
                <a:latin typeface="Franklin Gothic Demi" charset="0"/>
              </a:defRPr>
            </a:lvl1pPr>
          </a:lstStyle>
          <a:p>
            <a:r>
              <a:rPr lang="en-US"/>
              <a:t>Presentation Title</a:t>
            </a:r>
          </a:p>
        </p:txBody>
      </p:sp>
      <p:cxnSp>
        <p:nvCxnSpPr>
          <p:cNvPr id="6" name="Straight Connector 5"/>
          <p:cNvCxnSpPr/>
          <p:nvPr userDrawn="1"/>
        </p:nvCxnSpPr>
        <p:spPr>
          <a:xfrm>
            <a:off x="4384123" y="2288253"/>
            <a:ext cx="515022" cy="0"/>
          </a:xfrm>
          <a:prstGeom prst="line">
            <a:avLst/>
          </a:prstGeom>
          <a:noFill/>
          <a:ln w="85725" cap="flat" cmpd="sng" algn="ctr">
            <a:solidFill>
              <a:srgbClr val="008BCE"/>
            </a:solidFill>
            <a:prstDash val="solid"/>
            <a:miter lim="800000"/>
          </a:ln>
          <a:effectLst/>
        </p:spPr>
      </p:cxn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77121" y="5794182"/>
            <a:ext cx="2200409" cy="932781"/>
          </a:xfrm>
          <a:prstGeom prst="rect">
            <a:avLst/>
          </a:prstGeom>
        </p:spPr>
      </p:pic>
      <p:sp>
        <p:nvSpPr>
          <p:cNvPr id="11" name="Text Placeholder 10"/>
          <p:cNvSpPr>
            <a:spLocks noGrp="1"/>
          </p:cNvSpPr>
          <p:nvPr>
            <p:ph type="body" sz="quarter" idx="10" hasCustomPrompt="1"/>
          </p:nvPr>
        </p:nvSpPr>
        <p:spPr>
          <a:xfrm>
            <a:off x="4279542" y="2551108"/>
            <a:ext cx="4541953" cy="14218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atin typeface="Calibri"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description goes in this box. Presentation description goes in this box. Presentation description goes in this box. Presentation description goes in this box.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
        <p:nvSpPr>
          <p:cNvPr id="15" name="TextBox 14"/>
          <p:cNvSpPr txBox="1"/>
          <p:nvPr userDrawn="1"/>
        </p:nvSpPr>
        <p:spPr>
          <a:xfrm>
            <a:off x="8508806" y="6617185"/>
            <a:ext cx="635194" cy="230832"/>
          </a:xfrm>
          <a:prstGeom prst="rect">
            <a:avLst/>
          </a:prstGeom>
          <a:solidFill>
            <a:schemeClr val="bg1"/>
          </a:solidFill>
        </p:spPr>
        <p:txBody>
          <a:bodyPr wrap="square" rtlCol="0">
            <a:spAutoFit/>
          </a:bodyPr>
          <a:lstStyle/>
          <a:p>
            <a:endParaRPr lang="en-US" sz="900" dirty="0"/>
          </a:p>
        </p:txBody>
      </p:sp>
    </p:spTree>
    <p:extLst>
      <p:ext uri="{BB962C8B-B14F-4D97-AF65-F5344CB8AC3E}">
        <p14:creationId xmlns:p14="http://schemas.microsoft.com/office/powerpoint/2010/main" val="199882079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61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umn Text Boxes (editor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951" y="1476374"/>
            <a:ext cx="4143375" cy="1724026"/>
          </a:xfrm>
        </p:spPr>
        <p:txBody>
          <a:bodyPr anchor="b" anchorCtr="0">
            <a:noAutofit/>
          </a:bodyPr>
          <a:lstStyle>
            <a:lvl1pPr>
              <a:lnSpc>
                <a:spcPct val="80000"/>
              </a:lnSpc>
              <a:defRPr sz="4000" baseline="0">
                <a:latin typeface="Franklin Gothic Demi" charset="0"/>
              </a:defRPr>
            </a:lvl1pPr>
          </a:lstStyle>
          <a:p>
            <a:pPr lvl="0"/>
            <a:r>
              <a:rPr lang="en-US"/>
              <a:t>This is The Main Idea of This Slide</a:t>
            </a:r>
          </a:p>
        </p:txBody>
      </p:sp>
      <p:cxnSp>
        <p:nvCxnSpPr>
          <p:cNvPr id="14" name="Straight Connector 13"/>
          <p:cNvCxnSpPr/>
          <p:nvPr userDrawn="1"/>
        </p:nvCxnSpPr>
        <p:spPr>
          <a:xfrm>
            <a:off x="488349" y="3200400"/>
            <a:ext cx="515022" cy="0"/>
          </a:xfrm>
          <a:prstGeom prst="line">
            <a:avLst/>
          </a:prstGeom>
          <a:noFill/>
          <a:ln w="85725" cap="flat" cmpd="sng" algn="ctr">
            <a:solidFill>
              <a:srgbClr val="008BCE"/>
            </a:solidFill>
            <a:prstDash val="solid"/>
            <a:miter lim="800000"/>
          </a:ln>
          <a:effectLst/>
        </p:spPr>
      </p:cxnSp>
      <p:sp>
        <p:nvSpPr>
          <p:cNvPr id="16" name="Text Placeholder 15"/>
          <p:cNvSpPr>
            <a:spLocks noGrp="1"/>
          </p:cNvSpPr>
          <p:nvPr>
            <p:ph type="body" sz="quarter" idx="10" hasCustomPrompt="1"/>
          </p:nvPr>
        </p:nvSpPr>
        <p:spPr>
          <a:xfrm>
            <a:off x="415925" y="3429001"/>
            <a:ext cx="3962400" cy="24511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Calibri" panose="020F0502020204030204" pitchFamily="34" charset="0"/>
              </a:defRPr>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p:txBody>
      </p:sp>
      <p:sp>
        <p:nvSpPr>
          <p:cNvPr id="17" name="Text Placeholder 15"/>
          <p:cNvSpPr>
            <a:spLocks noGrp="1"/>
          </p:cNvSpPr>
          <p:nvPr>
            <p:ph type="body" sz="quarter" idx="11" hasCustomPrompt="1"/>
          </p:nvPr>
        </p:nvSpPr>
        <p:spPr>
          <a:xfrm>
            <a:off x="4690874" y="1899134"/>
            <a:ext cx="3962400" cy="3974724"/>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Calibri" panose="020F0502020204030204" pitchFamily="34" charset="0"/>
              </a:defRPr>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grpSp>
        <p:nvGrpSpPr>
          <p:cNvPr id="8" name="Group 7"/>
          <p:cNvGrpSpPr/>
          <p:nvPr userDrawn="1"/>
        </p:nvGrpSpPr>
        <p:grpSpPr>
          <a:xfrm>
            <a:off x="0" y="6050174"/>
            <a:ext cx="9144000" cy="550325"/>
            <a:chOff x="0" y="6050172"/>
            <a:chExt cx="9144000" cy="550325"/>
          </a:xfrm>
        </p:grpSpPr>
        <p:cxnSp>
          <p:nvCxnSpPr>
            <p:cNvPr id="9" name="Straight Connector 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12" name="Rectangle 11"/>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2444825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umn One Text Box (editorial)">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72527" y="3681414"/>
            <a:ext cx="8461507" cy="2138201"/>
          </a:xfrm>
        </p:spPr>
        <p:txBody>
          <a:bodyPr numCol="2" spcCol="36576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atin typeface="Calibri" panose="020F0502020204030204" pitchFamily="34" charset="0"/>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lvl="0"/>
            <a:endParaRPr lang="en-US"/>
          </a:p>
        </p:txBody>
      </p:sp>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10" name="Title 1"/>
          <p:cNvSpPr>
            <a:spLocks noGrp="1"/>
          </p:cNvSpPr>
          <p:nvPr>
            <p:ph type="title" hasCustomPrompt="1"/>
          </p:nvPr>
        </p:nvSpPr>
        <p:spPr>
          <a:xfrm>
            <a:off x="361951" y="1476374"/>
            <a:ext cx="4143375" cy="1724026"/>
          </a:xfrm>
        </p:spPr>
        <p:txBody>
          <a:bodyPr anchor="b" anchorCtr="0">
            <a:noAutofit/>
          </a:bodyPr>
          <a:lstStyle>
            <a:lvl1pPr>
              <a:lnSpc>
                <a:spcPct val="80000"/>
              </a:lnSpc>
              <a:defRPr sz="4000" baseline="0">
                <a:latin typeface="Franklin Gothic Demi" charset="0"/>
              </a:defRPr>
            </a:lvl1pPr>
          </a:lstStyle>
          <a:p>
            <a:pPr lvl="0"/>
            <a:r>
              <a:rPr lang="en-US"/>
              <a:t>This is The Main Idea of This Slide</a:t>
            </a:r>
          </a:p>
        </p:txBody>
      </p:sp>
      <p:cxnSp>
        <p:nvCxnSpPr>
          <p:cNvPr id="11" name="Straight Connector 10"/>
          <p:cNvCxnSpPr/>
          <p:nvPr userDrawn="1"/>
        </p:nvCxnSpPr>
        <p:spPr>
          <a:xfrm>
            <a:off x="488349" y="3200400"/>
            <a:ext cx="515022" cy="0"/>
          </a:xfrm>
          <a:prstGeom prst="line">
            <a:avLst/>
          </a:prstGeom>
          <a:noFill/>
          <a:ln w="85725" cap="flat" cmpd="sng" algn="ctr">
            <a:solidFill>
              <a:srgbClr val="008BCE"/>
            </a:solidFill>
            <a:prstDash val="solid"/>
            <a:miter lim="800000"/>
          </a:ln>
          <a:effectLst/>
        </p:spPr>
      </p:cxnSp>
      <p:sp>
        <p:nvSpPr>
          <p:cNvPr id="13" name="Rectangle 12"/>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10153703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p>
        </p:txBody>
      </p:sp>
      <p:sp>
        <p:nvSpPr>
          <p:cNvPr id="4" name="Rectangle 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3168135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 1">
    <p:spTree>
      <p:nvGrpSpPr>
        <p:cNvPr id="1" name=""/>
        <p:cNvGrpSpPr/>
        <p:nvPr/>
      </p:nvGrpSpPr>
      <p:grpSpPr>
        <a:xfrm>
          <a:off x="0" y="0"/>
          <a:ext cx="0" cy="0"/>
          <a:chOff x="0" y="0"/>
          <a:chExt cx="0" cy="0"/>
        </a:xfrm>
      </p:grpSpPr>
      <p:sp>
        <p:nvSpPr>
          <p:cNvPr id="4" name="Rectangle 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ext uri="{BB962C8B-B14F-4D97-AF65-F5344CB8AC3E}">
        <p14:creationId xmlns:p14="http://schemas.microsoft.com/office/powerpoint/2010/main" val="2204171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 3">
    <p:spTree>
      <p:nvGrpSpPr>
        <p:cNvPr id="1" name=""/>
        <p:cNvGrpSpPr/>
        <p:nvPr/>
      </p:nvGrpSpPr>
      <p:grpSpPr>
        <a:xfrm>
          <a:off x="0" y="0"/>
          <a:ext cx="0" cy="0"/>
          <a:chOff x="0" y="0"/>
          <a:chExt cx="0" cy="0"/>
        </a:xfrm>
      </p:grpSpPr>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11" name="Rectangle 10"/>
          <p:cNvSpPr/>
          <p:nvPr userDrawn="1"/>
        </p:nvSpPr>
        <p:spPr>
          <a:xfrm>
            <a:off x="497841" y="3241040"/>
            <a:ext cx="619760" cy="264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70197" y="6222107"/>
            <a:ext cx="2219499" cy="548640"/>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1468" y="5712119"/>
            <a:ext cx="2169319" cy="919602"/>
          </a:xfrm>
          <a:prstGeom prst="rect">
            <a:avLst/>
          </a:prstGeom>
        </p:spPr>
      </p:pic>
      <p:cxnSp>
        <p:nvCxnSpPr>
          <p:cNvPr id="4" name="Straight Connector 3"/>
          <p:cNvCxnSpPr/>
          <p:nvPr userDrawn="1"/>
        </p:nvCxnSpPr>
        <p:spPr>
          <a:xfrm flipV="1">
            <a:off x="3906519" y="0"/>
            <a:ext cx="2376835" cy="6866438"/>
          </a:xfrm>
          <a:prstGeom prst="line">
            <a:avLst/>
          </a:prstGeom>
          <a:noFill/>
          <a:ln w="6350" cap="flat" cmpd="sng" algn="ctr">
            <a:solidFill>
              <a:srgbClr val="008BCE"/>
            </a:solidFill>
            <a:prstDash val="solid"/>
            <a:miter lim="800000"/>
          </a:ln>
          <a:effectLst/>
        </p:spPr>
      </p:cxnSp>
      <p:sp>
        <p:nvSpPr>
          <p:cNvPr id="2" name="Slide Number Placeholder 1"/>
          <p:cNvSpPr>
            <a:spLocks noGrp="1"/>
          </p:cNvSpPr>
          <p:nvPr>
            <p:ph type="sldNum" sz="quarter" idx="10"/>
          </p:nvPr>
        </p:nvSpPr>
        <p:spPr/>
        <p:txBody>
          <a:bodyPr/>
          <a:lstStyle/>
          <a:p>
            <a:fld id="{471AC77C-D647-A046-87BB-F005665A7C23}" type="slidenum">
              <a:rPr lang="en-US" smtClean="0"/>
              <a:t>‹#›</a:t>
            </a:fld>
            <a:endParaRPr lang="en-US" dirty="0"/>
          </a:p>
        </p:txBody>
      </p:sp>
    </p:spTree>
    <p:extLst>
      <p:ext uri="{BB962C8B-B14F-4D97-AF65-F5344CB8AC3E}">
        <p14:creationId xmlns:p14="http://schemas.microsoft.com/office/powerpoint/2010/main" val="3697303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B5106B-106D-464C-8C39-67550DF462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570A2E8-4B0E-47DF-92F3-B40320EA2A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9A1FDC7-31F5-4D08-9DF1-C0BEA21BDA65}"/>
              </a:ext>
            </a:extLst>
          </p:cNvPr>
          <p:cNvSpPr>
            <a:spLocks noGrp="1" noChangeArrowheads="1"/>
          </p:cNvSpPr>
          <p:nvPr>
            <p:ph type="sldNum" sz="quarter" idx="12"/>
          </p:nvPr>
        </p:nvSpPr>
        <p:spPr>
          <a:ln/>
        </p:spPr>
        <p:txBody>
          <a:bodyPr/>
          <a:lstStyle>
            <a:lvl1pPr>
              <a:defRPr/>
            </a:lvl1pPr>
          </a:lstStyle>
          <a:p>
            <a:fld id="{4F602308-E515-41EE-87AD-ED6B45186F5F}" type="slidenum">
              <a:rPr lang="en-US" altLang="en-US"/>
              <a:pPr/>
              <a:t>‹#›</a:t>
            </a:fld>
            <a:endParaRPr lang="en-US" altLang="en-US"/>
          </a:p>
        </p:txBody>
      </p:sp>
    </p:spTree>
    <p:extLst>
      <p:ext uri="{BB962C8B-B14F-4D97-AF65-F5344CB8AC3E}">
        <p14:creationId xmlns:p14="http://schemas.microsoft.com/office/powerpoint/2010/main" val="1090748213"/>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ean Slide Multi Options">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36390" y="1761201"/>
            <a:ext cx="7939807" cy="4188410"/>
          </a:xfrm>
        </p:spPr>
        <p:txBody>
          <a:bodyPr>
            <a:noAutofit/>
          </a:bodyPr>
          <a:lstStyle>
            <a:lvl1pPr marL="342900" marR="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en-US" sz="2000" baseline="0" dirty="0" smtClean="0">
                <a:latin typeface="Calibri" charset="0"/>
              </a:defRPr>
            </a:lvl1pPr>
            <a:lvl2pPr marL="800100" marR="0" indent="-342900" algn="l" defTabSz="914400" rtl="0" eaLnBrk="1" fontAlgn="auto" latinLnBrk="0" hangingPunct="1">
              <a:lnSpc>
                <a:spcPct val="100000"/>
              </a:lnSpc>
              <a:spcBef>
                <a:spcPts val="0"/>
              </a:spcBef>
              <a:spcAft>
                <a:spcPts val="600"/>
              </a:spcAft>
              <a:buClrTx/>
              <a:buSzTx/>
              <a:buFont typeface="Univers" panose="020B0603020202030204" pitchFamily="34" charset="0"/>
              <a:buChar char="–"/>
              <a:tabLst/>
              <a:defRPr lang="en-US" sz="2000" baseline="0" dirty="0" smtClean="0">
                <a:latin typeface="Calibri" charset="0"/>
              </a:defRPr>
            </a:lvl2pPr>
            <a:lvl3pPr marL="1371600" marR="0" indent="-4572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lang="en-US" sz="2000" baseline="0" dirty="0" smtClean="0">
                <a:latin typeface="Calibri" charset="0"/>
              </a:defRPr>
            </a:lvl3pPr>
            <a:lvl4pPr marL="1774825" marR="0" indent="-4032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sz="2000" baseline="0">
                <a:latin typeface="Calibri" charset="0"/>
              </a:defRPr>
            </a:lvl4pPr>
            <a:lvl5pPr>
              <a:defRPr lang="en-US" dirty="0" smtClean="0"/>
            </a:lvl5pPr>
          </a:lstStyle>
          <a:p>
            <a:pPr lvl="0"/>
            <a:r>
              <a:rPr lang="en-US"/>
              <a:t>This is a simple bullet point list slide or click on icons to add other content</a:t>
            </a:r>
          </a:p>
          <a:p>
            <a:pPr lvl="1"/>
            <a:r>
              <a:rPr lang="en-US"/>
              <a:t>This is a simple bullet point list slide or click on icons to add other content</a:t>
            </a:r>
          </a:p>
          <a:p>
            <a:pPr lvl="2"/>
            <a:r>
              <a:rPr lang="en-US"/>
              <a:t>This is a simple bullet point list slide or click on icons to add other content</a:t>
            </a:r>
          </a:p>
          <a:p>
            <a:pPr lvl="3"/>
            <a:r>
              <a:rPr lang="en-US"/>
              <a:t>This is a simple bullet point list slide or click on icons to add other content</a:t>
            </a:r>
          </a:p>
        </p:txBody>
      </p:sp>
      <p:sp>
        <p:nvSpPr>
          <p:cNvPr id="9"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Slide Title</a:t>
            </a:r>
          </a:p>
        </p:txBody>
      </p:sp>
      <p:cxnSp>
        <p:nvCxnSpPr>
          <p:cNvPr id="10" name="Straight Connector 9"/>
          <p:cNvCxnSpPr/>
          <p:nvPr userDrawn="1"/>
        </p:nvCxnSpPr>
        <p:spPr>
          <a:xfrm>
            <a:off x="727296" y="1517298"/>
            <a:ext cx="515022" cy="0"/>
          </a:xfrm>
          <a:prstGeom prst="line">
            <a:avLst/>
          </a:prstGeom>
          <a:noFill/>
          <a:ln w="85725" cap="flat" cmpd="sng" algn="ctr">
            <a:solidFill>
              <a:srgbClr val="008BCE"/>
            </a:solidFill>
            <a:prstDash val="solid"/>
            <a:miter lim="800000"/>
          </a:ln>
          <a:effectLst/>
        </p:spPr>
      </p:cxn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grpSp>
        <p:nvGrpSpPr>
          <p:cNvPr id="15" name="Group 14"/>
          <p:cNvGrpSpPr/>
          <p:nvPr userDrawn="1"/>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338083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n Text and Char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Slide Title</a:t>
            </a:r>
          </a:p>
        </p:txBody>
      </p:sp>
      <p:sp>
        <p:nvSpPr>
          <p:cNvPr id="14" name="Text Placeholder 13"/>
          <p:cNvSpPr>
            <a:spLocks noGrp="1"/>
          </p:cNvSpPr>
          <p:nvPr>
            <p:ph type="body" sz="quarter" idx="10" hasCustomPrompt="1"/>
          </p:nvPr>
        </p:nvSpPr>
        <p:spPr>
          <a:xfrm>
            <a:off x="654159" y="1680757"/>
            <a:ext cx="3846896" cy="4248535"/>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atin typeface="Calibri" panose="020F0502020204030204" pitchFamily="34" charset="0"/>
              </a:defRPr>
            </a:lvl1pPr>
            <a:lvl2pPr marL="800100" marR="0" indent="-342900" algn="l" defTabSz="914400" rtl="0" eaLnBrk="1" fontAlgn="auto" latinLnBrk="0" hangingPunct="1">
              <a:lnSpc>
                <a:spcPct val="90000"/>
              </a:lnSpc>
              <a:spcBef>
                <a:spcPts val="500"/>
              </a:spcBef>
              <a:spcAft>
                <a:spcPts val="0"/>
              </a:spcAft>
              <a:buClrTx/>
              <a:buSzTx/>
              <a:buFont typeface="Univers" panose="020B0603020202030204" pitchFamily="34" charset="0"/>
              <a:buChar char="–"/>
              <a:tabLst/>
              <a:defRPr sz="2000">
                <a:latin typeface="Calibri" panose="020F0502020204030204" pitchFamily="34" charset="0"/>
              </a:defRPr>
            </a:lvl2pPr>
            <a:lvl3pPr marL="1257300" marR="0" indent="-3429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2000">
                <a:latin typeface="Calibri" panose="020F0502020204030204" pitchFamily="34" charset="0"/>
              </a:defRPr>
            </a:lvl3pPr>
            <a:lvl4pPr marL="1714500" marR="0"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2000">
                <a:latin typeface="Calibri" panose="020F0502020204030204" pitchFamily="34" charset="0"/>
              </a:defRPr>
            </a:lvl4pPr>
            <a:lvl5pPr>
              <a:defRPr sz="2000"/>
            </a:lvl5pPr>
          </a:lstStyle>
          <a:p>
            <a:pPr lvl="0"/>
            <a:r>
              <a:rPr lang="en-US"/>
              <a:t>This is a simple bullet point list slide or click on icons to add other content</a:t>
            </a:r>
          </a:p>
          <a:p>
            <a:pPr lvl="1"/>
            <a:r>
              <a:rPr lang="en-US"/>
              <a:t>This is a simple bullet point list slide or click on icons to add other content</a:t>
            </a:r>
          </a:p>
          <a:p>
            <a:pPr lvl="2"/>
            <a:r>
              <a:rPr lang="en-US"/>
              <a:t>This is a simple bullet point list slide or click on icons to add other content</a:t>
            </a:r>
          </a:p>
          <a:p>
            <a:pPr lvl="3"/>
            <a:r>
              <a:rPr lang="en-US"/>
              <a:t>This is a simple bullet point list slide</a:t>
            </a:r>
            <a:endParaRPr kumimoji="0" lang="en-US" sz="2800" b="0" i="0" u="none" strike="noStrike" kern="1200" cap="none" spc="0" normalizeH="0" baseline="0" noProof="0">
              <a:ln>
                <a:noFill/>
              </a:ln>
              <a:solidFill>
                <a:prstClr val="black"/>
              </a:solidFill>
              <a:effectLst/>
              <a:uLnTx/>
              <a:uFillTx/>
              <a:latin typeface="Univers" panose="020B0603020202030204" pitchFamily="34" charset="0"/>
              <a:ea typeface="+mn-ea"/>
              <a:cs typeface="+mn-cs"/>
            </a:endParaRPr>
          </a:p>
        </p:txBody>
      </p:sp>
      <p:sp>
        <p:nvSpPr>
          <p:cNvPr id="16" name="Chart Placeholder 15"/>
          <p:cNvSpPr>
            <a:spLocks noGrp="1"/>
          </p:cNvSpPr>
          <p:nvPr>
            <p:ph type="chart" sz="quarter" idx="11" hasCustomPrompt="1"/>
          </p:nvPr>
        </p:nvSpPr>
        <p:spPr>
          <a:xfrm>
            <a:off x="4730040" y="1688201"/>
            <a:ext cx="3948112" cy="4241089"/>
          </a:xfrm>
        </p:spPr>
        <p:txBody>
          <a:bodyPr/>
          <a:lstStyle>
            <a:lvl1pPr>
              <a:defRPr baseline="0"/>
            </a:lvl1pPr>
          </a:lstStyle>
          <a:p>
            <a:r>
              <a:rPr lang="en-US" dirty="0"/>
              <a:t>Click to create chart</a:t>
            </a:r>
          </a:p>
        </p:txBody>
      </p:sp>
      <p:cxnSp>
        <p:nvCxnSpPr>
          <p:cNvPr id="7" name="Straight Connector 6"/>
          <p:cNvCxnSpPr/>
          <p:nvPr userDrawn="1"/>
        </p:nvCxnSpPr>
        <p:spPr>
          <a:xfrm>
            <a:off x="727296" y="1517298"/>
            <a:ext cx="515022" cy="0"/>
          </a:xfrm>
          <a:prstGeom prst="line">
            <a:avLst/>
          </a:prstGeom>
          <a:noFill/>
          <a:ln w="85725" cap="flat" cmpd="sng" algn="ctr">
            <a:solidFill>
              <a:srgbClr val="008BCE"/>
            </a:solidFill>
            <a:prstDash val="solid"/>
            <a:miter lim="800000"/>
          </a:ln>
          <a:effectLst/>
        </p:spPr>
      </p:cxnSp>
      <p:sp>
        <p:nvSpPr>
          <p:cNvPr id="15" name="Rectangle 14"/>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dirty="0"/>
          </a:p>
        </p:txBody>
      </p:sp>
      <p:grpSp>
        <p:nvGrpSpPr>
          <p:cNvPr id="20" name="Group 19"/>
          <p:cNvGrpSpPr/>
          <p:nvPr userDrawn="1"/>
        </p:nvGrpSpPr>
        <p:grpSpPr>
          <a:xfrm>
            <a:off x="0" y="6050174"/>
            <a:ext cx="9144000" cy="550325"/>
            <a:chOff x="0" y="6050172"/>
            <a:chExt cx="9144000" cy="550325"/>
          </a:xfrm>
        </p:grpSpPr>
        <p:cxnSp>
          <p:nvCxnSpPr>
            <p:cNvPr id="21" name="Straight Connector 20"/>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206974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1" y="2"/>
            <a:ext cx="9197905" cy="7358325"/>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9197905" cy="7358324"/>
          </a:xfrm>
          <a:prstGeom prst="rect">
            <a:avLst/>
          </a:prstGeom>
        </p:spPr>
      </p:pic>
      <p:sp>
        <p:nvSpPr>
          <p:cNvPr id="4" name="Rectangle 3"/>
          <p:cNvSpPr/>
          <p:nvPr userDrawn="1"/>
        </p:nvSpPr>
        <p:spPr>
          <a:xfrm>
            <a:off x="-150848" y="-103475"/>
            <a:ext cx="9499599" cy="7565271"/>
          </a:xfrm>
          <a:prstGeom prst="rect">
            <a:avLst/>
          </a:prstGeom>
          <a:solidFill>
            <a:srgbClr val="2F55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a:off x="1805696" y="2481220"/>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 Placeholder 11"/>
          <p:cNvSpPr>
            <a:spLocks noGrp="1"/>
          </p:cNvSpPr>
          <p:nvPr>
            <p:ph type="body" sz="quarter" idx="10" hasCustomPrompt="1"/>
          </p:nvPr>
        </p:nvSpPr>
        <p:spPr>
          <a:xfrm>
            <a:off x="1797050" y="2553723"/>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261987013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
            <a:ext cx="9197905" cy="7358324"/>
          </a:xfrm>
          <a:prstGeom prst="rect">
            <a:avLst/>
          </a:prstGeom>
        </p:spPr>
      </p:pic>
      <p:sp>
        <p:nvSpPr>
          <p:cNvPr id="4" name="Rectangle 3"/>
          <p:cNvSpPr/>
          <p:nvPr userDrawn="1"/>
        </p:nvSpPr>
        <p:spPr>
          <a:xfrm>
            <a:off x="-87058" y="-103472"/>
            <a:ext cx="9499599" cy="7565271"/>
          </a:xfrm>
          <a:prstGeom prst="rect">
            <a:avLst/>
          </a:prstGeom>
          <a:solidFill>
            <a:srgbClr val="FFD2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1797947" y="2529491"/>
            <a:ext cx="5556253" cy="1828800"/>
          </a:xfrm>
          <a:prstGeom prst="rect">
            <a:avLst/>
          </a:prstGeom>
          <a:solidFill>
            <a:srgbClr val="FFD200">
              <a:alpha val="20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12" name="Text Placeholder 11"/>
          <p:cNvSpPr>
            <a:spLocks noGrp="1"/>
          </p:cNvSpPr>
          <p:nvPr>
            <p:ph type="body" sz="quarter" idx="10" hasCustomPrompt="1"/>
          </p:nvPr>
        </p:nvSpPr>
        <p:spPr>
          <a:xfrm>
            <a:off x="1810544" y="2545921"/>
            <a:ext cx="5522913" cy="1766161"/>
          </a:xfrm>
          <a:noFill/>
          <a:effectLst/>
        </p:spPr>
        <p:txBody>
          <a:bodyPr anchor="ctr" anchorCtr="0">
            <a:noAutofit/>
          </a:bodyPr>
          <a:lstStyle>
            <a:lvl1pPr marL="0" indent="0" algn="ctr">
              <a:buNone/>
              <a:defRPr lang="en-US" sz="4000" b="1" i="0"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375673369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descr="DSC_3350_rev_fad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2585" y="-83740"/>
            <a:ext cx="9578312" cy="7662650"/>
          </a:xfrm>
          <a:prstGeom prst="rect">
            <a:avLst/>
          </a:prstGeom>
        </p:spPr>
      </p:pic>
      <p:sp>
        <p:nvSpPr>
          <p:cNvPr id="4" name="Rectangle 3"/>
          <p:cNvSpPr/>
          <p:nvPr userDrawn="1"/>
        </p:nvSpPr>
        <p:spPr>
          <a:xfrm>
            <a:off x="-69781" y="-69784"/>
            <a:ext cx="9499599" cy="7565271"/>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1805696" y="2481220"/>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p:cNvSpPr>
            <a:spLocks noGrp="1"/>
          </p:cNvSpPr>
          <p:nvPr>
            <p:ph type="body" sz="quarter" idx="10" hasCustomPrompt="1"/>
          </p:nvPr>
        </p:nvSpPr>
        <p:spPr>
          <a:xfrm>
            <a:off x="1797050" y="2553723"/>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67813824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descr="DSC_3350_rev_fad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2585" y="-83740"/>
            <a:ext cx="9578312" cy="7662650"/>
          </a:xfrm>
          <a:prstGeom prst="rect">
            <a:avLst/>
          </a:prstGeom>
        </p:spPr>
      </p:pic>
      <p:sp>
        <p:nvSpPr>
          <p:cNvPr id="4" name="Rectangle 3"/>
          <p:cNvSpPr/>
          <p:nvPr userDrawn="1"/>
        </p:nvSpPr>
        <p:spPr>
          <a:xfrm>
            <a:off x="274820" y="-110452"/>
            <a:ext cx="9499599" cy="7565271"/>
          </a:xfrm>
          <a:prstGeom prst="rect">
            <a:avLst/>
          </a:prstGeom>
          <a:solidFill>
            <a:srgbClr val="FFD2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1805696" y="2481220"/>
            <a:ext cx="5556253" cy="1828800"/>
          </a:xfrm>
          <a:prstGeom prst="rect">
            <a:avLst/>
          </a:prstGeom>
          <a:solidFill>
            <a:srgbClr val="FFD200">
              <a:alpha val="20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p:cNvSpPr>
            <a:spLocks noGrp="1"/>
          </p:cNvSpPr>
          <p:nvPr>
            <p:ph type="body" sz="quarter" idx="10" hasCustomPrompt="1"/>
          </p:nvPr>
        </p:nvSpPr>
        <p:spPr>
          <a:xfrm>
            <a:off x="1797050" y="2553723"/>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OF SECTION</a:t>
            </a:r>
          </a:p>
        </p:txBody>
      </p:sp>
    </p:spTree>
    <p:extLst>
      <p:ext uri="{BB962C8B-B14F-4D97-AF65-F5344CB8AC3E}">
        <p14:creationId xmlns:p14="http://schemas.microsoft.com/office/powerpoint/2010/main" val="338331860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0902" y="403874"/>
            <a:ext cx="4594279" cy="1325563"/>
          </a:xfrm>
          <a:prstGeom prst="rect">
            <a:avLst/>
          </a:prstGeom>
        </p:spPr>
        <p:txBody>
          <a:bodyPr vert="horz" lIns="91440" tIns="45720" rIns="91440" bIns="45720" rtlCol="0" anchor="ctr">
            <a:normAutofit/>
          </a:bodyPr>
          <a:lstStyle/>
          <a:p>
            <a:r>
              <a:rPr lang="en-US" b="1"/>
              <a:t>This is the Main Idea</a:t>
            </a:r>
          </a:p>
        </p:txBody>
      </p:sp>
      <p:sp>
        <p:nvSpPr>
          <p:cNvPr id="3" name="Text Placeholder 2"/>
          <p:cNvSpPr>
            <a:spLocks noGrp="1"/>
          </p:cNvSpPr>
          <p:nvPr>
            <p:ph type="body" idx="1"/>
          </p:nvPr>
        </p:nvSpPr>
        <p:spPr>
          <a:xfrm>
            <a:off x="636399" y="2340245"/>
            <a:ext cx="7886700" cy="3859966"/>
          </a:xfrm>
          <a:prstGeom prst="rect">
            <a:avLst/>
          </a:prstGeom>
        </p:spPr>
        <p:txBody>
          <a:bodyPr vert="horz" lIns="91440" tIns="45720" rIns="91440" bIns="45720" rtlCol="0">
            <a:normAutofit/>
          </a:bodyPr>
          <a:lstStyle/>
          <a:p>
            <a:pPr lvl="0"/>
            <a:r>
              <a:rPr lang="en-US"/>
              <a:t>Click to edit Master text styles</a:t>
            </a:r>
          </a:p>
        </p:txBody>
      </p:sp>
      <p:sp>
        <p:nvSpPr>
          <p:cNvPr id="6" name="TextBox 5"/>
          <p:cNvSpPr txBox="1"/>
          <p:nvPr userDrawn="1"/>
        </p:nvSpPr>
        <p:spPr>
          <a:xfrm>
            <a:off x="4348481" y="6611481"/>
            <a:ext cx="529462" cy="215444"/>
          </a:xfrm>
          <a:prstGeom prst="rect">
            <a:avLst/>
          </a:prstGeom>
          <a:noFill/>
        </p:spPr>
        <p:txBody>
          <a:bodyPr wrap="square" lIns="0" tIns="0" rIns="0" bIns="0" rtlCol="0" anchor="t">
            <a:spAutoFit/>
          </a:bodyPr>
          <a:lstStyle/>
          <a:p>
            <a:pPr algn="ctr"/>
            <a:r>
              <a:rPr lang="uk-UA" sz="1400" b="0" i="0" kern="1200">
                <a:solidFill>
                  <a:schemeClr val="tx1"/>
                </a:solidFill>
                <a:effectLst/>
                <a:latin typeface="+mn-lt"/>
                <a:ea typeface="+mn-ea"/>
                <a:cs typeface="+mn-cs"/>
              </a:rPr>
              <a:t> </a:t>
            </a:r>
            <a:endParaRPr lang="en-US" sz="1400" dirty="0"/>
          </a:p>
        </p:txBody>
      </p:sp>
      <p:sp>
        <p:nvSpPr>
          <p:cNvPr id="7" name="Slide Number Placeholder 6"/>
          <p:cNvSpPr>
            <a:spLocks noGrp="1"/>
          </p:cNvSpPr>
          <p:nvPr>
            <p:ph type="sldNum" sz="quarter" idx="4"/>
          </p:nvPr>
        </p:nvSpPr>
        <p:spPr>
          <a:xfrm>
            <a:off x="6709539" y="70153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AC77C-D647-A046-87BB-F005665A7C23}" type="slidenum">
              <a:rPr lang="en-US" smtClean="0"/>
              <a:t>‹#›</a:t>
            </a:fld>
            <a:endParaRPr lang="en-US" dirty="0"/>
          </a:p>
        </p:txBody>
      </p:sp>
    </p:spTree>
    <p:extLst>
      <p:ext uri="{BB962C8B-B14F-4D97-AF65-F5344CB8AC3E}">
        <p14:creationId xmlns:p14="http://schemas.microsoft.com/office/powerpoint/2010/main" val="1056660095"/>
      </p:ext>
    </p:extLst>
  </p:cSld>
  <p:clrMap bg1="lt1" tx1="dk1" bg2="lt2" tx2="dk2" accent1="accent1" accent2="accent2" accent3="accent3" accent4="accent4" accent5="accent5" accent6="accent6" hlink="hlink" folHlink="folHlink"/>
  <p:sldLayoutIdLst>
    <p:sldLayoutId id="2147483718" r:id="rId1"/>
    <p:sldLayoutId id="2147483710" r:id="rId2"/>
    <p:sldLayoutId id="2147483720" r:id="rId3"/>
    <p:sldLayoutId id="2147483682" r:id="rId4"/>
    <p:sldLayoutId id="2147483683"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670" r:id="rId16"/>
    <p:sldLayoutId id="2147483700" r:id="rId17"/>
    <p:sldLayoutId id="2147483701" r:id="rId18"/>
    <p:sldLayoutId id="2147483702" r:id="rId19"/>
    <p:sldLayoutId id="2147483703" r:id="rId20"/>
    <p:sldLayoutId id="2147483704" r:id="rId21"/>
    <p:sldLayoutId id="2147483705" r:id="rId22"/>
    <p:sldLayoutId id="2147483716" r:id="rId23"/>
    <p:sldLayoutId id="2147483674" r:id="rId24"/>
    <p:sldLayoutId id="2147483706" r:id="rId25"/>
    <p:sldLayoutId id="2147483707" r:id="rId26"/>
    <p:sldLayoutId id="2147483708" r:id="rId27"/>
    <p:sldLayoutId id="2147483709" r:id="rId28"/>
    <p:sldLayoutId id="2147483689" r:id="rId29"/>
    <p:sldLayoutId id="2147483679" r:id="rId30"/>
    <p:sldLayoutId id="2147483680" r:id="rId31"/>
    <p:sldLayoutId id="2147483714" r:id="rId32"/>
    <p:sldLayoutId id="2147483721" r:id="rId33"/>
    <p:sldLayoutId id="2147483711" r:id="rId34"/>
    <p:sldLayoutId id="2147483719" r:id="rId35"/>
    <p:sldLayoutId id="2147483722" r:id="rId36"/>
  </p:sldLayoutIdLst>
  <p:hf sldNum="0" hdr="0" ftr="0" dt="0"/>
  <p:txStyles>
    <p:titleStyle>
      <a:lvl1pPr algn="l" defTabSz="914400" rtl="0" eaLnBrk="1" latinLnBrk="0" hangingPunct="1">
        <a:lnSpc>
          <a:spcPct val="90000"/>
        </a:lnSpc>
        <a:spcBef>
          <a:spcPct val="0"/>
        </a:spcBef>
        <a:buNone/>
        <a:defRPr sz="4400" b="1" kern="1200" baseline="0">
          <a:solidFill>
            <a:schemeClr val="tx1"/>
          </a:solidFill>
          <a:latin typeface="Franklin Gothic Demi"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30.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23.jpeg"/><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8.jp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6.xml"/><Relationship Id="rId1" Type="http://schemas.openxmlformats.org/officeDocument/2006/relationships/themeOverride" Target="../theme/themeOverride1.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23018" y="441334"/>
            <a:ext cx="4606973" cy="1822450"/>
          </a:xfrm>
        </p:spPr>
        <p:txBody>
          <a:bodyPr/>
          <a:lstStyle/>
          <a:p>
            <a:r>
              <a:rPr lang="en-US" sz="4000" dirty="0"/>
              <a:t>DART Station </a:t>
            </a:r>
            <a:br>
              <a:rPr lang="en-US" sz="4000" dirty="0"/>
            </a:br>
            <a:r>
              <a:rPr lang="en-US" sz="3200" dirty="0"/>
              <a:t>Art and Design Program</a:t>
            </a:r>
            <a:endParaRPr lang="en-US" sz="3800" dirty="0"/>
          </a:p>
        </p:txBody>
      </p:sp>
      <p:sp>
        <p:nvSpPr>
          <p:cNvPr id="3" name="Text Placeholder 2"/>
          <p:cNvSpPr>
            <a:spLocks noGrp="1"/>
          </p:cNvSpPr>
          <p:nvPr>
            <p:ph type="body" sz="quarter" idx="10"/>
          </p:nvPr>
        </p:nvSpPr>
        <p:spPr>
          <a:xfrm>
            <a:off x="4323018" y="2616089"/>
            <a:ext cx="4606973" cy="820167"/>
          </a:xfrm>
        </p:spPr>
        <p:txBody>
          <a:bodyPr vert="horz" lIns="91440" tIns="45720" rIns="91440" bIns="45720" rtlCol="0" anchor="t">
            <a:noAutofit/>
          </a:bodyPr>
          <a:lstStyle/>
          <a:p>
            <a:pPr>
              <a:lnSpc>
                <a:spcPct val="100000"/>
              </a:lnSpc>
              <a:spcBef>
                <a:spcPts val="0"/>
              </a:spcBef>
            </a:pPr>
            <a:r>
              <a:rPr lang="en-US" sz="2800" b="1" dirty="0"/>
              <a:t>2019 MAX Program</a:t>
            </a:r>
            <a:endParaRPr lang="en-US" sz="2000" b="1" dirty="0"/>
          </a:p>
          <a:p>
            <a:pPr>
              <a:lnSpc>
                <a:spcPct val="100000"/>
              </a:lnSpc>
              <a:spcBef>
                <a:spcPts val="0"/>
              </a:spcBef>
            </a:pPr>
            <a:r>
              <a:rPr lang="en-US" sz="2000" dirty="0"/>
              <a:t>May 2</a:t>
            </a:r>
            <a:r>
              <a:rPr lang="en-US" sz="2000"/>
              <a:t>, 2019</a:t>
            </a:r>
            <a:endParaRPr lang="en-US" sz="2000" dirty="0"/>
          </a:p>
          <a:p>
            <a:pPr>
              <a:spcBef>
                <a:spcPts val="0"/>
              </a:spcBef>
            </a:pPr>
            <a:r>
              <a:rPr lang="en-US" dirty="0"/>
              <a:t>   </a:t>
            </a:r>
          </a:p>
          <a:p>
            <a:pPr>
              <a:spcBef>
                <a:spcPts val="0"/>
              </a:spcBef>
            </a:pPr>
            <a:r>
              <a:rPr lang="en-US" dirty="0"/>
              <a:t>David L. Ehrlicher, AIA</a:t>
            </a:r>
          </a:p>
          <a:p>
            <a:pPr>
              <a:spcBef>
                <a:spcPts val="0"/>
              </a:spcBef>
            </a:pPr>
            <a:r>
              <a:rPr lang="en-US" dirty="0"/>
              <a:t>AVP,  Capital Program Delivery</a:t>
            </a:r>
          </a:p>
          <a:p>
            <a:pPr>
              <a:spcBef>
                <a:spcPts val="0"/>
              </a:spcBef>
            </a:pPr>
            <a:endParaRPr lang="en-US" sz="800" dirty="0"/>
          </a:p>
          <a:p>
            <a:pPr>
              <a:spcBef>
                <a:spcPts val="0"/>
              </a:spcBef>
            </a:pPr>
            <a:r>
              <a:rPr lang="en-US" dirty="0"/>
              <a:t>       </a:t>
            </a:r>
          </a:p>
        </p:txBody>
      </p:sp>
    </p:spTree>
    <p:extLst>
      <p:ext uri="{BB962C8B-B14F-4D97-AF65-F5344CB8AC3E}">
        <p14:creationId xmlns:p14="http://schemas.microsoft.com/office/powerpoint/2010/main" val="2971087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sz="quarter" idx="10"/>
          </p:nvPr>
        </p:nvSpPr>
        <p:spPr>
          <a:xfrm>
            <a:off x="4874004" y="1752600"/>
            <a:ext cx="3667899" cy="4188410"/>
          </a:xfrm>
        </p:spPr>
        <p:txBody>
          <a:bodyPr>
            <a:normAutofit/>
          </a:bodyPr>
          <a:lstStyle/>
          <a:p>
            <a:r>
              <a:rPr lang="en-US" sz="1800" dirty="0"/>
              <a:t>On December 8, 1987 (resolution No. 870103), the Board approved the DART Art and Design Program and authorized the President/Executive Director to take all actions necessary for its implementation. </a:t>
            </a:r>
          </a:p>
          <a:p>
            <a:r>
              <a:rPr lang="en-US" sz="1800" dirty="0"/>
              <a:t>On June 12, 1990 (resolution No. 900086), the Board approved the revised DART Art and Design Program and authorized the President/Executive Director or his designee to implement it.</a:t>
            </a:r>
          </a:p>
          <a:p>
            <a:pPr>
              <a:lnSpc>
                <a:spcPct val="150000"/>
              </a:lnSpc>
            </a:pPr>
            <a:endParaRPr lang="en-US" sz="2600" dirty="0">
              <a:latin typeface="+mn-lt"/>
              <a:cs typeface="Arial" charset="0"/>
            </a:endParaRPr>
          </a:p>
          <a:p>
            <a:endParaRPr lang="en-US" sz="2200" dirty="0">
              <a:latin typeface="Arial" panose="020B0604020202020204" pitchFamily="34" charset="0"/>
              <a:cs typeface="Arial" panose="020B0604020202020204" pitchFamily="34" charset="0"/>
            </a:endParaRPr>
          </a:p>
        </p:txBody>
      </p:sp>
      <p:sp>
        <p:nvSpPr>
          <p:cNvPr id="5" name="Title 4"/>
          <p:cNvSpPr>
            <a:spLocks noGrp="1"/>
          </p:cNvSpPr>
          <p:nvPr>
            <p:ph type="title"/>
          </p:nvPr>
        </p:nvSpPr>
        <p:spPr>
          <a:xfrm>
            <a:off x="636390" y="0"/>
            <a:ext cx="8058150" cy="1439333"/>
          </a:xfrm>
        </p:spPr>
        <p:txBody>
          <a:bodyPr/>
          <a:lstStyle/>
          <a:p>
            <a:r>
              <a:rPr lang="en-US" dirty="0"/>
              <a:t>About the </a:t>
            </a:r>
            <a:br>
              <a:rPr lang="en-US" dirty="0"/>
            </a:br>
            <a:r>
              <a:rPr lang="en-US" dirty="0"/>
              <a:t>DART Art &amp; Design Program</a:t>
            </a:r>
          </a:p>
        </p:txBody>
      </p:sp>
      <p:pic>
        <p:nvPicPr>
          <p:cNvPr id="4" name="Picture 3">
            <a:extLst>
              <a:ext uri="{FF2B5EF4-FFF2-40B4-BE49-F238E27FC236}">
                <a16:creationId xmlns:a16="http://schemas.microsoft.com/office/drawing/2014/main" id="{3F08D858-EF2F-4968-9A09-5198979B6B22}"/>
              </a:ext>
            </a:extLst>
          </p:cNvPr>
          <p:cNvPicPr>
            <a:picLocks noChangeAspect="1"/>
          </p:cNvPicPr>
          <p:nvPr/>
        </p:nvPicPr>
        <p:blipFill rotWithShape="1">
          <a:blip r:embed="rId3"/>
          <a:srcRect l="30288" t="7397" r="30769"/>
          <a:stretch/>
        </p:blipFill>
        <p:spPr bwMode="auto">
          <a:xfrm>
            <a:off x="781201" y="1670207"/>
            <a:ext cx="2960289" cy="3814328"/>
          </a:xfrm>
          <a:prstGeom prst="rect">
            <a:avLst/>
          </a:prstGeom>
          <a:ln>
            <a:noFill/>
          </a:ln>
          <a:effectLst>
            <a:innerShdw blurRad="63500" dist="50800" dir="2700000">
              <a:prstClr val="black">
                <a:alpha val="50000"/>
              </a:prstClr>
            </a:inn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3B8DACB-469C-4DD3-9369-9C08CED97129}"/>
              </a:ext>
            </a:extLst>
          </p:cNvPr>
          <p:cNvPicPr>
            <a:picLocks noChangeAspect="1"/>
          </p:cNvPicPr>
          <p:nvPr/>
        </p:nvPicPr>
        <p:blipFill rotWithShape="1">
          <a:blip r:embed="rId4"/>
          <a:srcRect l="28868" t="13544" r="30781" b="1067"/>
          <a:stretch/>
        </p:blipFill>
        <p:spPr bwMode="auto">
          <a:xfrm>
            <a:off x="1842304" y="2987444"/>
            <a:ext cx="3040090" cy="3484688"/>
          </a:xfrm>
          <a:prstGeom prst="rect">
            <a:avLst/>
          </a:prstGeom>
          <a:ln>
            <a:noFill/>
          </a:ln>
          <a:effectLst>
            <a:innerShdw blurRad="63500" dist="50800" dir="2700000">
              <a:prstClr val="black">
                <a:alpha val="50000"/>
              </a:prstClr>
            </a:inn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07645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7967"/>
            <a:ext cx="8820150" cy="1439333"/>
          </a:xfrm>
        </p:spPr>
        <p:txBody>
          <a:bodyPr/>
          <a:lstStyle/>
          <a:p>
            <a:r>
              <a:rPr lang="en-US" sz="3600" dirty="0"/>
              <a:t>DART Station </a:t>
            </a:r>
            <a:br>
              <a:rPr lang="en-US" sz="3600" dirty="0"/>
            </a:br>
            <a:r>
              <a:rPr lang="en-US" sz="3600" dirty="0"/>
              <a:t>Art and Design Program</a:t>
            </a:r>
            <a:endParaRPr lang="en-US" sz="3800" dirty="0"/>
          </a:p>
        </p:txBody>
      </p:sp>
      <p:sp>
        <p:nvSpPr>
          <p:cNvPr id="7" name="TextBox 6">
            <a:extLst>
              <a:ext uri="{FF2B5EF4-FFF2-40B4-BE49-F238E27FC236}">
                <a16:creationId xmlns:a16="http://schemas.microsoft.com/office/drawing/2014/main" id="{280E5D45-A06A-4C2F-B639-D43D5A13A8CB}"/>
              </a:ext>
            </a:extLst>
          </p:cNvPr>
          <p:cNvSpPr txBox="1"/>
          <p:nvPr/>
        </p:nvSpPr>
        <p:spPr>
          <a:xfrm>
            <a:off x="628650" y="1864984"/>
            <a:ext cx="4614560" cy="419345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indent="-342900">
              <a:buFont typeface="Arial" panose="020B0604020202020204" pitchFamily="34" charset="0"/>
              <a:buChar char="•"/>
            </a:pPr>
            <a:r>
              <a:rPr lang="en-US" sz="2400" dirty="0"/>
              <a:t>Program Process</a:t>
            </a:r>
          </a:p>
          <a:p>
            <a:pPr marL="800100" lvl="1" indent="-342900">
              <a:lnSpc>
                <a:spcPct val="150000"/>
              </a:lnSpc>
              <a:buFont typeface="Calibri" panose="020F0502020204030204" pitchFamily="34" charset="0"/>
              <a:buChar char="⁻"/>
            </a:pPr>
            <a:r>
              <a:rPr lang="en-US" sz="2400" dirty="0"/>
              <a:t>Start at Beginning of Design</a:t>
            </a:r>
          </a:p>
          <a:p>
            <a:pPr marL="800100" lvl="1" indent="-342900">
              <a:lnSpc>
                <a:spcPct val="150000"/>
              </a:lnSpc>
              <a:buFont typeface="Calibri" panose="020F0502020204030204" pitchFamily="34" charset="0"/>
              <a:buChar char="⁻"/>
            </a:pPr>
            <a:r>
              <a:rPr lang="en-US" sz="2400" dirty="0"/>
              <a:t>Systematic</a:t>
            </a:r>
          </a:p>
          <a:p>
            <a:pPr marL="800100" lvl="1" indent="-342900">
              <a:lnSpc>
                <a:spcPct val="150000"/>
              </a:lnSpc>
              <a:buFont typeface="Calibri" panose="020F0502020204030204" pitchFamily="34" charset="0"/>
              <a:buChar char="⁻"/>
            </a:pPr>
            <a:r>
              <a:rPr lang="en-US" sz="2400" dirty="0"/>
              <a:t>Series of Workshops</a:t>
            </a:r>
          </a:p>
          <a:p>
            <a:pPr marL="800100" lvl="1" indent="-342900">
              <a:lnSpc>
                <a:spcPct val="150000"/>
              </a:lnSpc>
              <a:buFont typeface="Calibri" panose="020F0502020204030204" pitchFamily="34" charset="0"/>
              <a:buChar char="⁻"/>
            </a:pPr>
            <a:r>
              <a:rPr lang="en-US" sz="2400" dirty="0"/>
              <a:t>Consensus-based</a:t>
            </a:r>
          </a:p>
          <a:p>
            <a:pPr marL="800100" lvl="1" indent="-342900">
              <a:lnSpc>
                <a:spcPct val="150000"/>
              </a:lnSpc>
              <a:buFont typeface="Calibri" panose="020F0502020204030204" pitchFamily="34" charset="0"/>
              <a:buChar char="⁻"/>
            </a:pPr>
            <a:r>
              <a:rPr lang="en-US" sz="2400" dirty="0"/>
              <a:t>Collaborative</a:t>
            </a:r>
          </a:p>
          <a:p>
            <a:pPr marL="342900" lvl="0" indent="-342900">
              <a:lnSpc>
                <a:spcPct val="150000"/>
              </a:lnSpc>
              <a:buFont typeface="Arial" panose="020B0604020202020204" pitchFamily="34" charset="0"/>
              <a:buChar char="•"/>
            </a:pPr>
            <a:endParaRPr lang="en-US" sz="2400" dirty="0"/>
          </a:p>
          <a:p>
            <a:pPr marL="43815" lvl="1"/>
            <a:endParaRPr lang="en-US" sz="2400" dirty="0"/>
          </a:p>
        </p:txBody>
      </p:sp>
      <p:pic>
        <p:nvPicPr>
          <p:cNvPr id="5" name="Picture 4">
            <a:extLst>
              <a:ext uri="{FF2B5EF4-FFF2-40B4-BE49-F238E27FC236}">
                <a16:creationId xmlns:a16="http://schemas.microsoft.com/office/drawing/2014/main" id="{1B4F28D8-593A-40BF-9105-7317B66F5E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28" t="11533" r="12461" b="11227"/>
          <a:stretch/>
        </p:blipFill>
        <p:spPr>
          <a:xfrm>
            <a:off x="5505119" y="1864984"/>
            <a:ext cx="3117053" cy="2021005"/>
          </a:xfrm>
          <a:prstGeom prst="rect">
            <a:avLst/>
          </a:prstGeom>
        </p:spPr>
      </p:pic>
    </p:spTree>
    <p:extLst>
      <p:ext uri="{BB962C8B-B14F-4D97-AF65-F5344CB8AC3E}">
        <p14:creationId xmlns:p14="http://schemas.microsoft.com/office/powerpoint/2010/main" val="1746771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7967"/>
            <a:ext cx="8820150" cy="1439333"/>
          </a:xfrm>
        </p:spPr>
        <p:txBody>
          <a:bodyPr/>
          <a:lstStyle/>
          <a:p>
            <a:r>
              <a:rPr lang="en-US" sz="3600" dirty="0"/>
              <a:t>DART Station </a:t>
            </a:r>
            <a:br>
              <a:rPr lang="en-US" sz="3600" dirty="0"/>
            </a:br>
            <a:r>
              <a:rPr lang="en-US" sz="3600" dirty="0"/>
              <a:t>Art and Design Program</a:t>
            </a:r>
            <a:endParaRPr lang="en-US" sz="3800" dirty="0"/>
          </a:p>
        </p:txBody>
      </p:sp>
      <p:sp>
        <p:nvSpPr>
          <p:cNvPr id="7" name="TextBox 6">
            <a:extLst>
              <a:ext uri="{FF2B5EF4-FFF2-40B4-BE49-F238E27FC236}">
                <a16:creationId xmlns:a16="http://schemas.microsoft.com/office/drawing/2014/main" id="{280E5D45-A06A-4C2F-B639-D43D5A13A8CB}"/>
              </a:ext>
            </a:extLst>
          </p:cNvPr>
          <p:cNvSpPr txBox="1"/>
          <p:nvPr/>
        </p:nvSpPr>
        <p:spPr>
          <a:xfrm>
            <a:off x="628649" y="1864984"/>
            <a:ext cx="4993937" cy="450123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t>Cities in DART service area will provide input and approvals</a:t>
            </a:r>
          </a:p>
          <a:p>
            <a:pPr marL="800100" lvl="1" indent="-342900">
              <a:lnSpc>
                <a:spcPct val="150000"/>
              </a:lnSpc>
              <a:buFont typeface="Calibri" panose="020F0502020204030204" pitchFamily="34" charset="0"/>
              <a:buChar char="⁻"/>
            </a:pPr>
            <a:r>
              <a:rPr lang="en-US" sz="2400" dirty="0"/>
              <a:t>Site Specific Committee </a:t>
            </a:r>
          </a:p>
          <a:p>
            <a:pPr marL="800100" lvl="1" indent="-342900">
              <a:lnSpc>
                <a:spcPct val="150000"/>
              </a:lnSpc>
              <a:buFont typeface="Calibri" panose="020F0502020204030204" pitchFamily="34" charset="0"/>
              <a:buChar char="⁻"/>
            </a:pPr>
            <a:r>
              <a:rPr lang="en-US" sz="2400" dirty="0"/>
              <a:t>Station Artist</a:t>
            </a:r>
          </a:p>
          <a:p>
            <a:pPr marL="342900" lvl="0" indent="-342900">
              <a:lnSpc>
                <a:spcPct val="150000"/>
              </a:lnSpc>
              <a:buFont typeface="Arial" panose="020B0604020202020204" pitchFamily="34" charset="0"/>
              <a:buChar char="•"/>
            </a:pPr>
            <a:r>
              <a:rPr lang="en-US" sz="2400" dirty="0"/>
              <a:t>Participants collaborate with</a:t>
            </a:r>
          </a:p>
          <a:p>
            <a:pPr marL="800100" lvl="1" indent="-342900">
              <a:lnSpc>
                <a:spcPct val="150000"/>
              </a:lnSpc>
              <a:buFont typeface="Calibri" panose="020F0502020204030204" pitchFamily="34" charset="0"/>
              <a:buChar char="⁻"/>
            </a:pPr>
            <a:r>
              <a:rPr lang="en-US" sz="2400" dirty="0"/>
              <a:t>Architect</a:t>
            </a:r>
          </a:p>
          <a:p>
            <a:pPr marL="800100" lvl="1" indent="-342900">
              <a:lnSpc>
                <a:spcPct val="150000"/>
              </a:lnSpc>
              <a:buFont typeface="Calibri" panose="020F0502020204030204" pitchFamily="34" charset="0"/>
              <a:buChar char="⁻"/>
            </a:pPr>
            <a:r>
              <a:rPr lang="en-US" sz="2400" dirty="0"/>
              <a:t>Landscape Architect</a:t>
            </a:r>
          </a:p>
          <a:p>
            <a:pPr marL="800100" lvl="1" indent="-342900">
              <a:lnSpc>
                <a:spcPct val="150000"/>
              </a:lnSpc>
              <a:buFont typeface="Calibri" panose="020F0502020204030204" pitchFamily="34" charset="0"/>
              <a:buChar char="⁻"/>
            </a:pPr>
            <a:r>
              <a:rPr lang="en-US" sz="2400" dirty="0"/>
              <a:t>DART Program Coordinator</a:t>
            </a:r>
          </a:p>
          <a:p>
            <a:pPr marL="43815" lvl="1"/>
            <a:endParaRPr lang="en-US" sz="2400" dirty="0"/>
          </a:p>
        </p:txBody>
      </p:sp>
      <p:pic>
        <p:nvPicPr>
          <p:cNvPr id="5" name="Picture 4">
            <a:extLst>
              <a:ext uri="{FF2B5EF4-FFF2-40B4-BE49-F238E27FC236}">
                <a16:creationId xmlns:a16="http://schemas.microsoft.com/office/drawing/2014/main" id="{DCF67B5B-E89A-4AC2-A9B4-0543FDD68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206" y="1864984"/>
            <a:ext cx="3079549" cy="2142853"/>
          </a:xfrm>
          <a:prstGeom prst="rect">
            <a:avLst/>
          </a:prstGeom>
        </p:spPr>
      </p:pic>
    </p:spTree>
    <p:extLst>
      <p:ext uri="{BB962C8B-B14F-4D97-AF65-F5344CB8AC3E}">
        <p14:creationId xmlns:p14="http://schemas.microsoft.com/office/powerpoint/2010/main" val="2868226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7967"/>
            <a:ext cx="8820150" cy="1439333"/>
          </a:xfrm>
        </p:spPr>
        <p:txBody>
          <a:bodyPr/>
          <a:lstStyle/>
          <a:p>
            <a:r>
              <a:rPr lang="en-US" sz="3600" dirty="0"/>
              <a:t>DART Station </a:t>
            </a:r>
            <a:br>
              <a:rPr lang="en-US" sz="3600" dirty="0"/>
            </a:br>
            <a:r>
              <a:rPr lang="en-US" sz="3600" dirty="0"/>
              <a:t>Art and Design Program</a:t>
            </a:r>
            <a:endParaRPr lang="en-US" sz="3800" dirty="0"/>
          </a:p>
        </p:txBody>
      </p:sp>
      <p:sp>
        <p:nvSpPr>
          <p:cNvPr id="7" name="TextBox 6">
            <a:extLst>
              <a:ext uri="{FF2B5EF4-FFF2-40B4-BE49-F238E27FC236}">
                <a16:creationId xmlns:a16="http://schemas.microsoft.com/office/drawing/2014/main" id="{280E5D45-A06A-4C2F-B639-D43D5A13A8CB}"/>
              </a:ext>
            </a:extLst>
          </p:cNvPr>
          <p:cNvSpPr txBox="1"/>
          <p:nvPr/>
        </p:nvSpPr>
        <p:spPr>
          <a:xfrm>
            <a:off x="628649" y="1706488"/>
            <a:ext cx="4993937" cy="4870564"/>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342900" lvl="0" indent="-342900">
              <a:lnSpc>
                <a:spcPct val="150000"/>
              </a:lnSpc>
              <a:buFont typeface="Arial" panose="020B0604020202020204" pitchFamily="34" charset="0"/>
              <a:buChar char="•"/>
            </a:pPr>
            <a:r>
              <a:rPr lang="en-US" sz="2400" dirty="0"/>
              <a:t>Orientation</a:t>
            </a:r>
          </a:p>
          <a:p>
            <a:pPr marL="342900" lvl="0" indent="-342900">
              <a:lnSpc>
                <a:spcPct val="150000"/>
              </a:lnSpc>
              <a:buFont typeface="Arial" panose="020B0604020202020204" pitchFamily="34" charset="0"/>
              <a:buChar char="•"/>
            </a:pPr>
            <a:r>
              <a:rPr lang="en-US" sz="2400" dirty="0"/>
              <a:t>Site Visit</a:t>
            </a:r>
          </a:p>
          <a:p>
            <a:pPr marL="800100" lvl="1" indent="-342900">
              <a:lnSpc>
                <a:spcPct val="150000"/>
              </a:lnSpc>
              <a:buFont typeface="Calibri" panose="020F0502020204030204" pitchFamily="34" charset="0"/>
              <a:buChar char="⁻"/>
            </a:pPr>
            <a:r>
              <a:rPr lang="en-US" sz="2400" dirty="0"/>
              <a:t>Show and Tell What is Important</a:t>
            </a:r>
          </a:p>
          <a:p>
            <a:pPr marL="342900" lvl="0" indent="-342900">
              <a:lnSpc>
                <a:spcPct val="150000"/>
              </a:lnSpc>
              <a:buFont typeface="Arial" panose="020B0604020202020204" pitchFamily="34" charset="0"/>
              <a:buChar char="•"/>
            </a:pPr>
            <a:r>
              <a:rPr lang="en-US" sz="2400" dirty="0"/>
              <a:t>Workshop 1</a:t>
            </a:r>
          </a:p>
          <a:p>
            <a:pPr marL="800100" lvl="1" indent="-342900">
              <a:lnSpc>
                <a:spcPct val="150000"/>
              </a:lnSpc>
              <a:buFont typeface="Calibri" panose="020F0502020204030204" pitchFamily="34" charset="0"/>
              <a:buChar char="⁻"/>
            </a:pPr>
            <a:r>
              <a:rPr lang="en-US" sz="2400" dirty="0"/>
              <a:t>Artistic Value Statement</a:t>
            </a:r>
          </a:p>
          <a:p>
            <a:pPr marL="342900" lvl="0" indent="-342900">
              <a:lnSpc>
                <a:spcPct val="150000"/>
              </a:lnSpc>
              <a:buFont typeface="Arial" panose="020B0604020202020204" pitchFamily="34" charset="0"/>
              <a:buChar char="•"/>
            </a:pPr>
            <a:r>
              <a:rPr lang="en-US" sz="2400" dirty="0"/>
              <a:t>Workshop 2</a:t>
            </a:r>
          </a:p>
          <a:p>
            <a:pPr marL="800100" lvl="1" indent="-342900">
              <a:lnSpc>
                <a:spcPct val="150000"/>
              </a:lnSpc>
              <a:buFont typeface="Calibri" panose="020F0502020204030204" pitchFamily="34" charset="0"/>
              <a:buChar char="⁻"/>
            </a:pPr>
            <a:r>
              <a:rPr lang="en-US" sz="2400" dirty="0"/>
              <a:t>Select from Options</a:t>
            </a:r>
          </a:p>
          <a:p>
            <a:pPr marL="342900" lvl="0" indent="-342900">
              <a:lnSpc>
                <a:spcPct val="150000"/>
              </a:lnSpc>
              <a:buFont typeface="Arial" panose="020B0604020202020204" pitchFamily="34" charset="0"/>
              <a:buChar char="•"/>
            </a:pPr>
            <a:r>
              <a:rPr lang="en-US" sz="2400" dirty="0"/>
              <a:t>Report Back</a:t>
            </a:r>
          </a:p>
          <a:p>
            <a:pPr marL="43815" lvl="1"/>
            <a:endParaRPr lang="en-US" sz="2400" dirty="0"/>
          </a:p>
        </p:txBody>
      </p:sp>
      <p:pic>
        <p:nvPicPr>
          <p:cNvPr id="6" name="Picture 5">
            <a:extLst>
              <a:ext uri="{FF2B5EF4-FFF2-40B4-BE49-F238E27FC236}">
                <a16:creationId xmlns:a16="http://schemas.microsoft.com/office/drawing/2014/main" id="{ADA01FD7-0C3A-45D3-82F7-BCCA51F36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313" y="1984443"/>
            <a:ext cx="1996701" cy="4190386"/>
          </a:xfrm>
          <a:prstGeom prst="rect">
            <a:avLst/>
          </a:prstGeom>
        </p:spPr>
      </p:pic>
    </p:spTree>
    <p:extLst>
      <p:ext uri="{BB962C8B-B14F-4D97-AF65-F5344CB8AC3E}">
        <p14:creationId xmlns:p14="http://schemas.microsoft.com/office/powerpoint/2010/main" val="3829692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846D92A-74E1-439C-BBAF-95BABFE5AE0A}"/>
              </a:ext>
            </a:extLst>
          </p:cNvPr>
          <p:cNvSpPr txBox="1">
            <a:spLocks/>
          </p:cNvSpPr>
          <p:nvPr/>
        </p:nvSpPr>
        <p:spPr>
          <a:xfrm>
            <a:off x="606877" y="77967"/>
            <a:ext cx="8384721" cy="143933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1" kern="1200" baseline="0">
                <a:solidFill>
                  <a:schemeClr val="tx1"/>
                </a:solidFill>
                <a:latin typeface="Franklin Gothic Demi" charset="0"/>
                <a:ea typeface="+mj-ea"/>
                <a:cs typeface="+mj-cs"/>
              </a:defRPr>
            </a:lvl1pPr>
          </a:lstStyle>
          <a:p>
            <a:br>
              <a:rPr lang="en-US" dirty="0"/>
            </a:br>
            <a:r>
              <a:rPr lang="en-US" dirty="0"/>
              <a:t>Cedars Station</a:t>
            </a:r>
          </a:p>
        </p:txBody>
      </p:sp>
      <p:pic>
        <p:nvPicPr>
          <p:cNvPr id="9" name="Picture 8">
            <a:extLst>
              <a:ext uri="{FF2B5EF4-FFF2-40B4-BE49-F238E27FC236}">
                <a16:creationId xmlns:a16="http://schemas.microsoft.com/office/drawing/2014/main" id="{259299E3-D227-41E4-A92D-4C857B8101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7014" y="2950779"/>
            <a:ext cx="5029200" cy="3352800"/>
          </a:xfrm>
          <a:prstGeom prst="rect">
            <a:avLst/>
          </a:prstGeom>
        </p:spPr>
      </p:pic>
      <p:pic>
        <p:nvPicPr>
          <p:cNvPr id="6" name="Picture 5">
            <a:extLst>
              <a:ext uri="{FF2B5EF4-FFF2-40B4-BE49-F238E27FC236}">
                <a16:creationId xmlns:a16="http://schemas.microsoft.com/office/drawing/2014/main" id="{35CB1D6E-BF83-4377-A39A-D26CC0EBB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77" y="1755228"/>
            <a:ext cx="4038695" cy="2694567"/>
          </a:xfrm>
          <a:prstGeom prst="rect">
            <a:avLst/>
          </a:prstGeom>
        </p:spPr>
      </p:pic>
    </p:spTree>
    <p:extLst>
      <p:ext uri="{BB962C8B-B14F-4D97-AF65-F5344CB8AC3E}">
        <p14:creationId xmlns:p14="http://schemas.microsoft.com/office/powerpoint/2010/main" val="2923609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846D92A-74E1-439C-BBAF-95BABFE5AE0A}"/>
              </a:ext>
            </a:extLst>
          </p:cNvPr>
          <p:cNvSpPr txBox="1">
            <a:spLocks/>
          </p:cNvSpPr>
          <p:nvPr/>
        </p:nvSpPr>
        <p:spPr>
          <a:xfrm>
            <a:off x="606877" y="77967"/>
            <a:ext cx="8384721" cy="143933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1" kern="1200" baseline="0">
                <a:solidFill>
                  <a:schemeClr val="tx1"/>
                </a:solidFill>
                <a:latin typeface="Franklin Gothic Demi" charset="0"/>
                <a:ea typeface="+mj-ea"/>
                <a:cs typeface="+mj-cs"/>
              </a:defRPr>
            </a:lvl1pPr>
          </a:lstStyle>
          <a:p>
            <a:r>
              <a:rPr lang="en-US" dirty="0"/>
              <a:t>Tyler Vernon Station</a:t>
            </a:r>
          </a:p>
        </p:txBody>
      </p:sp>
      <p:pic>
        <p:nvPicPr>
          <p:cNvPr id="8" name="Picture 7">
            <a:extLst>
              <a:ext uri="{FF2B5EF4-FFF2-40B4-BE49-F238E27FC236}">
                <a16:creationId xmlns:a16="http://schemas.microsoft.com/office/drawing/2014/main" id="{FB1E8F23-DF7F-4569-AE1C-4936217B95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49" t="7241" r="18851" b="8365"/>
          <a:stretch/>
        </p:blipFill>
        <p:spPr>
          <a:xfrm>
            <a:off x="3211233" y="1590873"/>
            <a:ext cx="4941746" cy="3909849"/>
          </a:xfrm>
          <a:prstGeom prst="rect">
            <a:avLst/>
          </a:prstGeom>
        </p:spPr>
      </p:pic>
      <p:pic>
        <p:nvPicPr>
          <p:cNvPr id="10" name="Picture 9">
            <a:extLst>
              <a:ext uri="{FF2B5EF4-FFF2-40B4-BE49-F238E27FC236}">
                <a16:creationId xmlns:a16="http://schemas.microsoft.com/office/drawing/2014/main" id="{DDED6606-CF6F-40E2-9BB3-FA40B7EDB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286" y="4490710"/>
            <a:ext cx="7550472" cy="1615801"/>
          </a:xfrm>
          <a:prstGeom prst="rect">
            <a:avLst/>
          </a:prstGeom>
        </p:spPr>
      </p:pic>
      <p:pic>
        <p:nvPicPr>
          <p:cNvPr id="12" name="Picture 11">
            <a:extLst>
              <a:ext uri="{FF2B5EF4-FFF2-40B4-BE49-F238E27FC236}">
                <a16:creationId xmlns:a16="http://schemas.microsoft.com/office/drawing/2014/main" id="{BF10EC0C-5365-4932-9B57-54D71ED1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75" y="2010681"/>
            <a:ext cx="2705934" cy="1874240"/>
          </a:xfrm>
          <a:prstGeom prst="rect">
            <a:avLst/>
          </a:prstGeom>
        </p:spPr>
      </p:pic>
    </p:spTree>
    <p:extLst>
      <p:ext uri="{BB962C8B-B14F-4D97-AF65-F5344CB8AC3E}">
        <p14:creationId xmlns:p14="http://schemas.microsoft.com/office/powerpoint/2010/main" val="3168193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006D0B-0DE1-4917-92AB-214A7B6B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43" y="4525019"/>
            <a:ext cx="2467327" cy="1622536"/>
          </a:xfrm>
          <a:prstGeom prst="rect">
            <a:avLst/>
          </a:prstGeom>
        </p:spPr>
      </p:pic>
      <p:sp>
        <p:nvSpPr>
          <p:cNvPr id="4" name="Title 2">
            <a:extLst>
              <a:ext uri="{FF2B5EF4-FFF2-40B4-BE49-F238E27FC236}">
                <a16:creationId xmlns:a16="http://schemas.microsoft.com/office/drawing/2014/main" id="{B846D92A-74E1-439C-BBAF-95BABFE5AE0A}"/>
              </a:ext>
            </a:extLst>
          </p:cNvPr>
          <p:cNvSpPr txBox="1">
            <a:spLocks/>
          </p:cNvSpPr>
          <p:nvPr/>
        </p:nvSpPr>
        <p:spPr>
          <a:xfrm>
            <a:off x="606877" y="77967"/>
            <a:ext cx="8384721" cy="143933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1" kern="1200" baseline="0">
                <a:solidFill>
                  <a:schemeClr val="tx1"/>
                </a:solidFill>
                <a:latin typeface="Franklin Gothic Demi" charset="0"/>
                <a:ea typeface="+mj-ea"/>
                <a:cs typeface="+mj-cs"/>
              </a:defRPr>
            </a:lvl1pPr>
          </a:lstStyle>
          <a:p>
            <a:br>
              <a:rPr lang="en-US" dirty="0"/>
            </a:br>
            <a:r>
              <a:rPr lang="en-US" dirty="0"/>
              <a:t>Hampton Station</a:t>
            </a:r>
          </a:p>
        </p:txBody>
      </p:sp>
      <p:pic>
        <p:nvPicPr>
          <p:cNvPr id="12" name="Picture 11">
            <a:extLst>
              <a:ext uri="{FF2B5EF4-FFF2-40B4-BE49-F238E27FC236}">
                <a16:creationId xmlns:a16="http://schemas.microsoft.com/office/drawing/2014/main" id="{879D14B7-7459-4856-BD13-58A3DA2CB1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968" y="398525"/>
            <a:ext cx="3309247" cy="5865270"/>
          </a:xfrm>
          <a:prstGeom prst="rect">
            <a:avLst/>
          </a:prstGeom>
        </p:spPr>
      </p:pic>
      <p:pic>
        <p:nvPicPr>
          <p:cNvPr id="9" name="Picture 8">
            <a:extLst>
              <a:ext uri="{FF2B5EF4-FFF2-40B4-BE49-F238E27FC236}">
                <a16:creationId xmlns:a16="http://schemas.microsoft.com/office/drawing/2014/main" id="{3C930E5D-9C66-4E37-92B8-5239B73698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2143" y="1670205"/>
            <a:ext cx="2635321" cy="4022333"/>
          </a:xfrm>
          <a:prstGeom prst="rect">
            <a:avLst/>
          </a:prstGeom>
        </p:spPr>
      </p:pic>
      <p:pic>
        <p:nvPicPr>
          <p:cNvPr id="3" name="Picture 2">
            <a:extLst>
              <a:ext uri="{FF2B5EF4-FFF2-40B4-BE49-F238E27FC236}">
                <a16:creationId xmlns:a16="http://schemas.microsoft.com/office/drawing/2014/main" id="{EF1349C1-2B74-4217-AAEB-F630235AF4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748" y="2125222"/>
            <a:ext cx="3711919" cy="2411876"/>
          </a:xfrm>
          <a:prstGeom prst="rect">
            <a:avLst/>
          </a:prstGeom>
        </p:spPr>
      </p:pic>
    </p:spTree>
    <p:extLst>
      <p:ext uri="{BB962C8B-B14F-4D97-AF65-F5344CB8AC3E}">
        <p14:creationId xmlns:p14="http://schemas.microsoft.com/office/powerpoint/2010/main" val="1049413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7967"/>
            <a:ext cx="8820150" cy="1439333"/>
          </a:xfrm>
        </p:spPr>
        <p:txBody>
          <a:bodyPr/>
          <a:lstStyle/>
          <a:p>
            <a:r>
              <a:rPr lang="en-US" dirty="0"/>
              <a:t>MLK, Jr. Station</a:t>
            </a:r>
          </a:p>
        </p:txBody>
      </p:sp>
      <p:pic>
        <p:nvPicPr>
          <p:cNvPr id="8" name="Picture 7">
            <a:extLst>
              <a:ext uri="{FF2B5EF4-FFF2-40B4-BE49-F238E27FC236}">
                <a16:creationId xmlns:a16="http://schemas.microsoft.com/office/drawing/2014/main" id="{5AF357F7-F65D-4C35-89D8-9F6AB6BE6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82" t="9701" r="35872" b="20516"/>
          <a:stretch/>
        </p:blipFill>
        <p:spPr>
          <a:xfrm>
            <a:off x="553213" y="1843227"/>
            <a:ext cx="4885094" cy="4047715"/>
          </a:xfrm>
          <a:prstGeom prst="rect">
            <a:avLst/>
          </a:prstGeom>
        </p:spPr>
      </p:pic>
      <p:pic>
        <p:nvPicPr>
          <p:cNvPr id="13" name="Picture 12">
            <a:extLst>
              <a:ext uri="{FF2B5EF4-FFF2-40B4-BE49-F238E27FC236}">
                <a16:creationId xmlns:a16="http://schemas.microsoft.com/office/drawing/2014/main" id="{9CC3A9B6-E3B8-4EE3-B35C-DD5A0BD67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313" y="1114097"/>
            <a:ext cx="2411417" cy="5060732"/>
          </a:xfrm>
          <a:prstGeom prst="rect">
            <a:avLst/>
          </a:prstGeom>
        </p:spPr>
      </p:pic>
    </p:spTree>
    <p:extLst>
      <p:ext uri="{BB962C8B-B14F-4D97-AF65-F5344CB8AC3E}">
        <p14:creationId xmlns:p14="http://schemas.microsoft.com/office/powerpoint/2010/main" val="715234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846D92A-74E1-439C-BBAF-95BABFE5AE0A}"/>
              </a:ext>
            </a:extLst>
          </p:cNvPr>
          <p:cNvSpPr txBox="1">
            <a:spLocks/>
          </p:cNvSpPr>
          <p:nvPr/>
        </p:nvSpPr>
        <p:spPr>
          <a:xfrm>
            <a:off x="606877" y="77967"/>
            <a:ext cx="8384721" cy="143933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1" kern="1200" baseline="0">
                <a:solidFill>
                  <a:schemeClr val="tx1"/>
                </a:solidFill>
                <a:latin typeface="Franklin Gothic Demi" charset="0"/>
                <a:ea typeface="+mj-ea"/>
                <a:cs typeface="+mj-cs"/>
              </a:defRPr>
            </a:lvl1pPr>
          </a:lstStyle>
          <a:p>
            <a:r>
              <a:rPr lang="en-US" dirty="0"/>
              <a:t>Baylor University Medical Center Station</a:t>
            </a:r>
          </a:p>
        </p:txBody>
      </p:sp>
      <p:pic>
        <p:nvPicPr>
          <p:cNvPr id="8" name="Picture 7">
            <a:extLst>
              <a:ext uri="{FF2B5EF4-FFF2-40B4-BE49-F238E27FC236}">
                <a16:creationId xmlns:a16="http://schemas.microsoft.com/office/drawing/2014/main" id="{29799AEA-44C7-48DE-830C-7369FA28B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505" y="882868"/>
            <a:ext cx="2920966" cy="5653705"/>
          </a:xfrm>
          <a:prstGeom prst="rect">
            <a:avLst/>
          </a:prstGeom>
        </p:spPr>
      </p:pic>
      <p:pic>
        <p:nvPicPr>
          <p:cNvPr id="10" name="Picture 9">
            <a:extLst>
              <a:ext uri="{FF2B5EF4-FFF2-40B4-BE49-F238E27FC236}">
                <a16:creationId xmlns:a16="http://schemas.microsoft.com/office/drawing/2014/main" id="{A6E10EDB-C74D-4DC5-9F32-F9C869CD7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809" y="1755228"/>
            <a:ext cx="5349696" cy="3560749"/>
          </a:xfrm>
          <a:prstGeom prst="rect">
            <a:avLst/>
          </a:prstGeom>
        </p:spPr>
      </p:pic>
    </p:spTree>
    <p:extLst>
      <p:ext uri="{BB962C8B-B14F-4D97-AF65-F5344CB8AC3E}">
        <p14:creationId xmlns:p14="http://schemas.microsoft.com/office/powerpoint/2010/main" val="2672369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846D92A-74E1-439C-BBAF-95BABFE5AE0A}"/>
              </a:ext>
            </a:extLst>
          </p:cNvPr>
          <p:cNvSpPr txBox="1">
            <a:spLocks/>
          </p:cNvSpPr>
          <p:nvPr/>
        </p:nvSpPr>
        <p:spPr>
          <a:xfrm>
            <a:off x="606877" y="77967"/>
            <a:ext cx="8384721" cy="143933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1" kern="1200" baseline="0">
                <a:solidFill>
                  <a:schemeClr val="tx1"/>
                </a:solidFill>
                <a:latin typeface="Franklin Gothic Demi" charset="0"/>
                <a:ea typeface="+mj-ea"/>
                <a:cs typeface="+mj-cs"/>
              </a:defRPr>
            </a:lvl1pPr>
          </a:lstStyle>
          <a:p>
            <a:r>
              <a:rPr lang="en-US" dirty="0"/>
              <a:t>Fair Park Station</a:t>
            </a:r>
          </a:p>
        </p:txBody>
      </p:sp>
      <p:pic>
        <p:nvPicPr>
          <p:cNvPr id="6" name="Content Placeholder 3" descr="1 Historic entrance.jpg">
            <a:extLst>
              <a:ext uri="{FF2B5EF4-FFF2-40B4-BE49-F238E27FC236}">
                <a16:creationId xmlns:a16="http://schemas.microsoft.com/office/drawing/2014/main" id="{D286C5DA-D6F8-4414-AD04-C871021145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05528" y="1731523"/>
            <a:ext cx="4292394" cy="3229583"/>
          </a:xfrm>
          <a:prstGeom prst="rect">
            <a:avLst/>
          </a:prstGeom>
        </p:spPr>
      </p:pic>
      <p:sp>
        <p:nvSpPr>
          <p:cNvPr id="2" name="TextBox 1">
            <a:extLst>
              <a:ext uri="{FF2B5EF4-FFF2-40B4-BE49-F238E27FC236}">
                <a16:creationId xmlns:a16="http://schemas.microsoft.com/office/drawing/2014/main" id="{B6B74007-A19B-4A9B-9AA4-664655438470}"/>
              </a:ext>
            </a:extLst>
          </p:cNvPr>
          <p:cNvSpPr txBox="1"/>
          <p:nvPr/>
        </p:nvSpPr>
        <p:spPr>
          <a:xfrm>
            <a:off x="817120" y="4951378"/>
            <a:ext cx="3199787" cy="369332"/>
          </a:xfrm>
          <a:prstGeom prst="rect">
            <a:avLst/>
          </a:prstGeom>
          <a:noFill/>
        </p:spPr>
        <p:txBody>
          <a:bodyPr wrap="none" rtlCol="0">
            <a:spAutoFit/>
          </a:bodyPr>
          <a:lstStyle/>
          <a:p>
            <a:r>
              <a:rPr lang="en-US" i="1" dirty="0"/>
              <a:t>1936 - Ticket Booths at Entrance</a:t>
            </a:r>
          </a:p>
        </p:txBody>
      </p:sp>
      <p:pic>
        <p:nvPicPr>
          <p:cNvPr id="12" name="Picture 11">
            <a:extLst>
              <a:ext uri="{FF2B5EF4-FFF2-40B4-BE49-F238E27FC236}">
                <a16:creationId xmlns:a16="http://schemas.microsoft.com/office/drawing/2014/main" id="{EA6B5F28-4F28-4F03-B608-9E6981543B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43" t="20921" r="26953" b="8815"/>
          <a:stretch/>
        </p:blipFill>
        <p:spPr>
          <a:xfrm>
            <a:off x="4822070" y="3161486"/>
            <a:ext cx="4018554" cy="2742928"/>
          </a:xfrm>
          <a:prstGeom prst="rect">
            <a:avLst/>
          </a:prstGeom>
        </p:spPr>
      </p:pic>
      <p:sp>
        <p:nvSpPr>
          <p:cNvPr id="9" name="TextBox 8">
            <a:extLst>
              <a:ext uri="{FF2B5EF4-FFF2-40B4-BE49-F238E27FC236}">
                <a16:creationId xmlns:a16="http://schemas.microsoft.com/office/drawing/2014/main" id="{02477D4F-D8F7-4390-857C-C4221C5B5838}"/>
              </a:ext>
            </a:extLst>
          </p:cNvPr>
          <p:cNvSpPr txBox="1"/>
          <p:nvPr/>
        </p:nvSpPr>
        <p:spPr>
          <a:xfrm>
            <a:off x="5356709" y="5911175"/>
            <a:ext cx="3451009" cy="369332"/>
          </a:xfrm>
          <a:prstGeom prst="rect">
            <a:avLst/>
          </a:prstGeom>
          <a:noFill/>
        </p:spPr>
        <p:txBody>
          <a:bodyPr wrap="none" rtlCol="0">
            <a:spAutoFit/>
          </a:bodyPr>
          <a:lstStyle/>
          <a:p>
            <a:r>
              <a:rPr lang="en-US" i="1" dirty="0"/>
              <a:t>Today  -Station Canopy at Entrance</a:t>
            </a:r>
          </a:p>
        </p:txBody>
      </p:sp>
    </p:spTree>
    <p:extLst>
      <p:ext uri="{BB962C8B-B14F-4D97-AF65-F5344CB8AC3E}">
        <p14:creationId xmlns:p14="http://schemas.microsoft.com/office/powerpoint/2010/main" val="3008467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a:extLst>
              <a:ext uri="{FF2B5EF4-FFF2-40B4-BE49-F238E27FC236}">
                <a16:creationId xmlns:a16="http://schemas.microsoft.com/office/drawing/2014/main" id="{10A11A8D-3B1B-4B11-B90D-12FEB89C3E64}"/>
              </a:ext>
            </a:extLst>
          </p:cNvPr>
          <p:cNvSpPr>
            <a:spLocks noGrp="1" noChangeArrowheads="1"/>
          </p:cNvSpPr>
          <p:nvPr>
            <p:ph type="title"/>
          </p:nvPr>
        </p:nvSpPr>
        <p:spPr>
          <a:xfrm>
            <a:off x="1291679" y="276225"/>
            <a:ext cx="6186488" cy="3484563"/>
          </a:xfrm>
        </p:spPr>
        <p:txBody>
          <a:bodyPr/>
          <a:lstStyle/>
          <a:p>
            <a:pPr algn="l" eaLnBrk="1" hangingPunct="1"/>
            <a:r>
              <a:rPr lang="en-US" altLang="en-US" b="1" dirty="0">
                <a:latin typeface="Century Gothic" panose="020B0502020202020204" pitchFamily="34" charset="0"/>
              </a:rPr>
              <a:t>Vision</a:t>
            </a:r>
            <a:br>
              <a:rPr lang="en-US" altLang="en-US" sz="4500" b="1" i="1" dirty="0">
                <a:latin typeface="Century Gothic" panose="020B0502020202020204" pitchFamily="34" charset="0"/>
              </a:rPr>
            </a:br>
            <a:br>
              <a:rPr lang="en-US" altLang="en-US" sz="4500" b="1" i="1" dirty="0">
                <a:latin typeface="Century Gothic" panose="020B0502020202020204" pitchFamily="34" charset="0"/>
              </a:rPr>
            </a:br>
            <a:r>
              <a:rPr lang="en-US" altLang="en-US" sz="4000" b="1" i="1" dirty="0">
                <a:latin typeface="Century Gothic" panose="020B0502020202020204" pitchFamily="34" charset="0"/>
              </a:rPr>
              <a:t>“Nothing happens unless first a dream.”</a:t>
            </a:r>
            <a:br>
              <a:rPr lang="en-US" altLang="en-US" sz="5400" b="1" i="1" dirty="0">
                <a:latin typeface="Century Gothic" panose="020B0502020202020204" pitchFamily="34" charset="0"/>
              </a:rPr>
            </a:br>
            <a:r>
              <a:rPr lang="en-US" altLang="en-US" sz="5400" b="1" i="1" dirty="0">
                <a:latin typeface="Century Gothic" panose="020B0502020202020204" pitchFamily="34" charset="0"/>
              </a:rPr>
              <a:t>		       </a:t>
            </a:r>
            <a:r>
              <a:rPr lang="en-US" altLang="en-US" sz="2800" b="1" i="1" dirty="0">
                <a:latin typeface="Century Gothic" panose="020B0502020202020204" pitchFamily="34" charset="0"/>
              </a:rPr>
              <a:t>Carl Sandburg</a:t>
            </a:r>
          </a:p>
        </p:txBody>
      </p:sp>
      <p:pic>
        <p:nvPicPr>
          <p:cNvPr id="7173" name="Picture 4">
            <a:extLst>
              <a:ext uri="{FF2B5EF4-FFF2-40B4-BE49-F238E27FC236}">
                <a16:creationId xmlns:a16="http://schemas.microsoft.com/office/drawing/2014/main" id="{259D65B5-5751-45E7-BD62-CE42864F5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4319588"/>
            <a:ext cx="1824038"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4" descr="http://i.huffpost.com/gen/1304701/images/o-JOHN-F-KENNEDY-facebook.jpg">
            <a:extLst>
              <a:ext uri="{FF2B5EF4-FFF2-40B4-BE49-F238E27FC236}">
                <a16:creationId xmlns:a16="http://schemas.microsoft.com/office/drawing/2014/main" id="{F0F162CF-948C-417A-90F0-FE761DA0B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900" y="3598863"/>
            <a:ext cx="18891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6" descr="http://www.louisianaweekly.com/wp-content/uploads/2012/01/mlk-praying.jpg">
            <a:extLst>
              <a:ext uri="{FF2B5EF4-FFF2-40B4-BE49-F238E27FC236}">
                <a16:creationId xmlns:a16="http://schemas.microsoft.com/office/drawing/2014/main" id="{74148C14-BDAA-4BBE-B231-8F7069B66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463" y="4008438"/>
            <a:ext cx="160496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D30280F-ACA6-4628-9F1C-8AB08485401B}"/>
              </a:ext>
            </a:extLst>
          </p:cNvPr>
          <p:cNvSpPr>
            <a:spLocks noGrp="1"/>
          </p:cNvSpPr>
          <p:nvPr>
            <p:ph idx="1"/>
          </p:nvPr>
        </p:nvSpPr>
        <p:spPr>
          <a:xfrm>
            <a:off x="-678597" y="2340245"/>
            <a:ext cx="7886700" cy="3859966"/>
          </a:xfrm>
        </p:spPr>
        <p:txBody>
          <a:bodyPr/>
          <a:lstStyle/>
          <a:p>
            <a:endParaRPr lang="en-US" dirty="0"/>
          </a:p>
        </p:txBody>
      </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6B5F28-4F28-4F03-B608-9E6981543B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43" t="20921" r="26953" b="8815"/>
          <a:stretch/>
        </p:blipFill>
        <p:spPr>
          <a:xfrm>
            <a:off x="407806" y="1869267"/>
            <a:ext cx="5028137" cy="3432035"/>
          </a:xfrm>
          <a:prstGeom prst="rect">
            <a:avLst/>
          </a:prstGeom>
        </p:spPr>
      </p:pic>
      <p:sp>
        <p:nvSpPr>
          <p:cNvPr id="4" name="Title 2">
            <a:extLst>
              <a:ext uri="{FF2B5EF4-FFF2-40B4-BE49-F238E27FC236}">
                <a16:creationId xmlns:a16="http://schemas.microsoft.com/office/drawing/2014/main" id="{B846D92A-74E1-439C-BBAF-95BABFE5AE0A}"/>
              </a:ext>
            </a:extLst>
          </p:cNvPr>
          <p:cNvSpPr txBox="1">
            <a:spLocks/>
          </p:cNvSpPr>
          <p:nvPr/>
        </p:nvSpPr>
        <p:spPr>
          <a:xfrm>
            <a:off x="606877" y="77967"/>
            <a:ext cx="8384721" cy="143933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1" kern="1200" baseline="0">
                <a:solidFill>
                  <a:schemeClr val="tx1"/>
                </a:solidFill>
                <a:latin typeface="Franklin Gothic Demi" charset="0"/>
                <a:ea typeface="+mj-ea"/>
                <a:cs typeface="+mj-cs"/>
              </a:defRPr>
            </a:lvl1pPr>
          </a:lstStyle>
          <a:p>
            <a:r>
              <a:rPr lang="en-US" dirty="0"/>
              <a:t>Fair Park Station</a:t>
            </a:r>
          </a:p>
        </p:txBody>
      </p:sp>
      <p:pic>
        <p:nvPicPr>
          <p:cNvPr id="8" name="Picture 7">
            <a:extLst>
              <a:ext uri="{FF2B5EF4-FFF2-40B4-BE49-F238E27FC236}">
                <a16:creationId xmlns:a16="http://schemas.microsoft.com/office/drawing/2014/main" id="{3BF97186-2E60-48F4-821B-87B79E67A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51" y="1746828"/>
            <a:ext cx="5129049" cy="3676914"/>
          </a:xfrm>
          <a:prstGeom prst="rect">
            <a:avLst/>
          </a:prstGeom>
        </p:spPr>
      </p:pic>
      <p:pic>
        <p:nvPicPr>
          <p:cNvPr id="10" name="Picture 9">
            <a:extLst>
              <a:ext uri="{FF2B5EF4-FFF2-40B4-BE49-F238E27FC236}">
                <a16:creationId xmlns:a16="http://schemas.microsoft.com/office/drawing/2014/main" id="{A46C3878-8C16-44F3-8263-E3D358B30E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98" t="6927" r="4484" b="6403"/>
          <a:stretch/>
        </p:blipFill>
        <p:spPr>
          <a:xfrm>
            <a:off x="3873580" y="3014671"/>
            <a:ext cx="4918322" cy="3386130"/>
          </a:xfrm>
          <a:prstGeom prst="rect">
            <a:avLst/>
          </a:prstGeom>
        </p:spPr>
      </p:pic>
    </p:spTree>
    <p:extLst>
      <p:ext uri="{BB962C8B-B14F-4D97-AF65-F5344CB8AC3E}">
        <p14:creationId xmlns:p14="http://schemas.microsoft.com/office/powerpoint/2010/main" val="4035355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846D92A-74E1-439C-BBAF-95BABFE5AE0A}"/>
              </a:ext>
            </a:extLst>
          </p:cNvPr>
          <p:cNvSpPr txBox="1">
            <a:spLocks/>
          </p:cNvSpPr>
          <p:nvPr/>
        </p:nvSpPr>
        <p:spPr>
          <a:xfrm>
            <a:off x="606877" y="77967"/>
            <a:ext cx="8384721" cy="143933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1" kern="1200" baseline="0">
                <a:solidFill>
                  <a:schemeClr val="tx1"/>
                </a:solidFill>
                <a:latin typeface="Franklin Gothic Demi" charset="0"/>
                <a:ea typeface="+mj-ea"/>
                <a:cs typeface="+mj-cs"/>
              </a:defRPr>
            </a:lvl1pPr>
          </a:lstStyle>
          <a:p>
            <a:r>
              <a:rPr lang="en-US" dirty="0"/>
              <a:t>Deep Ellum Gateway</a:t>
            </a:r>
          </a:p>
          <a:p>
            <a:r>
              <a:rPr lang="en-US" dirty="0"/>
              <a:t>“Traveling Man”</a:t>
            </a:r>
          </a:p>
        </p:txBody>
      </p:sp>
      <p:pic>
        <p:nvPicPr>
          <p:cNvPr id="5" name="Picture 4">
            <a:extLst>
              <a:ext uri="{FF2B5EF4-FFF2-40B4-BE49-F238E27FC236}">
                <a16:creationId xmlns:a16="http://schemas.microsoft.com/office/drawing/2014/main" id="{8CFC0FA3-4D5F-4CE0-A543-3AA913C48047}"/>
              </a:ext>
            </a:extLst>
          </p:cNvPr>
          <p:cNvPicPr>
            <a:picLocks noChangeAspect="1"/>
          </p:cNvPicPr>
          <p:nvPr/>
        </p:nvPicPr>
        <p:blipFill rotWithShape="1">
          <a:blip r:embed="rId3">
            <a:extLst>
              <a:ext uri="{28A0092B-C50C-407E-A947-70E740481C1C}">
                <a14:useLocalDpi xmlns:a14="http://schemas.microsoft.com/office/drawing/2010/main" val="0"/>
              </a:ext>
            </a:extLst>
          </a:blip>
          <a:srcRect l="891" t="37900" r="1984" b="28125"/>
          <a:stretch/>
        </p:blipFill>
        <p:spPr>
          <a:xfrm>
            <a:off x="597367" y="3657600"/>
            <a:ext cx="4597204" cy="2288058"/>
          </a:xfrm>
          <a:prstGeom prst="rect">
            <a:avLst/>
          </a:prstGeom>
        </p:spPr>
      </p:pic>
      <p:pic>
        <p:nvPicPr>
          <p:cNvPr id="7" name="Picture 6">
            <a:extLst>
              <a:ext uri="{FF2B5EF4-FFF2-40B4-BE49-F238E27FC236}">
                <a16:creationId xmlns:a16="http://schemas.microsoft.com/office/drawing/2014/main" id="{4F29729C-1337-4F00-A4F0-0AD351F4B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757" y="3400771"/>
            <a:ext cx="2130358" cy="3030997"/>
          </a:xfrm>
          <a:prstGeom prst="rect">
            <a:avLst/>
          </a:prstGeom>
        </p:spPr>
      </p:pic>
      <p:pic>
        <p:nvPicPr>
          <p:cNvPr id="9" name="Picture 8">
            <a:extLst>
              <a:ext uri="{FF2B5EF4-FFF2-40B4-BE49-F238E27FC236}">
                <a16:creationId xmlns:a16="http://schemas.microsoft.com/office/drawing/2014/main" id="{73D36F0C-33A2-4F35-BBCD-80D1B3637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0757" y="1334875"/>
            <a:ext cx="1387293" cy="1973791"/>
          </a:xfrm>
          <a:prstGeom prst="rect">
            <a:avLst/>
          </a:prstGeom>
        </p:spPr>
      </p:pic>
      <p:pic>
        <p:nvPicPr>
          <p:cNvPr id="12" name="Picture 11">
            <a:extLst>
              <a:ext uri="{FF2B5EF4-FFF2-40B4-BE49-F238E27FC236}">
                <a16:creationId xmlns:a16="http://schemas.microsoft.com/office/drawing/2014/main" id="{B6A94CD9-B4DA-4228-925B-20E12D7E0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1609" y="1635293"/>
            <a:ext cx="1322962" cy="1882263"/>
          </a:xfrm>
          <a:prstGeom prst="rect">
            <a:avLst/>
          </a:prstGeom>
        </p:spPr>
      </p:pic>
    </p:spTree>
    <p:extLst>
      <p:ext uri="{BB962C8B-B14F-4D97-AF65-F5344CB8AC3E}">
        <p14:creationId xmlns:p14="http://schemas.microsoft.com/office/powerpoint/2010/main" val="2666537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846D92A-74E1-439C-BBAF-95BABFE5AE0A}"/>
              </a:ext>
            </a:extLst>
          </p:cNvPr>
          <p:cNvSpPr txBox="1">
            <a:spLocks/>
          </p:cNvSpPr>
          <p:nvPr/>
        </p:nvSpPr>
        <p:spPr>
          <a:xfrm>
            <a:off x="606877" y="77967"/>
            <a:ext cx="8384721" cy="143933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1" kern="1200" baseline="0">
                <a:solidFill>
                  <a:schemeClr val="tx1"/>
                </a:solidFill>
                <a:latin typeface="Franklin Gothic Demi" charset="0"/>
                <a:ea typeface="+mj-ea"/>
                <a:cs typeface="+mj-cs"/>
              </a:defRPr>
            </a:lvl1pPr>
          </a:lstStyle>
          <a:p>
            <a:r>
              <a:rPr lang="en-US" dirty="0"/>
              <a:t>Deep Ellum Gateway</a:t>
            </a:r>
          </a:p>
          <a:p>
            <a:r>
              <a:rPr lang="en-US" dirty="0"/>
              <a:t>“Traveling Man”</a:t>
            </a:r>
          </a:p>
        </p:txBody>
      </p:sp>
      <p:pic>
        <p:nvPicPr>
          <p:cNvPr id="3" name="Picture 2">
            <a:extLst>
              <a:ext uri="{FF2B5EF4-FFF2-40B4-BE49-F238E27FC236}">
                <a16:creationId xmlns:a16="http://schemas.microsoft.com/office/drawing/2014/main" id="{4307A1AE-E0F6-4EAD-9230-4BB922656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328" y="1391175"/>
            <a:ext cx="4880470" cy="4904995"/>
          </a:xfrm>
          <a:prstGeom prst="rect">
            <a:avLst/>
          </a:prstGeom>
        </p:spPr>
      </p:pic>
      <p:pic>
        <p:nvPicPr>
          <p:cNvPr id="13" name="Picture 12">
            <a:extLst>
              <a:ext uri="{FF2B5EF4-FFF2-40B4-BE49-F238E27FC236}">
                <a16:creationId xmlns:a16="http://schemas.microsoft.com/office/drawing/2014/main" id="{53A8FD51-4108-4E09-9812-C4A18C2677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877" y="3544614"/>
            <a:ext cx="3362931" cy="2461454"/>
          </a:xfrm>
          <a:prstGeom prst="rect">
            <a:avLst/>
          </a:prstGeom>
        </p:spPr>
      </p:pic>
      <p:pic>
        <p:nvPicPr>
          <p:cNvPr id="11" name="Picture 10">
            <a:extLst>
              <a:ext uri="{FF2B5EF4-FFF2-40B4-BE49-F238E27FC236}">
                <a16:creationId xmlns:a16="http://schemas.microsoft.com/office/drawing/2014/main" id="{4B95A574-7C16-489A-86D3-8B6D691320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128" y="1743696"/>
            <a:ext cx="2743200" cy="2057400"/>
          </a:xfrm>
          <a:prstGeom prst="rect">
            <a:avLst/>
          </a:prstGeom>
        </p:spPr>
      </p:pic>
    </p:spTree>
    <p:extLst>
      <p:ext uri="{BB962C8B-B14F-4D97-AF65-F5344CB8AC3E}">
        <p14:creationId xmlns:p14="http://schemas.microsoft.com/office/powerpoint/2010/main" val="1601488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7967"/>
            <a:ext cx="8820150" cy="1439333"/>
          </a:xfrm>
        </p:spPr>
        <p:txBody>
          <a:bodyPr/>
          <a:lstStyle/>
          <a:p>
            <a:r>
              <a:rPr lang="en-US" sz="3600" dirty="0"/>
              <a:t>Rosa Parks Plaza</a:t>
            </a:r>
            <a:endParaRPr lang="en-US" sz="3800" dirty="0"/>
          </a:p>
        </p:txBody>
      </p:sp>
      <p:pic>
        <p:nvPicPr>
          <p:cNvPr id="4" name="Picture 3">
            <a:extLst>
              <a:ext uri="{FF2B5EF4-FFF2-40B4-BE49-F238E27FC236}">
                <a16:creationId xmlns:a16="http://schemas.microsoft.com/office/drawing/2014/main" id="{2E608F8A-C6CE-4E4A-B8B3-7634AF4AC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997306"/>
            <a:ext cx="5102318" cy="3401545"/>
          </a:xfrm>
          <a:prstGeom prst="rect">
            <a:avLst/>
          </a:prstGeom>
        </p:spPr>
      </p:pic>
      <p:pic>
        <p:nvPicPr>
          <p:cNvPr id="8" name="Picture 7">
            <a:extLst>
              <a:ext uri="{FF2B5EF4-FFF2-40B4-BE49-F238E27FC236}">
                <a16:creationId xmlns:a16="http://schemas.microsoft.com/office/drawing/2014/main" id="{EA5B07E7-E502-43C5-8ABB-4B8309ADB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9200" y="1245140"/>
            <a:ext cx="3554965" cy="5107021"/>
          </a:xfrm>
          <a:prstGeom prst="rect">
            <a:avLst/>
          </a:prstGeom>
        </p:spPr>
      </p:pic>
    </p:spTree>
    <p:extLst>
      <p:ext uri="{BB962C8B-B14F-4D97-AF65-F5344CB8AC3E}">
        <p14:creationId xmlns:p14="http://schemas.microsoft.com/office/powerpoint/2010/main" val="4172001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7967"/>
            <a:ext cx="8820150" cy="1439333"/>
          </a:xfrm>
        </p:spPr>
        <p:txBody>
          <a:bodyPr/>
          <a:lstStyle/>
          <a:p>
            <a:r>
              <a:rPr lang="en-US" sz="3600" dirty="0"/>
              <a:t>DART Station </a:t>
            </a:r>
            <a:br>
              <a:rPr lang="en-US" sz="3600" dirty="0"/>
            </a:br>
            <a:r>
              <a:rPr lang="en-US" sz="3600" dirty="0"/>
              <a:t>Art and Design</a:t>
            </a:r>
            <a:endParaRPr lang="en-US" dirty="0"/>
          </a:p>
        </p:txBody>
      </p:sp>
      <p:sp>
        <p:nvSpPr>
          <p:cNvPr id="7" name="TextBox 6">
            <a:extLst>
              <a:ext uri="{FF2B5EF4-FFF2-40B4-BE49-F238E27FC236}">
                <a16:creationId xmlns:a16="http://schemas.microsoft.com/office/drawing/2014/main" id="{280E5D45-A06A-4C2F-B639-D43D5A13A8CB}"/>
              </a:ext>
            </a:extLst>
          </p:cNvPr>
          <p:cNvSpPr txBox="1"/>
          <p:nvPr/>
        </p:nvSpPr>
        <p:spPr>
          <a:xfrm>
            <a:off x="628649" y="1864984"/>
            <a:ext cx="4993937" cy="413190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200000"/>
              </a:lnSpc>
            </a:pPr>
            <a:r>
              <a:rPr lang="en-US" sz="4000" b="1" i="1" dirty="0"/>
              <a:t>	Go! </a:t>
            </a:r>
          </a:p>
          <a:p>
            <a:pPr>
              <a:lnSpc>
                <a:spcPct val="200000"/>
              </a:lnSpc>
            </a:pPr>
            <a:r>
              <a:rPr lang="en-US" sz="4000" b="1" i="1" dirty="0"/>
              <a:t>	Ride!</a:t>
            </a:r>
          </a:p>
          <a:p>
            <a:pPr>
              <a:lnSpc>
                <a:spcPct val="200000"/>
              </a:lnSpc>
            </a:pPr>
            <a:r>
              <a:rPr lang="en-US" sz="4000" b="1" i="1" dirty="0"/>
              <a:t>	See!</a:t>
            </a:r>
            <a:endParaRPr lang="en-US" sz="3600" b="1" i="1" dirty="0"/>
          </a:p>
          <a:p>
            <a:pPr marL="43815" lvl="1"/>
            <a:endParaRPr lang="en-US" sz="2400" dirty="0"/>
          </a:p>
        </p:txBody>
      </p:sp>
      <p:pic>
        <p:nvPicPr>
          <p:cNvPr id="8" name="Picture 7">
            <a:extLst>
              <a:ext uri="{FF2B5EF4-FFF2-40B4-BE49-F238E27FC236}">
                <a16:creationId xmlns:a16="http://schemas.microsoft.com/office/drawing/2014/main" id="{93C3CD2F-BDBC-4F98-BBE2-E69065BA68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76" t="1993" r="16118" b="-544"/>
          <a:stretch/>
        </p:blipFill>
        <p:spPr>
          <a:xfrm>
            <a:off x="4390213" y="687273"/>
            <a:ext cx="2832652" cy="5406887"/>
          </a:xfrm>
          <a:prstGeom prst="rect">
            <a:avLst/>
          </a:prstGeom>
        </p:spPr>
      </p:pic>
    </p:spTree>
    <p:extLst>
      <p:ext uri="{BB962C8B-B14F-4D97-AF65-F5344CB8AC3E}">
        <p14:creationId xmlns:p14="http://schemas.microsoft.com/office/powerpoint/2010/main" val="1274256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2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CC505294-FB67-4C25-9EB4-D264582F4508}"/>
              </a:ext>
            </a:extLst>
          </p:cNvPr>
          <p:cNvSpPr>
            <a:spLocks noGrp="1" noChangeArrowheads="1"/>
          </p:cNvSpPr>
          <p:nvPr>
            <p:ph type="title"/>
          </p:nvPr>
        </p:nvSpPr>
        <p:spPr>
          <a:xfrm>
            <a:off x="1307233" y="1676626"/>
            <a:ext cx="6400800" cy="3073400"/>
          </a:xfrm>
        </p:spPr>
        <p:txBody>
          <a:bodyPr>
            <a:normAutofit fontScale="90000"/>
          </a:bodyPr>
          <a:lstStyle/>
          <a:p>
            <a:pPr algn="l" eaLnBrk="1" hangingPunct="1"/>
            <a:r>
              <a:rPr lang="en-US" altLang="en-US" sz="4900" b="1" dirty="0">
                <a:latin typeface="Century Gothic" panose="020B0502020202020204" pitchFamily="34" charset="0"/>
              </a:rPr>
              <a:t>Mission</a:t>
            </a:r>
            <a:br>
              <a:rPr lang="en-US" altLang="en-US" sz="3200" b="1" i="1" dirty="0">
                <a:latin typeface="Century Gothic" panose="020B0502020202020204" pitchFamily="34" charset="0"/>
              </a:rPr>
            </a:br>
            <a:br>
              <a:rPr lang="en-US" altLang="en-US" sz="3200" b="1" i="1" dirty="0">
                <a:latin typeface="Century Gothic" panose="020B0502020202020204" pitchFamily="34" charset="0"/>
              </a:rPr>
            </a:br>
            <a:r>
              <a:rPr lang="en-US" altLang="en-US" sz="3200" b="1" i="1" dirty="0">
                <a:latin typeface="Century Gothic" panose="020B0502020202020204" pitchFamily="34" charset="0"/>
              </a:rPr>
              <a:t>“Acting in accord with our beliefs and values is one of the greatest challenges each of us faces every day.  </a:t>
            </a:r>
            <a:br>
              <a:rPr lang="en-US" altLang="en-US" sz="3200" b="1" i="1" dirty="0">
                <a:latin typeface="Century Gothic" panose="020B0502020202020204" pitchFamily="34" charset="0"/>
              </a:rPr>
            </a:br>
            <a:br>
              <a:rPr lang="en-US" altLang="en-US" sz="3200" b="1" i="1" dirty="0">
                <a:latin typeface="Century Gothic" panose="020B0502020202020204" pitchFamily="34" charset="0"/>
              </a:rPr>
            </a:br>
            <a:r>
              <a:rPr lang="en-US" altLang="en-US" sz="3200" b="1" i="1" dirty="0">
                <a:latin typeface="Century Gothic" panose="020B0502020202020204" pitchFamily="34" charset="0"/>
              </a:rPr>
              <a:t>“It’s true for individuals in all aspects of life . . . And equally true for organizations of every kind and size.”</a:t>
            </a:r>
            <a:br>
              <a:rPr lang="en-US" altLang="en-US" sz="3200" b="1" i="1" dirty="0">
                <a:latin typeface="Century Gothic" panose="020B0502020202020204" pitchFamily="34" charset="0"/>
              </a:rPr>
            </a:br>
            <a:br>
              <a:rPr lang="en-US" altLang="en-US" sz="2000" b="1" i="1" dirty="0">
                <a:latin typeface="Century Gothic" panose="020B0502020202020204" pitchFamily="34" charset="0"/>
              </a:rPr>
            </a:br>
            <a:r>
              <a:rPr lang="en-US" altLang="en-US" b="1" i="1" dirty="0">
                <a:latin typeface="Century Gothic" panose="020B0502020202020204" pitchFamily="34" charset="0"/>
              </a:rPr>
              <a:t>	</a:t>
            </a:r>
            <a:r>
              <a:rPr lang="en-US" altLang="en-US" sz="2400" b="1" i="1" dirty="0">
                <a:latin typeface="Century Gothic" panose="020B0502020202020204" pitchFamily="34" charset="0"/>
              </a:rPr>
              <a:t>Eric Harvey and Alexander Lucia</a:t>
            </a:r>
          </a:p>
        </p:txBody>
      </p:sp>
      <p:sp>
        <p:nvSpPr>
          <p:cNvPr id="3" name="Content Placeholder 2">
            <a:extLst>
              <a:ext uri="{FF2B5EF4-FFF2-40B4-BE49-F238E27FC236}">
                <a16:creationId xmlns:a16="http://schemas.microsoft.com/office/drawing/2014/main" id="{2585CC2B-6561-4281-9DC6-8D657A4AA36B}"/>
              </a:ext>
            </a:extLst>
          </p:cNvPr>
          <p:cNvSpPr>
            <a:spLocks noGrp="1"/>
          </p:cNvSpPr>
          <p:nvPr>
            <p:ph idx="1"/>
          </p:nvPr>
        </p:nvSpPr>
        <p:spPr>
          <a:xfrm>
            <a:off x="636399" y="2488291"/>
            <a:ext cx="7886700" cy="3859966"/>
          </a:xfrm>
        </p:spPr>
        <p:txBody>
          <a:bodyPr/>
          <a:lstStyle/>
          <a:p>
            <a:endParaRPr lang="en-US" dirty="0"/>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F9402CE2-EB2A-422B-81F6-F7A995D01458}"/>
              </a:ext>
            </a:extLst>
          </p:cNvPr>
          <p:cNvSpPr>
            <a:spLocks noGrp="1" noChangeArrowheads="1"/>
          </p:cNvSpPr>
          <p:nvPr>
            <p:ph type="title"/>
          </p:nvPr>
        </p:nvSpPr>
        <p:spPr>
          <a:xfrm>
            <a:off x="1279112" y="427791"/>
            <a:ext cx="3832225" cy="5631926"/>
          </a:xfrm>
          <a:noFill/>
        </p:spPr>
        <p:txBody>
          <a:bodyPr>
            <a:spAutoFit/>
          </a:bodyPr>
          <a:lstStyle/>
          <a:p>
            <a:pPr algn="l" eaLnBrk="1" hangingPunct="1">
              <a:lnSpc>
                <a:spcPct val="130000"/>
              </a:lnSpc>
            </a:pPr>
            <a:r>
              <a:rPr lang="en-US" altLang="en-US" b="1" dirty="0">
                <a:latin typeface="Century Gothic" panose="020B0502020202020204" pitchFamily="34" charset="0"/>
              </a:rPr>
              <a:t>Values</a:t>
            </a:r>
            <a:br>
              <a:rPr lang="en-US" altLang="en-US" sz="3200" b="1" i="1" dirty="0">
                <a:latin typeface="Century Gothic" panose="020B0502020202020204" pitchFamily="34" charset="0"/>
              </a:rPr>
            </a:br>
            <a:br>
              <a:rPr lang="en-US" altLang="en-US" sz="3200" b="1" i="1" dirty="0">
                <a:latin typeface="Century Gothic" panose="020B0502020202020204" pitchFamily="34" charset="0"/>
              </a:rPr>
            </a:br>
            <a:r>
              <a:rPr lang="en-US" altLang="en-US" sz="2800" b="1" i="1" dirty="0">
                <a:latin typeface="Century Gothic" panose="020B0502020202020204" pitchFamily="34" charset="0"/>
              </a:rPr>
              <a:t>“Leadership turns on a sense of character and common purpose”</a:t>
            </a:r>
            <a:br>
              <a:rPr lang="en-US" altLang="en-US" sz="2800" b="1" i="1" dirty="0">
                <a:latin typeface="Century Gothic" panose="020B0502020202020204" pitchFamily="34" charset="0"/>
              </a:rPr>
            </a:br>
            <a:r>
              <a:rPr lang="en-US" altLang="en-US" sz="3600" b="1" dirty="0">
                <a:latin typeface="Century Gothic" panose="020B0502020202020204" pitchFamily="34" charset="0"/>
              </a:rPr>
              <a:t>                         </a:t>
            </a:r>
            <a:r>
              <a:rPr lang="en-US" altLang="en-US" sz="2800" b="1" i="1" dirty="0">
                <a:latin typeface="Century Gothic" panose="020B0502020202020204" pitchFamily="34" charset="0"/>
              </a:rPr>
              <a:t>Patrick Garrity and Matthew Spalding</a:t>
            </a:r>
            <a:endParaRPr lang="en-US" altLang="en-US" sz="2800" b="1" dirty="0">
              <a:latin typeface="Century Gothic" panose="020B0502020202020204" pitchFamily="34" charset="0"/>
            </a:endParaRPr>
          </a:p>
        </p:txBody>
      </p:sp>
      <p:pic>
        <p:nvPicPr>
          <p:cNvPr id="22533" name="Picture 2" descr="http://www.oc-breeze.com/wp-content/uploads/2015/02/George-Washington-by-Gilbert-Stuart-770x1370.jpg">
            <a:extLst>
              <a:ext uri="{FF2B5EF4-FFF2-40B4-BE49-F238E27FC236}">
                <a16:creationId xmlns:a16="http://schemas.microsoft.com/office/drawing/2014/main" id="{732D9F83-DF52-422C-9DD9-2FC8D4DE69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8349" y="1289050"/>
            <a:ext cx="2360613"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E29DFEB6-1181-4268-A6FE-532908784F6B}"/>
              </a:ext>
            </a:extLst>
          </p:cNvPr>
          <p:cNvGrpSpPr>
            <a:grpSpLocks/>
          </p:cNvGrpSpPr>
          <p:nvPr/>
        </p:nvGrpSpPr>
        <p:grpSpPr bwMode="auto">
          <a:xfrm>
            <a:off x="486561" y="453005"/>
            <a:ext cx="8017077" cy="5781092"/>
            <a:chOff x="762000" y="835533"/>
            <a:chExt cx="8153400" cy="5717667"/>
          </a:xfrm>
        </p:grpSpPr>
        <p:pic>
          <p:nvPicPr>
            <p:cNvPr id="9" name="Picture 3" descr="Tennessee_Williams_NYWTS.jpg">
              <a:extLst>
                <a:ext uri="{FF2B5EF4-FFF2-40B4-BE49-F238E27FC236}">
                  <a16:creationId xmlns:a16="http://schemas.microsoft.com/office/drawing/2014/main" id="{3DCFABE7-8FF4-4A5B-B428-625F90D5CF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835533"/>
              <a:ext cx="2862043" cy="274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kur0-007.jpg">
              <a:extLst>
                <a:ext uri="{FF2B5EF4-FFF2-40B4-BE49-F238E27FC236}">
                  <a16:creationId xmlns:a16="http://schemas.microsoft.com/office/drawing/2014/main" id="{28B2BACB-DB46-4EB1-8493-EF97EF004A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208847"/>
              <a:ext cx="3498956" cy="266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uany.png">
              <a:extLst>
                <a:ext uri="{FF2B5EF4-FFF2-40B4-BE49-F238E27FC236}">
                  <a16:creationId xmlns:a16="http://schemas.microsoft.com/office/drawing/2014/main" id="{78A61456-AF41-4F60-B9D6-BD4A54BF2B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4290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itle 1">
            <a:extLst>
              <a:ext uri="{FF2B5EF4-FFF2-40B4-BE49-F238E27FC236}">
                <a16:creationId xmlns:a16="http://schemas.microsoft.com/office/drawing/2014/main" id="{CF95FF64-30DB-4A84-AD33-BE8DCB60378A}"/>
              </a:ext>
            </a:extLst>
          </p:cNvPr>
          <p:cNvSpPr>
            <a:spLocks noGrp="1"/>
          </p:cNvSpPr>
          <p:nvPr>
            <p:ph type="title"/>
          </p:nvPr>
        </p:nvSpPr>
        <p:spPr>
          <a:xfrm>
            <a:off x="486561" y="142944"/>
            <a:ext cx="8229600" cy="766894"/>
          </a:xfrm>
        </p:spPr>
        <p:txBody>
          <a:bodyPr rtlCol="0">
            <a:normAutofit/>
          </a:bodyPr>
          <a:lstStyle/>
          <a:p>
            <a:pPr algn="ctr" eaLnBrk="1" fontAlgn="auto" hangingPunct="1">
              <a:spcAft>
                <a:spcPts val="0"/>
              </a:spcAft>
              <a:defRPr/>
            </a:pPr>
            <a:endParaRPr lang="en-US" dirty="0">
              <a:latin typeface="+mn-lt"/>
            </a:endParaRPr>
          </a:p>
        </p:txBody>
      </p:sp>
    </p:spTree>
    <p:extLst>
      <p:ext uri="{BB962C8B-B14F-4D97-AF65-F5344CB8AC3E}">
        <p14:creationId xmlns:p14="http://schemas.microsoft.com/office/powerpoint/2010/main" val="376372351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175CC-B395-4D0F-823F-B010E2981807}"/>
              </a:ext>
            </a:extLst>
          </p:cNvPr>
          <p:cNvSpPr/>
          <p:nvPr/>
        </p:nvSpPr>
        <p:spPr>
          <a:xfrm>
            <a:off x="629174" y="1317072"/>
            <a:ext cx="763398" cy="21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64D0524F-E06B-41CC-BE9B-48B0C9AD981C}"/>
              </a:ext>
            </a:extLst>
          </p:cNvPr>
          <p:cNvSpPr>
            <a:spLocks noGrp="1"/>
          </p:cNvSpPr>
          <p:nvPr>
            <p:ph type="title"/>
          </p:nvPr>
        </p:nvSpPr>
        <p:spPr>
          <a:xfrm>
            <a:off x="486561" y="142944"/>
            <a:ext cx="8229600" cy="766894"/>
          </a:xfrm>
        </p:spPr>
        <p:txBody>
          <a:bodyPr rtlCol="0">
            <a:normAutofit/>
          </a:bodyPr>
          <a:lstStyle/>
          <a:p>
            <a:pPr algn="ctr" eaLnBrk="1" fontAlgn="auto" hangingPunct="1">
              <a:spcAft>
                <a:spcPts val="0"/>
              </a:spcAft>
              <a:defRPr/>
            </a:pPr>
            <a:endParaRPr lang="en-US" dirty="0">
              <a:latin typeface="+mn-lt"/>
            </a:endParaRPr>
          </a:p>
        </p:txBody>
      </p:sp>
      <p:pic>
        <p:nvPicPr>
          <p:cNvPr id="6" name="Picture 2" descr="bcWORKSHOP-Neighborhood-Map.jpg">
            <a:extLst>
              <a:ext uri="{FF2B5EF4-FFF2-40B4-BE49-F238E27FC236}">
                <a16:creationId xmlns:a16="http://schemas.microsoft.com/office/drawing/2014/main" id="{5BE21AF9-E358-4D56-A497-6F7F19EC7B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2572" y="951783"/>
            <a:ext cx="7161390" cy="526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22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79DDA5-8BAF-4390-BC16-04C579EE3F5D}"/>
              </a:ext>
            </a:extLst>
          </p:cNvPr>
          <p:cNvSpPr>
            <a:spLocks noGrp="1"/>
          </p:cNvSpPr>
          <p:nvPr>
            <p:ph sz="quarter" idx="10"/>
          </p:nvPr>
        </p:nvSpPr>
        <p:spPr>
          <a:xfrm>
            <a:off x="636390" y="1724842"/>
            <a:ext cx="7939807" cy="4569425"/>
          </a:xfrm>
        </p:spPr>
        <p:txBody>
          <a:bodyPr/>
          <a:lstStyle/>
          <a:p>
            <a:pPr marL="342900" lvl="1">
              <a:buFont typeface="Arial" panose="020B0604020202020204" pitchFamily="34" charset="0"/>
              <a:buChar char="•"/>
            </a:pPr>
            <a:endParaRPr lang="en-US" sz="2400" dirty="0"/>
          </a:p>
          <a:p>
            <a:pPr marL="342900" lvl="1">
              <a:buFont typeface="Arial" panose="020B0604020202020204" pitchFamily="34" charset="0"/>
              <a:buChar char="•"/>
            </a:pPr>
            <a:endParaRPr lang="en-US" sz="2400" dirty="0"/>
          </a:p>
          <a:p>
            <a:pPr marL="342900" lvl="1">
              <a:buFont typeface="Arial" panose="020B0604020202020204" pitchFamily="34" charset="0"/>
              <a:buChar char="•"/>
            </a:pPr>
            <a:endParaRPr lang="en-US" sz="2400" dirty="0"/>
          </a:p>
          <a:p>
            <a:pPr lvl="1"/>
            <a:endParaRPr lang="en-US" sz="1800" dirty="0"/>
          </a:p>
          <a:p>
            <a:endParaRPr lang="en-US" sz="1800" dirty="0"/>
          </a:p>
        </p:txBody>
      </p:sp>
      <p:sp>
        <p:nvSpPr>
          <p:cNvPr id="4" name="Title 2">
            <a:extLst>
              <a:ext uri="{FF2B5EF4-FFF2-40B4-BE49-F238E27FC236}">
                <a16:creationId xmlns:a16="http://schemas.microsoft.com/office/drawing/2014/main" id="{B846D92A-74E1-439C-BBAF-95BABFE5AE0A}"/>
              </a:ext>
            </a:extLst>
          </p:cNvPr>
          <p:cNvSpPr txBox="1">
            <a:spLocks/>
          </p:cNvSpPr>
          <p:nvPr/>
        </p:nvSpPr>
        <p:spPr>
          <a:xfrm>
            <a:off x="606877" y="77967"/>
            <a:ext cx="8384721" cy="143933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1" kern="1200" baseline="0">
                <a:solidFill>
                  <a:schemeClr val="tx1"/>
                </a:solidFill>
                <a:latin typeface="Franklin Gothic Demi" charset="0"/>
                <a:ea typeface="+mj-ea"/>
                <a:cs typeface="+mj-cs"/>
              </a:defRPr>
            </a:lvl1pPr>
          </a:lstStyle>
          <a:p>
            <a:br>
              <a:rPr lang="en-US" dirty="0"/>
            </a:br>
            <a:endParaRPr lang="en-US" dirty="0"/>
          </a:p>
        </p:txBody>
      </p:sp>
      <p:sp>
        <p:nvSpPr>
          <p:cNvPr id="3" name="Rectangle 2">
            <a:extLst>
              <a:ext uri="{FF2B5EF4-FFF2-40B4-BE49-F238E27FC236}">
                <a16:creationId xmlns:a16="http://schemas.microsoft.com/office/drawing/2014/main" id="{217E655D-535B-4227-853C-DA047CCBE0FB}"/>
              </a:ext>
            </a:extLst>
          </p:cNvPr>
          <p:cNvSpPr/>
          <p:nvPr/>
        </p:nvSpPr>
        <p:spPr>
          <a:xfrm>
            <a:off x="636391" y="1254868"/>
            <a:ext cx="2116538" cy="2091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9AE703-901E-4F7D-963D-E8A4D227388B}"/>
              </a:ext>
            </a:extLst>
          </p:cNvPr>
          <p:cNvSpPr/>
          <p:nvPr/>
        </p:nvSpPr>
        <p:spPr>
          <a:xfrm>
            <a:off x="3308255" y="2300591"/>
            <a:ext cx="2116538" cy="2091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98F3C49-9C86-4376-BA56-8343F0DD6C49}"/>
              </a:ext>
            </a:extLst>
          </p:cNvPr>
          <p:cNvSpPr/>
          <p:nvPr/>
        </p:nvSpPr>
        <p:spPr>
          <a:xfrm>
            <a:off x="5980119" y="3346315"/>
            <a:ext cx="2116538" cy="2091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ED424CCC-57E2-410E-85A9-CFFB7BDCE121}"/>
              </a:ext>
            </a:extLst>
          </p:cNvPr>
          <p:cNvCxnSpPr/>
          <p:nvPr/>
        </p:nvCxnSpPr>
        <p:spPr>
          <a:xfrm>
            <a:off x="3599234" y="2003898"/>
            <a:ext cx="1585609" cy="2791838"/>
          </a:xfrm>
          <a:prstGeom prst="straightConnector1">
            <a:avLst/>
          </a:prstGeom>
          <a:ln w="698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DF200BE-A205-436F-A489-8C4ABD071C7A}"/>
              </a:ext>
            </a:extLst>
          </p:cNvPr>
          <p:cNvCxnSpPr/>
          <p:nvPr/>
        </p:nvCxnSpPr>
        <p:spPr>
          <a:xfrm>
            <a:off x="6358655" y="3031788"/>
            <a:ext cx="1585609" cy="2791838"/>
          </a:xfrm>
          <a:prstGeom prst="straightConnector1">
            <a:avLst/>
          </a:prstGeom>
          <a:ln w="698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5FCECABA-7266-496F-9FCA-1CD71829443B}"/>
              </a:ext>
            </a:extLst>
          </p:cNvPr>
          <p:cNvSpPr/>
          <p:nvPr/>
        </p:nvSpPr>
        <p:spPr>
          <a:xfrm rot="3635241">
            <a:off x="6801740" y="4166409"/>
            <a:ext cx="873574" cy="18017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ECAFA25A-16CB-4F66-B6A2-BE9E65FED632}"/>
              </a:ext>
            </a:extLst>
          </p:cNvPr>
          <p:cNvSpPr/>
          <p:nvPr/>
        </p:nvSpPr>
        <p:spPr>
          <a:xfrm rot="3635241">
            <a:off x="6526119" y="4318809"/>
            <a:ext cx="873574" cy="18017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D2A0B83-D3D2-471A-BA32-4FD6DAD0E523}"/>
              </a:ext>
            </a:extLst>
          </p:cNvPr>
          <p:cNvSpPr txBox="1"/>
          <p:nvPr/>
        </p:nvSpPr>
        <p:spPr>
          <a:xfrm>
            <a:off x="636389" y="3335653"/>
            <a:ext cx="1639883" cy="400110"/>
          </a:xfrm>
          <a:prstGeom prst="rect">
            <a:avLst/>
          </a:prstGeom>
          <a:noFill/>
        </p:spPr>
        <p:txBody>
          <a:bodyPr wrap="square" rtlCol="0">
            <a:spAutoFit/>
          </a:bodyPr>
          <a:lstStyle/>
          <a:p>
            <a:r>
              <a:rPr lang="en-US" sz="2000" i="1" dirty="0"/>
              <a:t>Connected</a:t>
            </a:r>
          </a:p>
        </p:txBody>
      </p:sp>
      <p:sp>
        <p:nvSpPr>
          <p:cNvPr id="16" name="TextBox 15">
            <a:extLst>
              <a:ext uri="{FF2B5EF4-FFF2-40B4-BE49-F238E27FC236}">
                <a16:creationId xmlns:a16="http://schemas.microsoft.com/office/drawing/2014/main" id="{09BBFFE6-F632-45EA-8259-33CB6A188C17}"/>
              </a:ext>
            </a:extLst>
          </p:cNvPr>
          <p:cNvSpPr txBox="1"/>
          <p:nvPr/>
        </p:nvSpPr>
        <p:spPr>
          <a:xfrm>
            <a:off x="3288804" y="4373268"/>
            <a:ext cx="1639883" cy="400110"/>
          </a:xfrm>
          <a:prstGeom prst="rect">
            <a:avLst/>
          </a:prstGeom>
          <a:noFill/>
        </p:spPr>
        <p:txBody>
          <a:bodyPr wrap="square" rtlCol="0">
            <a:spAutoFit/>
          </a:bodyPr>
          <a:lstStyle/>
          <a:p>
            <a:r>
              <a:rPr lang="en-US" sz="2000" i="1" dirty="0"/>
              <a:t>Divided</a:t>
            </a:r>
          </a:p>
        </p:txBody>
      </p:sp>
      <p:sp>
        <p:nvSpPr>
          <p:cNvPr id="17" name="TextBox 16">
            <a:extLst>
              <a:ext uri="{FF2B5EF4-FFF2-40B4-BE49-F238E27FC236}">
                <a16:creationId xmlns:a16="http://schemas.microsoft.com/office/drawing/2014/main" id="{CE2C9CD1-730B-4453-AAE5-D661AFA39ADD}"/>
              </a:ext>
            </a:extLst>
          </p:cNvPr>
          <p:cNvSpPr txBox="1"/>
          <p:nvPr/>
        </p:nvSpPr>
        <p:spPr>
          <a:xfrm>
            <a:off x="5908794" y="5417375"/>
            <a:ext cx="1639883" cy="400110"/>
          </a:xfrm>
          <a:prstGeom prst="rect">
            <a:avLst/>
          </a:prstGeom>
          <a:noFill/>
        </p:spPr>
        <p:txBody>
          <a:bodyPr wrap="square" rtlCol="0">
            <a:spAutoFit/>
          </a:bodyPr>
          <a:lstStyle/>
          <a:p>
            <a:r>
              <a:rPr lang="en-US" sz="2000" i="1" dirty="0"/>
              <a:t>Re-connected</a:t>
            </a:r>
          </a:p>
        </p:txBody>
      </p:sp>
    </p:spTree>
    <p:extLst>
      <p:ext uri="{BB962C8B-B14F-4D97-AF65-F5344CB8AC3E}">
        <p14:creationId xmlns:p14="http://schemas.microsoft.com/office/powerpoint/2010/main" val="405643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7967"/>
            <a:ext cx="8820150" cy="1439333"/>
          </a:xfrm>
        </p:spPr>
        <p:txBody>
          <a:bodyPr/>
          <a:lstStyle/>
          <a:p>
            <a:r>
              <a:rPr lang="en-US" sz="3600" dirty="0"/>
              <a:t>DART Station </a:t>
            </a:r>
            <a:br>
              <a:rPr lang="en-US" sz="3600" dirty="0"/>
            </a:br>
            <a:r>
              <a:rPr lang="en-US" sz="3600" dirty="0"/>
              <a:t>Art and Design Program</a:t>
            </a:r>
            <a:endParaRPr lang="en-US" sz="3800" dirty="0"/>
          </a:p>
        </p:txBody>
      </p:sp>
      <p:sp>
        <p:nvSpPr>
          <p:cNvPr id="7" name="TextBox 6">
            <a:extLst>
              <a:ext uri="{FF2B5EF4-FFF2-40B4-BE49-F238E27FC236}">
                <a16:creationId xmlns:a16="http://schemas.microsoft.com/office/drawing/2014/main" id="{280E5D45-A06A-4C2F-B639-D43D5A13A8CB}"/>
              </a:ext>
            </a:extLst>
          </p:cNvPr>
          <p:cNvSpPr txBox="1"/>
          <p:nvPr/>
        </p:nvSpPr>
        <p:spPr>
          <a:xfrm>
            <a:off x="628650" y="1864984"/>
            <a:ext cx="4848022" cy="308546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t>NEPA and FTA Funding</a:t>
            </a:r>
          </a:p>
          <a:p>
            <a:pPr marL="342900" lvl="0" indent="-342900">
              <a:buFont typeface="Arial" panose="020B0604020202020204" pitchFamily="34" charset="0"/>
              <a:buChar char="•"/>
            </a:pPr>
            <a:r>
              <a:rPr lang="en-US" sz="2400" i="1" dirty="0"/>
              <a:t>Involve the public at every phase of the project</a:t>
            </a:r>
            <a:endParaRPr lang="en-US" sz="2400" dirty="0"/>
          </a:p>
          <a:p>
            <a:pPr marL="43815" lvl="1"/>
            <a:endParaRPr lang="en-US" sz="2800" dirty="0"/>
          </a:p>
          <a:p>
            <a:r>
              <a:rPr lang="en-US" sz="2400" dirty="0"/>
              <a:t>DART Board Guiding Principle</a:t>
            </a:r>
          </a:p>
          <a:p>
            <a:pPr marL="342900" lvl="0" indent="-342900">
              <a:buFont typeface="Arial" panose="020B0604020202020204" pitchFamily="34" charset="0"/>
              <a:buChar char="•"/>
            </a:pPr>
            <a:r>
              <a:rPr lang="en-US" sz="2400" i="1" dirty="0"/>
              <a:t>Ensure maximum community participation</a:t>
            </a:r>
            <a:endParaRPr lang="en-US" sz="2400" dirty="0"/>
          </a:p>
          <a:p>
            <a:pPr marL="43815" lvl="1"/>
            <a:endParaRPr lang="en-US" sz="2400" dirty="0"/>
          </a:p>
        </p:txBody>
      </p:sp>
      <p:pic>
        <p:nvPicPr>
          <p:cNvPr id="4" name="Picture 3">
            <a:extLst>
              <a:ext uri="{FF2B5EF4-FFF2-40B4-BE49-F238E27FC236}">
                <a16:creationId xmlns:a16="http://schemas.microsoft.com/office/drawing/2014/main" id="{ED7630DE-5EB1-449F-A3ED-BF485D902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3678" y="1955044"/>
            <a:ext cx="2458730" cy="3685469"/>
          </a:xfrm>
          <a:prstGeom prst="rect">
            <a:avLst/>
          </a:prstGeom>
        </p:spPr>
      </p:pic>
    </p:spTree>
    <p:extLst>
      <p:ext uri="{BB962C8B-B14F-4D97-AF65-F5344CB8AC3E}">
        <p14:creationId xmlns:p14="http://schemas.microsoft.com/office/powerpoint/2010/main" val="3887070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7967"/>
            <a:ext cx="8820150" cy="1439333"/>
          </a:xfrm>
        </p:spPr>
        <p:txBody>
          <a:bodyPr/>
          <a:lstStyle/>
          <a:p>
            <a:r>
              <a:rPr lang="en-US" sz="3600" dirty="0"/>
              <a:t>DART Station </a:t>
            </a:r>
            <a:br>
              <a:rPr lang="en-US" sz="3600" dirty="0"/>
            </a:br>
            <a:r>
              <a:rPr lang="en-US" sz="3600" dirty="0"/>
              <a:t>Art and Design Program</a:t>
            </a:r>
            <a:endParaRPr lang="en-US" sz="3800" dirty="0"/>
          </a:p>
        </p:txBody>
      </p:sp>
      <p:sp>
        <p:nvSpPr>
          <p:cNvPr id="7" name="TextBox 6">
            <a:extLst>
              <a:ext uri="{FF2B5EF4-FFF2-40B4-BE49-F238E27FC236}">
                <a16:creationId xmlns:a16="http://schemas.microsoft.com/office/drawing/2014/main" id="{280E5D45-A06A-4C2F-B639-D43D5A13A8CB}"/>
              </a:ext>
            </a:extLst>
          </p:cNvPr>
          <p:cNvSpPr txBox="1"/>
          <p:nvPr/>
        </p:nvSpPr>
        <p:spPr>
          <a:xfrm>
            <a:off x="628650" y="1864984"/>
            <a:ext cx="4614560" cy="436273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43815" lvl="1">
              <a:spcAft>
                <a:spcPts val="600"/>
              </a:spcAft>
            </a:pPr>
            <a:r>
              <a:rPr lang="en-US" sz="2400" dirty="0"/>
              <a:t>The DART Board established the Art &amp; Design Program in 1987, recognizing art as an integral part of our society and our build environment.</a:t>
            </a:r>
          </a:p>
          <a:p>
            <a:pPr marL="43815" lvl="1">
              <a:spcAft>
                <a:spcPts val="600"/>
              </a:spcAft>
            </a:pPr>
            <a:endParaRPr lang="en-US" sz="2400" dirty="0"/>
          </a:p>
          <a:p>
            <a:pPr marL="43815" lvl="1">
              <a:spcAft>
                <a:spcPts val="600"/>
              </a:spcAft>
            </a:pPr>
            <a:r>
              <a:rPr lang="en-US" sz="2400" dirty="0"/>
              <a:t>DART is building a transit system to link communities of this region, and an effective public art program will enhance those linkages.</a:t>
            </a:r>
          </a:p>
          <a:p>
            <a:pPr marL="43815" lvl="1"/>
            <a:endParaRPr lang="en-US" sz="2400" dirty="0"/>
          </a:p>
        </p:txBody>
      </p:sp>
      <p:pic>
        <p:nvPicPr>
          <p:cNvPr id="5" name="Picture 4">
            <a:extLst>
              <a:ext uri="{FF2B5EF4-FFF2-40B4-BE49-F238E27FC236}">
                <a16:creationId xmlns:a16="http://schemas.microsoft.com/office/drawing/2014/main" id="{A781DB1B-7D9F-4937-9668-663EE2E087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5148" y="1864984"/>
            <a:ext cx="2635321" cy="4022333"/>
          </a:xfrm>
          <a:prstGeom prst="rect">
            <a:avLst/>
          </a:prstGeom>
        </p:spPr>
      </p:pic>
    </p:spTree>
    <p:extLst>
      <p:ext uri="{BB962C8B-B14F-4D97-AF65-F5344CB8AC3E}">
        <p14:creationId xmlns:p14="http://schemas.microsoft.com/office/powerpoint/2010/main" val="862368232"/>
      </p:ext>
    </p:extLst>
  </p:cSld>
  <p:clrMapOvr>
    <a:masterClrMapping/>
  </p:clrMapOvr>
</p:sld>
</file>

<file path=ppt/theme/theme1.xml><?xml version="1.0" encoding="utf-8"?>
<a:theme xmlns:a="http://schemas.openxmlformats.org/drawingml/2006/main" name="DARTPresentationTemplate final with photos compressed (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T CorpPowerPoint - blu_3_3_17" id="{FFA51D5E-9FCF-8341-988E-2F4B47BDD85B}" vid="{45C5CE62-B12C-DB46-B11E-D760E722D7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4978</TotalTime>
  <Words>1561</Words>
  <Application>Microsoft Office PowerPoint</Application>
  <PresentationFormat>On-screen Show (4:3)</PresentationFormat>
  <Paragraphs>167</Paragraphs>
  <Slides>25</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 Rounded MT Bold</vt:lpstr>
      <vt:lpstr>Calibri</vt:lpstr>
      <vt:lpstr>Century Gothic</vt:lpstr>
      <vt:lpstr>Courier New</vt:lpstr>
      <vt:lpstr>Franklin Gothic Demi</vt:lpstr>
      <vt:lpstr>Univers</vt:lpstr>
      <vt:lpstr>Wingdings</vt:lpstr>
      <vt:lpstr>DARTPresentationTemplate final with photos compressed (3)</vt:lpstr>
      <vt:lpstr>DART Station  Art and Design Program</vt:lpstr>
      <vt:lpstr>Vision  “Nothing happens unless first a dream.”          Carl Sandburg</vt:lpstr>
      <vt:lpstr>Mission  “Acting in accord with our beliefs and values is one of the greatest challenges each of us faces every day.    “It’s true for individuals in all aspects of life . . . And equally true for organizations of every kind and size.”   Eric Harvey and Alexander Lucia</vt:lpstr>
      <vt:lpstr>Values  “Leadership turns on a sense of character and common purpose”                          Patrick Garrity and Matthew Spalding</vt:lpstr>
      <vt:lpstr>PowerPoint Presentation</vt:lpstr>
      <vt:lpstr>PowerPoint Presentation</vt:lpstr>
      <vt:lpstr>PowerPoint Presentation</vt:lpstr>
      <vt:lpstr>DART Station  Art and Design Program</vt:lpstr>
      <vt:lpstr>DART Station  Art and Design Program</vt:lpstr>
      <vt:lpstr>About the  DART Art &amp; Design Program</vt:lpstr>
      <vt:lpstr>DART Station  Art and Design Program</vt:lpstr>
      <vt:lpstr>DART Station  Art and Design Program</vt:lpstr>
      <vt:lpstr>DART Station  Art and Design Program</vt:lpstr>
      <vt:lpstr>PowerPoint Presentation</vt:lpstr>
      <vt:lpstr>PowerPoint Presentation</vt:lpstr>
      <vt:lpstr>PowerPoint Presentation</vt:lpstr>
      <vt:lpstr>MLK, Jr. Station</vt:lpstr>
      <vt:lpstr>PowerPoint Presentation</vt:lpstr>
      <vt:lpstr>PowerPoint Presentation</vt:lpstr>
      <vt:lpstr>PowerPoint Presentation</vt:lpstr>
      <vt:lpstr>PowerPoint Presentation</vt:lpstr>
      <vt:lpstr>PowerPoint Presentation</vt:lpstr>
      <vt:lpstr>Rosa Parks Plaza</vt:lpstr>
      <vt:lpstr>DART Station  Art and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2018 Security Goal – Plans and Strategies</dc:title>
  <dc:creator>Terry Allman</dc:creator>
  <cp:lastModifiedBy>David Ehrlicher</cp:lastModifiedBy>
  <cp:revision>147</cp:revision>
  <cp:lastPrinted>2018-04-12T00:37:25Z</cp:lastPrinted>
  <dcterms:modified xsi:type="dcterms:W3CDTF">2019-04-27T00:15:07Z</dcterms:modified>
</cp:coreProperties>
</file>