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1" r:id="rId2"/>
    <p:sldMasterId id="2147483706" r:id="rId3"/>
  </p:sldMasterIdLst>
  <p:notesMasterIdLst>
    <p:notesMasterId r:id="rId46"/>
  </p:notesMasterIdLst>
  <p:handoutMasterIdLst>
    <p:handoutMasterId r:id="rId47"/>
  </p:handoutMasterIdLst>
  <p:sldIdLst>
    <p:sldId id="363" r:id="rId4"/>
    <p:sldId id="381" r:id="rId5"/>
    <p:sldId id="418" r:id="rId6"/>
    <p:sldId id="366" r:id="rId7"/>
    <p:sldId id="369" r:id="rId8"/>
    <p:sldId id="403" r:id="rId9"/>
    <p:sldId id="408" r:id="rId10"/>
    <p:sldId id="370" r:id="rId11"/>
    <p:sldId id="410" r:id="rId12"/>
    <p:sldId id="372" r:id="rId13"/>
    <p:sldId id="411" r:id="rId14"/>
    <p:sldId id="426" r:id="rId15"/>
    <p:sldId id="374" r:id="rId16"/>
    <p:sldId id="371" r:id="rId17"/>
    <p:sldId id="438" r:id="rId18"/>
    <p:sldId id="397" r:id="rId19"/>
    <p:sldId id="419" r:id="rId20"/>
    <p:sldId id="421" r:id="rId21"/>
    <p:sldId id="423" r:id="rId22"/>
    <p:sldId id="424" r:id="rId23"/>
    <p:sldId id="435" r:id="rId24"/>
    <p:sldId id="425" r:id="rId25"/>
    <p:sldId id="400" r:id="rId26"/>
    <p:sldId id="368" r:id="rId27"/>
    <p:sldId id="404" r:id="rId28"/>
    <p:sldId id="433" r:id="rId29"/>
    <p:sldId id="384" r:id="rId30"/>
    <p:sldId id="375" r:id="rId31"/>
    <p:sldId id="377" r:id="rId32"/>
    <p:sldId id="402" r:id="rId33"/>
    <p:sldId id="401" r:id="rId34"/>
    <p:sldId id="431" r:id="rId35"/>
    <p:sldId id="432" r:id="rId36"/>
    <p:sldId id="441" r:id="rId37"/>
    <p:sldId id="365" r:id="rId38"/>
    <p:sldId id="430" r:id="rId39"/>
    <p:sldId id="429" r:id="rId40"/>
    <p:sldId id="428" r:id="rId41"/>
    <p:sldId id="439" r:id="rId42"/>
    <p:sldId id="440" r:id="rId43"/>
    <p:sldId id="442" r:id="rId44"/>
    <p:sldId id="415" r:id="rId45"/>
  </p:sldIdLst>
  <p:sldSz cx="9144000" cy="6858000" type="screen4x3"/>
  <p:notesSz cx="7010400" cy="9296400"/>
  <p:defaultTextStyle>
    <a:defPPr>
      <a:defRPr lang="en-US"/>
    </a:defPPr>
    <a:lvl1pPr algn="l" rtl="0" fontAlgn="base">
      <a:spcBef>
        <a:spcPct val="0"/>
      </a:spcBef>
      <a:spcAft>
        <a:spcPct val="0"/>
      </a:spcAft>
      <a:defRPr sz="1600" kern="1200">
        <a:solidFill>
          <a:schemeClr val="tx1"/>
        </a:solidFill>
        <a:latin typeface="Arial" charset="0"/>
        <a:ea typeface="+mn-ea"/>
        <a:cs typeface="Arial" charset="0"/>
      </a:defRPr>
    </a:lvl1pPr>
    <a:lvl2pPr marL="452438" indent="1588" algn="l" rtl="0" fontAlgn="base">
      <a:spcBef>
        <a:spcPct val="0"/>
      </a:spcBef>
      <a:spcAft>
        <a:spcPct val="0"/>
      </a:spcAft>
      <a:defRPr sz="1600" kern="1200">
        <a:solidFill>
          <a:schemeClr val="tx1"/>
        </a:solidFill>
        <a:latin typeface="Arial" charset="0"/>
        <a:ea typeface="+mn-ea"/>
        <a:cs typeface="Arial" charset="0"/>
      </a:defRPr>
    </a:lvl2pPr>
    <a:lvl3pPr marL="909638" indent="1588" algn="l" rtl="0" fontAlgn="base">
      <a:spcBef>
        <a:spcPct val="0"/>
      </a:spcBef>
      <a:spcAft>
        <a:spcPct val="0"/>
      </a:spcAft>
      <a:defRPr sz="1600" kern="1200">
        <a:solidFill>
          <a:schemeClr val="tx1"/>
        </a:solidFill>
        <a:latin typeface="Arial" charset="0"/>
        <a:ea typeface="+mn-ea"/>
        <a:cs typeface="Arial" charset="0"/>
      </a:defRPr>
    </a:lvl3pPr>
    <a:lvl4pPr marL="1366838" indent="1588" algn="l" rtl="0" fontAlgn="base">
      <a:spcBef>
        <a:spcPct val="0"/>
      </a:spcBef>
      <a:spcAft>
        <a:spcPct val="0"/>
      </a:spcAft>
      <a:defRPr sz="1600" kern="1200">
        <a:solidFill>
          <a:schemeClr val="tx1"/>
        </a:solidFill>
        <a:latin typeface="Arial" charset="0"/>
        <a:ea typeface="+mn-ea"/>
        <a:cs typeface="Arial" charset="0"/>
      </a:defRPr>
    </a:lvl4pPr>
    <a:lvl5pPr marL="1824038" indent="1588"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66"/>
    <a:srgbClr val="0000CC"/>
    <a:srgbClr val="FF3300"/>
    <a:srgbClr val="FFFFFF"/>
    <a:srgbClr val="C3D4E8"/>
    <a:srgbClr val="99CCFF"/>
    <a:srgbClr val="0066FF"/>
    <a:srgbClr val="3399FF"/>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4704"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1" y="0"/>
            <a:ext cx="3037628" cy="464184"/>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lvl1pPr defTabSz="931339">
              <a:defRPr sz="1200">
                <a:cs typeface="Arial" charset="0"/>
              </a:defRPr>
            </a:lvl1pPr>
          </a:lstStyle>
          <a:p>
            <a:pPr>
              <a:defRPr/>
            </a:pPr>
            <a:endParaRPr lang="en-US"/>
          </a:p>
        </p:txBody>
      </p:sp>
      <p:sp>
        <p:nvSpPr>
          <p:cNvPr id="95235"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lvl1pPr algn="r" defTabSz="931339">
              <a:defRPr sz="1200">
                <a:cs typeface="Arial" charset="0"/>
              </a:defRPr>
            </a:lvl1pPr>
          </a:lstStyle>
          <a:p>
            <a:pPr>
              <a:defRPr/>
            </a:pPr>
            <a:endParaRPr lang="en-US"/>
          </a:p>
        </p:txBody>
      </p:sp>
      <p:sp>
        <p:nvSpPr>
          <p:cNvPr id="95236" name="Rectangle 4"/>
          <p:cNvSpPr>
            <a:spLocks noGrp="1" noChangeArrowheads="1"/>
          </p:cNvSpPr>
          <p:nvPr>
            <p:ph type="ftr" sz="quarter" idx="2"/>
          </p:nvPr>
        </p:nvSpPr>
        <p:spPr bwMode="auto">
          <a:xfrm>
            <a:off x="1" y="8832217"/>
            <a:ext cx="3037628" cy="464184"/>
          </a:xfrm>
          <a:prstGeom prst="rect">
            <a:avLst/>
          </a:prstGeom>
          <a:noFill/>
          <a:ln w="9525">
            <a:noFill/>
            <a:miter lim="800000"/>
            <a:headEnd/>
            <a:tailEnd/>
          </a:ln>
          <a:effectLst/>
        </p:spPr>
        <p:txBody>
          <a:bodyPr vert="horz" wrap="square" lIns="93150" tIns="46576" rIns="93150" bIns="46576" numCol="1" anchor="b" anchorCtr="0" compatLnSpc="1">
            <a:prstTxWarp prst="textNoShape">
              <a:avLst/>
            </a:prstTxWarp>
          </a:bodyPr>
          <a:lstStyle>
            <a:lvl1pPr defTabSz="931339">
              <a:defRPr sz="1200">
                <a:cs typeface="Arial" charset="0"/>
              </a:defRPr>
            </a:lvl1pPr>
          </a:lstStyle>
          <a:p>
            <a:pPr>
              <a:defRPr/>
            </a:pPr>
            <a:endParaRPr lang="en-US"/>
          </a:p>
        </p:txBody>
      </p:sp>
      <p:sp>
        <p:nvSpPr>
          <p:cNvPr id="95237" name="Rectangle 5"/>
          <p:cNvSpPr>
            <a:spLocks noGrp="1" noChangeArrowheads="1"/>
          </p:cNvSpPr>
          <p:nvPr>
            <p:ph type="sldNum" sz="quarter" idx="3"/>
          </p:nvPr>
        </p:nvSpPr>
        <p:spPr bwMode="auto">
          <a:xfrm>
            <a:off x="3972773" y="8832217"/>
            <a:ext cx="3037628" cy="464184"/>
          </a:xfrm>
          <a:prstGeom prst="rect">
            <a:avLst/>
          </a:prstGeom>
          <a:noFill/>
          <a:ln w="9525">
            <a:noFill/>
            <a:miter lim="800000"/>
            <a:headEnd/>
            <a:tailEnd/>
          </a:ln>
          <a:effectLst/>
        </p:spPr>
        <p:txBody>
          <a:bodyPr vert="horz" wrap="square" lIns="93150" tIns="46576" rIns="93150" bIns="46576" numCol="1" anchor="b" anchorCtr="0" compatLnSpc="1">
            <a:prstTxWarp prst="textNoShape">
              <a:avLst/>
            </a:prstTxWarp>
          </a:bodyPr>
          <a:lstStyle>
            <a:lvl1pPr algn="r" defTabSz="931339">
              <a:defRPr sz="1200">
                <a:cs typeface="Arial" charset="0"/>
              </a:defRPr>
            </a:lvl1pPr>
          </a:lstStyle>
          <a:p>
            <a:pPr>
              <a:defRPr/>
            </a:pPr>
            <a:fld id="{7BC8F61A-8EF0-45A1-B27A-0B81749925D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1" y="0"/>
            <a:ext cx="3037628" cy="464184"/>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lvl1pPr defTabSz="931339">
              <a:lnSpc>
                <a:spcPct val="100000"/>
              </a:lnSpc>
              <a:spcBef>
                <a:spcPct val="0"/>
              </a:spcBef>
              <a:defRPr sz="1200">
                <a:solidFill>
                  <a:schemeClr val="tx1"/>
                </a:solidFill>
                <a:cs typeface="Arial" charset="0"/>
              </a:defRPr>
            </a:lvl1pPr>
          </a:lstStyle>
          <a:p>
            <a:pPr>
              <a:defRPr/>
            </a:pPr>
            <a:endParaRPr lang="en-US"/>
          </a:p>
        </p:txBody>
      </p:sp>
      <p:sp>
        <p:nvSpPr>
          <p:cNvPr id="68611" name="Rectangle 3"/>
          <p:cNvSpPr>
            <a:spLocks noGrp="1" noChangeArrowheads="1"/>
          </p:cNvSpPr>
          <p:nvPr>
            <p:ph type="dt" idx="1"/>
          </p:nvPr>
        </p:nvSpPr>
        <p:spPr bwMode="auto">
          <a:xfrm>
            <a:off x="3972773" y="0"/>
            <a:ext cx="3037628" cy="464184"/>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lvl1pPr algn="r" defTabSz="931339">
              <a:lnSpc>
                <a:spcPct val="100000"/>
              </a:lnSpc>
              <a:spcBef>
                <a:spcPct val="0"/>
              </a:spcBef>
              <a:defRPr sz="1200">
                <a:solidFill>
                  <a:schemeClr val="tx1"/>
                </a:solidFill>
                <a:cs typeface="Arial" charset="0"/>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68613" name="Rectangle 5"/>
          <p:cNvSpPr>
            <a:spLocks noGrp="1" noChangeArrowheads="1"/>
          </p:cNvSpPr>
          <p:nvPr>
            <p:ph type="body" sz="quarter" idx="3"/>
          </p:nvPr>
        </p:nvSpPr>
        <p:spPr bwMode="auto">
          <a:xfrm>
            <a:off x="935145" y="4416109"/>
            <a:ext cx="5140112" cy="4182427"/>
          </a:xfrm>
          <a:prstGeom prst="rect">
            <a:avLst/>
          </a:prstGeom>
          <a:noFill/>
          <a:ln w="9525">
            <a:noFill/>
            <a:miter lim="800000"/>
            <a:headEnd/>
            <a:tailEnd/>
          </a:ln>
          <a:effectLst/>
        </p:spPr>
        <p:txBody>
          <a:bodyPr vert="horz" wrap="square" lIns="93150" tIns="46576" rIns="93150" bIns="4657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6"/>
          <p:cNvSpPr>
            <a:spLocks noGrp="1" noChangeArrowheads="1"/>
          </p:cNvSpPr>
          <p:nvPr>
            <p:ph type="ftr" sz="quarter" idx="4"/>
          </p:nvPr>
        </p:nvSpPr>
        <p:spPr bwMode="auto">
          <a:xfrm>
            <a:off x="1" y="8832217"/>
            <a:ext cx="3037628" cy="464184"/>
          </a:xfrm>
          <a:prstGeom prst="rect">
            <a:avLst/>
          </a:prstGeom>
          <a:noFill/>
          <a:ln w="9525">
            <a:noFill/>
            <a:miter lim="800000"/>
            <a:headEnd/>
            <a:tailEnd/>
          </a:ln>
          <a:effectLst/>
        </p:spPr>
        <p:txBody>
          <a:bodyPr vert="horz" wrap="square" lIns="93150" tIns="46576" rIns="93150" bIns="46576" numCol="1" anchor="b" anchorCtr="0" compatLnSpc="1">
            <a:prstTxWarp prst="textNoShape">
              <a:avLst/>
            </a:prstTxWarp>
          </a:bodyPr>
          <a:lstStyle>
            <a:lvl1pPr defTabSz="931339">
              <a:lnSpc>
                <a:spcPct val="100000"/>
              </a:lnSpc>
              <a:spcBef>
                <a:spcPct val="0"/>
              </a:spcBef>
              <a:defRPr sz="1200">
                <a:solidFill>
                  <a:schemeClr val="tx1"/>
                </a:solidFill>
                <a:cs typeface="Arial" charset="0"/>
              </a:defRPr>
            </a:lvl1pPr>
          </a:lstStyle>
          <a:p>
            <a:pPr>
              <a:defRPr/>
            </a:pPr>
            <a:endParaRPr lang="en-US"/>
          </a:p>
        </p:txBody>
      </p:sp>
      <p:sp>
        <p:nvSpPr>
          <p:cNvPr id="68615" name="Rectangle 7"/>
          <p:cNvSpPr>
            <a:spLocks noGrp="1" noChangeArrowheads="1"/>
          </p:cNvSpPr>
          <p:nvPr>
            <p:ph type="sldNum" sz="quarter" idx="5"/>
          </p:nvPr>
        </p:nvSpPr>
        <p:spPr bwMode="auto">
          <a:xfrm>
            <a:off x="3972773" y="8832217"/>
            <a:ext cx="3037628" cy="464184"/>
          </a:xfrm>
          <a:prstGeom prst="rect">
            <a:avLst/>
          </a:prstGeom>
          <a:noFill/>
          <a:ln w="9525">
            <a:noFill/>
            <a:miter lim="800000"/>
            <a:headEnd/>
            <a:tailEnd/>
          </a:ln>
          <a:effectLst/>
        </p:spPr>
        <p:txBody>
          <a:bodyPr vert="horz" wrap="square" lIns="93150" tIns="46576" rIns="93150" bIns="46576" numCol="1" anchor="b" anchorCtr="0" compatLnSpc="1">
            <a:prstTxWarp prst="textNoShape">
              <a:avLst/>
            </a:prstTxWarp>
          </a:bodyPr>
          <a:lstStyle>
            <a:lvl1pPr algn="r" defTabSz="931339">
              <a:lnSpc>
                <a:spcPct val="100000"/>
              </a:lnSpc>
              <a:spcBef>
                <a:spcPct val="0"/>
              </a:spcBef>
              <a:defRPr sz="1200">
                <a:solidFill>
                  <a:schemeClr val="tx1"/>
                </a:solidFill>
                <a:cs typeface="Arial" charset="0"/>
              </a:defRPr>
            </a:lvl1pPr>
          </a:lstStyle>
          <a:p>
            <a:pPr>
              <a:defRPr/>
            </a:pPr>
            <a:fld id="{FB40A466-CAFE-4E8E-B0A1-B9F3E32F8CA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1</a:t>
            </a:fld>
            <a:endParaRPr lang="en-US"/>
          </a:p>
        </p:txBody>
      </p:sp>
    </p:spTree>
    <p:extLst>
      <p:ext uri="{BB962C8B-B14F-4D97-AF65-F5344CB8AC3E}">
        <p14:creationId xmlns:p14="http://schemas.microsoft.com/office/powerpoint/2010/main" val="2210218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11</a:t>
            </a:fld>
            <a:endParaRPr lang="en-US"/>
          </a:p>
        </p:txBody>
      </p:sp>
    </p:spTree>
    <p:extLst>
      <p:ext uri="{BB962C8B-B14F-4D97-AF65-F5344CB8AC3E}">
        <p14:creationId xmlns:p14="http://schemas.microsoft.com/office/powerpoint/2010/main" val="2433374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12</a:t>
            </a:fld>
            <a:endParaRPr lang="en-US"/>
          </a:p>
        </p:txBody>
      </p:sp>
    </p:spTree>
    <p:extLst>
      <p:ext uri="{BB962C8B-B14F-4D97-AF65-F5344CB8AC3E}">
        <p14:creationId xmlns:p14="http://schemas.microsoft.com/office/powerpoint/2010/main" val="2308500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13</a:t>
            </a:fld>
            <a:endParaRPr lang="en-US"/>
          </a:p>
        </p:txBody>
      </p:sp>
    </p:spTree>
    <p:extLst>
      <p:ext uri="{BB962C8B-B14F-4D97-AF65-F5344CB8AC3E}">
        <p14:creationId xmlns:p14="http://schemas.microsoft.com/office/powerpoint/2010/main" val="291796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14</a:t>
            </a:fld>
            <a:endParaRPr lang="en-US"/>
          </a:p>
        </p:txBody>
      </p:sp>
    </p:spTree>
    <p:extLst>
      <p:ext uri="{BB962C8B-B14F-4D97-AF65-F5344CB8AC3E}">
        <p14:creationId xmlns:p14="http://schemas.microsoft.com/office/powerpoint/2010/main" val="4215019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15</a:t>
            </a:fld>
            <a:endParaRPr lang="en-US"/>
          </a:p>
        </p:txBody>
      </p:sp>
    </p:spTree>
    <p:extLst>
      <p:ext uri="{BB962C8B-B14F-4D97-AF65-F5344CB8AC3E}">
        <p14:creationId xmlns:p14="http://schemas.microsoft.com/office/powerpoint/2010/main" val="3320743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16</a:t>
            </a:fld>
            <a:endParaRPr lang="en-US"/>
          </a:p>
        </p:txBody>
      </p:sp>
    </p:spTree>
    <p:extLst>
      <p:ext uri="{BB962C8B-B14F-4D97-AF65-F5344CB8AC3E}">
        <p14:creationId xmlns:p14="http://schemas.microsoft.com/office/powerpoint/2010/main" val="1839935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17</a:t>
            </a:fld>
            <a:endParaRPr lang="en-US"/>
          </a:p>
        </p:txBody>
      </p:sp>
    </p:spTree>
    <p:extLst>
      <p:ext uri="{BB962C8B-B14F-4D97-AF65-F5344CB8AC3E}">
        <p14:creationId xmlns:p14="http://schemas.microsoft.com/office/powerpoint/2010/main" val="2266338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18</a:t>
            </a:fld>
            <a:endParaRPr lang="en-US"/>
          </a:p>
        </p:txBody>
      </p:sp>
    </p:spTree>
    <p:extLst>
      <p:ext uri="{BB962C8B-B14F-4D97-AF65-F5344CB8AC3E}">
        <p14:creationId xmlns:p14="http://schemas.microsoft.com/office/powerpoint/2010/main" val="18193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19</a:t>
            </a:fld>
            <a:endParaRPr lang="en-US"/>
          </a:p>
        </p:txBody>
      </p:sp>
    </p:spTree>
    <p:extLst>
      <p:ext uri="{BB962C8B-B14F-4D97-AF65-F5344CB8AC3E}">
        <p14:creationId xmlns:p14="http://schemas.microsoft.com/office/powerpoint/2010/main" val="1011323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20</a:t>
            </a:fld>
            <a:endParaRPr lang="en-US"/>
          </a:p>
        </p:txBody>
      </p:sp>
    </p:spTree>
    <p:extLst>
      <p:ext uri="{BB962C8B-B14F-4D97-AF65-F5344CB8AC3E}">
        <p14:creationId xmlns:p14="http://schemas.microsoft.com/office/powerpoint/2010/main" val="86775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2</a:t>
            </a:fld>
            <a:endParaRPr lang="en-US"/>
          </a:p>
        </p:txBody>
      </p:sp>
    </p:spTree>
    <p:extLst>
      <p:ext uri="{BB962C8B-B14F-4D97-AF65-F5344CB8AC3E}">
        <p14:creationId xmlns:p14="http://schemas.microsoft.com/office/powerpoint/2010/main" val="2328793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21</a:t>
            </a:fld>
            <a:endParaRPr lang="en-US"/>
          </a:p>
        </p:txBody>
      </p:sp>
    </p:spTree>
    <p:extLst>
      <p:ext uri="{BB962C8B-B14F-4D97-AF65-F5344CB8AC3E}">
        <p14:creationId xmlns:p14="http://schemas.microsoft.com/office/powerpoint/2010/main" val="1824928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22</a:t>
            </a:fld>
            <a:endParaRPr lang="en-US"/>
          </a:p>
        </p:txBody>
      </p:sp>
    </p:spTree>
    <p:extLst>
      <p:ext uri="{BB962C8B-B14F-4D97-AF65-F5344CB8AC3E}">
        <p14:creationId xmlns:p14="http://schemas.microsoft.com/office/powerpoint/2010/main" val="3273256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23</a:t>
            </a:fld>
            <a:endParaRPr lang="en-US"/>
          </a:p>
        </p:txBody>
      </p:sp>
    </p:spTree>
    <p:extLst>
      <p:ext uri="{BB962C8B-B14F-4D97-AF65-F5344CB8AC3E}">
        <p14:creationId xmlns:p14="http://schemas.microsoft.com/office/powerpoint/2010/main" val="3830857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24</a:t>
            </a:fld>
            <a:endParaRPr lang="en-US"/>
          </a:p>
        </p:txBody>
      </p:sp>
    </p:spTree>
    <p:extLst>
      <p:ext uri="{BB962C8B-B14F-4D97-AF65-F5344CB8AC3E}">
        <p14:creationId xmlns:p14="http://schemas.microsoft.com/office/powerpoint/2010/main" val="102157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26</a:t>
            </a:fld>
            <a:endParaRPr lang="en-US"/>
          </a:p>
        </p:txBody>
      </p:sp>
    </p:spTree>
    <p:extLst>
      <p:ext uri="{BB962C8B-B14F-4D97-AF65-F5344CB8AC3E}">
        <p14:creationId xmlns:p14="http://schemas.microsoft.com/office/powerpoint/2010/main" val="214610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27</a:t>
            </a:fld>
            <a:endParaRPr lang="en-US"/>
          </a:p>
        </p:txBody>
      </p:sp>
    </p:spTree>
    <p:extLst>
      <p:ext uri="{BB962C8B-B14F-4D97-AF65-F5344CB8AC3E}">
        <p14:creationId xmlns:p14="http://schemas.microsoft.com/office/powerpoint/2010/main" val="2202255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28</a:t>
            </a:fld>
            <a:endParaRPr lang="en-US"/>
          </a:p>
        </p:txBody>
      </p:sp>
    </p:spTree>
    <p:extLst>
      <p:ext uri="{BB962C8B-B14F-4D97-AF65-F5344CB8AC3E}">
        <p14:creationId xmlns:p14="http://schemas.microsoft.com/office/powerpoint/2010/main" val="2424911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29</a:t>
            </a:fld>
            <a:endParaRPr lang="en-US"/>
          </a:p>
        </p:txBody>
      </p:sp>
    </p:spTree>
    <p:extLst>
      <p:ext uri="{BB962C8B-B14F-4D97-AF65-F5344CB8AC3E}">
        <p14:creationId xmlns:p14="http://schemas.microsoft.com/office/powerpoint/2010/main" val="2356458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30</a:t>
            </a:fld>
            <a:endParaRPr lang="en-US"/>
          </a:p>
        </p:txBody>
      </p:sp>
    </p:spTree>
    <p:extLst>
      <p:ext uri="{BB962C8B-B14F-4D97-AF65-F5344CB8AC3E}">
        <p14:creationId xmlns:p14="http://schemas.microsoft.com/office/powerpoint/2010/main" val="3468975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31</a:t>
            </a:fld>
            <a:endParaRPr lang="en-US"/>
          </a:p>
        </p:txBody>
      </p:sp>
    </p:spTree>
    <p:extLst>
      <p:ext uri="{BB962C8B-B14F-4D97-AF65-F5344CB8AC3E}">
        <p14:creationId xmlns:p14="http://schemas.microsoft.com/office/powerpoint/2010/main" val="4207769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3</a:t>
            </a:fld>
            <a:endParaRPr lang="en-US"/>
          </a:p>
        </p:txBody>
      </p:sp>
    </p:spTree>
    <p:extLst>
      <p:ext uri="{BB962C8B-B14F-4D97-AF65-F5344CB8AC3E}">
        <p14:creationId xmlns:p14="http://schemas.microsoft.com/office/powerpoint/2010/main" val="1386593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35</a:t>
            </a:fld>
            <a:endParaRPr lang="en-US"/>
          </a:p>
        </p:txBody>
      </p:sp>
    </p:spTree>
    <p:extLst>
      <p:ext uri="{BB962C8B-B14F-4D97-AF65-F5344CB8AC3E}">
        <p14:creationId xmlns:p14="http://schemas.microsoft.com/office/powerpoint/2010/main" val="1056581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36</a:t>
            </a:fld>
            <a:endParaRPr lang="en-US"/>
          </a:p>
        </p:txBody>
      </p:sp>
    </p:spTree>
    <p:extLst>
      <p:ext uri="{BB962C8B-B14F-4D97-AF65-F5344CB8AC3E}">
        <p14:creationId xmlns:p14="http://schemas.microsoft.com/office/powerpoint/2010/main" val="483983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37</a:t>
            </a:fld>
            <a:endParaRPr lang="en-US"/>
          </a:p>
        </p:txBody>
      </p:sp>
    </p:spTree>
    <p:extLst>
      <p:ext uri="{BB962C8B-B14F-4D97-AF65-F5344CB8AC3E}">
        <p14:creationId xmlns:p14="http://schemas.microsoft.com/office/powerpoint/2010/main" val="3541544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5B85A8-02F0-45E1-AB0F-A23D51D717AA}" type="slidenum">
              <a:rPr lang="en-US"/>
              <a:pPr/>
              <a:t>42</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1799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4</a:t>
            </a:fld>
            <a:endParaRPr lang="en-US"/>
          </a:p>
        </p:txBody>
      </p:sp>
    </p:spTree>
    <p:extLst>
      <p:ext uri="{BB962C8B-B14F-4D97-AF65-F5344CB8AC3E}">
        <p14:creationId xmlns:p14="http://schemas.microsoft.com/office/powerpoint/2010/main" val="204490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5</a:t>
            </a:fld>
            <a:endParaRPr lang="en-US"/>
          </a:p>
        </p:txBody>
      </p:sp>
    </p:spTree>
    <p:extLst>
      <p:ext uri="{BB962C8B-B14F-4D97-AF65-F5344CB8AC3E}">
        <p14:creationId xmlns:p14="http://schemas.microsoft.com/office/powerpoint/2010/main" val="132089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6</a:t>
            </a:fld>
            <a:endParaRPr lang="en-US"/>
          </a:p>
        </p:txBody>
      </p:sp>
    </p:spTree>
    <p:extLst>
      <p:ext uri="{BB962C8B-B14F-4D97-AF65-F5344CB8AC3E}">
        <p14:creationId xmlns:p14="http://schemas.microsoft.com/office/powerpoint/2010/main" val="72885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8</a:t>
            </a:fld>
            <a:endParaRPr lang="en-US"/>
          </a:p>
        </p:txBody>
      </p:sp>
    </p:spTree>
    <p:extLst>
      <p:ext uri="{BB962C8B-B14F-4D97-AF65-F5344CB8AC3E}">
        <p14:creationId xmlns:p14="http://schemas.microsoft.com/office/powerpoint/2010/main" val="432277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9</a:t>
            </a:fld>
            <a:endParaRPr lang="en-US"/>
          </a:p>
        </p:txBody>
      </p:sp>
    </p:spTree>
    <p:extLst>
      <p:ext uri="{BB962C8B-B14F-4D97-AF65-F5344CB8AC3E}">
        <p14:creationId xmlns:p14="http://schemas.microsoft.com/office/powerpoint/2010/main" val="1119406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B40A466-CAFE-4E8E-B0A1-B9F3E32F8CAA}" type="slidenum">
              <a:rPr lang="en-US" smtClean="0"/>
              <a:pPr>
                <a:defRPr/>
              </a:pPr>
              <a:t>10</a:t>
            </a:fld>
            <a:endParaRPr lang="en-US"/>
          </a:p>
        </p:txBody>
      </p:sp>
    </p:spTree>
    <p:extLst>
      <p:ext uri="{BB962C8B-B14F-4D97-AF65-F5344CB8AC3E}">
        <p14:creationId xmlns:p14="http://schemas.microsoft.com/office/powerpoint/2010/main" val="432583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76" name="Rectangle 12"/>
          <p:cNvSpPr>
            <a:spLocks noGrp="1" noChangeArrowheads="1"/>
          </p:cNvSpPr>
          <p:nvPr>
            <p:ph type="ctrTitle"/>
          </p:nvPr>
        </p:nvSpPr>
        <p:spPr>
          <a:xfrm>
            <a:off x="990029" y="1829360"/>
            <a:ext cx="7772977" cy="1143000"/>
          </a:xfrm>
        </p:spPr>
        <p:txBody>
          <a:bodyPr/>
          <a:lstStyle>
            <a:lvl1pPr>
              <a:defRPr/>
            </a:lvl1pPr>
          </a:lstStyle>
          <a:p>
            <a:r>
              <a:rPr lang="en-US"/>
              <a:t>Click to edit Master title style</a:t>
            </a:r>
          </a:p>
        </p:txBody>
      </p:sp>
      <p:sp>
        <p:nvSpPr>
          <p:cNvPr id="11277" name="Rectangle 13"/>
          <p:cNvSpPr>
            <a:spLocks noGrp="1" noChangeArrowheads="1"/>
          </p:cNvSpPr>
          <p:nvPr>
            <p:ph type="subTitle" idx="1"/>
          </p:nvPr>
        </p:nvSpPr>
        <p:spPr>
          <a:xfrm>
            <a:off x="1371029" y="3885640"/>
            <a:ext cx="6401955" cy="1753721"/>
          </a:xfrm>
        </p:spPr>
        <p:txBody>
          <a:bodyPr/>
          <a:lstStyle>
            <a:lvl1pPr marL="0" indent="0" algn="ctr">
              <a:buFontTx/>
              <a:buNone/>
              <a:defRPr/>
            </a:lvl1pPr>
          </a:lstStyle>
          <a:p>
            <a:r>
              <a:rPr lang="en-US"/>
              <a:t>Click to edit Master subtitle style</a:t>
            </a:r>
          </a:p>
        </p:txBody>
      </p:sp>
      <p:sp>
        <p:nvSpPr>
          <p:cNvPr id="4" name="Rectangle 15"/>
          <p:cNvSpPr>
            <a:spLocks noGrp="1" noChangeArrowheads="1"/>
          </p:cNvSpPr>
          <p:nvPr>
            <p:ph type="ftr" sz="quarter" idx="10"/>
          </p:nvPr>
        </p:nvSpPr>
        <p:spPr>
          <a:xfrm>
            <a:off x="3429000" y="6248681"/>
            <a:ext cx="2895023" cy="456640"/>
          </a:xfrm>
        </p:spPr>
        <p:txBody>
          <a:bodyPr/>
          <a:lstStyle>
            <a:lvl1pPr>
              <a:defRPr>
                <a:solidFill>
                  <a:schemeClr val="bg2"/>
                </a:solidFill>
              </a:defRPr>
            </a:lvl1pPr>
          </a:lstStyle>
          <a:p>
            <a:pPr>
              <a:defRPr/>
            </a:pPr>
            <a:endParaRPr lang="en-US"/>
          </a:p>
        </p:txBody>
      </p:sp>
      <p:sp>
        <p:nvSpPr>
          <p:cNvPr id="5" name="Rectangle 16"/>
          <p:cNvSpPr>
            <a:spLocks noGrp="1" noChangeArrowheads="1"/>
          </p:cNvSpPr>
          <p:nvPr>
            <p:ph type="sldNum" sz="quarter" idx="11"/>
          </p:nvPr>
        </p:nvSpPr>
        <p:spPr>
          <a:xfrm>
            <a:off x="6858000" y="6248681"/>
            <a:ext cx="1905000" cy="456640"/>
          </a:xfrm>
        </p:spPr>
        <p:txBody>
          <a:bodyPr/>
          <a:lstStyle>
            <a:lvl1pPr>
              <a:defRPr sz="1059">
                <a:latin typeface="Symbol" pitchFamily="18" charset="2"/>
              </a:defRPr>
            </a:lvl1pPr>
          </a:lstStyle>
          <a:p>
            <a:pPr>
              <a:defRPr/>
            </a:pPr>
            <a:fld id="{AB657117-3B48-4AB4-9C8E-BFDEF8BFB917}" type="slidenum">
              <a:rPr lang="en-US" smtClean="0"/>
              <a:pPr>
                <a:defRPr/>
              </a:pPr>
              <a:t>‹#›</a:t>
            </a:fld>
            <a:endParaRPr lang="en-US"/>
          </a:p>
        </p:txBody>
      </p:sp>
    </p:spTree>
    <p:extLst>
      <p:ext uri="{BB962C8B-B14F-4D97-AF65-F5344CB8AC3E}">
        <p14:creationId xmlns:p14="http://schemas.microsoft.com/office/powerpoint/2010/main" val="472778258"/>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8" y="6143047"/>
            <a:ext cx="5486977" cy="567297"/>
          </a:xfrm>
        </p:spPr>
        <p:txBody>
          <a:bodyPr/>
          <a:lstStyle>
            <a:lvl1pPr algn="ctr">
              <a:defRPr sz="2206" b="1"/>
            </a:lvl1pPr>
          </a:lstStyle>
          <a:p>
            <a:r>
              <a:rPr lang="en-US"/>
              <a:t>Click to edit Master title style</a:t>
            </a:r>
          </a:p>
        </p:txBody>
      </p:sp>
      <p:sp>
        <p:nvSpPr>
          <p:cNvPr id="3" name="Picture Placeholder 2"/>
          <p:cNvSpPr>
            <a:spLocks noGrp="1"/>
          </p:cNvSpPr>
          <p:nvPr>
            <p:ph type="pic" idx="1"/>
          </p:nvPr>
        </p:nvSpPr>
        <p:spPr>
          <a:xfrm>
            <a:off x="317374" y="348556"/>
            <a:ext cx="8486441" cy="5692126"/>
          </a:xfrm>
        </p:spPr>
        <p:txBody>
          <a:bodyPr/>
          <a:lstStyle>
            <a:lvl1pPr marL="0" indent="0">
              <a:buNone/>
              <a:defRPr sz="2824"/>
            </a:lvl1pPr>
            <a:lvl2pPr marL="403150" indent="0">
              <a:buNone/>
              <a:defRPr sz="2471"/>
            </a:lvl2pPr>
            <a:lvl3pPr marL="806301" indent="0">
              <a:buNone/>
              <a:defRPr sz="2206"/>
            </a:lvl3pPr>
            <a:lvl4pPr marL="1209451" indent="0">
              <a:buNone/>
              <a:defRPr sz="1765"/>
            </a:lvl4pPr>
            <a:lvl5pPr marL="1612600" indent="0">
              <a:buNone/>
              <a:defRPr sz="1765"/>
            </a:lvl5pPr>
            <a:lvl6pPr marL="2015751" indent="0">
              <a:buNone/>
              <a:defRPr sz="1765"/>
            </a:lvl6pPr>
            <a:lvl7pPr marL="2418902" indent="0">
              <a:buNone/>
              <a:defRPr sz="1765"/>
            </a:lvl7pPr>
            <a:lvl8pPr marL="2822052" indent="0">
              <a:buNone/>
              <a:defRPr sz="1765"/>
            </a:lvl8pPr>
            <a:lvl9pPr marL="3225203" indent="0">
              <a:buNone/>
              <a:defRPr sz="1765"/>
            </a:lvl9pPr>
          </a:lstStyle>
          <a:p>
            <a:pPr lvl="0"/>
            <a:r>
              <a:rPr lang="en-US" noProof="0"/>
              <a:t>Click icon to add picture</a:t>
            </a:r>
          </a:p>
        </p:txBody>
      </p:sp>
      <p:sp>
        <p:nvSpPr>
          <p:cNvPr id="4" name="Rectangle 13"/>
          <p:cNvSpPr>
            <a:spLocks noGrp="1" noChangeArrowheads="1"/>
          </p:cNvSpPr>
          <p:nvPr>
            <p:ph type="sldNum" sz="quarter" idx="10"/>
          </p:nvPr>
        </p:nvSpPr>
        <p:spPr/>
        <p:txBody>
          <a:bodyPr/>
          <a:lstStyle>
            <a:lvl1pPr>
              <a:defRPr/>
            </a:lvl1pPr>
          </a:lstStyle>
          <a:p>
            <a:pPr>
              <a:defRPr/>
            </a:pPr>
            <a:fld id="{5E6A5B61-E1F3-4C90-A299-144F8406C3B9}" type="slidenum">
              <a:rPr lang="en-US" smtClean="0"/>
              <a:pPr>
                <a:defRPr/>
              </a:pPr>
              <a:t>‹#›</a:t>
            </a:fld>
            <a:endParaRPr lang="en-US"/>
          </a:p>
        </p:txBody>
      </p:sp>
    </p:spTree>
    <p:extLst>
      <p:ext uri="{BB962C8B-B14F-4D97-AF65-F5344CB8AC3E}">
        <p14:creationId xmlns:p14="http://schemas.microsoft.com/office/powerpoint/2010/main" val="2395662881"/>
      </p:ext>
    </p:extLst>
  </p:cSld>
  <p:clrMapOvr>
    <a:masterClrMapping/>
  </p:clrMapOvr>
  <p:transition advClick="0"/>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pPr>
              <a:defRPr/>
            </a:pPr>
            <a:fld id="{F1AC67A6-6E4B-449F-9B2D-6E92360F8AFF}" type="slidenum">
              <a:rPr lang="en-US" smtClean="0"/>
              <a:pPr>
                <a:defRPr/>
              </a:pPr>
              <a:t>‹#›</a:t>
            </a:fld>
            <a:endParaRPr lang="en-US"/>
          </a:p>
        </p:txBody>
      </p:sp>
    </p:spTree>
    <p:extLst>
      <p:ext uri="{BB962C8B-B14F-4D97-AF65-F5344CB8AC3E}">
        <p14:creationId xmlns:p14="http://schemas.microsoft.com/office/powerpoint/2010/main" val="374389982"/>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2415" y="605118"/>
            <a:ext cx="1991591" cy="55273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7637" y="605118"/>
            <a:ext cx="5836227" cy="55273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pPr>
              <a:defRPr/>
            </a:pPr>
            <a:fld id="{74C13AC3-3555-426C-BA7D-0EB8E64C594D}" type="slidenum">
              <a:rPr lang="en-US" smtClean="0"/>
              <a:pPr>
                <a:defRPr/>
              </a:pPr>
              <a:t>‹#›</a:t>
            </a:fld>
            <a:endParaRPr lang="en-US"/>
          </a:p>
        </p:txBody>
      </p:sp>
    </p:spTree>
    <p:extLst>
      <p:ext uri="{BB962C8B-B14F-4D97-AF65-F5344CB8AC3E}">
        <p14:creationId xmlns:p14="http://schemas.microsoft.com/office/powerpoint/2010/main" val="451206189"/>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52262" y="605118"/>
            <a:ext cx="7791738" cy="1143000"/>
          </a:xfrm>
        </p:spPr>
        <p:txBody>
          <a:bodyPr/>
          <a:lstStyle/>
          <a:p>
            <a:r>
              <a:rPr lang="en-US"/>
              <a:t>Click to edit Master title style</a:t>
            </a:r>
          </a:p>
        </p:txBody>
      </p:sp>
      <p:sp>
        <p:nvSpPr>
          <p:cNvPr id="3" name="ClipArt Placeholder 2"/>
          <p:cNvSpPr>
            <a:spLocks noGrp="1"/>
          </p:cNvSpPr>
          <p:nvPr>
            <p:ph type="clipArt" sz="half" idx="1"/>
          </p:nvPr>
        </p:nvSpPr>
        <p:spPr>
          <a:xfrm>
            <a:off x="1177636" y="2017059"/>
            <a:ext cx="3815773" cy="4115360"/>
          </a:xfrm>
        </p:spPr>
        <p:txBody>
          <a:bodyPr/>
          <a:lstStyle>
            <a:lvl1pPr>
              <a:defRPr>
                <a:solidFill>
                  <a:schemeClr val="tx1"/>
                </a:solidFill>
              </a:defRPr>
            </a:lvl1pPr>
          </a:lstStyle>
          <a:p>
            <a:pPr lvl="0"/>
            <a:r>
              <a:rPr lang="en-US" noProof="0"/>
              <a:t>Click icon to add online image</a:t>
            </a:r>
          </a:p>
        </p:txBody>
      </p:sp>
      <p:sp>
        <p:nvSpPr>
          <p:cNvPr id="4" name="Text Placeholder 3"/>
          <p:cNvSpPr>
            <a:spLocks noGrp="1"/>
          </p:cNvSpPr>
          <p:nvPr>
            <p:ph type="body" sz="half" idx="2"/>
          </p:nvPr>
        </p:nvSpPr>
        <p:spPr>
          <a:xfrm>
            <a:off x="5131955" y="2017059"/>
            <a:ext cx="3817216" cy="41153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fld id="{5E6A5B61-E1F3-4C90-A299-144F8406C3B9}" type="slidenum">
              <a:rPr lang="en-US" smtClean="0"/>
              <a:pPr>
                <a:defRPr/>
              </a:pPr>
              <a:t>‹#›</a:t>
            </a:fld>
            <a:endParaRPr lang="en-US"/>
          </a:p>
        </p:txBody>
      </p:sp>
    </p:spTree>
    <p:extLst>
      <p:ext uri="{BB962C8B-B14F-4D97-AF65-F5344CB8AC3E}">
        <p14:creationId xmlns:p14="http://schemas.microsoft.com/office/powerpoint/2010/main" val="3099720120"/>
      </p:ext>
    </p:extLst>
  </p:cSld>
  <p:clrMapOvr>
    <a:masterClrMapping/>
  </p:clrMapOvr>
  <p:transition advClick="0"/>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Page">
    <p:bg>
      <p:bgPr>
        <a:blipFill dpi="0" rotWithShape="0">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27024" y="594280"/>
            <a:ext cx="4341965" cy="1285617"/>
          </a:xfrm>
        </p:spPr>
        <p:txBody>
          <a:bodyPr>
            <a:spAutoFit/>
          </a:bodyPr>
          <a:lstStyle>
            <a:lvl1pPr algn="r">
              <a:defRPr sz="3794" b="1">
                <a:effectLst>
                  <a:outerShdw blurRad="38100" dist="38100" dir="2700000" algn="tl">
                    <a:srgbClr val="000000">
                      <a:alpha val="43137"/>
                    </a:srgbClr>
                  </a:outerShdw>
                </a:effectLst>
              </a:defRPr>
            </a:lvl1pPr>
          </a:lstStyle>
          <a:p>
            <a:r>
              <a:rPr lang="en-US"/>
              <a:t>Click to edit Master title style</a:t>
            </a:r>
          </a:p>
        </p:txBody>
      </p:sp>
      <p:sp>
        <p:nvSpPr>
          <p:cNvPr id="7" name="ClipArt Placeholder 6"/>
          <p:cNvSpPr>
            <a:spLocks noGrp="1"/>
          </p:cNvSpPr>
          <p:nvPr>
            <p:ph type="clipArt" sz="quarter" idx="13"/>
          </p:nvPr>
        </p:nvSpPr>
        <p:spPr>
          <a:xfrm>
            <a:off x="1260218" y="683388"/>
            <a:ext cx="2966805" cy="2745613"/>
          </a:xfrm>
        </p:spPr>
        <p:txBody>
          <a:bodyPr/>
          <a:lstStyle/>
          <a:p>
            <a:pPr lvl="0"/>
            <a:r>
              <a:rPr lang="en-US" noProof="0"/>
              <a:t>Click icon to add online image</a:t>
            </a:r>
          </a:p>
        </p:txBody>
      </p:sp>
      <p:sp>
        <p:nvSpPr>
          <p:cNvPr id="9" name="Text Placeholder 8"/>
          <p:cNvSpPr>
            <a:spLocks noGrp="1"/>
          </p:cNvSpPr>
          <p:nvPr>
            <p:ph type="body" sz="quarter" idx="14"/>
          </p:nvPr>
        </p:nvSpPr>
        <p:spPr>
          <a:xfrm>
            <a:off x="4360670" y="3897765"/>
            <a:ext cx="4208318" cy="483039"/>
          </a:xfrm>
        </p:spPr>
        <p:txBody>
          <a:bodyPr>
            <a:spAutoFit/>
          </a:bodyPr>
          <a:lstStyle>
            <a:lvl1pPr algn="r">
              <a:buFontTx/>
              <a:buNone/>
              <a:defRPr sz="2471" b="0">
                <a:effectLst/>
              </a:defRPr>
            </a:lvl1pPr>
            <a:lvl2pPr algn="r">
              <a:buFontTx/>
              <a:buNone/>
              <a:defRPr b="1">
                <a:effectLst>
                  <a:outerShdw blurRad="38100" dist="38100" dir="2700000" algn="tl">
                    <a:srgbClr val="000000">
                      <a:alpha val="43137"/>
                    </a:srgbClr>
                  </a:outerShdw>
                </a:effectLst>
              </a:defRPr>
            </a:lvl2pPr>
            <a:lvl3pPr algn="r">
              <a:buFontTx/>
              <a:buNone/>
              <a:defRPr b="1">
                <a:effectLst>
                  <a:outerShdw blurRad="38100" dist="38100" dir="2700000" algn="tl">
                    <a:srgbClr val="000000">
                      <a:alpha val="43137"/>
                    </a:srgbClr>
                  </a:outerShdw>
                </a:effectLst>
              </a:defRPr>
            </a:lvl3pPr>
            <a:lvl4pPr algn="r">
              <a:buFontTx/>
              <a:buNone/>
              <a:defRPr b="1">
                <a:effectLst>
                  <a:outerShdw blurRad="38100" dist="38100" dir="2700000" algn="tl">
                    <a:srgbClr val="000000">
                      <a:alpha val="43137"/>
                    </a:srgbClr>
                  </a:outerShdw>
                </a:effectLst>
              </a:defRPr>
            </a:lvl4pPr>
            <a:lvl5pPr algn="r">
              <a:buFontTx/>
              <a:buNone/>
              <a:defRPr b="1">
                <a:effectLst>
                  <a:outerShdw blurRad="38100" dist="38100" dir="2700000" algn="tl">
                    <a:srgbClr val="000000">
                      <a:alpha val="43137"/>
                    </a:srgbClr>
                  </a:outerShdw>
                </a:effectLst>
              </a:defRPr>
            </a:lvl5pPr>
          </a:lstStyle>
          <a:p>
            <a:pPr lvl="0"/>
            <a:r>
              <a:rPr lang="en-US"/>
              <a:t>Edit Master text styles</a:t>
            </a:r>
          </a:p>
        </p:txBody>
      </p:sp>
      <p:sp>
        <p:nvSpPr>
          <p:cNvPr id="5" name="Rectangle 13"/>
          <p:cNvSpPr>
            <a:spLocks noGrp="1" noChangeArrowheads="1"/>
          </p:cNvSpPr>
          <p:nvPr>
            <p:ph type="sldNum" sz="quarter" idx="15"/>
          </p:nvPr>
        </p:nvSpPr>
        <p:spPr>
          <a:xfrm>
            <a:off x="6781512" y="6241579"/>
            <a:ext cx="1905000" cy="458040"/>
          </a:xfrm>
        </p:spPr>
        <p:txBody>
          <a:bodyPr/>
          <a:lstStyle>
            <a:lvl1pPr algn="ctr">
              <a:defRPr>
                <a:solidFill>
                  <a:schemeClr val="bg1">
                    <a:lumMod val="65000"/>
                  </a:schemeClr>
                </a:solidFill>
              </a:defRPr>
            </a:lvl1pPr>
          </a:lstStyle>
          <a:p>
            <a:pPr>
              <a:defRPr/>
            </a:pPr>
            <a:fld id="{5E6A5B61-E1F3-4C90-A299-144F8406C3B9}" type="slidenum">
              <a:rPr lang="en-US" smtClean="0"/>
              <a:pPr>
                <a:defRPr/>
              </a:pPr>
              <a:t>‹#›</a:t>
            </a:fld>
            <a:endParaRPr lang="en-US"/>
          </a:p>
        </p:txBody>
      </p:sp>
    </p:spTree>
    <p:extLst>
      <p:ext uri="{BB962C8B-B14F-4D97-AF65-F5344CB8AC3E}">
        <p14:creationId xmlns:p14="http://schemas.microsoft.com/office/powerpoint/2010/main" val="1124124376"/>
      </p:ext>
    </p:extLst>
  </p:cSld>
  <p:clrMapOvr>
    <a:masterClrMapping/>
  </p:clrMapOvr>
  <p:transition advClick="0"/>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E6A5B61-E1F3-4C90-A299-144F8406C3B9}" type="slidenum">
              <a:rPr lang="en-US" smtClean="0"/>
              <a:pPr>
                <a:defRPr/>
              </a:pPr>
              <a:t>‹#›</a:t>
            </a:fld>
            <a:endParaRPr lang="en-US"/>
          </a:p>
        </p:txBody>
      </p:sp>
    </p:spTree>
    <p:extLst>
      <p:ext uri="{BB962C8B-B14F-4D97-AF65-F5344CB8AC3E}">
        <p14:creationId xmlns:p14="http://schemas.microsoft.com/office/powerpoint/2010/main" val="3669065064"/>
      </p:ext>
    </p:extLst>
  </p:cSld>
  <p:clrMapOvr>
    <a:masterClrMapping/>
  </p:clrMapOvr>
  <p:transition advClick="0"/>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8" y="6143047"/>
            <a:ext cx="5486977" cy="567297"/>
          </a:xfrm>
        </p:spPr>
        <p:txBody>
          <a:bodyPr/>
          <a:lstStyle>
            <a:lvl1pPr algn="ctr">
              <a:defRPr sz="2206" b="1"/>
            </a:lvl1pPr>
          </a:lstStyle>
          <a:p>
            <a:r>
              <a:rPr lang="en-US"/>
              <a:t>Click to edit Master title style</a:t>
            </a:r>
          </a:p>
        </p:txBody>
      </p:sp>
      <p:sp>
        <p:nvSpPr>
          <p:cNvPr id="3" name="Picture Placeholder 2"/>
          <p:cNvSpPr>
            <a:spLocks noGrp="1"/>
          </p:cNvSpPr>
          <p:nvPr>
            <p:ph type="pic" idx="1"/>
          </p:nvPr>
        </p:nvSpPr>
        <p:spPr>
          <a:xfrm>
            <a:off x="317374" y="348556"/>
            <a:ext cx="8486441" cy="5692126"/>
          </a:xfrm>
        </p:spPr>
        <p:txBody>
          <a:bodyPr/>
          <a:lstStyle>
            <a:lvl1pPr marL="0" indent="0">
              <a:buNone/>
              <a:defRPr sz="2824"/>
            </a:lvl1pPr>
            <a:lvl2pPr marL="403150" indent="0">
              <a:buNone/>
              <a:defRPr sz="2471"/>
            </a:lvl2pPr>
            <a:lvl3pPr marL="806301" indent="0">
              <a:buNone/>
              <a:defRPr sz="2206"/>
            </a:lvl3pPr>
            <a:lvl4pPr marL="1209451" indent="0">
              <a:buNone/>
              <a:defRPr sz="1765"/>
            </a:lvl4pPr>
            <a:lvl5pPr marL="1612600" indent="0">
              <a:buNone/>
              <a:defRPr sz="1765"/>
            </a:lvl5pPr>
            <a:lvl6pPr marL="2015751" indent="0">
              <a:buNone/>
              <a:defRPr sz="1765"/>
            </a:lvl6pPr>
            <a:lvl7pPr marL="2418902" indent="0">
              <a:buNone/>
              <a:defRPr sz="1765"/>
            </a:lvl7pPr>
            <a:lvl8pPr marL="2822052" indent="0">
              <a:buNone/>
              <a:defRPr sz="1765"/>
            </a:lvl8pPr>
            <a:lvl9pPr marL="3225203" indent="0">
              <a:buNone/>
              <a:defRPr sz="1765"/>
            </a:lvl9pPr>
          </a:lstStyle>
          <a:p>
            <a:pPr lvl="0"/>
            <a:r>
              <a:rPr lang="en-US" noProof="0"/>
              <a:t>Click icon to add picture</a:t>
            </a:r>
          </a:p>
        </p:txBody>
      </p:sp>
      <p:sp>
        <p:nvSpPr>
          <p:cNvPr id="4" name="Rectangle 13"/>
          <p:cNvSpPr>
            <a:spLocks noGrp="1" noChangeArrowheads="1"/>
          </p:cNvSpPr>
          <p:nvPr>
            <p:ph type="sldNum" sz="quarter" idx="10"/>
          </p:nvPr>
        </p:nvSpPr>
        <p:spPr/>
        <p:txBody>
          <a:bodyPr/>
          <a:lstStyle>
            <a:lvl1pPr>
              <a:defRPr/>
            </a:lvl1pPr>
          </a:lstStyle>
          <a:p>
            <a:pPr>
              <a:defRPr/>
            </a:pPr>
            <a:fld id="{5E6A5B61-E1F3-4C90-A299-144F8406C3B9}" type="slidenum">
              <a:rPr lang="en-US" smtClean="0"/>
              <a:pPr>
                <a:defRPr/>
              </a:pPr>
              <a:t>‹#›</a:t>
            </a:fld>
            <a:endParaRPr lang="en-US"/>
          </a:p>
        </p:txBody>
      </p:sp>
    </p:spTree>
    <p:extLst>
      <p:ext uri="{BB962C8B-B14F-4D97-AF65-F5344CB8AC3E}">
        <p14:creationId xmlns:p14="http://schemas.microsoft.com/office/powerpoint/2010/main" val="4071845616"/>
      </p:ext>
    </p:extLst>
  </p:cSld>
  <p:clrMapOvr>
    <a:masterClrMapping/>
  </p:clrMapOvr>
  <p:transition advClick="0"/>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ection Title Page">
    <p:spTree>
      <p:nvGrpSpPr>
        <p:cNvPr id="1" name=""/>
        <p:cNvGrpSpPr/>
        <p:nvPr/>
      </p:nvGrpSpPr>
      <p:grpSpPr>
        <a:xfrm>
          <a:off x="0" y="0"/>
          <a:ext cx="0" cy="0"/>
          <a:chOff x="0" y="0"/>
          <a:chExt cx="0" cy="0"/>
        </a:xfrm>
      </p:grpSpPr>
      <p:sp>
        <p:nvSpPr>
          <p:cNvPr id="2" name="Title 1"/>
          <p:cNvSpPr>
            <a:spLocks noGrp="1"/>
          </p:cNvSpPr>
          <p:nvPr>
            <p:ph type="title"/>
          </p:nvPr>
        </p:nvSpPr>
        <p:spPr>
          <a:xfrm>
            <a:off x="4227024" y="594280"/>
            <a:ext cx="4341965" cy="1285617"/>
          </a:xfrm>
        </p:spPr>
        <p:txBody>
          <a:bodyPr>
            <a:spAutoFit/>
          </a:bodyPr>
          <a:lstStyle>
            <a:lvl1pPr algn="r">
              <a:defRPr sz="3794" b="1">
                <a:effectLst>
                  <a:outerShdw blurRad="38100" dist="38100" dir="2700000" algn="tl">
                    <a:srgbClr val="000000">
                      <a:alpha val="43137"/>
                    </a:srgbClr>
                  </a:outerShdw>
                </a:effectLst>
              </a:defRPr>
            </a:lvl1pPr>
          </a:lstStyle>
          <a:p>
            <a:r>
              <a:rPr lang="en-US"/>
              <a:t>Click to edit Master title style</a:t>
            </a:r>
          </a:p>
        </p:txBody>
      </p:sp>
      <p:sp>
        <p:nvSpPr>
          <p:cNvPr id="7" name="ClipArt Placeholder 6"/>
          <p:cNvSpPr>
            <a:spLocks noGrp="1"/>
          </p:cNvSpPr>
          <p:nvPr>
            <p:ph type="clipArt" sz="quarter" idx="13"/>
          </p:nvPr>
        </p:nvSpPr>
        <p:spPr>
          <a:xfrm>
            <a:off x="1260218" y="683388"/>
            <a:ext cx="2966805" cy="2745613"/>
          </a:xfrm>
        </p:spPr>
        <p:txBody>
          <a:bodyPr/>
          <a:lstStyle/>
          <a:p>
            <a:pPr lvl="0"/>
            <a:r>
              <a:rPr lang="en-US" noProof="0"/>
              <a:t>Click icon to add online image</a:t>
            </a:r>
          </a:p>
        </p:txBody>
      </p:sp>
      <p:sp>
        <p:nvSpPr>
          <p:cNvPr id="9" name="Text Placeholder 8"/>
          <p:cNvSpPr>
            <a:spLocks noGrp="1"/>
          </p:cNvSpPr>
          <p:nvPr>
            <p:ph type="body" sz="quarter" idx="14"/>
          </p:nvPr>
        </p:nvSpPr>
        <p:spPr>
          <a:xfrm>
            <a:off x="4360670" y="3897765"/>
            <a:ext cx="4208318" cy="483039"/>
          </a:xfrm>
        </p:spPr>
        <p:txBody>
          <a:bodyPr>
            <a:spAutoFit/>
          </a:bodyPr>
          <a:lstStyle>
            <a:lvl1pPr algn="r">
              <a:buFontTx/>
              <a:buNone/>
              <a:defRPr sz="2471" b="0">
                <a:effectLst/>
              </a:defRPr>
            </a:lvl1pPr>
            <a:lvl2pPr algn="r">
              <a:buFontTx/>
              <a:buNone/>
              <a:defRPr b="1">
                <a:effectLst>
                  <a:outerShdw blurRad="38100" dist="38100" dir="2700000" algn="tl">
                    <a:srgbClr val="000000">
                      <a:alpha val="43137"/>
                    </a:srgbClr>
                  </a:outerShdw>
                </a:effectLst>
              </a:defRPr>
            </a:lvl2pPr>
            <a:lvl3pPr algn="r">
              <a:buFontTx/>
              <a:buNone/>
              <a:defRPr b="1">
                <a:effectLst>
                  <a:outerShdw blurRad="38100" dist="38100" dir="2700000" algn="tl">
                    <a:srgbClr val="000000">
                      <a:alpha val="43137"/>
                    </a:srgbClr>
                  </a:outerShdw>
                </a:effectLst>
              </a:defRPr>
            </a:lvl3pPr>
            <a:lvl4pPr algn="r">
              <a:buFontTx/>
              <a:buNone/>
              <a:defRPr b="1">
                <a:effectLst>
                  <a:outerShdw blurRad="38100" dist="38100" dir="2700000" algn="tl">
                    <a:srgbClr val="000000">
                      <a:alpha val="43137"/>
                    </a:srgbClr>
                  </a:outerShdw>
                </a:effectLst>
              </a:defRPr>
            </a:lvl4pPr>
            <a:lvl5pPr algn="r">
              <a:buFontTx/>
              <a:buNone/>
              <a:defRPr b="1">
                <a:effectLst>
                  <a:outerShdw blurRad="38100" dist="38100" dir="2700000" algn="tl">
                    <a:srgbClr val="000000">
                      <a:alpha val="43137"/>
                    </a:srgbClr>
                  </a:outerShdw>
                </a:effectLst>
              </a:defRPr>
            </a:lvl5pPr>
          </a:lstStyle>
          <a:p>
            <a:pPr lvl="0"/>
            <a:r>
              <a:rPr lang="en-US"/>
              <a:t>Edit Master text styles</a:t>
            </a:r>
          </a:p>
        </p:txBody>
      </p:sp>
      <p:sp>
        <p:nvSpPr>
          <p:cNvPr id="5" name="Rectangle 13"/>
          <p:cNvSpPr>
            <a:spLocks noGrp="1" noChangeArrowheads="1"/>
          </p:cNvSpPr>
          <p:nvPr>
            <p:ph type="sldNum" sz="quarter" idx="15"/>
          </p:nvPr>
        </p:nvSpPr>
        <p:spPr/>
        <p:txBody>
          <a:bodyPr/>
          <a:lstStyle>
            <a:lvl1pPr>
              <a:defRPr/>
            </a:lvl1pPr>
          </a:lstStyle>
          <a:p>
            <a:pPr>
              <a:defRPr/>
            </a:pPr>
            <a:fld id="{5E6A5B61-E1F3-4C90-A299-144F8406C3B9}" type="slidenum">
              <a:rPr lang="en-US" smtClean="0"/>
              <a:pPr>
                <a:defRPr/>
              </a:pPr>
              <a:t>‹#›</a:t>
            </a:fld>
            <a:endParaRPr lang="en-US"/>
          </a:p>
        </p:txBody>
      </p:sp>
    </p:spTree>
    <p:extLst>
      <p:ext uri="{BB962C8B-B14F-4D97-AF65-F5344CB8AC3E}">
        <p14:creationId xmlns:p14="http://schemas.microsoft.com/office/powerpoint/2010/main" val="21906615"/>
      </p:ext>
    </p:extLst>
  </p:cSld>
  <p:clrMapOvr>
    <a:masterClrMapping/>
  </p:clrMapOvr>
  <p:transition advClick="0"/>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 y="0"/>
            <a:ext cx="9197905" cy="7358324"/>
          </a:xfrm>
          <a:prstGeom prst="rect">
            <a:avLst/>
          </a:prstGeom>
        </p:spPr>
      </p:pic>
      <p:sp>
        <p:nvSpPr>
          <p:cNvPr id="4" name="Rectangle 3"/>
          <p:cNvSpPr/>
          <p:nvPr/>
        </p:nvSpPr>
        <p:spPr>
          <a:xfrm>
            <a:off x="-179468" y="-78622"/>
            <a:ext cx="9499599" cy="7565271"/>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805696" y="2529491"/>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1"/>
          <p:cNvSpPr>
            <a:spLocks noGrp="1"/>
          </p:cNvSpPr>
          <p:nvPr>
            <p:ph type="body" sz="quarter" idx="10" hasCustomPrompt="1"/>
          </p:nvPr>
        </p:nvSpPr>
        <p:spPr>
          <a:xfrm>
            <a:off x="1806575" y="2540002"/>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369731481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76" name="Rectangle 12"/>
          <p:cNvSpPr>
            <a:spLocks noGrp="1" noChangeArrowheads="1"/>
          </p:cNvSpPr>
          <p:nvPr>
            <p:ph type="ctrTitle"/>
          </p:nvPr>
        </p:nvSpPr>
        <p:spPr>
          <a:xfrm>
            <a:off x="990029" y="1829360"/>
            <a:ext cx="7772977" cy="1143000"/>
          </a:xfrm>
        </p:spPr>
        <p:txBody>
          <a:bodyPr/>
          <a:lstStyle>
            <a:lvl1pPr>
              <a:defRPr/>
            </a:lvl1pPr>
          </a:lstStyle>
          <a:p>
            <a:r>
              <a:rPr lang="en-US"/>
              <a:t>Click to edit Master title style</a:t>
            </a:r>
          </a:p>
        </p:txBody>
      </p:sp>
      <p:sp>
        <p:nvSpPr>
          <p:cNvPr id="11277" name="Rectangle 13"/>
          <p:cNvSpPr>
            <a:spLocks noGrp="1" noChangeArrowheads="1"/>
          </p:cNvSpPr>
          <p:nvPr>
            <p:ph type="subTitle" idx="1"/>
          </p:nvPr>
        </p:nvSpPr>
        <p:spPr>
          <a:xfrm>
            <a:off x="1371029" y="3885640"/>
            <a:ext cx="6401955" cy="1753721"/>
          </a:xfrm>
        </p:spPr>
        <p:txBody>
          <a:bodyPr/>
          <a:lstStyle>
            <a:lvl1pPr marL="0" indent="0" algn="ctr">
              <a:buFontTx/>
              <a:buNone/>
              <a:defRPr/>
            </a:lvl1pPr>
          </a:lstStyle>
          <a:p>
            <a:r>
              <a:rPr lang="en-US"/>
              <a:t>Click to edit Master subtitle style</a:t>
            </a:r>
          </a:p>
        </p:txBody>
      </p:sp>
      <p:sp>
        <p:nvSpPr>
          <p:cNvPr id="4" name="Rectangle 15"/>
          <p:cNvSpPr>
            <a:spLocks noGrp="1" noChangeArrowheads="1"/>
          </p:cNvSpPr>
          <p:nvPr>
            <p:ph type="ftr" sz="quarter" idx="10"/>
          </p:nvPr>
        </p:nvSpPr>
        <p:spPr>
          <a:xfrm>
            <a:off x="3429000" y="6248681"/>
            <a:ext cx="2895023" cy="456640"/>
          </a:xfrm>
        </p:spPr>
        <p:txBody>
          <a:bodyPr/>
          <a:lstStyle>
            <a:lvl1pPr>
              <a:defRPr>
                <a:solidFill>
                  <a:schemeClr val="bg2"/>
                </a:solidFill>
              </a:defRPr>
            </a:lvl1pPr>
          </a:lstStyle>
          <a:p>
            <a:pPr>
              <a:defRPr/>
            </a:pPr>
            <a:endParaRPr lang="en-US"/>
          </a:p>
        </p:txBody>
      </p:sp>
      <p:sp>
        <p:nvSpPr>
          <p:cNvPr id="5" name="Rectangle 16"/>
          <p:cNvSpPr>
            <a:spLocks noGrp="1" noChangeArrowheads="1"/>
          </p:cNvSpPr>
          <p:nvPr>
            <p:ph type="sldNum" sz="quarter" idx="11"/>
          </p:nvPr>
        </p:nvSpPr>
        <p:spPr>
          <a:xfrm>
            <a:off x="6858000" y="6248681"/>
            <a:ext cx="1905000" cy="456640"/>
          </a:xfrm>
        </p:spPr>
        <p:txBody>
          <a:bodyPr/>
          <a:lstStyle>
            <a:lvl1pPr>
              <a:defRPr sz="1059">
                <a:solidFill>
                  <a:schemeClr val="tx1"/>
                </a:solidFill>
                <a:latin typeface="Calibri" panose="020F0502020204030204" pitchFamily="34" charset="0"/>
              </a:defRPr>
            </a:lvl1pPr>
          </a:lstStyle>
          <a:p>
            <a:pPr>
              <a:defRPr/>
            </a:pPr>
            <a:fld id="{C87AD886-019A-40FD-8E98-D5926C416CDE}" type="slidenum">
              <a:rPr lang="en-US" smtClean="0"/>
              <a:pPr>
                <a:defRPr/>
              </a:pPr>
              <a:t>‹#›</a:t>
            </a:fld>
            <a:endParaRPr lang="en-US"/>
          </a:p>
        </p:txBody>
      </p:sp>
    </p:spTree>
    <p:extLst>
      <p:ext uri="{BB962C8B-B14F-4D97-AF65-F5344CB8AC3E}">
        <p14:creationId xmlns:p14="http://schemas.microsoft.com/office/powerpoint/2010/main" val="1776341254"/>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8255" y="416019"/>
            <a:ext cx="7791738" cy="870064"/>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32273" y="1420015"/>
            <a:ext cx="8279455" cy="41153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xfrm>
            <a:off x="6781512" y="6241579"/>
            <a:ext cx="1905000" cy="458040"/>
          </a:xfrm>
          <a:ln/>
        </p:spPr>
        <p:txBody>
          <a:bodyPr/>
          <a:lstStyle>
            <a:lvl1pPr algn="ctr">
              <a:defRPr>
                <a:solidFill>
                  <a:schemeClr val="bg1">
                    <a:lumMod val="65000"/>
                  </a:schemeClr>
                </a:solidFill>
              </a:defRPr>
            </a:lvl1pPr>
          </a:lstStyle>
          <a:p>
            <a:pPr>
              <a:defRPr/>
            </a:pPr>
            <a:fld id="{57A8BA81-9280-4DF8-B8D4-765ABA382E57}" type="slidenum">
              <a:rPr lang="en-US" smtClean="0"/>
              <a:pPr>
                <a:defRPr/>
              </a:pPr>
              <a:t>‹#›</a:t>
            </a:fld>
            <a:endParaRPr lang="en-US"/>
          </a:p>
        </p:txBody>
      </p:sp>
    </p:spTree>
    <p:extLst>
      <p:ext uri="{BB962C8B-B14F-4D97-AF65-F5344CB8AC3E}">
        <p14:creationId xmlns:p14="http://schemas.microsoft.com/office/powerpoint/2010/main" val="3104287439"/>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8255" y="416019"/>
            <a:ext cx="7791738" cy="870064"/>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32273" y="1420015"/>
            <a:ext cx="8279455" cy="41153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xfrm>
            <a:off x="6781512" y="6241579"/>
            <a:ext cx="1905000" cy="458040"/>
          </a:xfrm>
          <a:ln/>
        </p:spPr>
        <p:txBody>
          <a:bodyPr/>
          <a:lstStyle>
            <a:lvl1pPr algn="ctr">
              <a:defRPr sz="1059">
                <a:solidFill>
                  <a:schemeClr val="tx1"/>
                </a:solidFill>
              </a:defRPr>
            </a:lvl1pPr>
          </a:lstStyle>
          <a:p>
            <a:pPr>
              <a:defRPr/>
            </a:pPr>
            <a:fld id="{70DFFE13-8E3C-4F48-B6B9-64AC0D7EE124}" type="slidenum">
              <a:rPr lang="en-US" smtClean="0"/>
              <a:pPr>
                <a:defRPr/>
              </a:pPr>
              <a:t>‹#›</a:t>
            </a:fld>
            <a:endParaRPr lang="en-US"/>
          </a:p>
        </p:txBody>
      </p:sp>
    </p:spTree>
    <p:extLst>
      <p:ext uri="{BB962C8B-B14F-4D97-AF65-F5344CB8AC3E}">
        <p14:creationId xmlns:p14="http://schemas.microsoft.com/office/powerpoint/2010/main" val="3985775341"/>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765"/>
            </a:lvl1pPr>
            <a:lvl2pPr marL="403150" indent="0">
              <a:buNone/>
              <a:defRPr sz="1588"/>
            </a:lvl2pPr>
            <a:lvl3pPr marL="806301" indent="0">
              <a:buNone/>
              <a:defRPr sz="1412"/>
            </a:lvl3pPr>
            <a:lvl4pPr marL="1209451" indent="0">
              <a:buNone/>
              <a:defRPr sz="1235"/>
            </a:lvl4pPr>
            <a:lvl5pPr marL="1612600" indent="0">
              <a:buNone/>
              <a:defRPr sz="1235"/>
            </a:lvl5pPr>
            <a:lvl6pPr marL="2015751" indent="0">
              <a:buNone/>
              <a:defRPr sz="1235"/>
            </a:lvl6pPr>
            <a:lvl7pPr marL="2418902" indent="0">
              <a:buNone/>
              <a:defRPr sz="1235"/>
            </a:lvl7pPr>
            <a:lvl8pPr marL="2822052" indent="0">
              <a:buNone/>
              <a:defRPr sz="1235"/>
            </a:lvl8pPr>
            <a:lvl9pPr marL="3225203" indent="0">
              <a:buNone/>
              <a:defRPr sz="1235"/>
            </a:lvl9pPr>
          </a:lstStyle>
          <a:p>
            <a:pPr lvl="0"/>
            <a:r>
              <a:rPr lang="en-US"/>
              <a:t>Edit Master text styles</a:t>
            </a:r>
          </a:p>
        </p:txBody>
      </p:sp>
      <p:sp>
        <p:nvSpPr>
          <p:cNvPr id="4"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pPr>
              <a:defRPr/>
            </a:pPr>
            <a:fld id="{36CA1A49-9F2B-4782-BCA3-6F290D3401DC}" type="slidenum">
              <a:rPr lang="en-US"/>
              <a:pPr>
                <a:defRPr/>
              </a:pPr>
              <a:t>‹#›</a:t>
            </a:fld>
            <a:endParaRPr lang="en-US"/>
          </a:p>
        </p:txBody>
      </p:sp>
    </p:spTree>
    <p:extLst>
      <p:ext uri="{BB962C8B-B14F-4D97-AF65-F5344CB8AC3E}">
        <p14:creationId xmlns:p14="http://schemas.microsoft.com/office/powerpoint/2010/main" val="3973967613"/>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7636" y="2017059"/>
            <a:ext cx="3815773" cy="4115360"/>
          </a:xfrm>
        </p:spPr>
        <p:txBody>
          <a:bodyPr/>
          <a:lstStyle>
            <a:lvl1pPr>
              <a:defRPr sz="2206"/>
            </a:lvl1pPr>
            <a:lvl2pPr>
              <a:defRPr sz="2206"/>
            </a:lvl2pPr>
            <a:lvl3pPr>
              <a:defRPr sz="2206"/>
            </a:lvl3pPr>
            <a:lvl4pPr>
              <a:defRPr sz="2206"/>
            </a:lvl4pPr>
            <a:lvl5pPr>
              <a:defRPr sz="2206"/>
            </a:lvl5pPr>
            <a:lvl6pPr>
              <a:defRPr sz="1588"/>
            </a:lvl6pPr>
            <a:lvl7pPr>
              <a:defRPr sz="1588"/>
            </a:lvl7pPr>
            <a:lvl8pPr>
              <a:defRPr sz="1588"/>
            </a:lvl8pPr>
            <a:lvl9pPr>
              <a:defRPr sz="15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1955" y="2017059"/>
            <a:ext cx="3817216" cy="4115360"/>
          </a:xfrm>
        </p:spPr>
        <p:txBody>
          <a:bodyPr/>
          <a:lstStyle>
            <a:lvl1pPr>
              <a:defRPr sz="2206"/>
            </a:lvl1pPr>
            <a:lvl2pPr>
              <a:defRPr sz="2206"/>
            </a:lvl2pPr>
            <a:lvl3pPr>
              <a:defRPr sz="2206"/>
            </a:lvl3pPr>
            <a:lvl4pPr>
              <a:defRPr sz="2206"/>
            </a:lvl4pPr>
            <a:lvl5pPr>
              <a:defRPr sz="2206"/>
            </a:lvl5pPr>
            <a:lvl6pPr>
              <a:defRPr sz="1588"/>
            </a:lvl6pPr>
            <a:lvl7pPr>
              <a:defRPr sz="1588"/>
            </a:lvl7pPr>
            <a:lvl8pPr>
              <a:defRPr sz="1588"/>
            </a:lvl8pPr>
            <a:lvl9pPr>
              <a:defRPr sz="15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fld id="{0DD4A59D-A8E7-4245-9EA6-39CD68F287B0}" type="slidenum">
              <a:rPr lang="en-US"/>
              <a:pPr>
                <a:defRPr/>
              </a:pPr>
              <a:t>‹#›</a:t>
            </a:fld>
            <a:endParaRPr lang="en-US"/>
          </a:p>
        </p:txBody>
      </p:sp>
    </p:spTree>
    <p:extLst>
      <p:ext uri="{BB962C8B-B14F-4D97-AF65-F5344CB8AC3E}">
        <p14:creationId xmlns:p14="http://schemas.microsoft.com/office/powerpoint/2010/main" val="3712471974"/>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6" b="1"/>
            </a:lvl1pPr>
            <a:lvl2pPr marL="403150" indent="0">
              <a:buNone/>
              <a:defRPr sz="1765" b="1"/>
            </a:lvl2pPr>
            <a:lvl3pPr marL="806301" indent="0">
              <a:buNone/>
              <a:defRPr sz="1588" b="1"/>
            </a:lvl3pPr>
            <a:lvl4pPr marL="1209451" indent="0">
              <a:buNone/>
              <a:defRPr sz="1412" b="1"/>
            </a:lvl4pPr>
            <a:lvl5pPr marL="1612600" indent="0">
              <a:buNone/>
              <a:defRPr sz="1412" b="1"/>
            </a:lvl5pPr>
            <a:lvl6pPr marL="2015751" indent="0">
              <a:buNone/>
              <a:defRPr sz="1412" b="1"/>
            </a:lvl6pPr>
            <a:lvl7pPr marL="2418902" indent="0">
              <a:buNone/>
              <a:defRPr sz="1412" b="1"/>
            </a:lvl7pPr>
            <a:lvl8pPr marL="2822052" indent="0">
              <a:buNone/>
              <a:defRPr sz="1412" b="1"/>
            </a:lvl8pPr>
            <a:lvl9pPr marL="3225203" indent="0">
              <a:buNone/>
              <a:defRPr sz="1412" b="1"/>
            </a:lvl9pPr>
          </a:lstStyle>
          <a:p>
            <a:pPr lvl="0"/>
            <a:r>
              <a:rPr lang="en-US"/>
              <a:t>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6" b="1"/>
            </a:lvl1pPr>
            <a:lvl2pPr marL="403150" indent="0">
              <a:buNone/>
              <a:defRPr sz="1765" b="1"/>
            </a:lvl2pPr>
            <a:lvl3pPr marL="806301" indent="0">
              <a:buNone/>
              <a:defRPr sz="1588" b="1"/>
            </a:lvl3pPr>
            <a:lvl4pPr marL="1209451" indent="0">
              <a:buNone/>
              <a:defRPr sz="1412" b="1"/>
            </a:lvl4pPr>
            <a:lvl5pPr marL="1612600" indent="0">
              <a:buNone/>
              <a:defRPr sz="1412" b="1"/>
            </a:lvl5pPr>
            <a:lvl6pPr marL="2015751" indent="0">
              <a:buNone/>
              <a:defRPr sz="1412" b="1"/>
            </a:lvl6pPr>
            <a:lvl7pPr marL="2418902" indent="0">
              <a:buNone/>
              <a:defRPr sz="1412" b="1"/>
            </a:lvl7pPr>
            <a:lvl8pPr marL="2822052" indent="0">
              <a:buNone/>
              <a:defRPr sz="1412" b="1"/>
            </a:lvl8pPr>
            <a:lvl9pPr marL="3225203" indent="0">
              <a:buNone/>
              <a:defRPr sz="1412" b="1"/>
            </a:lvl9pPr>
          </a:lstStyle>
          <a:p>
            <a:pPr lvl="0"/>
            <a:r>
              <a:rPr lang="en-US"/>
              <a:t>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8" name="Rectangle 12"/>
          <p:cNvSpPr>
            <a:spLocks noGrp="1" noChangeArrowheads="1"/>
          </p:cNvSpPr>
          <p:nvPr>
            <p:ph type="ftr" sz="quarter" idx="11"/>
          </p:nvPr>
        </p:nvSpPr>
        <p:spPr/>
        <p:txBody>
          <a:bodyPr/>
          <a:lstStyle>
            <a:lvl1pPr>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vl1pPr>
          </a:lstStyle>
          <a:p>
            <a:pPr>
              <a:defRPr/>
            </a:pPr>
            <a:fld id="{215D1776-C988-4248-86F6-77F369751183}" type="slidenum">
              <a:rPr lang="en-US"/>
              <a:pPr>
                <a:defRPr/>
              </a:pPr>
              <a:t>‹#›</a:t>
            </a:fld>
            <a:endParaRPr lang="en-US"/>
          </a:p>
        </p:txBody>
      </p:sp>
    </p:spTree>
    <p:extLst>
      <p:ext uri="{BB962C8B-B14F-4D97-AF65-F5344CB8AC3E}">
        <p14:creationId xmlns:p14="http://schemas.microsoft.com/office/powerpoint/2010/main" val="598978754"/>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4" name="Rectangle 12"/>
          <p:cNvSpPr>
            <a:spLocks noGrp="1" noChangeArrowheads="1"/>
          </p:cNvSpPr>
          <p:nvPr>
            <p:ph type="ftr" sz="quarter" idx="11"/>
          </p:nvPr>
        </p:nvSpPr>
        <p:spPr/>
        <p:txBody>
          <a:bodyPr/>
          <a:lstStyle>
            <a:lvl1pPr>
              <a:defRPr/>
            </a:lvl1pPr>
          </a:lstStyle>
          <a:p>
            <a:pPr>
              <a:defRPr/>
            </a:pPr>
            <a:endParaRPr lang="en-US"/>
          </a:p>
        </p:txBody>
      </p:sp>
      <p:sp>
        <p:nvSpPr>
          <p:cNvPr id="5" name="Rectangle 13"/>
          <p:cNvSpPr>
            <a:spLocks noGrp="1" noChangeArrowheads="1"/>
          </p:cNvSpPr>
          <p:nvPr>
            <p:ph type="sldNum" sz="quarter" idx="12"/>
          </p:nvPr>
        </p:nvSpPr>
        <p:spPr/>
        <p:txBody>
          <a:bodyPr/>
          <a:lstStyle>
            <a:lvl1pPr>
              <a:defRPr/>
            </a:lvl1pPr>
          </a:lstStyle>
          <a:p>
            <a:pPr>
              <a:defRPr/>
            </a:pPr>
            <a:fld id="{343CEFD2-96EC-40D0-B98F-26DF051C7D2B}" type="slidenum">
              <a:rPr lang="en-US"/>
              <a:pPr>
                <a:defRPr/>
              </a:pPr>
              <a:t>‹#›</a:t>
            </a:fld>
            <a:endParaRPr lang="en-US"/>
          </a:p>
        </p:txBody>
      </p:sp>
    </p:spTree>
    <p:extLst>
      <p:ext uri="{BB962C8B-B14F-4D97-AF65-F5344CB8AC3E}">
        <p14:creationId xmlns:p14="http://schemas.microsoft.com/office/powerpoint/2010/main" val="2465369991"/>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endParaRPr lang="en-US"/>
          </a:p>
        </p:txBody>
      </p:sp>
      <p:sp>
        <p:nvSpPr>
          <p:cNvPr id="3" name="Rectangle 13"/>
          <p:cNvSpPr>
            <a:spLocks noGrp="1" noChangeArrowheads="1"/>
          </p:cNvSpPr>
          <p:nvPr>
            <p:ph type="sldNum" sz="quarter" idx="11"/>
          </p:nvPr>
        </p:nvSpPr>
        <p:spPr>
          <a:ln/>
        </p:spPr>
        <p:txBody>
          <a:bodyPr/>
          <a:lstStyle>
            <a:lvl1pPr>
              <a:defRPr/>
            </a:lvl1pPr>
          </a:lstStyle>
          <a:p>
            <a:pPr>
              <a:defRPr/>
            </a:pPr>
            <a:fld id="{6BBA0A9D-EFC4-43BE-91AD-D9A571F0ED32}" type="slidenum">
              <a:rPr lang="en-US"/>
              <a:pPr>
                <a:defRPr/>
              </a:pPr>
              <a:t>‹#›</a:t>
            </a:fld>
            <a:endParaRPr lang="en-US"/>
          </a:p>
        </p:txBody>
      </p:sp>
    </p:spTree>
    <p:extLst>
      <p:ext uri="{BB962C8B-B14F-4D97-AF65-F5344CB8AC3E}">
        <p14:creationId xmlns:p14="http://schemas.microsoft.com/office/powerpoint/2010/main" val="1858158840"/>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10545E2-C903-4EC2-9462-AB38149CE480}" type="slidenum">
              <a:rPr lang="en-US"/>
              <a:pPr>
                <a:defRPr/>
              </a:pPr>
              <a:t>‹#›</a:t>
            </a:fld>
            <a:endParaRPr lang="en-US"/>
          </a:p>
        </p:txBody>
      </p:sp>
    </p:spTree>
    <p:extLst>
      <p:ext uri="{BB962C8B-B14F-4D97-AF65-F5344CB8AC3E}">
        <p14:creationId xmlns:p14="http://schemas.microsoft.com/office/powerpoint/2010/main" val="4124128276"/>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235"/>
            </a:lvl1pPr>
            <a:lvl2pPr marL="403150" indent="0">
              <a:buNone/>
              <a:defRPr sz="1059"/>
            </a:lvl2pPr>
            <a:lvl3pPr marL="806301" indent="0">
              <a:buNone/>
              <a:defRPr sz="882"/>
            </a:lvl3pPr>
            <a:lvl4pPr marL="1209451" indent="0">
              <a:buNone/>
              <a:defRPr sz="794"/>
            </a:lvl4pPr>
            <a:lvl5pPr marL="1612600" indent="0">
              <a:buNone/>
              <a:defRPr sz="794"/>
            </a:lvl5pPr>
            <a:lvl6pPr marL="2015751" indent="0">
              <a:buNone/>
              <a:defRPr sz="794"/>
            </a:lvl6pPr>
            <a:lvl7pPr marL="2418902" indent="0">
              <a:buNone/>
              <a:defRPr sz="794"/>
            </a:lvl7pPr>
            <a:lvl8pPr marL="2822052" indent="0">
              <a:buNone/>
              <a:defRPr sz="794"/>
            </a:lvl8pPr>
            <a:lvl9pPr marL="3225203" indent="0">
              <a:buNone/>
              <a:defRPr sz="794"/>
            </a:lvl9pPr>
          </a:lstStyle>
          <a:p>
            <a:pPr lvl="0"/>
            <a:r>
              <a:rPr lang="en-US"/>
              <a:t>Edit Master text styles</a:t>
            </a:r>
          </a:p>
        </p:txBody>
      </p:sp>
      <p:sp>
        <p:nvSpPr>
          <p:cNvPr id="5"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vl1pPr>
          </a:lstStyle>
          <a:p>
            <a:pPr>
              <a:defRPr/>
            </a:pPr>
            <a:fld id="{EEE3B8D4-22B6-42B1-9193-24885E5742B0}" type="slidenum">
              <a:rPr lang="en-US"/>
              <a:pPr>
                <a:defRPr/>
              </a:pPr>
              <a:t>‹#›</a:t>
            </a:fld>
            <a:endParaRPr lang="en-US"/>
          </a:p>
        </p:txBody>
      </p:sp>
    </p:spTree>
    <p:extLst>
      <p:ext uri="{BB962C8B-B14F-4D97-AF65-F5344CB8AC3E}">
        <p14:creationId xmlns:p14="http://schemas.microsoft.com/office/powerpoint/2010/main" val="2078255220"/>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8" y="6143047"/>
            <a:ext cx="5486977" cy="567297"/>
          </a:xfrm>
        </p:spPr>
        <p:txBody>
          <a:bodyPr/>
          <a:lstStyle>
            <a:lvl1pPr algn="ctr">
              <a:defRPr sz="2206" b="1"/>
            </a:lvl1pPr>
          </a:lstStyle>
          <a:p>
            <a:r>
              <a:rPr lang="en-US"/>
              <a:t>Click to edit Master title style</a:t>
            </a:r>
          </a:p>
        </p:txBody>
      </p:sp>
      <p:sp>
        <p:nvSpPr>
          <p:cNvPr id="3" name="Picture Placeholder 2"/>
          <p:cNvSpPr>
            <a:spLocks noGrp="1"/>
          </p:cNvSpPr>
          <p:nvPr>
            <p:ph type="pic" idx="1"/>
          </p:nvPr>
        </p:nvSpPr>
        <p:spPr>
          <a:xfrm>
            <a:off x="317374" y="348556"/>
            <a:ext cx="8486441" cy="5692126"/>
          </a:xfrm>
        </p:spPr>
        <p:txBody>
          <a:bodyPr/>
          <a:lstStyle>
            <a:lvl1pPr marL="0" indent="0">
              <a:buNone/>
              <a:defRPr sz="2824"/>
            </a:lvl1pPr>
            <a:lvl2pPr marL="403150" indent="0">
              <a:buNone/>
              <a:defRPr sz="2471"/>
            </a:lvl2pPr>
            <a:lvl3pPr marL="806301" indent="0">
              <a:buNone/>
              <a:defRPr sz="2206"/>
            </a:lvl3pPr>
            <a:lvl4pPr marL="1209451" indent="0">
              <a:buNone/>
              <a:defRPr sz="1765"/>
            </a:lvl4pPr>
            <a:lvl5pPr marL="1612600" indent="0">
              <a:buNone/>
              <a:defRPr sz="1765"/>
            </a:lvl5pPr>
            <a:lvl6pPr marL="2015751" indent="0">
              <a:buNone/>
              <a:defRPr sz="1765"/>
            </a:lvl6pPr>
            <a:lvl7pPr marL="2418902" indent="0">
              <a:buNone/>
              <a:defRPr sz="1765"/>
            </a:lvl7pPr>
            <a:lvl8pPr marL="2822052" indent="0">
              <a:buNone/>
              <a:defRPr sz="1765"/>
            </a:lvl8pPr>
            <a:lvl9pPr marL="3225203" indent="0">
              <a:buNone/>
              <a:defRPr sz="1765"/>
            </a:lvl9pPr>
          </a:lstStyle>
          <a:p>
            <a:pPr lvl="0"/>
            <a:r>
              <a:rPr lang="en-US" noProof="0"/>
              <a:t>Click icon to add picture</a:t>
            </a:r>
          </a:p>
        </p:txBody>
      </p:sp>
      <p:sp>
        <p:nvSpPr>
          <p:cNvPr id="4" name="Rectangle 13"/>
          <p:cNvSpPr>
            <a:spLocks noGrp="1" noChangeArrowheads="1"/>
          </p:cNvSpPr>
          <p:nvPr>
            <p:ph type="sldNum" sz="quarter" idx="10"/>
          </p:nvPr>
        </p:nvSpPr>
        <p:spPr/>
        <p:txBody>
          <a:bodyPr/>
          <a:lstStyle>
            <a:lvl1pPr>
              <a:defRPr/>
            </a:lvl1pPr>
          </a:lstStyle>
          <a:p>
            <a:pPr>
              <a:defRPr/>
            </a:pPr>
            <a:fld id="{F2771CCE-7F96-43C8-9EBD-5952BAB67347}" type="slidenum">
              <a:rPr lang="en-US"/>
              <a:pPr>
                <a:defRPr/>
              </a:pPr>
              <a:t>‹#›</a:t>
            </a:fld>
            <a:endParaRPr lang="en-US"/>
          </a:p>
        </p:txBody>
      </p:sp>
    </p:spTree>
    <p:extLst>
      <p:ext uri="{BB962C8B-B14F-4D97-AF65-F5344CB8AC3E}">
        <p14:creationId xmlns:p14="http://schemas.microsoft.com/office/powerpoint/2010/main" val="511633188"/>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pPr>
              <a:defRPr/>
            </a:pPr>
            <a:fld id="{16BEC8E8-F494-48D5-860F-89887EEE94A0}" type="slidenum">
              <a:rPr lang="en-US"/>
              <a:pPr>
                <a:defRPr/>
              </a:pPr>
              <a:t>‹#›</a:t>
            </a:fld>
            <a:endParaRPr lang="en-US"/>
          </a:p>
        </p:txBody>
      </p:sp>
    </p:spTree>
    <p:extLst>
      <p:ext uri="{BB962C8B-B14F-4D97-AF65-F5344CB8AC3E}">
        <p14:creationId xmlns:p14="http://schemas.microsoft.com/office/powerpoint/2010/main" val="2356489636"/>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765"/>
            </a:lvl1pPr>
            <a:lvl2pPr marL="403150" indent="0">
              <a:buNone/>
              <a:defRPr sz="1588"/>
            </a:lvl2pPr>
            <a:lvl3pPr marL="806301" indent="0">
              <a:buNone/>
              <a:defRPr sz="1412"/>
            </a:lvl3pPr>
            <a:lvl4pPr marL="1209451" indent="0">
              <a:buNone/>
              <a:defRPr sz="1235"/>
            </a:lvl4pPr>
            <a:lvl5pPr marL="1612600" indent="0">
              <a:buNone/>
              <a:defRPr sz="1235"/>
            </a:lvl5pPr>
            <a:lvl6pPr marL="2015751" indent="0">
              <a:buNone/>
              <a:defRPr sz="1235"/>
            </a:lvl6pPr>
            <a:lvl7pPr marL="2418902" indent="0">
              <a:buNone/>
              <a:defRPr sz="1235"/>
            </a:lvl7pPr>
            <a:lvl8pPr marL="2822052" indent="0">
              <a:buNone/>
              <a:defRPr sz="1235"/>
            </a:lvl8pPr>
            <a:lvl9pPr marL="3225203" indent="0">
              <a:buNone/>
              <a:defRPr sz="1235"/>
            </a:lvl9pPr>
          </a:lstStyle>
          <a:p>
            <a:pPr lvl="0"/>
            <a:r>
              <a:rPr lang="en-US"/>
              <a:t>Edit Master text styles</a:t>
            </a:r>
          </a:p>
        </p:txBody>
      </p:sp>
      <p:sp>
        <p:nvSpPr>
          <p:cNvPr id="4"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pPr>
              <a:defRPr/>
            </a:pPr>
            <a:fld id="{5274A525-2517-46CA-8779-599078052EE2}" type="slidenum">
              <a:rPr lang="en-US" smtClean="0"/>
              <a:pPr>
                <a:defRPr/>
              </a:pPr>
              <a:t>‹#›</a:t>
            </a:fld>
            <a:endParaRPr lang="en-US"/>
          </a:p>
        </p:txBody>
      </p:sp>
    </p:spTree>
    <p:extLst>
      <p:ext uri="{BB962C8B-B14F-4D97-AF65-F5344CB8AC3E}">
        <p14:creationId xmlns:p14="http://schemas.microsoft.com/office/powerpoint/2010/main" val="28060256"/>
      </p:ext>
    </p:extLst>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2415" y="605118"/>
            <a:ext cx="1991591" cy="55273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7637" y="605118"/>
            <a:ext cx="5836227" cy="55273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vl1pPr>
          </a:lstStyle>
          <a:p>
            <a:pPr>
              <a:defRPr/>
            </a:pPr>
            <a:fld id="{A39AB3BB-81DE-454D-8095-D5EEA773BACD}" type="slidenum">
              <a:rPr lang="en-US"/>
              <a:pPr>
                <a:defRPr/>
              </a:pPr>
              <a:t>‹#›</a:t>
            </a:fld>
            <a:endParaRPr lang="en-US"/>
          </a:p>
        </p:txBody>
      </p:sp>
    </p:spTree>
    <p:extLst>
      <p:ext uri="{BB962C8B-B14F-4D97-AF65-F5344CB8AC3E}">
        <p14:creationId xmlns:p14="http://schemas.microsoft.com/office/powerpoint/2010/main" val="1318874572"/>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52262" y="605118"/>
            <a:ext cx="7791738" cy="1143000"/>
          </a:xfrm>
        </p:spPr>
        <p:txBody>
          <a:bodyPr/>
          <a:lstStyle/>
          <a:p>
            <a:r>
              <a:rPr lang="en-US"/>
              <a:t>Click to edit Master title style</a:t>
            </a:r>
          </a:p>
        </p:txBody>
      </p:sp>
      <p:sp>
        <p:nvSpPr>
          <p:cNvPr id="3" name="ClipArt Placeholder 2"/>
          <p:cNvSpPr>
            <a:spLocks noGrp="1"/>
          </p:cNvSpPr>
          <p:nvPr>
            <p:ph type="clipArt" sz="half" idx="1"/>
          </p:nvPr>
        </p:nvSpPr>
        <p:spPr>
          <a:xfrm>
            <a:off x="1177636" y="2017059"/>
            <a:ext cx="3815773" cy="4115360"/>
          </a:xfrm>
        </p:spPr>
        <p:txBody>
          <a:bodyPr/>
          <a:lstStyle>
            <a:lvl1pPr>
              <a:defRPr>
                <a:solidFill>
                  <a:schemeClr val="tx1"/>
                </a:solidFill>
              </a:defRPr>
            </a:lvl1pPr>
          </a:lstStyle>
          <a:p>
            <a:pPr lvl="0"/>
            <a:r>
              <a:rPr lang="en-US" noProof="0"/>
              <a:t>Click icon to add online image</a:t>
            </a:r>
          </a:p>
        </p:txBody>
      </p:sp>
      <p:sp>
        <p:nvSpPr>
          <p:cNvPr id="4" name="Text Placeholder 3"/>
          <p:cNvSpPr>
            <a:spLocks noGrp="1"/>
          </p:cNvSpPr>
          <p:nvPr>
            <p:ph type="body" sz="half" idx="2"/>
          </p:nvPr>
        </p:nvSpPr>
        <p:spPr>
          <a:xfrm>
            <a:off x="5131955" y="2017059"/>
            <a:ext cx="3817216" cy="41153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fld id="{91FEDDFC-ECBA-4ACB-A6EA-EF5412E41A82}" type="slidenum">
              <a:rPr lang="en-US"/>
              <a:pPr>
                <a:defRPr/>
              </a:pPr>
              <a:t>‹#›</a:t>
            </a:fld>
            <a:endParaRPr lang="en-US"/>
          </a:p>
        </p:txBody>
      </p:sp>
    </p:spTree>
    <p:extLst>
      <p:ext uri="{BB962C8B-B14F-4D97-AF65-F5344CB8AC3E}">
        <p14:creationId xmlns:p14="http://schemas.microsoft.com/office/powerpoint/2010/main" val="3555159044"/>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Title Page">
    <p:bg>
      <p:bgPr>
        <a:blipFill dpi="0" rotWithShape="0">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27024" y="594280"/>
            <a:ext cx="4341965" cy="1285617"/>
          </a:xfrm>
        </p:spPr>
        <p:txBody>
          <a:bodyPr>
            <a:spAutoFit/>
          </a:bodyPr>
          <a:lstStyle>
            <a:lvl1pPr algn="r">
              <a:defRPr sz="3794" b="1">
                <a:effectLst>
                  <a:outerShdw blurRad="38100" dist="38100" dir="2700000" algn="tl">
                    <a:srgbClr val="000000">
                      <a:alpha val="43137"/>
                    </a:srgbClr>
                  </a:outerShdw>
                </a:effectLst>
              </a:defRPr>
            </a:lvl1pPr>
          </a:lstStyle>
          <a:p>
            <a:r>
              <a:rPr lang="en-US"/>
              <a:t>Click to edit Master title style</a:t>
            </a:r>
          </a:p>
        </p:txBody>
      </p:sp>
      <p:sp>
        <p:nvSpPr>
          <p:cNvPr id="7" name="ClipArt Placeholder 6"/>
          <p:cNvSpPr>
            <a:spLocks noGrp="1"/>
          </p:cNvSpPr>
          <p:nvPr>
            <p:ph type="clipArt" sz="quarter" idx="13"/>
          </p:nvPr>
        </p:nvSpPr>
        <p:spPr>
          <a:xfrm>
            <a:off x="1260218" y="683388"/>
            <a:ext cx="2966805" cy="2745613"/>
          </a:xfrm>
        </p:spPr>
        <p:txBody>
          <a:bodyPr/>
          <a:lstStyle/>
          <a:p>
            <a:pPr lvl="0"/>
            <a:r>
              <a:rPr lang="en-US" noProof="0"/>
              <a:t>Click icon to add online image</a:t>
            </a:r>
          </a:p>
        </p:txBody>
      </p:sp>
      <p:sp>
        <p:nvSpPr>
          <p:cNvPr id="9" name="Text Placeholder 8"/>
          <p:cNvSpPr>
            <a:spLocks noGrp="1"/>
          </p:cNvSpPr>
          <p:nvPr>
            <p:ph type="body" sz="quarter" idx="14"/>
          </p:nvPr>
        </p:nvSpPr>
        <p:spPr>
          <a:xfrm>
            <a:off x="4360670" y="3897765"/>
            <a:ext cx="4208318" cy="483039"/>
          </a:xfrm>
        </p:spPr>
        <p:txBody>
          <a:bodyPr>
            <a:spAutoFit/>
          </a:bodyPr>
          <a:lstStyle>
            <a:lvl1pPr algn="r">
              <a:buFontTx/>
              <a:buNone/>
              <a:defRPr sz="2471" b="0">
                <a:effectLst/>
              </a:defRPr>
            </a:lvl1pPr>
            <a:lvl2pPr algn="r">
              <a:buFontTx/>
              <a:buNone/>
              <a:defRPr b="1">
                <a:effectLst>
                  <a:outerShdw blurRad="38100" dist="38100" dir="2700000" algn="tl">
                    <a:srgbClr val="000000">
                      <a:alpha val="43137"/>
                    </a:srgbClr>
                  </a:outerShdw>
                </a:effectLst>
              </a:defRPr>
            </a:lvl2pPr>
            <a:lvl3pPr algn="r">
              <a:buFontTx/>
              <a:buNone/>
              <a:defRPr b="1">
                <a:effectLst>
                  <a:outerShdw blurRad="38100" dist="38100" dir="2700000" algn="tl">
                    <a:srgbClr val="000000">
                      <a:alpha val="43137"/>
                    </a:srgbClr>
                  </a:outerShdw>
                </a:effectLst>
              </a:defRPr>
            </a:lvl3pPr>
            <a:lvl4pPr algn="r">
              <a:buFontTx/>
              <a:buNone/>
              <a:defRPr b="1">
                <a:effectLst>
                  <a:outerShdw blurRad="38100" dist="38100" dir="2700000" algn="tl">
                    <a:srgbClr val="000000">
                      <a:alpha val="43137"/>
                    </a:srgbClr>
                  </a:outerShdw>
                </a:effectLst>
              </a:defRPr>
            </a:lvl4pPr>
            <a:lvl5pPr algn="r">
              <a:buFontTx/>
              <a:buNone/>
              <a:defRPr b="1">
                <a:effectLst>
                  <a:outerShdw blurRad="38100" dist="38100" dir="2700000" algn="tl">
                    <a:srgbClr val="000000">
                      <a:alpha val="43137"/>
                    </a:srgbClr>
                  </a:outerShdw>
                </a:effectLst>
              </a:defRPr>
            </a:lvl5pPr>
          </a:lstStyle>
          <a:p>
            <a:pPr lvl="0"/>
            <a:r>
              <a:rPr lang="en-US"/>
              <a:t>Edit Master text styles</a:t>
            </a:r>
          </a:p>
        </p:txBody>
      </p:sp>
      <p:sp>
        <p:nvSpPr>
          <p:cNvPr id="5" name="Rectangle 13"/>
          <p:cNvSpPr>
            <a:spLocks noGrp="1" noChangeArrowheads="1"/>
          </p:cNvSpPr>
          <p:nvPr>
            <p:ph type="sldNum" sz="quarter" idx="15"/>
          </p:nvPr>
        </p:nvSpPr>
        <p:spPr>
          <a:xfrm>
            <a:off x="6781512" y="6241579"/>
            <a:ext cx="1905000" cy="458040"/>
          </a:xfrm>
        </p:spPr>
        <p:txBody>
          <a:bodyPr/>
          <a:lstStyle>
            <a:lvl1pPr algn="ctr">
              <a:defRPr>
                <a:solidFill>
                  <a:schemeClr val="tx1"/>
                </a:solidFill>
              </a:defRPr>
            </a:lvl1pPr>
          </a:lstStyle>
          <a:p>
            <a:pPr>
              <a:defRPr/>
            </a:pPr>
            <a:fld id="{9F87A891-6C50-4737-B5A4-77C6AC2BA37F}" type="slidenum">
              <a:rPr lang="en-US" smtClean="0"/>
              <a:pPr>
                <a:defRPr/>
              </a:pPr>
              <a:t>‹#›</a:t>
            </a:fld>
            <a:endParaRPr lang="en-US"/>
          </a:p>
        </p:txBody>
      </p:sp>
    </p:spTree>
    <p:extLst>
      <p:ext uri="{BB962C8B-B14F-4D97-AF65-F5344CB8AC3E}">
        <p14:creationId xmlns:p14="http://schemas.microsoft.com/office/powerpoint/2010/main" val="4235813960"/>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ean Slide Multi Options">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36390" y="1761201"/>
            <a:ext cx="7939807" cy="4188410"/>
          </a:xfrm>
        </p:spPr>
        <p:txBody>
          <a:bodyPr>
            <a:noAutofit/>
          </a:bodyPr>
          <a:lstStyle>
            <a:lvl1pPr marL="342900" marR="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en-US" sz="2000" baseline="0" dirty="0" smtClean="0">
                <a:latin typeface="Calibri" charset="0"/>
              </a:defRPr>
            </a:lvl1pPr>
            <a:lvl2pPr marL="800100" marR="0" indent="-342900" algn="l" defTabSz="914400" rtl="0" eaLnBrk="1" fontAlgn="auto" latinLnBrk="0" hangingPunct="1">
              <a:lnSpc>
                <a:spcPct val="100000"/>
              </a:lnSpc>
              <a:spcBef>
                <a:spcPts val="0"/>
              </a:spcBef>
              <a:spcAft>
                <a:spcPts val="600"/>
              </a:spcAft>
              <a:buClrTx/>
              <a:buSzTx/>
              <a:buFont typeface="Univers" panose="020B0603020202030204" pitchFamily="34" charset="0"/>
              <a:buChar char="–"/>
              <a:tabLst/>
              <a:defRPr lang="en-US" sz="2000" baseline="0" dirty="0" smtClean="0">
                <a:latin typeface="Calibri" charset="0"/>
              </a:defRPr>
            </a:lvl2pPr>
            <a:lvl3pPr marL="1371600" marR="0" indent="-4572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lang="en-US" sz="2000" baseline="0" dirty="0" smtClean="0">
                <a:latin typeface="Calibri" charset="0"/>
              </a:defRPr>
            </a:lvl3pPr>
            <a:lvl4pPr marL="1774825" marR="0" indent="-4032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sz="2000" baseline="0">
                <a:latin typeface="Calibri" charset="0"/>
              </a:defRPr>
            </a:lvl4pPr>
            <a:lvl5pPr>
              <a:defRPr lang="en-US" dirty="0" smtClean="0"/>
            </a:lvl5pPr>
          </a:lstStyle>
          <a:p>
            <a:pPr lvl="0"/>
            <a:r>
              <a:rPr lang="en-US"/>
              <a:t>This is a simple bullet point list slide or click on icons to add other content</a:t>
            </a:r>
          </a:p>
          <a:p>
            <a:pPr lvl="1"/>
            <a:r>
              <a:rPr lang="en-US"/>
              <a:t>This is a simple bullet point list slide or click on icons to add other content</a:t>
            </a:r>
          </a:p>
          <a:p>
            <a:pPr lvl="2"/>
            <a:r>
              <a:rPr lang="en-US"/>
              <a:t>This is a simple bullet point list slide or click on icons to add other content</a:t>
            </a:r>
          </a:p>
          <a:p>
            <a:pPr lvl="3"/>
            <a:r>
              <a:rPr lang="en-US"/>
              <a:t>This is a simple bullet point list slide or click on icons to add other content</a:t>
            </a:r>
          </a:p>
        </p:txBody>
      </p:sp>
      <p:sp>
        <p:nvSpPr>
          <p:cNvPr id="9"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Slide Title</a:t>
            </a:r>
          </a:p>
        </p:txBody>
      </p:sp>
      <p:cxnSp>
        <p:nvCxnSpPr>
          <p:cNvPr id="10" name="Straight Connector 9"/>
          <p:cNvCxnSpPr/>
          <p:nvPr userDrawn="1"/>
        </p:nvCxnSpPr>
        <p:spPr>
          <a:xfrm>
            <a:off x="727296" y="1517298"/>
            <a:ext cx="515022" cy="0"/>
          </a:xfrm>
          <a:prstGeom prst="line">
            <a:avLst/>
          </a:prstGeom>
          <a:noFill/>
          <a:ln w="85725" cap="flat" cmpd="sng" algn="ctr">
            <a:solidFill>
              <a:srgbClr val="008BCE"/>
            </a:solidFill>
            <a:prstDash val="solid"/>
            <a:miter lim="800000"/>
          </a:ln>
          <a:effectLst/>
        </p:spPr>
      </p:cxn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grpSp>
        <p:nvGrpSpPr>
          <p:cNvPr id="15" name="Group 14"/>
          <p:cNvGrpSpPr/>
          <p:nvPr userDrawn="1"/>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1013509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7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 y="0"/>
            <a:ext cx="9197905" cy="7358324"/>
          </a:xfrm>
          <a:prstGeom prst="rect">
            <a:avLst/>
          </a:prstGeom>
        </p:spPr>
      </p:pic>
      <p:sp>
        <p:nvSpPr>
          <p:cNvPr id="4" name="Rectangle 3"/>
          <p:cNvSpPr/>
          <p:nvPr/>
        </p:nvSpPr>
        <p:spPr>
          <a:xfrm>
            <a:off x="-179468" y="-78622"/>
            <a:ext cx="9499599" cy="7565271"/>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805696" y="2529491"/>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1"/>
          <p:cNvSpPr>
            <a:spLocks noGrp="1"/>
          </p:cNvSpPr>
          <p:nvPr>
            <p:ph type="body" sz="quarter" idx="10" hasCustomPrompt="1"/>
          </p:nvPr>
        </p:nvSpPr>
        <p:spPr>
          <a:xfrm>
            <a:off x="1806575" y="2540002"/>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336072366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Benefits Overlay Right - B">
    <p:spTree>
      <p:nvGrpSpPr>
        <p:cNvPr id="1" name=""/>
        <p:cNvGrpSpPr/>
        <p:nvPr/>
      </p:nvGrpSpPr>
      <p:grpSpPr>
        <a:xfrm>
          <a:off x="0" y="0"/>
          <a:ext cx="0" cy="0"/>
          <a:chOff x="0" y="0"/>
          <a:chExt cx="0" cy="0"/>
        </a:xfrm>
      </p:grpSpPr>
      <p:grpSp>
        <p:nvGrpSpPr>
          <p:cNvPr id="18" name="Group 17"/>
          <p:cNvGrpSpPr/>
          <p:nvPr/>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0600" y="-106680"/>
            <a:ext cx="4343400" cy="7025640"/>
          </a:xfrm>
          <a:prstGeom prst="rect">
            <a:avLst/>
          </a:prstGeom>
        </p:spPr>
      </p:pic>
      <p:sp>
        <p:nvSpPr>
          <p:cNvPr id="24" name="Flowchart: Manual Input 8"/>
          <p:cNvSpPr/>
          <p:nvPr/>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47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6" name="Straight Connector 25"/>
          <p:cNvCxnSpPr/>
          <p:nvPr/>
        </p:nvCxnSpPr>
        <p:spPr>
          <a:xfrm>
            <a:off x="407936" y="1421779"/>
            <a:ext cx="515022" cy="0"/>
          </a:xfrm>
          <a:prstGeom prst="line">
            <a:avLst/>
          </a:prstGeom>
          <a:noFill/>
          <a:ln w="85725" cap="flat" cmpd="sng" algn="ctr">
            <a:solidFill>
              <a:srgbClr val="008BCE"/>
            </a:solidFill>
            <a:prstDash val="solid"/>
            <a:miter lim="800000"/>
          </a:ln>
          <a:effectLst/>
        </p:spPr>
      </p:cxnSp>
      <p:sp>
        <p:nvSpPr>
          <p:cNvPr id="27" name="Freeform 113"/>
          <p:cNvSpPr>
            <a:spLocks noChangeArrowheads="1"/>
          </p:cNvSpPr>
          <p:nvPr/>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28" name="Freeform 113"/>
          <p:cNvSpPr>
            <a:spLocks noChangeArrowheads="1"/>
          </p:cNvSpPr>
          <p:nvPr/>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29" name="Freeform 113"/>
          <p:cNvSpPr>
            <a:spLocks noChangeArrowheads="1"/>
          </p:cNvSpPr>
          <p:nvPr/>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5"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45"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47"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48"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49"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50"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51"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2" name="Rectangle 21"/>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349399273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024">
          <p15:clr>
            <a:srgbClr val="FBAE40"/>
          </p15:clr>
        </p15:guide>
        <p15:guide id="3" pos="57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Blank - 3">
    <p:spTree>
      <p:nvGrpSpPr>
        <p:cNvPr id="1" name=""/>
        <p:cNvGrpSpPr/>
        <p:nvPr/>
      </p:nvGrpSpPr>
      <p:grpSpPr>
        <a:xfrm>
          <a:off x="0" y="0"/>
          <a:ext cx="0" cy="0"/>
          <a:chOff x="0" y="0"/>
          <a:chExt cx="0" cy="0"/>
        </a:xfrm>
      </p:grpSpPr>
      <p:grpSp>
        <p:nvGrpSpPr>
          <p:cNvPr id="7" name="Group 6"/>
          <p:cNvGrpSpPr/>
          <p:nvPr/>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11" name="Rectangle 10"/>
          <p:cNvSpPr/>
          <p:nvPr/>
        </p:nvSpPr>
        <p:spPr>
          <a:xfrm>
            <a:off x="497841" y="3241040"/>
            <a:ext cx="619760" cy="264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75842064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PT Instructions">
    <p:spTree>
      <p:nvGrpSpPr>
        <p:cNvPr id="1" name=""/>
        <p:cNvGrpSpPr/>
        <p:nvPr/>
      </p:nvGrpSpPr>
      <p:grpSpPr>
        <a:xfrm>
          <a:off x="0" y="0"/>
          <a:ext cx="0" cy="0"/>
          <a:chOff x="0" y="0"/>
          <a:chExt cx="0" cy="0"/>
        </a:xfrm>
      </p:grpSpPr>
      <p:sp>
        <p:nvSpPr>
          <p:cNvPr id="3" name="TextBox 2"/>
          <p:cNvSpPr txBox="1"/>
          <p:nvPr/>
        </p:nvSpPr>
        <p:spPr>
          <a:xfrm>
            <a:off x="683220" y="1801091"/>
            <a:ext cx="7941588" cy="3816429"/>
          </a:xfrm>
          <a:prstGeom prst="rect">
            <a:avLst/>
          </a:prstGeom>
          <a:noFill/>
        </p:spPr>
        <p:txBody>
          <a:bodyPr wrap="square" rtlCol="0">
            <a:spAutoFit/>
          </a:bodyPr>
          <a:lstStyle/>
          <a:p>
            <a:r>
              <a:rPr lang="en-US" sz="1800">
                <a:effectLst/>
                <a:latin typeface="Calibri" panose="020F0502020204030204" pitchFamily="34" charset="0"/>
                <a:ea typeface="Calibri" panose="020F0502020204030204" pitchFamily="34" charset="0"/>
              </a:rPr>
              <a:t>DELETE THIS SLIDE AFTER READING</a:t>
            </a:r>
          </a:p>
          <a:p>
            <a:endParaRPr lang="en-US" sz="1400">
              <a:effectLst/>
              <a:latin typeface="Calibri" panose="020F0502020204030204" pitchFamily="34" charset="0"/>
              <a:ea typeface="Calibri" panose="020F0502020204030204" pitchFamily="34" charset="0"/>
            </a:endParaRPr>
          </a:p>
          <a:p>
            <a:pPr marL="342900" indent="-342900">
              <a:buFont typeface="+mj-lt"/>
              <a:buAutoNum type="arabicPeriod"/>
            </a:pPr>
            <a:r>
              <a:rPr lang="en-US" sz="1400">
                <a:effectLst/>
                <a:latin typeface="Calibri" panose="020F0502020204030204" pitchFamily="34" charset="0"/>
                <a:ea typeface="Calibri" panose="020F0502020204030204" pitchFamily="34" charset="0"/>
              </a:rPr>
              <a:t>This is your new DART PowerPoint Corporate template.  It is available in 2 different color versions – either a yellow or blue and should be used in Standard slide size, not</a:t>
            </a:r>
            <a:r>
              <a:rPr lang="en-US" sz="1400" baseline="0">
                <a:effectLst/>
                <a:latin typeface="Calibri" panose="020F0502020204030204" pitchFamily="34" charset="0"/>
                <a:ea typeface="Calibri" panose="020F0502020204030204" pitchFamily="34" charset="0"/>
              </a:rPr>
              <a:t> wide screen</a:t>
            </a:r>
            <a:r>
              <a:rPr lang="en-US" sz="1400">
                <a:effectLst/>
                <a:latin typeface="Calibri" panose="020F0502020204030204" pitchFamily="34" charset="0"/>
                <a:ea typeface="Calibri" panose="020F0502020204030204" pitchFamily="34" charset="0"/>
              </a:rPr>
              <a:t>.  </a:t>
            </a:r>
          </a:p>
          <a:p>
            <a:pPr marL="342900" indent="-342900">
              <a:buFont typeface="+mj-lt"/>
              <a:buAutoNum type="arabicPeriod"/>
            </a:pPr>
            <a:r>
              <a:rPr lang="en-US" sz="1400">
                <a:effectLst/>
                <a:latin typeface="Calibri" panose="020F0502020204030204" pitchFamily="34" charset="0"/>
                <a:ea typeface="Calibri" panose="020F0502020204030204" pitchFamily="34" charset="0"/>
              </a:rPr>
              <a:t>The</a:t>
            </a:r>
            <a:r>
              <a:rPr lang="en-US" sz="1400" baseline="0">
                <a:effectLst/>
                <a:latin typeface="Calibri" panose="020F0502020204030204" pitchFamily="34" charset="0"/>
                <a:ea typeface="Calibri" panose="020F0502020204030204" pitchFamily="34" charset="0"/>
              </a:rPr>
              <a:t> first slide can be either a bus or train. Delete the slide you do not want.</a:t>
            </a:r>
            <a:endParaRPr lang="en-US" sz="1400">
              <a:effectLst/>
              <a:latin typeface="Calibri" panose="020F0502020204030204" pitchFamily="34" charset="0"/>
              <a:ea typeface="Calibri" panose="020F0502020204030204" pitchFamily="34" charset="0"/>
            </a:endParaRPr>
          </a:p>
          <a:p>
            <a:pPr marL="342900" indent="-342900">
              <a:buFont typeface="+mj-lt"/>
              <a:buAutoNum type="arabicPeriod"/>
            </a:pPr>
            <a:r>
              <a:rPr lang="en-US" sz="1400">
                <a:effectLst/>
                <a:latin typeface="Calibri" panose="020F0502020204030204" pitchFamily="34" charset="0"/>
                <a:ea typeface="Calibri" panose="020F0502020204030204" pitchFamily="34" charset="0"/>
              </a:rPr>
              <a:t>This template has been created for very simple or complex presentations with many more pages than you may choose to utilize.  In fact, 90% of your slides will utilize the presentation slide titled “Clean Slide Multi Options”.   </a:t>
            </a:r>
          </a:p>
          <a:p>
            <a:pPr marL="342900" indent="-342900">
              <a:buFont typeface="+mj-lt"/>
              <a:buAutoNum type="arabicPeriod"/>
            </a:pPr>
            <a:r>
              <a:rPr lang="en-US" sz="1400">
                <a:effectLst/>
                <a:latin typeface="Calibri" panose="020F0502020204030204" pitchFamily="34" charset="0"/>
                <a:ea typeface="Calibri" panose="020F0502020204030204" pitchFamily="34" charset="0"/>
              </a:rPr>
              <a:t>Make it your own by adding maps, graphics or charts!  </a:t>
            </a:r>
          </a:p>
          <a:p>
            <a:pPr marL="342900" indent="-342900">
              <a:buFont typeface="+mj-lt"/>
              <a:buAutoNum type="arabicPeriod"/>
            </a:pPr>
            <a:r>
              <a:rPr lang="en-US" sz="1400">
                <a:effectLst/>
                <a:latin typeface="Calibri" panose="020F0502020204030204" pitchFamily="34" charset="0"/>
                <a:ea typeface="Calibri" panose="020F0502020204030204" pitchFamily="34" charset="0"/>
              </a:rPr>
              <a:t>If you have a picture you would like to add, utilize the slide titled “Custom Square Photo and Text Box” and insert your own photo by simply right clicking on the black box.  </a:t>
            </a:r>
          </a:p>
          <a:p>
            <a:pPr marL="342900" indent="-342900">
              <a:buFont typeface="+mj-lt"/>
              <a:buAutoNum type="arabicPeriod"/>
            </a:pPr>
            <a:r>
              <a:rPr lang="en-US" sz="1400">
                <a:effectLst/>
                <a:latin typeface="Calibri" panose="020F0502020204030204" pitchFamily="34" charset="0"/>
                <a:ea typeface="Calibri" panose="020F0502020204030204" pitchFamily="34" charset="0"/>
              </a:rPr>
              <a:t>All other photos are set in as part of the template and therefore should not be changed.  </a:t>
            </a:r>
          </a:p>
          <a:p>
            <a:pPr marL="342900" indent="-342900">
              <a:buFont typeface="+mj-lt"/>
              <a:buAutoNum type="arabicPeriod"/>
            </a:pPr>
            <a:r>
              <a:rPr lang="en-US" sz="1400">
                <a:effectLst/>
                <a:latin typeface="Calibri" panose="020F0502020204030204" pitchFamily="34" charset="0"/>
                <a:ea typeface="Calibri" panose="020F0502020204030204" pitchFamily="34" charset="0"/>
              </a:rPr>
              <a:t>Please discard any previous templates including earlier versions of this template and also the “It’s all Connected” template.</a:t>
            </a:r>
          </a:p>
          <a:p>
            <a:endParaRPr lang="en-US" sz="1400">
              <a:effectLst/>
              <a:latin typeface="Calibri" panose="020F0502020204030204" pitchFamily="34" charset="0"/>
              <a:ea typeface="Calibri" panose="020F0502020204030204" pitchFamily="34" charset="0"/>
            </a:endParaRPr>
          </a:p>
          <a:p>
            <a:endParaRPr lang="en-US" sz="1400">
              <a:effectLst/>
              <a:latin typeface="Calibri" panose="020F0502020204030204" pitchFamily="34" charset="0"/>
              <a:ea typeface="Calibri" panose="020F0502020204030204" pitchFamily="34" charset="0"/>
            </a:endParaRPr>
          </a:p>
          <a:p>
            <a:r>
              <a:rPr lang="en-US" sz="1400">
                <a:effectLst/>
                <a:latin typeface="Calibri" panose="020F0502020204030204" pitchFamily="34" charset="0"/>
                <a:ea typeface="Calibri" panose="020F0502020204030204" pitchFamily="34" charset="0"/>
              </a:rPr>
              <a:t>DART Empowers Discovery.  Let’s Go!</a:t>
            </a:r>
          </a:p>
        </p:txBody>
      </p:sp>
      <p:sp>
        <p:nvSpPr>
          <p:cNvPr id="10"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Helpful Instructions</a:t>
            </a:r>
          </a:p>
        </p:txBody>
      </p:sp>
      <p:cxnSp>
        <p:nvCxnSpPr>
          <p:cNvPr id="11" name="Straight Connector 10"/>
          <p:cNvCxnSpPr/>
          <p:nvPr/>
        </p:nvCxnSpPr>
        <p:spPr>
          <a:xfrm>
            <a:off x="727296" y="1517298"/>
            <a:ext cx="515022" cy="0"/>
          </a:xfrm>
          <a:prstGeom prst="line">
            <a:avLst/>
          </a:prstGeom>
          <a:noFill/>
          <a:ln w="85725" cap="flat" cmpd="sng" algn="ctr">
            <a:solidFill>
              <a:srgbClr val="008BCE"/>
            </a:solidFill>
            <a:prstDash val="solid"/>
            <a:miter lim="800000"/>
          </a:ln>
          <a:effectLst/>
        </p:spPr>
      </p:cxnSp>
      <p:sp>
        <p:nvSpPr>
          <p:cNvPr id="2" name="Rectangle 1"/>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grpSp>
        <p:nvGrpSpPr>
          <p:cNvPr id="12" name="Group 11"/>
          <p:cNvGrpSpPr/>
          <p:nvPr/>
        </p:nvGrpSpPr>
        <p:grpSpPr>
          <a:xfrm>
            <a:off x="0" y="6050174"/>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344438383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Page">
    <p:bg>
      <p:bgPr>
        <a:solidFill>
          <a:schemeClr val="bg1"/>
        </a:solidFill>
        <a:effectLst/>
      </p:bgPr>
    </p:bg>
    <p:spTree>
      <p:nvGrpSpPr>
        <p:cNvPr id="1" name=""/>
        <p:cNvGrpSpPr/>
        <p:nvPr/>
      </p:nvGrpSpPr>
      <p:grpSpPr>
        <a:xfrm>
          <a:off x="0" y="0"/>
          <a:ext cx="0" cy="0"/>
          <a:chOff x="0" y="0"/>
          <a:chExt cx="0" cy="0"/>
        </a:xfrm>
      </p:grpSpPr>
      <p:pic>
        <p:nvPicPr>
          <p:cNvPr id="5" name="Picture 4" descr="DART Bus start slid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 y="6978"/>
            <a:ext cx="5088060" cy="6858000"/>
          </a:xfrm>
          <a:prstGeom prst="rect">
            <a:avLst/>
          </a:prstGeom>
        </p:spPr>
      </p:pic>
      <p:sp>
        <p:nvSpPr>
          <p:cNvPr id="3" name="Title 1"/>
          <p:cNvSpPr>
            <a:spLocks noGrp="1"/>
          </p:cNvSpPr>
          <p:nvPr>
            <p:ph type="ctrTitle" hasCustomPrompt="1"/>
          </p:nvPr>
        </p:nvSpPr>
        <p:spPr>
          <a:xfrm>
            <a:off x="4266428" y="465409"/>
            <a:ext cx="4555066" cy="1822773"/>
          </a:xfrm>
        </p:spPr>
        <p:txBody>
          <a:bodyPr anchor="b">
            <a:noAutofit/>
          </a:bodyPr>
          <a:lstStyle>
            <a:lvl1pPr algn="l">
              <a:defRPr sz="4400" b="1" cap="none" baseline="0">
                <a:latin typeface="Franklin Gothic Demi" charset="0"/>
              </a:defRPr>
            </a:lvl1pPr>
          </a:lstStyle>
          <a:p>
            <a:r>
              <a:rPr lang="en-US"/>
              <a:t>Presentation Title</a:t>
            </a:r>
          </a:p>
        </p:txBody>
      </p:sp>
      <p:cxnSp>
        <p:nvCxnSpPr>
          <p:cNvPr id="6" name="Straight Connector 5"/>
          <p:cNvCxnSpPr/>
          <p:nvPr/>
        </p:nvCxnSpPr>
        <p:spPr>
          <a:xfrm>
            <a:off x="4384123" y="2288253"/>
            <a:ext cx="515022" cy="0"/>
          </a:xfrm>
          <a:prstGeom prst="line">
            <a:avLst/>
          </a:prstGeom>
          <a:noFill/>
          <a:ln w="85725" cap="flat" cmpd="sng" algn="ctr">
            <a:solidFill>
              <a:srgbClr val="008BCE"/>
            </a:solidFill>
            <a:prstDash val="solid"/>
            <a:miter lim="800000"/>
          </a:ln>
          <a:effectLst/>
        </p:spPr>
      </p:cxn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7121" y="5794182"/>
            <a:ext cx="2200409" cy="932781"/>
          </a:xfrm>
          <a:prstGeom prst="rect">
            <a:avLst/>
          </a:prstGeom>
        </p:spPr>
      </p:pic>
      <p:sp>
        <p:nvSpPr>
          <p:cNvPr id="11" name="Text Placeholder 10"/>
          <p:cNvSpPr>
            <a:spLocks noGrp="1"/>
          </p:cNvSpPr>
          <p:nvPr>
            <p:ph type="body" sz="quarter" idx="10" hasCustomPrompt="1"/>
          </p:nvPr>
        </p:nvSpPr>
        <p:spPr>
          <a:xfrm>
            <a:off x="4279542" y="2551108"/>
            <a:ext cx="4541953" cy="14218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atin typeface="Calibri"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description goes in this box. Presentation description goes in this box. Presentation description goes in this box. Presentation description goes in this box.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14" name="Rectangle 13"/>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
        <p:nvSpPr>
          <p:cNvPr id="15" name="TextBox 14"/>
          <p:cNvSpPr txBox="1"/>
          <p:nvPr/>
        </p:nvSpPr>
        <p:spPr>
          <a:xfrm>
            <a:off x="8508806" y="6617185"/>
            <a:ext cx="635194" cy="230832"/>
          </a:xfrm>
          <a:prstGeom prst="rect">
            <a:avLst/>
          </a:prstGeom>
          <a:solidFill>
            <a:schemeClr val="bg1"/>
          </a:solidFill>
        </p:spPr>
        <p:txBody>
          <a:bodyPr wrap="square" rtlCol="0">
            <a:spAutoFit/>
          </a:bodyPr>
          <a:lstStyle/>
          <a:p>
            <a:endParaRPr lang="en-US" sz="900"/>
          </a:p>
        </p:txBody>
      </p:sp>
    </p:spTree>
    <p:extLst>
      <p:ext uri="{BB962C8B-B14F-4D97-AF65-F5344CB8AC3E}">
        <p14:creationId xmlns:p14="http://schemas.microsoft.com/office/powerpoint/2010/main" val="138922868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6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Pag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4890" y="0"/>
            <a:ext cx="5084064" cy="6868356"/>
          </a:xfrm>
          <a:prstGeom prst="rect">
            <a:avLst/>
          </a:prstGeom>
        </p:spPr>
      </p:pic>
      <p:sp>
        <p:nvSpPr>
          <p:cNvPr id="3" name="Title 1"/>
          <p:cNvSpPr>
            <a:spLocks noGrp="1"/>
          </p:cNvSpPr>
          <p:nvPr>
            <p:ph type="ctrTitle" hasCustomPrompt="1"/>
          </p:nvPr>
        </p:nvSpPr>
        <p:spPr>
          <a:xfrm>
            <a:off x="4266428" y="465409"/>
            <a:ext cx="4555066" cy="1822773"/>
          </a:xfrm>
        </p:spPr>
        <p:txBody>
          <a:bodyPr anchor="b">
            <a:noAutofit/>
          </a:bodyPr>
          <a:lstStyle>
            <a:lvl1pPr algn="l">
              <a:defRPr sz="4400" b="1" cap="none" baseline="0">
                <a:latin typeface="Franklin Gothic Demi" charset="0"/>
              </a:defRPr>
            </a:lvl1pPr>
          </a:lstStyle>
          <a:p>
            <a:r>
              <a:rPr lang="en-US"/>
              <a:t>Presentation Title</a:t>
            </a:r>
          </a:p>
        </p:txBody>
      </p:sp>
      <p:cxnSp>
        <p:nvCxnSpPr>
          <p:cNvPr id="6" name="Straight Connector 5"/>
          <p:cNvCxnSpPr/>
          <p:nvPr/>
        </p:nvCxnSpPr>
        <p:spPr>
          <a:xfrm>
            <a:off x="4384123" y="2288253"/>
            <a:ext cx="515022" cy="0"/>
          </a:xfrm>
          <a:prstGeom prst="line">
            <a:avLst/>
          </a:prstGeom>
          <a:noFill/>
          <a:ln w="85725" cap="flat" cmpd="sng" algn="ctr">
            <a:solidFill>
              <a:srgbClr val="008BCE"/>
            </a:solidFill>
            <a:prstDash val="solid"/>
            <a:miter lim="800000"/>
          </a:ln>
          <a:effectLst/>
        </p:spPr>
      </p:cxn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7121" y="5794182"/>
            <a:ext cx="2200409" cy="932781"/>
          </a:xfrm>
          <a:prstGeom prst="rect">
            <a:avLst/>
          </a:prstGeom>
        </p:spPr>
      </p:pic>
      <p:sp>
        <p:nvSpPr>
          <p:cNvPr id="11" name="Text Placeholder 10"/>
          <p:cNvSpPr>
            <a:spLocks noGrp="1"/>
          </p:cNvSpPr>
          <p:nvPr>
            <p:ph type="body" sz="quarter" idx="10" hasCustomPrompt="1"/>
          </p:nvPr>
        </p:nvSpPr>
        <p:spPr>
          <a:xfrm>
            <a:off x="4279542" y="2551108"/>
            <a:ext cx="4541953" cy="14218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atin typeface="Calibri"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description goes in this box. Presentation description goes in this box. Presentation description goes in this box. Presentation description goes in this box.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14" name="Rectangle 13"/>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
        <p:nvSpPr>
          <p:cNvPr id="15" name="TextBox 14"/>
          <p:cNvSpPr txBox="1"/>
          <p:nvPr/>
        </p:nvSpPr>
        <p:spPr>
          <a:xfrm>
            <a:off x="8508806" y="6617185"/>
            <a:ext cx="635194" cy="230832"/>
          </a:xfrm>
          <a:prstGeom prst="rect">
            <a:avLst/>
          </a:prstGeom>
          <a:solidFill>
            <a:schemeClr val="bg1"/>
          </a:solidFill>
        </p:spPr>
        <p:txBody>
          <a:bodyPr wrap="square" rtlCol="0">
            <a:spAutoFit/>
          </a:bodyPr>
          <a:lstStyle/>
          <a:p>
            <a:endParaRPr lang="en-US" sz="900"/>
          </a:p>
        </p:txBody>
      </p:sp>
    </p:spTree>
    <p:extLst>
      <p:ext uri="{BB962C8B-B14F-4D97-AF65-F5344CB8AC3E}">
        <p14:creationId xmlns:p14="http://schemas.microsoft.com/office/powerpoint/2010/main" val="172026266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6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7636" y="2017059"/>
            <a:ext cx="3815773" cy="4115360"/>
          </a:xfrm>
        </p:spPr>
        <p:txBody>
          <a:bodyPr/>
          <a:lstStyle>
            <a:lvl1pPr>
              <a:defRPr sz="2206"/>
            </a:lvl1pPr>
            <a:lvl2pPr>
              <a:defRPr sz="2206"/>
            </a:lvl2pPr>
            <a:lvl3pPr>
              <a:defRPr sz="2206"/>
            </a:lvl3pPr>
            <a:lvl4pPr>
              <a:defRPr sz="2206"/>
            </a:lvl4pPr>
            <a:lvl5pPr>
              <a:defRPr sz="2206"/>
            </a:lvl5pPr>
            <a:lvl6pPr>
              <a:defRPr sz="1588"/>
            </a:lvl6pPr>
            <a:lvl7pPr>
              <a:defRPr sz="1588"/>
            </a:lvl7pPr>
            <a:lvl8pPr>
              <a:defRPr sz="1588"/>
            </a:lvl8pPr>
            <a:lvl9pPr>
              <a:defRPr sz="15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1955" y="2017059"/>
            <a:ext cx="3817216" cy="4115360"/>
          </a:xfrm>
        </p:spPr>
        <p:txBody>
          <a:bodyPr/>
          <a:lstStyle>
            <a:lvl1pPr>
              <a:defRPr sz="2206"/>
            </a:lvl1pPr>
            <a:lvl2pPr>
              <a:defRPr sz="2206"/>
            </a:lvl2pPr>
            <a:lvl3pPr>
              <a:defRPr sz="2206"/>
            </a:lvl3pPr>
            <a:lvl4pPr>
              <a:defRPr sz="2206"/>
            </a:lvl4pPr>
            <a:lvl5pPr>
              <a:defRPr sz="2206"/>
            </a:lvl5pPr>
            <a:lvl6pPr>
              <a:defRPr sz="1588"/>
            </a:lvl6pPr>
            <a:lvl7pPr>
              <a:defRPr sz="1588"/>
            </a:lvl7pPr>
            <a:lvl8pPr>
              <a:defRPr sz="1588"/>
            </a:lvl8pPr>
            <a:lvl9pPr>
              <a:defRPr sz="15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fld id="{FCA53BDF-8565-4F2D-AE74-DB3CD29ED810}" type="slidenum">
              <a:rPr lang="en-US" smtClean="0"/>
              <a:pPr>
                <a:defRPr/>
              </a:pPr>
              <a:t>‹#›</a:t>
            </a:fld>
            <a:endParaRPr lang="en-US"/>
          </a:p>
        </p:txBody>
      </p:sp>
    </p:spTree>
    <p:extLst>
      <p:ext uri="{BB962C8B-B14F-4D97-AF65-F5344CB8AC3E}">
        <p14:creationId xmlns:p14="http://schemas.microsoft.com/office/powerpoint/2010/main" val="300040057"/>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lean Slide Multi Options">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36390" y="1761201"/>
            <a:ext cx="7939807" cy="4188410"/>
          </a:xfrm>
        </p:spPr>
        <p:txBody>
          <a:bodyPr>
            <a:noAutofit/>
          </a:bodyPr>
          <a:lstStyle>
            <a:lvl1pPr marL="342900" marR="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en-US" sz="2000" baseline="0" dirty="0" smtClean="0">
                <a:latin typeface="Calibri" charset="0"/>
              </a:defRPr>
            </a:lvl1pPr>
            <a:lvl2pPr marL="800100" marR="0" indent="-342900" algn="l" defTabSz="914400" rtl="0" eaLnBrk="1" fontAlgn="auto" latinLnBrk="0" hangingPunct="1">
              <a:lnSpc>
                <a:spcPct val="100000"/>
              </a:lnSpc>
              <a:spcBef>
                <a:spcPts val="0"/>
              </a:spcBef>
              <a:spcAft>
                <a:spcPts val="600"/>
              </a:spcAft>
              <a:buClrTx/>
              <a:buSzTx/>
              <a:buFont typeface="Univers" panose="020B0603020202030204" pitchFamily="34" charset="0"/>
              <a:buChar char="–"/>
              <a:tabLst/>
              <a:defRPr lang="en-US" sz="2000" baseline="0" dirty="0" smtClean="0">
                <a:latin typeface="Calibri" charset="0"/>
              </a:defRPr>
            </a:lvl2pPr>
            <a:lvl3pPr marL="1371600" marR="0" indent="-4572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lang="en-US" sz="2000" baseline="0" dirty="0" smtClean="0">
                <a:latin typeface="Calibri" charset="0"/>
              </a:defRPr>
            </a:lvl3pPr>
            <a:lvl4pPr marL="1774825" marR="0" indent="-4032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sz="2000" baseline="0">
                <a:latin typeface="Calibri" charset="0"/>
              </a:defRPr>
            </a:lvl4pPr>
            <a:lvl5pPr>
              <a:defRPr lang="en-US" dirty="0" smtClean="0"/>
            </a:lvl5pPr>
          </a:lstStyle>
          <a:p>
            <a:pPr lvl="0"/>
            <a:r>
              <a:rPr lang="en-US"/>
              <a:t>This is a simple bullet point list slide or click on icons to add other content</a:t>
            </a:r>
          </a:p>
          <a:p>
            <a:pPr lvl="1"/>
            <a:r>
              <a:rPr lang="en-US"/>
              <a:t>This is a simple bullet point list slide or click on icons to add other content</a:t>
            </a:r>
          </a:p>
          <a:p>
            <a:pPr lvl="2"/>
            <a:r>
              <a:rPr lang="en-US"/>
              <a:t>This is a simple bullet point list slide or click on icons to add other content</a:t>
            </a:r>
          </a:p>
          <a:p>
            <a:pPr lvl="3"/>
            <a:r>
              <a:rPr lang="en-US"/>
              <a:t>This is a simple bullet point list slide or click on icons to add other content</a:t>
            </a:r>
          </a:p>
        </p:txBody>
      </p:sp>
      <p:sp>
        <p:nvSpPr>
          <p:cNvPr id="9"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Slide Title</a:t>
            </a:r>
          </a:p>
        </p:txBody>
      </p:sp>
      <p:cxnSp>
        <p:nvCxnSpPr>
          <p:cNvPr id="10" name="Straight Connector 9"/>
          <p:cNvCxnSpPr/>
          <p:nvPr/>
        </p:nvCxnSpPr>
        <p:spPr>
          <a:xfrm>
            <a:off x="727296" y="1517298"/>
            <a:ext cx="515022" cy="0"/>
          </a:xfrm>
          <a:prstGeom prst="line">
            <a:avLst/>
          </a:prstGeom>
          <a:noFill/>
          <a:ln w="85725" cap="flat" cmpd="sng" algn="ctr">
            <a:solidFill>
              <a:srgbClr val="008BCE"/>
            </a:solidFill>
            <a:prstDash val="solid"/>
            <a:miter lim="800000"/>
          </a:ln>
          <a:effectLst/>
        </p:spPr>
      </p:cxnSp>
      <p:sp>
        <p:nvSpPr>
          <p:cNvPr id="14" name="Rectangle 13"/>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grpSp>
        <p:nvGrpSpPr>
          <p:cNvPr id="15" name="Group 14"/>
          <p:cNvGrpSpPr/>
          <p:nvPr/>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4023388622"/>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ean Text and Char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Slide Title</a:t>
            </a:r>
          </a:p>
        </p:txBody>
      </p:sp>
      <p:sp>
        <p:nvSpPr>
          <p:cNvPr id="14" name="Text Placeholder 13"/>
          <p:cNvSpPr>
            <a:spLocks noGrp="1"/>
          </p:cNvSpPr>
          <p:nvPr>
            <p:ph type="body" sz="quarter" idx="10" hasCustomPrompt="1"/>
          </p:nvPr>
        </p:nvSpPr>
        <p:spPr>
          <a:xfrm>
            <a:off x="654159" y="1680757"/>
            <a:ext cx="3846896" cy="4248535"/>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atin typeface="Calibri" panose="020F0502020204030204" pitchFamily="34" charset="0"/>
              </a:defRPr>
            </a:lvl1pPr>
            <a:lvl2pPr marL="800100" marR="0" indent="-342900" algn="l" defTabSz="914400" rtl="0" eaLnBrk="1" fontAlgn="auto" latinLnBrk="0" hangingPunct="1">
              <a:lnSpc>
                <a:spcPct val="90000"/>
              </a:lnSpc>
              <a:spcBef>
                <a:spcPts val="500"/>
              </a:spcBef>
              <a:spcAft>
                <a:spcPts val="0"/>
              </a:spcAft>
              <a:buClrTx/>
              <a:buSzTx/>
              <a:buFont typeface="Univers" panose="020B0603020202030204" pitchFamily="34" charset="0"/>
              <a:buChar char="–"/>
              <a:tabLst/>
              <a:defRPr sz="2000">
                <a:latin typeface="Calibri" panose="020F0502020204030204" pitchFamily="34" charset="0"/>
              </a:defRPr>
            </a:lvl2pPr>
            <a:lvl3pPr marL="1257300" marR="0" indent="-3429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2000">
                <a:latin typeface="Calibri" panose="020F0502020204030204" pitchFamily="34" charset="0"/>
              </a:defRPr>
            </a:lvl3pPr>
            <a:lvl4pPr marL="1714500" marR="0"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2000">
                <a:latin typeface="Calibri" panose="020F0502020204030204" pitchFamily="34" charset="0"/>
              </a:defRPr>
            </a:lvl4pPr>
            <a:lvl5pPr>
              <a:defRPr sz="2000"/>
            </a:lvl5pPr>
          </a:lstStyle>
          <a:p>
            <a:pPr lvl="0"/>
            <a:r>
              <a:rPr lang="en-US"/>
              <a:t>This is a simple bullet point list slide or click on icons to add other content</a:t>
            </a:r>
          </a:p>
          <a:p>
            <a:pPr lvl="1"/>
            <a:r>
              <a:rPr lang="en-US"/>
              <a:t>This is a simple bullet point list slide or click on icons to add other content</a:t>
            </a:r>
          </a:p>
          <a:p>
            <a:pPr lvl="2"/>
            <a:r>
              <a:rPr lang="en-US"/>
              <a:t>This is a simple bullet point list slide or click on icons to add other content</a:t>
            </a:r>
          </a:p>
          <a:p>
            <a:pPr lvl="3"/>
            <a:r>
              <a:rPr lang="en-US"/>
              <a:t>This is a simple bullet point list slide</a:t>
            </a:r>
            <a:endParaRPr kumimoji="0" lang="en-US" sz="2800" b="0" i="0" u="none" strike="noStrike" kern="1200" cap="none" spc="0" normalizeH="0" baseline="0" noProof="0">
              <a:ln>
                <a:noFill/>
              </a:ln>
              <a:solidFill>
                <a:prstClr val="black"/>
              </a:solidFill>
              <a:effectLst/>
              <a:uLnTx/>
              <a:uFillTx/>
              <a:latin typeface="Univers" panose="020B0603020202030204" pitchFamily="34" charset="0"/>
              <a:ea typeface="+mn-ea"/>
              <a:cs typeface="+mn-cs"/>
            </a:endParaRPr>
          </a:p>
        </p:txBody>
      </p:sp>
      <p:sp>
        <p:nvSpPr>
          <p:cNvPr id="16" name="Chart Placeholder 15"/>
          <p:cNvSpPr>
            <a:spLocks noGrp="1"/>
          </p:cNvSpPr>
          <p:nvPr>
            <p:ph type="chart" sz="quarter" idx="11" hasCustomPrompt="1"/>
          </p:nvPr>
        </p:nvSpPr>
        <p:spPr>
          <a:xfrm>
            <a:off x="4730040" y="1688201"/>
            <a:ext cx="3948112" cy="4241089"/>
          </a:xfrm>
        </p:spPr>
        <p:txBody>
          <a:bodyPr/>
          <a:lstStyle>
            <a:lvl1pPr>
              <a:defRPr baseline="0"/>
            </a:lvl1pPr>
          </a:lstStyle>
          <a:p>
            <a:r>
              <a:rPr lang="en-US"/>
              <a:t>Click to create chart</a:t>
            </a:r>
          </a:p>
        </p:txBody>
      </p:sp>
      <p:cxnSp>
        <p:nvCxnSpPr>
          <p:cNvPr id="7" name="Straight Connector 6"/>
          <p:cNvCxnSpPr/>
          <p:nvPr/>
        </p:nvCxnSpPr>
        <p:spPr>
          <a:xfrm>
            <a:off x="727296" y="1517298"/>
            <a:ext cx="515022" cy="0"/>
          </a:xfrm>
          <a:prstGeom prst="line">
            <a:avLst/>
          </a:prstGeom>
          <a:noFill/>
          <a:ln w="85725" cap="flat" cmpd="sng" algn="ctr">
            <a:solidFill>
              <a:srgbClr val="008BCE"/>
            </a:solidFill>
            <a:prstDash val="solid"/>
            <a:miter lim="800000"/>
          </a:ln>
          <a:effectLst/>
        </p:spPr>
      </p:cxnSp>
      <p:sp>
        <p:nvSpPr>
          <p:cNvPr id="15" name="Rectangle 14"/>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grpSp>
        <p:nvGrpSpPr>
          <p:cNvPr id="20" name="Group 19"/>
          <p:cNvGrpSpPr/>
          <p:nvPr/>
        </p:nvGrpSpPr>
        <p:grpSpPr>
          <a:xfrm>
            <a:off x="0" y="6050174"/>
            <a:ext cx="9144000" cy="550325"/>
            <a:chOff x="0" y="6050172"/>
            <a:chExt cx="9144000" cy="550325"/>
          </a:xfrm>
        </p:grpSpPr>
        <p:cxnSp>
          <p:nvCxnSpPr>
            <p:cNvPr id="21" name="Straight Connector 20"/>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89787709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 y="2"/>
            <a:ext cx="9197905" cy="7358325"/>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9197905" cy="7358324"/>
          </a:xfrm>
          <a:prstGeom prst="rect">
            <a:avLst/>
          </a:prstGeom>
        </p:spPr>
      </p:pic>
      <p:sp>
        <p:nvSpPr>
          <p:cNvPr id="4" name="Rectangle 3"/>
          <p:cNvSpPr/>
          <p:nvPr/>
        </p:nvSpPr>
        <p:spPr>
          <a:xfrm>
            <a:off x="-150848" y="-103475"/>
            <a:ext cx="9499599" cy="7565271"/>
          </a:xfrm>
          <a:prstGeom prst="rect">
            <a:avLst/>
          </a:prstGeom>
          <a:solidFill>
            <a:srgbClr val="2F55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805696" y="2481220"/>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1"/>
          <p:cNvSpPr>
            <a:spLocks noGrp="1"/>
          </p:cNvSpPr>
          <p:nvPr>
            <p:ph type="body" sz="quarter" idx="10" hasCustomPrompt="1"/>
          </p:nvPr>
        </p:nvSpPr>
        <p:spPr>
          <a:xfrm>
            <a:off x="1797050" y="2553723"/>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171723556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
            <a:ext cx="9197905" cy="7358324"/>
          </a:xfrm>
          <a:prstGeom prst="rect">
            <a:avLst/>
          </a:prstGeom>
        </p:spPr>
      </p:pic>
      <p:sp>
        <p:nvSpPr>
          <p:cNvPr id="4" name="Rectangle 3"/>
          <p:cNvSpPr/>
          <p:nvPr/>
        </p:nvSpPr>
        <p:spPr>
          <a:xfrm>
            <a:off x="-87058" y="-103472"/>
            <a:ext cx="9499599" cy="7565271"/>
          </a:xfrm>
          <a:prstGeom prst="rect">
            <a:avLst/>
          </a:prstGeom>
          <a:solidFill>
            <a:srgbClr val="FFD2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p:nvSpPr>
        <p:spPr>
          <a:xfrm>
            <a:off x="1797947" y="2529491"/>
            <a:ext cx="5556253" cy="1828800"/>
          </a:xfrm>
          <a:prstGeom prst="rect">
            <a:avLst/>
          </a:prstGeom>
          <a:solidFill>
            <a:srgbClr val="FFD200">
              <a:alpha val="20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endParaRPr>
          </a:p>
        </p:txBody>
      </p:sp>
      <p:sp>
        <p:nvSpPr>
          <p:cNvPr id="12" name="Text Placeholder 11"/>
          <p:cNvSpPr>
            <a:spLocks noGrp="1"/>
          </p:cNvSpPr>
          <p:nvPr>
            <p:ph type="body" sz="quarter" idx="10" hasCustomPrompt="1"/>
          </p:nvPr>
        </p:nvSpPr>
        <p:spPr>
          <a:xfrm>
            <a:off x="1810544" y="2545921"/>
            <a:ext cx="5522913" cy="1766161"/>
          </a:xfrm>
          <a:noFill/>
          <a:effectLst/>
        </p:spPr>
        <p:txBody>
          <a:bodyPr anchor="ctr" anchorCtr="0">
            <a:noAutofit/>
          </a:bodyPr>
          <a:lstStyle>
            <a:lvl1pPr marL="0" indent="0" algn="ctr">
              <a:buNone/>
              <a:defRPr lang="en-US" sz="4000" b="1" i="0"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20436600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descr="DSC_3350_rev_fad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247" y="-307047"/>
            <a:ext cx="9813832" cy="7851066"/>
          </a:xfrm>
          <a:prstGeom prst="rect">
            <a:avLst/>
          </a:prstGeom>
        </p:spPr>
      </p:pic>
      <p:sp>
        <p:nvSpPr>
          <p:cNvPr id="4" name="Rectangle 3"/>
          <p:cNvSpPr/>
          <p:nvPr/>
        </p:nvSpPr>
        <p:spPr>
          <a:xfrm>
            <a:off x="-523076" y="-283852"/>
            <a:ext cx="9804022" cy="7750715"/>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p:nvSpPr>
        <p:spPr>
          <a:xfrm>
            <a:off x="1805696" y="2481220"/>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p:cNvSpPr>
            <a:spLocks noGrp="1"/>
          </p:cNvSpPr>
          <p:nvPr>
            <p:ph type="body" sz="quarter" idx="10" hasCustomPrompt="1"/>
          </p:nvPr>
        </p:nvSpPr>
        <p:spPr>
          <a:xfrm>
            <a:off x="1797050" y="2553723"/>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138957011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97904" cy="7358324"/>
          </a:xfrm>
          <a:prstGeom prst="rect">
            <a:avLst/>
          </a:prstGeom>
        </p:spPr>
      </p:pic>
      <p:sp>
        <p:nvSpPr>
          <p:cNvPr id="4" name="Rectangle 3"/>
          <p:cNvSpPr/>
          <p:nvPr/>
        </p:nvSpPr>
        <p:spPr>
          <a:xfrm>
            <a:off x="-150848" y="-103474"/>
            <a:ext cx="9499599" cy="7565271"/>
          </a:xfrm>
          <a:prstGeom prst="rect">
            <a:avLst/>
          </a:prstGeom>
          <a:solidFill>
            <a:srgbClr val="FFD2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p:nvSpPr>
        <p:spPr>
          <a:xfrm>
            <a:off x="1805696" y="2481220"/>
            <a:ext cx="5556253" cy="1828800"/>
          </a:xfrm>
          <a:prstGeom prst="rect">
            <a:avLst/>
          </a:prstGeom>
          <a:solidFill>
            <a:srgbClr val="FFD200">
              <a:alpha val="20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p:cNvSpPr>
            <a:spLocks noGrp="1"/>
          </p:cNvSpPr>
          <p:nvPr>
            <p:ph type="body" sz="quarter" idx="10" hasCustomPrompt="1"/>
          </p:nvPr>
        </p:nvSpPr>
        <p:spPr>
          <a:xfrm>
            <a:off x="1797050" y="2553723"/>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OF SECTION</a:t>
            </a:r>
          </a:p>
        </p:txBody>
      </p:sp>
    </p:spTree>
    <p:extLst>
      <p:ext uri="{BB962C8B-B14F-4D97-AF65-F5344CB8AC3E}">
        <p14:creationId xmlns:p14="http://schemas.microsoft.com/office/powerpoint/2010/main" val="372836896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 y="0"/>
            <a:ext cx="9197905" cy="7358324"/>
          </a:xfrm>
          <a:prstGeom prst="rect">
            <a:avLst/>
          </a:prstGeom>
        </p:spPr>
      </p:pic>
      <p:sp>
        <p:nvSpPr>
          <p:cNvPr id="4" name="Rectangle 3"/>
          <p:cNvSpPr/>
          <p:nvPr/>
        </p:nvSpPr>
        <p:spPr>
          <a:xfrm>
            <a:off x="-179468" y="-78622"/>
            <a:ext cx="9499599" cy="7565271"/>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805696" y="2529491"/>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1"/>
          <p:cNvSpPr>
            <a:spLocks noGrp="1"/>
          </p:cNvSpPr>
          <p:nvPr>
            <p:ph type="body" sz="quarter" idx="10" hasCustomPrompt="1"/>
          </p:nvPr>
        </p:nvSpPr>
        <p:spPr>
          <a:xfrm>
            <a:off x="1806575" y="2540002"/>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173538954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8_Section Break">
    <p:spTree>
      <p:nvGrpSpPr>
        <p:cNvPr id="1" name=""/>
        <p:cNvGrpSpPr/>
        <p:nvPr/>
      </p:nvGrpSpPr>
      <p:grpSpPr>
        <a:xfrm>
          <a:off x="0" y="0"/>
          <a:ext cx="0" cy="0"/>
          <a:chOff x="0" y="0"/>
          <a:chExt cx="0" cy="0"/>
        </a:xfrm>
      </p:grpSpPr>
      <p:cxnSp>
        <p:nvCxnSpPr>
          <p:cNvPr id="7" name="Straight Connector 6"/>
          <p:cNvCxnSpPr/>
          <p:nvPr/>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email">
            <a:lum bright="70000" contrast="-70000"/>
            <a:extLst>
              <a:ext uri="{28A0092B-C50C-407E-A947-70E740481C1C}">
                <a14:useLocalDpi xmlns:a14="http://schemas.microsoft.com/office/drawing/2010/main"/>
              </a:ext>
            </a:extLst>
          </a:blip>
          <a:stretch>
            <a:fillRect/>
          </a:stretch>
        </p:blipFill>
        <p:spPr>
          <a:xfrm>
            <a:off x="1" y="0"/>
            <a:ext cx="9197905" cy="7358324"/>
          </a:xfrm>
          <a:prstGeom prst="rect">
            <a:avLst/>
          </a:prstGeom>
        </p:spPr>
      </p:pic>
      <p:sp>
        <p:nvSpPr>
          <p:cNvPr id="4" name="Rectangle 3"/>
          <p:cNvSpPr/>
          <p:nvPr/>
        </p:nvSpPr>
        <p:spPr>
          <a:xfrm>
            <a:off x="-179468" y="-78622"/>
            <a:ext cx="9499599" cy="756527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805696" y="2529491"/>
            <a:ext cx="5556253" cy="1828800"/>
          </a:xfrm>
          <a:prstGeom prst="rect">
            <a:avLst/>
          </a:prstGeom>
          <a:solidFill>
            <a:srgbClr val="FFC000">
              <a:alpha val="20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1"/>
          <p:cNvSpPr>
            <a:spLocks noGrp="1"/>
          </p:cNvSpPr>
          <p:nvPr>
            <p:ph type="body" sz="quarter" idx="10" hasCustomPrompt="1"/>
          </p:nvPr>
        </p:nvSpPr>
        <p:spPr>
          <a:xfrm>
            <a:off x="1806575" y="2540002"/>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307290736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Right Side Photo - B">
    <p:spTree>
      <p:nvGrpSpPr>
        <p:cNvPr id="1" name=""/>
        <p:cNvGrpSpPr/>
        <p:nvPr/>
      </p:nvGrpSpPr>
      <p:grpSpPr>
        <a:xfrm>
          <a:off x="0" y="0"/>
          <a:ext cx="0" cy="0"/>
          <a:chOff x="0" y="0"/>
          <a:chExt cx="0" cy="0"/>
        </a:xfrm>
      </p:grpSpPr>
      <p:grpSp>
        <p:nvGrpSpPr>
          <p:cNvPr id="7" name="Group 6"/>
          <p:cNvGrpSpPr/>
          <p:nvPr/>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descr="DART train photo close up on track, Rowlett bound" title="DART train photo close up on track"/>
          <p:cNvPicPr>
            <a:picLocks noChangeAspect="1"/>
          </p:cNvPicPr>
          <p:nvPr/>
        </p:nvPicPr>
        <p:blipFill rotWithShape="1">
          <a:blip r:embed="rId3" cstate="email">
            <a:extLst>
              <a:ext uri="{28A0092B-C50C-407E-A947-70E740481C1C}">
                <a14:useLocalDpi xmlns:a14="http://schemas.microsoft.com/office/drawing/2010/main"/>
              </a:ext>
            </a:extLst>
          </a:blip>
          <a:srcRect b="-459"/>
          <a:stretch/>
        </p:blipFill>
        <p:spPr>
          <a:xfrm>
            <a:off x="5268686" y="-119743"/>
            <a:ext cx="3951515" cy="7141029"/>
          </a:xfrm>
          <a:prstGeom prst="rect">
            <a:avLst/>
          </a:prstGeom>
        </p:spPr>
      </p:pic>
      <p:sp>
        <p:nvSpPr>
          <p:cNvPr id="10" name="Rectangle 9"/>
          <p:cNvSpPr/>
          <p:nvPr/>
        </p:nvSpPr>
        <p:spPr>
          <a:xfrm>
            <a:off x="5262154" y="-277905"/>
            <a:ext cx="4023360" cy="7320962"/>
          </a:xfrm>
          <a:prstGeom prst="rect">
            <a:avLst/>
          </a:prstGeom>
          <a:solidFill>
            <a:schemeClr val="accent5">
              <a:lumMod val="7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cxnSp>
        <p:nvCxnSpPr>
          <p:cNvPr id="13" name="Straight Connector 12"/>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Rectangle 11"/>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2275972823"/>
      </p:ext>
    </p:extLst>
  </p:cSld>
  <p:clrMapOvr>
    <a:masterClrMapping/>
  </p:clrMapOvr>
  <p:hf hdr="0" ftr="0" dt="0"/>
  <p:extLst>
    <p:ext uri="{DCECCB84-F9BA-43D5-87BE-67443E8EF086}">
      <p15:sldGuideLst xmlns:p15="http://schemas.microsoft.com/office/powerpoint/2012/main">
        <p15:guide id="1" orient="horz" pos="888">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Right Side Photo - Y">
    <p:spTree>
      <p:nvGrpSpPr>
        <p:cNvPr id="1" name=""/>
        <p:cNvGrpSpPr/>
        <p:nvPr/>
      </p:nvGrpSpPr>
      <p:grpSpPr>
        <a:xfrm>
          <a:off x="0" y="0"/>
          <a:ext cx="0" cy="0"/>
          <a:chOff x="0" y="0"/>
          <a:chExt cx="0" cy="0"/>
        </a:xfrm>
      </p:grpSpPr>
      <p:grpSp>
        <p:nvGrpSpPr>
          <p:cNvPr id="7" name="Group 6"/>
          <p:cNvGrpSpPr/>
          <p:nvPr/>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descr="DART train photo close up on track, Rowlett bound" title="DART train photo close up on track"/>
          <p:cNvPicPr>
            <a:picLocks noChangeAspect="1"/>
          </p:cNvPicPr>
          <p:nvPr/>
        </p:nvPicPr>
        <p:blipFill rotWithShape="1">
          <a:blip r:embed="rId3" cstate="email">
            <a:extLst>
              <a:ext uri="{28A0092B-C50C-407E-A947-70E740481C1C}">
                <a14:useLocalDpi xmlns:a14="http://schemas.microsoft.com/office/drawing/2010/main"/>
              </a:ext>
            </a:extLst>
          </a:blip>
          <a:srcRect b="-459"/>
          <a:stretch/>
        </p:blipFill>
        <p:spPr>
          <a:xfrm>
            <a:off x="5268686" y="-119743"/>
            <a:ext cx="3951515" cy="7141029"/>
          </a:xfrm>
          <a:prstGeom prst="rect">
            <a:avLst/>
          </a:prstGeom>
        </p:spPr>
      </p:pic>
      <p:sp>
        <p:nvSpPr>
          <p:cNvPr id="10" name="Rectangle 9"/>
          <p:cNvSpPr/>
          <p:nvPr/>
        </p:nvSpPr>
        <p:spPr>
          <a:xfrm>
            <a:off x="5262154" y="-277905"/>
            <a:ext cx="4023360" cy="7320962"/>
          </a:xfrm>
          <a:prstGeom prst="rect">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4" name="Rectangle 13"/>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solidFill>
                <a:schemeClr val="tx1"/>
              </a:solidFill>
            </a:endParaRPr>
          </a:p>
        </p:txBody>
      </p:sp>
    </p:spTree>
    <p:extLst>
      <p:ext uri="{BB962C8B-B14F-4D97-AF65-F5344CB8AC3E}">
        <p14:creationId xmlns:p14="http://schemas.microsoft.com/office/powerpoint/2010/main" val="1275800899"/>
      </p:ext>
    </p:extLst>
  </p:cSld>
  <p:clrMapOvr>
    <a:masterClrMapping/>
  </p:clrMapOvr>
  <p:hf hdr="0" ftr="0" dt="0"/>
  <p:extLst>
    <p:ext uri="{DCECCB84-F9BA-43D5-87BE-67443E8EF086}">
      <p15:sldGuideLst xmlns:p15="http://schemas.microsoft.com/office/powerpoint/2012/main">
        <p15:guide id="1" orient="horz" pos="888">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6" b="1"/>
            </a:lvl1pPr>
            <a:lvl2pPr marL="403150" indent="0">
              <a:buNone/>
              <a:defRPr sz="1765" b="1"/>
            </a:lvl2pPr>
            <a:lvl3pPr marL="806301" indent="0">
              <a:buNone/>
              <a:defRPr sz="1588" b="1"/>
            </a:lvl3pPr>
            <a:lvl4pPr marL="1209451" indent="0">
              <a:buNone/>
              <a:defRPr sz="1412" b="1"/>
            </a:lvl4pPr>
            <a:lvl5pPr marL="1612600" indent="0">
              <a:buNone/>
              <a:defRPr sz="1412" b="1"/>
            </a:lvl5pPr>
            <a:lvl6pPr marL="2015751" indent="0">
              <a:buNone/>
              <a:defRPr sz="1412" b="1"/>
            </a:lvl6pPr>
            <a:lvl7pPr marL="2418902" indent="0">
              <a:buNone/>
              <a:defRPr sz="1412" b="1"/>
            </a:lvl7pPr>
            <a:lvl8pPr marL="2822052" indent="0">
              <a:buNone/>
              <a:defRPr sz="1412" b="1"/>
            </a:lvl8pPr>
            <a:lvl9pPr marL="3225203" indent="0">
              <a:buNone/>
              <a:defRPr sz="1412" b="1"/>
            </a:lvl9pPr>
          </a:lstStyle>
          <a:p>
            <a:pPr lvl="0"/>
            <a:r>
              <a:rPr lang="en-US"/>
              <a:t>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6" b="1"/>
            </a:lvl1pPr>
            <a:lvl2pPr marL="403150" indent="0">
              <a:buNone/>
              <a:defRPr sz="1765" b="1"/>
            </a:lvl2pPr>
            <a:lvl3pPr marL="806301" indent="0">
              <a:buNone/>
              <a:defRPr sz="1588" b="1"/>
            </a:lvl3pPr>
            <a:lvl4pPr marL="1209451" indent="0">
              <a:buNone/>
              <a:defRPr sz="1412" b="1"/>
            </a:lvl4pPr>
            <a:lvl5pPr marL="1612600" indent="0">
              <a:buNone/>
              <a:defRPr sz="1412" b="1"/>
            </a:lvl5pPr>
            <a:lvl6pPr marL="2015751" indent="0">
              <a:buNone/>
              <a:defRPr sz="1412" b="1"/>
            </a:lvl6pPr>
            <a:lvl7pPr marL="2418902" indent="0">
              <a:buNone/>
              <a:defRPr sz="1412" b="1"/>
            </a:lvl7pPr>
            <a:lvl8pPr marL="2822052" indent="0">
              <a:buNone/>
              <a:defRPr sz="1412" b="1"/>
            </a:lvl8pPr>
            <a:lvl9pPr marL="3225203" indent="0">
              <a:buNone/>
              <a:defRPr sz="1412" b="1"/>
            </a:lvl9pPr>
          </a:lstStyle>
          <a:p>
            <a:pPr lvl="0"/>
            <a:r>
              <a:rPr lang="en-US"/>
              <a:t>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8" name="Rectangle 12"/>
          <p:cNvSpPr>
            <a:spLocks noGrp="1" noChangeArrowheads="1"/>
          </p:cNvSpPr>
          <p:nvPr>
            <p:ph type="ftr" sz="quarter" idx="11"/>
          </p:nvPr>
        </p:nvSpPr>
        <p:spPr/>
        <p:txBody>
          <a:bodyPr/>
          <a:lstStyle>
            <a:lvl1pPr>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vl1pPr>
          </a:lstStyle>
          <a:p>
            <a:pPr>
              <a:defRPr/>
            </a:pPr>
            <a:fld id="{03D890E0-C5DB-4AED-A447-05F764AFCCE1}" type="slidenum">
              <a:rPr lang="en-US" smtClean="0"/>
              <a:pPr>
                <a:defRPr/>
              </a:pPr>
              <a:t>‹#›</a:t>
            </a:fld>
            <a:endParaRPr lang="en-US"/>
          </a:p>
        </p:txBody>
      </p:sp>
    </p:spTree>
    <p:extLst>
      <p:ext uri="{BB962C8B-B14F-4D97-AF65-F5344CB8AC3E}">
        <p14:creationId xmlns:p14="http://schemas.microsoft.com/office/powerpoint/2010/main" val="3320779697"/>
      </p:ext>
    </p:extLst>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Right Side Photo - 2B">
    <p:spTree>
      <p:nvGrpSpPr>
        <p:cNvPr id="1" name=""/>
        <p:cNvGrpSpPr/>
        <p:nvPr/>
      </p:nvGrpSpPr>
      <p:grpSpPr>
        <a:xfrm>
          <a:off x="0" y="0"/>
          <a:ext cx="0" cy="0"/>
          <a:chOff x="0" y="0"/>
          <a:chExt cx="0" cy="0"/>
        </a:xfrm>
      </p:grpSpPr>
      <p:grpSp>
        <p:nvGrpSpPr>
          <p:cNvPr id="7" name="Group 6"/>
          <p:cNvGrpSpPr/>
          <p:nvPr/>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3" name="Picture 2" descr="half bus slid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5594" y="6"/>
            <a:ext cx="3905250" cy="6858000"/>
          </a:xfrm>
          <a:prstGeom prst="rect">
            <a:avLst/>
          </a:prstGeom>
        </p:spPr>
      </p:pic>
      <p:sp>
        <p:nvSpPr>
          <p:cNvPr id="10" name="Rectangle 9"/>
          <p:cNvSpPr/>
          <p:nvPr/>
        </p:nvSpPr>
        <p:spPr>
          <a:xfrm>
            <a:off x="5365278" y="-231481"/>
            <a:ext cx="4023360" cy="7320962"/>
          </a:xfrm>
          <a:prstGeom prst="rect">
            <a:avLst/>
          </a:prstGeom>
          <a:solidFill>
            <a:schemeClr val="accent5">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4" name="Rectangle 13"/>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1586078721"/>
      </p:ext>
    </p:extLst>
  </p:cSld>
  <p:clrMapOvr>
    <a:masterClrMapping/>
  </p:clrMapOvr>
  <p:hf hdr="0" ftr="0" dt="0"/>
  <p:extLst>
    <p:ext uri="{DCECCB84-F9BA-43D5-87BE-67443E8EF086}">
      <p15:sldGuideLst xmlns:p15="http://schemas.microsoft.com/office/powerpoint/2012/main">
        <p15:guide id="1" orient="horz" pos="864">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Right Side Photo - 2Y">
    <p:spTree>
      <p:nvGrpSpPr>
        <p:cNvPr id="1" name=""/>
        <p:cNvGrpSpPr/>
        <p:nvPr/>
      </p:nvGrpSpPr>
      <p:grpSpPr>
        <a:xfrm>
          <a:off x="0" y="0"/>
          <a:ext cx="0" cy="0"/>
          <a:chOff x="0" y="0"/>
          <a:chExt cx="0" cy="0"/>
        </a:xfrm>
      </p:grpSpPr>
      <p:grpSp>
        <p:nvGrpSpPr>
          <p:cNvPr id="7" name="Group 6"/>
          <p:cNvGrpSpPr/>
          <p:nvPr/>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14" name="Picture 13" descr="half bus slid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5594" y="6"/>
            <a:ext cx="3905250" cy="6857994"/>
          </a:xfrm>
          <a:prstGeom prst="rect">
            <a:avLst/>
          </a:prstGeom>
        </p:spPr>
      </p:pic>
      <p:sp>
        <p:nvSpPr>
          <p:cNvPr id="10" name="Rectangle 9"/>
          <p:cNvSpPr/>
          <p:nvPr/>
        </p:nvSpPr>
        <p:spPr>
          <a:xfrm>
            <a:off x="5363802" y="-231481"/>
            <a:ext cx="4023360" cy="7320962"/>
          </a:xfrm>
          <a:prstGeom prst="rect">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5" name="Rectangle 14"/>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rgbClr val="FFFFFF"/>
                </a:solidFill>
                <a:effectLst/>
                <a:latin typeface="+mn-lt"/>
                <a:ea typeface="+mn-ea"/>
                <a:cs typeface="+mn-cs"/>
              </a:rPr>
              <a:t>‹#›</a:t>
            </a:fld>
            <a:endParaRPr lang="en-US" sz="1400">
              <a:solidFill>
                <a:srgbClr val="FFFFFF"/>
              </a:solidFill>
            </a:endParaRPr>
          </a:p>
        </p:txBody>
      </p:sp>
    </p:spTree>
    <p:extLst>
      <p:ext uri="{BB962C8B-B14F-4D97-AF65-F5344CB8AC3E}">
        <p14:creationId xmlns:p14="http://schemas.microsoft.com/office/powerpoint/2010/main" val="1169130401"/>
      </p:ext>
    </p:extLst>
  </p:cSld>
  <p:clrMapOvr>
    <a:masterClrMapping/>
  </p:clrMapOvr>
  <p:hf hdr="0" ftr="0" dt="0"/>
  <p:extLst>
    <p:ext uri="{DCECCB84-F9BA-43D5-87BE-67443E8EF086}">
      <p15:sldGuideLst xmlns:p15="http://schemas.microsoft.com/office/powerpoint/2012/main">
        <p15:guide id="1" orient="horz" pos="864">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obile Information">
    <p:spTree>
      <p:nvGrpSpPr>
        <p:cNvPr id="1" name=""/>
        <p:cNvGrpSpPr/>
        <p:nvPr/>
      </p:nvGrpSpPr>
      <p:grpSpPr>
        <a:xfrm>
          <a:off x="0" y="0"/>
          <a:ext cx="0" cy="0"/>
          <a:chOff x="0" y="0"/>
          <a:chExt cx="0" cy="0"/>
        </a:xfrm>
      </p:grpSpPr>
      <p:grpSp>
        <p:nvGrpSpPr>
          <p:cNvPr id="2" name="Group 1"/>
          <p:cNvGrpSpPr/>
          <p:nvPr/>
        </p:nvGrpSpPr>
        <p:grpSpPr>
          <a:xfrm>
            <a:off x="0" y="6050174"/>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grpSp>
        <p:nvGrpSpPr>
          <p:cNvPr id="15" name="Group 14"/>
          <p:cNvGrpSpPr/>
          <p:nvPr/>
        </p:nvGrpSpPr>
        <p:grpSpPr>
          <a:xfrm>
            <a:off x="4711232" y="1928635"/>
            <a:ext cx="4563777" cy="4929367"/>
            <a:chOff x="4711231" y="1928633"/>
            <a:chExt cx="4563777" cy="4929367"/>
          </a:xfrm>
        </p:grpSpPr>
        <p:pic>
          <p:nvPicPr>
            <p:cNvPr id="16"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711231" y="1928633"/>
              <a:ext cx="4563777" cy="4929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p:cNvSpPr/>
            <p:nvPr userDrawn="1"/>
          </p:nvSpPr>
          <p:spPr>
            <a:xfrm>
              <a:off x="5204298" y="2349595"/>
              <a:ext cx="1857983" cy="3302175"/>
            </a:xfrm>
            <a:prstGeom prst="rect">
              <a:avLst/>
            </a:prstGeom>
            <a:solidFill>
              <a:srgbClr val="00165B"/>
            </a:solidFill>
            <a:ln w="12700" cap="flat" cmpd="sng" algn="ctr">
              <a:solidFill>
                <a:srgbClr val="00165B">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8" name="Picture Placeholder 14"/>
          <p:cNvSpPr txBox="1">
            <a:spLocks/>
          </p:cNvSpPr>
          <p:nvPr/>
        </p:nvSpPr>
        <p:spPr>
          <a:xfrm>
            <a:off x="5203826" y="2359228"/>
            <a:ext cx="1858963" cy="3302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 name="Text Placeholder 21"/>
          <p:cNvSpPr>
            <a:spLocks noGrp="1"/>
          </p:cNvSpPr>
          <p:nvPr>
            <p:ph type="body" sz="quarter" idx="10" hasCustomPrompt="1"/>
          </p:nvPr>
        </p:nvSpPr>
        <p:spPr>
          <a:xfrm>
            <a:off x="557940" y="567014"/>
            <a:ext cx="3176992" cy="2122595"/>
          </a:xfrm>
        </p:spPr>
        <p:txBody>
          <a:bodyPr anchor="b" anchorCtr="0">
            <a:noAutofit/>
          </a:bodyPr>
          <a:lstStyle>
            <a:lvl1pPr marL="0" indent="0" algn="r">
              <a:buNone/>
              <a:defRPr sz="4000" b="1" spc="0" baseline="0">
                <a:latin typeface="Franklin Gothic Demi" charset="0"/>
              </a:defRPr>
            </a:lvl1pPr>
          </a:lstStyle>
          <a:p>
            <a:pPr lvl="0"/>
            <a:r>
              <a:rPr lang="en-US"/>
              <a:t>Slide Title</a:t>
            </a:r>
          </a:p>
        </p:txBody>
      </p:sp>
      <p:cxnSp>
        <p:nvCxnSpPr>
          <p:cNvPr id="25" name="Straight Connector 24"/>
          <p:cNvCxnSpPr/>
          <p:nvPr/>
        </p:nvCxnSpPr>
        <p:spPr>
          <a:xfrm>
            <a:off x="3136403" y="2689607"/>
            <a:ext cx="515022" cy="0"/>
          </a:xfrm>
          <a:prstGeom prst="line">
            <a:avLst/>
          </a:prstGeom>
          <a:noFill/>
          <a:ln w="85725" cap="flat" cmpd="sng" algn="ctr">
            <a:solidFill>
              <a:srgbClr val="008BCE"/>
            </a:solidFill>
            <a:prstDash val="solid"/>
            <a:miter lim="800000"/>
          </a:ln>
          <a:effectLst/>
        </p:spPr>
      </p:cxnSp>
      <p:sp>
        <p:nvSpPr>
          <p:cNvPr id="29" name="Text Placeholder 28"/>
          <p:cNvSpPr>
            <a:spLocks noGrp="1"/>
          </p:cNvSpPr>
          <p:nvPr>
            <p:ph type="body" sz="quarter" idx="11" hasCustomPrompt="1"/>
          </p:nvPr>
        </p:nvSpPr>
        <p:spPr>
          <a:xfrm>
            <a:off x="689620" y="3183126"/>
            <a:ext cx="3100388" cy="2178050"/>
          </a:xfrm>
        </p:spPr>
        <p:txBody>
          <a:bodyPr>
            <a:noAutofit/>
          </a:bodyPr>
          <a:lstStyle>
            <a:lvl1pPr marL="0" indent="0" algn="r">
              <a:buNone/>
              <a:defRPr sz="1800" baseline="0">
                <a:latin typeface="Calibri" panose="020F0502020204030204" pitchFamily="34" charset="0"/>
              </a:defRPr>
            </a:lvl1pPr>
          </a:lstStyle>
          <a:p>
            <a:pPr lvl="0"/>
            <a:r>
              <a:rPr lang="en-US"/>
              <a:t>Text goes here</a:t>
            </a:r>
          </a:p>
        </p:txBody>
      </p:sp>
      <p:sp>
        <p:nvSpPr>
          <p:cNvPr id="31" name="Picture Placeholder 30"/>
          <p:cNvSpPr>
            <a:spLocks noGrp="1"/>
          </p:cNvSpPr>
          <p:nvPr>
            <p:ph type="pic" sz="quarter" idx="12"/>
          </p:nvPr>
        </p:nvSpPr>
        <p:spPr>
          <a:xfrm>
            <a:off x="5230814" y="2355850"/>
            <a:ext cx="1844675" cy="3278188"/>
          </a:xfrm>
        </p:spPr>
        <p:txBody>
          <a:bodyPr/>
          <a:lstStyle>
            <a:lvl1pPr>
              <a:defRPr>
                <a:solidFill>
                  <a:schemeClr val="bg1"/>
                </a:solidFill>
              </a:defRPr>
            </a:lvl1pPr>
          </a:lstStyle>
          <a:p>
            <a:r>
              <a:rPr lang="en-US"/>
              <a:t>Click icon to add picture</a:t>
            </a:r>
          </a:p>
        </p:txBody>
      </p:sp>
      <p:sp>
        <p:nvSpPr>
          <p:cNvPr id="20" name="Rectangle 19"/>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332759688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eft Side Photo - B">
    <p:spTree>
      <p:nvGrpSpPr>
        <p:cNvPr id="1" name=""/>
        <p:cNvGrpSpPr/>
        <p:nvPr/>
      </p:nvGrpSpPr>
      <p:grpSpPr>
        <a:xfrm>
          <a:off x="0" y="0"/>
          <a:ext cx="0" cy="0"/>
          <a:chOff x="0" y="0"/>
          <a:chExt cx="0" cy="0"/>
        </a:xfrm>
      </p:grpSpPr>
      <p:cxnSp>
        <p:nvCxnSpPr>
          <p:cNvPr id="14" name="Straight Connector 13"/>
          <p:cNvCxnSpPr/>
          <p:nvPr/>
        </p:nvCxnSpPr>
        <p:spPr>
          <a:xfrm>
            <a:off x="4662143" y="1709249"/>
            <a:ext cx="515022" cy="0"/>
          </a:xfrm>
          <a:prstGeom prst="line">
            <a:avLst/>
          </a:prstGeom>
          <a:noFill/>
          <a:ln w="85725" cap="flat" cmpd="sng" algn="ctr">
            <a:solidFill>
              <a:srgbClr val="008BCE"/>
            </a:solidFill>
            <a:prstDash val="solid"/>
            <a:miter lim="800000"/>
          </a:ln>
          <a:effectLst/>
        </p:spPr>
      </p:cxnSp>
      <p:sp>
        <p:nvSpPr>
          <p:cNvPr id="20" name="Text Placeholder 19"/>
          <p:cNvSpPr>
            <a:spLocks noGrp="1"/>
          </p:cNvSpPr>
          <p:nvPr>
            <p:ph type="body" sz="quarter" idx="11" hasCustomPrompt="1"/>
          </p:nvPr>
        </p:nvSpPr>
        <p:spPr>
          <a:xfrm>
            <a:off x="4548567" y="423755"/>
            <a:ext cx="3797300" cy="1293974"/>
          </a:xfrm>
        </p:spPr>
        <p:txBody>
          <a:bodyPr anchor="b" anchorCtr="0">
            <a:noAutofit/>
          </a:bodyPr>
          <a:lstStyle>
            <a:lvl1pPr marL="0" indent="0">
              <a:lnSpc>
                <a:spcPts val="4500"/>
              </a:lnSpc>
              <a:spcBef>
                <a:spcPts val="0"/>
              </a:spcBef>
              <a:buNone/>
              <a:defRPr sz="4000" b="1" spc="0" baseline="0">
                <a:latin typeface="Franklin Gothic Demi" charset="0"/>
              </a:defRPr>
            </a:lvl1pPr>
          </a:lstStyle>
          <a:p>
            <a:pPr lvl="0"/>
            <a:r>
              <a:rPr lang="en-US"/>
              <a:t>Slide Title</a:t>
            </a:r>
          </a:p>
        </p:txBody>
      </p:sp>
      <p:sp>
        <p:nvSpPr>
          <p:cNvPr id="24" name="Text Placeholder 23"/>
          <p:cNvSpPr>
            <a:spLocks noGrp="1"/>
          </p:cNvSpPr>
          <p:nvPr>
            <p:ph type="body" sz="quarter" idx="12" hasCustomPrompt="1"/>
          </p:nvPr>
        </p:nvSpPr>
        <p:spPr>
          <a:xfrm>
            <a:off x="4615544" y="2211162"/>
            <a:ext cx="3777343" cy="1947620"/>
          </a:xfrm>
        </p:spPr>
        <p:txBody>
          <a:bodyPr>
            <a:noAutofit/>
          </a:bodyPr>
          <a:lstStyle>
            <a:lvl1pPr>
              <a:lnSpc>
                <a:spcPts val="2400"/>
              </a:lnSpc>
              <a:spcBef>
                <a:spcPts val="0"/>
              </a:spcBef>
              <a:defRPr sz="1600" baseline="0">
                <a:latin typeface="Calibri" panose="020F0502020204030204" pitchFamily="34" charset="0"/>
              </a:defRPr>
            </a:lvl1pPr>
          </a:lstStyle>
          <a:p>
            <a:pPr lvl="0"/>
            <a:r>
              <a:rPr lang="en-US"/>
              <a:t>Text goes here</a:t>
            </a:r>
          </a:p>
        </p:txBody>
      </p:sp>
      <p:sp>
        <p:nvSpPr>
          <p:cNvPr id="26" name="Text Placeholder 23"/>
          <p:cNvSpPr>
            <a:spLocks noGrp="1"/>
          </p:cNvSpPr>
          <p:nvPr>
            <p:ph type="body" sz="quarter" idx="13" hasCustomPrompt="1"/>
          </p:nvPr>
        </p:nvSpPr>
        <p:spPr>
          <a:xfrm>
            <a:off x="4619062" y="4482861"/>
            <a:ext cx="3789362" cy="395071"/>
          </a:xfrm>
        </p:spPr>
        <p:txBody>
          <a:bodyPr>
            <a:noAutofit/>
          </a:bodyPr>
          <a:lstStyle>
            <a:lvl1pPr>
              <a:lnSpc>
                <a:spcPts val="2600"/>
              </a:lnSpc>
              <a:defRPr b="1" baseline="0">
                <a:latin typeface="Franklin Gothic Demi" charset="0"/>
              </a:defRPr>
            </a:lvl1pPr>
          </a:lstStyle>
          <a:p>
            <a:pPr lvl="0"/>
            <a:r>
              <a:rPr lang="en-US"/>
              <a:t>SUBTITLE HIGHLIGHT</a:t>
            </a:r>
          </a:p>
          <a:p>
            <a:pPr lvl="0"/>
            <a:r>
              <a:rPr lang="en-US"/>
              <a:t> </a:t>
            </a:r>
          </a:p>
        </p:txBody>
      </p:sp>
      <p:sp>
        <p:nvSpPr>
          <p:cNvPr id="27" name="Text Placeholder 23"/>
          <p:cNvSpPr>
            <a:spLocks noGrp="1"/>
          </p:cNvSpPr>
          <p:nvPr>
            <p:ph type="body" sz="quarter" idx="14" hasCustomPrompt="1"/>
          </p:nvPr>
        </p:nvSpPr>
        <p:spPr>
          <a:xfrm>
            <a:off x="4615510" y="5110541"/>
            <a:ext cx="3789362" cy="766384"/>
          </a:xfrm>
        </p:spPr>
        <p:txBody>
          <a:bodyPr>
            <a:noAutofit/>
          </a:bodyPr>
          <a:lstStyle>
            <a:lvl1pPr>
              <a:lnSpc>
                <a:spcPts val="2600"/>
              </a:lnSpc>
              <a:defRPr sz="1600" baseline="0">
                <a:latin typeface="Calibri" panose="020F0502020204030204" pitchFamily="34" charset="0"/>
              </a:defRPr>
            </a:lvl1pPr>
          </a:lstStyle>
          <a:p>
            <a:pPr lvl="0"/>
            <a:r>
              <a:rPr lang="en-US"/>
              <a:t>Text goes here</a:t>
            </a:r>
          </a:p>
        </p:txBody>
      </p:sp>
      <p:grpSp>
        <p:nvGrpSpPr>
          <p:cNvPr id="11" name="Group 10"/>
          <p:cNvGrpSpPr/>
          <p:nvPr/>
        </p:nvGrpSpPr>
        <p:grpSpPr>
          <a:xfrm>
            <a:off x="0" y="6050174"/>
            <a:ext cx="9144000" cy="550325"/>
            <a:chOff x="0" y="6050172"/>
            <a:chExt cx="9144000" cy="550325"/>
          </a:xfrm>
        </p:grpSpPr>
        <p:cxnSp>
          <p:nvCxnSpPr>
            <p:cNvPr id="12" name="Straight Connector 11"/>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54313" y="6050172"/>
              <a:ext cx="1060984" cy="449764"/>
            </a:xfrm>
            <a:prstGeom prst="rect">
              <a:avLst/>
            </a:prstGeom>
          </p:spPr>
        </p:pic>
      </p:gr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b="-140"/>
          <a:stretch/>
        </p:blipFill>
        <p:spPr>
          <a:xfrm>
            <a:off x="0" y="0"/>
            <a:ext cx="4400550" cy="6934200"/>
          </a:xfrm>
          <a:prstGeom prst="rect">
            <a:avLst/>
          </a:prstGeom>
        </p:spPr>
      </p:pic>
      <p:sp>
        <p:nvSpPr>
          <p:cNvPr id="10" name="Rectangle 9"/>
          <p:cNvSpPr/>
          <p:nvPr/>
        </p:nvSpPr>
        <p:spPr>
          <a:xfrm>
            <a:off x="1" y="0"/>
            <a:ext cx="4391025" cy="6934200"/>
          </a:xfrm>
          <a:prstGeom prst="rect">
            <a:avLst/>
          </a:prstGeom>
          <a:solidFill>
            <a:schemeClr val="accent5">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2756529000"/>
      </p:ext>
    </p:extLst>
  </p:cSld>
  <p:clrMapOvr>
    <a:masterClrMapping/>
  </p:clrMapOvr>
  <p:hf hdr="0" ftr="0" dt="0"/>
  <p:extLst>
    <p:ext uri="{DCECCB84-F9BA-43D5-87BE-67443E8EF086}">
      <p15:sldGuideLst xmlns:p15="http://schemas.microsoft.com/office/powerpoint/2012/main">
        <p15:guide id="1" orient="horz" pos="1104">
          <p15:clr>
            <a:srgbClr val="FBAE40"/>
          </p15:clr>
        </p15:guide>
        <p15:guide id="2" pos="2880">
          <p15:clr>
            <a:srgbClr val="FBAE40"/>
          </p15:clr>
        </p15:guide>
        <p15:guide id="3" orient="horz" pos="2616">
          <p15:clr>
            <a:srgbClr val="FBAE40"/>
          </p15:clr>
        </p15:guide>
        <p15:guide id="4" orient="horz" pos="3072">
          <p15:clr>
            <a:srgbClr val="FBAE40"/>
          </p15:clr>
        </p15:guide>
        <p15:guide id="5" orient="horz" pos="369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eft Side Photo - Y">
    <p:spTree>
      <p:nvGrpSpPr>
        <p:cNvPr id="1" name=""/>
        <p:cNvGrpSpPr/>
        <p:nvPr/>
      </p:nvGrpSpPr>
      <p:grpSpPr>
        <a:xfrm>
          <a:off x="0" y="0"/>
          <a:ext cx="0" cy="0"/>
          <a:chOff x="0" y="0"/>
          <a:chExt cx="0" cy="0"/>
        </a:xfrm>
      </p:grpSpPr>
      <p:sp>
        <p:nvSpPr>
          <p:cNvPr id="24" name="Text Placeholder 23"/>
          <p:cNvSpPr>
            <a:spLocks noGrp="1"/>
          </p:cNvSpPr>
          <p:nvPr>
            <p:ph type="body" sz="quarter" idx="12" hasCustomPrompt="1"/>
          </p:nvPr>
        </p:nvSpPr>
        <p:spPr>
          <a:xfrm>
            <a:off x="4615544" y="2211162"/>
            <a:ext cx="3777343" cy="1947620"/>
          </a:xfrm>
        </p:spPr>
        <p:txBody>
          <a:bodyPr>
            <a:noAutofit/>
          </a:bodyPr>
          <a:lstStyle>
            <a:lvl1pPr>
              <a:lnSpc>
                <a:spcPts val="2400"/>
              </a:lnSpc>
              <a:spcBef>
                <a:spcPts val="0"/>
              </a:spcBef>
              <a:defRPr sz="1600" baseline="0">
                <a:latin typeface="Calibri" panose="020F0502020204030204" pitchFamily="34" charset="0"/>
              </a:defRPr>
            </a:lvl1pPr>
          </a:lstStyle>
          <a:p>
            <a:pPr lvl="0"/>
            <a:r>
              <a:rPr lang="en-US"/>
              <a:t>Text goes here</a:t>
            </a:r>
          </a:p>
        </p:txBody>
      </p:sp>
      <p:sp>
        <p:nvSpPr>
          <p:cNvPr id="26" name="Text Placeholder 23"/>
          <p:cNvSpPr>
            <a:spLocks noGrp="1"/>
          </p:cNvSpPr>
          <p:nvPr>
            <p:ph type="body" sz="quarter" idx="13" hasCustomPrompt="1"/>
          </p:nvPr>
        </p:nvSpPr>
        <p:spPr>
          <a:xfrm>
            <a:off x="4619062" y="4482861"/>
            <a:ext cx="3789362" cy="395071"/>
          </a:xfrm>
        </p:spPr>
        <p:txBody>
          <a:bodyPr>
            <a:noAutofit/>
          </a:bodyPr>
          <a:lstStyle>
            <a:lvl1pPr>
              <a:lnSpc>
                <a:spcPts val="2600"/>
              </a:lnSpc>
              <a:defRPr b="1" baseline="0">
                <a:latin typeface="Franklin Gothic Demi" charset="0"/>
              </a:defRPr>
            </a:lvl1pPr>
          </a:lstStyle>
          <a:p>
            <a:pPr lvl="0"/>
            <a:r>
              <a:rPr lang="en-US"/>
              <a:t>SUBTITLE HIGHLIGHT</a:t>
            </a:r>
          </a:p>
          <a:p>
            <a:pPr lvl="0"/>
            <a:r>
              <a:rPr lang="en-US"/>
              <a:t> </a:t>
            </a:r>
          </a:p>
        </p:txBody>
      </p:sp>
      <p:sp>
        <p:nvSpPr>
          <p:cNvPr id="27" name="Text Placeholder 23"/>
          <p:cNvSpPr>
            <a:spLocks noGrp="1"/>
          </p:cNvSpPr>
          <p:nvPr>
            <p:ph type="body" sz="quarter" idx="14" hasCustomPrompt="1"/>
          </p:nvPr>
        </p:nvSpPr>
        <p:spPr>
          <a:xfrm>
            <a:off x="4615510" y="5110541"/>
            <a:ext cx="3789362" cy="766384"/>
          </a:xfrm>
        </p:spPr>
        <p:txBody>
          <a:bodyPr>
            <a:noAutofit/>
          </a:bodyPr>
          <a:lstStyle>
            <a:lvl1pPr>
              <a:lnSpc>
                <a:spcPts val="2600"/>
              </a:lnSpc>
              <a:defRPr sz="1600" baseline="0">
                <a:latin typeface="Calibri" panose="020F0502020204030204" pitchFamily="34" charset="0"/>
              </a:defRPr>
            </a:lvl1pPr>
          </a:lstStyle>
          <a:p>
            <a:pPr lvl="0"/>
            <a:r>
              <a:rPr lang="en-US"/>
              <a:t>Text goes here</a:t>
            </a:r>
          </a:p>
        </p:txBody>
      </p:sp>
      <p:grpSp>
        <p:nvGrpSpPr>
          <p:cNvPr id="11" name="Group 10"/>
          <p:cNvGrpSpPr/>
          <p:nvPr/>
        </p:nvGrpSpPr>
        <p:grpSpPr>
          <a:xfrm>
            <a:off x="0" y="6050174"/>
            <a:ext cx="9144000" cy="550325"/>
            <a:chOff x="0" y="6050172"/>
            <a:chExt cx="9144000" cy="550325"/>
          </a:xfrm>
        </p:grpSpPr>
        <p:cxnSp>
          <p:nvCxnSpPr>
            <p:cNvPr id="12" name="Straight Connector 11"/>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54313" y="6050172"/>
              <a:ext cx="1060984" cy="449764"/>
            </a:xfrm>
            <a:prstGeom prst="rect">
              <a:avLst/>
            </a:prstGeom>
          </p:spPr>
        </p:pic>
      </p:gr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b="-140"/>
          <a:stretch/>
        </p:blipFill>
        <p:spPr>
          <a:xfrm>
            <a:off x="0" y="0"/>
            <a:ext cx="4400550" cy="6934200"/>
          </a:xfrm>
          <a:prstGeom prst="rect">
            <a:avLst/>
          </a:prstGeom>
        </p:spPr>
      </p:pic>
      <p:sp>
        <p:nvSpPr>
          <p:cNvPr id="10" name="Rectangle 9"/>
          <p:cNvSpPr/>
          <p:nvPr/>
        </p:nvSpPr>
        <p:spPr>
          <a:xfrm>
            <a:off x="1" y="0"/>
            <a:ext cx="4391025" cy="6934200"/>
          </a:xfrm>
          <a:prstGeom prst="rect">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Connector 14"/>
          <p:cNvCxnSpPr/>
          <p:nvPr/>
        </p:nvCxnSpPr>
        <p:spPr>
          <a:xfrm>
            <a:off x="4662143" y="1709249"/>
            <a:ext cx="515022" cy="0"/>
          </a:xfrm>
          <a:prstGeom prst="line">
            <a:avLst/>
          </a:prstGeom>
          <a:noFill/>
          <a:ln w="85725" cap="flat" cmpd="sng" algn="ctr">
            <a:solidFill>
              <a:srgbClr val="008BCE"/>
            </a:solidFill>
            <a:prstDash val="solid"/>
            <a:miter lim="800000"/>
          </a:ln>
          <a:effectLst/>
        </p:spPr>
      </p:cxnSp>
      <p:sp>
        <p:nvSpPr>
          <p:cNvPr id="16" name="Text Placeholder 19"/>
          <p:cNvSpPr>
            <a:spLocks noGrp="1"/>
          </p:cNvSpPr>
          <p:nvPr>
            <p:ph type="body" sz="quarter" idx="11" hasCustomPrompt="1"/>
          </p:nvPr>
        </p:nvSpPr>
        <p:spPr>
          <a:xfrm>
            <a:off x="4548567" y="423755"/>
            <a:ext cx="3797300" cy="1293974"/>
          </a:xfrm>
        </p:spPr>
        <p:txBody>
          <a:bodyPr anchor="b" anchorCtr="0">
            <a:noAutofit/>
          </a:bodyPr>
          <a:lstStyle>
            <a:lvl1pPr marL="0" indent="0">
              <a:lnSpc>
                <a:spcPts val="4500"/>
              </a:lnSpc>
              <a:spcBef>
                <a:spcPts val="0"/>
              </a:spcBef>
              <a:buNone/>
              <a:defRPr sz="4000" b="1" spc="0" baseline="0">
                <a:latin typeface="Franklin Gothic Demi" charset="0"/>
              </a:defRPr>
            </a:lvl1pPr>
          </a:lstStyle>
          <a:p>
            <a:pPr lvl="0"/>
            <a:r>
              <a:rPr lang="en-US"/>
              <a:t>Slide Title</a:t>
            </a:r>
          </a:p>
        </p:txBody>
      </p:sp>
      <p:sp>
        <p:nvSpPr>
          <p:cNvPr id="17" name="Rectangle 16"/>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3290766913"/>
      </p:ext>
    </p:extLst>
  </p:cSld>
  <p:clrMapOvr>
    <a:masterClrMapping/>
  </p:clrMapOvr>
  <p:hf hdr="0" ftr="0" dt="0"/>
  <p:extLst>
    <p:ext uri="{DCECCB84-F9BA-43D5-87BE-67443E8EF086}">
      <p15:sldGuideLst xmlns:p15="http://schemas.microsoft.com/office/powerpoint/2012/main">
        <p15:guide id="1" orient="horz" pos="1104">
          <p15:clr>
            <a:srgbClr val="FBAE40"/>
          </p15:clr>
        </p15:guide>
        <p15:guide id="2" pos="2880">
          <p15:clr>
            <a:srgbClr val="FBAE40"/>
          </p15:clr>
        </p15:guide>
        <p15:guide id="3" orient="horz" pos="2616">
          <p15:clr>
            <a:srgbClr val="FBAE40"/>
          </p15:clr>
        </p15:guide>
        <p15:guide id="4" orient="horz" pos="3072">
          <p15:clr>
            <a:srgbClr val="FBAE40"/>
          </p15:clr>
        </p15:guide>
        <p15:guide id="5" orient="horz" pos="369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iagonal Crop Photo Right - B">
    <p:spTree>
      <p:nvGrpSpPr>
        <p:cNvPr id="1" name=""/>
        <p:cNvGrpSpPr/>
        <p:nvPr/>
      </p:nvGrpSpPr>
      <p:grpSpPr>
        <a:xfrm>
          <a:off x="0" y="0"/>
          <a:ext cx="0" cy="0"/>
          <a:chOff x="0" y="0"/>
          <a:chExt cx="0" cy="0"/>
        </a:xfrm>
      </p:grpSpPr>
      <p:grpSp>
        <p:nvGrpSpPr>
          <p:cNvPr id="15" name="Group 14"/>
          <p:cNvGrpSpPr/>
          <p:nvPr/>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51400" y="0"/>
            <a:ext cx="4292600" cy="6964680"/>
          </a:xfrm>
          <a:prstGeom prst="rect">
            <a:avLst/>
          </a:prstGeom>
        </p:spPr>
      </p:pic>
      <p:sp>
        <p:nvSpPr>
          <p:cNvPr id="17" name="Flowchart: Manual Input 8"/>
          <p:cNvSpPr/>
          <p:nvPr/>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p:nvCxnSpPr>
        <p:spPr>
          <a:xfrm flipV="1">
            <a:off x="6632941" y="-10510"/>
            <a:ext cx="1987291" cy="6879020"/>
          </a:xfrm>
          <a:prstGeom prst="line">
            <a:avLst/>
          </a:prstGeom>
          <a:noFill/>
          <a:ln w="6350" cap="flat" cmpd="sng" algn="ctr">
            <a:solidFill>
              <a:srgbClr val="008BCE"/>
            </a:solidFill>
            <a:prstDash val="solid"/>
            <a:miter lim="800000"/>
          </a:ln>
          <a:effectLst/>
        </p:spPr>
      </p:cxnSp>
      <p:cxnSp>
        <p:nvCxnSpPr>
          <p:cNvPr id="10" name="Straight Connector 9"/>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3"/>
          <p:cNvSpPr>
            <a:spLocks noGrp="1"/>
          </p:cNvSpPr>
          <p:nvPr>
            <p:ph type="body" sz="quarter" idx="14"/>
          </p:nvPr>
        </p:nvSpPr>
        <p:spPr>
          <a:xfrm>
            <a:off x="167638" y="1634261"/>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4" name="Rectangle 13"/>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55672393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048">
          <p15:clr>
            <a:srgbClr val="FBAE40"/>
          </p15:clr>
        </p15:guide>
        <p15:guide id="3" pos="5760">
          <p15:clr>
            <a:srgbClr val="FBAE40"/>
          </p15:clr>
        </p15:guide>
        <p15:guide id="4" orient="horz" pos="177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iagonal Crop Photo Right - Y">
    <p:spTree>
      <p:nvGrpSpPr>
        <p:cNvPr id="1" name=""/>
        <p:cNvGrpSpPr/>
        <p:nvPr/>
      </p:nvGrpSpPr>
      <p:grpSpPr>
        <a:xfrm>
          <a:off x="0" y="0"/>
          <a:ext cx="0" cy="0"/>
          <a:chOff x="0" y="0"/>
          <a:chExt cx="0" cy="0"/>
        </a:xfrm>
      </p:grpSpPr>
      <p:grpSp>
        <p:nvGrpSpPr>
          <p:cNvPr id="15" name="Group 14"/>
          <p:cNvGrpSpPr/>
          <p:nvPr/>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16510" y="0"/>
            <a:ext cx="4292600" cy="6964680"/>
          </a:xfrm>
          <a:prstGeom prst="rect">
            <a:avLst/>
          </a:prstGeom>
        </p:spPr>
      </p:pic>
      <p:sp>
        <p:nvSpPr>
          <p:cNvPr id="17" name="Flowchart: Manual Input 8"/>
          <p:cNvSpPr/>
          <p:nvPr/>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41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p:nvCxnSpPr>
        <p:spPr>
          <a:xfrm flipV="1">
            <a:off x="6632941" y="-10510"/>
            <a:ext cx="1987291" cy="6879020"/>
          </a:xfrm>
          <a:prstGeom prst="line">
            <a:avLst/>
          </a:prstGeom>
          <a:noFill/>
          <a:ln w="6350" cap="flat" cmpd="sng" algn="ctr">
            <a:solidFill>
              <a:srgbClr val="008BCE"/>
            </a:solidFill>
            <a:prstDash val="solid"/>
            <a:miter lim="800000"/>
          </a:ln>
          <a:effectLst/>
        </p:spPr>
      </p:cxnSp>
      <p:sp>
        <p:nvSpPr>
          <p:cNvPr id="14" name="Text Placeholder 3"/>
          <p:cNvSpPr>
            <a:spLocks noGrp="1"/>
          </p:cNvSpPr>
          <p:nvPr>
            <p:ph type="body" sz="quarter" idx="14"/>
          </p:nvPr>
        </p:nvSpPr>
        <p:spPr>
          <a:xfrm>
            <a:off x="149531" y="1625206"/>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3" name="Rectangle 12"/>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356639738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048">
          <p15:clr>
            <a:srgbClr val="FBAE40"/>
          </p15:clr>
        </p15:guide>
        <p15:guide id="3" pos="5760">
          <p15:clr>
            <a:srgbClr val="FBAE40"/>
          </p15:clr>
        </p15:guide>
        <p15:guide id="4" orient="horz" pos="177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iagonal Crop Photo Right - 2B">
    <p:spTree>
      <p:nvGrpSpPr>
        <p:cNvPr id="1" name=""/>
        <p:cNvGrpSpPr/>
        <p:nvPr/>
      </p:nvGrpSpPr>
      <p:grpSpPr>
        <a:xfrm>
          <a:off x="0" y="0"/>
          <a:ext cx="0" cy="0"/>
          <a:chOff x="0" y="0"/>
          <a:chExt cx="0" cy="0"/>
        </a:xfrm>
      </p:grpSpPr>
      <p:grpSp>
        <p:nvGrpSpPr>
          <p:cNvPr id="14" name="Group 13"/>
          <p:cNvGrpSpPr/>
          <p:nvPr/>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2825" y="-412419"/>
            <a:ext cx="4318000" cy="6972300"/>
          </a:xfrm>
          <a:prstGeom prst="rect">
            <a:avLst/>
          </a:prstGeom>
        </p:spPr>
      </p:pic>
      <p:sp>
        <p:nvSpPr>
          <p:cNvPr id="17" name="Flowchart: Manual Input 8"/>
          <p:cNvSpPr/>
          <p:nvPr/>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p:nvCxnSpPr>
        <p:spPr>
          <a:xfrm flipV="1">
            <a:off x="6632941" y="-10510"/>
            <a:ext cx="1987291" cy="6879020"/>
          </a:xfrm>
          <a:prstGeom prst="line">
            <a:avLst/>
          </a:prstGeom>
          <a:noFill/>
          <a:ln w="6350" cap="flat" cmpd="sng" algn="ctr">
            <a:solidFill>
              <a:srgbClr val="008BCE"/>
            </a:solidFill>
            <a:prstDash val="solid"/>
            <a:miter lim="800000"/>
          </a:ln>
          <a:effectLst/>
        </p:spPr>
      </p:cxnSp>
      <p:sp>
        <p:nvSpPr>
          <p:cNvPr id="15" name="Text Placeholder 3"/>
          <p:cNvSpPr>
            <a:spLocks noGrp="1"/>
          </p:cNvSpPr>
          <p:nvPr>
            <p:ph type="body" sz="quarter" idx="14"/>
          </p:nvPr>
        </p:nvSpPr>
        <p:spPr>
          <a:xfrm>
            <a:off x="155006" y="1636157"/>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3" name="Rectangle 12"/>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43352163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048">
          <p15:clr>
            <a:srgbClr val="FBAE40"/>
          </p15:clr>
        </p15:guide>
        <p15:guide id="3" pos="5760">
          <p15:clr>
            <a:srgbClr val="FBAE40"/>
          </p15:clr>
        </p15:guide>
        <p15:guide id="4" orient="horz" pos="177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iagonal Crop Photo Right - 2Y">
    <p:spTree>
      <p:nvGrpSpPr>
        <p:cNvPr id="1" name=""/>
        <p:cNvGrpSpPr/>
        <p:nvPr/>
      </p:nvGrpSpPr>
      <p:grpSpPr>
        <a:xfrm>
          <a:off x="0" y="0"/>
          <a:ext cx="0" cy="0"/>
          <a:chOff x="0" y="0"/>
          <a:chExt cx="0" cy="0"/>
        </a:xfrm>
      </p:grpSpPr>
      <p:grpSp>
        <p:nvGrpSpPr>
          <p:cNvPr id="15" name="Group 14"/>
          <p:cNvGrpSpPr/>
          <p:nvPr/>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6001" y="-63500"/>
            <a:ext cx="4318000" cy="6972300"/>
          </a:xfrm>
          <a:prstGeom prst="rect">
            <a:avLst/>
          </a:prstGeom>
        </p:spPr>
      </p:pic>
      <p:sp>
        <p:nvSpPr>
          <p:cNvPr id="17" name="Flowchart: Manual Input 8"/>
          <p:cNvSpPr/>
          <p:nvPr/>
        </p:nvSpPr>
        <p:spPr>
          <a:xfrm>
            <a:off x="6722534" y="-8615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42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p:nvCxnSpPr>
        <p:spPr>
          <a:xfrm flipV="1">
            <a:off x="6632941" y="-10510"/>
            <a:ext cx="1987291" cy="6879020"/>
          </a:xfrm>
          <a:prstGeom prst="line">
            <a:avLst/>
          </a:prstGeom>
          <a:noFill/>
          <a:ln w="6350" cap="flat" cmpd="sng" algn="ctr">
            <a:solidFill>
              <a:srgbClr val="008BCE"/>
            </a:solidFill>
            <a:prstDash val="solid"/>
            <a:miter lim="800000"/>
          </a:ln>
          <a:effectLst/>
        </p:spPr>
      </p:cxnSp>
      <p:sp>
        <p:nvSpPr>
          <p:cNvPr id="14" name="Text Placeholder 3"/>
          <p:cNvSpPr>
            <a:spLocks noGrp="1"/>
          </p:cNvSpPr>
          <p:nvPr>
            <p:ph type="body" sz="quarter" idx="14"/>
          </p:nvPr>
        </p:nvSpPr>
        <p:spPr>
          <a:xfrm>
            <a:off x="149532" y="1647108"/>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3" name="Rectangle 12"/>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202426809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048">
          <p15:clr>
            <a:srgbClr val="FBAE40"/>
          </p15:clr>
        </p15:guide>
        <p15:guide id="3" pos="5760">
          <p15:clr>
            <a:srgbClr val="FBAE40"/>
          </p15:clr>
        </p15:guide>
        <p15:guide id="4" orient="horz" pos="177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ulleted Photo Right">
    <p:spTree>
      <p:nvGrpSpPr>
        <p:cNvPr id="1" name=""/>
        <p:cNvGrpSpPr/>
        <p:nvPr/>
      </p:nvGrpSpPr>
      <p:grpSpPr>
        <a:xfrm>
          <a:off x="0" y="0"/>
          <a:ext cx="0" cy="0"/>
          <a:chOff x="0" y="0"/>
          <a:chExt cx="0" cy="0"/>
        </a:xfrm>
      </p:grpSpPr>
      <p:sp>
        <p:nvSpPr>
          <p:cNvPr id="14" name="Text Placeholder 3"/>
          <p:cNvSpPr>
            <a:spLocks noGrp="1"/>
          </p:cNvSpPr>
          <p:nvPr>
            <p:ph type="body" sz="quarter" idx="14"/>
          </p:nvPr>
        </p:nvSpPr>
        <p:spPr>
          <a:xfrm>
            <a:off x="160047" y="1668190"/>
            <a:ext cx="5047149" cy="4451154"/>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Picture Placeholder 20"/>
          <p:cNvSpPr>
            <a:spLocks noGrp="1"/>
          </p:cNvSpPr>
          <p:nvPr>
            <p:ph type="pic" sz="quarter" idx="10"/>
          </p:nvPr>
        </p:nvSpPr>
        <p:spPr>
          <a:xfrm>
            <a:off x="5880100" y="0"/>
            <a:ext cx="3263900" cy="6858000"/>
          </a:xfrm>
        </p:spPr>
        <p:txBody>
          <a:bodyPr/>
          <a:lstStyle/>
          <a:p>
            <a:r>
              <a:rPr lang="en-US"/>
              <a:t>Click icon to add picture</a:t>
            </a:r>
          </a:p>
        </p:txBody>
      </p:sp>
      <p:cxnSp>
        <p:nvCxnSpPr>
          <p:cNvPr id="11" name="Straight Connector 10"/>
          <p:cNvCxnSpPr/>
          <p:nvPr/>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9" name="Rectangle 8"/>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grpSp>
        <p:nvGrpSpPr>
          <p:cNvPr id="13" name="Group 12"/>
          <p:cNvGrpSpPr/>
          <p:nvPr/>
        </p:nvGrpSpPr>
        <p:grpSpPr>
          <a:xfrm>
            <a:off x="0" y="6050174"/>
            <a:ext cx="9144000" cy="550325"/>
            <a:chOff x="0" y="6050172"/>
            <a:chExt cx="9144000" cy="550325"/>
          </a:xfrm>
        </p:grpSpPr>
        <p:cxnSp>
          <p:nvCxnSpPr>
            <p:cNvPr id="15" name="Straight Connector 14"/>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240668726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048">
          <p15:clr>
            <a:srgbClr val="FBAE40"/>
          </p15:clr>
        </p15:guide>
        <p15:guide id="3" pos="5760">
          <p15:clr>
            <a:srgbClr val="FBAE40"/>
          </p15:clr>
        </p15:guide>
        <p15:guide id="4" orient="horz" pos="17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4" name="Rectangle 12"/>
          <p:cNvSpPr>
            <a:spLocks noGrp="1" noChangeArrowheads="1"/>
          </p:cNvSpPr>
          <p:nvPr>
            <p:ph type="ftr" sz="quarter" idx="11"/>
          </p:nvPr>
        </p:nvSpPr>
        <p:spPr/>
        <p:txBody>
          <a:bodyPr/>
          <a:lstStyle>
            <a:lvl1pPr>
              <a:defRPr/>
            </a:lvl1pPr>
          </a:lstStyle>
          <a:p>
            <a:pPr>
              <a:defRPr/>
            </a:pPr>
            <a:endParaRPr lang="en-US"/>
          </a:p>
        </p:txBody>
      </p:sp>
      <p:sp>
        <p:nvSpPr>
          <p:cNvPr id="5" name="Rectangle 13"/>
          <p:cNvSpPr>
            <a:spLocks noGrp="1" noChangeArrowheads="1"/>
          </p:cNvSpPr>
          <p:nvPr>
            <p:ph type="sldNum" sz="quarter" idx="12"/>
          </p:nvPr>
        </p:nvSpPr>
        <p:spPr/>
        <p:txBody>
          <a:bodyPr/>
          <a:lstStyle>
            <a:lvl1pPr>
              <a:defRPr/>
            </a:lvl1pPr>
          </a:lstStyle>
          <a:p>
            <a:pPr>
              <a:defRPr/>
            </a:pPr>
            <a:fld id="{BC344C8E-A760-4EA4-A204-7A7CF3ACE10A}" type="slidenum">
              <a:rPr lang="en-US" smtClean="0"/>
              <a:pPr>
                <a:defRPr/>
              </a:pPr>
              <a:t>‹#›</a:t>
            </a:fld>
            <a:endParaRPr lang="en-US"/>
          </a:p>
        </p:txBody>
      </p:sp>
    </p:spTree>
    <p:extLst>
      <p:ext uri="{BB962C8B-B14F-4D97-AF65-F5344CB8AC3E}">
        <p14:creationId xmlns:p14="http://schemas.microsoft.com/office/powerpoint/2010/main" val="2106806506"/>
      </p:ext>
    </p:extLst>
  </p:cSld>
  <p:clrMapOvr>
    <a:masterClrMapping/>
  </p:clrMapOvr>
  <p:transition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oxes Right Blue Graphic">
    <p:spTree>
      <p:nvGrpSpPr>
        <p:cNvPr id="1" name=""/>
        <p:cNvGrpSpPr/>
        <p:nvPr/>
      </p:nvGrpSpPr>
      <p:grpSpPr>
        <a:xfrm>
          <a:off x="0" y="0"/>
          <a:ext cx="0" cy="0"/>
          <a:chOff x="0" y="0"/>
          <a:chExt cx="0" cy="0"/>
        </a:xfrm>
      </p:grpSpPr>
      <p:grpSp>
        <p:nvGrpSpPr>
          <p:cNvPr id="18" name="Group 17"/>
          <p:cNvGrpSpPr/>
          <p:nvPr/>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cxnSp>
        <p:nvCxnSpPr>
          <p:cNvPr id="31" name="Straight Connector 30"/>
          <p:cNvCxnSpPr/>
          <p:nvPr/>
        </p:nvCxnSpPr>
        <p:spPr>
          <a:xfrm>
            <a:off x="906388" y="1519475"/>
            <a:ext cx="515022" cy="0"/>
          </a:xfrm>
          <a:prstGeom prst="line">
            <a:avLst/>
          </a:prstGeom>
          <a:noFill/>
          <a:ln w="85725" cap="flat" cmpd="sng" algn="ctr">
            <a:solidFill>
              <a:srgbClr val="008BCE"/>
            </a:solidFill>
            <a:prstDash val="solid"/>
            <a:miter lim="800000"/>
          </a:ln>
          <a:effectLst/>
        </p:spPr>
      </p:cxnSp>
      <p:cxnSp>
        <p:nvCxnSpPr>
          <p:cNvPr id="32" name="Straight Connector 31"/>
          <p:cNvCxnSpPr/>
          <p:nvPr/>
        </p:nvCxnSpPr>
        <p:spPr>
          <a:xfrm>
            <a:off x="906388" y="4147517"/>
            <a:ext cx="515022" cy="0"/>
          </a:xfrm>
          <a:prstGeom prst="line">
            <a:avLst/>
          </a:prstGeom>
          <a:noFill/>
          <a:ln w="85725" cap="flat" cmpd="sng" algn="ctr">
            <a:solidFill>
              <a:srgbClr val="FF6C2C"/>
            </a:solidFill>
            <a:prstDash val="solid"/>
            <a:miter lim="800000"/>
          </a:ln>
          <a:effectLst/>
        </p:spPr>
      </p:cxnSp>
      <p:cxnSp>
        <p:nvCxnSpPr>
          <p:cNvPr id="33" name="Straight Connector 32"/>
          <p:cNvCxnSpPr/>
          <p:nvPr/>
        </p:nvCxnSpPr>
        <p:spPr>
          <a:xfrm>
            <a:off x="4944798" y="1519475"/>
            <a:ext cx="515022" cy="0"/>
          </a:xfrm>
          <a:prstGeom prst="line">
            <a:avLst/>
          </a:prstGeom>
          <a:noFill/>
          <a:ln w="85725" cap="flat" cmpd="sng" algn="ctr">
            <a:solidFill>
              <a:srgbClr val="ABA2A0"/>
            </a:solidFill>
            <a:prstDash val="solid"/>
            <a:miter lim="800000"/>
          </a:ln>
          <a:effectLst/>
        </p:spPr>
      </p:cxnSp>
      <p:cxnSp>
        <p:nvCxnSpPr>
          <p:cNvPr id="34" name="Straight Connector 33"/>
          <p:cNvCxnSpPr/>
          <p:nvPr/>
        </p:nvCxnSpPr>
        <p:spPr>
          <a:xfrm>
            <a:off x="4949693" y="4147517"/>
            <a:ext cx="515022" cy="0"/>
          </a:xfrm>
          <a:prstGeom prst="line">
            <a:avLst/>
          </a:prstGeom>
          <a:noFill/>
          <a:ln w="85725" cap="flat" cmpd="sng" algn="ctr">
            <a:solidFill>
              <a:srgbClr val="FFCD00"/>
            </a:solidFill>
            <a:prstDash val="solid"/>
            <a:miter lim="800000"/>
          </a:ln>
          <a:effectLst/>
        </p:spPr>
      </p:cxnSp>
      <p:sp>
        <p:nvSpPr>
          <p:cNvPr id="36" name="Text Placeholder 35"/>
          <p:cNvSpPr>
            <a:spLocks noGrp="1"/>
          </p:cNvSpPr>
          <p:nvPr>
            <p:ph type="body" sz="quarter" idx="10" hasCustomPrompt="1"/>
          </p:nvPr>
        </p:nvSpPr>
        <p:spPr>
          <a:xfrm>
            <a:off x="794235" y="535741"/>
            <a:ext cx="3611510"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37" name="Text Placeholder 35"/>
          <p:cNvSpPr>
            <a:spLocks noGrp="1"/>
          </p:cNvSpPr>
          <p:nvPr>
            <p:ph type="body" sz="quarter" idx="11" hasCustomPrompt="1"/>
          </p:nvPr>
        </p:nvSpPr>
        <p:spPr>
          <a:xfrm>
            <a:off x="4851295" y="535741"/>
            <a:ext cx="3867832"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38" name="Text Placeholder 35"/>
          <p:cNvSpPr>
            <a:spLocks noGrp="1"/>
          </p:cNvSpPr>
          <p:nvPr>
            <p:ph type="body" sz="quarter" idx="12" hasCustomPrompt="1"/>
          </p:nvPr>
        </p:nvSpPr>
        <p:spPr>
          <a:xfrm>
            <a:off x="794235" y="3164641"/>
            <a:ext cx="3611510"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39" name="Text Placeholder 35"/>
          <p:cNvSpPr>
            <a:spLocks noGrp="1"/>
          </p:cNvSpPr>
          <p:nvPr>
            <p:ph type="body" sz="quarter" idx="13" hasCustomPrompt="1"/>
          </p:nvPr>
        </p:nvSpPr>
        <p:spPr>
          <a:xfrm>
            <a:off x="4851295" y="3164641"/>
            <a:ext cx="3867832"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41" name="Text Placeholder 40"/>
          <p:cNvSpPr>
            <a:spLocks noGrp="1"/>
          </p:cNvSpPr>
          <p:nvPr>
            <p:ph type="body" sz="quarter" idx="14" hasCustomPrompt="1"/>
          </p:nvPr>
        </p:nvSpPr>
        <p:spPr>
          <a:xfrm>
            <a:off x="809625" y="1700778"/>
            <a:ext cx="3609342" cy="1276350"/>
          </a:xfrm>
        </p:spPr>
        <p:txBody>
          <a:bodyPr>
            <a:noAutofit/>
          </a:bodyPr>
          <a:lstStyle>
            <a:lvl1pPr>
              <a:defRPr>
                <a:latin typeface="Calibri" panose="020F0502020204030204" pitchFamily="34" charset="0"/>
              </a:defRPr>
            </a:lvl1pPr>
          </a:lstStyle>
          <a:p>
            <a:pPr lvl="0"/>
            <a:r>
              <a:rPr lang="en-US"/>
              <a:t>Text goes here</a:t>
            </a:r>
          </a:p>
        </p:txBody>
      </p:sp>
      <p:sp>
        <p:nvSpPr>
          <p:cNvPr id="42" name="Text Placeholder 40"/>
          <p:cNvSpPr>
            <a:spLocks noGrp="1"/>
          </p:cNvSpPr>
          <p:nvPr>
            <p:ph type="body" sz="quarter" idx="15" hasCustomPrompt="1"/>
          </p:nvPr>
        </p:nvSpPr>
        <p:spPr>
          <a:xfrm>
            <a:off x="4866685" y="1700778"/>
            <a:ext cx="3865510" cy="1276350"/>
          </a:xfrm>
        </p:spPr>
        <p:txBody>
          <a:bodyPr>
            <a:noAutofit/>
          </a:bodyPr>
          <a:lstStyle>
            <a:lvl1pPr>
              <a:defRPr>
                <a:latin typeface="Calibri" panose="020F0502020204030204" pitchFamily="34" charset="0"/>
              </a:defRPr>
            </a:lvl1pPr>
          </a:lstStyle>
          <a:p>
            <a:pPr lvl="0"/>
            <a:r>
              <a:rPr lang="en-US"/>
              <a:t>Text goes here</a:t>
            </a:r>
          </a:p>
        </p:txBody>
      </p:sp>
      <p:sp>
        <p:nvSpPr>
          <p:cNvPr id="43" name="Text Placeholder 40"/>
          <p:cNvSpPr>
            <a:spLocks noGrp="1"/>
          </p:cNvSpPr>
          <p:nvPr>
            <p:ph type="body" sz="quarter" idx="16" hasCustomPrompt="1"/>
          </p:nvPr>
        </p:nvSpPr>
        <p:spPr>
          <a:xfrm>
            <a:off x="809625" y="4329678"/>
            <a:ext cx="3609342" cy="1276350"/>
          </a:xfrm>
        </p:spPr>
        <p:txBody>
          <a:bodyPr>
            <a:noAutofit/>
          </a:bodyPr>
          <a:lstStyle>
            <a:lvl1pPr>
              <a:defRPr>
                <a:latin typeface="Calibri" panose="020F0502020204030204" pitchFamily="34" charset="0"/>
              </a:defRPr>
            </a:lvl1pPr>
          </a:lstStyle>
          <a:p>
            <a:pPr lvl="0"/>
            <a:r>
              <a:rPr lang="en-US"/>
              <a:t>Text goes here</a:t>
            </a:r>
          </a:p>
        </p:txBody>
      </p:sp>
      <p:sp>
        <p:nvSpPr>
          <p:cNvPr id="44" name="Text Placeholder 40"/>
          <p:cNvSpPr>
            <a:spLocks noGrp="1"/>
          </p:cNvSpPr>
          <p:nvPr>
            <p:ph type="body" sz="quarter" idx="17" hasCustomPrompt="1"/>
          </p:nvPr>
        </p:nvSpPr>
        <p:spPr>
          <a:xfrm>
            <a:off x="4866685" y="4329678"/>
            <a:ext cx="3865510" cy="1276350"/>
          </a:xfrm>
        </p:spPr>
        <p:txBody>
          <a:bodyPr>
            <a:noAutofit/>
          </a:bodyPr>
          <a:lstStyle>
            <a:lvl1pPr>
              <a:defRPr>
                <a:latin typeface="Calibri" panose="020F0502020204030204" pitchFamily="34" charset="0"/>
              </a:defRPr>
            </a:lvl1pPr>
          </a:lstStyle>
          <a:p>
            <a:pPr lvl="0"/>
            <a:r>
              <a:rPr lang="en-US"/>
              <a:t>Text goes here</a:t>
            </a:r>
          </a:p>
        </p:txBody>
      </p:sp>
      <p:sp>
        <p:nvSpPr>
          <p:cNvPr id="21" name="Rectangle 20"/>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4232509629"/>
      </p:ext>
    </p:extLst>
  </p:cSld>
  <p:clrMapOvr>
    <a:masterClrMapping/>
  </p:clrMapOvr>
  <p:hf hdr="0" ftr="0" dt="0"/>
  <p:extLst>
    <p:ext uri="{DCECCB84-F9BA-43D5-87BE-67443E8EF086}">
      <p15:sldGuideLst xmlns:p15="http://schemas.microsoft.com/office/powerpoint/2012/main">
        <p15:guide id="1" orient="horz" pos="1224">
          <p15:clr>
            <a:srgbClr val="FBAE40"/>
          </p15:clr>
        </p15:guide>
        <p15:guide id="2" pos="2880">
          <p15:clr>
            <a:srgbClr val="FBAE40"/>
          </p15:clr>
        </p15:guide>
        <p15:guide id="3" pos="3048">
          <p15:clr>
            <a:srgbClr val="FBAE40"/>
          </p15:clr>
        </p15:guide>
        <p15:guide id="4" pos="696">
          <p15:clr>
            <a:srgbClr val="FBAE40"/>
          </p15:clr>
        </p15:guide>
        <p15:guide id="6" orient="horz"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enefits Overlay Right - B">
    <p:spTree>
      <p:nvGrpSpPr>
        <p:cNvPr id="1" name=""/>
        <p:cNvGrpSpPr/>
        <p:nvPr/>
      </p:nvGrpSpPr>
      <p:grpSpPr>
        <a:xfrm>
          <a:off x="0" y="0"/>
          <a:ext cx="0" cy="0"/>
          <a:chOff x="0" y="0"/>
          <a:chExt cx="0" cy="0"/>
        </a:xfrm>
      </p:grpSpPr>
      <p:grpSp>
        <p:nvGrpSpPr>
          <p:cNvPr id="18" name="Group 17"/>
          <p:cNvGrpSpPr/>
          <p:nvPr/>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0600" y="-106680"/>
            <a:ext cx="4343400" cy="7025640"/>
          </a:xfrm>
          <a:prstGeom prst="rect">
            <a:avLst/>
          </a:prstGeom>
        </p:spPr>
      </p:pic>
      <p:sp>
        <p:nvSpPr>
          <p:cNvPr id="24" name="Flowchart: Manual Input 8"/>
          <p:cNvSpPr/>
          <p:nvPr/>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47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6" name="Straight Connector 25"/>
          <p:cNvCxnSpPr/>
          <p:nvPr/>
        </p:nvCxnSpPr>
        <p:spPr>
          <a:xfrm>
            <a:off x="407936" y="1421779"/>
            <a:ext cx="515022" cy="0"/>
          </a:xfrm>
          <a:prstGeom prst="line">
            <a:avLst/>
          </a:prstGeom>
          <a:noFill/>
          <a:ln w="85725" cap="flat" cmpd="sng" algn="ctr">
            <a:solidFill>
              <a:srgbClr val="008BCE"/>
            </a:solidFill>
            <a:prstDash val="solid"/>
            <a:miter lim="800000"/>
          </a:ln>
          <a:effectLst/>
        </p:spPr>
      </p:cxnSp>
      <p:sp>
        <p:nvSpPr>
          <p:cNvPr id="27" name="Freeform 113"/>
          <p:cNvSpPr>
            <a:spLocks noChangeArrowheads="1"/>
          </p:cNvSpPr>
          <p:nvPr/>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28" name="Freeform 113"/>
          <p:cNvSpPr>
            <a:spLocks noChangeArrowheads="1"/>
          </p:cNvSpPr>
          <p:nvPr/>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29" name="Freeform 113"/>
          <p:cNvSpPr>
            <a:spLocks noChangeArrowheads="1"/>
          </p:cNvSpPr>
          <p:nvPr/>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5"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45"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47"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48"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49"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50"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51"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2" name="Rectangle 21"/>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421331344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024">
          <p15:clr>
            <a:srgbClr val="FBAE40"/>
          </p15:clr>
        </p15:guide>
        <p15:guide id="3" pos="57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 Benefits Overlay Right - Y">
    <p:spTree>
      <p:nvGrpSpPr>
        <p:cNvPr id="1" name=""/>
        <p:cNvGrpSpPr/>
        <p:nvPr/>
      </p:nvGrpSpPr>
      <p:grpSpPr>
        <a:xfrm>
          <a:off x="0" y="0"/>
          <a:ext cx="0" cy="0"/>
          <a:chOff x="0" y="0"/>
          <a:chExt cx="0" cy="0"/>
        </a:xfrm>
      </p:grpSpPr>
      <p:grpSp>
        <p:nvGrpSpPr>
          <p:cNvPr id="18" name="Group 17"/>
          <p:cNvGrpSpPr/>
          <p:nvPr/>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00600" y="-106680"/>
            <a:ext cx="4343400" cy="7025640"/>
          </a:xfrm>
          <a:prstGeom prst="rect">
            <a:avLst/>
          </a:prstGeom>
        </p:spPr>
      </p:pic>
      <p:sp>
        <p:nvSpPr>
          <p:cNvPr id="24" name="Flowchart: Manual Input 8"/>
          <p:cNvSpPr/>
          <p:nvPr/>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32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1" name="Straight Connector 20"/>
          <p:cNvCxnSpPr/>
          <p:nvPr/>
        </p:nvCxnSpPr>
        <p:spPr>
          <a:xfrm>
            <a:off x="407936" y="1421779"/>
            <a:ext cx="515022" cy="0"/>
          </a:xfrm>
          <a:prstGeom prst="line">
            <a:avLst/>
          </a:prstGeom>
          <a:noFill/>
          <a:ln w="85725" cap="flat" cmpd="sng" algn="ctr">
            <a:solidFill>
              <a:srgbClr val="008BCE"/>
            </a:solidFill>
            <a:prstDash val="solid"/>
            <a:miter lim="800000"/>
          </a:ln>
          <a:effectLst/>
        </p:spPr>
      </p:cxnSp>
      <p:sp>
        <p:nvSpPr>
          <p:cNvPr id="22" name="Freeform 113"/>
          <p:cNvSpPr>
            <a:spLocks noChangeArrowheads="1"/>
          </p:cNvSpPr>
          <p:nvPr/>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23" name="Freeform 113"/>
          <p:cNvSpPr>
            <a:spLocks noChangeArrowheads="1"/>
          </p:cNvSpPr>
          <p:nvPr/>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0" name="Freeform 113"/>
          <p:cNvSpPr>
            <a:spLocks noChangeArrowheads="1"/>
          </p:cNvSpPr>
          <p:nvPr/>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1"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32"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33"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34"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36"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37"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38"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7" name="Rectangle 26"/>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132652403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024">
          <p15:clr>
            <a:srgbClr val="FBAE40"/>
          </p15:clr>
        </p15:guide>
        <p15:guide id="3" pos="57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enefits Overlay Right - 2B">
    <p:spTree>
      <p:nvGrpSpPr>
        <p:cNvPr id="1" name=""/>
        <p:cNvGrpSpPr/>
        <p:nvPr/>
      </p:nvGrpSpPr>
      <p:grpSpPr>
        <a:xfrm>
          <a:off x="0" y="0"/>
          <a:ext cx="0" cy="0"/>
          <a:chOff x="0" y="0"/>
          <a:chExt cx="0" cy="0"/>
        </a:xfrm>
      </p:grpSpPr>
      <p:grpSp>
        <p:nvGrpSpPr>
          <p:cNvPr id="18" name="Group 17"/>
          <p:cNvGrpSpPr/>
          <p:nvPr/>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descr="half bus go lef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2826" y="-220389"/>
            <a:ext cx="4321174" cy="7209023"/>
          </a:xfrm>
          <a:prstGeom prst="rect">
            <a:avLst/>
          </a:prstGeom>
        </p:spPr>
      </p:pic>
      <p:sp>
        <p:nvSpPr>
          <p:cNvPr id="24" name="Flowchart: Manual Input 8"/>
          <p:cNvSpPr/>
          <p:nvPr/>
        </p:nvSpPr>
        <p:spPr>
          <a:xfrm>
            <a:off x="6748646" y="-94731"/>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34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30" name="Straight Connector 29"/>
          <p:cNvCxnSpPr/>
          <p:nvPr/>
        </p:nvCxnSpPr>
        <p:spPr>
          <a:xfrm>
            <a:off x="407936" y="1421779"/>
            <a:ext cx="515022" cy="0"/>
          </a:xfrm>
          <a:prstGeom prst="line">
            <a:avLst/>
          </a:prstGeom>
          <a:noFill/>
          <a:ln w="85725" cap="flat" cmpd="sng" algn="ctr">
            <a:solidFill>
              <a:srgbClr val="008BCE"/>
            </a:solidFill>
            <a:prstDash val="solid"/>
            <a:miter lim="800000"/>
          </a:ln>
          <a:effectLst/>
        </p:spPr>
      </p:cxnSp>
      <p:sp>
        <p:nvSpPr>
          <p:cNvPr id="31" name="Freeform 113"/>
          <p:cNvSpPr>
            <a:spLocks noChangeArrowheads="1"/>
          </p:cNvSpPr>
          <p:nvPr/>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2" name="Freeform 113"/>
          <p:cNvSpPr>
            <a:spLocks noChangeArrowheads="1"/>
          </p:cNvSpPr>
          <p:nvPr/>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3" name="Freeform 113"/>
          <p:cNvSpPr>
            <a:spLocks noChangeArrowheads="1"/>
          </p:cNvSpPr>
          <p:nvPr/>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4"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36"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37"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38"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39"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40"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41"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2" name="Rectangle 21"/>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276373911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024">
          <p15:clr>
            <a:srgbClr val="FBAE40"/>
          </p15:clr>
        </p15:guide>
        <p15:guide id="3" pos="57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enefits Overlay Right - 2Y">
    <p:spTree>
      <p:nvGrpSpPr>
        <p:cNvPr id="1" name=""/>
        <p:cNvGrpSpPr/>
        <p:nvPr/>
      </p:nvGrpSpPr>
      <p:grpSpPr>
        <a:xfrm>
          <a:off x="0" y="0"/>
          <a:ext cx="0" cy="0"/>
          <a:chOff x="0" y="0"/>
          <a:chExt cx="0" cy="0"/>
        </a:xfrm>
      </p:grpSpPr>
      <p:grpSp>
        <p:nvGrpSpPr>
          <p:cNvPr id="18" name="Group 17"/>
          <p:cNvGrpSpPr/>
          <p:nvPr/>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8" name="Picture 27" descr="half bus go lef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2826" y="-220389"/>
            <a:ext cx="4321174" cy="7209023"/>
          </a:xfrm>
          <a:prstGeom prst="rect">
            <a:avLst/>
          </a:prstGeom>
        </p:spPr>
      </p:pic>
      <p:sp>
        <p:nvSpPr>
          <p:cNvPr id="24" name="Flowchart: Manual Input 8"/>
          <p:cNvSpPr/>
          <p:nvPr/>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34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1" name="Straight Connector 20"/>
          <p:cNvCxnSpPr/>
          <p:nvPr/>
        </p:nvCxnSpPr>
        <p:spPr>
          <a:xfrm>
            <a:off x="407936" y="1421779"/>
            <a:ext cx="515022" cy="0"/>
          </a:xfrm>
          <a:prstGeom prst="line">
            <a:avLst/>
          </a:prstGeom>
          <a:noFill/>
          <a:ln w="85725" cap="flat" cmpd="sng" algn="ctr">
            <a:solidFill>
              <a:srgbClr val="008BCE"/>
            </a:solidFill>
            <a:prstDash val="solid"/>
            <a:miter lim="800000"/>
          </a:ln>
          <a:effectLst/>
        </p:spPr>
      </p:cxnSp>
      <p:sp>
        <p:nvSpPr>
          <p:cNvPr id="22" name="Freeform 113"/>
          <p:cNvSpPr>
            <a:spLocks noChangeArrowheads="1"/>
          </p:cNvSpPr>
          <p:nvPr/>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23" name="Freeform 113"/>
          <p:cNvSpPr>
            <a:spLocks noChangeArrowheads="1"/>
          </p:cNvSpPr>
          <p:nvPr/>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0" name="Freeform 113"/>
          <p:cNvSpPr>
            <a:spLocks noChangeArrowheads="1"/>
          </p:cNvSpPr>
          <p:nvPr/>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1"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32"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33"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34"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36"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37"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38"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7" name="Rectangle 26"/>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93882828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024">
          <p15:clr>
            <a:srgbClr val="FBAE40"/>
          </p15:clr>
        </p15:guide>
        <p15:guide id="3" pos="57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ustom Square Photo and Text Box">
    <p:spTree>
      <p:nvGrpSpPr>
        <p:cNvPr id="1" name=""/>
        <p:cNvGrpSpPr/>
        <p:nvPr/>
      </p:nvGrpSpPr>
      <p:grpSpPr>
        <a:xfrm>
          <a:off x="0" y="0"/>
          <a:ext cx="0" cy="0"/>
          <a:chOff x="0" y="0"/>
          <a:chExt cx="0" cy="0"/>
        </a:xfrm>
      </p:grpSpPr>
      <p:sp>
        <p:nvSpPr>
          <p:cNvPr id="21" name="Text Placeholder 20"/>
          <p:cNvSpPr>
            <a:spLocks noGrp="1"/>
          </p:cNvSpPr>
          <p:nvPr>
            <p:ph type="body" sz="quarter" idx="12" hasCustomPrompt="1"/>
          </p:nvPr>
        </p:nvSpPr>
        <p:spPr>
          <a:xfrm>
            <a:off x="4711701" y="1835136"/>
            <a:ext cx="4127500" cy="44227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1201" y="1966318"/>
            <a:ext cx="3670300" cy="3230134"/>
          </a:xfrm>
          <a:prstGeom prst="rect">
            <a:avLst/>
          </a:prstGeom>
          <a:ln w="38100">
            <a:solidFill>
              <a:srgbClr val="FF6C2C"/>
            </a:solidFill>
            <a:miter lim="800000"/>
          </a:ln>
        </p:spPr>
      </p:pic>
      <p:grpSp>
        <p:nvGrpSpPr>
          <p:cNvPr id="12" name="Group 11"/>
          <p:cNvGrpSpPr/>
          <p:nvPr/>
        </p:nvGrpSpPr>
        <p:grpSpPr>
          <a:xfrm>
            <a:off x="0" y="6050174"/>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9"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Slide Title</a:t>
            </a:r>
          </a:p>
        </p:txBody>
      </p:sp>
      <p:cxnSp>
        <p:nvCxnSpPr>
          <p:cNvPr id="15" name="Straight Connector 14"/>
          <p:cNvCxnSpPr/>
          <p:nvPr/>
        </p:nvCxnSpPr>
        <p:spPr>
          <a:xfrm>
            <a:off x="727296" y="1517298"/>
            <a:ext cx="515022" cy="0"/>
          </a:xfrm>
          <a:prstGeom prst="line">
            <a:avLst/>
          </a:prstGeom>
          <a:noFill/>
          <a:ln w="85725" cap="flat" cmpd="sng" algn="ctr">
            <a:solidFill>
              <a:srgbClr val="008BCE"/>
            </a:solidFill>
            <a:prstDash val="solid"/>
            <a:miter lim="800000"/>
          </a:ln>
          <a:effectLst/>
        </p:spPr>
      </p:cxnSp>
      <p:sp>
        <p:nvSpPr>
          <p:cNvPr id="11" name="Rectangle 10"/>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631951409"/>
      </p:ext>
    </p:extLst>
  </p:cSld>
  <p:clrMapOvr>
    <a:masterClrMapping/>
  </p:clrMapOvr>
  <p:hf hdr="0" ftr="0" dt="0"/>
  <p:extLst>
    <p:ext uri="{DCECCB84-F9BA-43D5-87BE-67443E8EF086}">
      <p15:sldGuideLst xmlns:p15="http://schemas.microsoft.com/office/powerpoint/2012/main">
        <p15:guide id="1" orient="horz" pos="1392">
          <p15:clr>
            <a:srgbClr val="FBAE40"/>
          </p15:clr>
        </p15:guide>
        <p15:guide id="2" pos="432">
          <p15:clr>
            <a:srgbClr val="FBAE40"/>
          </p15:clr>
        </p15:guide>
        <p15:guide id="3" pos="2760">
          <p15:clr>
            <a:srgbClr val="FBAE40"/>
          </p15:clr>
        </p15:guide>
        <p15:guide id="4" orient="horz" pos="352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lumn Text Boxes (editor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951" y="1476374"/>
            <a:ext cx="4143375" cy="1724026"/>
          </a:xfrm>
        </p:spPr>
        <p:txBody>
          <a:bodyPr anchor="b" anchorCtr="0">
            <a:noAutofit/>
          </a:bodyPr>
          <a:lstStyle>
            <a:lvl1pPr>
              <a:lnSpc>
                <a:spcPct val="80000"/>
              </a:lnSpc>
              <a:defRPr sz="4000" baseline="0">
                <a:latin typeface="Franklin Gothic Demi" charset="0"/>
              </a:defRPr>
            </a:lvl1pPr>
          </a:lstStyle>
          <a:p>
            <a:pPr lvl="0"/>
            <a:r>
              <a:rPr lang="en-US"/>
              <a:t>This is The Main Idea of This Slide</a:t>
            </a:r>
          </a:p>
        </p:txBody>
      </p:sp>
      <p:cxnSp>
        <p:nvCxnSpPr>
          <p:cNvPr id="14" name="Straight Connector 13"/>
          <p:cNvCxnSpPr/>
          <p:nvPr/>
        </p:nvCxnSpPr>
        <p:spPr>
          <a:xfrm>
            <a:off x="488349" y="3200400"/>
            <a:ext cx="515022" cy="0"/>
          </a:xfrm>
          <a:prstGeom prst="line">
            <a:avLst/>
          </a:prstGeom>
          <a:noFill/>
          <a:ln w="85725" cap="flat" cmpd="sng" algn="ctr">
            <a:solidFill>
              <a:srgbClr val="008BCE"/>
            </a:solidFill>
            <a:prstDash val="solid"/>
            <a:miter lim="800000"/>
          </a:ln>
          <a:effectLst/>
        </p:spPr>
      </p:cxnSp>
      <p:sp>
        <p:nvSpPr>
          <p:cNvPr id="16" name="Text Placeholder 15"/>
          <p:cNvSpPr>
            <a:spLocks noGrp="1"/>
          </p:cNvSpPr>
          <p:nvPr>
            <p:ph type="body" sz="quarter" idx="10" hasCustomPrompt="1"/>
          </p:nvPr>
        </p:nvSpPr>
        <p:spPr>
          <a:xfrm>
            <a:off x="415925" y="3429001"/>
            <a:ext cx="3962400" cy="24511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Calibri" panose="020F0502020204030204" pitchFamily="34" charset="0"/>
              </a:defRPr>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p:txBody>
      </p:sp>
      <p:sp>
        <p:nvSpPr>
          <p:cNvPr id="17" name="Text Placeholder 15"/>
          <p:cNvSpPr>
            <a:spLocks noGrp="1"/>
          </p:cNvSpPr>
          <p:nvPr>
            <p:ph type="body" sz="quarter" idx="11" hasCustomPrompt="1"/>
          </p:nvPr>
        </p:nvSpPr>
        <p:spPr>
          <a:xfrm>
            <a:off x="4690874" y="1899134"/>
            <a:ext cx="3962400" cy="3974724"/>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Calibri" panose="020F0502020204030204" pitchFamily="34" charset="0"/>
              </a:defRPr>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grpSp>
        <p:nvGrpSpPr>
          <p:cNvPr id="8" name="Group 7"/>
          <p:cNvGrpSpPr/>
          <p:nvPr/>
        </p:nvGrpSpPr>
        <p:grpSpPr>
          <a:xfrm>
            <a:off x="0" y="6050174"/>
            <a:ext cx="9144000" cy="550325"/>
            <a:chOff x="0" y="6050172"/>
            <a:chExt cx="9144000" cy="550325"/>
          </a:xfrm>
        </p:grpSpPr>
        <p:cxnSp>
          <p:nvCxnSpPr>
            <p:cNvPr id="9" name="Straight Connector 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12" name="Rectangle 11"/>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2898412697"/>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lumn One Text Box (editorial)">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72527" y="3681414"/>
            <a:ext cx="8461507" cy="2138201"/>
          </a:xfrm>
        </p:spPr>
        <p:txBody>
          <a:bodyPr numCol="2" spcCol="36576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atin typeface="Calibri" panose="020F0502020204030204" pitchFamily="34" charset="0"/>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lvl="0"/>
            <a:endParaRPr lang="en-US"/>
          </a:p>
        </p:txBody>
      </p:sp>
      <p:grpSp>
        <p:nvGrpSpPr>
          <p:cNvPr id="7" name="Group 6"/>
          <p:cNvGrpSpPr/>
          <p:nvPr/>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10" name="Title 1"/>
          <p:cNvSpPr>
            <a:spLocks noGrp="1"/>
          </p:cNvSpPr>
          <p:nvPr>
            <p:ph type="title" hasCustomPrompt="1"/>
          </p:nvPr>
        </p:nvSpPr>
        <p:spPr>
          <a:xfrm>
            <a:off x="361951" y="1476374"/>
            <a:ext cx="4143375" cy="1724026"/>
          </a:xfrm>
        </p:spPr>
        <p:txBody>
          <a:bodyPr anchor="b" anchorCtr="0">
            <a:noAutofit/>
          </a:bodyPr>
          <a:lstStyle>
            <a:lvl1pPr>
              <a:lnSpc>
                <a:spcPct val="80000"/>
              </a:lnSpc>
              <a:defRPr sz="4000" baseline="0">
                <a:latin typeface="Franklin Gothic Demi" charset="0"/>
              </a:defRPr>
            </a:lvl1pPr>
          </a:lstStyle>
          <a:p>
            <a:pPr lvl="0"/>
            <a:r>
              <a:rPr lang="en-US"/>
              <a:t>This is The Main Idea of This Slide</a:t>
            </a:r>
          </a:p>
        </p:txBody>
      </p:sp>
      <p:cxnSp>
        <p:nvCxnSpPr>
          <p:cNvPr id="11" name="Straight Connector 10"/>
          <p:cNvCxnSpPr/>
          <p:nvPr/>
        </p:nvCxnSpPr>
        <p:spPr>
          <a:xfrm>
            <a:off x="488349" y="3200400"/>
            <a:ext cx="515022" cy="0"/>
          </a:xfrm>
          <a:prstGeom prst="line">
            <a:avLst/>
          </a:prstGeom>
          <a:noFill/>
          <a:ln w="85725" cap="flat" cmpd="sng" algn="ctr">
            <a:solidFill>
              <a:srgbClr val="008BCE"/>
            </a:solidFill>
            <a:prstDash val="solid"/>
            <a:miter lim="800000"/>
          </a:ln>
          <a:effectLst/>
        </p:spPr>
      </p:cxnSp>
      <p:sp>
        <p:nvSpPr>
          <p:cNvPr id="13" name="Rectangle 12"/>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115017205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p>
        </p:txBody>
      </p:sp>
      <p:sp>
        <p:nvSpPr>
          <p:cNvPr id="4" name="Rectangle 3"/>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2815290244"/>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 2">
    <p:spTree>
      <p:nvGrpSpPr>
        <p:cNvPr id="1" name=""/>
        <p:cNvGrpSpPr/>
        <p:nvPr/>
      </p:nvGrpSpPr>
      <p:grpSpPr>
        <a:xfrm>
          <a:off x="0" y="0"/>
          <a:ext cx="0" cy="0"/>
          <a:chOff x="0" y="0"/>
          <a:chExt cx="0" cy="0"/>
        </a:xfrm>
      </p:grpSpPr>
      <p:sp>
        <p:nvSpPr>
          <p:cNvPr id="3" name="Rectangle 2"/>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300133349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endParaRPr lang="en-US"/>
          </a:p>
        </p:txBody>
      </p:sp>
      <p:sp>
        <p:nvSpPr>
          <p:cNvPr id="3" name="Rectangle 13"/>
          <p:cNvSpPr>
            <a:spLocks noGrp="1" noChangeArrowheads="1"/>
          </p:cNvSpPr>
          <p:nvPr>
            <p:ph type="sldNum" sz="quarter" idx="11"/>
          </p:nvPr>
        </p:nvSpPr>
        <p:spPr>
          <a:ln/>
        </p:spPr>
        <p:txBody>
          <a:bodyPr/>
          <a:lstStyle>
            <a:lvl1pPr>
              <a:defRPr/>
            </a:lvl1pPr>
          </a:lstStyle>
          <a:p>
            <a:pPr>
              <a:defRPr/>
            </a:pPr>
            <a:fld id="{F5A40728-EE7D-404C-987C-77B520FEDCC5}" type="slidenum">
              <a:rPr lang="en-US" smtClean="0"/>
              <a:pPr>
                <a:defRPr/>
              </a:pPr>
              <a:t>‹#›</a:t>
            </a:fld>
            <a:endParaRPr lang="en-US"/>
          </a:p>
        </p:txBody>
      </p:sp>
    </p:spTree>
    <p:extLst>
      <p:ext uri="{BB962C8B-B14F-4D97-AF65-F5344CB8AC3E}">
        <p14:creationId xmlns:p14="http://schemas.microsoft.com/office/powerpoint/2010/main" val="2791899053"/>
      </p:ext>
    </p:extLst>
  </p:cSld>
  <p:clrMapOvr>
    <a:masterClrMapping/>
  </p:clrMapOvr>
  <p:transition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 3">
    <p:spTree>
      <p:nvGrpSpPr>
        <p:cNvPr id="1" name=""/>
        <p:cNvGrpSpPr/>
        <p:nvPr/>
      </p:nvGrpSpPr>
      <p:grpSpPr>
        <a:xfrm>
          <a:off x="0" y="0"/>
          <a:ext cx="0" cy="0"/>
          <a:chOff x="0" y="0"/>
          <a:chExt cx="0" cy="0"/>
        </a:xfrm>
      </p:grpSpPr>
      <p:grpSp>
        <p:nvGrpSpPr>
          <p:cNvPr id="7" name="Group 6"/>
          <p:cNvGrpSpPr/>
          <p:nvPr/>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11" name="Rectangle 10"/>
          <p:cNvSpPr/>
          <p:nvPr/>
        </p:nvSpPr>
        <p:spPr>
          <a:xfrm>
            <a:off x="497841" y="3241040"/>
            <a:ext cx="619760" cy="264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367145304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Closing Slid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0197" y="6222107"/>
            <a:ext cx="2219499" cy="54864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468" y="5712119"/>
            <a:ext cx="2169319" cy="919602"/>
          </a:xfrm>
          <a:prstGeom prst="rect">
            <a:avLst/>
          </a:prstGeom>
        </p:spPr>
      </p:pic>
      <p:cxnSp>
        <p:nvCxnSpPr>
          <p:cNvPr id="4" name="Straight Connector 3"/>
          <p:cNvCxnSpPr/>
          <p:nvPr/>
        </p:nvCxnSpPr>
        <p:spPr>
          <a:xfrm flipV="1">
            <a:off x="3906519" y="0"/>
            <a:ext cx="2376835" cy="6866438"/>
          </a:xfrm>
          <a:prstGeom prst="line">
            <a:avLst/>
          </a:prstGeom>
          <a:noFill/>
          <a:ln w="6350" cap="flat" cmpd="sng" algn="ctr">
            <a:solidFill>
              <a:srgbClr val="008BCE"/>
            </a:solidFill>
            <a:prstDash val="solid"/>
            <a:miter lim="800000"/>
          </a:ln>
          <a:effectLst/>
        </p:spPr>
      </p:cxnSp>
      <p:sp>
        <p:nvSpPr>
          <p:cNvPr id="2" name="Slide Number Placeholder 1"/>
          <p:cNvSpPr>
            <a:spLocks noGrp="1"/>
          </p:cNvSpPr>
          <p:nvPr>
            <p:ph type="sldNum" sz="quarter" idx="10"/>
          </p:nvPr>
        </p:nvSpPr>
        <p:spPr/>
        <p:txBody>
          <a:bodyPr/>
          <a:lstStyle/>
          <a:p>
            <a:pPr>
              <a:defRPr/>
            </a:pPr>
            <a:fld id="{5E6A5B61-E1F3-4C90-A299-144F8406C3B9}" type="slidenum">
              <a:rPr lang="en-US" smtClean="0"/>
              <a:pPr>
                <a:defRPr/>
              </a:pPr>
              <a:t>‹#›</a:t>
            </a:fld>
            <a:endParaRPr lang="en-US"/>
          </a:p>
        </p:txBody>
      </p:sp>
    </p:spTree>
    <p:extLst>
      <p:ext uri="{BB962C8B-B14F-4D97-AF65-F5344CB8AC3E}">
        <p14:creationId xmlns:p14="http://schemas.microsoft.com/office/powerpoint/2010/main" val="3583820712"/>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8255" y="416019"/>
            <a:ext cx="7791738" cy="870064"/>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32273" y="1420015"/>
            <a:ext cx="8279455" cy="41153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xfrm>
            <a:off x="6781512" y="6241579"/>
            <a:ext cx="1905000" cy="458040"/>
          </a:xfrm>
          <a:ln/>
        </p:spPr>
        <p:txBody>
          <a:bodyPr/>
          <a:lstStyle>
            <a:lvl1pPr algn="ctr">
              <a:defRPr>
                <a:solidFill>
                  <a:schemeClr val="bg1">
                    <a:lumMod val="65000"/>
                  </a:schemeClr>
                </a:solidFill>
              </a:defRPr>
            </a:lvl1pPr>
          </a:lstStyle>
          <a:p>
            <a:pPr>
              <a:defRPr/>
            </a:pPr>
            <a:fld id="{57A8BA81-9280-4DF8-B8D4-765ABA382E57}" type="slidenum">
              <a:rPr lang="en-US" smtClean="0"/>
              <a:pPr>
                <a:defRPr/>
              </a:pPr>
              <a:t>‹#›</a:t>
            </a:fld>
            <a:endParaRPr lang="en-US"/>
          </a:p>
        </p:txBody>
      </p:sp>
    </p:spTree>
    <p:extLst>
      <p:ext uri="{BB962C8B-B14F-4D97-AF65-F5344CB8AC3E}">
        <p14:creationId xmlns:p14="http://schemas.microsoft.com/office/powerpoint/2010/main" val="541382354"/>
      </p:ext>
    </p:extLst>
  </p:cSld>
  <p:clrMapOvr>
    <a:masterClrMapping/>
  </p:clrMapOvr>
  <p:transition advClick="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276" name="Rectangle 12"/>
          <p:cNvSpPr>
            <a:spLocks noGrp="1" noChangeArrowheads="1"/>
          </p:cNvSpPr>
          <p:nvPr>
            <p:ph type="ctrTitle"/>
          </p:nvPr>
        </p:nvSpPr>
        <p:spPr>
          <a:xfrm>
            <a:off x="990029" y="1829360"/>
            <a:ext cx="7772977" cy="1143000"/>
          </a:xfrm>
        </p:spPr>
        <p:txBody>
          <a:bodyPr/>
          <a:lstStyle>
            <a:lvl1pPr>
              <a:defRPr/>
            </a:lvl1pPr>
          </a:lstStyle>
          <a:p>
            <a:r>
              <a:rPr lang="en-US"/>
              <a:t>Click to edit Master title style</a:t>
            </a:r>
          </a:p>
        </p:txBody>
      </p:sp>
      <p:sp>
        <p:nvSpPr>
          <p:cNvPr id="11277" name="Rectangle 13"/>
          <p:cNvSpPr>
            <a:spLocks noGrp="1" noChangeArrowheads="1"/>
          </p:cNvSpPr>
          <p:nvPr>
            <p:ph type="subTitle" idx="1"/>
          </p:nvPr>
        </p:nvSpPr>
        <p:spPr>
          <a:xfrm>
            <a:off x="1371029" y="3885640"/>
            <a:ext cx="6401955" cy="1753721"/>
          </a:xfrm>
        </p:spPr>
        <p:txBody>
          <a:bodyPr/>
          <a:lstStyle>
            <a:lvl1pPr marL="0" indent="0" algn="ctr">
              <a:buFontTx/>
              <a:buNone/>
              <a:defRPr/>
            </a:lvl1pPr>
          </a:lstStyle>
          <a:p>
            <a:r>
              <a:rPr lang="en-US"/>
              <a:t>Click to edit Master subtitle style</a:t>
            </a:r>
          </a:p>
        </p:txBody>
      </p:sp>
      <p:sp>
        <p:nvSpPr>
          <p:cNvPr id="4" name="Rectangle 15"/>
          <p:cNvSpPr>
            <a:spLocks noGrp="1" noChangeArrowheads="1"/>
          </p:cNvSpPr>
          <p:nvPr>
            <p:ph type="ftr" sz="quarter" idx="10"/>
          </p:nvPr>
        </p:nvSpPr>
        <p:spPr>
          <a:xfrm>
            <a:off x="3429000" y="6248681"/>
            <a:ext cx="2895023" cy="456640"/>
          </a:xfrm>
        </p:spPr>
        <p:txBody>
          <a:bodyPr/>
          <a:lstStyle>
            <a:lvl1pPr>
              <a:defRPr>
                <a:solidFill>
                  <a:schemeClr val="bg2"/>
                </a:solidFill>
              </a:defRPr>
            </a:lvl1pPr>
          </a:lstStyle>
          <a:p>
            <a:pPr>
              <a:defRPr/>
            </a:pPr>
            <a:endParaRPr lang="en-US"/>
          </a:p>
        </p:txBody>
      </p:sp>
      <p:sp>
        <p:nvSpPr>
          <p:cNvPr id="5" name="Rectangle 16"/>
          <p:cNvSpPr>
            <a:spLocks noGrp="1" noChangeArrowheads="1"/>
          </p:cNvSpPr>
          <p:nvPr>
            <p:ph type="sldNum" sz="quarter" idx="11"/>
          </p:nvPr>
        </p:nvSpPr>
        <p:spPr>
          <a:xfrm>
            <a:off x="6858000" y="6248681"/>
            <a:ext cx="1905000" cy="456640"/>
          </a:xfrm>
        </p:spPr>
        <p:txBody>
          <a:bodyPr/>
          <a:lstStyle>
            <a:lvl1pPr>
              <a:defRPr sz="1059">
                <a:latin typeface="Symbol" pitchFamily="18" charset="2"/>
              </a:defRPr>
            </a:lvl1pPr>
          </a:lstStyle>
          <a:p>
            <a:pPr>
              <a:defRPr/>
            </a:pPr>
            <a:fld id="{AB657117-3B48-4AB4-9C8E-BFDEF8BFB917}" type="slidenum">
              <a:rPr lang="en-US" smtClean="0"/>
              <a:pPr>
                <a:defRPr/>
              </a:pPr>
              <a:t>‹#›</a:t>
            </a:fld>
            <a:endParaRPr lang="en-US"/>
          </a:p>
        </p:txBody>
      </p:sp>
    </p:spTree>
    <p:extLst>
      <p:ext uri="{BB962C8B-B14F-4D97-AF65-F5344CB8AC3E}">
        <p14:creationId xmlns:p14="http://schemas.microsoft.com/office/powerpoint/2010/main" val="3512171069"/>
      </p:ext>
    </p:extLst>
  </p:cSld>
  <p:clrMapOvr>
    <a:masterClrMapping/>
  </p:clrMapOvr>
  <p:transition advClick="0"/>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E6A5B61-E1F3-4C90-A299-144F8406C3B9}" type="slidenum">
              <a:rPr lang="en-US" smtClean="0"/>
              <a:pPr>
                <a:defRPr/>
              </a:pPr>
              <a:t>‹#›</a:t>
            </a:fld>
            <a:endParaRPr lang="en-US"/>
          </a:p>
        </p:txBody>
      </p:sp>
    </p:spTree>
    <p:extLst>
      <p:ext uri="{BB962C8B-B14F-4D97-AF65-F5344CB8AC3E}">
        <p14:creationId xmlns:p14="http://schemas.microsoft.com/office/powerpoint/2010/main" val="2974271991"/>
      </p:ext>
    </p:extLst>
  </p:cSld>
  <p:clrMapOvr>
    <a:masterClrMapping/>
  </p:clrMapOvr>
  <p:transition advClick="0"/>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E6A5B61-E1F3-4C90-A299-144F8406C3B9}" type="slidenum">
              <a:rPr lang="en-US" smtClean="0"/>
              <a:pPr>
                <a:defRPr/>
              </a:pPr>
              <a:t>‹#›</a:t>
            </a:fld>
            <a:endParaRPr lang="en-US"/>
          </a:p>
        </p:txBody>
      </p:sp>
    </p:spTree>
    <p:extLst>
      <p:ext uri="{BB962C8B-B14F-4D97-AF65-F5344CB8AC3E}">
        <p14:creationId xmlns:p14="http://schemas.microsoft.com/office/powerpoint/2010/main" val="3413559325"/>
      </p:ext>
    </p:extLst>
  </p:cSld>
  <p:clrMapOvr>
    <a:masterClrMapping/>
  </p:clrMapOvr>
  <p:transition advClick="0"/>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235"/>
            </a:lvl1pPr>
            <a:lvl2pPr marL="403150" indent="0">
              <a:buNone/>
              <a:defRPr sz="1059"/>
            </a:lvl2pPr>
            <a:lvl3pPr marL="806301" indent="0">
              <a:buNone/>
              <a:defRPr sz="882"/>
            </a:lvl3pPr>
            <a:lvl4pPr marL="1209451" indent="0">
              <a:buNone/>
              <a:defRPr sz="794"/>
            </a:lvl4pPr>
            <a:lvl5pPr marL="1612600" indent="0">
              <a:buNone/>
              <a:defRPr sz="794"/>
            </a:lvl5pPr>
            <a:lvl6pPr marL="2015751" indent="0">
              <a:buNone/>
              <a:defRPr sz="794"/>
            </a:lvl6pPr>
            <a:lvl7pPr marL="2418902" indent="0">
              <a:buNone/>
              <a:defRPr sz="794"/>
            </a:lvl7pPr>
            <a:lvl8pPr marL="2822052" indent="0">
              <a:buNone/>
              <a:defRPr sz="794"/>
            </a:lvl8pPr>
            <a:lvl9pPr marL="3225203" indent="0">
              <a:buNone/>
              <a:defRPr sz="794"/>
            </a:lvl9pPr>
          </a:lstStyle>
          <a:p>
            <a:pPr lvl="0"/>
            <a:r>
              <a:rPr lang="en-US"/>
              <a:t>Edit Master text styles</a:t>
            </a:r>
          </a:p>
        </p:txBody>
      </p:sp>
      <p:sp>
        <p:nvSpPr>
          <p:cNvPr id="5" name="Rectangle 11"/>
          <p:cNvSpPr>
            <a:spLocks noGrp="1" noChangeArrowheads="1"/>
          </p:cNvSpPr>
          <p:nvPr>
            <p:ph type="dt" sz="half" idx="10"/>
          </p:nvPr>
        </p:nvSpPr>
        <p:spPr>
          <a:xfrm>
            <a:off x="914977" y="6324320"/>
            <a:ext cx="1905000" cy="458040"/>
          </a:xfrm>
          <a:prstGeom prst="rect">
            <a:avLst/>
          </a:prstGeom>
        </p:spPr>
        <p:txBody>
          <a:bodyPr/>
          <a:lstStyle>
            <a:lvl1pPr>
              <a:defRPr/>
            </a:lvl1pPr>
          </a:lstStyle>
          <a:p>
            <a:pPr>
              <a:defRPr/>
            </a:pPr>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vl1pPr>
          </a:lstStyle>
          <a:p>
            <a:pPr>
              <a:defRPr/>
            </a:pPr>
            <a:fld id="{648EAFCA-05F2-4864-A185-99EF301E931B}" type="slidenum">
              <a:rPr lang="en-US" smtClean="0"/>
              <a:pPr>
                <a:defRPr/>
              </a:pPr>
              <a:t>‹#›</a:t>
            </a:fld>
            <a:endParaRPr lang="en-US"/>
          </a:p>
        </p:txBody>
      </p:sp>
    </p:spTree>
    <p:extLst>
      <p:ext uri="{BB962C8B-B14F-4D97-AF65-F5344CB8AC3E}">
        <p14:creationId xmlns:p14="http://schemas.microsoft.com/office/powerpoint/2010/main" val="410750414"/>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theme" Target="../theme/theme3.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cstate="print">
            <a:lum/>
          </a:blip>
          <a:srcRect/>
          <a:stretch>
            <a:fillRect t="-1000" b="-1000"/>
          </a:stretch>
        </a:blip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777876" y="416019"/>
            <a:ext cx="7791738" cy="736787"/>
          </a:xfrm>
          <a:prstGeom prst="rect">
            <a:avLst/>
          </a:prstGeom>
          <a:noFill/>
          <a:ln w="9525">
            <a:noFill/>
            <a:miter lim="800000"/>
            <a:headEnd/>
            <a:tailEnd/>
          </a:ln>
        </p:spPr>
        <p:txBody>
          <a:bodyPr vert="horz" wrap="square" lIns="101811" tIns="50906" rIns="101811" bIns="50906" numCol="1" anchor="t" anchorCtr="0" compatLnSpc="1">
            <a:prstTxWarp prst="textNoShape">
              <a:avLst/>
            </a:prstTxWarp>
          </a:bodyPr>
          <a:lstStyle/>
          <a:p>
            <a:pPr lvl="0"/>
            <a:r>
              <a:rPr lang="en-US"/>
              <a:t>Click to edit Master title style</a:t>
            </a:r>
          </a:p>
        </p:txBody>
      </p:sp>
      <p:sp>
        <p:nvSpPr>
          <p:cNvPr id="1027" name="Rectangle 10"/>
          <p:cNvSpPr>
            <a:spLocks noGrp="1" noChangeArrowheads="1"/>
          </p:cNvSpPr>
          <p:nvPr>
            <p:ph type="body" idx="1"/>
          </p:nvPr>
        </p:nvSpPr>
        <p:spPr bwMode="auto">
          <a:xfrm>
            <a:off x="798080" y="1420346"/>
            <a:ext cx="7771534" cy="4115360"/>
          </a:xfrm>
          <a:prstGeom prst="rect">
            <a:avLst/>
          </a:prstGeom>
          <a:noFill/>
          <a:ln w="9525">
            <a:noFill/>
            <a:miter lim="800000"/>
            <a:headEnd/>
            <a:tailEnd/>
          </a:ln>
        </p:spPr>
        <p:txBody>
          <a:bodyPr vert="horz" wrap="square" lIns="101811" tIns="50906" rIns="101811" bIns="50906"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52" name="Rectangle 12"/>
          <p:cNvSpPr>
            <a:spLocks noGrp="1" noChangeArrowheads="1"/>
          </p:cNvSpPr>
          <p:nvPr>
            <p:ph type="ftr" sz="quarter" idx="3"/>
          </p:nvPr>
        </p:nvSpPr>
        <p:spPr bwMode="auto">
          <a:xfrm>
            <a:off x="3352512" y="6324320"/>
            <a:ext cx="2896465" cy="458040"/>
          </a:xfrm>
          <a:prstGeom prst="rect">
            <a:avLst/>
          </a:prstGeom>
          <a:noFill/>
          <a:ln w="9525">
            <a:noFill/>
            <a:miter lim="800000"/>
            <a:headEnd/>
            <a:tailEnd/>
          </a:ln>
          <a:effectLst/>
        </p:spPr>
        <p:txBody>
          <a:bodyPr vert="horz" wrap="square" lIns="101811" tIns="50906" rIns="101811" bIns="50906" numCol="1" anchor="b" anchorCtr="0" compatLnSpc="1">
            <a:prstTxWarp prst="textNoShape">
              <a:avLst/>
            </a:prstTxWarp>
          </a:bodyPr>
          <a:lstStyle>
            <a:lvl1pPr algn="ctr">
              <a:defRPr sz="3177">
                <a:solidFill>
                  <a:schemeClr val="bg1">
                    <a:lumMod val="65000"/>
                  </a:schemeClr>
                </a:solidFill>
                <a:latin typeface="Tahoma" pitchFamily="34" charset="0"/>
                <a:cs typeface="+mn-cs"/>
              </a:defRPr>
            </a:lvl1pPr>
          </a:lstStyle>
          <a:p>
            <a:pPr>
              <a:defRPr/>
            </a:pPr>
            <a:endParaRPr lang="en-US"/>
          </a:p>
        </p:txBody>
      </p:sp>
      <p:sp>
        <p:nvSpPr>
          <p:cNvPr id="10253" name="Rectangle 13"/>
          <p:cNvSpPr>
            <a:spLocks noGrp="1" noChangeArrowheads="1"/>
          </p:cNvSpPr>
          <p:nvPr>
            <p:ph type="sldNum" sz="quarter" idx="4"/>
          </p:nvPr>
        </p:nvSpPr>
        <p:spPr bwMode="auto">
          <a:xfrm>
            <a:off x="6781512" y="6324320"/>
            <a:ext cx="1905000" cy="458040"/>
          </a:xfrm>
          <a:prstGeom prst="rect">
            <a:avLst/>
          </a:prstGeom>
          <a:noFill/>
          <a:ln w="9525">
            <a:noFill/>
            <a:miter lim="800000"/>
            <a:headEnd/>
            <a:tailEnd/>
          </a:ln>
          <a:effectLst/>
        </p:spPr>
        <p:txBody>
          <a:bodyPr vert="horz" wrap="square" lIns="101811" tIns="50906" rIns="101811" bIns="50906" numCol="1" anchor="b" anchorCtr="0" compatLnSpc="1">
            <a:prstTxWarp prst="textNoShape">
              <a:avLst/>
            </a:prstTxWarp>
          </a:bodyPr>
          <a:lstStyle>
            <a:lvl1pPr algn="r">
              <a:defRPr sz="882">
                <a:solidFill>
                  <a:srgbClr val="000000"/>
                </a:solidFill>
                <a:latin typeface="Arial" pitchFamily="34" charset="0"/>
                <a:cs typeface="+mn-cs"/>
              </a:defRPr>
            </a:lvl1pPr>
          </a:lstStyle>
          <a:p>
            <a:pPr>
              <a:defRPr/>
            </a:pPr>
            <a:fld id="{5E6A5B61-E1F3-4C90-A299-144F8406C3B9}" type="slidenum">
              <a:rPr lang="en-US" smtClean="0"/>
              <a:pPr>
                <a:defRPr/>
              </a:pPr>
              <a:t>‹#›</a:t>
            </a:fld>
            <a:endParaRPr lang="en-US"/>
          </a:p>
        </p:txBody>
      </p:sp>
      <p:sp>
        <p:nvSpPr>
          <p:cNvPr id="10255" name="Rectangle 15"/>
          <p:cNvSpPr>
            <a:spLocks noChangeArrowheads="1"/>
          </p:cNvSpPr>
          <p:nvPr/>
        </p:nvSpPr>
        <p:spPr bwMode="auto">
          <a:xfrm>
            <a:off x="1743364" y="683559"/>
            <a:ext cx="7791739" cy="1143000"/>
          </a:xfrm>
          <a:prstGeom prst="rect">
            <a:avLst/>
          </a:prstGeom>
          <a:noFill/>
          <a:ln w="9525">
            <a:noFill/>
            <a:miter lim="800000"/>
            <a:headEnd/>
            <a:tailEnd/>
          </a:ln>
          <a:effectLst/>
        </p:spPr>
        <p:txBody>
          <a:bodyPr lIns="89833" tIns="44917" rIns="89833" bIns="44917" anchor="b"/>
          <a:lstStyle/>
          <a:p>
            <a:pPr defTabSz="898689">
              <a:defRPr/>
            </a:pPr>
            <a:endParaRPr lang="en-US" sz="2824" b="1">
              <a:solidFill>
                <a:srgbClr val="FFFF00"/>
              </a:solidFill>
              <a:latin typeface="Arial" pitchFamily="34" charset="0"/>
              <a:cs typeface="+mn-cs"/>
            </a:endParaRPr>
          </a:p>
        </p:txBody>
      </p:sp>
      <p:sp>
        <p:nvSpPr>
          <p:cNvPr id="10257" name="Text Box 17"/>
          <p:cNvSpPr txBox="1">
            <a:spLocks noChangeArrowheads="1"/>
          </p:cNvSpPr>
          <p:nvPr/>
        </p:nvSpPr>
        <p:spPr bwMode="auto">
          <a:xfrm>
            <a:off x="888372" y="6521824"/>
            <a:ext cx="162895" cy="203563"/>
          </a:xfrm>
          <a:prstGeom prst="rect">
            <a:avLst/>
          </a:prstGeom>
          <a:noFill/>
          <a:ln w="9525">
            <a:noFill/>
            <a:miter lim="800000"/>
            <a:headEnd/>
            <a:tailEnd/>
          </a:ln>
          <a:effectLst/>
        </p:spPr>
        <p:txBody>
          <a:bodyPr wrap="none" lIns="80628" tIns="40313" rIns="80628" bIns="40313">
            <a:spAutoFit/>
          </a:bodyPr>
          <a:lstStyle/>
          <a:p>
            <a:pPr algn="ctr">
              <a:defRPr/>
            </a:pPr>
            <a:endParaRPr lang="en-US" sz="882">
              <a:latin typeface="Arial" pitchFamily="34" charset="0"/>
              <a:cs typeface="+mn-cs"/>
            </a:endParaRPr>
          </a:p>
        </p:txBody>
      </p:sp>
    </p:spTree>
    <p:extLst>
      <p:ext uri="{BB962C8B-B14F-4D97-AF65-F5344CB8AC3E}">
        <p14:creationId xmlns:p14="http://schemas.microsoft.com/office/powerpoint/2010/main" val="1228817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746" r:id="rId18"/>
  </p:sldLayoutIdLst>
  <p:transition advClick="0"/>
  <p:hf hdr="0" ftr="0" dt="0"/>
  <p:txStyles>
    <p:titleStyle>
      <a:lvl1pPr algn="ctr" defTabSz="895118" rtl="0" eaLnBrk="1" fontAlgn="base" hangingPunct="1">
        <a:spcBef>
          <a:spcPct val="0"/>
        </a:spcBef>
        <a:spcAft>
          <a:spcPct val="0"/>
        </a:spcAft>
        <a:defRPr sz="2824">
          <a:solidFill>
            <a:schemeClr val="tx1"/>
          </a:solidFill>
          <a:latin typeface="+mj-lt"/>
          <a:ea typeface="+mj-ea"/>
          <a:cs typeface="+mj-cs"/>
        </a:defRPr>
      </a:lvl1pPr>
      <a:lvl2pPr algn="ctr" defTabSz="895118" rtl="0" eaLnBrk="1" fontAlgn="base" hangingPunct="1">
        <a:spcBef>
          <a:spcPct val="0"/>
        </a:spcBef>
        <a:spcAft>
          <a:spcPct val="0"/>
        </a:spcAft>
        <a:defRPr sz="2824">
          <a:solidFill>
            <a:schemeClr val="tx1"/>
          </a:solidFill>
          <a:latin typeface="Arial" charset="0"/>
        </a:defRPr>
      </a:lvl2pPr>
      <a:lvl3pPr algn="ctr" defTabSz="895118" rtl="0" eaLnBrk="1" fontAlgn="base" hangingPunct="1">
        <a:spcBef>
          <a:spcPct val="0"/>
        </a:spcBef>
        <a:spcAft>
          <a:spcPct val="0"/>
        </a:spcAft>
        <a:defRPr sz="2824">
          <a:solidFill>
            <a:schemeClr val="tx1"/>
          </a:solidFill>
          <a:latin typeface="Arial" charset="0"/>
        </a:defRPr>
      </a:lvl3pPr>
      <a:lvl4pPr algn="ctr" defTabSz="895118" rtl="0" eaLnBrk="1" fontAlgn="base" hangingPunct="1">
        <a:spcBef>
          <a:spcPct val="0"/>
        </a:spcBef>
        <a:spcAft>
          <a:spcPct val="0"/>
        </a:spcAft>
        <a:defRPr sz="2824">
          <a:solidFill>
            <a:schemeClr val="tx1"/>
          </a:solidFill>
          <a:latin typeface="Arial" charset="0"/>
        </a:defRPr>
      </a:lvl4pPr>
      <a:lvl5pPr algn="ctr" defTabSz="895118" rtl="0" eaLnBrk="1" fontAlgn="base" hangingPunct="1">
        <a:spcBef>
          <a:spcPct val="0"/>
        </a:spcBef>
        <a:spcAft>
          <a:spcPct val="0"/>
        </a:spcAft>
        <a:defRPr sz="2824">
          <a:solidFill>
            <a:schemeClr val="tx1"/>
          </a:solidFill>
          <a:latin typeface="Arial" charset="0"/>
        </a:defRPr>
      </a:lvl5pPr>
      <a:lvl6pPr marL="403150" algn="l" defTabSz="898689" rtl="0" eaLnBrk="1" fontAlgn="base" hangingPunct="1">
        <a:spcBef>
          <a:spcPct val="0"/>
        </a:spcBef>
        <a:spcAft>
          <a:spcPct val="0"/>
        </a:spcAft>
        <a:defRPr sz="4324">
          <a:solidFill>
            <a:schemeClr val="tx2"/>
          </a:solidFill>
          <a:latin typeface="Tahoma" pitchFamily="34" charset="0"/>
        </a:defRPr>
      </a:lvl6pPr>
      <a:lvl7pPr marL="806301" algn="l" defTabSz="898689" rtl="0" eaLnBrk="1" fontAlgn="base" hangingPunct="1">
        <a:spcBef>
          <a:spcPct val="0"/>
        </a:spcBef>
        <a:spcAft>
          <a:spcPct val="0"/>
        </a:spcAft>
        <a:defRPr sz="4324">
          <a:solidFill>
            <a:schemeClr val="tx2"/>
          </a:solidFill>
          <a:latin typeface="Tahoma" pitchFamily="34" charset="0"/>
        </a:defRPr>
      </a:lvl7pPr>
      <a:lvl8pPr marL="1209451" algn="l" defTabSz="898689" rtl="0" eaLnBrk="1" fontAlgn="base" hangingPunct="1">
        <a:spcBef>
          <a:spcPct val="0"/>
        </a:spcBef>
        <a:spcAft>
          <a:spcPct val="0"/>
        </a:spcAft>
        <a:defRPr sz="4324">
          <a:solidFill>
            <a:schemeClr val="tx2"/>
          </a:solidFill>
          <a:latin typeface="Tahoma" pitchFamily="34" charset="0"/>
        </a:defRPr>
      </a:lvl8pPr>
      <a:lvl9pPr marL="1612600" algn="l" defTabSz="898689" rtl="0" eaLnBrk="1" fontAlgn="base" hangingPunct="1">
        <a:spcBef>
          <a:spcPct val="0"/>
        </a:spcBef>
        <a:spcAft>
          <a:spcPct val="0"/>
        </a:spcAft>
        <a:defRPr sz="4324">
          <a:solidFill>
            <a:schemeClr val="tx2"/>
          </a:solidFill>
          <a:latin typeface="Tahoma" pitchFamily="34" charset="0"/>
        </a:defRPr>
      </a:lvl9pPr>
    </p:titleStyle>
    <p:bodyStyle>
      <a:lvl1pPr marL="333393" indent="-333393" algn="l" defTabSz="895118" rtl="0" eaLnBrk="1" fontAlgn="base" hangingPunct="1">
        <a:spcBef>
          <a:spcPct val="20000"/>
        </a:spcBef>
        <a:spcAft>
          <a:spcPct val="0"/>
        </a:spcAft>
        <a:buSzPct val="65000"/>
        <a:buChar char="•"/>
        <a:defRPr sz="2206">
          <a:solidFill>
            <a:schemeClr val="tx1"/>
          </a:solidFill>
          <a:latin typeface="+mn-lt"/>
          <a:ea typeface="+mn-ea"/>
          <a:cs typeface="+mn-cs"/>
        </a:defRPr>
      </a:lvl1pPr>
      <a:lvl2pPr marL="725620" indent="-275960" algn="l" defTabSz="895118" rtl="0" eaLnBrk="1" fontAlgn="base" hangingPunct="1">
        <a:spcBef>
          <a:spcPct val="20000"/>
        </a:spcBef>
        <a:spcAft>
          <a:spcPct val="0"/>
        </a:spcAft>
        <a:buSzPct val="65000"/>
        <a:buChar char="•"/>
        <a:defRPr sz="2206">
          <a:solidFill>
            <a:schemeClr val="tx1"/>
          </a:solidFill>
          <a:latin typeface="+mn-lt"/>
        </a:defRPr>
      </a:lvl2pPr>
      <a:lvl3pPr marL="1119248" indent="-219928" algn="l" defTabSz="895118" rtl="0" eaLnBrk="1" fontAlgn="base" hangingPunct="1">
        <a:spcBef>
          <a:spcPct val="20000"/>
        </a:spcBef>
        <a:spcAft>
          <a:spcPct val="0"/>
        </a:spcAft>
        <a:buSzPct val="65000"/>
        <a:buChar char="•"/>
        <a:defRPr sz="2206">
          <a:solidFill>
            <a:schemeClr val="tx1"/>
          </a:solidFill>
          <a:latin typeface="+mn-lt"/>
        </a:defRPr>
      </a:lvl3pPr>
      <a:lvl4pPr marL="1568907" indent="-219928" algn="l" defTabSz="895118" rtl="0" eaLnBrk="1" fontAlgn="base" hangingPunct="1">
        <a:spcBef>
          <a:spcPct val="20000"/>
        </a:spcBef>
        <a:spcAft>
          <a:spcPct val="0"/>
        </a:spcAft>
        <a:buSzPct val="65000"/>
        <a:buChar char="•"/>
        <a:defRPr sz="2206">
          <a:solidFill>
            <a:schemeClr val="tx1"/>
          </a:solidFill>
          <a:latin typeface="+mn-lt"/>
        </a:defRPr>
      </a:lvl4pPr>
      <a:lvl5pPr marL="2018568" indent="-219928" algn="l" defTabSz="895118" rtl="0" eaLnBrk="1" fontAlgn="base" hangingPunct="1">
        <a:spcBef>
          <a:spcPct val="20000"/>
        </a:spcBef>
        <a:spcAft>
          <a:spcPct val="0"/>
        </a:spcAft>
        <a:buSzPct val="65000"/>
        <a:buChar char="•"/>
        <a:defRPr sz="2206">
          <a:solidFill>
            <a:schemeClr val="tx1"/>
          </a:solidFill>
          <a:latin typeface="+mn-lt"/>
        </a:defRPr>
      </a:lvl5pPr>
      <a:lvl6pPr marL="2424498" indent="-223975" algn="l" defTabSz="898689" rtl="0" eaLnBrk="1" fontAlgn="base" hangingPunct="1">
        <a:spcBef>
          <a:spcPct val="20000"/>
        </a:spcBef>
        <a:spcAft>
          <a:spcPct val="0"/>
        </a:spcAft>
        <a:buClr>
          <a:schemeClr val="bg1"/>
        </a:buClr>
        <a:buChar char="•"/>
        <a:defRPr>
          <a:solidFill>
            <a:schemeClr val="bg1"/>
          </a:solidFill>
          <a:latin typeface="+mn-lt"/>
        </a:defRPr>
      </a:lvl6pPr>
      <a:lvl7pPr marL="2827651" indent="-223975" algn="l" defTabSz="898689" rtl="0" eaLnBrk="1" fontAlgn="base" hangingPunct="1">
        <a:spcBef>
          <a:spcPct val="20000"/>
        </a:spcBef>
        <a:spcAft>
          <a:spcPct val="0"/>
        </a:spcAft>
        <a:buClr>
          <a:schemeClr val="bg1"/>
        </a:buClr>
        <a:buChar char="•"/>
        <a:defRPr>
          <a:solidFill>
            <a:schemeClr val="bg1"/>
          </a:solidFill>
          <a:latin typeface="+mn-lt"/>
        </a:defRPr>
      </a:lvl7pPr>
      <a:lvl8pPr marL="3230801" indent="-223975" algn="l" defTabSz="898689" rtl="0" eaLnBrk="1" fontAlgn="base" hangingPunct="1">
        <a:spcBef>
          <a:spcPct val="20000"/>
        </a:spcBef>
        <a:spcAft>
          <a:spcPct val="0"/>
        </a:spcAft>
        <a:buClr>
          <a:schemeClr val="bg1"/>
        </a:buClr>
        <a:buChar char="•"/>
        <a:defRPr>
          <a:solidFill>
            <a:schemeClr val="bg1"/>
          </a:solidFill>
          <a:latin typeface="+mn-lt"/>
        </a:defRPr>
      </a:lvl8pPr>
      <a:lvl9pPr marL="3633952" indent="-223975" algn="l" defTabSz="898689" rtl="0" eaLnBrk="1" fontAlgn="base" hangingPunct="1">
        <a:spcBef>
          <a:spcPct val="20000"/>
        </a:spcBef>
        <a:spcAft>
          <a:spcPct val="0"/>
        </a:spcAft>
        <a:buClr>
          <a:schemeClr val="bg1"/>
        </a:buClr>
        <a:buChar char="•"/>
        <a:defRPr>
          <a:solidFill>
            <a:schemeClr val="bg1"/>
          </a:solidFill>
          <a:latin typeface="+mn-lt"/>
        </a:defRPr>
      </a:lvl9pPr>
    </p:bodyStyle>
    <p:otherStyle>
      <a:defPPr>
        <a:defRPr lang="en-US"/>
      </a:defPPr>
      <a:lvl1pPr marL="0" algn="l" defTabSz="806301" rtl="0" eaLnBrk="1" latinLnBrk="0" hangingPunct="1">
        <a:defRPr sz="1588" kern="1200">
          <a:solidFill>
            <a:schemeClr val="tx1"/>
          </a:solidFill>
          <a:latin typeface="+mn-lt"/>
          <a:ea typeface="+mn-ea"/>
          <a:cs typeface="+mn-cs"/>
        </a:defRPr>
      </a:lvl1pPr>
      <a:lvl2pPr marL="403150" algn="l" defTabSz="806301" rtl="0" eaLnBrk="1" latinLnBrk="0" hangingPunct="1">
        <a:defRPr sz="1588" kern="1200">
          <a:solidFill>
            <a:schemeClr val="tx1"/>
          </a:solidFill>
          <a:latin typeface="+mn-lt"/>
          <a:ea typeface="+mn-ea"/>
          <a:cs typeface="+mn-cs"/>
        </a:defRPr>
      </a:lvl2pPr>
      <a:lvl3pPr marL="806301" algn="l" defTabSz="806301" rtl="0" eaLnBrk="1" latinLnBrk="0" hangingPunct="1">
        <a:defRPr sz="1588" kern="1200">
          <a:solidFill>
            <a:schemeClr val="tx1"/>
          </a:solidFill>
          <a:latin typeface="+mn-lt"/>
          <a:ea typeface="+mn-ea"/>
          <a:cs typeface="+mn-cs"/>
        </a:defRPr>
      </a:lvl3pPr>
      <a:lvl4pPr marL="1209451" algn="l" defTabSz="806301" rtl="0" eaLnBrk="1" latinLnBrk="0" hangingPunct="1">
        <a:defRPr sz="1588" kern="1200">
          <a:solidFill>
            <a:schemeClr val="tx1"/>
          </a:solidFill>
          <a:latin typeface="+mn-lt"/>
          <a:ea typeface="+mn-ea"/>
          <a:cs typeface="+mn-cs"/>
        </a:defRPr>
      </a:lvl4pPr>
      <a:lvl5pPr marL="1612600" algn="l" defTabSz="806301" rtl="0" eaLnBrk="1" latinLnBrk="0" hangingPunct="1">
        <a:defRPr sz="1588" kern="1200">
          <a:solidFill>
            <a:schemeClr val="tx1"/>
          </a:solidFill>
          <a:latin typeface="+mn-lt"/>
          <a:ea typeface="+mn-ea"/>
          <a:cs typeface="+mn-cs"/>
        </a:defRPr>
      </a:lvl5pPr>
      <a:lvl6pPr marL="2015751" algn="l" defTabSz="806301" rtl="0" eaLnBrk="1" latinLnBrk="0" hangingPunct="1">
        <a:defRPr sz="1588" kern="1200">
          <a:solidFill>
            <a:schemeClr val="tx1"/>
          </a:solidFill>
          <a:latin typeface="+mn-lt"/>
          <a:ea typeface="+mn-ea"/>
          <a:cs typeface="+mn-cs"/>
        </a:defRPr>
      </a:lvl6pPr>
      <a:lvl7pPr marL="2418902" algn="l" defTabSz="806301" rtl="0" eaLnBrk="1" latinLnBrk="0" hangingPunct="1">
        <a:defRPr sz="1588" kern="1200">
          <a:solidFill>
            <a:schemeClr val="tx1"/>
          </a:solidFill>
          <a:latin typeface="+mn-lt"/>
          <a:ea typeface="+mn-ea"/>
          <a:cs typeface="+mn-cs"/>
        </a:defRPr>
      </a:lvl7pPr>
      <a:lvl8pPr marL="2822052" algn="l" defTabSz="806301" rtl="0" eaLnBrk="1" latinLnBrk="0" hangingPunct="1">
        <a:defRPr sz="1588" kern="1200">
          <a:solidFill>
            <a:schemeClr val="tx1"/>
          </a:solidFill>
          <a:latin typeface="+mn-lt"/>
          <a:ea typeface="+mn-ea"/>
          <a:cs typeface="+mn-cs"/>
        </a:defRPr>
      </a:lvl8pPr>
      <a:lvl9pPr marL="3225203" algn="l" defTabSz="806301" rtl="0" eaLnBrk="1" latinLnBrk="0"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cstate="print">
            <a:lum/>
          </a:blip>
          <a:srcRect/>
          <a:stretch>
            <a:fillRect t="-1000" b="-1000"/>
          </a:stretch>
        </a:blip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777876" y="416019"/>
            <a:ext cx="7791738" cy="736787"/>
          </a:xfrm>
          <a:prstGeom prst="rect">
            <a:avLst/>
          </a:prstGeom>
          <a:noFill/>
          <a:ln w="9525">
            <a:noFill/>
            <a:miter lim="800000"/>
            <a:headEnd/>
            <a:tailEnd/>
          </a:ln>
        </p:spPr>
        <p:txBody>
          <a:bodyPr vert="horz" wrap="square" lIns="101811" tIns="50906" rIns="101811" bIns="50906" numCol="1" anchor="t" anchorCtr="0" compatLnSpc="1">
            <a:prstTxWarp prst="textNoShape">
              <a:avLst/>
            </a:prstTxWarp>
          </a:bodyPr>
          <a:lstStyle/>
          <a:p>
            <a:pPr lvl="0"/>
            <a:r>
              <a:rPr lang="en-US"/>
              <a:t>Click to edit Master title style</a:t>
            </a:r>
          </a:p>
        </p:txBody>
      </p:sp>
      <p:sp>
        <p:nvSpPr>
          <p:cNvPr id="1027" name="Rectangle 10"/>
          <p:cNvSpPr>
            <a:spLocks noGrp="1" noChangeArrowheads="1"/>
          </p:cNvSpPr>
          <p:nvPr>
            <p:ph type="body" idx="1"/>
          </p:nvPr>
        </p:nvSpPr>
        <p:spPr bwMode="auto">
          <a:xfrm>
            <a:off x="798080" y="1420346"/>
            <a:ext cx="7771534" cy="4115360"/>
          </a:xfrm>
          <a:prstGeom prst="rect">
            <a:avLst/>
          </a:prstGeom>
          <a:noFill/>
          <a:ln w="9525">
            <a:noFill/>
            <a:miter lim="800000"/>
            <a:headEnd/>
            <a:tailEnd/>
          </a:ln>
        </p:spPr>
        <p:txBody>
          <a:bodyPr vert="horz" wrap="square" lIns="101811" tIns="50906" rIns="101811" bIns="50906"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52" name="Rectangle 12"/>
          <p:cNvSpPr>
            <a:spLocks noGrp="1" noChangeArrowheads="1"/>
          </p:cNvSpPr>
          <p:nvPr>
            <p:ph type="ftr" sz="quarter" idx="3"/>
          </p:nvPr>
        </p:nvSpPr>
        <p:spPr bwMode="auto">
          <a:xfrm>
            <a:off x="3352512" y="6324320"/>
            <a:ext cx="2896465" cy="458040"/>
          </a:xfrm>
          <a:prstGeom prst="rect">
            <a:avLst/>
          </a:prstGeom>
          <a:noFill/>
          <a:ln w="9525">
            <a:noFill/>
            <a:miter lim="800000"/>
            <a:headEnd/>
            <a:tailEnd/>
          </a:ln>
          <a:effectLst/>
        </p:spPr>
        <p:txBody>
          <a:bodyPr vert="horz" wrap="square" lIns="101811" tIns="50906" rIns="101811" bIns="50906" numCol="1" anchor="b" anchorCtr="0" compatLnSpc="1">
            <a:prstTxWarp prst="textNoShape">
              <a:avLst/>
            </a:prstTxWarp>
          </a:bodyPr>
          <a:lstStyle>
            <a:lvl1pPr algn="ctr">
              <a:defRPr sz="3177">
                <a:solidFill>
                  <a:schemeClr val="bg1">
                    <a:lumMod val="65000"/>
                  </a:schemeClr>
                </a:solidFill>
                <a:latin typeface="Tahoma" pitchFamily="34" charset="0"/>
                <a:cs typeface="+mn-cs"/>
              </a:defRPr>
            </a:lvl1pPr>
          </a:lstStyle>
          <a:p>
            <a:pPr>
              <a:defRPr/>
            </a:pPr>
            <a:endParaRPr lang="en-US"/>
          </a:p>
        </p:txBody>
      </p:sp>
      <p:sp>
        <p:nvSpPr>
          <p:cNvPr id="10253" name="Rectangle 13"/>
          <p:cNvSpPr>
            <a:spLocks noGrp="1" noChangeArrowheads="1"/>
          </p:cNvSpPr>
          <p:nvPr>
            <p:ph type="sldNum" sz="quarter" idx="4"/>
          </p:nvPr>
        </p:nvSpPr>
        <p:spPr bwMode="auto">
          <a:xfrm>
            <a:off x="6781512" y="6324320"/>
            <a:ext cx="1905000" cy="458040"/>
          </a:xfrm>
          <a:prstGeom prst="rect">
            <a:avLst/>
          </a:prstGeom>
          <a:noFill/>
          <a:ln w="9525">
            <a:noFill/>
            <a:miter lim="800000"/>
            <a:headEnd/>
            <a:tailEnd/>
          </a:ln>
          <a:effectLst/>
        </p:spPr>
        <p:txBody>
          <a:bodyPr vert="horz" wrap="square" lIns="101811" tIns="50906" rIns="101811" bIns="50906" numCol="1" anchor="b" anchorCtr="0" compatLnSpc="1">
            <a:prstTxWarp prst="textNoShape">
              <a:avLst/>
            </a:prstTxWarp>
          </a:bodyPr>
          <a:lstStyle>
            <a:lvl1pPr algn="ctr">
              <a:defRPr sz="1059">
                <a:solidFill>
                  <a:schemeClr val="tx1"/>
                </a:solidFill>
                <a:latin typeface="Calibri" panose="020F0502020204030204" pitchFamily="34" charset="0"/>
                <a:cs typeface="+mn-cs"/>
              </a:defRPr>
            </a:lvl1pPr>
          </a:lstStyle>
          <a:p>
            <a:pPr>
              <a:defRPr/>
            </a:pPr>
            <a:fld id="{950D8B78-565C-428E-A925-5137F868C612}" type="slidenum">
              <a:rPr lang="en-US" smtClean="0"/>
              <a:pPr>
                <a:defRPr/>
              </a:pPr>
              <a:t>‹#›</a:t>
            </a:fld>
            <a:endParaRPr lang="en-US"/>
          </a:p>
        </p:txBody>
      </p:sp>
      <p:sp>
        <p:nvSpPr>
          <p:cNvPr id="10255" name="Rectangle 15"/>
          <p:cNvSpPr>
            <a:spLocks noChangeArrowheads="1"/>
          </p:cNvSpPr>
          <p:nvPr/>
        </p:nvSpPr>
        <p:spPr bwMode="auto">
          <a:xfrm>
            <a:off x="1743364" y="683559"/>
            <a:ext cx="7791739" cy="1143000"/>
          </a:xfrm>
          <a:prstGeom prst="rect">
            <a:avLst/>
          </a:prstGeom>
          <a:noFill/>
          <a:ln w="9525">
            <a:noFill/>
            <a:miter lim="800000"/>
            <a:headEnd/>
            <a:tailEnd/>
          </a:ln>
          <a:effectLst/>
        </p:spPr>
        <p:txBody>
          <a:bodyPr lIns="89833" tIns="44917" rIns="89833" bIns="44917" anchor="b"/>
          <a:lstStyle/>
          <a:p>
            <a:pPr defTabSz="898689">
              <a:defRPr/>
            </a:pPr>
            <a:endParaRPr lang="en-US" sz="2824" b="1">
              <a:solidFill>
                <a:srgbClr val="FFFF00"/>
              </a:solidFill>
              <a:latin typeface="Arial" pitchFamily="34" charset="0"/>
              <a:cs typeface="+mn-cs"/>
            </a:endParaRPr>
          </a:p>
        </p:txBody>
      </p:sp>
      <p:sp>
        <p:nvSpPr>
          <p:cNvPr id="10257" name="Text Box 17"/>
          <p:cNvSpPr txBox="1">
            <a:spLocks noChangeArrowheads="1"/>
          </p:cNvSpPr>
          <p:nvPr/>
        </p:nvSpPr>
        <p:spPr bwMode="auto">
          <a:xfrm>
            <a:off x="888372" y="6521824"/>
            <a:ext cx="162895" cy="217156"/>
          </a:xfrm>
          <a:prstGeom prst="rect">
            <a:avLst/>
          </a:prstGeom>
          <a:noFill/>
          <a:ln w="9525">
            <a:noFill/>
            <a:miter lim="800000"/>
            <a:headEnd/>
            <a:tailEnd/>
          </a:ln>
          <a:effectLst/>
        </p:spPr>
        <p:txBody>
          <a:bodyPr wrap="none" lIns="80628" tIns="40313" rIns="80628" bIns="40313">
            <a:spAutoFit/>
          </a:bodyPr>
          <a:lstStyle/>
          <a:p>
            <a:pPr algn="ctr">
              <a:defRPr/>
            </a:pPr>
            <a:endParaRPr lang="en-US" sz="882">
              <a:latin typeface="Arial" pitchFamily="34" charset="0"/>
              <a:cs typeface="+mn-cs"/>
            </a:endParaRPr>
          </a:p>
        </p:txBody>
      </p:sp>
    </p:spTree>
    <p:extLst>
      <p:ext uri="{BB962C8B-B14F-4D97-AF65-F5344CB8AC3E}">
        <p14:creationId xmlns:p14="http://schemas.microsoft.com/office/powerpoint/2010/main" val="25968030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45" r:id="rId15"/>
    <p:sldLayoutId id="2147483747" r:id="rId16"/>
    <p:sldLayoutId id="2147483748" r:id="rId17"/>
    <p:sldLayoutId id="2147483750" r:id="rId18"/>
  </p:sldLayoutIdLst>
  <p:transition advClick="0"/>
  <p:hf hdr="0" ftr="0" dt="0"/>
  <p:txStyles>
    <p:titleStyle>
      <a:lvl1pPr algn="ctr" defTabSz="895118" rtl="0" eaLnBrk="1" fontAlgn="base" hangingPunct="1">
        <a:spcBef>
          <a:spcPct val="0"/>
        </a:spcBef>
        <a:spcAft>
          <a:spcPct val="0"/>
        </a:spcAft>
        <a:defRPr sz="2824">
          <a:solidFill>
            <a:schemeClr val="tx1"/>
          </a:solidFill>
          <a:latin typeface="+mj-lt"/>
          <a:ea typeface="+mj-ea"/>
          <a:cs typeface="+mj-cs"/>
        </a:defRPr>
      </a:lvl1pPr>
      <a:lvl2pPr algn="ctr" defTabSz="895118" rtl="0" eaLnBrk="1" fontAlgn="base" hangingPunct="1">
        <a:spcBef>
          <a:spcPct val="0"/>
        </a:spcBef>
        <a:spcAft>
          <a:spcPct val="0"/>
        </a:spcAft>
        <a:defRPr sz="2824">
          <a:solidFill>
            <a:schemeClr val="tx1"/>
          </a:solidFill>
          <a:latin typeface="Arial" charset="0"/>
        </a:defRPr>
      </a:lvl2pPr>
      <a:lvl3pPr algn="ctr" defTabSz="895118" rtl="0" eaLnBrk="1" fontAlgn="base" hangingPunct="1">
        <a:spcBef>
          <a:spcPct val="0"/>
        </a:spcBef>
        <a:spcAft>
          <a:spcPct val="0"/>
        </a:spcAft>
        <a:defRPr sz="2824">
          <a:solidFill>
            <a:schemeClr val="tx1"/>
          </a:solidFill>
          <a:latin typeface="Arial" charset="0"/>
        </a:defRPr>
      </a:lvl3pPr>
      <a:lvl4pPr algn="ctr" defTabSz="895118" rtl="0" eaLnBrk="1" fontAlgn="base" hangingPunct="1">
        <a:spcBef>
          <a:spcPct val="0"/>
        </a:spcBef>
        <a:spcAft>
          <a:spcPct val="0"/>
        </a:spcAft>
        <a:defRPr sz="2824">
          <a:solidFill>
            <a:schemeClr val="tx1"/>
          </a:solidFill>
          <a:latin typeface="Arial" charset="0"/>
        </a:defRPr>
      </a:lvl4pPr>
      <a:lvl5pPr algn="ctr" defTabSz="895118" rtl="0" eaLnBrk="1" fontAlgn="base" hangingPunct="1">
        <a:spcBef>
          <a:spcPct val="0"/>
        </a:spcBef>
        <a:spcAft>
          <a:spcPct val="0"/>
        </a:spcAft>
        <a:defRPr sz="2824">
          <a:solidFill>
            <a:schemeClr val="tx1"/>
          </a:solidFill>
          <a:latin typeface="Arial" charset="0"/>
        </a:defRPr>
      </a:lvl5pPr>
      <a:lvl6pPr marL="403150" algn="l" defTabSz="898689" rtl="0" eaLnBrk="1" fontAlgn="base" hangingPunct="1">
        <a:spcBef>
          <a:spcPct val="0"/>
        </a:spcBef>
        <a:spcAft>
          <a:spcPct val="0"/>
        </a:spcAft>
        <a:defRPr sz="4324">
          <a:solidFill>
            <a:schemeClr val="tx2"/>
          </a:solidFill>
          <a:latin typeface="Tahoma" pitchFamily="34" charset="0"/>
        </a:defRPr>
      </a:lvl6pPr>
      <a:lvl7pPr marL="806301" algn="l" defTabSz="898689" rtl="0" eaLnBrk="1" fontAlgn="base" hangingPunct="1">
        <a:spcBef>
          <a:spcPct val="0"/>
        </a:spcBef>
        <a:spcAft>
          <a:spcPct val="0"/>
        </a:spcAft>
        <a:defRPr sz="4324">
          <a:solidFill>
            <a:schemeClr val="tx2"/>
          </a:solidFill>
          <a:latin typeface="Tahoma" pitchFamily="34" charset="0"/>
        </a:defRPr>
      </a:lvl7pPr>
      <a:lvl8pPr marL="1209451" algn="l" defTabSz="898689" rtl="0" eaLnBrk="1" fontAlgn="base" hangingPunct="1">
        <a:spcBef>
          <a:spcPct val="0"/>
        </a:spcBef>
        <a:spcAft>
          <a:spcPct val="0"/>
        </a:spcAft>
        <a:defRPr sz="4324">
          <a:solidFill>
            <a:schemeClr val="tx2"/>
          </a:solidFill>
          <a:latin typeface="Tahoma" pitchFamily="34" charset="0"/>
        </a:defRPr>
      </a:lvl8pPr>
      <a:lvl9pPr marL="1612600" algn="l" defTabSz="898689" rtl="0" eaLnBrk="1" fontAlgn="base" hangingPunct="1">
        <a:spcBef>
          <a:spcPct val="0"/>
        </a:spcBef>
        <a:spcAft>
          <a:spcPct val="0"/>
        </a:spcAft>
        <a:defRPr sz="4324">
          <a:solidFill>
            <a:schemeClr val="tx2"/>
          </a:solidFill>
          <a:latin typeface="Tahoma" pitchFamily="34" charset="0"/>
        </a:defRPr>
      </a:lvl9pPr>
    </p:titleStyle>
    <p:bodyStyle>
      <a:lvl1pPr marL="333393" indent="-333393" algn="l" defTabSz="895118" rtl="0" eaLnBrk="1" fontAlgn="base" hangingPunct="1">
        <a:spcBef>
          <a:spcPct val="20000"/>
        </a:spcBef>
        <a:spcAft>
          <a:spcPct val="0"/>
        </a:spcAft>
        <a:buSzPct val="65000"/>
        <a:buChar char="•"/>
        <a:defRPr sz="2206">
          <a:solidFill>
            <a:schemeClr val="tx1"/>
          </a:solidFill>
          <a:latin typeface="+mn-lt"/>
          <a:ea typeface="+mn-ea"/>
          <a:cs typeface="+mn-cs"/>
        </a:defRPr>
      </a:lvl1pPr>
      <a:lvl2pPr marL="725620" indent="-275960" algn="l" defTabSz="895118" rtl="0" eaLnBrk="1" fontAlgn="base" hangingPunct="1">
        <a:spcBef>
          <a:spcPct val="20000"/>
        </a:spcBef>
        <a:spcAft>
          <a:spcPct val="0"/>
        </a:spcAft>
        <a:buSzPct val="65000"/>
        <a:buChar char="•"/>
        <a:defRPr sz="2206">
          <a:solidFill>
            <a:schemeClr val="tx1"/>
          </a:solidFill>
          <a:latin typeface="+mn-lt"/>
        </a:defRPr>
      </a:lvl2pPr>
      <a:lvl3pPr marL="1119248" indent="-219928" algn="l" defTabSz="895118" rtl="0" eaLnBrk="1" fontAlgn="base" hangingPunct="1">
        <a:spcBef>
          <a:spcPct val="20000"/>
        </a:spcBef>
        <a:spcAft>
          <a:spcPct val="0"/>
        </a:spcAft>
        <a:buSzPct val="65000"/>
        <a:buChar char="•"/>
        <a:defRPr sz="2206">
          <a:solidFill>
            <a:schemeClr val="tx1"/>
          </a:solidFill>
          <a:latin typeface="+mn-lt"/>
        </a:defRPr>
      </a:lvl3pPr>
      <a:lvl4pPr marL="1568907" indent="-219928" algn="l" defTabSz="895118" rtl="0" eaLnBrk="1" fontAlgn="base" hangingPunct="1">
        <a:spcBef>
          <a:spcPct val="20000"/>
        </a:spcBef>
        <a:spcAft>
          <a:spcPct val="0"/>
        </a:spcAft>
        <a:buSzPct val="65000"/>
        <a:buChar char="•"/>
        <a:defRPr sz="2206">
          <a:solidFill>
            <a:schemeClr val="tx1"/>
          </a:solidFill>
          <a:latin typeface="+mn-lt"/>
        </a:defRPr>
      </a:lvl4pPr>
      <a:lvl5pPr marL="2018568" indent="-219928" algn="l" defTabSz="895118" rtl="0" eaLnBrk="1" fontAlgn="base" hangingPunct="1">
        <a:spcBef>
          <a:spcPct val="20000"/>
        </a:spcBef>
        <a:spcAft>
          <a:spcPct val="0"/>
        </a:spcAft>
        <a:buSzPct val="65000"/>
        <a:buChar char="•"/>
        <a:defRPr sz="2206">
          <a:solidFill>
            <a:schemeClr val="tx1"/>
          </a:solidFill>
          <a:latin typeface="+mn-lt"/>
        </a:defRPr>
      </a:lvl5pPr>
      <a:lvl6pPr marL="2424498" indent="-223975" algn="l" defTabSz="898689" rtl="0" eaLnBrk="1" fontAlgn="base" hangingPunct="1">
        <a:spcBef>
          <a:spcPct val="20000"/>
        </a:spcBef>
        <a:spcAft>
          <a:spcPct val="0"/>
        </a:spcAft>
        <a:buClr>
          <a:schemeClr val="bg1"/>
        </a:buClr>
        <a:buChar char="•"/>
        <a:defRPr>
          <a:solidFill>
            <a:schemeClr val="bg1"/>
          </a:solidFill>
          <a:latin typeface="+mn-lt"/>
        </a:defRPr>
      </a:lvl6pPr>
      <a:lvl7pPr marL="2827651" indent="-223975" algn="l" defTabSz="898689" rtl="0" eaLnBrk="1" fontAlgn="base" hangingPunct="1">
        <a:spcBef>
          <a:spcPct val="20000"/>
        </a:spcBef>
        <a:spcAft>
          <a:spcPct val="0"/>
        </a:spcAft>
        <a:buClr>
          <a:schemeClr val="bg1"/>
        </a:buClr>
        <a:buChar char="•"/>
        <a:defRPr>
          <a:solidFill>
            <a:schemeClr val="bg1"/>
          </a:solidFill>
          <a:latin typeface="+mn-lt"/>
        </a:defRPr>
      </a:lvl7pPr>
      <a:lvl8pPr marL="3230801" indent="-223975" algn="l" defTabSz="898689" rtl="0" eaLnBrk="1" fontAlgn="base" hangingPunct="1">
        <a:spcBef>
          <a:spcPct val="20000"/>
        </a:spcBef>
        <a:spcAft>
          <a:spcPct val="0"/>
        </a:spcAft>
        <a:buClr>
          <a:schemeClr val="bg1"/>
        </a:buClr>
        <a:buChar char="•"/>
        <a:defRPr>
          <a:solidFill>
            <a:schemeClr val="bg1"/>
          </a:solidFill>
          <a:latin typeface="+mn-lt"/>
        </a:defRPr>
      </a:lvl8pPr>
      <a:lvl9pPr marL="3633952" indent="-223975" algn="l" defTabSz="898689" rtl="0" eaLnBrk="1" fontAlgn="base" hangingPunct="1">
        <a:spcBef>
          <a:spcPct val="20000"/>
        </a:spcBef>
        <a:spcAft>
          <a:spcPct val="0"/>
        </a:spcAft>
        <a:buClr>
          <a:schemeClr val="bg1"/>
        </a:buClr>
        <a:buChar char="•"/>
        <a:defRPr>
          <a:solidFill>
            <a:schemeClr val="bg1"/>
          </a:solidFill>
          <a:latin typeface="+mn-lt"/>
        </a:defRPr>
      </a:lvl9pPr>
    </p:bodyStyle>
    <p:otherStyle>
      <a:defPPr>
        <a:defRPr lang="en-US"/>
      </a:defPPr>
      <a:lvl1pPr marL="0" algn="l" defTabSz="806301" rtl="0" eaLnBrk="1" latinLnBrk="0" hangingPunct="1">
        <a:defRPr sz="1588" kern="1200">
          <a:solidFill>
            <a:schemeClr val="tx1"/>
          </a:solidFill>
          <a:latin typeface="+mn-lt"/>
          <a:ea typeface="+mn-ea"/>
          <a:cs typeface="+mn-cs"/>
        </a:defRPr>
      </a:lvl1pPr>
      <a:lvl2pPr marL="403150" algn="l" defTabSz="806301" rtl="0" eaLnBrk="1" latinLnBrk="0" hangingPunct="1">
        <a:defRPr sz="1588" kern="1200">
          <a:solidFill>
            <a:schemeClr val="tx1"/>
          </a:solidFill>
          <a:latin typeface="+mn-lt"/>
          <a:ea typeface="+mn-ea"/>
          <a:cs typeface="+mn-cs"/>
        </a:defRPr>
      </a:lvl2pPr>
      <a:lvl3pPr marL="806301" algn="l" defTabSz="806301" rtl="0" eaLnBrk="1" latinLnBrk="0" hangingPunct="1">
        <a:defRPr sz="1588" kern="1200">
          <a:solidFill>
            <a:schemeClr val="tx1"/>
          </a:solidFill>
          <a:latin typeface="+mn-lt"/>
          <a:ea typeface="+mn-ea"/>
          <a:cs typeface="+mn-cs"/>
        </a:defRPr>
      </a:lvl3pPr>
      <a:lvl4pPr marL="1209451" algn="l" defTabSz="806301" rtl="0" eaLnBrk="1" latinLnBrk="0" hangingPunct="1">
        <a:defRPr sz="1588" kern="1200">
          <a:solidFill>
            <a:schemeClr val="tx1"/>
          </a:solidFill>
          <a:latin typeface="+mn-lt"/>
          <a:ea typeface="+mn-ea"/>
          <a:cs typeface="+mn-cs"/>
        </a:defRPr>
      </a:lvl4pPr>
      <a:lvl5pPr marL="1612600" algn="l" defTabSz="806301" rtl="0" eaLnBrk="1" latinLnBrk="0" hangingPunct="1">
        <a:defRPr sz="1588" kern="1200">
          <a:solidFill>
            <a:schemeClr val="tx1"/>
          </a:solidFill>
          <a:latin typeface="+mn-lt"/>
          <a:ea typeface="+mn-ea"/>
          <a:cs typeface="+mn-cs"/>
        </a:defRPr>
      </a:lvl5pPr>
      <a:lvl6pPr marL="2015751" algn="l" defTabSz="806301" rtl="0" eaLnBrk="1" latinLnBrk="0" hangingPunct="1">
        <a:defRPr sz="1588" kern="1200">
          <a:solidFill>
            <a:schemeClr val="tx1"/>
          </a:solidFill>
          <a:latin typeface="+mn-lt"/>
          <a:ea typeface="+mn-ea"/>
          <a:cs typeface="+mn-cs"/>
        </a:defRPr>
      </a:lvl6pPr>
      <a:lvl7pPr marL="2418902" algn="l" defTabSz="806301" rtl="0" eaLnBrk="1" latinLnBrk="0" hangingPunct="1">
        <a:defRPr sz="1588" kern="1200">
          <a:solidFill>
            <a:schemeClr val="tx1"/>
          </a:solidFill>
          <a:latin typeface="+mn-lt"/>
          <a:ea typeface="+mn-ea"/>
          <a:cs typeface="+mn-cs"/>
        </a:defRPr>
      </a:lvl7pPr>
      <a:lvl8pPr marL="2822052" algn="l" defTabSz="806301" rtl="0" eaLnBrk="1" latinLnBrk="0" hangingPunct="1">
        <a:defRPr sz="1588" kern="1200">
          <a:solidFill>
            <a:schemeClr val="tx1"/>
          </a:solidFill>
          <a:latin typeface="+mn-lt"/>
          <a:ea typeface="+mn-ea"/>
          <a:cs typeface="+mn-cs"/>
        </a:defRPr>
      </a:lvl8pPr>
      <a:lvl9pPr marL="3225203" algn="l" defTabSz="806301" rtl="0" eaLnBrk="1" latinLnBrk="0"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0902" y="403874"/>
            <a:ext cx="4594279" cy="1325563"/>
          </a:xfrm>
          <a:prstGeom prst="rect">
            <a:avLst/>
          </a:prstGeom>
        </p:spPr>
        <p:txBody>
          <a:bodyPr vert="horz" lIns="91440" tIns="45720" rIns="91440" bIns="45720" rtlCol="0" anchor="ctr">
            <a:normAutofit/>
          </a:bodyPr>
          <a:lstStyle/>
          <a:p>
            <a:r>
              <a:rPr lang="en-US" b="1"/>
              <a:t>This is the Main Idea</a:t>
            </a:r>
          </a:p>
        </p:txBody>
      </p:sp>
      <p:sp>
        <p:nvSpPr>
          <p:cNvPr id="3" name="Text Placeholder 2"/>
          <p:cNvSpPr>
            <a:spLocks noGrp="1"/>
          </p:cNvSpPr>
          <p:nvPr>
            <p:ph type="body" idx="1"/>
          </p:nvPr>
        </p:nvSpPr>
        <p:spPr>
          <a:xfrm>
            <a:off x="636399" y="2340245"/>
            <a:ext cx="7886700" cy="3859966"/>
          </a:xfrm>
          <a:prstGeom prst="rect">
            <a:avLst/>
          </a:prstGeom>
        </p:spPr>
        <p:txBody>
          <a:bodyPr vert="horz" lIns="91440" tIns="45720" rIns="91440" bIns="45720" rtlCol="0">
            <a:normAutofit/>
          </a:bodyPr>
          <a:lstStyle/>
          <a:p>
            <a:pPr lvl="0"/>
            <a:r>
              <a:rPr lang="en-US"/>
              <a:t>Click to edit Master text styles</a:t>
            </a:r>
          </a:p>
        </p:txBody>
      </p:sp>
      <p:sp>
        <p:nvSpPr>
          <p:cNvPr id="6" name="TextBox 5"/>
          <p:cNvSpPr txBox="1"/>
          <p:nvPr/>
        </p:nvSpPr>
        <p:spPr>
          <a:xfrm>
            <a:off x="4348481" y="6611481"/>
            <a:ext cx="529462" cy="215444"/>
          </a:xfrm>
          <a:prstGeom prst="rect">
            <a:avLst/>
          </a:prstGeom>
          <a:noFill/>
        </p:spPr>
        <p:txBody>
          <a:bodyPr wrap="square" lIns="0" tIns="0" rIns="0" bIns="0" rtlCol="0" anchor="t">
            <a:spAutoFit/>
          </a:bodyPr>
          <a:lstStyle/>
          <a:p>
            <a:pPr algn="ctr"/>
            <a:r>
              <a:rPr lang="uk-UA" sz="1400" b="0" i="0" kern="1200">
                <a:solidFill>
                  <a:schemeClr val="tx1"/>
                </a:solidFill>
                <a:effectLst/>
                <a:latin typeface="+mn-lt"/>
                <a:ea typeface="+mn-ea"/>
                <a:cs typeface="+mn-cs"/>
              </a:rPr>
              <a:t> </a:t>
            </a:r>
            <a:endParaRPr lang="en-US" sz="1400"/>
          </a:p>
        </p:txBody>
      </p:sp>
      <p:sp>
        <p:nvSpPr>
          <p:cNvPr id="7" name="Slide Number Placeholder 6"/>
          <p:cNvSpPr>
            <a:spLocks noGrp="1"/>
          </p:cNvSpPr>
          <p:nvPr>
            <p:ph type="sldNum" sz="quarter" idx="4"/>
          </p:nvPr>
        </p:nvSpPr>
        <p:spPr>
          <a:xfrm>
            <a:off x="6709539" y="70153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E6A5B61-E1F3-4C90-A299-144F8406C3B9}" type="slidenum">
              <a:rPr lang="en-US" smtClean="0"/>
              <a:pPr>
                <a:defRPr/>
              </a:pPr>
              <a:t>‹#›</a:t>
            </a:fld>
            <a:endParaRPr lang="en-US"/>
          </a:p>
        </p:txBody>
      </p:sp>
    </p:spTree>
    <p:extLst>
      <p:ext uri="{BB962C8B-B14F-4D97-AF65-F5344CB8AC3E}">
        <p14:creationId xmlns:p14="http://schemas.microsoft.com/office/powerpoint/2010/main" val="211733508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3" r:id="rId36"/>
    <p:sldLayoutId id="2147483744" r:id="rId37"/>
    <p:sldLayoutId id="2147483749" r:id="rId38"/>
  </p:sldLayoutIdLst>
  <p:hf hdr="0" ftr="0" dt="0"/>
  <p:txStyles>
    <p:titleStyle>
      <a:lvl1pPr algn="l" defTabSz="914400" rtl="0" eaLnBrk="1" latinLnBrk="0" hangingPunct="1">
        <a:lnSpc>
          <a:spcPct val="90000"/>
        </a:lnSpc>
        <a:spcBef>
          <a:spcPct val="0"/>
        </a:spcBef>
        <a:buNone/>
        <a:defRPr sz="4400" b="1" kern="1200" baseline="0">
          <a:solidFill>
            <a:schemeClr val="tx1"/>
          </a:solidFill>
          <a:latin typeface="Franklin Gothic Demi"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46.emf"/><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48.emf"/></Relationships>
</file>

<file path=ppt/slides/_rels/slide17.xml.rels><?xml version="1.0" encoding="UTF-8" standalone="yes"?>
<Relationships xmlns="http://schemas.openxmlformats.org/package/2006/relationships"><Relationship Id="rId3" Type="http://schemas.openxmlformats.org/officeDocument/2006/relationships/hyperlink" Target="mailto:dspencer@dart.or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mailto:mhurt@dart.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dspencer@dart.org"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mailto:mhurt@dart.or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mhurt@dart.or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mailto:dspencer@dart.or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mailto:mhurt@dart.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dspencer@dart.or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mailto:mhurt@dart.or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48.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5.xml"/><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5.xml"/><Relationship Id="rId4" Type="http://schemas.openxmlformats.org/officeDocument/2006/relationships/image" Target="../media/image56.svg"/></Relationships>
</file>

<file path=ppt/slides/_rels/slide3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58.jpg"/></Relationships>
</file>

<file path=ppt/slides/_rels/slide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59.emf"/></Relationships>
</file>

<file path=ppt/slides/_rels/slide3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30.emf"/><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B4DB805-82ED-4816-B1DA-E2B08E00CF0D}"/>
              </a:ext>
            </a:extLst>
          </p:cNvPr>
          <p:cNvSpPr>
            <a:spLocks noGrp="1"/>
          </p:cNvSpPr>
          <p:nvPr>
            <p:ph type="body" sz="quarter" idx="13"/>
          </p:nvPr>
        </p:nvSpPr>
        <p:spPr>
          <a:xfrm>
            <a:off x="4905709" y="2722332"/>
            <a:ext cx="3789362" cy="918841"/>
          </a:xfrm>
        </p:spPr>
        <p:txBody>
          <a:bodyPr/>
          <a:lstStyle/>
          <a:p>
            <a:pPr algn="ctr"/>
            <a:r>
              <a:rPr lang="en-US" sz="2800">
                <a:solidFill>
                  <a:srgbClr val="0000CC"/>
                </a:solidFill>
              </a:rPr>
              <a:t>2019 MAX Program – </a:t>
            </a:r>
          </a:p>
          <a:p>
            <a:pPr algn="ctr"/>
            <a:r>
              <a:rPr lang="en-US" sz="2800">
                <a:solidFill>
                  <a:srgbClr val="0000CC"/>
                </a:solidFill>
              </a:rPr>
              <a:t>Engineering Briefing</a:t>
            </a:r>
          </a:p>
        </p:txBody>
      </p:sp>
      <p:sp>
        <p:nvSpPr>
          <p:cNvPr id="10" name="Text Placeholder 9">
            <a:extLst>
              <a:ext uri="{FF2B5EF4-FFF2-40B4-BE49-F238E27FC236}">
                <a16:creationId xmlns:a16="http://schemas.microsoft.com/office/drawing/2014/main" id="{7A45AA12-0CD6-430B-B3DD-0D7622789DC5}"/>
              </a:ext>
            </a:extLst>
          </p:cNvPr>
          <p:cNvSpPr>
            <a:spLocks noGrp="1"/>
          </p:cNvSpPr>
          <p:nvPr>
            <p:ph type="body" sz="quarter" idx="14"/>
          </p:nvPr>
        </p:nvSpPr>
        <p:spPr>
          <a:xfrm>
            <a:off x="4905709" y="4016700"/>
            <a:ext cx="3789362" cy="1431371"/>
          </a:xfrm>
        </p:spPr>
        <p:txBody>
          <a:bodyPr/>
          <a:lstStyle/>
          <a:p>
            <a:pPr algn="ctr"/>
            <a:r>
              <a:rPr lang="en-US"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Presented by</a:t>
            </a:r>
            <a:r>
              <a:rPr lang="en-US" b="1">
                <a:latin typeface="Tahoma" panose="020B0604030504040204" pitchFamily="34" charset="0"/>
                <a:ea typeface="Tahoma" panose="020B0604030504040204" pitchFamily="34" charset="0"/>
                <a:cs typeface="Tahoma" panose="020B0604030504040204" pitchFamily="34" charset="0"/>
              </a:rPr>
              <a:t>:  </a:t>
            </a:r>
          </a:p>
          <a:p>
            <a:pPr algn="ctr">
              <a:lnSpc>
                <a:spcPct val="100000"/>
              </a:lnSpc>
              <a:spcBef>
                <a:spcPts val="600"/>
              </a:spcBef>
            </a:pPr>
            <a:r>
              <a:rPr lang="en-US">
                <a:latin typeface="Tahoma" panose="020B0604030504040204" pitchFamily="34" charset="0"/>
                <a:ea typeface="Tahoma" panose="020B0604030504040204" pitchFamily="34" charset="0"/>
                <a:cs typeface="Tahoma" panose="020B0604030504040204" pitchFamily="34" charset="0"/>
              </a:rPr>
              <a:t>Darryl E. Spencer, P.E. </a:t>
            </a:r>
          </a:p>
          <a:p>
            <a:pPr algn="ctr">
              <a:lnSpc>
                <a:spcPct val="100000"/>
              </a:lnSpc>
              <a:spcBef>
                <a:spcPts val="600"/>
              </a:spcBef>
            </a:pPr>
            <a:r>
              <a:rPr lang="en-US">
                <a:latin typeface="Tahoma" panose="020B0604030504040204" pitchFamily="34" charset="0"/>
                <a:ea typeface="Tahoma" panose="020B0604030504040204" pitchFamily="34" charset="0"/>
                <a:cs typeface="Tahoma" panose="020B0604030504040204" pitchFamily="34" charset="0"/>
              </a:rPr>
              <a:t>Sr. AVP, Engineering</a:t>
            </a:r>
          </a:p>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7" name="Text Placeholder 6">
            <a:extLst>
              <a:ext uri="{FF2B5EF4-FFF2-40B4-BE49-F238E27FC236}">
                <a16:creationId xmlns:a16="http://schemas.microsoft.com/office/drawing/2014/main" id="{0B4510BB-6C49-40BB-BC59-AA4023E69529}"/>
              </a:ext>
            </a:extLst>
          </p:cNvPr>
          <p:cNvSpPr>
            <a:spLocks noGrp="1"/>
          </p:cNvSpPr>
          <p:nvPr>
            <p:ph type="body" sz="quarter" idx="11"/>
          </p:nvPr>
        </p:nvSpPr>
        <p:spPr>
          <a:xfrm>
            <a:off x="4669027" y="213542"/>
            <a:ext cx="4392841" cy="1899702"/>
          </a:xfrm>
        </p:spPr>
        <p:txBody>
          <a:bodyPr/>
          <a:lstStyle/>
          <a:p>
            <a:pPr algn="ctr">
              <a:lnSpc>
                <a:spcPct val="100000"/>
              </a:lnSpc>
              <a:spcAft>
                <a:spcPts val="600"/>
              </a:spcAft>
            </a:pPr>
            <a:r>
              <a:rPr lang="en-US" sz="3000">
                <a:effectLst>
                  <a:outerShdw blurRad="38100" dist="38100" dir="2700000" algn="tl">
                    <a:srgbClr val="000000"/>
                  </a:outerShdw>
                </a:effectLst>
              </a:rPr>
              <a:t>Light Rail Vehicle [LRV]</a:t>
            </a:r>
          </a:p>
          <a:p>
            <a:pPr algn="ctr">
              <a:lnSpc>
                <a:spcPct val="100000"/>
              </a:lnSpc>
              <a:spcAft>
                <a:spcPts val="600"/>
              </a:spcAft>
            </a:pPr>
            <a:r>
              <a:rPr lang="en-US" sz="3000">
                <a:effectLst>
                  <a:outerShdw blurRad="38100" dist="38100" dir="2700000" algn="tl">
                    <a:srgbClr val="000000"/>
                  </a:outerShdw>
                </a:effectLst>
              </a:rPr>
              <a:t>Replacement / Rehab </a:t>
            </a:r>
          </a:p>
          <a:p>
            <a:pPr algn="ctr">
              <a:lnSpc>
                <a:spcPct val="100000"/>
              </a:lnSpc>
              <a:spcAft>
                <a:spcPts val="600"/>
              </a:spcAft>
            </a:pPr>
            <a:r>
              <a:rPr lang="en-US" sz="3000">
                <a:effectLst>
                  <a:outerShdw blurRad="38100" dist="38100" dir="2700000" algn="tl">
                    <a:srgbClr val="000000"/>
                  </a:outerShdw>
                </a:effectLst>
              </a:rPr>
              <a:t>Program Update</a:t>
            </a:r>
            <a:endParaRPr lang="en-US" sz="3000"/>
          </a:p>
        </p:txBody>
      </p:sp>
      <p:sp>
        <p:nvSpPr>
          <p:cNvPr id="5" name="TextBox 4"/>
          <p:cNvSpPr txBox="1"/>
          <p:nvPr/>
        </p:nvSpPr>
        <p:spPr>
          <a:xfrm>
            <a:off x="5093318" y="6135466"/>
            <a:ext cx="1936657" cy="250363"/>
          </a:xfrm>
          <a:prstGeom prst="rect">
            <a:avLst/>
          </a:prstGeom>
          <a:noFill/>
        </p:spPr>
        <p:txBody>
          <a:bodyPr wrap="square" rtlCol="0">
            <a:spAutoFit/>
          </a:bodyPr>
          <a:lstStyle/>
          <a:p>
            <a:pPr marL="1255713" indent="-1255713" algn="ctr">
              <a:tabLst>
                <a:tab pos="1255713" algn="l"/>
              </a:tabLst>
            </a:pPr>
            <a:r>
              <a:rPr lang="en-US" sz="1000">
                <a:effectLst>
                  <a:outerShdw blurRad="38100" dist="38100" dir="2700000" algn="tl">
                    <a:srgbClr val="000000">
                      <a:alpha val="43137"/>
                    </a:srgbClr>
                  </a:outerShdw>
                </a:effectLst>
              </a:rPr>
              <a:t>Updated</a:t>
            </a:r>
            <a:r>
              <a:rPr lang="en-US" sz="1000" i="1">
                <a:effectLst>
                  <a:outerShdw blurRad="38100" dist="38100" dir="2700000" algn="tl">
                    <a:srgbClr val="000000">
                      <a:alpha val="43137"/>
                    </a:srgbClr>
                  </a:outerShdw>
                </a:effectLst>
              </a:rPr>
              <a:t>: May 1, 2019</a:t>
            </a:r>
          </a:p>
        </p:txBody>
      </p:sp>
    </p:spTree>
    <p:extLst>
      <p:ext uri="{BB962C8B-B14F-4D97-AF65-F5344CB8AC3E}">
        <p14:creationId xmlns:p14="http://schemas.microsoft.com/office/powerpoint/2010/main" val="94626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26511" y="6610005"/>
            <a:ext cx="395267" cy="247995"/>
          </a:xfrm>
        </p:spPr>
        <p:txBody>
          <a:bodyPr/>
          <a:lstStyle/>
          <a:p>
            <a:pPr>
              <a:defRPr/>
            </a:pPr>
            <a:fld id="{6BBA0A9D-EFC4-43BE-91AD-D9A571F0ED32}" type="slidenum">
              <a:rPr lang="en-US" b="1" smtClean="0"/>
              <a:pPr>
                <a:defRPr/>
              </a:pPr>
              <a:t>10</a:t>
            </a:fld>
            <a:endParaRPr lang="en-US" b="1"/>
          </a:p>
        </p:txBody>
      </p:sp>
      <p:pic>
        <p:nvPicPr>
          <p:cNvPr id="4" name="Picture 3"/>
          <p:cNvPicPr>
            <a:picLocks noChangeAspect="1"/>
          </p:cNvPicPr>
          <p:nvPr/>
        </p:nvPicPr>
        <p:blipFill>
          <a:blip r:embed="rId3"/>
          <a:stretch>
            <a:fillRect/>
          </a:stretch>
        </p:blipFill>
        <p:spPr>
          <a:xfrm>
            <a:off x="404327" y="3514076"/>
            <a:ext cx="4080587" cy="2344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908460" y="5994452"/>
            <a:ext cx="6469223" cy="615553"/>
          </a:xfrm>
          <a:prstGeom prst="rect">
            <a:avLst/>
          </a:prstGeom>
        </p:spPr>
        <p:txBody>
          <a:bodyPr wrap="square">
            <a:spAutoFit/>
          </a:bodyPr>
          <a:lstStyle/>
          <a:p>
            <a:pPr algn="ctr">
              <a:spcAft>
                <a:spcPts val="600"/>
              </a:spcAft>
            </a:pPr>
            <a:r>
              <a:rPr lang="en-US" sz="1800" b="1">
                <a:effectLst>
                  <a:outerShdw blurRad="38100" dist="38100" dir="2700000" algn="tl">
                    <a:srgbClr val="000000">
                      <a:alpha val="43137"/>
                    </a:srgbClr>
                  </a:outerShdw>
                  <a:reflection blurRad="12700" stA="48000" endA="300" endPos="55000" dir="5400000" sy="-90000" algn="bl" rotWithShape="0"/>
                </a:effectLst>
              </a:rPr>
              <a:t>Underbody &amp; Truck Frame Structure</a:t>
            </a:r>
          </a:p>
          <a:p>
            <a:pPr algn="ctr">
              <a:spcAft>
                <a:spcPts val="600"/>
              </a:spcAft>
            </a:pPr>
            <a:r>
              <a:rPr lang="en-US" sz="1100" b="1">
                <a:effectLst>
                  <a:outerShdw blurRad="38100" dist="38100" dir="2700000" algn="tl">
                    <a:srgbClr val="000000">
                      <a:alpha val="43137"/>
                    </a:srgbClr>
                  </a:outerShdw>
                  <a:reflection blurRad="12700" stA="48000" endA="300" endPos="55000" dir="5400000" sy="-90000" algn="bl" rotWithShape="0"/>
                </a:effectLst>
              </a:rPr>
              <a:t>NOTE:  Fully-compliant for EOLEP</a:t>
            </a:r>
            <a:endParaRPr lang="en-US" sz="1100"/>
          </a:p>
        </p:txBody>
      </p:sp>
      <p:pic>
        <p:nvPicPr>
          <p:cNvPr id="15" name="Picture 14"/>
          <p:cNvPicPr>
            <a:picLocks noChangeAspect="1"/>
          </p:cNvPicPr>
          <p:nvPr/>
        </p:nvPicPr>
        <p:blipFill>
          <a:blip r:embed="rId4"/>
          <a:stretch>
            <a:fillRect/>
          </a:stretch>
        </p:blipFill>
        <p:spPr>
          <a:xfrm>
            <a:off x="404329" y="135361"/>
            <a:ext cx="5162936" cy="3099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5"/>
          <a:stretch>
            <a:fillRect/>
          </a:stretch>
        </p:blipFill>
        <p:spPr>
          <a:xfrm>
            <a:off x="5884785" y="135361"/>
            <a:ext cx="2985796" cy="2464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p:cNvSpPr/>
          <p:nvPr/>
        </p:nvSpPr>
        <p:spPr>
          <a:xfrm>
            <a:off x="6064898" y="2661373"/>
            <a:ext cx="2438399" cy="523220"/>
          </a:xfrm>
          <a:prstGeom prst="rect">
            <a:avLst/>
          </a:prstGeom>
        </p:spPr>
        <p:txBody>
          <a:bodyPr wrap="square">
            <a:spAutoFit/>
          </a:bodyPr>
          <a:lstStyle/>
          <a:p>
            <a:pPr algn="ctr"/>
            <a:r>
              <a:rPr lang="en-US" sz="1400" b="1">
                <a:effectLst>
                  <a:outerShdw blurRad="38100" dist="38100" dir="2700000" algn="tl">
                    <a:srgbClr val="000000">
                      <a:alpha val="43137"/>
                    </a:srgbClr>
                  </a:outerShdw>
                  <a:reflection blurRad="12700" stA="48000" endA="300" endPos="55000" dir="5400000" sy="-90000" algn="bl" rotWithShape="0"/>
                </a:effectLst>
              </a:rPr>
              <a:t>(</a:t>
            </a:r>
            <a:r>
              <a:rPr lang="en-US" sz="1400" b="1" u="sng">
                <a:effectLst>
                  <a:outerShdw blurRad="38100" dist="38100" dir="2700000" algn="tl">
                    <a:srgbClr val="000000">
                      <a:alpha val="43137"/>
                    </a:srgbClr>
                  </a:outerShdw>
                  <a:reflection blurRad="12700" stA="48000" endA="300" endPos="55000" dir="5400000" sy="-90000" algn="bl" rotWithShape="0"/>
                </a:effectLst>
              </a:rPr>
              <a:t>Insert</a:t>
            </a:r>
            <a:r>
              <a:rPr lang="en-US" sz="1400" b="1">
                <a:effectLst>
                  <a:outerShdw blurRad="38100" dist="38100" dir="2700000" algn="tl">
                    <a:srgbClr val="000000">
                      <a:alpha val="43137"/>
                    </a:srgbClr>
                  </a:outerShdw>
                  <a:reflection blurRad="12700" stA="48000" endA="300" endPos="55000" dir="5400000" sy="-90000" algn="bl" rotWithShape="0"/>
                </a:effectLst>
              </a:rPr>
              <a:t>:) </a:t>
            </a:r>
          </a:p>
          <a:p>
            <a:pPr algn="ctr"/>
            <a:r>
              <a:rPr lang="en-US" sz="1400" b="1">
                <a:effectLst>
                  <a:outerShdw blurRad="38100" dist="38100" dir="2700000" algn="tl">
                    <a:srgbClr val="000000">
                      <a:alpha val="43137"/>
                    </a:srgbClr>
                  </a:outerShdw>
                  <a:reflection blurRad="12700" stA="48000" endA="300" endPos="55000" dir="5400000" sy="-90000" algn="bl" rotWithShape="0"/>
                </a:effectLst>
              </a:rPr>
              <a:t>Truck Weldment NDT</a:t>
            </a:r>
            <a:endParaRPr lang="en-US" sz="1400"/>
          </a:p>
        </p:txBody>
      </p:sp>
      <p:sp>
        <p:nvSpPr>
          <p:cNvPr id="10" name="Rectangle 9"/>
          <p:cNvSpPr/>
          <p:nvPr/>
        </p:nvSpPr>
        <p:spPr>
          <a:xfrm rot="16200000">
            <a:off x="-79676" y="1484929"/>
            <a:ext cx="1761541" cy="584775"/>
          </a:xfrm>
          <a:prstGeom prst="rect">
            <a:avLst/>
          </a:prstGeom>
        </p:spPr>
        <p:txBody>
          <a:bodyPr wrap="square">
            <a:spAutoFit/>
          </a:bodyPr>
          <a:lstStyle/>
          <a:p>
            <a:pPr algn="ctr"/>
            <a:r>
              <a:rPr lang="en-US" b="1">
                <a:effectLst>
                  <a:outerShdw blurRad="38100" dist="38100" dir="2700000" algn="tl">
                    <a:srgbClr val="000000">
                      <a:alpha val="43137"/>
                    </a:srgbClr>
                  </a:outerShdw>
                  <a:reflection blurRad="12700" stA="48000" endA="300" endPos="55000" dir="5400000" sy="-90000" algn="bl" rotWithShape="0"/>
                </a:effectLst>
              </a:rPr>
              <a:t>Truck Frame NDT</a:t>
            </a:r>
            <a:endParaRPr lang="en-US"/>
          </a:p>
        </p:txBody>
      </p:sp>
      <p:pic>
        <p:nvPicPr>
          <p:cNvPr id="3" name="Picture 2"/>
          <p:cNvPicPr>
            <a:picLocks noChangeAspect="1"/>
          </p:cNvPicPr>
          <p:nvPr/>
        </p:nvPicPr>
        <p:blipFill>
          <a:blip r:embed="rId6"/>
          <a:stretch>
            <a:fillRect/>
          </a:stretch>
        </p:blipFill>
        <p:spPr>
          <a:xfrm>
            <a:off x="4842344" y="4078897"/>
            <a:ext cx="4087350" cy="1847681"/>
          </a:xfrm>
          <a:prstGeom prst="rect">
            <a:avLst/>
          </a:prstGeom>
        </p:spPr>
      </p:pic>
      <p:pic>
        <p:nvPicPr>
          <p:cNvPr id="12" name="Picture 11"/>
          <p:cNvPicPr>
            <a:picLocks noChangeAspect="1"/>
          </p:cNvPicPr>
          <p:nvPr/>
        </p:nvPicPr>
        <p:blipFill>
          <a:blip r:embed="rId7"/>
          <a:stretch>
            <a:fillRect/>
          </a:stretch>
        </p:blipFill>
        <p:spPr>
          <a:xfrm>
            <a:off x="6405937" y="3320340"/>
            <a:ext cx="1756319" cy="1029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69693757"/>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52198" y="6579182"/>
            <a:ext cx="354170" cy="278818"/>
          </a:xfrm>
        </p:spPr>
        <p:txBody>
          <a:bodyPr/>
          <a:lstStyle/>
          <a:p>
            <a:pPr>
              <a:defRPr/>
            </a:pPr>
            <a:fld id="{6BBA0A9D-EFC4-43BE-91AD-D9A571F0ED32}" type="slidenum">
              <a:rPr lang="en-US" b="1" smtClean="0"/>
              <a:pPr>
                <a:defRPr/>
              </a:pPr>
              <a:t>11</a:t>
            </a:fld>
            <a:endParaRPr lang="en-US" b="1"/>
          </a:p>
        </p:txBody>
      </p:sp>
      <p:pic>
        <p:nvPicPr>
          <p:cNvPr id="10" name="Picture 9">
            <a:extLst>
              <a:ext uri="{FF2B5EF4-FFF2-40B4-BE49-F238E27FC236}">
                <a16:creationId xmlns:a16="http://schemas.microsoft.com/office/drawing/2014/main" id="{083D90D8-09CE-432F-A76E-BF04081E6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5591" y="242396"/>
            <a:ext cx="4555430" cy="2845116"/>
          </a:xfrm>
          <a:prstGeom prst="rect">
            <a:avLst/>
          </a:prstGeom>
          <a:ln>
            <a:noFill/>
          </a:ln>
          <a:effectLst>
            <a:softEdge rad="112500"/>
          </a:effectLst>
        </p:spPr>
      </p:pic>
      <p:sp>
        <p:nvSpPr>
          <p:cNvPr id="12" name="Rectangle 11">
            <a:extLst>
              <a:ext uri="{FF2B5EF4-FFF2-40B4-BE49-F238E27FC236}">
                <a16:creationId xmlns:a16="http://schemas.microsoft.com/office/drawing/2014/main" id="{746DAFB4-E9D4-47B2-998B-30CCD8785D54}"/>
              </a:ext>
            </a:extLst>
          </p:cNvPr>
          <p:cNvSpPr/>
          <p:nvPr/>
        </p:nvSpPr>
        <p:spPr>
          <a:xfrm>
            <a:off x="282979" y="805684"/>
            <a:ext cx="3724577" cy="1077218"/>
          </a:xfrm>
          <a:prstGeom prst="rect">
            <a:avLst/>
          </a:prstGeom>
        </p:spPr>
        <p:txBody>
          <a:bodyPr wrap="square">
            <a:spAutoFit/>
          </a:bodyPr>
          <a:lstStyle/>
          <a:p>
            <a:pPr algn="ctr"/>
            <a:r>
              <a:rPr lang="en-US" sz="3200" b="1">
                <a:effectLst>
                  <a:outerShdw blurRad="38100" dist="38100" dir="2700000" algn="tl">
                    <a:srgbClr val="000000">
                      <a:alpha val="43137"/>
                    </a:srgbClr>
                  </a:outerShdw>
                  <a:reflection blurRad="12700" stA="48000" endA="300" endPos="55000" dir="5400000" sy="-90000" algn="bl" rotWithShape="0"/>
                </a:effectLst>
              </a:rPr>
              <a:t>Doors Technology Upgrade</a:t>
            </a:r>
            <a:endParaRPr lang="en-US" sz="3200"/>
          </a:p>
        </p:txBody>
      </p:sp>
      <p:sp>
        <p:nvSpPr>
          <p:cNvPr id="4" name="Rectangle 3">
            <a:extLst>
              <a:ext uri="{FF2B5EF4-FFF2-40B4-BE49-F238E27FC236}">
                <a16:creationId xmlns:a16="http://schemas.microsoft.com/office/drawing/2014/main" id="{B7DDDD51-D189-43B7-943F-57EE7188A74E}"/>
              </a:ext>
            </a:extLst>
          </p:cNvPr>
          <p:cNvSpPr/>
          <p:nvPr/>
        </p:nvSpPr>
        <p:spPr>
          <a:xfrm>
            <a:off x="498229" y="3407876"/>
            <a:ext cx="7285894" cy="2727029"/>
          </a:xfrm>
          <a:prstGeom prst="rect">
            <a:avLst/>
          </a:prstGeom>
        </p:spPr>
        <p:txBody>
          <a:bodyPr wrap="square">
            <a:spAutoFit/>
          </a:bodyPr>
          <a:lstStyle/>
          <a:p>
            <a:pPr marL="0" marR="0">
              <a:lnSpc>
                <a:spcPct val="107000"/>
              </a:lnSpc>
              <a:spcBef>
                <a:spcPts val="0"/>
              </a:spcBef>
              <a:spcAft>
                <a:spcPts val="0"/>
              </a:spcAft>
            </a:pPr>
            <a:r>
              <a:rPr lang="en-US" b="1" u="sng">
                <a:latin typeface="Calibri" panose="020F0502020204030204" pitchFamily="34" charset="0"/>
                <a:ea typeface="Calibri" panose="020F0502020204030204" pitchFamily="34" charset="0"/>
                <a:cs typeface="Calibri" panose="020F0502020204030204" pitchFamily="34" charset="0"/>
              </a:rPr>
              <a:t>Recommendation DOOR-3</a:t>
            </a:r>
            <a:endParaRPr lang="en-US" sz="120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a:latin typeface="Calibri" panose="020F0502020204030204" pitchFamily="34" charset="0"/>
                <a:ea typeface="Calibri" panose="020F0502020204030204" pitchFamily="34" charset="0"/>
                <a:cs typeface="Calibri" panose="020F0502020204030204" pitchFamily="34" charset="0"/>
              </a:rPr>
              <a:t>Additional indications should be added to door operation. Both visual and audible indications of door closing should be installed on a local per door basis. Such indicators should be active even on a reclose of the door after reopening due to sensitive edge activation. “Door Out of Service” should be indicated to passengers both externally and internally.</a:t>
            </a:r>
            <a:endParaRPr lang="en-US" sz="120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a:latin typeface="Calibri" panose="020F0502020204030204" pitchFamily="34" charset="0"/>
                <a:ea typeface="Calibri" panose="020F0502020204030204" pitchFamily="34" charset="0"/>
                <a:cs typeface="Calibri" panose="020F0502020204030204" pitchFamily="34" charset="0"/>
              </a:rPr>
              <a:t> </a:t>
            </a:r>
            <a:endParaRPr lang="en-US" sz="120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a:latin typeface="Calibri" panose="020F0502020204030204" pitchFamily="34" charset="0"/>
                <a:ea typeface="Calibri" panose="020F0502020204030204" pitchFamily="34" charset="0"/>
                <a:cs typeface="Calibri" panose="020F0502020204030204" pitchFamily="34" charset="0"/>
              </a:rPr>
              <a:t>Additional door indications are not currently included in the DART Capital Works Program. This is not considered to be necessary to meet the requirements of the EOLEP.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6508930"/>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26511" y="6610005"/>
            <a:ext cx="395267" cy="247995"/>
          </a:xfrm>
        </p:spPr>
        <p:txBody>
          <a:bodyPr/>
          <a:lstStyle/>
          <a:p>
            <a:pPr>
              <a:defRPr/>
            </a:pPr>
            <a:fld id="{6BBA0A9D-EFC4-43BE-91AD-D9A571F0ED32}" type="slidenum">
              <a:rPr lang="en-US" b="1" smtClean="0"/>
              <a:pPr>
                <a:defRPr/>
              </a:pPr>
              <a:t>12</a:t>
            </a:fld>
            <a:endParaRPr lang="en-US" b="1"/>
          </a:p>
        </p:txBody>
      </p:sp>
      <p:pic>
        <p:nvPicPr>
          <p:cNvPr id="3" name="Picture 2"/>
          <p:cNvPicPr>
            <a:picLocks noChangeAspect="1"/>
          </p:cNvPicPr>
          <p:nvPr/>
        </p:nvPicPr>
        <p:blipFill>
          <a:blip r:embed="rId3"/>
          <a:stretch>
            <a:fillRect/>
          </a:stretch>
        </p:blipFill>
        <p:spPr>
          <a:xfrm>
            <a:off x="369676" y="985776"/>
            <a:ext cx="3270339" cy="1984541"/>
          </a:xfrm>
          <a:prstGeom prst="rect">
            <a:avLst/>
          </a:prstGeom>
          <a:ln w="28575">
            <a:solidFill>
              <a:schemeClr val="tx1"/>
            </a:solidFill>
          </a:ln>
          <a:effectLst>
            <a:softEdge rad="112500"/>
          </a:effectLst>
        </p:spPr>
      </p:pic>
      <p:pic>
        <p:nvPicPr>
          <p:cNvPr id="8" name="Picture 7"/>
          <p:cNvPicPr>
            <a:picLocks noChangeAspect="1"/>
          </p:cNvPicPr>
          <p:nvPr/>
        </p:nvPicPr>
        <p:blipFill>
          <a:blip r:embed="rId4"/>
          <a:stretch>
            <a:fillRect/>
          </a:stretch>
        </p:blipFill>
        <p:spPr>
          <a:xfrm>
            <a:off x="369676" y="3463761"/>
            <a:ext cx="3957989" cy="2514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493755" y="2931487"/>
            <a:ext cx="3535968" cy="369332"/>
          </a:xfrm>
          <a:prstGeom prst="rect">
            <a:avLst/>
          </a:prstGeom>
        </p:spPr>
        <p:txBody>
          <a:bodyPr wrap="none">
            <a:spAutoFit/>
          </a:bodyPr>
          <a:lstStyle/>
          <a:p>
            <a:r>
              <a:rPr lang="en-US" sz="1800" b="1">
                <a:solidFill>
                  <a:srgbClr val="002060"/>
                </a:solidFill>
                <a:effectLst>
                  <a:outerShdw blurRad="38100" dist="38100" dir="2700000" algn="tl">
                    <a:srgbClr val="000000">
                      <a:alpha val="43137"/>
                    </a:srgbClr>
                  </a:outerShdw>
                  <a:reflection blurRad="12700" stA="48000" endA="300" endPos="55000" dir="5400000" sy="-90000" algn="bl" rotWithShape="0"/>
                </a:effectLst>
              </a:rPr>
              <a:t>Interior Condition Assessment</a:t>
            </a:r>
            <a:endParaRPr lang="en-US" sz="1800">
              <a:solidFill>
                <a:srgbClr val="002060"/>
              </a:solidFill>
            </a:endParaRPr>
          </a:p>
        </p:txBody>
      </p:sp>
      <p:sp>
        <p:nvSpPr>
          <p:cNvPr id="11" name="Rectangle 10"/>
          <p:cNvSpPr/>
          <p:nvPr/>
        </p:nvSpPr>
        <p:spPr>
          <a:xfrm>
            <a:off x="1335844" y="5925146"/>
            <a:ext cx="1851789" cy="369332"/>
          </a:xfrm>
          <a:prstGeom prst="rect">
            <a:avLst/>
          </a:prstGeom>
        </p:spPr>
        <p:txBody>
          <a:bodyPr wrap="none">
            <a:spAutoFit/>
          </a:bodyPr>
          <a:lstStyle/>
          <a:p>
            <a:r>
              <a:rPr lang="en-US" sz="1800" b="1">
                <a:solidFill>
                  <a:srgbClr val="002060"/>
                </a:solidFill>
                <a:effectLst>
                  <a:outerShdw blurRad="38100" dist="38100" dir="2700000" algn="tl">
                    <a:srgbClr val="000000">
                      <a:alpha val="43137"/>
                    </a:srgbClr>
                  </a:outerShdw>
                  <a:reflection blurRad="12700" stA="48000" endA="300" endPos="55000" dir="5400000" sy="-90000" algn="bl" rotWithShape="0"/>
                </a:effectLst>
              </a:rPr>
              <a:t>Operator’s Cab</a:t>
            </a:r>
            <a:endParaRPr lang="en-US" sz="1800">
              <a:solidFill>
                <a:srgbClr val="002060"/>
              </a:solidFill>
            </a:endParaRPr>
          </a:p>
        </p:txBody>
      </p:sp>
      <p:pic>
        <p:nvPicPr>
          <p:cNvPr id="7" name="Picture 6"/>
          <p:cNvPicPr>
            <a:picLocks noChangeAspect="1"/>
          </p:cNvPicPr>
          <p:nvPr/>
        </p:nvPicPr>
        <p:blipFill>
          <a:blip r:embed="rId5"/>
          <a:stretch>
            <a:fillRect/>
          </a:stretch>
        </p:blipFill>
        <p:spPr>
          <a:xfrm>
            <a:off x="5263663" y="216779"/>
            <a:ext cx="3561982" cy="2544872"/>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348411" y="2843037"/>
            <a:ext cx="3477234" cy="369332"/>
          </a:xfrm>
          <a:prstGeom prst="rect">
            <a:avLst/>
          </a:prstGeom>
        </p:spPr>
        <p:txBody>
          <a:bodyPr wrap="none">
            <a:spAutoFit/>
          </a:bodyPr>
          <a:lstStyle/>
          <a:p>
            <a:r>
              <a:rPr lang="en-US" sz="1800" b="1">
                <a:solidFill>
                  <a:srgbClr val="002060"/>
                </a:solidFill>
                <a:effectLst>
                  <a:outerShdw blurRad="38100" dist="38100" dir="2700000" algn="tl">
                    <a:srgbClr val="000000">
                      <a:alpha val="43137"/>
                    </a:srgbClr>
                  </a:outerShdw>
                  <a:reflection blurRad="12700" stA="48000" endA="300" endPos="55000" dir="5400000" sy="-90000" algn="bl" rotWithShape="0"/>
                </a:effectLst>
              </a:rPr>
              <a:t>LED</a:t>
            </a:r>
            <a:r>
              <a:rPr lang="en-US" sz="1400" b="1">
                <a:solidFill>
                  <a:srgbClr val="002060"/>
                </a:solidFill>
                <a:effectLst>
                  <a:outerShdw blurRad="38100" dist="38100" dir="2700000" algn="tl">
                    <a:srgbClr val="000000">
                      <a:alpha val="43137"/>
                    </a:srgbClr>
                  </a:outerShdw>
                  <a:reflection blurRad="12700" stA="48000" endA="300" endPos="55000" dir="5400000" sy="-90000" algn="bl" rotWithShape="0"/>
                </a:effectLst>
              </a:rPr>
              <a:t> </a:t>
            </a:r>
            <a:r>
              <a:rPr lang="en-US" sz="1800" b="1">
                <a:solidFill>
                  <a:srgbClr val="002060"/>
                </a:solidFill>
                <a:effectLst>
                  <a:outerShdw blurRad="38100" dist="38100" dir="2700000" algn="tl">
                    <a:srgbClr val="000000">
                      <a:alpha val="43137"/>
                    </a:srgbClr>
                  </a:outerShdw>
                  <a:reflection blurRad="12700" stA="48000" endA="300" endPos="55000" dir="5400000" sy="-90000" algn="bl" rotWithShape="0"/>
                </a:effectLst>
              </a:rPr>
              <a:t>Lighting System</a:t>
            </a:r>
            <a:r>
              <a:rPr lang="en-US" sz="1400" b="1">
                <a:solidFill>
                  <a:srgbClr val="002060"/>
                </a:solidFill>
                <a:effectLst>
                  <a:outerShdw blurRad="38100" dist="38100" dir="2700000" algn="tl">
                    <a:srgbClr val="000000">
                      <a:alpha val="43137"/>
                    </a:srgbClr>
                  </a:outerShdw>
                  <a:reflection blurRad="12700" stA="48000" endA="300" endPos="55000" dir="5400000" sy="-90000" algn="bl" rotWithShape="0"/>
                </a:effectLst>
              </a:rPr>
              <a:t> </a:t>
            </a:r>
            <a:r>
              <a:rPr lang="en-US" sz="1800" b="1">
                <a:solidFill>
                  <a:srgbClr val="002060"/>
                </a:solidFill>
                <a:effectLst>
                  <a:outerShdw blurRad="38100" dist="38100" dir="2700000" algn="tl">
                    <a:srgbClr val="000000">
                      <a:alpha val="43137"/>
                    </a:srgbClr>
                  </a:outerShdw>
                  <a:reflection blurRad="12700" stA="48000" endA="300" endPos="55000" dir="5400000" sy="-90000" algn="bl" rotWithShape="0"/>
                </a:effectLst>
              </a:rPr>
              <a:t>Upgrade</a:t>
            </a:r>
            <a:endParaRPr lang="en-US" sz="1800">
              <a:solidFill>
                <a:srgbClr val="002060"/>
              </a:solidFill>
            </a:endParaRPr>
          </a:p>
        </p:txBody>
      </p:sp>
      <p:sp>
        <p:nvSpPr>
          <p:cNvPr id="13" name="Rectangle 12"/>
          <p:cNvSpPr/>
          <p:nvPr/>
        </p:nvSpPr>
        <p:spPr>
          <a:xfrm>
            <a:off x="4674792" y="5673536"/>
            <a:ext cx="4270425" cy="784830"/>
          </a:xfrm>
          <a:prstGeom prst="rect">
            <a:avLst/>
          </a:prstGeom>
        </p:spPr>
        <p:txBody>
          <a:bodyPr wrap="square">
            <a:spAutoFit/>
          </a:bodyPr>
          <a:lstStyle/>
          <a:p>
            <a:pPr>
              <a:spcAft>
                <a:spcPts val="600"/>
              </a:spcAft>
            </a:pPr>
            <a:r>
              <a:rPr lang="en-US" b="1">
                <a:solidFill>
                  <a:srgbClr val="002060"/>
                </a:solidFill>
                <a:effectLst>
                  <a:outerShdw blurRad="38100" dist="38100" dir="2700000" algn="tl">
                    <a:srgbClr val="000000">
                      <a:alpha val="43137"/>
                    </a:srgbClr>
                  </a:outerShdw>
                  <a:reflection blurRad="12700" stA="48000" endA="300" endPos="55000" dir="5400000" sy="-90000" algn="bl" rotWithShape="0"/>
                </a:effectLst>
              </a:rPr>
              <a:t>Route Destination Sign System Upgrade</a:t>
            </a:r>
          </a:p>
          <a:p>
            <a:pPr>
              <a:spcAft>
                <a:spcPts val="600"/>
              </a:spcAft>
            </a:pPr>
            <a:r>
              <a:rPr lang="en-US" sz="700">
                <a:solidFill>
                  <a:srgbClr val="002060"/>
                </a:solidFill>
                <a:effectLst>
                  <a:outerShdw blurRad="38100" dist="38100" dir="2700000" algn="tl">
                    <a:srgbClr val="000000">
                      <a:alpha val="43137"/>
                    </a:srgbClr>
                  </a:outerShdw>
                  <a:reflection blurRad="12700" stA="48000" endA="300" endPos="55000" dir="5400000" sy="-90000" algn="bl" rotWithShape="0"/>
                </a:effectLst>
                <a:latin typeface="+mn-lt"/>
              </a:rPr>
              <a:t>NOTE: </a:t>
            </a:r>
            <a:r>
              <a:rPr lang="en-US" sz="1200">
                <a:solidFill>
                  <a:srgbClr val="002060"/>
                </a:solidFill>
                <a:latin typeface="+mn-lt"/>
                <a:ea typeface="Times New Roman" panose="02020603050405020304" pitchFamily="18" charset="0"/>
              </a:rPr>
              <a:t>Front &amp; S</a:t>
            </a:r>
            <a:r>
              <a:rPr lang="x-none" sz="1200">
                <a:solidFill>
                  <a:srgbClr val="002060"/>
                </a:solidFill>
                <a:latin typeface="+mn-lt"/>
                <a:ea typeface="Times New Roman" panose="02020603050405020304" pitchFamily="18" charset="0"/>
              </a:rPr>
              <a:t>ide </a:t>
            </a:r>
            <a:r>
              <a:rPr lang="en-US" sz="1200">
                <a:solidFill>
                  <a:srgbClr val="002060"/>
                </a:solidFill>
                <a:latin typeface="+mn-lt"/>
                <a:ea typeface="Times New Roman" panose="02020603050405020304" pitchFamily="18" charset="0"/>
              </a:rPr>
              <a:t>R</a:t>
            </a:r>
            <a:r>
              <a:rPr lang="x-none" sz="1200">
                <a:solidFill>
                  <a:srgbClr val="002060"/>
                </a:solidFill>
                <a:latin typeface="+mn-lt"/>
                <a:ea typeface="Times New Roman" panose="02020603050405020304" pitchFamily="18" charset="0"/>
              </a:rPr>
              <a:t>oller </a:t>
            </a:r>
            <a:r>
              <a:rPr lang="en-US" sz="1200">
                <a:solidFill>
                  <a:srgbClr val="002060"/>
                </a:solidFill>
                <a:latin typeface="+mn-lt"/>
                <a:ea typeface="Times New Roman" panose="02020603050405020304" pitchFamily="18" charset="0"/>
              </a:rPr>
              <a:t>C</a:t>
            </a:r>
            <a:r>
              <a:rPr lang="x-none" sz="1200">
                <a:solidFill>
                  <a:srgbClr val="002060"/>
                </a:solidFill>
                <a:latin typeface="+mn-lt"/>
                <a:ea typeface="Times New Roman" panose="02020603050405020304" pitchFamily="18" charset="0"/>
              </a:rPr>
              <a:t>urtain </a:t>
            </a:r>
            <a:r>
              <a:rPr lang="en-US" sz="1200">
                <a:solidFill>
                  <a:srgbClr val="002060"/>
                </a:solidFill>
                <a:latin typeface="+mn-lt"/>
                <a:ea typeface="Times New Roman" panose="02020603050405020304" pitchFamily="18" charset="0"/>
              </a:rPr>
              <a:t>D</a:t>
            </a:r>
            <a:r>
              <a:rPr lang="x-none" sz="1200">
                <a:solidFill>
                  <a:srgbClr val="002060"/>
                </a:solidFill>
                <a:latin typeface="+mn-lt"/>
                <a:ea typeface="Times New Roman" panose="02020603050405020304" pitchFamily="18" charset="0"/>
              </a:rPr>
              <a:t>estination </a:t>
            </a:r>
            <a:r>
              <a:rPr lang="en-US" sz="1200">
                <a:solidFill>
                  <a:srgbClr val="002060"/>
                </a:solidFill>
                <a:latin typeface="+mn-lt"/>
                <a:ea typeface="Times New Roman" panose="02020603050405020304" pitchFamily="18" charset="0"/>
              </a:rPr>
              <a:t>S</a:t>
            </a:r>
            <a:r>
              <a:rPr lang="x-none" sz="1200">
                <a:solidFill>
                  <a:srgbClr val="002060"/>
                </a:solidFill>
                <a:latin typeface="+mn-lt"/>
                <a:ea typeface="Times New Roman" panose="02020603050405020304" pitchFamily="18" charset="0"/>
              </a:rPr>
              <a:t>igns</a:t>
            </a:r>
            <a:r>
              <a:rPr lang="en-US" sz="1200">
                <a:solidFill>
                  <a:srgbClr val="002060"/>
                </a:solidFill>
                <a:latin typeface="+mn-lt"/>
                <a:ea typeface="Times New Roman" panose="02020603050405020304" pitchFamily="18" charset="0"/>
              </a:rPr>
              <a:t> -to- N</a:t>
            </a:r>
            <a:r>
              <a:rPr lang="x-none" sz="1200">
                <a:solidFill>
                  <a:srgbClr val="002060"/>
                </a:solidFill>
                <a:latin typeface="+mn-lt"/>
                <a:ea typeface="Times New Roman" panose="02020603050405020304" pitchFamily="18" charset="0"/>
              </a:rPr>
              <a:t>ew</a:t>
            </a:r>
            <a:r>
              <a:rPr lang="en-US" sz="1200">
                <a:solidFill>
                  <a:srgbClr val="002060"/>
                </a:solidFill>
                <a:latin typeface="+mn-lt"/>
                <a:ea typeface="Times New Roman" panose="02020603050405020304" pitchFamily="18" charset="0"/>
              </a:rPr>
              <a:t>    LED/LCD</a:t>
            </a:r>
            <a:r>
              <a:rPr lang="x-none" sz="1200">
                <a:solidFill>
                  <a:srgbClr val="002060"/>
                </a:solidFill>
                <a:latin typeface="+mn-lt"/>
                <a:ea typeface="Times New Roman" panose="02020603050405020304" pitchFamily="18" charset="0"/>
              </a:rPr>
              <a:t> </a:t>
            </a:r>
            <a:r>
              <a:rPr lang="en-US" sz="1200">
                <a:solidFill>
                  <a:srgbClr val="002060"/>
                </a:solidFill>
                <a:latin typeface="+mn-lt"/>
                <a:ea typeface="Times New Roman" panose="02020603050405020304" pitchFamily="18" charset="0"/>
              </a:rPr>
              <a:t>Electronic S</a:t>
            </a:r>
            <a:r>
              <a:rPr lang="x-none" sz="1200">
                <a:solidFill>
                  <a:srgbClr val="002060"/>
                </a:solidFill>
                <a:latin typeface="+mn-lt"/>
                <a:ea typeface="Times New Roman" panose="02020603050405020304" pitchFamily="18" charset="0"/>
              </a:rPr>
              <a:t>igns</a:t>
            </a:r>
            <a:r>
              <a:rPr lang="x-none" sz="800">
                <a:solidFill>
                  <a:srgbClr val="002060"/>
                </a:solidFill>
                <a:latin typeface="+mn-lt"/>
                <a:ea typeface="Times New Roman" panose="02020603050405020304" pitchFamily="18" charset="0"/>
              </a:rPr>
              <a:t>.</a:t>
            </a:r>
            <a:endParaRPr lang="en-US" sz="800">
              <a:solidFill>
                <a:srgbClr val="002060"/>
              </a:solidFill>
              <a:latin typeface="+mn-lt"/>
            </a:endParaRPr>
          </a:p>
        </p:txBody>
      </p:sp>
      <p:pic>
        <p:nvPicPr>
          <p:cNvPr id="4" name="Picture 3">
            <a:extLst>
              <a:ext uri="{FF2B5EF4-FFF2-40B4-BE49-F238E27FC236}">
                <a16:creationId xmlns:a16="http://schemas.microsoft.com/office/drawing/2014/main" id="{4408619A-AF09-41DE-8577-B5697F1936E9}"/>
              </a:ext>
            </a:extLst>
          </p:cNvPr>
          <p:cNvPicPr>
            <a:picLocks noChangeAspect="1"/>
          </p:cNvPicPr>
          <p:nvPr/>
        </p:nvPicPr>
        <p:blipFill>
          <a:blip r:embed="rId6"/>
          <a:stretch>
            <a:fillRect/>
          </a:stretch>
        </p:blipFill>
        <p:spPr>
          <a:xfrm>
            <a:off x="4674792" y="3562481"/>
            <a:ext cx="4354039" cy="2111055"/>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EABB1560-AB86-43E9-9F07-123AE91CF60C}"/>
              </a:ext>
            </a:extLst>
          </p:cNvPr>
          <p:cNvSpPr/>
          <p:nvPr/>
        </p:nvSpPr>
        <p:spPr>
          <a:xfrm>
            <a:off x="642679" y="16724"/>
            <a:ext cx="3387044" cy="400110"/>
          </a:xfrm>
          <a:prstGeom prst="rect">
            <a:avLst/>
          </a:prstGeom>
        </p:spPr>
        <p:txBody>
          <a:bodyPr wrap="square">
            <a:spAutoFit/>
          </a:bodyPr>
          <a:lstStyle/>
          <a:p>
            <a:pPr algn="ctr"/>
            <a:r>
              <a:rPr lang="en-US" sz="2000" b="1">
                <a:solidFill>
                  <a:srgbClr val="0000FF"/>
                </a:solidFill>
                <a:effectLst>
                  <a:outerShdw blurRad="38100" dist="38100" dir="2700000" algn="tl">
                    <a:srgbClr val="000000">
                      <a:alpha val="43137"/>
                    </a:srgbClr>
                  </a:outerShdw>
                  <a:reflection blurRad="12700" stA="48000" endA="300" endPos="55000" dir="5400000" sy="-90000" algn="bl" rotWithShape="0"/>
                </a:effectLst>
              </a:rPr>
              <a:t>Technology Upgrades</a:t>
            </a:r>
            <a:endParaRPr lang="en-US" sz="2000">
              <a:solidFill>
                <a:srgbClr val="0000FF"/>
              </a:solidFill>
            </a:endParaRPr>
          </a:p>
        </p:txBody>
      </p:sp>
      <p:pic>
        <p:nvPicPr>
          <p:cNvPr id="14" name="Picture 13">
            <a:extLst>
              <a:ext uri="{FF2B5EF4-FFF2-40B4-BE49-F238E27FC236}">
                <a16:creationId xmlns:a16="http://schemas.microsoft.com/office/drawing/2014/main" id="{1B89600D-7294-4A2F-BFD0-AB4B477CB01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432539" y="603062"/>
            <a:ext cx="2629580" cy="1621231"/>
          </a:xfrm>
          <a:prstGeom prst="rect">
            <a:avLst/>
          </a:prstGeom>
          <a:noFill/>
          <a:ln>
            <a:solidFill>
              <a:srgbClr val="FF0000"/>
            </a:solidFill>
          </a:ln>
        </p:spPr>
      </p:pic>
      <p:sp>
        <p:nvSpPr>
          <p:cNvPr id="15" name="Rectangle 14">
            <a:extLst>
              <a:ext uri="{FF2B5EF4-FFF2-40B4-BE49-F238E27FC236}">
                <a16:creationId xmlns:a16="http://schemas.microsoft.com/office/drawing/2014/main" id="{690B1876-D856-40C3-BD0C-A1CCECE279FB}"/>
              </a:ext>
            </a:extLst>
          </p:cNvPr>
          <p:cNvSpPr/>
          <p:nvPr/>
        </p:nvSpPr>
        <p:spPr>
          <a:xfrm>
            <a:off x="2756820" y="1854935"/>
            <a:ext cx="2113079" cy="246221"/>
          </a:xfrm>
          <a:prstGeom prst="rect">
            <a:avLst/>
          </a:prstGeom>
        </p:spPr>
        <p:txBody>
          <a:bodyPr wrap="none">
            <a:spAutoFit/>
          </a:bodyPr>
          <a:lstStyle/>
          <a:p>
            <a:r>
              <a:rPr lang="en-US" sz="1000" b="1">
                <a:solidFill>
                  <a:srgbClr val="FF0000"/>
                </a:solidFill>
                <a:effectLst>
                  <a:outerShdw blurRad="38100" dist="38100" dir="2700000" algn="tl">
                    <a:srgbClr val="000000">
                      <a:alpha val="43137"/>
                    </a:srgbClr>
                  </a:outerShdw>
                  <a:reflection blurRad="12700" stA="48000" endA="300" endPos="55000" dir="5400000" sy="-90000" algn="bl" rotWithShape="0"/>
                </a:effectLst>
              </a:rPr>
              <a:t>LRV 190 Vinyl Seats – shop test</a:t>
            </a:r>
            <a:endParaRPr lang="en-US" sz="1000">
              <a:solidFill>
                <a:srgbClr val="FF0000"/>
              </a:solidFill>
            </a:endParaRPr>
          </a:p>
        </p:txBody>
      </p:sp>
    </p:spTree>
    <p:extLst>
      <p:ext uri="{BB962C8B-B14F-4D97-AF65-F5344CB8AC3E}">
        <p14:creationId xmlns:p14="http://schemas.microsoft.com/office/powerpoint/2010/main" val="4282816003"/>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024116" y="6554913"/>
            <a:ext cx="426090" cy="247996"/>
          </a:xfrm>
        </p:spPr>
        <p:txBody>
          <a:bodyPr/>
          <a:lstStyle/>
          <a:p>
            <a:pPr>
              <a:defRPr/>
            </a:pPr>
            <a:fld id="{6BBA0A9D-EFC4-43BE-91AD-D9A571F0ED32}" type="slidenum">
              <a:rPr lang="en-US" b="1" smtClean="0"/>
              <a:pPr>
                <a:defRPr/>
              </a:pPr>
              <a:t>13</a:t>
            </a:fld>
            <a:endParaRPr lang="en-US" b="1"/>
          </a:p>
        </p:txBody>
      </p:sp>
      <p:pic>
        <p:nvPicPr>
          <p:cNvPr id="3" name="Picture 2"/>
          <p:cNvPicPr>
            <a:picLocks noChangeAspect="1"/>
          </p:cNvPicPr>
          <p:nvPr/>
        </p:nvPicPr>
        <p:blipFill>
          <a:blip r:embed="rId3"/>
          <a:stretch>
            <a:fillRect/>
          </a:stretch>
        </p:blipFill>
        <p:spPr>
          <a:xfrm>
            <a:off x="344814" y="207977"/>
            <a:ext cx="4096755" cy="244275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344814" y="2856216"/>
            <a:ext cx="4096755" cy="2779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4773662" y="236941"/>
            <a:ext cx="4146189" cy="5238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249667" y="5913405"/>
            <a:ext cx="4523995" cy="615553"/>
          </a:xfrm>
          <a:prstGeom prst="rect">
            <a:avLst/>
          </a:prstGeom>
        </p:spPr>
        <p:txBody>
          <a:bodyPr wrap="none">
            <a:spAutoFit/>
          </a:bodyPr>
          <a:lstStyle/>
          <a:p>
            <a:r>
              <a:rPr lang="en-US" sz="1800" b="1">
                <a:solidFill>
                  <a:srgbClr val="002060"/>
                </a:solidFill>
                <a:effectLst>
                  <a:outerShdw blurRad="38100" dist="38100" dir="2700000" algn="tl">
                    <a:srgbClr val="000000">
                      <a:alpha val="43137"/>
                    </a:srgbClr>
                  </a:outerShdw>
                  <a:reflection blurRad="12700" stA="48000" endA="300" endPos="55000" dir="5400000" sy="-90000" algn="bl" rotWithShape="0"/>
                </a:effectLst>
              </a:rPr>
              <a:t>Train Operator Display (TOD) Upgrade</a:t>
            </a:r>
            <a:endParaRPr lang="en-US">
              <a:solidFill>
                <a:srgbClr val="002060"/>
              </a:solidFill>
              <a:effectLst>
                <a:outerShdw blurRad="38100" dist="38100" dir="2700000" algn="tl">
                  <a:srgbClr val="000000">
                    <a:alpha val="43137"/>
                  </a:srgbClr>
                </a:outerShdw>
                <a:reflection blurRad="12700" stA="48000" endA="300" endPos="55000" dir="5400000" sy="-90000" algn="bl" rotWithShape="0"/>
              </a:effectLst>
            </a:endParaRPr>
          </a:p>
          <a:p>
            <a:r>
              <a:rPr lang="en-US" sz="1000">
                <a:solidFill>
                  <a:srgbClr val="002060"/>
                </a:solidFill>
                <a:effectLst>
                  <a:outerShdw blurRad="38100" dist="38100" dir="2700000" algn="tl">
                    <a:srgbClr val="000000">
                      <a:alpha val="43137"/>
                    </a:srgbClr>
                  </a:outerShdw>
                  <a:reflection blurRad="12700" stA="48000" endA="300" endPos="55000" dir="5400000" sy="-90000" algn="bl" rotWithShape="0"/>
                </a:effectLst>
              </a:rPr>
              <a:t>NOTE:</a:t>
            </a:r>
            <a:r>
              <a:rPr lang="en-US" sz="1050">
                <a:solidFill>
                  <a:srgbClr val="002060"/>
                </a:solidFill>
                <a:effectLst>
                  <a:outerShdw blurRad="38100" dist="38100" dir="2700000" algn="tl">
                    <a:srgbClr val="000000">
                      <a:alpha val="43137"/>
                    </a:srgbClr>
                  </a:outerShdw>
                  <a:reflection blurRad="12700" stA="48000" endA="300" endPos="55000" dir="5400000" sy="-90000" algn="bl" rotWithShape="0"/>
                </a:effectLst>
              </a:rPr>
              <a:t> </a:t>
            </a:r>
            <a:r>
              <a:rPr lang="en-US" sz="1200" i="1">
                <a:solidFill>
                  <a:srgbClr val="002060"/>
                </a:solidFill>
              </a:rPr>
              <a:t>Eliminates most of the console switches and indicators</a:t>
            </a:r>
            <a:r>
              <a:rPr lang="x-none" sz="1200" i="1">
                <a:solidFill>
                  <a:srgbClr val="002060"/>
                </a:solidFill>
              </a:rPr>
              <a:t>.</a:t>
            </a:r>
            <a:r>
              <a:rPr lang="en-US" b="1" i="1">
                <a:solidFill>
                  <a:srgbClr val="002060"/>
                </a:solidFill>
                <a:effectLst>
                  <a:outerShdw blurRad="38100" dist="38100" dir="2700000" algn="tl">
                    <a:srgbClr val="000000">
                      <a:alpha val="43137"/>
                    </a:srgbClr>
                  </a:outerShdw>
                  <a:reflection blurRad="12700" stA="48000" endA="300" endPos="55000" dir="5400000" sy="-90000" algn="bl" rotWithShape="0"/>
                </a:effectLst>
              </a:rPr>
              <a:t>  </a:t>
            </a:r>
            <a:endParaRPr lang="en-US" i="1">
              <a:solidFill>
                <a:srgbClr val="002060"/>
              </a:solidFill>
            </a:endParaRPr>
          </a:p>
        </p:txBody>
      </p:sp>
      <p:sp>
        <p:nvSpPr>
          <p:cNvPr id="10" name="Rectangle 9"/>
          <p:cNvSpPr/>
          <p:nvPr/>
        </p:nvSpPr>
        <p:spPr>
          <a:xfrm>
            <a:off x="4953000" y="5651795"/>
            <a:ext cx="3966850" cy="877163"/>
          </a:xfrm>
          <a:prstGeom prst="rect">
            <a:avLst/>
          </a:prstGeom>
        </p:spPr>
        <p:txBody>
          <a:bodyPr wrap="square">
            <a:spAutoFit/>
          </a:bodyPr>
          <a:lstStyle/>
          <a:p>
            <a:pPr>
              <a:spcAft>
                <a:spcPts val="600"/>
              </a:spcAft>
            </a:pPr>
            <a:r>
              <a:rPr lang="en-US" b="1">
                <a:solidFill>
                  <a:srgbClr val="002060"/>
                </a:solidFill>
                <a:effectLst>
                  <a:outerShdw blurRad="38100" dist="38100" dir="2700000" algn="tl">
                    <a:srgbClr val="000000">
                      <a:alpha val="43137"/>
                    </a:srgbClr>
                  </a:outerShdw>
                  <a:reflection blurRad="12700" stA="48000" endA="300" endPos="55000" dir="5400000" sy="-90000" algn="bl" rotWithShape="0"/>
                </a:effectLst>
              </a:rPr>
              <a:t>New Digital Line System Map Displays</a:t>
            </a:r>
          </a:p>
          <a:p>
            <a:pPr marL="400050" indent="-400050">
              <a:spcAft>
                <a:spcPts val="600"/>
              </a:spcAft>
              <a:tabLst>
                <a:tab pos="400050" algn="l"/>
              </a:tabLst>
            </a:pPr>
            <a:r>
              <a:rPr lang="en-US" sz="900">
                <a:solidFill>
                  <a:srgbClr val="002060"/>
                </a:solidFill>
                <a:effectLst>
                  <a:outerShdw blurRad="38100" dist="38100" dir="2700000" algn="tl">
                    <a:srgbClr val="000000">
                      <a:alpha val="43137"/>
                    </a:srgbClr>
                  </a:outerShdw>
                  <a:reflection blurRad="12700" stA="48000" endA="300" endPos="55000" dir="5400000" sy="-90000" algn="bl" rotWithShape="0"/>
                </a:effectLst>
              </a:rPr>
              <a:t>NOTE: </a:t>
            </a:r>
            <a:r>
              <a:rPr lang="x-none" sz="1000" i="1">
                <a:solidFill>
                  <a:srgbClr val="002060"/>
                </a:solidFill>
              </a:rPr>
              <a:t>LED system </a:t>
            </a:r>
            <a:r>
              <a:rPr lang="en-US" sz="1000" i="1">
                <a:solidFill>
                  <a:srgbClr val="002060"/>
                </a:solidFill>
              </a:rPr>
              <a:t>L</a:t>
            </a:r>
            <a:r>
              <a:rPr lang="x-none" sz="1000" i="1">
                <a:solidFill>
                  <a:srgbClr val="002060"/>
                </a:solidFill>
              </a:rPr>
              <a:t>ine maps or LCD map displays to enhance passenger communications and also meet the new ADA requirements.</a:t>
            </a:r>
            <a:r>
              <a:rPr lang="en-US" sz="900" b="1" i="1">
                <a:solidFill>
                  <a:srgbClr val="002060"/>
                </a:solidFill>
                <a:effectLst>
                  <a:outerShdw blurRad="38100" dist="38100" dir="2700000" algn="tl">
                    <a:srgbClr val="000000">
                      <a:alpha val="43137"/>
                    </a:srgbClr>
                  </a:outerShdw>
                  <a:reflection blurRad="12700" stA="48000" endA="300" endPos="55000" dir="5400000" sy="-90000" algn="bl" rotWithShape="0"/>
                </a:effectLst>
              </a:rPr>
              <a:t>  </a:t>
            </a:r>
            <a:endParaRPr lang="en-US" sz="900" i="1">
              <a:solidFill>
                <a:srgbClr val="002060"/>
              </a:solidFill>
            </a:endParaRPr>
          </a:p>
        </p:txBody>
      </p:sp>
    </p:spTree>
    <p:extLst>
      <p:ext uri="{BB962C8B-B14F-4D97-AF65-F5344CB8AC3E}">
        <p14:creationId xmlns:p14="http://schemas.microsoft.com/office/powerpoint/2010/main" val="1182672841"/>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94597" y="219490"/>
            <a:ext cx="4224338" cy="1026198"/>
          </a:xfrm>
        </p:spPr>
        <p:txBody>
          <a:bodyPr/>
          <a:lstStyle/>
          <a:p>
            <a:r>
              <a:rPr lang="en-US" sz="3400"/>
              <a:t>WSP|PB Engineering Review [</a:t>
            </a:r>
            <a:r>
              <a:rPr lang="en-US" sz="3400">
                <a:solidFill>
                  <a:srgbClr val="C00000"/>
                </a:solidFill>
              </a:rPr>
              <a:t>In Sum</a:t>
            </a:r>
            <a:r>
              <a:rPr lang="en-US" sz="3400"/>
              <a:t>…]</a:t>
            </a:r>
          </a:p>
        </p:txBody>
      </p:sp>
      <p:sp>
        <p:nvSpPr>
          <p:cNvPr id="3" name="Text Placeholder 2"/>
          <p:cNvSpPr>
            <a:spLocks noGrp="1"/>
          </p:cNvSpPr>
          <p:nvPr>
            <p:ph type="body" sz="quarter" idx="18"/>
          </p:nvPr>
        </p:nvSpPr>
        <p:spPr>
          <a:xfrm>
            <a:off x="792920" y="1779063"/>
            <a:ext cx="3708602" cy="363537"/>
          </a:xfrm>
        </p:spPr>
        <p:txBody>
          <a:bodyPr/>
          <a:lstStyle/>
          <a:p>
            <a:r>
              <a:rPr lang="en-US"/>
              <a:t>LRV Physical Inspections</a:t>
            </a:r>
          </a:p>
        </p:txBody>
      </p:sp>
      <p:sp>
        <p:nvSpPr>
          <p:cNvPr id="4" name="Text Placeholder 3"/>
          <p:cNvSpPr>
            <a:spLocks noGrp="1"/>
          </p:cNvSpPr>
          <p:nvPr>
            <p:ph type="body" sz="quarter" idx="19"/>
          </p:nvPr>
        </p:nvSpPr>
        <p:spPr>
          <a:xfrm>
            <a:off x="882697" y="2124035"/>
            <a:ext cx="3781799" cy="1026198"/>
          </a:xfrm>
        </p:spPr>
        <p:txBody>
          <a:bodyPr/>
          <a:lstStyle/>
          <a:p>
            <a:pPr>
              <a:lnSpc>
                <a:spcPct val="100000"/>
              </a:lnSpc>
              <a:spcBef>
                <a:spcPts val="0"/>
              </a:spcBef>
              <a:spcAft>
                <a:spcPts val="600"/>
              </a:spcAft>
            </a:pPr>
            <a:r>
              <a:rPr lang="en-US" b="1" u="sng">
                <a:solidFill>
                  <a:srgbClr val="C00000"/>
                </a:solidFill>
                <a:effectLst>
                  <a:outerShdw blurRad="38100" dist="38100" dir="2700000" algn="tl">
                    <a:srgbClr val="000000">
                      <a:alpha val="43137"/>
                    </a:srgbClr>
                  </a:outerShdw>
                </a:effectLst>
              </a:rPr>
              <a:t>12 DART LRVs</a:t>
            </a:r>
          </a:p>
          <a:p>
            <a:pPr marL="285750" indent="-285750">
              <a:lnSpc>
                <a:spcPct val="100000"/>
              </a:lnSpc>
              <a:spcBef>
                <a:spcPts val="0"/>
              </a:spcBef>
              <a:buFont typeface="Arial" panose="020B0604020202020204" pitchFamily="34" charset="0"/>
              <a:buChar char="•"/>
            </a:pPr>
            <a:r>
              <a:rPr lang="en-US" sz="1400">
                <a:solidFill>
                  <a:srgbClr val="0000FF"/>
                </a:solidFill>
                <a:effectLst>
                  <a:outerShdw blurRad="38100" dist="38100" dir="2700000" algn="tl">
                    <a:srgbClr val="000000">
                      <a:alpha val="43137"/>
                    </a:srgbClr>
                  </a:outerShdw>
                </a:effectLst>
              </a:rPr>
              <a:t>Electrical / Mechanical / Structural / Vehicle Systems (Doors, Seats, Wheels, Motors, etc.)</a:t>
            </a:r>
          </a:p>
          <a:p>
            <a:pPr marL="285750" indent="-285750">
              <a:lnSpc>
                <a:spcPct val="100000"/>
              </a:lnSpc>
              <a:spcBef>
                <a:spcPts val="0"/>
              </a:spcBef>
              <a:buFont typeface="Arial" panose="020B0604020202020204" pitchFamily="34" charset="0"/>
              <a:buChar char="•"/>
            </a:pPr>
            <a:r>
              <a:rPr lang="en-US" sz="1400">
                <a:solidFill>
                  <a:srgbClr val="0000FF"/>
                </a:solidFill>
                <a:effectLst>
                  <a:outerShdw blurRad="38100" dist="38100" dir="2700000" algn="tl">
                    <a:srgbClr val="000000">
                      <a:alpha val="43137"/>
                    </a:srgbClr>
                  </a:outerShdw>
                </a:effectLst>
              </a:rPr>
              <a:t>Structurally above average</a:t>
            </a:r>
          </a:p>
          <a:p>
            <a:pPr marL="285750" indent="-285750">
              <a:buFont typeface="Arial" panose="020B0604020202020204" pitchFamily="34" charset="0"/>
              <a:buChar char="•"/>
            </a:pPr>
            <a:endParaRPr lang="en-US">
              <a:solidFill>
                <a:srgbClr val="0000FF"/>
              </a:solidFill>
            </a:endParaRPr>
          </a:p>
        </p:txBody>
      </p:sp>
      <p:sp>
        <p:nvSpPr>
          <p:cNvPr id="5" name="Text Placeholder 4"/>
          <p:cNvSpPr>
            <a:spLocks noGrp="1"/>
          </p:cNvSpPr>
          <p:nvPr>
            <p:ph type="body" sz="quarter" idx="20"/>
          </p:nvPr>
        </p:nvSpPr>
        <p:spPr>
          <a:xfrm>
            <a:off x="804398" y="3117774"/>
            <a:ext cx="3708602" cy="363537"/>
          </a:xfrm>
        </p:spPr>
        <p:txBody>
          <a:bodyPr/>
          <a:lstStyle/>
          <a:p>
            <a:r>
              <a:rPr lang="en-US" sz="2000">
                <a:effectLst>
                  <a:outerShdw blurRad="38100" dist="38100" dir="2700000" algn="tl">
                    <a:srgbClr val="000000">
                      <a:alpha val="43137"/>
                    </a:srgbClr>
                  </a:outerShdw>
                </a:effectLst>
              </a:rPr>
              <a:t>Non-Destructive Testing (NDT)</a:t>
            </a:r>
          </a:p>
        </p:txBody>
      </p:sp>
      <p:sp>
        <p:nvSpPr>
          <p:cNvPr id="6" name="Text Placeholder 5"/>
          <p:cNvSpPr>
            <a:spLocks noGrp="1"/>
          </p:cNvSpPr>
          <p:nvPr>
            <p:ph type="body" sz="quarter" idx="21"/>
          </p:nvPr>
        </p:nvSpPr>
        <p:spPr>
          <a:xfrm>
            <a:off x="804398" y="3379880"/>
            <a:ext cx="4118238" cy="1019680"/>
          </a:xfrm>
        </p:spPr>
        <p:txBody>
          <a:bodyPr/>
          <a:lstStyle/>
          <a:p>
            <a:pPr>
              <a:lnSpc>
                <a:spcPct val="100000"/>
              </a:lnSpc>
              <a:spcBef>
                <a:spcPts val="0"/>
              </a:spcBef>
              <a:spcAft>
                <a:spcPts val="600"/>
              </a:spcAft>
            </a:pPr>
            <a:r>
              <a:rPr lang="en-US" sz="1500" b="1" u="sng">
                <a:solidFill>
                  <a:srgbClr val="C00000"/>
                </a:solidFill>
                <a:effectLst>
                  <a:outerShdw blurRad="38100" dist="38100" dir="2700000" algn="tl">
                    <a:srgbClr val="000000">
                      <a:alpha val="43137"/>
                    </a:srgbClr>
                  </a:outerShdw>
                </a:effectLst>
              </a:rPr>
              <a:t>Critical Areas Inspected/Results</a:t>
            </a:r>
          </a:p>
          <a:p>
            <a:pPr marL="285750" indent="-285750">
              <a:lnSpc>
                <a:spcPct val="100000"/>
              </a:lnSpc>
              <a:spcBef>
                <a:spcPts val="0"/>
              </a:spcBef>
              <a:buFont typeface="Arial" panose="020B0604020202020204" pitchFamily="34" charset="0"/>
              <a:buChar char="•"/>
            </a:pPr>
            <a:r>
              <a:rPr lang="en-US" sz="1500">
                <a:solidFill>
                  <a:srgbClr val="0000FF"/>
                </a:solidFill>
                <a:effectLst>
                  <a:outerShdw blurRad="38100" dist="38100" dir="2700000" algn="tl">
                    <a:srgbClr val="000000">
                      <a:alpha val="43137"/>
                    </a:srgbClr>
                  </a:outerShdw>
                </a:effectLst>
              </a:rPr>
              <a:t>Carbody Underframes (3) / Bolsters (10)</a:t>
            </a:r>
          </a:p>
          <a:p>
            <a:pPr marL="285750" indent="-285750">
              <a:lnSpc>
                <a:spcPct val="100000"/>
              </a:lnSpc>
              <a:spcBef>
                <a:spcPts val="0"/>
              </a:spcBef>
              <a:buFont typeface="Arial" panose="020B0604020202020204" pitchFamily="34" charset="0"/>
              <a:buChar char="•"/>
            </a:pPr>
            <a:r>
              <a:rPr lang="en-US" sz="1500">
                <a:solidFill>
                  <a:srgbClr val="0000FF"/>
                </a:solidFill>
                <a:effectLst>
                  <a:outerShdw blurRad="38100" dist="38100" dir="2700000" algn="tl">
                    <a:srgbClr val="000000">
                      <a:alpha val="43137"/>
                    </a:srgbClr>
                  </a:outerShdw>
                </a:effectLst>
              </a:rPr>
              <a:t>Trucks (10) / Journal Brg Housings </a:t>
            </a:r>
          </a:p>
          <a:p>
            <a:pPr marL="285750" indent="-285750">
              <a:lnSpc>
                <a:spcPct val="100000"/>
              </a:lnSpc>
              <a:spcBef>
                <a:spcPts val="0"/>
              </a:spcBef>
              <a:buFont typeface="Arial" panose="020B0604020202020204" pitchFamily="34" charset="0"/>
              <a:buChar char="•"/>
            </a:pPr>
            <a:r>
              <a:rPr lang="en-US" sz="1500">
                <a:solidFill>
                  <a:srgbClr val="0000FF"/>
                </a:solidFill>
                <a:effectLst>
                  <a:outerShdw blurRad="38100" dist="38100" dir="2700000" algn="tl">
                    <a:srgbClr val="000000">
                      <a:alpha val="43137"/>
                    </a:srgbClr>
                  </a:outerShdw>
                </a:effectLst>
              </a:rPr>
              <a:t>No Apparent Fatigue / Cyclic Loading / Defects</a:t>
            </a:r>
          </a:p>
          <a:p>
            <a:pPr>
              <a:lnSpc>
                <a:spcPct val="100000"/>
              </a:lnSpc>
              <a:spcBef>
                <a:spcPts val="0"/>
              </a:spcBef>
              <a:spcAft>
                <a:spcPts val="600"/>
              </a:spcAft>
            </a:pPr>
            <a:endParaRPr lang="en-US" sz="1500"/>
          </a:p>
        </p:txBody>
      </p:sp>
      <p:sp>
        <p:nvSpPr>
          <p:cNvPr id="7" name="Text Placeholder 6"/>
          <p:cNvSpPr>
            <a:spLocks noGrp="1"/>
          </p:cNvSpPr>
          <p:nvPr>
            <p:ph type="body" sz="quarter" idx="22"/>
          </p:nvPr>
        </p:nvSpPr>
        <p:spPr>
          <a:xfrm>
            <a:off x="804398" y="4430725"/>
            <a:ext cx="3697124" cy="363537"/>
          </a:xfrm>
        </p:spPr>
        <p:txBody>
          <a:bodyPr/>
          <a:lstStyle/>
          <a:p>
            <a:r>
              <a:rPr lang="en-US" sz="2000">
                <a:effectLst>
                  <a:outerShdw blurRad="38100" dist="38100" dir="2700000" algn="tl">
                    <a:srgbClr val="000000">
                      <a:alpha val="43137"/>
                    </a:srgbClr>
                  </a:outerShdw>
                </a:effectLst>
              </a:rPr>
              <a:t>New and/or EOLEP Choices</a:t>
            </a:r>
          </a:p>
        </p:txBody>
      </p:sp>
      <p:sp>
        <p:nvSpPr>
          <p:cNvPr id="8" name="Text Placeholder 7"/>
          <p:cNvSpPr>
            <a:spLocks noGrp="1"/>
          </p:cNvSpPr>
          <p:nvPr>
            <p:ph type="body" sz="quarter" idx="23"/>
          </p:nvPr>
        </p:nvSpPr>
        <p:spPr>
          <a:xfrm>
            <a:off x="882697" y="4773383"/>
            <a:ext cx="3618825" cy="1090530"/>
          </a:xfrm>
        </p:spPr>
        <p:txBody>
          <a:bodyPr/>
          <a:lstStyle/>
          <a:p>
            <a:pPr>
              <a:lnSpc>
                <a:spcPct val="100000"/>
              </a:lnSpc>
              <a:spcBef>
                <a:spcPts val="0"/>
              </a:spcBef>
              <a:spcAft>
                <a:spcPts val="600"/>
              </a:spcAft>
            </a:pPr>
            <a:r>
              <a:rPr lang="en-US">
                <a:solidFill>
                  <a:srgbClr val="0000FF"/>
                </a:solidFill>
                <a:effectLst>
                  <a:outerShdw blurRad="38100" dist="38100" dir="2700000" algn="tl">
                    <a:srgbClr val="000000">
                      <a:alpha val="43137"/>
                    </a:srgbClr>
                  </a:outerShdw>
                </a:effectLst>
              </a:rPr>
              <a:t>Replacing existing LRVs with </a:t>
            </a:r>
            <a:r>
              <a:rPr lang="en-US">
                <a:solidFill>
                  <a:srgbClr val="0000FF"/>
                </a:solidFill>
                <a:effectLst>
                  <a:outerShdw blurRad="38100" dist="38100" dir="2700000" algn="tl">
                    <a:srgbClr val="000000">
                      <a:alpha val="43137"/>
                    </a:srgbClr>
                  </a:outerShdw>
                </a:effectLst>
                <a:highlight>
                  <a:srgbClr val="FFFF00"/>
                </a:highlight>
              </a:rPr>
              <a:t>NEW</a:t>
            </a:r>
            <a:r>
              <a:rPr lang="en-US">
                <a:solidFill>
                  <a:srgbClr val="0000FF"/>
                </a:solidFill>
                <a:effectLst>
                  <a:outerShdw blurRad="38100" dist="38100" dir="2700000" algn="tl">
                    <a:srgbClr val="000000">
                      <a:alpha val="43137"/>
                    </a:srgbClr>
                  </a:outerShdw>
                </a:effectLst>
              </a:rPr>
              <a:t> and/or Extending Life for another 15-yrs thru </a:t>
            </a:r>
            <a:r>
              <a:rPr lang="en-US">
                <a:solidFill>
                  <a:srgbClr val="0000FF"/>
                </a:solidFill>
                <a:effectLst>
                  <a:outerShdw blurRad="38100" dist="38100" dir="2700000" algn="tl">
                    <a:srgbClr val="000000">
                      <a:alpha val="43137"/>
                    </a:srgbClr>
                  </a:outerShdw>
                </a:effectLst>
                <a:highlight>
                  <a:srgbClr val="FFFF00"/>
                </a:highlight>
              </a:rPr>
              <a:t>EOLEP</a:t>
            </a:r>
            <a:r>
              <a:rPr lang="en-US">
                <a:solidFill>
                  <a:srgbClr val="0000FF"/>
                </a:solidFill>
                <a:effectLst>
                  <a:outerShdw blurRad="38100" dist="38100" dir="2700000" algn="tl">
                    <a:srgbClr val="000000">
                      <a:alpha val="43137"/>
                    </a:srgbClr>
                  </a:outerShdw>
                </a:effectLst>
              </a:rPr>
              <a:t>, is a </a:t>
            </a:r>
            <a:r>
              <a:rPr lang="en-US" b="1">
                <a:solidFill>
                  <a:srgbClr val="C00000"/>
                </a:solidFill>
                <a:effectLst>
                  <a:outerShdw blurRad="38100" dist="38100" dir="2700000" algn="tl">
                    <a:srgbClr val="000000">
                      <a:alpha val="43137"/>
                    </a:srgbClr>
                  </a:outerShdw>
                </a:effectLst>
              </a:rPr>
              <a:t>Sustainable Practice for Vehicle Long-term SGR</a:t>
            </a:r>
            <a:r>
              <a:rPr lang="en-US">
                <a:solidFill>
                  <a:srgbClr val="0000FF"/>
                </a:solidFill>
                <a:effectLst>
                  <a:outerShdw blurRad="38100" dist="38100" dir="2700000" algn="tl">
                    <a:srgbClr val="000000">
                      <a:alpha val="43137"/>
                    </a:srgbClr>
                  </a:outerShdw>
                </a:effectLst>
              </a:rPr>
              <a:t>. </a:t>
            </a:r>
          </a:p>
          <a:p>
            <a:endParaRPr lang="en-US"/>
          </a:p>
        </p:txBody>
      </p:sp>
    </p:spTree>
    <p:extLst>
      <p:ext uri="{BB962C8B-B14F-4D97-AF65-F5344CB8AC3E}">
        <p14:creationId xmlns:p14="http://schemas.microsoft.com/office/powerpoint/2010/main" val="1411758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56356" y="416767"/>
            <a:ext cx="7789333" cy="4354525"/>
          </a:xfrm>
        </p:spPr>
        <p:txBody>
          <a:bodyPr/>
          <a:lstStyle/>
          <a:p>
            <a:r>
              <a:rPr lang="EN-US" sz="4400" b="0">
                <a:latin typeface="Franklin Gothic Demi" panose="020B0703020102020204" pitchFamily="34" charset="0"/>
              </a:rPr>
              <a:t>Program </a:t>
            </a:r>
            <a:r>
              <a:rPr lang="en-US" sz="4400" b="0">
                <a:latin typeface="Franklin Gothic Demi" panose="020B0703020102020204" pitchFamily="34" charset="0"/>
              </a:rPr>
              <a:t>Budgetary </a:t>
            </a:r>
            <a:r>
              <a:rPr lang="EN-US" sz="4400" b="0">
                <a:latin typeface="Franklin Gothic Demi" panose="020B0703020102020204" pitchFamily="34" charset="0"/>
              </a:rPr>
              <a:t>Options Review</a:t>
            </a:r>
            <a:endParaRPr lang="en-US" sz="4400" b="0">
              <a:latin typeface="Franklin Gothic Demi" panose="020B0703020102020204" pitchFamily="34" charset="0"/>
            </a:endParaRPr>
          </a:p>
          <a:p>
            <a:endParaRPr lang="EN-US" sz="2000" b="0">
              <a:latin typeface="Franklin Gothic Demi" panose="020B0703020102020204" pitchFamily="34" charset="0"/>
            </a:endParaRPr>
          </a:p>
          <a:p>
            <a:pPr marL="1544638" lvl="1" indent="-249238">
              <a:buFont typeface="Wingdings" panose="05000000000000000000" pitchFamily="2" charset="2"/>
              <a:buChar char="q"/>
              <a:tabLst>
                <a:tab pos="801688" algn="l"/>
              </a:tabLst>
            </a:pPr>
            <a:r>
              <a:rPr lang="en-US" sz="1806" b="0">
                <a:solidFill>
                  <a:srgbClr val="0000FF"/>
                </a:solidFill>
                <a:latin typeface="Franklin Gothic Demi" panose="020B0703020102020204" pitchFamily="34" charset="0"/>
              </a:rPr>
              <a:t>I. NEW (95 LRVs)</a:t>
            </a:r>
          </a:p>
          <a:p>
            <a:pPr marL="1544638" lvl="1" indent="-249238">
              <a:buFont typeface="Wingdings" panose="05000000000000000000" pitchFamily="2" charset="2"/>
              <a:buChar char="q"/>
              <a:tabLst>
                <a:tab pos="801688" algn="l"/>
              </a:tabLst>
            </a:pPr>
            <a:r>
              <a:rPr lang="en-US" sz="1806" b="0">
                <a:solidFill>
                  <a:srgbClr val="0000FF"/>
                </a:solidFill>
                <a:latin typeface="Franklin Gothic Demi" panose="020B0703020102020204" pitchFamily="34" charset="0"/>
              </a:rPr>
              <a:t>II. EOLEP (Rehab)</a:t>
            </a:r>
          </a:p>
          <a:p>
            <a:pPr marL="1544638" lvl="1" indent="-249238">
              <a:buFont typeface="Wingdings" panose="05000000000000000000" pitchFamily="2" charset="2"/>
              <a:buChar char="q"/>
              <a:tabLst>
                <a:tab pos="801688" algn="l"/>
              </a:tabLst>
            </a:pPr>
            <a:r>
              <a:rPr lang="en-US" sz="1806" b="0">
                <a:solidFill>
                  <a:srgbClr val="0000FF"/>
                </a:solidFill>
                <a:latin typeface="Franklin Gothic Demi" panose="020B0703020102020204" pitchFamily="34" charset="0"/>
              </a:rPr>
              <a:t>III. Combo/Mix (New/EOLEP)</a:t>
            </a:r>
          </a:p>
          <a:p>
            <a:pPr marL="1544638" lvl="1" indent="-249238">
              <a:buFont typeface="Wingdings" panose="05000000000000000000" pitchFamily="2" charset="2"/>
              <a:buChar char="q"/>
              <a:tabLst>
                <a:tab pos="801688" algn="l"/>
              </a:tabLst>
            </a:pPr>
            <a:r>
              <a:rPr lang="en-US" sz="1806">
                <a:solidFill>
                  <a:srgbClr val="0000FF"/>
                </a:solidFill>
                <a:latin typeface="Franklin Gothic Demi" panose="020B0703020102020204" pitchFamily="34" charset="0"/>
              </a:rPr>
              <a:t>IV. New (85 LRVs) </a:t>
            </a:r>
            <a:endParaRPr lang="en-US" sz="1806" b="0">
              <a:solidFill>
                <a:srgbClr val="0000FF"/>
              </a:solidFill>
              <a:latin typeface="Franklin Gothic Demi" panose="020B0703020102020204" pitchFamily="34" charset="0"/>
            </a:endParaRPr>
          </a:p>
          <a:p>
            <a:pPr marL="1544638" lvl="1" indent="-249238">
              <a:buFont typeface="Wingdings" panose="05000000000000000000" pitchFamily="2" charset="2"/>
              <a:buChar char="q"/>
              <a:tabLst>
                <a:tab pos="801688" algn="l"/>
              </a:tabLst>
            </a:pPr>
            <a:r>
              <a:rPr lang="en-US" sz="1806" b="0">
                <a:solidFill>
                  <a:srgbClr val="0000FF"/>
                </a:solidFill>
                <a:latin typeface="Franklin Gothic Demi" panose="020B0703020102020204" pitchFamily="34" charset="0"/>
              </a:rPr>
              <a:t>V. DO NOTHING”</a:t>
            </a:r>
            <a:endParaRPr lang="en-US" sz="1806" b="0">
              <a:solidFill>
                <a:srgbClr val="0000FF"/>
              </a:solidFill>
            </a:endParaRPr>
          </a:p>
        </p:txBody>
      </p:sp>
    </p:spTree>
    <p:extLst>
      <p:ext uri="{BB962C8B-B14F-4D97-AF65-F5344CB8AC3E}">
        <p14:creationId xmlns:p14="http://schemas.microsoft.com/office/powerpoint/2010/main" val="1709364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72745" y="6599730"/>
            <a:ext cx="364445" cy="258270"/>
          </a:xfrm>
        </p:spPr>
        <p:txBody>
          <a:bodyPr/>
          <a:lstStyle/>
          <a:p>
            <a:pPr>
              <a:defRPr/>
            </a:pPr>
            <a:fld id="{6BBA0A9D-EFC4-43BE-91AD-D9A571F0ED32}" type="slidenum">
              <a:rPr lang="en-US" b="1" smtClean="0"/>
              <a:pPr>
                <a:defRPr/>
              </a:pPr>
              <a:t>16</a:t>
            </a:fld>
            <a:endParaRPr lang="en-US" b="1"/>
          </a:p>
        </p:txBody>
      </p:sp>
      <p:sp>
        <p:nvSpPr>
          <p:cNvPr id="5" name="Rectangle 4"/>
          <p:cNvSpPr/>
          <p:nvPr/>
        </p:nvSpPr>
        <p:spPr>
          <a:xfrm>
            <a:off x="103128" y="509132"/>
            <a:ext cx="6465608" cy="1323439"/>
          </a:xfrm>
          <a:prstGeom prst="rect">
            <a:avLst/>
          </a:prstGeom>
          <a:ln>
            <a:solidFill>
              <a:schemeClr val="tx1"/>
            </a:solidFill>
          </a:ln>
        </p:spPr>
        <p:txBody>
          <a:bodyPr wrap="square">
            <a:spAutoFit/>
          </a:bodyPr>
          <a:lstStyle/>
          <a:p>
            <a:pPr lvl="1" indent="0"/>
            <a:r>
              <a:rPr lang="en-US" sz="2000" b="1">
                <a:solidFill>
                  <a:srgbClr val="FFC000"/>
                </a:solidFill>
                <a:effectLst>
                  <a:outerShdw blurRad="38100" dist="38100" dir="2700000" algn="tl">
                    <a:srgbClr val="000000">
                      <a:alpha val="43137"/>
                    </a:srgbClr>
                  </a:outerShdw>
                  <a:reflection blurRad="12700" stA="48000" endA="300" endPos="55000" dir="5400000" sy="-90000" algn="bl" rotWithShape="0"/>
                </a:effectLst>
              </a:rPr>
              <a:t>DART FP Snapshot </a:t>
            </a:r>
          </a:p>
          <a:p>
            <a:pPr marL="795338" lvl="1" indent="-342900">
              <a:buFont typeface="Wingdings" panose="05000000000000000000" pitchFamily="2" charset="2"/>
              <a:buChar char="Ø"/>
            </a:pPr>
            <a:r>
              <a:rPr lang="en-US" sz="2000" b="1">
                <a:effectLst>
                  <a:outerShdw blurRad="38100" dist="38100" dir="2700000" algn="tl">
                    <a:srgbClr val="000000">
                      <a:alpha val="43137"/>
                    </a:srgbClr>
                  </a:outerShdw>
                  <a:reflection blurRad="12700" stA="48000" endA="300" endPos="55000" dir="5400000" sy="-90000" algn="bl" rotWithShape="0"/>
                </a:effectLst>
              </a:rPr>
              <a:t>Project Cost Model</a:t>
            </a:r>
          </a:p>
          <a:p>
            <a:pPr marL="795338" lvl="1" indent="-342900">
              <a:buFont typeface="Wingdings" panose="05000000000000000000" pitchFamily="2" charset="2"/>
              <a:buChar char="Ø"/>
            </a:pPr>
            <a:r>
              <a:rPr lang="en-US" sz="2000" b="1">
                <a:effectLst>
                  <a:outerShdw blurRad="38100" dist="38100" dir="2700000" algn="tl">
                    <a:srgbClr val="000000">
                      <a:alpha val="43137"/>
                    </a:srgbClr>
                  </a:outerShdw>
                  <a:reflection blurRad="12700" stA="48000" endA="300" endPos="55000" dir="5400000" sy="-90000" algn="bl" rotWithShape="0"/>
                </a:effectLst>
              </a:rPr>
              <a:t>Projected Impact w/ Options/Scenarios Overlay</a:t>
            </a:r>
            <a:endParaRPr lang="en-US" sz="2000"/>
          </a:p>
        </p:txBody>
      </p:sp>
      <p:pic>
        <p:nvPicPr>
          <p:cNvPr id="4" name="Picture 3">
            <a:extLst>
              <a:ext uri="{FF2B5EF4-FFF2-40B4-BE49-F238E27FC236}">
                <a16:creationId xmlns:a16="http://schemas.microsoft.com/office/drawing/2014/main" id="{DD67A3A4-B0D0-4833-BAB9-6EFE540DF8BD}"/>
              </a:ext>
            </a:extLst>
          </p:cNvPr>
          <p:cNvPicPr>
            <a:picLocks noChangeAspect="1"/>
          </p:cNvPicPr>
          <p:nvPr/>
        </p:nvPicPr>
        <p:blipFill>
          <a:blip r:embed="rId3"/>
          <a:stretch>
            <a:fillRect/>
          </a:stretch>
        </p:blipFill>
        <p:spPr>
          <a:xfrm>
            <a:off x="6568736" y="147496"/>
            <a:ext cx="2340190" cy="1685075"/>
          </a:xfrm>
          <a:prstGeom prst="rect">
            <a:avLst/>
          </a:prstGeom>
          <a:ln>
            <a:noFill/>
          </a:ln>
          <a:effectLst>
            <a:softEdge rad="112500"/>
          </a:effectLst>
        </p:spPr>
      </p:pic>
      <p:pic>
        <p:nvPicPr>
          <p:cNvPr id="6" name="Picture 5">
            <a:extLst>
              <a:ext uri="{FF2B5EF4-FFF2-40B4-BE49-F238E27FC236}">
                <a16:creationId xmlns:a16="http://schemas.microsoft.com/office/drawing/2014/main" id="{669B5A7F-9513-4A4C-BD0D-E11E49CDE260}"/>
              </a:ext>
            </a:extLst>
          </p:cNvPr>
          <p:cNvPicPr>
            <a:picLocks noChangeAspect="1"/>
          </p:cNvPicPr>
          <p:nvPr/>
        </p:nvPicPr>
        <p:blipFill>
          <a:blip r:embed="rId4"/>
          <a:stretch>
            <a:fillRect/>
          </a:stretch>
        </p:blipFill>
        <p:spPr>
          <a:xfrm>
            <a:off x="0" y="2103808"/>
            <a:ext cx="9144000" cy="3815729"/>
          </a:xfrm>
          <a:prstGeom prst="rect">
            <a:avLst/>
          </a:prstGeom>
        </p:spPr>
      </p:pic>
    </p:spTree>
    <p:extLst>
      <p:ext uri="{BB962C8B-B14F-4D97-AF65-F5344CB8AC3E}">
        <p14:creationId xmlns:p14="http://schemas.microsoft.com/office/powerpoint/2010/main" val="2055862052"/>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002713" y="6533233"/>
            <a:ext cx="380712" cy="319915"/>
          </a:xfrm>
        </p:spPr>
        <p:txBody>
          <a:bodyPr/>
          <a:lstStyle/>
          <a:p>
            <a:pPr>
              <a:defRPr/>
            </a:pPr>
            <a:fld id="{AB657117-3B48-4AB4-9C8E-BFDEF8BFB917}" type="slidenum">
              <a:rPr lang="en-US" b="1" smtClean="0"/>
              <a:pPr>
                <a:defRPr/>
              </a:pPr>
              <a:t>17</a:t>
            </a:fld>
            <a:endParaRPr lang="en-US" b="1"/>
          </a:p>
        </p:txBody>
      </p:sp>
      <p:sp>
        <p:nvSpPr>
          <p:cNvPr id="78850" name="Rectangle 2"/>
          <p:cNvSpPr>
            <a:spLocks noGrp="1" noChangeArrowheads="1"/>
          </p:cNvSpPr>
          <p:nvPr>
            <p:ph type="ctrTitle" idx="4294967295"/>
          </p:nvPr>
        </p:nvSpPr>
        <p:spPr>
          <a:xfrm>
            <a:off x="1813495" y="150976"/>
            <a:ext cx="5026090" cy="891803"/>
          </a:xfrm>
        </p:spPr>
        <p:txBody>
          <a:bodyPr rtlCol="0">
            <a:normAutofit fontScale="90000"/>
          </a:bodyPr>
          <a:lstStyle/>
          <a:p>
            <a:pPr eaLnBrk="1" fontAlgn="auto" hangingPunct="1">
              <a:spcAft>
                <a:spcPts val="0"/>
              </a:spcAft>
              <a:defRPr/>
            </a:pPr>
            <a:r>
              <a:rPr lang="en-US" b="1">
                <a:solidFill>
                  <a:srgbClr val="FF3300"/>
                </a:solidFill>
                <a:effectLst>
                  <a:outerShdw blurRad="38100" dist="38100" dir="2700000" algn="tl">
                    <a:srgbClr val="000000"/>
                  </a:outerShdw>
                </a:effectLst>
              </a:rPr>
              <a:t>Scenario - I</a:t>
            </a:r>
            <a:br>
              <a:rPr lang="en-US" b="1">
                <a:solidFill>
                  <a:srgbClr val="FF3300"/>
                </a:solidFill>
                <a:effectLst>
                  <a:outerShdw blurRad="38100" dist="38100" dir="2700000" algn="tl">
                    <a:srgbClr val="000000"/>
                  </a:outerShdw>
                </a:effectLst>
              </a:rPr>
            </a:br>
            <a:r>
              <a:rPr lang="en-US" b="1">
                <a:solidFill>
                  <a:srgbClr val="0000CC"/>
                </a:solidFill>
                <a:effectLst>
                  <a:outerShdw blurRad="38100" dist="38100" dir="2700000" algn="tl">
                    <a:srgbClr val="000000"/>
                  </a:outerShdw>
                </a:effectLst>
              </a:rPr>
              <a:t>[Purchase NEW – All 95 cars]</a:t>
            </a:r>
          </a:p>
        </p:txBody>
      </p:sp>
      <p:sp>
        <p:nvSpPr>
          <p:cNvPr id="78852" name="Rectangle 4"/>
          <p:cNvSpPr>
            <a:spLocks noChangeArrowheads="1"/>
          </p:cNvSpPr>
          <p:nvPr/>
        </p:nvSpPr>
        <p:spPr bwMode="auto">
          <a:xfrm>
            <a:off x="457200" y="4038600"/>
            <a:ext cx="8382000" cy="1371600"/>
          </a:xfrm>
          <a:prstGeom prst="rect">
            <a:avLst/>
          </a:prstGeom>
          <a:noFill/>
          <a:ln w="9525">
            <a:noFill/>
            <a:miter lim="800000"/>
            <a:headEnd/>
            <a:tailEnd/>
          </a:ln>
          <a:effectLst/>
        </p:spPr>
        <p:txBody>
          <a:bodyPr/>
          <a:lstStyle/>
          <a:p>
            <a:pPr algn="ctr">
              <a:lnSpc>
                <a:spcPct val="100000"/>
              </a:lnSpc>
              <a:spcBef>
                <a:spcPct val="20000"/>
              </a:spcBef>
              <a:defRPr/>
            </a:pPr>
            <a:endParaRPr lang="en-US" b="1">
              <a:solidFill>
                <a:schemeClr val="tx1"/>
              </a:solidFill>
              <a:effectLst>
                <a:outerShdw blurRad="38100" dist="38100" dir="2700000" algn="tl">
                  <a:srgbClr val="FFFFFF"/>
                </a:outerShdw>
              </a:effectLst>
            </a:endParaRPr>
          </a:p>
        </p:txBody>
      </p:sp>
      <p:sp>
        <p:nvSpPr>
          <p:cNvPr id="78853" name="Rectangle 5"/>
          <p:cNvSpPr>
            <a:spLocks noChangeArrowheads="1"/>
          </p:cNvSpPr>
          <p:nvPr/>
        </p:nvSpPr>
        <p:spPr bwMode="auto">
          <a:xfrm>
            <a:off x="990600" y="5943600"/>
            <a:ext cx="7315200" cy="685800"/>
          </a:xfrm>
          <a:prstGeom prst="rect">
            <a:avLst/>
          </a:prstGeom>
          <a:noFill/>
          <a:ln w="9525">
            <a:noFill/>
            <a:miter lim="800000"/>
            <a:headEnd/>
            <a:tailEnd/>
          </a:ln>
          <a:effectLst/>
        </p:spPr>
        <p:txBody>
          <a:bodyPr/>
          <a:lstStyle/>
          <a:p>
            <a:pPr algn="ctr">
              <a:lnSpc>
                <a:spcPct val="100000"/>
              </a:lnSpc>
              <a:spcBef>
                <a:spcPct val="20000"/>
              </a:spcBef>
              <a:defRPr/>
            </a:pPr>
            <a:endParaRPr lang="en-US" sz="3200" b="1">
              <a:solidFill>
                <a:srgbClr val="FF3300"/>
              </a:solidFill>
              <a:effectLst>
                <a:outerShdw blurRad="38100" dist="38100" dir="2700000" algn="tl">
                  <a:srgbClr val="000000"/>
                </a:outerShdw>
              </a:effectLst>
            </a:endParaRPr>
          </a:p>
        </p:txBody>
      </p:sp>
      <p:graphicFrame>
        <p:nvGraphicFramePr>
          <p:cNvPr id="8" name="Table 7"/>
          <p:cNvGraphicFramePr>
            <a:graphicFrameLocks noGrp="1"/>
          </p:cNvGraphicFramePr>
          <p:nvPr>
            <p:extLst>
              <p:ext uri="{D42A27DB-BD31-4B8C-83A1-F6EECF244321}">
                <p14:modId xmlns:p14="http://schemas.microsoft.com/office/powerpoint/2010/main" val="3248803228"/>
              </p:ext>
            </p:extLst>
          </p:nvPr>
        </p:nvGraphicFramePr>
        <p:xfrm>
          <a:off x="358525" y="1106837"/>
          <a:ext cx="8306657" cy="5765603"/>
        </p:xfrm>
        <a:graphic>
          <a:graphicData uri="http://schemas.openxmlformats.org/drawingml/2006/table">
            <a:tbl>
              <a:tblPr/>
              <a:tblGrid>
                <a:gridCol w="864591">
                  <a:extLst>
                    <a:ext uri="{9D8B030D-6E8A-4147-A177-3AD203B41FA5}">
                      <a16:colId xmlns:a16="http://schemas.microsoft.com/office/drawing/2014/main" val="20000"/>
                    </a:ext>
                  </a:extLst>
                </a:gridCol>
                <a:gridCol w="1193022">
                  <a:extLst>
                    <a:ext uri="{9D8B030D-6E8A-4147-A177-3AD203B41FA5}">
                      <a16:colId xmlns:a16="http://schemas.microsoft.com/office/drawing/2014/main" val="20001"/>
                    </a:ext>
                  </a:extLst>
                </a:gridCol>
                <a:gridCol w="6249044">
                  <a:extLst>
                    <a:ext uri="{9D8B030D-6E8A-4147-A177-3AD203B41FA5}">
                      <a16:colId xmlns:a16="http://schemas.microsoft.com/office/drawing/2014/main" val="20002"/>
                    </a:ext>
                  </a:extLst>
                </a:gridCol>
              </a:tblGrid>
              <a:tr h="422766">
                <a:tc>
                  <a:txBody>
                    <a:bodyPr/>
                    <a:lstStyle/>
                    <a:p>
                      <a:pPr algn="ctr" fontAlgn="ctr"/>
                      <a:r>
                        <a:rPr lang="en-US" sz="12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Item No.</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2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Source Category</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2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Description</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318908">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1</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DART FP</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Contact the Following for “$” values</a:t>
                      </a:r>
                    </a:p>
                    <a:p>
                      <a:pPr marL="688900" lvl="1" indent="-285750" algn="l" fontAlgn="ctr">
                        <a:buFont typeface="Arial" panose="020B0604020202020204" pitchFamily="34" charset="0"/>
                        <a:buChar char="•"/>
                      </a:pP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Darryl Spencer;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dspencer@dart.org</a:t>
                      </a:r>
                      <a:endPar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88900" lvl="1" indent="-285750" algn="l" fontAlgn="ctr">
                        <a:buFont typeface="Arial" panose="020B0604020202020204" pitchFamily="34" charset="0"/>
                        <a:buChar char="•"/>
                      </a:pP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Marvin Hurt;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hlinkClick r:id="rId4"/>
                        </a:rPr>
                        <a:t>mhurt@dart.org</a:t>
                      </a:r>
                      <a:endPar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8146">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2</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WSP</a:t>
                      </a:r>
                      <a:r>
                        <a:rPr lang="en-US" sz="1100" b="1"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rPr>
                        <a:t> | PB </a:t>
                      </a:r>
                    </a:p>
                    <a:p>
                      <a:pPr algn="ctr" fontAlgn="ctr"/>
                      <a:r>
                        <a:rPr lang="en-US" sz="1100" b="1"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rPr>
                        <a:t>Cost Est.</a:t>
                      </a:r>
                      <a:endPar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endPar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0073">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3</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806301" rtl="0" eaLnBrk="1" fontAlgn="ctr" latinLnBrk="0" hangingPunct="1">
                        <a:lnSpc>
                          <a:spcPct val="100000"/>
                        </a:lnSpc>
                        <a:spcBef>
                          <a:spcPts val="0"/>
                        </a:spcBef>
                        <a:spcAft>
                          <a:spcPts val="0"/>
                        </a:spcAft>
                        <a:buClrTx/>
                        <a:buSzTx/>
                        <a:buFontTx/>
                        <a:buNone/>
                        <a:tabLst/>
                        <a:defRPr/>
                      </a:pPr>
                      <a:r>
                        <a:rPr lang="en-US" sz="1100" b="1" kern="12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DART Support Cost Est.</a:t>
                      </a:r>
                      <a:endPar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793315"/>
                  </a:ext>
                </a:extLst>
              </a:tr>
              <a:tr h="460310">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4</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Delta (Deficit)</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lvl="1" indent="-223838" algn="l" fontAlgn="ctr"/>
                      <a:r>
                        <a:rPr lang="en-US" sz="18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i="1" u="none" strike="noStrike"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22445">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5</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Comments / Notes / Assumptions</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631825" lvl="1" indent="-174625" algn="l" fontAlgn="ctr">
                        <a:buFont typeface="Arial" panose="020B0604020202020204" pitchFamily="34" charset="0"/>
                        <a:buChar char="•"/>
                      </a:pPr>
                      <a:r>
                        <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Flt. 50 [New]: </a:t>
                      </a:r>
                      <a:r>
                        <a:rPr lang="en-US" sz="16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p>
                    <a:p>
                      <a:pPr marL="631825" lvl="1" indent="-174625" algn="l" fontAlgn="ctr">
                        <a:buFont typeface="Arial" panose="020B0604020202020204" pitchFamily="34" charset="0"/>
                        <a:buChar char="•"/>
                      </a:pPr>
                      <a:r>
                        <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Flt. 51 [New]: </a:t>
                      </a:r>
                      <a:r>
                        <a:rPr lang="en-US" sz="16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p>
                    <a:p>
                      <a:pPr marL="631825" marR="0" lvl="1" indent="-174625"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Flt. 52 [New]: </a:t>
                      </a:r>
                      <a:r>
                        <a:rPr lang="en-US" sz="16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p>
                    <a:p>
                      <a:pPr marL="1146101" lvl="2" indent="-285750" algn="l" fontAlgn="ctr">
                        <a:buFont typeface="Wingdings" panose="05000000000000000000" pitchFamily="2" charset="2"/>
                        <a:buChar char="Ø"/>
                      </a:pPr>
                      <a:r>
                        <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Applicable CY:  2025 – 2028</a:t>
                      </a:r>
                    </a:p>
                    <a:p>
                      <a:pPr marL="742950" lvl="1" indent="-285750" algn="l" fontAlgn="ctr">
                        <a:buFont typeface="Arial" panose="020B0604020202020204" pitchFamily="34" charset="0"/>
                        <a:buChar char="•"/>
                      </a:pPr>
                      <a:endPar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03150" lvl="1" indent="0" algn="l" fontAlgn="ctr">
                        <a:buFont typeface="Arial" panose="020B0604020202020204" pitchFamily="34" charset="0"/>
                        <a:buNone/>
                      </a:pPr>
                      <a:r>
                        <a:rPr lang="en-US" sz="1200" b="1" i="0" u="sng" strike="noStrike" dirty="0">
                          <a:solidFill>
                            <a:srgbClr val="0000CC"/>
                          </a:solidFill>
                          <a:latin typeface="Tahoma" panose="020B0604030504040204" pitchFamily="34" charset="0"/>
                          <a:ea typeface="Tahoma" panose="020B0604030504040204" pitchFamily="34" charset="0"/>
                          <a:cs typeface="Tahoma" panose="020B0604030504040204" pitchFamily="34" charset="0"/>
                        </a:rPr>
                        <a:t>PROS (Rewards)</a:t>
                      </a:r>
                      <a:r>
                        <a:rPr lang="en-US" sz="1200" b="1" i="0" u="none" strike="noStrike"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1200" b="1" i="0" u="sng" strike="noStrike" dirty="0">
                          <a:solidFill>
                            <a:srgbClr val="C00000"/>
                          </a:solidFill>
                          <a:latin typeface="Tahoma" panose="020B0604030504040204" pitchFamily="34" charset="0"/>
                          <a:ea typeface="Tahoma" panose="020B0604030504040204" pitchFamily="34" charset="0"/>
                          <a:cs typeface="Tahoma" panose="020B0604030504040204" pitchFamily="34" charset="0"/>
                        </a:rPr>
                        <a:t>CONS  (Risks)</a:t>
                      </a:r>
                    </a:p>
                    <a:p>
                      <a:pPr marL="574600" lvl="1" indent="-171450" algn="l" fontAlgn="ctr">
                        <a:buFont typeface="Wingdings 2" panose="05020102010507070707" pitchFamily="18" charset="2"/>
                        <a:buChar char="ð"/>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Enhanced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Service Reliability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Project Schedule Adherence</a:t>
                      </a:r>
                    </a:p>
                    <a:p>
                      <a:pPr marL="574600" marR="0" lvl="1" indent="-171450" algn="l" defTabSz="806301"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Components/Assets Life Extension</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Removes Flt 52 IGBT ($6M) Investment</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Industry</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 Support</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Alleviates Obsolescence</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Customer Satisfaction</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Quality Assurance</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FTA ADA Upgrades </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Parts Availability </a:t>
                      </a: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74683474"/>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560398" y="66861"/>
            <a:ext cx="7791738" cy="1194523"/>
          </a:xfrm>
        </p:spPr>
        <p:txBody>
          <a:bodyPr rtlCol="0">
            <a:normAutofit/>
          </a:bodyPr>
          <a:lstStyle/>
          <a:p>
            <a:pPr eaLnBrk="1" fontAlgn="auto" hangingPunct="1">
              <a:spcAft>
                <a:spcPts val="0"/>
              </a:spcAft>
              <a:defRPr/>
            </a:pPr>
            <a:r>
              <a:rPr lang="en-US" sz="4000" b="1">
                <a:solidFill>
                  <a:srgbClr val="FF3300"/>
                </a:solidFill>
                <a:effectLst>
                  <a:outerShdw blurRad="38100" dist="38100" dir="2700000" algn="tl">
                    <a:srgbClr val="000000"/>
                  </a:outerShdw>
                </a:effectLst>
              </a:rPr>
              <a:t>Scenario - II</a:t>
            </a:r>
            <a:br>
              <a:rPr lang="en-US" sz="4000" b="1">
                <a:solidFill>
                  <a:srgbClr val="FF3300"/>
                </a:solidFill>
                <a:effectLst>
                  <a:outerShdw blurRad="38100" dist="38100" dir="2700000" algn="tl">
                    <a:srgbClr val="000000"/>
                  </a:outerShdw>
                </a:effectLst>
              </a:rPr>
            </a:br>
            <a:r>
              <a:rPr lang="en-US" sz="2800" b="1">
                <a:solidFill>
                  <a:srgbClr val="0000CC"/>
                </a:solidFill>
                <a:effectLst>
                  <a:outerShdw blurRad="38100" dist="38100" dir="2700000" algn="tl">
                    <a:srgbClr val="000000"/>
                  </a:outerShdw>
                </a:effectLst>
              </a:rPr>
              <a:t>[EOLEP – All 95 cars]</a:t>
            </a:r>
            <a:endParaRPr lang="en-US" sz="4000" b="1">
              <a:solidFill>
                <a:srgbClr val="0000CC"/>
              </a:solidFill>
              <a:effectLst>
                <a:outerShdw blurRad="38100" dist="38100" dir="2700000" algn="tl">
                  <a:srgbClr val="000000"/>
                </a:outerShdw>
              </a:effectLst>
            </a:endParaRPr>
          </a:p>
        </p:txBody>
      </p:sp>
      <p:sp>
        <p:nvSpPr>
          <p:cNvPr id="2" name="Slide Number Placeholder 1"/>
          <p:cNvSpPr>
            <a:spLocks noGrp="1"/>
          </p:cNvSpPr>
          <p:nvPr>
            <p:ph type="sldNum" sz="quarter" idx="12"/>
          </p:nvPr>
        </p:nvSpPr>
        <p:spPr>
          <a:xfrm>
            <a:off x="8012483" y="6591316"/>
            <a:ext cx="392279" cy="266684"/>
          </a:xfrm>
        </p:spPr>
        <p:txBody>
          <a:bodyPr/>
          <a:lstStyle/>
          <a:p>
            <a:pPr>
              <a:defRPr/>
            </a:pPr>
            <a:fld id="{AB657117-3B48-4AB4-9C8E-BFDEF8BFB917}" type="slidenum">
              <a:rPr lang="en-US" b="1" smtClean="0"/>
              <a:pPr>
                <a:defRPr/>
              </a:pPr>
              <a:t>18</a:t>
            </a:fld>
            <a:endParaRPr lang="en-US" b="1"/>
          </a:p>
        </p:txBody>
      </p:sp>
      <p:graphicFrame>
        <p:nvGraphicFramePr>
          <p:cNvPr id="8" name="Table 7"/>
          <p:cNvGraphicFramePr>
            <a:graphicFrameLocks noGrp="1"/>
          </p:cNvGraphicFramePr>
          <p:nvPr>
            <p:extLst>
              <p:ext uri="{D42A27DB-BD31-4B8C-83A1-F6EECF244321}">
                <p14:modId xmlns:p14="http://schemas.microsoft.com/office/powerpoint/2010/main" val="401332647"/>
              </p:ext>
            </p:extLst>
          </p:nvPr>
        </p:nvGraphicFramePr>
        <p:xfrm>
          <a:off x="260869" y="1305188"/>
          <a:ext cx="8507001" cy="5593129"/>
        </p:xfrm>
        <a:graphic>
          <a:graphicData uri="http://schemas.openxmlformats.org/drawingml/2006/table">
            <a:tbl>
              <a:tblPr/>
              <a:tblGrid>
                <a:gridCol w="885444">
                  <a:extLst>
                    <a:ext uri="{9D8B030D-6E8A-4147-A177-3AD203B41FA5}">
                      <a16:colId xmlns:a16="http://schemas.microsoft.com/office/drawing/2014/main" val="20000"/>
                    </a:ext>
                  </a:extLst>
                </a:gridCol>
                <a:gridCol w="1370941">
                  <a:extLst>
                    <a:ext uri="{9D8B030D-6E8A-4147-A177-3AD203B41FA5}">
                      <a16:colId xmlns:a16="http://schemas.microsoft.com/office/drawing/2014/main" val="20001"/>
                    </a:ext>
                  </a:extLst>
                </a:gridCol>
                <a:gridCol w="6250616">
                  <a:extLst>
                    <a:ext uri="{9D8B030D-6E8A-4147-A177-3AD203B41FA5}">
                      <a16:colId xmlns:a16="http://schemas.microsoft.com/office/drawing/2014/main" val="20002"/>
                    </a:ext>
                  </a:extLst>
                </a:gridCol>
              </a:tblGrid>
              <a:tr h="402128">
                <a:tc>
                  <a:txBody>
                    <a:bodyPr/>
                    <a:lstStyle/>
                    <a:p>
                      <a:pPr algn="ctr" fontAlgn="ctr"/>
                      <a:r>
                        <a:rPr lang="en-US" sz="12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Item No.</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2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Source Category</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2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Description</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303340">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1</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DART FP</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Contact the Following for “$” values</a:t>
                      </a:r>
                    </a:p>
                    <a:p>
                      <a:pPr marL="688900" lvl="1" indent="-285750" algn="l" fontAlgn="ctr">
                        <a:buFont typeface="Arial" panose="020B0604020202020204" pitchFamily="34" charset="0"/>
                        <a:buChar char="•"/>
                      </a:pP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Darryl Spencer;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dspencer@dart.org</a:t>
                      </a:r>
                      <a:endPar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88900" lvl="1" indent="-285750" algn="l" fontAlgn="ctr">
                        <a:buFont typeface="Arial" panose="020B0604020202020204" pitchFamily="34" charset="0"/>
                        <a:buChar char="•"/>
                      </a:pP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Marvin Hurt;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hlinkClick r:id="rId4"/>
                        </a:rPr>
                        <a:t>mhurt@dart.org</a:t>
                      </a:r>
                      <a:endPar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9199">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2</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WSP</a:t>
                      </a:r>
                      <a:r>
                        <a:rPr lang="en-US" sz="1100" b="1"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rPr>
                        <a:t> | PB </a:t>
                      </a:r>
                    </a:p>
                    <a:p>
                      <a:pPr algn="ctr" fontAlgn="ctr"/>
                      <a:r>
                        <a:rPr lang="en-US" sz="1100" b="1"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rPr>
                        <a:t>Cost Est.</a:t>
                      </a:r>
                      <a:endPar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endPar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9199">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3</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806301" rtl="0" eaLnBrk="1" fontAlgn="ctr" latinLnBrk="0" hangingPunct="1">
                        <a:lnSpc>
                          <a:spcPct val="100000"/>
                        </a:lnSpc>
                        <a:spcBef>
                          <a:spcPts val="0"/>
                        </a:spcBef>
                        <a:spcAft>
                          <a:spcPts val="0"/>
                        </a:spcAft>
                        <a:buClrTx/>
                        <a:buSzTx/>
                        <a:buFontTx/>
                        <a:buNone/>
                        <a:tabLst/>
                        <a:defRPr/>
                      </a:pPr>
                      <a:r>
                        <a:rPr lang="en-US" sz="1100" b="1" kern="12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DART Support Cost Est.</a:t>
                      </a:r>
                      <a:endPar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endPar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5706875"/>
                  </a:ext>
                </a:extLst>
              </a:tr>
              <a:tr h="369199">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4</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Delta (Savings)</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70609">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5</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Comments / Notes / Assumptions</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42950" lvl="1" indent="-285750" algn="l" fontAlgn="ctr">
                        <a:buFont typeface="Arial" panose="020B0604020202020204" pitchFamily="34" charset="0"/>
                        <a:buChar char="•"/>
                      </a:pPr>
                      <a:r>
                        <a:rPr lang="en-US" sz="14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Flt. 50 [EOLEP]: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p>
                    <a:p>
                      <a:pPr marL="742950" lvl="1" indent="-285750" algn="l" fontAlgn="ctr">
                        <a:buFont typeface="Arial" panose="020B0604020202020204" pitchFamily="34" charset="0"/>
                        <a:buChar char="•"/>
                      </a:pPr>
                      <a:r>
                        <a:rPr lang="en-US" sz="14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Flt. 51 [EOLEP]: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4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Flt. 52 [EOLEP]: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endParaRPr lang="en-US" sz="16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14400" marR="0" lvl="2"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200" b="0" i="1" u="none" strike="noStrike" dirty="0">
                          <a:solidFill>
                            <a:srgbClr val="0000FF"/>
                          </a:solidFill>
                          <a:latin typeface="Tahoma" panose="020B0604030504040204" pitchFamily="34" charset="0"/>
                          <a:ea typeface="Tahoma" panose="020B0604030504040204" pitchFamily="34" charset="0"/>
                          <a:cs typeface="Tahoma" panose="020B0604030504040204" pitchFamily="34" charset="0"/>
                        </a:rPr>
                        <a:t>~ No IGBT scope.</a:t>
                      </a:r>
                    </a:p>
                    <a:p>
                      <a:pPr marL="1146101" marR="0" lvl="2"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Applicable CY:  2020 – 2029</a:t>
                      </a:r>
                    </a:p>
                    <a:p>
                      <a:pPr marL="914400" marR="0" lvl="2"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57200" lvl="1" indent="0" algn="l" fontAlgn="ctr">
                        <a:buFont typeface="Arial" panose="020B0604020202020204" pitchFamily="34" charset="0"/>
                        <a:buNone/>
                      </a:pPr>
                      <a:r>
                        <a:rPr lang="en-US" sz="1200" b="1" i="0" u="sng"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b="1" i="0" u="sng" strike="noStrike" dirty="0">
                          <a:solidFill>
                            <a:srgbClr val="0000CC"/>
                          </a:solidFill>
                          <a:latin typeface="Tahoma" panose="020B0604030504040204" pitchFamily="34" charset="0"/>
                          <a:ea typeface="Tahoma" panose="020B0604030504040204" pitchFamily="34" charset="0"/>
                          <a:cs typeface="Tahoma" panose="020B0604030504040204" pitchFamily="34" charset="0"/>
                        </a:rPr>
                        <a:t>PROS (Rewards)</a:t>
                      </a:r>
                      <a:r>
                        <a:rPr lang="en-US" sz="1200" b="1" i="0" u="none" strike="noStrike"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12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b="1" i="0" u="sng" strike="noStrike" dirty="0">
                          <a:solidFill>
                            <a:srgbClr val="C00000"/>
                          </a:solidFill>
                          <a:latin typeface="Tahoma" panose="020B0604030504040204" pitchFamily="34" charset="0"/>
                          <a:ea typeface="Tahoma" panose="020B0604030504040204" pitchFamily="34" charset="0"/>
                          <a:cs typeface="Tahoma" panose="020B0604030504040204" pitchFamily="34" charset="0"/>
                        </a:rPr>
                        <a:t>CONS  (Risks)</a:t>
                      </a:r>
                    </a:p>
                    <a:p>
                      <a:pPr marL="457200" lvl="1" indent="0" algn="l" fontAlgn="ctr">
                        <a:buFont typeface="Arial" panose="020B0604020202020204" pitchFamily="34" charset="0"/>
                        <a:buNone/>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Enhanced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Service Reliability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Schedule Adherence</a:t>
                      </a:r>
                    </a:p>
                    <a:p>
                      <a:pPr marL="457200" marR="0" lvl="1"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Components/Assets</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Life Extension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System Integration [EOLEP]</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endParaRPr>
                    </a:p>
                    <a:p>
                      <a:pPr marL="742950" marR="0" lvl="1" indent="-2857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Industry Support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Quality Assurance</a:t>
                      </a:r>
                    </a:p>
                    <a:p>
                      <a:pPr marL="742950" marR="0" lvl="1" indent="-2857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Alleviates Obsolescence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Configuration Mgmt.</a:t>
                      </a:r>
                    </a:p>
                    <a:p>
                      <a:pPr marL="742950" marR="0" lvl="1" indent="-2857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Customer Satisfaction</a:t>
                      </a:r>
                      <a:r>
                        <a:rPr lang="en-US" sz="12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6-Car Float</a:t>
                      </a:r>
                      <a:endParaRPr lang="en-US" sz="12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Parts Availability</a:t>
                      </a:r>
                    </a:p>
                    <a:p>
                      <a:pPr marL="742950" marR="0" lvl="1" indent="-2857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FTA ADA Upgrades</a:t>
                      </a: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4818090"/>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25088" y="6599730"/>
            <a:ext cx="380712" cy="258270"/>
          </a:xfrm>
        </p:spPr>
        <p:txBody>
          <a:bodyPr/>
          <a:lstStyle/>
          <a:p>
            <a:pPr>
              <a:defRPr/>
            </a:pPr>
            <a:fld id="{AB657117-3B48-4AB4-9C8E-BFDEF8BFB917}" type="slidenum">
              <a:rPr lang="en-US" b="1" smtClean="0"/>
              <a:pPr>
                <a:defRPr/>
              </a:pPr>
              <a:t>19</a:t>
            </a:fld>
            <a:endParaRPr lang="en-US" b="1"/>
          </a:p>
        </p:txBody>
      </p:sp>
      <p:sp>
        <p:nvSpPr>
          <p:cNvPr id="78850" name="Rectangle 2"/>
          <p:cNvSpPr>
            <a:spLocks noGrp="1" noChangeArrowheads="1"/>
          </p:cNvSpPr>
          <p:nvPr>
            <p:ph type="ctrTitle" idx="4294967295"/>
          </p:nvPr>
        </p:nvSpPr>
        <p:spPr>
          <a:xfrm>
            <a:off x="852755" y="0"/>
            <a:ext cx="6888824" cy="1424473"/>
          </a:xfrm>
        </p:spPr>
        <p:txBody>
          <a:bodyPr rtlCol="0">
            <a:noAutofit/>
          </a:bodyPr>
          <a:lstStyle/>
          <a:p>
            <a:pPr fontAlgn="auto">
              <a:spcAft>
                <a:spcPts val="0"/>
              </a:spcAft>
              <a:defRPr/>
            </a:pPr>
            <a:r>
              <a:rPr lang="en-US" sz="2800" b="1">
                <a:solidFill>
                  <a:srgbClr val="FF0000"/>
                </a:solidFill>
                <a:effectLst>
                  <a:outerShdw blurRad="38100" dist="38100" dir="2700000" algn="tl">
                    <a:srgbClr val="000000"/>
                  </a:outerShdw>
                </a:effectLst>
              </a:rPr>
              <a:t>Scenario – III  [</a:t>
            </a:r>
            <a:r>
              <a:rPr lang="en-US" sz="2400" b="1" u="sng">
                <a:solidFill>
                  <a:srgbClr val="FF0000"/>
                </a:solidFill>
                <a:effectLst>
                  <a:outerShdw blurRad="38100" dist="38100" dir="2700000" algn="tl">
                    <a:srgbClr val="000000"/>
                  </a:outerShdw>
                </a:effectLst>
              </a:rPr>
              <a:t>Combination]</a:t>
            </a:r>
            <a:br>
              <a:rPr lang="en-US" sz="2400" b="1">
                <a:solidFill>
                  <a:srgbClr val="FF0000"/>
                </a:solidFill>
                <a:effectLst>
                  <a:outerShdw blurRad="38100" dist="38100" dir="2700000" algn="tl">
                    <a:srgbClr val="000000"/>
                  </a:outerShdw>
                </a:effectLst>
              </a:rPr>
            </a:br>
            <a:r>
              <a:rPr lang="en-US" sz="2400" b="1">
                <a:solidFill>
                  <a:srgbClr val="0000CC"/>
                </a:solidFill>
                <a:effectLst>
                  <a:outerShdw blurRad="38100" dist="38100" dir="2700000" algn="tl">
                    <a:srgbClr val="000000"/>
                  </a:outerShdw>
                </a:effectLst>
              </a:rPr>
              <a:t>    </a:t>
            </a:r>
            <a:r>
              <a:rPr lang="en-US" sz="2000" b="1">
                <a:solidFill>
                  <a:srgbClr val="0000FF"/>
                </a:solidFill>
                <a:effectLst>
                  <a:outerShdw blurRad="38100" dist="38100" dir="2700000" algn="tl">
                    <a:srgbClr val="000000"/>
                  </a:outerShdw>
                </a:effectLst>
              </a:rPr>
              <a:t>Purchase NEW:     Flt.50 (40 ea.)  &amp;  Flt.51 (20 ea.)</a:t>
            </a:r>
            <a:br>
              <a:rPr lang="en-US" sz="2000" b="1">
                <a:solidFill>
                  <a:srgbClr val="0000FF"/>
                </a:solidFill>
                <a:effectLst>
                  <a:outerShdw blurRad="38100" dist="38100" dir="2700000" algn="tl">
                    <a:srgbClr val="000000"/>
                  </a:outerShdw>
                </a:effectLst>
              </a:rPr>
            </a:br>
            <a:r>
              <a:rPr lang="en-US" sz="2000" b="1">
                <a:solidFill>
                  <a:srgbClr val="0000FF"/>
                </a:solidFill>
                <a:effectLst>
                  <a:outerShdw blurRad="38100" dist="38100" dir="2700000" algn="tl">
                    <a:srgbClr val="000000"/>
                  </a:outerShdw>
                </a:effectLst>
              </a:rPr>
              <a:t>                  EOLEP:     Flt.51 (14 ea.)  &amp;  Flt.52 (21 ea.)</a:t>
            </a:r>
            <a:br>
              <a:rPr lang="en-US" sz="2000" b="1">
                <a:solidFill>
                  <a:srgbClr val="0000FF"/>
                </a:solidFill>
                <a:effectLst>
                  <a:outerShdw blurRad="38100" dist="38100" dir="2700000" algn="tl">
                    <a:srgbClr val="000000"/>
                  </a:outerShdw>
                </a:effectLst>
              </a:rPr>
            </a:br>
            <a:r>
              <a:rPr lang="en-US" sz="2000" b="1">
                <a:solidFill>
                  <a:srgbClr val="FF0000"/>
                </a:solidFill>
                <a:effectLst>
                  <a:outerShdw blurRad="38100" dist="38100" dir="2700000" algn="tl">
                    <a:srgbClr val="000000"/>
                  </a:outerShdw>
                </a:effectLst>
              </a:rPr>
              <a:t>Combination Total:     NEW  (60 ea.)  /  EOLEP (35 ea.)</a:t>
            </a:r>
          </a:p>
        </p:txBody>
      </p:sp>
      <p:sp>
        <p:nvSpPr>
          <p:cNvPr id="78853" name="Rectangle 5"/>
          <p:cNvSpPr>
            <a:spLocks noChangeArrowheads="1"/>
          </p:cNvSpPr>
          <p:nvPr/>
        </p:nvSpPr>
        <p:spPr bwMode="auto">
          <a:xfrm>
            <a:off x="990600" y="5943600"/>
            <a:ext cx="7315200" cy="685800"/>
          </a:xfrm>
          <a:prstGeom prst="rect">
            <a:avLst/>
          </a:prstGeom>
          <a:noFill/>
          <a:ln w="9525">
            <a:noFill/>
            <a:miter lim="800000"/>
            <a:headEnd/>
            <a:tailEnd/>
          </a:ln>
          <a:effectLst/>
        </p:spPr>
        <p:txBody>
          <a:bodyPr/>
          <a:lstStyle/>
          <a:p>
            <a:pPr algn="ctr">
              <a:lnSpc>
                <a:spcPct val="100000"/>
              </a:lnSpc>
              <a:spcBef>
                <a:spcPct val="20000"/>
              </a:spcBef>
              <a:defRPr/>
            </a:pPr>
            <a:endParaRPr lang="en-US" sz="3200" b="1">
              <a:solidFill>
                <a:srgbClr val="FF3300"/>
              </a:solidFill>
              <a:effectLst>
                <a:outerShdw blurRad="38100" dist="38100" dir="2700000" algn="tl">
                  <a:srgbClr val="000000"/>
                </a:outerShdw>
              </a:effectLst>
            </a:endParaRPr>
          </a:p>
        </p:txBody>
      </p:sp>
      <p:graphicFrame>
        <p:nvGraphicFramePr>
          <p:cNvPr id="8" name="Table 7"/>
          <p:cNvGraphicFramePr>
            <a:graphicFrameLocks noGrp="1"/>
          </p:cNvGraphicFramePr>
          <p:nvPr>
            <p:extLst>
              <p:ext uri="{D42A27DB-BD31-4B8C-83A1-F6EECF244321}">
                <p14:modId xmlns:p14="http://schemas.microsoft.com/office/powerpoint/2010/main" val="2668242984"/>
              </p:ext>
            </p:extLst>
          </p:nvPr>
        </p:nvGraphicFramePr>
        <p:xfrm>
          <a:off x="309177" y="1550922"/>
          <a:ext cx="8566525" cy="5376067"/>
        </p:xfrm>
        <a:graphic>
          <a:graphicData uri="http://schemas.openxmlformats.org/drawingml/2006/table">
            <a:tbl>
              <a:tblPr/>
              <a:tblGrid>
                <a:gridCol w="891638">
                  <a:extLst>
                    <a:ext uri="{9D8B030D-6E8A-4147-A177-3AD203B41FA5}">
                      <a16:colId xmlns:a16="http://schemas.microsoft.com/office/drawing/2014/main" val="20000"/>
                    </a:ext>
                  </a:extLst>
                </a:gridCol>
                <a:gridCol w="1334315">
                  <a:extLst>
                    <a:ext uri="{9D8B030D-6E8A-4147-A177-3AD203B41FA5}">
                      <a16:colId xmlns:a16="http://schemas.microsoft.com/office/drawing/2014/main" val="20001"/>
                    </a:ext>
                  </a:extLst>
                </a:gridCol>
                <a:gridCol w="6340572">
                  <a:extLst>
                    <a:ext uri="{9D8B030D-6E8A-4147-A177-3AD203B41FA5}">
                      <a16:colId xmlns:a16="http://schemas.microsoft.com/office/drawing/2014/main" val="20002"/>
                    </a:ext>
                  </a:extLst>
                </a:gridCol>
              </a:tblGrid>
              <a:tr h="460063">
                <a:tc>
                  <a:txBody>
                    <a:bodyPr/>
                    <a:lstStyle/>
                    <a:p>
                      <a:pPr algn="ctr" fontAlgn="ctr"/>
                      <a:r>
                        <a:rPr lang="en-US" sz="14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Item No.</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4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Source Category</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400" b="1" i="0" u="sng"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Description</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261416">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1</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DART FP</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400" b="0" i="0" u="none" strike="noStrike">
                          <a:solidFill>
                            <a:schemeClr val="tx1"/>
                          </a:solidFill>
                          <a:latin typeface="Tahoma" panose="020B0604030504040204" pitchFamily="34" charset="0"/>
                          <a:ea typeface="Tahoma" panose="020B0604030504040204" pitchFamily="34" charset="0"/>
                          <a:cs typeface="Tahoma" panose="020B0604030504040204" pitchFamily="34" charset="0"/>
                        </a:rPr>
                        <a:t>Contact the Following for “$” values</a:t>
                      </a:r>
                    </a:p>
                    <a:p>
                      <a:pPr marL="688900" lvl="1" indent="-285750" algn="l" fontAlgn="ctr">
                        <a:buFont typeface="Arial" panose="020B0604020202020204" pitchFamily="34" charset="0"/>
                        <a:buChar char="•"/>
                      </a:pPr>
                      <a:r>
                        <a:rPr lang="en-US" sz="1400" b="0" i="0" u="none" strike="noStrike">
                          <a:solidFill>
                            <a:schemeClr val="tx1"/>
                          </a:solidFill>
                          <a:latin typeface="Tahoma" panose="020B0604030504040204" pitchFamily="34" charset="0"/>
                          <a:ea typeface="Tahoma" panose="020B0604030504040204" pitchFamily="34" charset="0"/>
                          <a:cs typeface="Tahoma" panose="020B0604030504040204" pitchFamily="34" charset="0"/>
                        </a:rPr>
                        <a:t>Darryl Spencer; dspencer@dart.org</a:t>
                      </a:r>
                    </a:p>
                    <a:p>
                      <a:pPr marL="688900" lvl="1" indent="-285750" algn="l" fontAlgn="ctr">
                        <a:buFont typeface="Arial" panose="020B0604020202020204" pitchFamily="34" charset="0"/>
                        <a:buChar char="•"/>
                      </a:pPr>
                      <a:r>
                        <a:rPr lang="en-US" sz="1400" b="0" i="0" u="none" strike="noStrike">
                          <a:solidFill>
                            <a:schemeClr val="tx1"/>
                          </a:solidFill>
                          <a:latin typeface="Tahoma" panose="020B0604030504040204" pitchFamily="34" charset="0"/>
                          <a:ea typeface="Tahoma" panose="020B0604030504040204" pitchFamily="34" charset="0"/>
                          <a:cs typeface="Tahoma" panose="020B0604030504040204" pitchFamily="34" charset="0"/>
                        </a:rPr>
                        <a:t>Marvin Hurt; </a:t>
                      </a:r>
                      <a:r>
                        <a:rPr lang="en-US" sz="1400" b="0" i="0" u="none" strike="noStrike">
                          <a:solidFill>
                            <a:schemeClr val="tx1"/>
                          </a:solidFill>
                          <a:latin typeface="Tahoma" panose="020B0604030504040204" pitchFamily="34" charset="0"/>
                          <a:ea typeface="Tahoma" panose="020B0604030504040204" pitchFamily="34" charset="0"/>
                          <a:cs typeface="Tahoma" panose="020B0604030504040204" pitchFamily="34" charset="0"/>
                          <a:hlinkClick r:id="rId3"/>
                        </a:rPr>
                        <a:t>mhurt@dart.org</a:t>
                      </a:r>
                      <a:endParaRPr lang="en-US" sz="1400" b="0" i="0" u="none" strike="noStrike">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8172">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2</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WSP</a:t>
                      </a:r>
                      <a:r>
                        <a:rPr lang="en-US" sz="1100" b="1"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rPr>
                        <a:t> | PB </a:t>
                      </a:r>
                    </a:p>
                    <a:p>
                      <a:pPr algn="ctr" fontAlgn="ctr"/>
                      <a:r>
                        <a:rPr lang="en-US" sz="1100" b="1"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rPr>
                        <a:t>Cost Est.</a:t>
                      </a:r>
                      <a:endPar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endPar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8172">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3</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806301" rtl="0" eaLnBrk="1" fontAlgn="ctr" latinLnBrk="0" hangingPunct="1">
                        <a:lnSpc>
                          <a:spcPct val="100000"/>
                        </a:lnSpc>
                        <a:spcBef>
                          <a:spcPts val="0"/>
                        </a:spcBef>
                        <a:spcAft>
                          <a:spcPts val="0"/>
                        </a:spcAft>
                        <a:buClrTx/>
                        <a:buSzTx/>
                        <a:buFontTx/>
                        <a:buNone/>
                        <a:tabLst/>
                        <a:defRPr/>
                      </a:pPr>
                      <a:r>
                        <a:rPr lang="en-US" sz="1100" b="1" kern="12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DART Support Est.</a:t>
                      </a:r>
                      <a:endPar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endPar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458435"/>
                  </a:ext>
                </a:extLst>
              </a:tr>
              <a:tr h="261416">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4</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Delta (Savings)</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99229">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5</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Comments / Notes / Assumptions</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69863" marR="0" lvl="0" indent="-115888" algn="l" fontAlgn="ctr">
                        <a:spcBef>
                          <a:spcPts val="0"/>
                        </a:spcBef>
                        <a:spcAft>
                          <a:spcPts val="0"/>
                        </a:spcAft>
                        <a:buFont typeface="Arial" panose="020B0604020202020204" pitchFamily="34" charset="0"/>
                        <a:buChar char="•"/>
                        <a:tabLst>
                          <a:tab pos="228600" algn="l"/>
                        </a:tabLst>
                      </a:pP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Flt. 50 [</a:t>
                      </a:r>
                      <a:r>
                        <a:rPr lang="en-US" sz="1400" b="1" kern="1200" dirty="0">
                          <a:solidFill>
                            <a:srgbClr val="FF0000"/>
                          </a:solidFill>
                          <a:effectLst/>
                          <a:latin typeface="Tahoma" panose="020B0604030504040204" pitchFamily="34" charset="0"/>
                          <a:ea typeface="Tahoma" panose="020B0604030504040204" pitchFamily="34" charset="0"/>
                          <a:cs typeface="Tahoma" panose="020B0604030504040204" pitchFamily="34" charset="0"/>
                        </a:rPr>
                        <a:t>40 New</a:t>
                      </a: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p>
                    <a:p>
                      <a:pPr marL="169863" marR="0" lvl="0" indent="-115888" algn="l" fontAlgn="ctr">
                        <a:spcBef>
                          <a:spcPts val="0"/>
                        </a:spcBef>
                        <a:spcAft>
                          <a:spcPts val="0"/>
                        </a:spcAft>
                        <a:buFont typeface="Arial" panose="020B0604020202020204" pitchFamily="34" charset="0"/>
                        <a:buChar char="•"/>
                        <a:tabLst>
                          <a:tab pos="228600" algn="l"/>
                        </a:tabLst>
                      </a:pP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Flt. 51 [</a:t>
                      </a:r>
                      <a:r>
                        <a:rPr lang="en-US" sz="1400" b="1" kern="1200" dirty="0">
                          <a:solidFill>
                            <a:srgbClr val="FF0000"/>
                          </a:solidFill>
                          <a:effectLst/>
                          <a:latin typeface="Tahoma" panose="020B0604030504040204" pitchFamily="34" charset="0"/>
                          <a:ea typeface="Tahoma" panose="020B0604030504040204" pitchFamily="34" charset="0"/>
                          <a:cs typeface="Tahoma" panose="020B0604030504040204" pitchFamily="34" charset="0"/>
                        </a:rPr>
                        <a:t>20 New</a:t>
                      </a: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p>
                    <a:p>
                      <a:pPr marL="169863" marR="0" lvl="0" indent="-115888" algn="l" fontAlgn="ctr">
                        <a:spcBef>
                          <a:spcPts val="0"/>
                        </a:spcBef>
                        <a:spcAft>
                          <a:spcPts val="0"/>
                        </a:spcAft>
                        <a:buFont typeface="Arial" panose="020B0604020202020204" pitchFamily="34" charset="0"/>
                        <a:buChar char="•"/>
                        <a:tabLst>
                          <a:tab pos="228600" algn="l"/>
                        </a:tabLst>
                      </a:pP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Flt. 51 [</a:t>
                      </a:r>
                      <a:r>
                        <a:rPr lang="en-US" sz="1400" b="1" kern="1200" dirty="0">
                          <a:solidFill>
                            <a:srgbClr val="0000FF"/>
                          </a:solidFill>
                          <a:effectLst/>
                          <a:latin typeface="Tahoma" panose="020B0604030504040204" pitchFamily="34" charset="0"/>
                          <a:ea typeface="Tahoma" panose="020B0604030504040204" pitchFamily="34" charset="0"/>
                          <a:cs typeface="Tahoma" panose="020B0604030504040204" pitchFamily="34" charset="0"/>
                        </a:rPr>
                        <a:t>14 EOLEP</a:t>
                      </a: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p>
                    <a:p>
                      <a:pPr marL="169863" marR="0" lvl="0" indent="-115888" algn="l" fontAlgn="ctr">
                        <a:spcBef>
                          <a:spcPts val="0"/>
                        </a:spcBef>
                        <a:spcAft>
                          <a:spcPts val="0"/>
                        </a:spcAft>
                        <a:buFont typeface="Arial" panose="020B0604020202020204" pitchFamily="34" charset="0"/>
                        <a:buChar char="•"/>
                        <a:tabLst>
                          <a:tab pos="228600" algn="l"/>
                        </a:tabLst>
                      </a:pP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Flt. 52 [</a:t>
                      </a:r>
                      <a:r>
                        <a:rPr lang="en-US" sz="1400" b="1" kern="1200" dirty="0">
                          <a:solidFill>
                            <a:srgbClr val="0000FF"/>
                          </a:solidFill>
                          <a:effectLst/>
                          <a:latin typeface="Tahoma" panose="020B0604030504040204" pitchFamily="34" charset="0"/>
                          <a:ea typeface="Tahoma" panose="020B0604030504040204" pitchFamily="34" charset="0"/>
                          <a:cs typeface="Tahoma" panose="020B0604030504040204" pitchFamily="34" charset="0"/>
                        </a:rPr>
                        <a:t>21 EOLEP</a:t>
                      </a: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p>
                    <a:p>
                      <a:pPr marL="169863" marR="0" lvl="0" indent="-115888" algn="l" fontAlgn="ctr">
                        <a:spcBef>
                          <a:spcPts val="0"/>
                        </a:spcBef>
                        <a:spcAft>
                          <a:spcPts val="0"/>
                        </a:spcAft>
                        <a:buFont typeface="Arial" panose="020B0604020202020204" pitchFamily="34" charset="0"/>
                        <a:buChar char="•"/>
                        <a:tabLst>
                          <a:tab pos="228600" algn="l"/>
                        </a:tabLst>
                      </a:pPr>
                      <a:r>
                        <a:rPr lang="en-US" sz="12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 No IGBT Scope on Flt. 52.</a:t>
                      </a:r>
                    </a:p>
                    <a:p>
                      <a:pPr marL="742875"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en-US" sz="14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Applicable CY:  2025 – 2029</a:t>
                      </a:r>
                    </a:p>
                    <a:p>
                      <a:pPr marL="742875"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en-US" sz="1400" b="1"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3% Annual Inflation applied</a:t>
                      </a:r>
                    </a:p>
                    <a:p>
                      <a:pPr marL="742875"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en-US"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r>
                        <a:rPr lang="en-US" sz="1600" b="1" kern="1200" baseline="30000" dirty="0">
                          <a:solidFill>
                            <a:schemeClr val="tx1"/>
                          </a:solidFill>
                          <a:effectLst/>
                          <a:latin typeface="Tahoma" panose="020B0604030504040204" pitchFamily="34" charset="0"/>
                          <a:ea typeface="Tahoma" panose="020B0604030504040204" pitchFamily="34" charset="0"/>
                          <a:cs typeface="Tahoma" panose="020B0604030504040204" pitchFamily="34" charset="0"/>
                        </a:rPr>
                        <a:t>1</a:t>
                      </a:r>
                      <a:r>
                        <a:rPr lang="en-US" sz="1200" b="0" i="1"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_R-22  HVAC Conversion Cost Added</a:t>
                      </a:r>
                      <a:endParaRPr lang="en-US" sz="1200" b="0" i="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457200" lvl="1" indent="0" algn="l" fontAlgn="ctr">
                        <a:buFont typeface="Arial" panose="020B0604020202020204" pitchFamily="34" charset="0"/>
                        <a:buNone/>
                      </a:pPr>
                      <a:endParaRPr lang="en-US" sz="6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0" indent="0" algn="l" fontAlgn="ctr">
                        <a:buFont typeface="Arial" panose="020B0604020202020204" pitchFamily="34" charset="0"/>
                        <a:buNone/>
                      </a:pPr>
                      <a:r>
                        <a:rPr lang="en-US" sz="1200" b="1" i="0" u="none" strike="noStrike"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1200" b="1" i="0" u="sng" strike="noStrike" dirty="0">
                          <a:solidFill>
                            <a:srgbClr val="0000CC"/>
                          </a:solidFill>
                          <a:latin typeface="Tahoma" panose="020B0604030504040204" pitchFamily="34" charset="0"/>
                          <a:ea typeface="Tahoma" panose="020B0604030504040204" pitchFamily="34" charset="0"/>
                          <a:cs typeface="Tahoma" panose="020B0604030504040204" pitchFamily="34" charset="0"/>
                        </a:rPr>
                        <a:t>PROS (Rewards)</a:t>
                      </a:r>
                      <a:r>
                        <a:rPr lang="en-US" sz="1200" b="1" i="0" u="none" strike="noStrike"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1200" b="1" i="0" u="sng" strike="noStrike" dirty="0">
                          <a:solidFill>
                            <a:srgbClr val="FF0000"/>
                          </a:solidFill>
                          <a:latin typeface="Tahoma" panose="020B0604030504040204" pitchFamily="34" charset="0"/>
                          <a:ea typeface="Tahoma" panose="020B0604030504040204" pitchFamily="34" charset="0"/>
                          <a:cs typeface="Tahoma" panose="020B0604030504040204" pitchFamily="34" charset="0"/>
                        </a:rPr>
                        <a:t>CONS  (Risks)</a:t>
                      </a:r>
                    </a:p>
                    <a:p>
                      <a:pPr marL="171450" lvl="0" indent="-171450" algn="l" fontAlgn="ctr">
                        <a:buFont typeface="Wingdings 2" panose="05020102010507070707" pitchFamily="18" charset="2"/>
                        <a:buChar char="ð"/>
                      </a:pP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Enhanced </a:t>
                      </a: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Service Reliability                 </a:t>
                      </a: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1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Project Schedule Adherence</a:t>
                      </a: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tab pos="169863" algn="l"/>
                        </a:tabLst>
                        <a:defRPr/>
                      </a:pP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Components/Assets</a:t>
                      </a:r>
                      <a:r>
                        <a:rPr lang="en-US" sz="11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a:t>
                      </a: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Life Extension        </a:t>
                      </a: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1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System Integration [EOLEP]</a:t>
                      </a: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1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11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endParaRPr>
                    </a:p>
                    <a:p>
                      <a:pPr marL="169863" marR="0" lvl="0" indent="-169863"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tab pos="112713" algn="l"/>
                        </a:tabLst>
                        <a:defRPr/>
                      </a:pP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Industry Support                                </a:t>
                      </a: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1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6-Car Float</a:t>
                      </a: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11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endParaRPr>
                    </a:p>
                    <a:p>
                      <a:pPr marL="169863" marR="0" lvl="0" indent="-169863"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tab pos="112713" algn="l"/>
                        </a:tabLst>
                        <a:defRPr/>
                      </a:pP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Alleviates Obsolescence                      </a:t>
                      </a:r>
                      <a:endParaRPr lang="en-US" sz="11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endParaRPr>
                    </a:p>
                    <a:p>
                      <a:pPr marL="169863" marR="0" lvl="0" indent="-169863"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tab pos="112713" algn="l"/>
                        </a:tabLst>
                        <a:defRPr/>
                      </a:pP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Customer Satisfaction</a:t>
                      </a:r>
                      <a:r>
                        <a:rPr lang="en-US" sz="11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69863" marR="0" lvl="0" indent="-169863"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tab pos="112713" algn="l"/>
                        </a:tabLst>
                        <a:defRPr/>
                      </a:pPr>
                      <a:r>
                        <a:rPr lang="en-US" sz="11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Quality Assurance</a:t>
                      </a:r>
                    </a:p>
                    <a:p>
                      <a:pPr marL="169863" marR="0" lvl="0" indent="-169863"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tab pos="112713" algn="l"/>
                        </a:tabLst>
                        <a:defRPr/>
                      </a:pPr>
                      <a:r>
                        <a:rPr lang="en-US" sz="11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Parts Availability           </a:t>
                      </a:r>
                    </a:p>
                    <a:p>
                      <a:pPr marL="0" marR="0" lvl="0" indent="0" algn="l" defTabSz="914400" rtl="0" eaLnBrk="1" fontAlgn="ctr" latinLnBrk="0" hangingPunct="1">
                        <a:lnSpc>
                          <a:spcPct val="100000"/>
                        </a:lnSpc>
                        <a:spcBef>
                          <a:spcPts val="0"/>
                        </a:spcBef>
                        <a:spcAft>
                          <a:spcPts val="0"/>
                        </a:spcAft>
                        <a:buClrTx/>
                        <a:buSzTx/>
                        <a:buFont typeface="Wingdings 2" panose="05020102010507070707" pitchFamily="18" charset="2"/>
                        <a:buNone/>
                        <a:tabLst>
                          <a:tab pos="112713" algn="l"/>
                        </a:tabLst>
                        <a:defRPr/>
                      </a:pPr>
                      <a:r>
                        <a:rPr lang="en-US" sz="11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                     </a:t>
                      </a: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67006602"/>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940" y="185550"/>
            <a:ext cx="5270950" cy="646331"/>
          </a:xfrm>
          <a:prstGeom prst="rect">
            <a:avLst/>
          </a:prstGeom>
          <a:solidFill>
            <a:schemeClr val="bg1"/>
          </a:solidFill>
          <a:ln w="57150">
            <a:solidFill>
              <a:schemeClr val="tx1"/>
            </a:solidFill>
            <a:prstDash val="sysDot"/>
          </a:ln>
          <a:effectLst>
            <a:glow rad="127000">
              <a:srgbClr val="FFCC66"/>
            </a:glow>
            <a:innerShdw blurRad="63500" dist="50800" dir="18900000">
              <a:prstClr val="black">
                <a:alpha val="50000"/>
              </a:prstClr>
            </a:innerShdw>
            <a:softEdge rad="317500"/>
          </a:effectLst>
          <a:scene3d>
            <a:camera prst="orthographicFront"/>
            <a:lightRig rig="contrasting" dir="t"/>
          </a:scene3d>
          <a:sp3d/>
        </p:spPr>
        <p:style>
          <a:lnRef idx="0">
            <a:scrgbClr r="0" g="0" b="0"/>
          </a:lnRef>
          <a:fillRef idx="1003">
            <a:schemeClr val="lt1"/>
          </a:fillRef>
          <a:effectRef idx="0">
            <a:scrgbClr r="0" g="0" b="0"/>
          </a:effectRef>
          <a:fontRef idx="major"/>
        </p:style>
        <p:txBody>
          <a:bodyPr wrap="square">
            <a:spAutoFit/>
          </a:bodyPr>
          <a:lstStyle/>
          <a:p>
            <a:pPr algn="ctr"/>
            <a:r>
              <a:rPr lang="en-US" sz="3200" b="1">
                <a:effectLst>
                  <a:outerShdw blurRad="38100" dist="38100" dir="2700000" algn="tl">
                    <a:srgbClr val="000000"/>
                  </a:outerShdw>
                </a:effectLst>
                <a:latin typeface="+mn-lt"/>
              </a:rPr>
              <a:t>PRESENTATION</a:t>
            </a:r>
            <a:r>
              <a:rPr lang="en-US" sz="3600" b="1">
                <a:effectLst>
                  <a:outerShdw blurRad="38100" dist="38100" dir="2700000" algn="tl">
                    <a:srgbClr val="000000"/>
                  </a:outerShdw>
                </a:effectLst>
              </a:rPr>
              <a:t> OUTLINE</a:t>
            </a:r>
            <a:endParaRPr lang="en-US" sz="3600" b="1" kern="0">
              <a:highlight>
                <a:srgbClr val="FFFF00"/>
              </a:highlight>
            </a:endParaRPr>
          </a:p>
        </p:txBody>
      </p:sp>
      <p:sp>
        <p:nvSpPr>
          <p:cNvPr id="3" name="Rectangle 2"/>
          <p:cNvSpPr/>
          <p:nvPr/>
        </p:nvSpPr>
        <p:spPr>
          <a:xfrm>
            <a:off x="148462" y="884092"/>
            <a:ext cx="4572000" cy="4801314"/>
          </a:xfrm>
          <a:prstGeom prst="rect">
            <a:avLst/>
          </a:prstGeom>
          <a:effectLst>
            <a:innerShdw blurRad="114300">
              <a:prstClr val="black"/>
            </a:innerShdw>
          </a:effectLst>
        </p:spPr>
        <p:txBody>
          <a:bodyPr wrap="square">
            <a:spAutoFit/>
          </a:bodyPr>
          <a:lstStyle/>
          <a:p>
            <a:pPr marL="457200" indent="-457200">
              <a:spcAft>
                <a:spcPts val="1800"/>
              </a:spcAft>
              <a:buBlip>
                <a:blip r:embed="rId3"/>
              </a:buBlip>
              <a:defRPr/>
            </a:pPr>
            <a:r>
              <a:rPr lang="EN-US" altLang="EN-US" sz="2400" b="1">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Executive Summary</a:t>
            </a:r>
          </a:p>
          <a:p>
            <a:pPr marL="457200" indent="-457200">
              <a:spcAft>
                <a:spcPts val="1800"/>
              </a:spcAft>
              <a:buBlip>
                <a:blip r:embed="rId3"/>
              </a:buBlip>
              <a:defRPr/>
            </a:pPr>
            <a:r>
              <a:rPr lang="EN-US" altLang="EN-US" sz="2400" b="1">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Consultant’s Assessment Highlights</a:t>
            </a:r>
          </a:p>
          <a:p>
            <a:pPr marL="457200" indent="-457200">
              <a:spcAft>
                <a:spcPts val="1800"/>
              </a:spcAft>
              <a:buBlip>
                <a:blip r:embed="rId3"/>
              </a:buBlip>
              <a:defRPr/>
            </a:pPr>
            <a:r>
              <a:rPr lang="en-US" altLang="EN-US" sz="2400" b="1">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Program Budgetary Options Review</a:t>
            </a:r>
          </a:p>
          <a:p>
            <a:pPr marL="457200" indent="-457200">
              <a:spcAft>
                <a:spcPts val="1800"/>
              </a:spcAft>
              <a:buBlip>
                <a:blip r:embed="rId3"/>
              </a:buBlip>
              <a:defRPr/>
            </a:pPr>
            <a:r>
              <a:rPr lang="en-US" altLang="EN-US" sz="2400" b="1">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Projected Delivery Schedule </a:t>
            </a:r>
          </a:p>
          <a:p>
            <a:pPr marL="457200" indent="-457200">
              <a:spcAft>
                <a:spcPts val="1800"/>
              </a:spcAft>
              <a:buBlip>
                <a:blip r:embed="rId3"/>
              </a:buBlip>
              <a:defRPr/>
            </a:pPr>
            <a:r>
              <a:rPr lang="en-US" altLang="EN-US" sz="2400" b="1">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Staff Recommendation</a:t>
            </a:r>
          </a:p>
          <a:p>
            <a:pPr marL="457200" indent="-457200">
              <a:spcAft>
                <a:spcPts val="1800"/>
              </a:spcAft>
              <a:buBlip>
                <a:blip r:embed="rId3"/>
              </a:buBlip>
              <a:defRPr/>
            </a:pPr>
            <a:r>
              <a:rPr lang="en-US" altLang="EN-US" sz="2400" b="1">
                <a:effectLst>
                  <a:outerShdw blurRad="38100" dist="38100" dir="2700000" algn="tl">
                    <a:srgbClr val="000000">
                      <a:alpha val="43137"/>
                    </a:srgbClr>
                  </a:outerShdw>
                </a:effectLst>
                <a:ea typeface="Tahoma" panose="020B0604030504040204" pitchFamily="34" charset="0"/>
                <a:cs typeface="Tahoma" panose="020B0604030504040204" pitchFamily="34" charset="0"/>
              </a:rPr>
              <a:t>LRV OEMs</a:t>
            </a:r>
          </a:p>
          <a:p>
            <a:pPr marL="457200" indent="-457200">
              <a:spcAft>
                <a:spcPts val="1800"/>
              </a:spcAft>
              <a:buBlip>
                <a:blip r:embed="rId3"/>
              </a:buBlip>
              <a:defRPr/>
            </a:pPr>
            <a:r>
              <a:rPr lang="en-US" sz="2300" b="1">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ELT Charge &amp; Amended Review</a:t>
            </a:r>
          </a:p>
        </p:txBody>
      </p:sp>
      <p:sp>
        <p:nvSpPr>
          <p:cNvPr id="4" name="Slide Number Placeholder 2"/>
          <p:cNvSpPr>
            <a:spLocks noGrp="1"/>
          </p:cNvSpPr>
          <p:nvPr>
            <p:ph type="sldNum" sz="quarter" idx="10"/>
          </p:nvPr>
        </p:nvSpPr>
        <p:spPr>
          <a:prstGeom prst="rect">
            <a:avLst/>
          </a:prstGeom>
        </p:spPr>
        <p:txBody>
          <a:bodyPr/>
          <a:lstStyle/>
          <a:p>
            <a:pPr>
              <a:defRPr/>
            </a:pPr>
            <a:fld id="{57A8BA81-9280-4DF8-B8D4-765ABA382E57}" type="slidenum">
              <a:rPr lang="en-US" sz="1050" b="1" smtClean="0"/>
              <a:pPr>
                <a:defRPr/>
              </a:pPr>
              <a:t>2</a:t>
            </a:fld>
            <a:endParaRPr lang="en-US" sz="1050" b="1"/>
          </a:p>
        </p:txBody>
      </p:sp>
    </p:spTree>
    <p:extLst>
      <p:ext uri="{BB962C8B-B14F-4D97-AF65-F5344CB8AC3E}">
        <p14:creationId xmlns:p14="http://schemas.microsoft.com/office/powerpoint/2010/main" val="962177159"/>
      </p:ext>
    </p:extLst>
  </p:cSld>
  <p:clrMapOvr>
    <a:masterClrMapping/>
  </p:clrMapOvr>
  <p:transition spd="slow" advClick="0">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ChangeArrowheads="1"/>
          </p:cNvSpPr>
          <p:nvPr/>
        </p:nvSpPr>
        <p:spPr bwMode="auto">
          <a:xfrm>
            <a:off x="457200" y="4038600"/>
            <a:ext cx="8382000" cy="1371600"/>
          </a:xfrm>
          <a:prstGeom prst="rect">
            <a:avLst/>
          </a:prstGeom>
          <a:noFill/>
          <a:ln w="9525">
            <a:noFill/>
            <a:miter lim="800000"/>
            <a:headEnd/>
            <a:tailEnd/>
          </a:ln>
          <a:effectLst/>
        </p:spPr>
        <p:txBody>
          <a:bodyPr/>
          <a:lstStyle/>
          <a:p>
            <a:pPr algn="ctr">
              <a:lnSpc>
                <a:spcPct val="100000"/>
              </a:lnSpc>
              <a:spcBef>
                <a:spcPct val="20000"/>
              </a:spcBef>
              <a:defRPr/>
            </a:pPr>
            <a:endParaRPr lang="en-US" b="1">
              <a:solidFill>
                <a:schemeClr val="tx1"/>
              </a:solidFill>
              <a:effectLst>
                <a:outerShdw blurRad="38100" dist="38100" dir="2700000" algn="tl">
                  <a:srgbClr val="FFFFFF"/>
                </a:outerShdw>
              </a:effectLst>
            </a:endParaRPr>
          </a:p>
        </p:txBody>
      </p:sp>
      <p:sp>
        <p:nvSpPr>
          <p:cNvPr id="78853" name="Rectangle 5"/>
          <p:cNvSpPr>
            <a:spLocks noChangeArrowheads="1"/>
          </p:cNvSpPr>
          <p:nvPr/>
        </p:nvSpPr>
        <p:spPr bwMode="auto">
          <a:xfrm>
            <a:off x="1066800" y="5832280"/>
            <a:ext cx="7315200" cy="685800"/>
          </a:xfrm>
          <a:prstGeom prst="rect">
            <a:avLst/>
          </a:prstGeom>
          <a:noFill/>
          <a:ln w="9525">
            <a:noFill/>
            <a:miter lim="800000"/>
            <a:headEnd/>
            <a:tailEnd/>
          </a:ln>
          <a:effectLst/>
        </p:spPr>
        <p:txBody>
          <a:bodyPr/>
          <a:lstStyle/>
          <a:p>
            <a:pPr algn="ctr">
              <a:lnSpc>
                <a:spcPct val="100000"/>
              </a:lnSpc>
              <a:spcBef>
                <a:spcPct val="20000"/>
              </a:spcBef>
              <a:defRPr/>
            </a:pPr>
            <a:endParaRPr lang="en-US" sz="3200" b="1">
              <a:solidFill>
                <a:srgbClr val="FF3300"/>
              </a:solidFill>
              <a:effectLst>
                <a:outerShdw blurRad="38100" dist="38100" dir="2700000" algn="tl">
                  <a:srgbClr val="000000"/>
                </a:outerShdw>
              </a:effectLst>
            </a:endParaRPr>
          </a:p>
        </p:txBody>
      </p:sp>
      <p:sp>
        <p:nvSpPr>
          <p:cNvPr id="9" name="Rectangle 2"/>
          <p:cNvSpPr>
            <a:spLocks noGrp="1" noChangeArrowheads="1"/>
          </p:cNvSpPr>
          <p:nvPr>
            <p:ph type="title"/>
          </p:nvPr>
        </p:nvSpPr>
        <p:spPr>
          <a:xfrm>
            <a:off x="752331" y="241358"/>
            <a:ext cx="7791738" cy="1320314"/>
          </a:xfrm>
        </p:spPr>
        <p:txBody>
          <a:bodyPr rtlCol="0">
            <a:noAutofit/>
          </a:bodyPr>
          <a:lstStyle/>
          <a:p>
            <a:pPr algn="ctr" eaLnBrk="1" fontAlgn="auto" hangingPunct="1">
              <a:spcAft>
                <a:spcPts val="0"/>
              </a:spcAft>
              <a:defRPr/>
            </a:pPr>
            <a:r>
              <a:rPr lang="en-US" sz="2800" b="1">
                <a:solidFill>
                  <a:srgbClr val="FF3300"/>
                </a:solidFill>
                <a:effectLst>
                  <a:outerShdw blurRad="38100" dist="38100" dir="2700000" algn="tl">
                    <a:srgbClr val="000000"/>
                  </a:outerShdw>
                </a:effectLst>
              </a:rPr>
              <a:t>Scenario – III  [Combination]</a:t>
            </a:r>
            <a:br>
              <a:rPr lang="en-US" sz="2800" b="1">
                <a:solidFill>
                  <a:srgbClr val="FF3300"/>
                </a:solidFill>
                <a:effectLst>
                  <a:outerShdw blurRad="38100" dist="38100" dir="2700000" algn="tl">
                    <a:srgbClr val="000000"/>
                  </a:outerShdw>
                </a:effectLst>
              </a:rPr>
            </a:br>
            <a:r>
              <a:rPr lang="en-US" sz="2400" b="1">
                <a:solidFill>
                  <a:srgbClr val="0000CC"/>
                </a:solidFill>
                <a:effectLst>
                  <a:outerShdw blurRad="38100" dist="38100" dir="2700000" algn="tl">
                    <a:srgbClr val="000000"/>
                  </a:outerShdw>
                </a:effectLst>
              </a:rPr>
              <a:t>[Purchase New (Flt.50 &amp; 51) + EOLEP (Flts. 51 &amp; 52)]</a:t>
            </a:r>
            <a:br>
              <a:rPr lang="en-US" sz="2400" b="1">
                <a:solidFill>
                  <a:srgbClr val="0000CC"/>
                </a:solidFill>
                <a:effectLst>
                  <a:outerShdw blurRad="38100" dist="38100" dir="2700000" algn="tl">
                    <a:srgbClr val="000000"/>
                  </a:outerShdw>
                </a:effectLst>
              </a:rPr>
            </a:br>
            <a:r>
              <a:rPr lang="en-US" sz="2400" b="1">
                <a:effectLst>
                  <a:outerShdw blurRad="38100" dist="38100" dir="2700000" algn="tl">
                    <a:srgbClr val="000000"/>
                  </a:outerShdw>
                </a:effectLst>
              </a:rPr>
              <a:t>Project Timeline</a:t>
            </a:r>
            <a:endParaRPr lang="en-US" sz="2800" b="1">
              <a:solidFill>
                <a:srgbClr val="0000CC"/>
              </a:solidFill>
              <a:effectLst>
                <a:outerShdw blurRad="38100" dist="38100" dir="2700000" algn="tl">
                  <a:srgbClr val="000000"/>
                </a:outerShdw>
              </a:effectLst>
            </a:endParaRPr>
          </a:p>
        </p:txBody>
      </p:sp>
      <p:sp>
        <p:nvSpPr>
          <p:cNvPr id="2" name="Slide Number Placeholder 1"/>
          <p:cNvSpPr>
            <a:spLocks noGrp="1"/>
          </p:cNvSpPr>
          <p:nvPr>
            <p:ph type="sldNum" sz="quarter" idx="12"/>
          </p:nvPr>
        </p:nvSpPr>
        <p:spPr>
          <a:xfrm>
            <a:off x="7844002" y="6593720"/>
            <a:ext cx="513420" cy="264280"/>
          </a:xfrm>
        </p:spPr>
        <p:txBody>
          <a:bodyPr/>
          <a:lstStyle/>
          <a:p>
            <a:pPr>
              <a:defRPr/>
            </a:pPr>
            <a:fld id="{AB657117-3B48-4AB4-9C8E-BFDEF8BFB917}" type="slidenum">
              <a:rPr lang="en-US" b="1" smtClean="0"/>
              <a:pPr>
                <a:defRPr/>
              </a:pPr>
              <a:t>20</a:t>
            </a:fld>
            <a:endParaRPr lang="en-US" b="1"/>
          </a:p>
        </p:txBody>
      </p:sp>
      <p:graphicFrame>
        <p:nvGraphicFramePr>
          <p:cNvPr id="10" name="Table 9"/>
          <p:cNvGraphicFramePr>
            <a:graphicFrameLocks noGrp="1"/>
          </p:cNvGraphicFramePr>
          <p:nvPr/>
        </p:nvGraphicFramePr>
        <p:xfrm>
          <a:off x="455488" y="1561672"/>
          <a:ext cx="7969321" cy="4870098"/>
        </p:xfrm>
        <a:graphic>
          <a:graphicData uri="http://schemas.openxmlformats.org/drawingml/2006/table">
            <a:tbl>
              <a:tblPr>
                <a:tableStyleId>{5C22544A-7EE6-4342-B048-85BDC9FD1C3A}</a:tableStyleId>
              </a:tblPr>
              <a:tblGrid>
                <a:gridCol w="2467396">
                  <a:extLst>
                    <a:ext uri="{9D8B030D-6E8A-4147-A177-3AD203B41FA5}">
                      <a16:colId xmlns:a16="http://schemas.microsoft.com/office/drawing/2014/main" val="3377452864"/>
                    </a:ext>
                  </a:extLst>
                </a:gridCol>
                <a:gridCol w="1242735">
                  <a:extLst>
                    <a:ext uri="{9D8B030D-6E8A-4147-A177-3AD203B41FA5}">
                      <a16:colId xmlns:a16="http://schemas.microsoft.com/office/drawing/2014/main" val="3983417916"/>
                    </a:ext>
                  </a:extLst>
                </a:gridCol>
                <a:gridCol w="1364998">
                  <a:extLst>
                    <a:ext uri="{9D8B030D-6E8A-4147-A177-3AD203B41FA5}">
                      <a16:colId xmlns:a16="http://schemas.microsoft.com/office/drawing/2014/main" val="479694949"/>
                    </a:ext>
                  </a:extLst>
                </a:gridCol>
                <a:gridCol w="1120470">
                  <a:extLst>
                    <a:ext uri="{9D8B030D-6E8A-4147-A177-3AD203B41FA5}">
                      <a16:colId xmlns:a16="http://schemas.microsoft.com/office/drawing/2014/main" val="1130327372"/>
                    </a:ext>
                  </a:extLst>
                </a:gridCol>
                <a:gridCol w="1773722">
                  <a:extLst>
                    <a:ext uri="{9D8B030D-6E8A-4147-A177-3AD203B41FA5}">
                      <a16:colId xmlns:a16="http://schemas.microsoft.com/office/drawing/2014/main" val="2207917700"/>
                    </a:ext>
                  </a:extLst>
                </a:gridCol>
              </a:tblGrid>
              <a:tr h="372818">
                <a:tc>
                  <a:txBody>
                    <a:bodyPr/>
                    <a:lstStyle/>
                    <a:p>
                      <a:pPr algn="ctr" fontAlgn="ctr"/>
                      <a:r>
                        <a:rPr lang="en-US" sz="2400" b="1" u="none" strike="noStrike">
                          <a:solidFill>
                            <a:schemeClr val="tx1"/>
                          </a:solidFill>
                          <a:effectLst/>
                          <a:latin typeface="+mn-lt"/>
                        </a:rPr>
                        <a:t>Task Description</a:t>
                      </a:r>
                      <a:endParaRPr lang="en-US" sz="2400" b="1" i="0" u="none" strike="noStrike">
                        <a:solidFill>
                          <a:schemeClr val="tx1"/>
                        </a:solidFill>
                        <a:effectLst/>
                        <a:latin typeface="+mn-lt"/>
                      </a:endParaRPr>
                    </a:p>
                  </a:txBody>
                  <a:tcPr marL="9525" marR="9525" marT="9525" marB="0" anchor="ctr">
                    <a:solidFill>
                      <a:schemeClr val="accent6">
                        <a:lumMod val="20000"/>
                        <a:lumOff val="80000"/>
                      </a:schemeClr>
                    </a:solidFill>
                  </a:tcPr>
                </a:tc>
                <a:tc>
                  <a:txBody>
                    <a:bodyPr/>
                    <a:lstStyle/>
                    <a:p>
                      <a:pPr algn="ctr" fontAlgn="ctr"/>
                      <a:r>
                        <a:rPr lang="en-US" sz="2400" b="1" u="none" strike="noStrike">
                          <a:solidFill>
                            <a:schemeClr val="tx1"/>
                          </a:solidFill>
                          <a:effectLst/>
                          <a:latin typeface="+mn-lt"/>
                        </a:rPr>
                        <a:t>Type</a:t>
                      </a:r>
                      <a:endParaRPr lang="en-US" sz="2400" b="1" i="0" u="none" strike="noStrike">
                        <a:solidFill>
                          <a:schemeClr val="tx1"/>
                        </a:solidFill>
                        <a:effectLst/>
                        <a:latin typeface="+mn-lt"/>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u="none" strike="noStrike">
                          <a:solidFill>
                            <a:schemeClr val="tx1"/>
                          </a:solidFill>
                          <a:effectLst/>
                          <a:latin typeface="+mn-lt"/>
                        </a:rPr>
                        <a:t>Duration</a:t>
                      </a:r>
                      <a:endParaRPr lang="en-US" sz="2400" b="1" i="0" u="none" strike="noStrike">
                        <a:solidFill>
                          <a:schemeClr val="tx1"/>
                        </a:solidFill>
                        <a:effectLst/>
                        <a:latin typeface="+mn-lt"/>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a:solidFill>
                            <a:schemeClr val="tx1"/>
                          </a:solidFill>
                          <a:effectLst/>
                          <a:latin typeface="+mn-lt"/>
                        </a:rPr>
                        <a:t>Start</a:t>
                      </a:r>
                    </a:p>
                  </a:txBody>
                  <a:tcPr marL="9525" marR="9525" marT="9525" marB="0" anchor="ctr">
                    <a:solidFill>
                      <a:schemeClr val="accent6">
                        <a:lumMod val="20000"/>
                        <a:lumOff val="80000"/>
                      </a:schemeClr>
                    </a:solidFill>
                  </a:tcPr>
                </a:tc>
                <a:tc>
                  <a:txBody>
                    <a:bodyPr/>
                    <a:lstStyle/>
                    <a:p>
                      <a:pPr algn="ctr" fontAlgn="ctr"/>
                      <a:r>
                        <a:rPr lang="en-US" sz="2400" b="1" u="none" strike="noStrike">
                          <a:solidFill>
                            <a:schemeClr val="tx1"/>
                          </a:solidFill>
                          <a:effectLst/>
                          <a:latin typeface="+mn-lt"/>
                        </a:rPr>
                        <a:t>End</a:t>
                      </a:r>
                      <a:endParaRPr lang="en-US" sz="2400" b="1" i="0" u="none" strike="noStrike">
                        <a:solidFill>
                          <a:schemeClr val="tx1"/>
                        </a:solidFill>
                        <a:effectLst/>
                        <a:latin typeface="+mn-lt"/>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797738978"/>
                  </a:ext>
                </a:extLst>
              </a:tr>
              <a:tr h="372818">
                <a:tc gridSpan="5">
                  <a:txBody>
                    <a:bodyPr/>
                    <a:lstStyle/>
                    <a:p>
                      <a:pPr algn="ctr" fontAlgn="ctr"/>
                      <a:r>
                        <a:rPr lang="en-US" sz="2400" u="none" strike="noStrike" baseline="0">
                          <a:effectLst/>
                          <a:latin typeface="+mn-lt"/>
                        </a:rPr>
                        <a:t>Fleet 50 &amp; 51  “LRV Procurement [</a:t>
                      </a:r>
                      <a:r>
                        <a:rPr lang="en-US" sz="2400" b="1" u="none" strike="noStrike" baseline="0">
                          <a:solidFill>
                            <a:srgbClr val="FF0000"/>
                          </a:solidFill>
                          <a:effectLst/>
                          <a:latin typeface="+mn-lt"/>
                        </a:rPr>
                        <a:t>NEW</a:t>
                      </a:r>
                      <a:r>
                        <a:rPr lang="en-US" sz="2400" u="none" strike="noStrike" baseline="0">
                          <a:effectLst/>
                          <a:latin typeface="+mn-lt"/>
                        </a:rPr>
                        <a:t>]” </a:t>
                      </a:r>
                      <a:endParaRPr lang="en-US" sz="1600" b="0" i="0" u="none" strike="noStrike">
                        <a:solidFill>
                          <a:srgbClr val="000000"/>
                        </a:solidFill>
                        <a:effectLst/>
                        <a:latin typeface="+mn-lt"/>
                      </a:endParaRPr>
                    </a:p>
                  </a:txBody>
                  <a:tcPr marL="9525" marR="9525" marT="9525" marB="0" anchor="ctr"/>
                </a:tc>
                <a:tc hMerge="1">
                  <a:txBody>
                    <a:bodyPr/>
                    <a:lstStyle/>
                    <a:p>
                      <a:pPr algn="ctr" fontAlgn="ctr"/>
                      <a:endParaRPr lang="en-US" sz="1600" b="0" i="0" u="none" strike="noStrike">
                        <a:solidFill>
                          <a:srgbClr val="000000"/>
                        </a:solidFill>
                        <a:effectLst/>
                        <a:latin typeface="Arial" panose="020B0604020202020204" pitchFamily="34" charset="0"/>
                      </a:endParaRPr>
                    </a:p>
                  </a:txBody>
                  <a:tcPr marL="9525" marR="9525" marT="9525"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b="0" i="0" u="none" strike="noStrike">
                        <a:solidFill>
                          <a:srgbClr val="000000"/>
                        </a:solidFill>
                        <a:effectLst/>
                        <a:latin typeface="Arial" panose="020B0604020202020204" pitchFamily="34" charset="0"/>
                      </a:endParaRPr>
                    </a:p>
                  </a:txBody>
                  <a:tcPr marL="9525" marR="9525" marT="9525" marB="0" anchor="ctr"/>
                </a:tc>
                <a:tc hMerge="1">
                  <a:txBody>
                    <a:bodyPr/>
                    <a:lstStyle/>
                    <a:p>
                      <a:pPr algn="ctr" fontAlgn="ctr"/>
                      <a:endParaRPr lang="en-US" sz="1600" b="0" i="0" u="none" strike="noStrike">
                        <a:solidFill>
                          <a:srgbClr val="000000"/>
                        </a:solidFill>
                        <a:effectLst/>
                        <a:latin typeface="Arial" panose="020B0604020202020204" pitchFamily="34" charset="0"/>
                      </a:endParaRPr>
                    </a:p>
                  </a:txBody>
                  <a:tcPr marL="9525" marR="9525" marT="9525" marB="0" anchor="ctr"/>
                </a:tc>
                <a:tc hMerge="1">
                  <a:txBody>
                    <a:bodyPr/>
                    <a:lstStyle/>
                    <a:p>
                      <a:pPr algn="ctr" fontAlgn="ctr"/>
                      <a:endParaRPr lang="en-US" sz="16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351953666"/>
                  </a:ext>
                </a:extLst>
              </a:tr>
              <a:tr h="518956">
                <a:tc>
                  <a:txBody>
                    <a:bodyPr/>
                    <a:lstStyle/>
                    <a:p>
                      <a:pPr algn="ctr" fontAlgn="ctr"/>
                      <a:r>
                        <a:rPr lang="en-US" sz="2000" u="none" strike="noStrike">
                          <a:effectLst/>
                          <a:latin typeface="+mn-lt"/>
                          <a:ea typeface="Tahoma" panose="020B0604030504040204" pitchFamily="34" charset="0"/>
                          <a:cs typeface="Tahoma" panose="020B0604030504040204" pitchFamily="34" charset="0"/>
                        </a:rPr>
                        <a:t>NTP #1</a:t>
                      </a:r>
                      <a:endParaRPr lang="en-US" sz="2000" b="0" i="0" u="none" strike="noStrike">
                        <a:solidFill>
                          <a:srgbClr val="000000"/>
                        </a:solidFill>
                        <a:effectLst/>
                        <a:latin typeface="+mn-lt"/>
                        <a:ea typeface="Tahoma" panose="020B0604030504040204" pitchFamily="34" charset="0"/>
                        <a:cs typeface="Tahoma" panose="020B0604030504040204" pitchFamily="34" charset="0"/>
                      </a:endParaRPr>
                    </a:p>
                  </a:txBody>
                  <a:tcPr marL="9525" marR="9525" marT="9525" marB="0" anchor="ctr"/>
                </a:tc>
                <a:tc>
                  <a:txBody>
                    <a:bodyPr/>
                    <a:lstStyle/>
                    <a:p>
                      <a:pPr algn="ctr" fontAlgn="ctr"/>
                      <a:r>
                        <a:rPr lang="en-US" sz="1600" u="none" strike="noStrike">
                          <a:effectLst/>
                          <a:latin typeface="+mn-lt"/>
                        </a:rPr>
                        <a:t>FAI Vehicle</a:t>
                      </a:r>
                      <a:endParaRPr lang="en-US" sz="1600" b="0" i="0" u="none" strike="noStrike">
                        <a:solidFill>
                          <a:srgbClr val="000000"/>
                        </a:solidFill>
                        <a:effectLst/>
                        <a:latin typeface="+mn-lt"/>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a:solidFill>
                            <a:srgbClr val="000000"/>
                          </a:solidFill>
                          <a:effectLst/>
                          <a:latin typeface="+mn-lt"/>
                          <a:ea typeface="Tahoma" panose="020B0604030504040204" pitchFamily="34" charset="0"/>
                          <a:cs typeface="Tahoma" panose="020B0604030504040204" pitchFamily="34" charset="0"/>
                        </a:rPr>
                        <a:t>18 mos. ~</a:t>
                      </a:r>
                    </a:p>
                  </a:txBody>
                  <a:tcPr marL="9525" marR="9525" marT="9525" marB="0" anchor="ctr"/>
                </a:tc>
                <a:tc>
                  <a:txBody>
                    <a:bodyPr/>
                    <a:lstStyle/>
                    <a:p>
                      <a:pPr algn="ctr" fontAlgn="ctr"/>
                      <a:r>
                        <a:rPr lang="en-US" sz="1600" b="0" i="0" u="none" strike="noStrike">
                          <a:solidFill>
                            <a:srgbClr val="000000"/>
                          </a:solidFill>
                          <a:effectLst/>
                          <a:latin typeface="+mn-lt"/>
                        </a:rPr>
                        <a:t>01/04/2021</a:t>
                      </a:r>
                    </a:p>
                  </a:txBody>
                  <a:tcPr marL="9525" marR="9525" marT="9525" marB="0" anchor="ctr"/>
                </a:tc>
                <a:tc>
                  <a:txBody>
                    <a:bodyPr/>
                    <a:lstStyle/>
                    <a:p>
                      <a:pPr algn="ctr" fontAlgn="ctr"/>
                      <a:r>
                        <a:rPr lang="en-US" sz="1600" u="none" strike="noStrike">
                          <a:effectLst/>
                          <a:latin typeface="+mn-lt"/>
                        </a:rPr>
                        <a:t>08/01/2022</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3679592185"/>
                  </a:ext>
                </a:extLst>
              </a:tr>
              <a:tr h="518956">
                <a:tc>
                  <a:txBody>
                    <a:bodyPr/>
                    <a:lstStyle/>
                    <a:p>
                      <a:pPr algn="ctr" fontAlgn="ctr"/>
                      <a:r>
                        <a:rPr lang="en-US" sz="2000" b="1" i="0" u="none" strike="noStrike" baseline="0">
                          <a:solidFill>
                            <a:srgbClr val="000000"/>
                          </a:solidFill>
                          <a:effectLst/>
                          <a:latin typeface="+mn-lt"/>
                        </a:rPr>
                        <a:t>Fleet 50  </a:t>
                      </a:r>
                      <a:r>
                        <a:rPr lang="en-US" sz="2000" b="0" i="0" u="none" strike="noStrike" baseline="0">
                          <a:solidFill>
                            <a:srgbClr val="000000"/>
                          </a:solidFill>
                          <a:effectLst/>
                          <a:latin typeface="+mn-lt"/>
                        </a:rPr>
                        <a:t>(NTP #2 )</a:t>
                      </a:r>
                    </a:p>
                  </a:txBody>
                  <a:tcPr marL="9525" marR="9525" marT="9525" marB="0" anchor="ctr"/>
                </a:tc>
                <a:tc>
                  <a:txBody>
                    <a:bodyPr/>
                    <a:lstStyle/>
                    <a:p>
                      <a:pPr algn="ctr" fontAlgn="ctr"/>
                      <a:r>
                        <a:rPr lang="en-US" sz="1600" u="none" strike="noStrike">
                          <a:effectLst/>
                          <a:latin typeface="+mn-lt"/>
                        </a:rPr>
                        <a:t>Production</a:t>
                      </a:r>
                    </a:p>
                    <a:p>
                      <a:pPr marL="285750" indent="-285750" algn="l" fontAlgn="ctr">
                        <a:buFont typeface="Wingdings" panose="05000000000000000000" pitchFamily="2" charset="2"/>
                        <a:buChar char="v"/>
                      </a:pPr>
                      <a:r>
                        <a:rPr lang="en-US" sz="1600" u="none" strike="noStrike">
                          <a:effectLst/>
                          <a:latin typeface="+mn-lt"/>
                        </a:rPr>
                        <a:t>39</a:t>
                      </a:r>
                      <a:r>
                        <a:rPr lang="en-US" sz="1600" u="none" strike="noStrike" baseline="0">
                          <a:effectLst/>
                          <a:latin typeface="+mn-lt"/>
                        </a:rPr>
                        <a:t> LRVs</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a:solidFill>
                            <a:srgbClr val="000000"/>
                          </a:solidFill>
                          <a:effectLst/>
                          <a:latin typeface="+mn-lt"/>
                          <a:ea typeface="Tahoma" panose="020B0604030504040204" pitchFamily="34" charset="0"/>
                          <a:cs typeface="Tahoma" panose="020B0604030504040204" pitchFamily="34" charset="0"/>
                        </a:rPr>
                        <a:t>29 mos.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ea typeface="Tahoma" panose="020B0604030504040204" pitchFamily="34" charset="0"/>
                          <a:cs typeface="Tahoma" panose="020B0604030504040204" pitchFamily="34" charset="0"/>
                        </a:rPr>
                        <a:t>(23 days / LRV)</a:t>
                      </a:r>
                    </a:p>
                  </a:txBody>
                  <a:tcPr marL="9525" marR="9525" marT="9525" marB="0" anchor="ctr"/>
                </a:tc>
                <a:tc>
                  <a:txBody>
                    <a:bodyPr/>
                    <a:lstStyle/>
                    <a:p>
                      <a:pPr algn="ctr" fontAlgn="ctr"/>
                      <a:r>
                        <a:rPr lang="en-US" sz="1600" b="0" i="0" u="none" strike="noStrike">
                          <a:solidFill>
                            <a:schemeClr val="tx1"/>
                          </a:solidFill>
                          <a:effectLst/>
                          <a:latin typeface="+mn-lt"/>
                        </a:rPr>
                        <a:t>10/01/2022</a:t>
                      </a:r>
                    </a:p>
                  </a:txBody>
                  <a:tcPr marL="9525" marR="9525" marT="9525" marB="0" anchor="ctr"/>
                </a:tc>
                <a:tc>
                  <a:txBody>
                    <a:bodyPr/>
                    <a:lstStyle/>
                    <a:p>
                      <a:pPr algn="ctr" fontAlgn="ctr"/>
                      <a:r>
                        <a:rPr lang="en-US" sz="1600" b="0" u="none" strike="noStrike">
                          <a:effectLst/>
                          <a:latin typeface="+mn-lt"/>
                        </a:rPr>
                        <a:t>03/30/2025</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918046190"/>
                  </a:ext>
                </a:extLst>
              </a:tr>
              <a:tr h="661312">
                <a:tc>
                  <a:txBody>
                    <a:bodyPr/>
                    <a:lstStyle/>
                    <a:p>
                      <a:pPr marL="0" marR="0" lvl="0" indent="0" algn="ctr" defTabSz="806301" rtl="0" eaLnBrk="1" fontAlgn="ctr" latinLnBrk="0" hangingPunct="1">
                        <a:lnSpc>
                          <a:spcPct val="100000"/>
                        </a:lnSpc>
                        <a:spcBef>
                          <a:spcPts val="0"/>
                        </a:spcBef>
                        <a:spcAft>
                          <a:spcPts val="0"/>
                        </a:spcAft>
                        <a:buClrTx/>
                        <a:buSzTx/>
                        <a:buFontTx/>
                        <a:buNone/>
                        <a:tabLst/>
                        <a:defRPr/>
                      </a:pPr>
                      <a:r>
                        <a:rPr lang="en-US" sz="2000" b="1" i="0" u="none" strike="noStrike" baseline="0">
                          <a:solidFill>
                            <a:srgbClr val="000000"/>
                          </a:solidFill>
                          <a:effectLst/>
                          <a:latin typeface="+mn-lt"/>
                        </a:rPr>
                        <a:t>Fleet 51  </a:t>
                      </a:r>
                      <a:r>
                        <a:rPr lang="en-US" sz="2000" b="0" i="0" u="none" strike="noStrike" baseline="0">
                          <a:solidFill>
                            <a:srgbClr val="000000"/>
                          </a:solidFill>
                          <a:effectLst/>
                          <a:latin typeface="+mn-lt"/>
                        </a:rPr>
                        <a:t>(NTP #2 )</a:t>
                      </a:r>
                      <a:r>
                        <a:rPr lang="en-US" sz="2000" b="0" i="0" u="none" strike="noStrike" baseline="0">
                          <a:solidFill>
                            <a:srgbClr val="000000"/>
                          </a:solidFill>
                          <a:effectLst/>
                          <a:latin typeface="+mn-lt"/>
                          <a:ea typeface="Tahoma" panose="020B0604030504040204" pitchFamily="34" charset="0"/>
                          <a:cs typeface="Tahoma" panose="020B0604030504040204" pitchFamily="34" charset="0"/>
                        </a:rPr>
                        <a:t> </a:t>
                      </a:r>
                    </a:p>
                  </a:txBody>
                  <a:tcPr marL="9525" marR="9525" marT="9525" marB="0" anchor="ctr"/>
                </a:tc>
                <a:tc>
                  <a:txBody>
                    <a:bodyPr/>
                    <a:lstStyle/>
                    <a:p>
                      <a:pPr algn="ctr" fontAlgn="ctr"/>
                      <a:r>
                        <a:rPr lang="en-US" sz="1600" u="none" strike="noStrike">
                          <a:effectLst/>
                          <a:latin typeface="+mn-lt"/>
                        </a:rPr>
                        <a:t>Production</a:t>
                      </a:r>
                    </a:p>
                    <a:p>
                      <a:pPr marL="285750" indent="-285750" algn="l" fontAlgn="ctr">
                        <a:buFont typeface="Wingdings" panose="05000000000000000000" pitchFamily="2" charset="2"/>
                        <a:buChar char="v"/>
                      </a:pPr>
                      <a:r>
                        <a:rPr lang="en-US" sz="1600" u="none" strike="noStrike">
                          <a:effectLst/>
                          <a:latin typeface="+mn-lt"/>
                        </a:rPr>
                        <a:t>20</a:t>
                      </a:r>
                      <a:r>
                        <a:rPr lang="en-US" sz="1600" u="none" strike="noStrike" baseline="0">
                          <a:effectLst/>
                          <a:latin typeface="+mn-lt"/>
                        </a:rPr>
                        <a:t> LRVs</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a:solidFill>
                            <a:srgbClr val="000000"/>
                          </a:solidFill>
                          <a:effectLst/>
                          <a:latin typeface="+mn-lt"/>
                          <a:ea typeface="Tahoma" panose="020B0604030504040204" pitchFamily="34" charset="0"/>
                          <a:cs typeface="Tahoma" panose="020B0604030504040204" pitchFamily="34" charset="0"/>
                        </a:rPr>
                        <a:t>16 mos.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ea typeface="Tahoma" panose="020B0604030504040204" pitchFamily="34" charset="0"/>
                          <a:cs typeface="Tahoma" panose="020B0604030504040204" pitchFamily="34" charset="0"/>
                        </a:rPr>
                        <a:t>(23 days / LRV)</a:t>
                      </a: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1600" b="0" i="0" u="none" strike="noStrike">
                        <a:solidFill>
                          <a:srgbClr val="000000"/>
                        </a:solidFill>
                        <a:effectLst/>
                        <a:latin typeface="+mn-lt"/>
                        <a:ea typeface="Tahoma" panose="020B0604030504040204" pitchFamily="34" charset="0"/>
                        <a:cs typeface="Tahoma" panose="020B0604030504040204" pitchFamily="34" charset="0"/>
                      </a:endParaRPr>
                    </a:p>
                  </a:txBody>
                  <a:tcPr marL="9525" marR="9525" marT="9525" marB="0" anchor="ctr"/>
                </a:tc>
                <a:tc>
                  <a:txBody>
                    <a:bodyPr/>
                    <a:lstStyle/>
                    <a:p>
                      <a:pPr marL="0" marR="0" lvl="0" indent="0" algn="ctr" defTabSz="806301" rtl="0" eaLnBrk="1" fontAlgn="ctr" latinLnBrk="0" hangingPunct="1">
                        <a:lnSpc>
                          <a:spcPct val="100000"/>
                        </a:lnSpc>
                        <a:spcBef>
                          <a:spcPts val="0"/>
                        </a:spcBef>
                        <a:spcAft>
                          <a:spcPts val="0"/>
                        </a:spcAft>
                        <a:buClrTx/>
                        <a:buSzTx/>
                        <a:buFontTx/>
                        <a:buNone/>
                        <a:tabLst/>
                        <a:defRPr/>
                      </a:pPr>
                      <a:r>
                        <a:rPr lang="en-US" sz="1600" b="0" i="0" u="none" strike="noStrike">
                          <a:solidFill>
                            <a:schemeClr val="tx1"/>
                          </a:solidFill>
                          <a:effectLst/>
                          <a:latin typeface="+mn-lt"/>
                        </a:rPr>
                        <a:t>09/01/2025</a:t>
                      </a:r>
                    </a:p>
                  </a:txBody>
                  <a:tcPr marL="9525" marR="9525" marT="9525" marB="0" anchor="ctr"/>
                </a:tc>
                <a:tc>
                  <a:txBody>
                    <a:bodyPr/>
                    <a:lstStyle/>
                    <a:p>
                      <a:pPr marL="0" marR="0" lvl="0" indent="0" algn="ctr" defTabSz="806301" rtl="0" eaLnBrk="1" fontAlgn="ctr" latinLnBrk="0" hangingPunct="1">
                        <a:lnSpc>
                          <a:spcPct val="100000"/>
                        </a:lnSpc>
                        <a:spcBef>
                          <a:spcPts val="0"/>
                        </a:spcBef>
                        <a:spcAft>
                          <a:spcPts val="0"/>
                        </a:spcAft>
                        <a:buClrTx/>
                        <a:buSzTx/>
                        <a:buFontTx/>
                        <a:buNone/>
                        <a:tabLst/>
                        <a:defRPr/>
                      </a:pPr>
                      <a:r>
                        <a:rPr lang="en-US" sz="1600" b="0" u="none" strike="noStrike">
                          <a:effectLst/>
                          <a:latin typeface="+mn-lt"/>
                        </a:rPr>
                        <a:t>02/01/2027</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2774315415"/>
                  </a:ext>
                </a:extLst>
              </a:tr>
              <a:tr h="98836">
                <a:tc>
                  <a:txBody>
                    <a:bodyPr/>
                    <a:lstStyle/>
                    <a:p>
                      <a:pPr marL="0" marR="0" lvl="0" indent="0" algn="ctr" defTabSz="806301" rtl="0" eaLnBrk="1" fontAlgn="ctr" latinLnBrk="0" hangingPunct="1">
                        <a:lnSpc>
                          <a:spcPct val="100000"/>
                        </a:lnSpc>
                        <a:spcBef>
                          <a:spcPts val="0"/>
                        </a:spcBef>
                        <a:spcAft>
                          <a:spcPts val="0"/>
                        </a:spcAft>
                        <a:buClrTx/>
                        <a:buSzTx/>
                        <a:buFontTx/>
                        <a:buNone/>
                        <a:tabLst/>
                        <a:defRPr/>
                      </a:pPr>
                      <a:endParaRPr lang="en-US" sz="200" b="0" i="0" u="none" strike="noStrike" baseline="0">
                        <a:solidFill>
                          <a:srgbClr val="000000"/>
                        </a:solidFill>
                        <a:effectLst/>
                        <a:highlight>
                          <a:srgbClr val="000000"/>
                        </a:highlight>
                        <a:latin typeface="+mn-lt"/>
                        <a:ea typeface="Tahoma" panose="020B0604030504040204" pitchFamily="34" charset="0"/>
                        <a:cs typeface="Tahoma" panose="020B0604030504040204" pitchFamily="34" charset="0"/>
                      </a:endParaRPr>
                    </a:p>
                  </a:txBody>
                  <a:tcPr marL="9525" marR="9525" marT="9525" marB="0" anchor="ctr">
                    <a:solidFill>
                      <a:schemeClr val="tx1"/>
                    </a:solidFill>
                  </a:tcPr>
                </a:tc>
                <a:tc>
                  <a:txBody>
                    <a:bodyPr/>
                    <a:lstStyle/>
                    <a:p>
                      <a:pPr marL="285750" indent="-285750" algn="l" fontAlgn="ctr">
                        <a:buFont typeface="Wingdings" panose="05000000000000000000" pitchFamily="2" charset="2"/>
                        <a:buChar char="v"/>
                      </a:pPr>
                      <a:endParaRPr lang="en-US" sz="200" u="none" strike="noStrike" baseline="0">
                        <a:effectLst/>
                        <a:highlight>
                          <a:srgbClr val="000000"/>
                        </a:highlight>
                        <a:latin typeface="+mn-lt"/>
                      </a:endParaRPr>
                    </a:p>
                  </a:txBody>
                  <a:tcPr marL="9525" marR="9525" marT="9525" marB="0" anchor="ctr">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200" b="0" i="0" u="none" strike="noStrike">
                        <a:solidFill>
                          <a:srgbClr val="000000"/>
                        </a:solidFill>
                        <a:effectLst/>
                        <a:highlight>
                          <a:srgbClr val="000000"/>
                        </a:highlight>
                        <a:latin typeface="+mn-lt"/>
                        <a:ea typeface="Tahoma" panose="020B0604030504040204" pitchFamily="34" charset="0"/>
                        <a:cs typeface="Tahoma" panose="020B0604030504040204" pitchFamily="34" charset="0"/>
                      </a:endParaRPr>
                    </a:p>
                  </a:txBody>
                  <a:tcPr marL="9525" marR="9525" marT="9525" marB="0" anchor="ctr">
                    <a:solidFill>
                      <a:schemeClr val="tx1"/>
                    </a:solidFill>
                  </a:tcPr>
                </a:tc>
                <a:tc>
                  <a:txBody>
                    <a:bodyPr/>
                    <a:lstStyle/>
                    <a:p>
                      <a:pPr marL="0" marR="0" lvl="0" indent="0" algn="ctr" defTabSz="806301" rtl="0" eaLnBrk="1" fontAlgn="ctr" latinLnBrk="0" hangingPunct="1">
                        <a:lnSpc>
                          <a:spcPct val="100000"/>
                        </a:lnSpc>
                        <a:spcBef>
                          <a:spcPts val="0"/>
                        </a:spcBef>
                        <a:spcAft>
                          <a:spcPts val="0"/>
                        </a:spcAft>
                        <a:buClrTx/>
                        <a:buSzTx/>
                        <a:buFontTx/>
                        <a:buNone/>
                        <a:tabLst/>
                        <a:defRPr/>
                      </a:pPr>
                      <a:endParaRPr lang="en-US" sz="200" b="0" i="0" u="none" strike="noStrike">
                        <a:solidFill>
                          <a:schemeClr val="tx1"/>
                        </a:solidFill>
                        <a:effectLst/>
                        <a:highlight>
                          <a:srgbClr val="000000"/>
                        </a:highlight>
                        <a:latin typeface="+mn-lt"/>
                      </a:endParaRPr>
                    </a:p>
                  </a:txBody>
                  <a:tcPr marL="9525" marR="9525" marT="9525" marB="0" anchor="ctr">
                    <a:solidFill>
                      <a:schemeClr val="tx1"/>
                    </a:solidFill>
                  </a:tcPr>
                </a:tc>
                <a:tc>
                  <a:txBody>
                    <a:bodyPr/>
                    <a:lstStyle/>
                    <a:p>
                      <a:pPr marL="0" marR="0" lvl="0" indent="0" algn="ctr" defTabSz="806301" rtl="0" eaLnBrk="1" fontAlgn="ctr" latinLnBrk="0" hangingPunct="1">
                        <a:lnSpc>
                          <a:spcPct val="100000"/>
                        </a:lnSpc>
                        <a:spcBef>
                          <a:spcPts val="0"/>
                        </a:spcBef>
                        <a:spcAft>
                          <a:spcPts val="0"/>
                        </a:spcAft>
                        <a:buClrTx/>
                        <a:buSzTx/>
                        <a:buFontTx/>
                        <a:buNone/>
                        <a:tabLst/>
                        <a:defRPr/>
                      </a:pPr>
                      <a:endParaRPr lang="en-US" sz="200" b="0" i="0" u="none" strike="noStrike">
                        <a:solidFill>
                          <a:srgbClr val="000000"/>
                        </a:solidFill>
                        <a:effectLst/>
                        <a:highlight>
                          <a:srgbClr val="000000"/>
                        </a:highlight>
                        <a:latin typeface="+mn-lt"/>
                      </a:endParaRPr>
                    </a:p>
                  </a:txBody>
                  <a:tcPr marL="9525" marR="9525" marT="9525" marB="0" anchor="ctr">
                    <a:solidFill>
                      <a:schemeClr val="tx1"/>
                    </a:solidFill>
                  </a:tcPr>
                </a:tc>
                <a:extLst>
                  <a:ext uri="{0D108BD9-81ED-4DB2-BD59-A6C34878D82A}">
                    <a16:rowId xmlns:a16="http://schemas.microsoft.com/office/drawing/2014/main" val="428828291"/>
                  </a:ext>
                </a:extLst>
              </a:tr>
              <a:tr h="372818">
                <a:tc gridSpan="5">
                  <a:txBody>
                    <a:bodyPr/>
                    <a:lstStyle/>
                    <a:p>
                      <a:pPr algn="ctr" fontAlgn="ctr"/>
                      <a:r>
                        <a:rPr lang="en-US" sz="2400" u="none" strike="noStrike" baseline="0">
                          <a:effectLst/>
                          <a:latin typeface="+mn-lt"/>
                        </a:rPr>
                        <a:t>Fleet 51 &amp; 52  “LRV Rehab [</a:t>
                      </a:r>
                      <a:r>
                        <a:rPr lang="en-US" sz="2400" b="1" u="none" strike="noStrike" baseline="0">
                          <a:solidFill>
                            <a:srgbClr val="0000CC"/>
                          </a:solidFill>
                          <a:effectLst/>
                          <a:latin typeface="+mn-lt"/>
                        </a:rPr>
                        <a:t>EOLEP</a:t>
                      </a:r>
                      <a:r>
                        <a:rPr lang="en-US" sz="2400" u="none" strike="noStrike" baseline="0">
                          <a:effectLst/>
                          <a:latin typeface="+mn-lt"/>
                        </a:rPr>
                        <a:t>]” </a:t>
                      </a:r>
                      <a:endParaRPr lang="en-US" sz="1600" b="0" i="0" u="none" strike="noStrike">
                        <a:solidFill>
                          <a:srgbClr val="000000"/>
                        </a:solidFill>
                        <a:effectLst/>
                        <a:latin typeface="+mn-lt"/>
                      </a:endParaRPr>
                    </a:p>
                  </a:txBody>
                  <a:tcPr marL="9525" marR="9525" marT="9525" marB="0" anchor="ctr"/>
                </a:tc>
                <a:tc hMerge="1">
                  <a:txBody>
                    <a:bodyPr/>
                    <a:lstStyle/>
                    <a:p>
                      <a:pPr algn="ctr" fontAlgn="ctr"/>
                      <a:endParaRPr lang="en-US" sz="1800" b="0" i="0" u="none" strike="noStrike">
                        <a:solidFill>
                          <a:srgbClr val="000000"/>
                        </a:solidFill>
                        <a:effectLst/>
                        <a:latin typeface="Arial" panose="020B0604020202020204" pitchFamily="34" charset="0"/>
                      </a:endParaRPr>
                    </a:p>
                  </a:txBody>
                  <a:tcPr marL="9525" marR="9525" marT="9525"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800" b="0" i="0" u="none" strike="noStrike">
                        <a:solidFill>
                          <a:srgbClr val="000000"/>
                        </a:solidFill>
                        <a:effectLst/>
                        <a:latin typeface="Arial" panose="020B0604020202020204" pitchFamily="34" charset="0"/>
                      </a:endParaRPr>
                    </a:p>
                  </a:txBody>
                  <a:tcPr marL="9525" marR="9525" marT="9525" marB="0" anchor="ctr"/>
                </a:tc>
                <a:tc hMerge="1">
                  <a:txBody>
                    <a:bodyPr/>
                    <a:lstStyle/>
                    <a:p>
                      <a:pPr algn="ctr" fontAlgn="ctr"/>
                      <a:endParaRPr lang="en-US" sz="1800" b="0" i="0" u="none" strike="noStrike">
                        <a:solidFill>
                          <a:srgbClr val="000000"/>
                        </a:solidFill>
                        <a:effectLst/>
                        <a:latin typeface="Arial" panose="020B0604020202020204" pitchFamily="34" charset="0"/>
                      </a:endParaRPr>
                    </a:p>
                  </a:txBody>
                  <a:tcPr marL="9525" marR="9525" marT="9525" marB="0" anchor="ctr"/>
                </a:tc>
                <a:tc hMerge="1">
                  <a:txBody>
                    <a:bodyPr/>
                    <a:lstStyle/>
                    <a:p>
                      <a:pPr algn="ctr" fontAlgn="ctr"/>
                      <a:endParaRPr lang="en-US" sz="1800" b="0"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022419305"/>
                  </a:ext>
                </a:extLst>
              </a:tr>
              <a:tr h="518956">
                <a:tc>
                  <a:txBody>
                    <a:bodyPr/>
                    <a:lstStyle/>
                    <a:p>
                      <a:pPr algn="ctr" fontAlgn="ctr"/>
                      <a:r>
                        <a:rPr lang="en-US" sz="2000" u="none" strike="noStrike">
                          <a:effectLst/>
                          <a:latin typeface="+mn-lt"/>
                        </a:rPr>
                        <a:t>NTP #1</a:t>
                      </a:r>
                      <a:endParaRPr lang="en-US" sz="2000" b="0" i="0" u="none" strike="noStrike">
                        <a:solidFill>
                          <a:srgbClr val="000000"/>
                        </a:solidFill>
                        <a:effectLst/>
                        <a:latin typeface="+mn-lt"/>
                      </a:endParaRPr>
                    </a:p>
                  </a:txBody>
                  <a:tcPr marL="9525" marR="9525" marT="9525" marB="0" anchor="ctr"/>
                </a:tc>
                <a:tc>
                  <a:txBody>
                    <a:bodyPr/>
                    <a:lstStyle/>
                    <a:p>
                      <a:pPr algn="ctr" fontAlgn="ctr"/>
                      <a:r>
                        <a:rPr lang="en-US" sz="1600" u="none" strike="noStrike">
                          <a:effectLst/>
                          <a:latin typeface="+mn-lt"/>
                        </a:rPr>
                        <a:t>FAI Vehicle</a:t>
                      </a:r>
                      <a:endParaRPr lang="en-US" sz="1600" b="0" i="0" u="none" strike="noStrike">
                        <a:solidFill>
                          <a:srgbClr val="000000"/>
                        </a:solidFill>
                        <a:effectLst/>
                        <a:latin typeface="+mn-lt"/>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a:solidFill>
                            <a:srgbClr val="000000"/>
                          </a:solidFill>
                          <a:effectLst/>
                          <a:latin typeface="+mn-lt"/>
                          <a:ea typeface="Tahoma" panose="020B0604030504040204" pitchFamily="34" charset="0"/>
                          <a:cs typeface="Tahoma" panose="020B0604030504040204" pitchFamily="34" charset="0"/>
                        </a:rPr>
                        <a:t>18 mos. ~</a:t>
                      </a:r>
                      <a:endParaRPr lang="en-US" sz="16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01/4/2023</a:t>
                      </a:r>
                    </a:p>
                  </a:txBody>
                  <a:tcPr marL="9525" marR="9525" marT="9525" marB="0" anchor="ctr"/>
                </a:tc>
                <a:tc>
                  <a:txBody>
                    <a:bodyPr/>
                    <a:lstStyle/>
                    <a:p>
                      <a:pPr algn="ctr" fontAlgn="ctr"/>
                      <a:r>
                        <a:rPr lang="en-US" sz="1600" u="none" strike="noStrike">
                          <a:effectLst/>
                          <a:latin typeface="+mn-lt"/>
                        </a:rPr>
                        <a:t>06/30/2024</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758961114"/>
                  </a:ext>
                </a:extLst>
              </a:tr>
              <a:tr h="688987">
                <a:tc>
                  <a:txBody>
                    <a:bodyPr/>
                    <a:lstStyle/>
                    <a:p>
                      <a:pPr algn="ctr" fontAlgn="ctr"/>
                      <a:r>
                        <a:rPr lang="en-US" sz="2000" b="1" i="0" u="none" strike="noStrike" baseline="0">
                          <a:solidFill>
                            <a:srgbClr val="000000"/>
                          </a:solidFill>
                          <a:effectLst/>
                          <a:latin typeface="+mn-lt"/>
                        </a:rPr>
                        <a:t>Fleet 51  </a:t>
                      </a:r>
                      <a:r>
                        <a:rPr lang="en-US" sz="2000" b="0" i="0" u="none" strike="noStrike" baseline="0">
                          <a:solidFill>
                            <a:srgbClr val="000000"/>
                          </a:solidFill>
                          <a:effectLst/>
                          <a:latin typeface="+mn-lt"/>
                        </a:rPr>
                        <a:t>(NTP #2 )</a:t>
                      </a:r>
                    </a:p>
                  </a:txBody>
                  <a:tcPr marL="9525" marR="9525" marT="9525" marB="0" anchor="ctr"/>
                </a:tc>
                <a:tc>
                  <a:txBody>
                    <a:bodyPr/>
                    <a:lstStyle/>
                    <a:p>
                      <a:pPr algn="ctr" fontAlgn="ctr"/>
                      <a:r>
                        <a:rPr lang="en-US" sz="1600" u="none" strike="noStrike">
                          <a:effectLst/>
                          <a:latin typeface="+mn-lt"/>
                        </a:rPr>
                        <a:t>Production</a:t>
                      </a:r>
                    </a:p>
                    <a:p>
                      <a:pPr marL="285750" indent="-285750" algn="l" fontAlgn="ctr">
                        <a:buFont typeface="Wingdings" panose="05000000000000000000" pitchFamily="2" charset="2"/>
                        <a:buChar char="v"/>
                      </a:pPr>
                      <a:r>
                        <a:rPr lang="en-US" sz="1400" u="none" strike="noStrike">
                          <a:effectLst/>
                          <a:latin typeface="+mn-lt"/>
                        </a:rPr>
                        <a:t>13</a:t>
                      </a:r>
                      <a:r>
                        <a:rPr lang="en-US" sz="1400" u="none" strike="noStrike" baseline="0">
                          <a:effectLst/>
                          <a:latin typeface="+mn-lt"/>
                        </a:rPr>
                        <a:t> LRVs</a:t>
                      </a:r>
                    </a:p>
                    <a:p>
                      <a:pPr marL="285750" indent="-285750" algn="l" fontAlgn="ctr">
                        <a:buFont typeface="Wingdings" panose="05000000000000000000" pitchFamily="2" charset="2"/>
                        <a:buChar char="v"/>
                      </a:pPr>
                      <a:r>
                        <a:rPr lang="en-US" sz="1400" u="none" strike="noStrike" baseline="0">
                          <a:effectLst/>
                          <a:latin typeface="+mn-lt"/>
                        </a:rPr>
                        <a:t>6 Car Float</a:t>
                      </a:r>
                      <a:r>
                        <a:rPr lang="en-US" sz="1400" u="none" strike="noStrike">
                          <a:effectLst/>
                          <a:latin typeface="+mn-lt"/>
                        </a:rPr>
                        <a:t> </a:t>
                      </a:r>
                      <a:endParaRPr lang="en-US" sz="1400" b="0" i="0" u="none" strike="noStrike">
                        <a:solidFill>
                          <a:srgbClr val="000000"/>
                        </a:solidFill>
                        <a:effectLst/>
                        <a:latin typeface="+mn-lt"/>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a:solidFill>
                            <a:srgbClr val="000000"/>
                          </a:solidFill>
                          <a:effectLst/>
                          <a:latin typeface="+mn-lt"/>
                          <a:ea typeface="Tahoma" panose="020B0604030504040204" pitchFamily="34" charset="0"/>
                          <a:cs typeface="Tahoma" panose="020B0604030504040204" pitchFamily="34" charset="0"/>
                        </a:rPr>
                        <a:t>15 mons.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ea typeface="Tahoma" panose="020B0604030504040204" pitchFamily="34" charset="0"/>
                          <a:cs typeface="Tahoma" panose="020B0604030504040204" pitchFamily="34" charset="0"/>
                        </a:rPr>
                        <a:t>(105</a:t>
                      </a:r>
                      <a:r>
                        <a:rPr lang="en-US" sz="1400" b="0" i="0" u="none" strike="noStrike" baseline="0">
                          <a:solidFill>
                            <a:srgbClr val="000000"/>
                          </a:solidFill>
                          <a:effectLst/>
                          <a:latin typeface="+mn-lt"/>
                          <a:ea typeface="Tahoma" panose="020B0604030504040204" pitchFamily="34" charset="0"/>
                          <a:cs typeface="Tahoma" panose="020B0604030504040204" pitchFamily="34" charset="0"/>
                        </a:rPr>
                        <a:t> days / LRV)</a:t>
                      </a:r>
                      <a:endParaRPr lang="en-US" sz="14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07/01/2025</a:t>
                      </a:r>
                    </a:p>
                  </a:txBody>
                  <a:tcPr marL="9525" marR="9525" marT="9525" marB="0" anchor="ctr"/>
                </a:tc>
                <a:tc>
                  <a:txBody>
                    <a:bodyPr/>
                    <a:lstStyle/>
                    <a:p>
                      <a:pPr algn="ctr" fontAlgn="ctr"/>
                      <a:r>
                        <a:rPr lang="en-US" sz="1600" b="0" u="none" strike="noStrike">
                          <a:effectLst/>
                          <a:latin typeface="+mn-lt"/>
                        </a:rPr>
                        <a:t>10/01/2026</a:t>
                      </a:r>
                      <a:endParaRPr lang="en-US" sz="16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117916243"/>
                  </a:ext>
                </a:extLst>
              </a:tr>
              <a:tr h="688987">
                <a:tc>
                  <a:txBody>
                    <a:bodyPr/>
                    <a:lstStyle/>
                    <a:p>
                      <a:pPr algn="ctr" fontAlgn="ctr"/>
                      <a:r>
                        <a:rPr lang="en-US" sz="2000" b="1" i="0" u="none" strike="noStrike" baseline="0">
                          <a:solidFill>
                            <a:srgbClr val="000000"/>
                          </a:solidFill>
                          <a:effectLst/>
                          <a:latin typeface="+mn-lt"/>
                        </a:rPr>
                        <a:t>Fleet 52  </a:t>
                      </a:r>
                      <a:r>
                        <a:rPr lang="en-US" sz="2000" b="0" i="0" u="none" strike="noStrike" baseline="0">
                          <a:solidFill>
                            <a:srgbClr val="000000"/>
                          </a:solidFill>
                          <a:effectLst/>
                          <a:latin typeface="+mn-lt"/>
                        </a:rPr>
                        <a:t>(NTP #2 )</a:t>
                      </a:r>
                    </a:p>
                  </a:txBody>
                  <a:tcPr marL="9525" marR="9525" marT="9525" marB="0" anchor="ctr"/>
                </a:tc>
                <a:tc>
                  <a:txBody>
                    <a:bodyPr/>
                    <a:lstStyle/>
                    <a:p>
                      <a:pPr algn="ctr" fontAlgn="ctr"/>
                      <a:r>
                        <a:rPr lang="en-US" sz="1600" u="none" strike="noStrike">
                          <a:effectLst/>
                          <a:latin typeface="+mn-lt"/>
                        </a:rPr>
                        <a:t>Production</a:t>
                      </a:r>
                    </a:p>
                    <a:p>
                      <a:pPr marL="285750" indent="-285750" algn="l" fontAlgn="ctr">
                        <a:buFont typeface="Wingdings" panose="05000000000000000000" pitchFamily="2" charset="2"/>
                        <a:buChar char="v"/>
                      </a:pPr>
                      <a:r>
                        <a:rPr lang="en-US" sz="1400" u="none" strike="noStrike">
                          <a:effectLst/>
                          <a:latin typeface="+mn-lt"/>
                        </a:rPr>
                        <a:t>21 </a:t>
                      </a:r>
                      <a:r>
                        <a:rPr lang="en-US" sz="1400" u="none" strike="noStrike" baseline="0">
                          <a:effectLst/>
                          <a:latin typeface="+mn-lt"/>
                        </a:rPr>
                        <a:t>LRVs</a:t>
                      </a:r>
                    </a:p>
                    <a:p>
                      <a:pPr marL="285750" indent="-285750" algn="l" fontAlgn="ctr">
                        <a:buFont typeface="Wingdings" panose="05000000000000000000" pitchFamily="2" charset="2"/>
                        <a:buChar char="v"/>
                      </a:pPr>
                      <a:r>
                        <a:rPr lang="en-US" sz="1400" u="none" strike="noStrike" baseline="0">
                          <a:effectLst/>
                          <a:latin typeface="+mn-lt"/>
                        </a:rPr>
                        <a:t>6 Car Float</a:t>
                      </a:r>
                      <a:r>
                        <a:rPr lang="en-US" sz="1400" u="none" strike="noStrike">
                          <a:effectLst/>
                          <a:latin typeface="+mn-lt"/>
                        </a:rPr>
                        <a:t> </a:t>
                      </a:r>
                      <a:endParaRPr lang="en-US" sz="1400" b="0" i="0" u="none" strike="noStrike">
                        <a:solidFill>
                          <a:srgbClr val="000000"/>
                        </a:solidFill>
                        <a:effectLst/>
                        <a:latin typeface="+mn-lt"/>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a:solidFill>
                            <a:srgbClr val="000000"/>
                          </a:solidFill>
                          <a:effectLst/>
                          <a:latin typeface="+mn-lt"/>
                          <a:ea typeface="Tahoma" panose="020B0604030504040204" pitchFamily="34" charset="0"/>
                          <a:cs typeface="Tahoma" panose="020B0604030504040204" pitchFamily="34" charset="0"/>
                        </a:rPr>
                        <a:t>23 mons.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ea typeface="Tahoma" panose="020B0604030504040204" pitchFamily="34" charset="0"/>
                          <a:cs typeface="Tahoma" panose="020B0604030504040204" pitchFamily="34" charset="0"/>
                        </a:rPr>
                        <a:t>(105</a:t>
                      </a:r>
                      <a:r>
                        <a:rPr lang="en-US" sz="1400" b="0" i="0" u="none" strike="noStrike" baseline="0">
                          <a:solidFill>
                            <a:srgbClr val="000000"/>
                          </a:solidFill>
                          <a:effectLst/>
                          <a:latin typeface="+mn-lt"/>
                          <a:ea typeface="Tahoma" panose="020B0604030504040204" pitchFamily="34" charset="0"/>
                          <a:cs typeface="Tahoma" panose="020B0604030504040204" pitchFamily="34" charset="0"/>
                        </a:rPr>
                        <a:t> days / LRV)</a:t>
                      </a:r>
                      <a:endParaRPr lang="en-US" sz="1400" b="0" i="0" u="none" strike="noStrike">
                        <a:solidFill>
                          <a:srgbClr val="000000"/>
                        </a:solidFill>
                        <a:effectLst/>
                        <a:latin typeface="+mn-lt"/>
                      </a:endParaRPr>
                    </a:p>
                  </a:txBody>
                  <a:tcPr marL="9525" marR="9525" marT="9525" marB="0" anchor="ctr"/>
                </a:tc>
                <a:tc>
                  <a:txBody>
                    <a:bodyPr/>
                    <a:lstStyle/>
                    <a:p>
                      <a:pPr algn="ctr" fontAlgn="ctr"/>
                      <a:r>
                        <a:rPr lang="en-US" sz="1600" b="0" i="0" u="none" strike="noStrike">
                          <a:solidFill>
                            <a:srgbClr val="000000"/>
                          </a:solidFill>
                          <a:effectLst/>
                          <a:latin typeface="+mn-lt"/>
                        </a:rPr>
                        <a:t>12/01/2026</a:t>
                      </a:r>
                    </a:p>
                  </a:txBody>
                  <a:tcPr marL="9525" marR="9525" marT="9525" marB="0" anchor="ctr"/>
                </a:tc>
                <a:tc>
                  <a:txBody>
                    <a:bodyPr/>
                    <a:lstStyle/>
                    <a:p>
                      <a:pPr algn="ctr" fontAlgn="ctr"/>
                      <a:r>
                        <a:rPr lang="en-US" sz="1600" b="0" u="none" strike="noStrike">
                          <a:solidFill>
                            <a:schemeClr val="tx1"/>
                          </a:solidFill>
                          <a:effectLst/>
                          <a:latin typeface="+mn-lt"/>
                        </a:rPr>
                        <a:t>11/01/2028</a:t>
                      </a:r>
                      <a:endParaRPr lang="en-US" sz="1600" b="0" i="0" u="none" strike="noStrike">
                        <a:solidFill>
                          <a:schemeClr val="tx1"/>
                        </a:solidFill>
                        <a:effectLst/>
                        <a:latin typeface="+mn-lt"/>
                      </a:endParaRPr>
                    </a:p>
                  </a:txBody>
                  <a:tcPr marL="9525" marR="9525" marT="9525" marB="0" anchor="ctr"/>
                </a:tc>
                <a:extLst>
                  <a:ext uri="{0D108BD9-81ED-4DB2-BD59-A6C34878D82A}">
                    <a16:rowId xmlns:a16="http://schemas.microsoft.com/office/drawing/2014/main" val="2511363578"/>
                  </a:ext>
                </a:extLst>
              </a:tr>
            </a:tbl>
          </a:graphicData>
        </a:graphic>
      </p:graphicFrame>
    </p:spTree>
    <p:extLst>
      <p:ext uri="{BB962C8B-B14F-4D97-AF65-F5344CB8AC3E}">
        <p14:creationId xmlns:p14="http://schemas.microsoft.com/office/powerpoint/2010/main" val="2354210065"/>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002713" y="6533233"/>
            <a:ext cx="380712" cy="319915"/>
          </a:xfrm>
        </p:spPr>
        <p:txBody>
          <a:bodyPr/>
          <a:lstStyle/>
          <a:p>
            <a:pPr>
              <a:defRPr/>
            </a:pPr>
            <a:fld id="{AB657117-3B48-4AB4-9C8E-BFDEF8BFB917}" type="slidenum">
              <a:rPr lang="en-US" b="1" smtClean="0"/>
              <a:pPr>
                <a:defRPr/>
              </a:pPr>
              <a:t>21</a:t>
            </a:fld>
            <a:endParaRPr lang="en-US" b="1"/>
          </a:p>
        </p:txBody>
      </p:sp>
      <p:sp>
        <p:nvSpPr>
          <p:cNvPr id="78850" name="Rectangle 2"/>
          <p:cNvSpPr>
            <a:spLocks noGrp="1" noChangeArrowheads="1"/>
          </p:cNvSpPr>
          <p:nvPr>
            <p:ph type="ctrTitle" idx="4294967295"/>
          </p:nvPr>
        </p:nvSpPr>
        <p:spPr>
          <a:xfrm>
            <a:off x="1813495" y="150976"/>
            <a:ext cx="5026090" cy="891803"/>
          </a:xfrm>
        </p:spPr>
        <p:txBody>
          <a:bodyPr rtlCol="0">
            <a:normAutofit fontScale="90000"/>
          </a:bodyPr>
          <a:lstStyle/>
          <a:p>
            <a:pPr eaLnBrk="1" fontAlgn="auto" hangingPunct="1">
              <a:spcAft>
                <a:spcPts val="0"/>
              </a:spcAft>
              <a:defRPr/>
            </a:pPr>
            <a:r>
              <a:rPr lang="en-US" b="1">
                <a:solidFill>
                  <a:srgbClr val="FF3300"/>
                </a:solidFill>
                <a:effectLst>
                  <a:outerShdw blurRad="38100" dist="38100" dir="2700000" algn="tl">
                    <a:srgbClr val="000000"/>
                  </a:outerShdw>
                </a:effectLst>
              </a:rPr>
              <a:t>Scenario - IV</a:t>
            </a:r>
            <a:br>
              <a:rPr lang="en-US" b="1">
                <a:solidFill>
                  <a:srgbClr val="FF3300"/>
                </a:solidFill>
                <a:effectLst>
                  <a:outerShdw blurRad="38100" dist="38100" dir="2700000" algn="tl">
                    <a:srgbClr val="000000"/>
                  </a:outerShdw>
                </a:effectLst>
              </a:rPr>
            </a:br>
            <a:r>
              <a:rPr lang="en-US" b="1">
                <a:solidFill>
                  <a:srgbClr val="0000CC"/>
                </a:solidFill>
                <a:effectLst>
                  <a:outerShdw blurRad="38100" dist="38100" dir="2700000" algn="tl">
                    <a:srgbClr val="000000"/>
                  </a:outerShdw>
                </a:effectLst>
              </a:rPr>
              <a:t>[Purchase NEW – 85 cars]</a:t>
            </a:r>
          </a:p>
        </p:txBody>
      </p:sp>
      <p:sp>
        <p:nvSpPr>
          <p:cNvPr id="78852" name="Rectangle 4"/>
          <p:cNvSpPr>
            <a:spLocks noChangeArrowheads="1"/>
          </p:cNvSpPr>
          <p:nvPr/>
        </p:nvSpPr>
        <p:spPr bwMode="auto">
          <a:xfrm>
            <a:off x="457200" y="4038600"/>
            <a:ext cx="8382000" cy="1371600"/>
          </a:xfrm>
          <a:prstGeom prst="rect">
            <a:avLst/>
          </a:prstGeom>
          <a:noFill/>
          <a:ln w="9525">
            <a:noFill/>
            <a:miter lim="800000"/>
            <a:headEnd/>
            <a:tailEnd/>
          </a:ln>
          <a:effectLst/>
        </p:spPr>
        <p:txBody>
          <a:bodyPr/>
          <a:lstStyle/>
          <a:p>
            <a:pPr algn="ctr">
              <a:lnSpc>
                <a:spcPct val="100000"/>
              </a:lnSpc>
              <a:spcBef>
                <a:spcPct val="20000"/>
              </a:spcBef>
              <a:defRPr/>
            </a:pPr>
            <a:endParaRPr lang="en-US" b="1">
              <a:solidFill>
                <a:schemeClr val="tx1"/>
              </a:solidFill>
              <a:effectLst>
                <a:outerShdw blurRad="38100" dist="38100" dir="2700000" algn="tl">
                  <a:srgbClr val="FFFFFF"/>
                </a:outerShdw>
              </a:effectLst>
            </a:endParaRPr>
          </a:p>
        </p:txBody>
      </p:sp>
      <p:graphicFrame>
        <p:nvGraphicFramePr>
          <p:cNvPr id="8" name="Table 7"/>
          <p:cNvGraphicFramePr>
            <a:graphicFrameLocks noGrp="1"/>
          </p:cNvGraphicFramePr>
          <p:nvPr>
            <p:extLst>
              <p:ext uri="{D42A27DB-BD31-4B8C-83A1-F6EECF244321}">
                <p14:modId xmlns:p14="http://schemas.microsoft.com/office/powerpoint/2010/main" val="3039368126"/>
              </p:ext>
            </p:extLst>
          </p:nvPr>
        </p:nvGraphicFramePr>
        <p:xfrm>
          <a:off x="358525" y="1106839"/>
          <a:ext cx="8480674" cy="5704689"/>
        </p:xfrm>
        <a:graphic>
          <a:graphicData uri="http://schemas.openxmlformats.org/drawingml/2006/table">
            <a:tbl>
              <a:tblPr/>
              <a:tblGrid>
                <a:gridCol w="882703">
                  <a:extLst>
                    <a:ext uri="{9D8B030D-6E8A-4147-A177-3AD203B41FA5}">
                      <a16:colId xmlns:a16="http://schemas.microsoft.com/office/drawing/2014/main" val="20000"/>
                    </a:ext>
                  </a:extLst>
                </a:gridCol>
                <a:gridCol w="1339502">
                  <a:extLst>
                    <a:ext uri="{9D8B030D-6E8A-4147-A177-3AD203B41FA5}">
                      <a16:colId xmlns:a16="http://schemas.microsoft.com/office/drawing/2014/main" val="20001"/>
                    </a:ext>
                  </a:extLst>
                </a:gridCol>
                <a:gridCol w="6258469">
                  <a:extLst>
                    <a:ext uri="{9D8B030D-6E8A-4147-A177-3AD203B41FA5}">
                      <a16:colId xmlns:a16="http://schemas.microsoft.com/office/drawing/2014/main" val="20002"/>
                    </a:ext>
                  </a:extLst>
                </a:gridCol>
              </a:tblGrid>
              <a:tr h="293412">
                <a:tc>
                  <a:txBody>
                    <a:bodyPr/>
                    <a:lstStyle/>
                    <a:p>
                      <a:pPr algn="ctr" fontAlgn="ctr"/>
                      <a:r>
                        <a:rPr lang="en-US" sz="12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Item No.</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2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Source Category</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2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Description</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289686">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1</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DART FP</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Contact the Following for “$” values</a:t>
                      </a:r>
                    </a:p>
                    <a:p>
                      <a:pPr marL="688900" lvl="1" indent="-285750" algn="l" fontAlgn="ctr">
                        <a:buFont typeface="Arial" panose="020B0604020202020204" pitchFamily="34" charset="0"/>
                        <a:buChar char="•"/>
                      </a:pP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Darryl Spencer;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dspencer@dart.org</a:t>
                      </a:r>
                      <a:endPar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88900" lvl="1" indent="-285750" algn="l" fontAlgn="ctr">
                        <a:buFont typeface="Arial" panose="020B0604020202020204" pitchFamily="34" charset="0"/>
                        <a:buChar char="•"/>
                      </a:pP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Marvin Hurt;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hlinkClick r:id="rId4"/>
                        </a:rPr>
                        <a:t>mhurt@dart.org</a:t>
                      </a:r>
                      <a:endPar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2580">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2</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WSP</a:t>
                      </a:r>
                      <a:r>
                        <a:rPr lang="en-US" sz="1100" b="1"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rPr>
                        <a:t> | PB </a:t>
                      </a:r>
                    </a:p>
                    <a:p>
                      <a:pPr algn="ctr" fontAlgn="ctr"/>
                      <a:r>
                        <a:rPr lang="en-US" sz="1100" b="1"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rPr>
                        <a:t>Cost Est.</a:t>
                      </a:r>
                      <a:endPar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endPar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8606">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3</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806301" rtl="0" eaLnBrk="1" fontAlgn="ctr" latinLnBrk="0" hangingPunct="1">
                        <a:lnSpc>
                          <a:spcPct val="100000"/>
                        </a:lnSpc>
                        <a:spcBef>
                          <a:spcPts val="0"/>
                        </a:spcBef>
                        <a:spcAft>
                          <a:spcPts val="0"/>
                        </a:spcAft>
                        <a:buClrTx/>
                        <a:buSzTx/>
                        <a:buFontTx/>
                        <a:buNone/>
                        <a:tabLst/>
                        <a:defRPr/>
                      </a:pPr>
                      <a:r>
                        <a:rPr lang="en-US" sz="1100" b="1" kern="12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DART Support Cost Est.</a:t>
                      </a:r>
                      <a:endPar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endPar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793315"/>
                  </a:ext>
                </a:extLst>
              </a:tr>
              <a:tr h="564132">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4</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Delta (</a:t>
                      </a:r>
                      <a:r>
                        <a:rPr lang="en-US" sz="1100" b="1" i="0" u="none" strike="sngStrike">
                          <a:solidFill>
                            <a:srgbClr val="000000"/>
                          </a:solidFill>
                          <a:latin typeface="Tahoma" panose="020B0604030504040204" pitchFamily="34" charset="0"/>
                          <a:ea typeface="Tahoma" panose="020B0604030504040204" pitchFamily="34" charset="0"/>
                          <a:cs typeface="Tahoma" panose="020B0604030504040204" pitchFamily="34" charset="0"/>
                        </a:rPr>
                        <a:t>Savings</a:t>
                      </a: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/Deficit)</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51371">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5</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Comments / Notes / Assumptions</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28675" marR="0" lvl="0" indent="-174625" algn="l" defTabSz="806301"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Flt. 50 [40 New]: </a:t>
                      </a:r>
                      <a:r>
                        <a:rPr lang="en-US" sz="16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endParaRPr lang="en-US" sz="1600" b="1" i="0" u="none" strike="noStrike" dirty="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228675" marR="0" lvl="0" indent="-174625" algn="l" defTabSz="806301"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Flt. 51 [34 New]: </a:t>
                      </a:r>
                      <a:r>
                        <a:rPr lang="en-US" sz="16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endPar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28675" marR="0" lvl="0" indent="-174625"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Flt. 52 [11 New]: </a:t>
                      </a:r>
                      <a:r>
                        <a:rPr lang="en-US" sz="16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$X.XM</a:t>
                      </a:r>
                      <a:endPar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146101" lvl="2" indent="-285750" algn="l" fontAlgn="ctr">
                        <a:buFont typeface="Wingdings" panose="05000000000000000000" pitchFamily="2" charset="2"/>
                        <a:buChar char="Ø"/>
                      </a:pPr>
                      <a:r>
                        <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Applicable CY:  2025 – 2028</a:t>
                      </a:r>
                    </a:p>
                    <a:p>
                      <a:pPr marL="742950" lvl="1" indent="-285750" algn="l" fontAlgn="ctr">
                        <a:buFont typeface="Arial" panose="020B0604020202020204" pitchFamily="34" charset="0"/>
                        <a:buChar char="•"/>
                      </a:pPr>
                      <a:endParaRPr lang="en-US" sz="1600" b="1"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03150" lvl="1" indent="0" algn="l" fontAlgn="ctr">
                        <a:buFont typeface="Arial" panose="020B0604020202020204" pitchFamily="34" charset="0"/>
                        <a:buNone/>
                      </a:pPr>
                      <a:r>
                        <a:rPr lang="en-US" sz="1200" b="1" i="0" u="sng" strike="noStrike" dirty="0">
                          <a:solidFill>
                            <a:srgbClr val="0000CC"/>
                          </a:solidFill>
                          <a:latin typeface="Tahoma" panose="020B0604030504040204" pitchFamily="34" charset="0"/>
                          <a:ea typeface="Tahoma" panose="020B0604030504040204" pitchFamily="34" charset="0"/>
                          <a:cs typeface="Tahoma" panose="020B0604030504040204" pitchFamily="34" charset="0"/>
                        </a:rPr>
                        <a:t>PROS (Rewards)</a:t>
                      </a:r>
                      <a:r>
                        <a:rPr lang="en-US" sz="1200" b="1" i="0" u="none" strike="noStrike"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1200" b="1" i="0" u="sng" strike="noStrike" dirty="0">
                          <a:solidFill>
                            <a:srgbClr val="C00000"/>
                          </a:solidFill>
                          <a:latin typeface="Tahoma" panose="020B0604030504040204" pitchFamily="34" charset="0"/>
                          <a:ea typeface="Tahoma" panose="020B0604030504040204" pitchFamily="34" charset="0"/>
                          <a:cs typeface="Tahoma" panose="020B0604030504040204" pitchFamily="34" charset="0"/>
                        </a:rPr>
                        <a:t>CONS  (Risks)</a:t>
                      </a:r>
                    </a:p>
                    <a:p>
                      <a:pPr marL="574600" lvl="1" indent="-171450" algn="l" fontAlgn="ctr">
                        <a:buFont typeface="Wingdings 2" panose="05020102010507070707" pitchFamily="18" charset="2"/>
                        <a:buChar char="ð"/>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Enhanced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Service Reliability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Project Schedule Adherence</a:t>
                      </a:r>
                    </a:p>
                    <a:p>
                      <a:pPr marL="574600" marR="0" lvl="1" indent="-171450" algn="l" defTabSz="806301"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Components/Assets Life Extension</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Removes Flt 52 IGBT ($6M) Investment                                        </a:t>
                      </a: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Removes 10 ea. Flt. 52 Vehicles </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Industry</a:t>
                      </a: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 Support</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Alleviates Obsolescence</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Customer Satisfaction</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Quality Assurance</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FTA ADA Upgrades </a:t>
                      </a:r>
                    </a:p>
                    <a:p>
                      <a:pPr marL="574600" marR="0" lvl="1" indent="-171450" algn="l" defTabSz="914400" rtl="0" eaLnBrk="1" fontAlgn="ctr" latinLnBrk="0" hangingPunct="1">
                        <a:lnSpc>
                          <a:spcPct val="100000"/>
                        </a:lnSpc>
                        <a:spcBef>
                          <a:spcPts val="0"/>
                        </a:spcBef>
                        <a:spcAft>
                          <a:spcPts val="0"/>
                        </a:spcAft>
                        <a:buClrTx/>
                        <a:buSzTx/>
                        <a:buFont typeface="Wingdings 2" panose="05020102010507070707" pitchFamily="18" charset="2"/>
                        <a:buChar char="ð"/>
                        <a:tabLst/>
                        <a:defRPr/>
                      </a:pPr>
                      <a:r>
                        <a:rPr lang="en-US" sz="12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rPr>
                        <a:t>Parts Availability </a:t>
                      </a: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08189518"/>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25088" y="6599730"/>
            <a:ext cx="380712" cy="258270"/>
          </a:xfrm>
        </p:spPr>
        <p:txBody>
          <a:bodyPr/>
          <a:lstStyle/>
          <a:p>
            <a:pPr>
              <a:defRPr/>
            </a:pPr>
            <a:fld id="{AB657117-3B48-4AB4-9C8E-BFDEF8BFB917}" type="slidenum">
              <a:rPr lang="en-US" b="1" smtClean="0"/>
              <a:pPr>
                <a:defRPr/>
              </a:pPr>
              <a:t>22</a:t>
            </a:fld>
            <a:endParaRPr lang="en-US" b="1"/>
          </a:p>
        </p:txBody>
      </p:sp>
      <p:sp>
        <p:nvSpPr>
          <p:cNvPr id="78850" name="Rectangle 2"/>
          <p:cNvSpPr>
            <a:spLocks noGrp="1" noChangeArrowheads="1"/>
          </p:cNvSpPr>
          <p:nvPr>
            <p:ph type="ctrTitle" idx="4294967295"/>
          </p:nvPr>
        </p:nvSpPr>
        <p:spPr>
          <a:xfrm>
            <a:off x="782003" y="72936"/>
            <a:ext cx="6888824" cy="661756"/>
          </a:xfrm>
        </p:spPr>
        <p:txBody>
          <a:bodyPr rtlCol="0">
            <a:noAutofit/>
          </a:bodyPr>
          <a:lstStyle/>
          <a:p>
            <a:pPr fontAlgn="auto">
              <a:spcAft>
                <a:spcPts val="0"/>
              </a:spcAft>
              <a:defRPr/>
            </a:pPr>
            <a:r>
              <a:rPr lang="en-US" sz="3600" b="1">
                <a:solidFill>
                  <a:srgbClr val="FF0000"/>
                </a:solidFill>
                <a:effectLst>
                  <a:outerShdw blurRad="38100" dist="38100" dir="2700000" algn="tl">
                    <a:srgbClr val="000000"/>
                  </a:outerShdw>
                </a:effectLst>
              </a:rPr>
              <a:t> Scenario – V  [Do Nothing]</a:t>
            </a:r>
            <a:br>
              <a:rPr lang="en-US" sz="3600" b="1">
                <a:solidFill>
                  <a:srgbClr val="FF0000"/>
                </a:solidFill>
                <a:effectLst>
                  <a:outerShdw blurRad="38100" dist="38100" dir="2700000" algn="tl">
                    <a:srgbClr val="000000"/>
                  </a:outerShdw>
                </a:effectLst>
              </a:rPr>
            </a:br>
            <a:endParaRPr lang="en-US" sz="3600" b="1">
              <a:solidFill>
                <a:srgbClr val="FF0000"/>
              </a:solidFill>
              <a:effectLst>
                <a:outerShdw blurRad="38100" dist="38100" dir="2700000" algn="tl">
                  <a:srgbClr val="000000"/>
                </a:outerShdw>
              </a:effectLst>
            </a:endParaRPr>
          </a:p>
        </p:txBody>
      </p:sp>
      <p:sp>
        <p:nvSpPr>
          <p:cNvPr id="78853" name="Rectangle 5"/>
          <p:cNvSpPr>
            <a:spLocks noChangeArrowheads="1"/>
          </p:cNvSpPr>
          <p:nvPr/>
        </p:nvSpPr>
        <p:spPr bwMode="auto">
          <a:xfrm>
            <a:off x="990600" y="5943600"/>
            <a:ext cx="7315200" cy="685800"/>
          </a:xfrm>
          <a:prstGeom prst="rect">
            <a:avLst/>
          </a:prstGeom>
          <a:noFill/>
          <a:ln w="9525">
            <a:noFill/>
            <a:miter lim="800000"/>
            <a:headEnd/>
            <a:tailEnd/>
          </a:ln>
          <a:effectLst/>
        </p:spPr>
        <p:txBody>
          <a:bodyPr/>
          <a:lstStyle/>
          <a:p>
            <a:pPr algn="ctr">
              <a:lnSpc>
                <a:spcPct val="100000"/>
              </a:lnSpc>
              <a:spcBef>
                <a:spcPct val="20000"/>
              </a:spcBef>
              <a:defRPr/>
            </a:pPr>
            <a:endParaRPr lang="en-US" sz="3200" b="1">
              <a:solidFill>
                <a:srgbClr val="FF3300"/>
              </a:solidFill>
              <a:effectLst>
                <a:outerShdw blurRad="38100" dist="38100" dir="2700000" algn="tl">
                  <a:srgbClr val="000000"/>
                </a:outerShdw>
              </a:effectLst>
            </a:endParaRPr>
          </a:p>
        </p:txBody>
      </p:sp>
      <p:graphicFrame>
        <p:nvGraphicFramePr>
          <p:cNvPr id="8" name="Table 7"/>
          <p:cNvGraphicFramePr>
            <a:graphicFrameLocks noGrp="1"/>
          </p:cNvGraphicFramePr>
          <p:nvPr>
            <p:extLst>
              <p:ext uri="{D42A27DB-BD31-4B8C-83A1-F6EECF244321}">
                <p14:modId xmlns:p14="http://schemas.microsoft.com/office/powerpoint/2010/main" val="1060702914"/>
              </p:ext>
            </p:extLst>
          </p:nvPr>
        </p:nvGraphicFramePr>
        <p:xfrm>
          <a:off x="217088" y="837997"/>
          <a:ext cx="8650618" cy="6351347"/>
        </p:xfrm>
        <a:graphic>
          <a:graphicData uri="http://schemas.openxmlformats.org/drawingml/2006/table">
            <a:tbl>
              <a:tblPr/>
              <a:tblGrid>
                <a:gridCol w="981858">
                  <a:extLst>
                    <a:ext uri="{9D8B030D-6E8A-4147-A177-3AD203B41FA5}">
                      <a16:colId xmlns:a16="http://schemas.microsoft.com/office/drawing/2014/main" val="20000"/>
                    </a:ext>
                  </a:extLst>
                </a:gridCol>
                <a:gridCol w="1694424">
                  <a:extLst>
                    <a:ext uri="{9D8B030D-6E8A-4147-A177-3AD203B41FA5}">
                      <a16:colId xmlns:a16="http://schemas.microsoft.com/office/drawing/2014/main" val="20001"/>
                    </a:ext>
                  </a:extLst>
                </a:gridCol>
                <a:gridCol w="5974336">
                  <a:extLst>
                    <a:ext uri="{9D8B030D-6E8A-4147-A177-3AD203B41FA5}">
                      <a16:colId xmlns:a16="http://schemas.microsoft.com/office/drawing/2014/main" val="20002"/>
                    </a:ext>
                  </a:extLst>
                </a:gridCol>
              </a:tblGrid>
              <a:tr h="536211">
                <a:tc>
                  <a:txBody>
                    <a:bodyPr/>
                    <a:lstStyle/>
                    <a:p>
                      <a:pPr algn="ctr" fontAlgn="ctr"/>
                      <a:r>
                        <a:rPr lang="en-US" sz="16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Item No.</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6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Source Category</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ctr"/>
                      <a:r>
                        <a:rPr lang="en-US" sz="1600" b="1" i="0" u="sng" strike="noStrike">
                          <a:solidFill>
                            <a:srgbClr val="000000"/>
                          </a:solidFill>
                          <a:latin typeface="Tahoma" panose="020B0604030504040204" pitchFamily="34" charset="0"/>
                          <a:ea typeface="Tahoma" panose="020B0604030504040204" pitchFamily="34" charset="0"/>
                          <a:cs typeface="Tahoma" panose="020B0604030504040204" pitchFamily="34" charset="0"/>
                        </a:rPr>
                        <a:t>Description</a:t>
                      </a:r>
                    </a:p>
                  </a:txBody>
                  <a:tcPr marL="6458" marR="6458" marT="64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298789">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1</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DART FP</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1" algn="l" fontAlgn="ct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Contact the Following for “$” values</a:t>
                      </a:r>
                    </a:p>
                    <a:p>
                      <a:pPr marL="688900" lvl="1" indent="-285750" algn="l" fontAlgn="ctr">
                        <a:buFont typeface="Arial" panose="020B0604020202020204" pitchFamily="34" charset="0"/>
                        <a:buChar char="•"/>
                      </a:pP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Darryl Spencer;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dspencer@dart.org</a:t>
                      </a:r>
                      <a:endPar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88900" lvl="1" indent="-285750" algn="l" fontAlgn="ctr">
                        <a:buFont typeface="Arial" panose="020B0604020202020204" pitchFamily="34" charset="0"/>
                        <a:buChar char="•"/>
                      </a:pP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rPr>
                        <a:t>Marvin Hurt; </a:t>
                      </a:r>
                      <a:r>
                        <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hlinkClick r:id="rId4"/>
                        </a:rPr>
                        <a:t>mhurt@dart.org</a:t>
                      </a:r>
                      <a:endParaRPr lang="en-US" sz="1400" b="0" i="0" u="none"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1962">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2</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R-22 HVAC Conv</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endPar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6334">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3</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806301" rtl="0" eaLnBrk="1" fontAlgn="ctr" latinLnBrk="0" hangingPunct="1">
                        <a:lnSpc>
                          <a:spcPct val="100000"/>
                        </a:lnSpc>
                        <a:spcBef>
                          <a:spcPts val="0"/>
                        </a:spcBef>
                        <a:spcAft>
                          <a:spcPts val="0"/>
                        </a:spcAft>
                        <a:buClrTx/>
                        <a:buSzTx/>
                        <a:buFontTx/>
                        <a:buNone/>
                        <a:tabLst/>
                        <a:defRPr/>
                      </a:pPr>
                      <a:r>
                        <a:rPr lang="en-US" sz="1100" b="1" kern="120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CWP Est. thru 2036</a:t>
                      </a:r>
                      <a:endPar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endPar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458435"/>
                  </a:ext>
                </a:extLst>
              </a:tr>
              <a:tr h="345092">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4</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Delta (Savings)</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2575" marR="0" lvl="1" indent="-223838" algn="l" defTabSz="806301"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1"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questions regarding detail entry, refer to the above DART contacts</a:t>
                      </a: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94744">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5</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latin typeface="Tahoma" panose="020B0604030504040204" pitchFamily="34" charset="0"/>
                          <a:ea typeface="Tahoma" panose="020B0604030504040204" pitchFamily="34" charset="0"/>
                          <a:cs typeface="Tahoma" panose="020B0604030504040204" pitchFamily="34" charset="0"/>
                        </a:rPr>
                        <a:t>Comments / Notes / Assumptions</a:t>
                      </a:r>
                    </a:p>
                  </a:txBody>
                  <a:tcPr marL="6458"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lvl="0" indent="-285750" fontAlgn="ctr">
                        <a:buFont typeface="Wingdings" panose="05000000000000000000" pitchFamily="2" charset="2"/>
                        <a:buChar char="Ø"/>
                      </a:pP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Implement R-22 HVAC Conversion “115 LRVs”</a:t>
                      </a:r>
                      <a:endParaRPr lang="en-US" sz="14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285750" lvl="0" indent="-285750" fontAlgn="ctr">
                        <a:buFont typeface="Wingdings" panose="05000000000000000000" pitchFamily="2" charset="2"/>
                        <a:buChar char="Ø"/>
                      </a:pP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3% Annual Inflation applied</a:t>
                      </a:r>
                    </a:p>
                    <a:p>
                      <a:pPr marL="285750" lvl="0" indent="-285750" fontAlgn="ctr">
                        <a:buFont typeface="Wingdings" panose="05000000000000000000" pitchFamily="2" charset="2"/>
                        <a:buChar char="Ø"/>
                      </a:pP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Request DART Support “$” to implement FAI for NEW LRVs </a:t>
                      </a:r>
                      <a:r>
                        <a:rPr lang="en-US" sz="1400" b="1" kern="1200"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in FY2024</a:t>
                      </a:r>
                      <a:r>
                        <a:rPr lang="en-US" sz="1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285750" lvl="0" indent="-285750" fontAlgn="ctr">
                        <a:buFont typeface="Wingdings" panose="05000000000000000000" pitchFamily="2" charset="2"/>
                        <a:buChar char="Ø"/>
                      </a:pPr>
                      <a:endParaRPr lang="en-US" sz="14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r>
                        <a:rPr lang="en-US" sz="1200" b="1" u="sng" kern="1200" dirty="0">
                          <a:solidFill>
                            <a:srgbClr val="0000CC"/>
                          </a:solidFill>
                          <a:effectLst/>
                          <a:latin typeface="Tahoma" panose="020B0604030504040204" pitchFamily="34" charset="0"/>
                          <a:ea typeface="Tahoma" panose="020B0604030504040204" pitchFamily="34" charset="0"/>
                          <a:cs typeface="Tahoma" panose="020B0604030504040204" pitchFamily="34" charset="0"/>
                        </a:rPr>
                        <a:t>PROs (Reward)</a:t>
                      </a:r>
                      <a:endParaRPr lang="en-US" sz="1200" dirty="0">
                        <a:solidFill>
                          <a:srgbClr val="0000CC"/>
                        </a:solidFill>
                        <a:effectLst/>
                        <a:latin typeface="Tahoma" panose="020B0604030504040204" pitchFamily="34" charset="0"/>
                        <a:ea typeface="Tahoma" panose="020B0604030504040204" pitchFamily="34" charset="0"/>
                        <a:cs typeface="Tahoma" panose="020B0604030504040204" pitchFamily="34" charset="0"/>
                      </a:endParaRPr>
                    </a:p>
                    <a:p>
                      <a:pPr marL="171450" lvl="0" indent="-171450">
                        <a:buFont typeface="Wingdings 2" panose="05020102010507070707" pitchFamily="18" charset="2"/>
                        <a:buChar char="ð"/>
                      </a:pPr>
                      <a:r>
                        <a:rPr lang="en-US" sz="11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FP Savings of $xxx</a:t>
                      </a:r>
                      <a:r>
                        <a:rPr lang="en-US" sz="11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171450" lvl="0" indent="-171450">
                        <a:buFont typeface="Wingdings 2" panose="05020102010507070707" pitchFamily="18" charset="2"/>
                        <a:buChar char="ð"/>
                      </a:pPr>
                      <a:endParaRPr lang="en-US" sz="1100" dirty="0">
                        <a:effectLst/>
                        <a:latin typeface="Tahoma" panose="020B0604030504040204" pitchFamily="34" charset="0"/>
                        <a:ea typeface="Tahoma" panose="020B0604030504040204" pitchFamily="34" charset="0"/>
                        <a:cs typeface="Tahoma" panose="020B0604030504040204" pitchFamily="34" charset="0"/>
                      </a:endParaRPr>
                    </a:p>
                    <a:p>
                      <a:r>
                        <a:rPr lang="en-US" sz="11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lang="en-US" sz="1200" b="1" u="sng" kern="1200" dirty="0">
                          <a:solidFill>
                            <a:srgbClr val="C00000"/>
                          </a:solidFill>
                          <a:effectLst/>
                          <a:latin typeface="Tahoma" panose="020B0604030504040204" pitchFamily="34" charset="0"/>
                          <a:ea typeface="Tahoma" panose="020B0604030504040204" pitchFamily="34" charset="0"/>
                          <a:cs typeface="Tahoma" panose="020B0604030504040204" pitchFamily="34" charset="0"/>
                        </a:rPr>
                        <a:t>CONs (Risk)</a:t>
                      </a:r>
                      <a:endParaRPr lang="en-US" sz="1200"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p>
                      <a:pPr marL="231775" lvl="0" indent="-231775">
                        <a:buFontTx/>
                        <a:buNone/>
                        <a:tabLst>
                          <a:tab pos="231775" algn="l"/>
                        </a:tabLst>
                      </a:pP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a:t>
                      </a:r>
                      <a:r>
                        <a:rPr lang="en-US" sz="11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Increase Parts Cost</a:t>
                      </a:r>
                    </a:p>
                    <a:p>
                      <a:pPr marL="231775" lvl="0" indent="-231775">
                        <a:buFontTx/>
                        <a:buNone/>
                        <a:tabLst>
                          <a:tab pos="231775" algn="l"/>
                        </a:tabLst>
                      </a:pP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a:t>
                      </a:r>
                      <a:r>
                        <a:rPr lang="en-US" sz="11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Increase Maintenance Cost (man-hours) </a:t>
                      </a:r>
                    </a:p>
                    <a:p>
                      <a:pPr marL="231775" lvl="0" indent="-231775">
                        <a:buFontTx/>
                        <a:buNone/>
                        <a:tabLst>
                          <a:tab pos="231775" algn="l"/>
                        </a:tabLst>
                      </a:pP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a:t>
                      </a:r>
                      <a:r>
                        <a:rPr lang="en-US" sz="11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Parts Obsolesces</a:t>
                      </a:r>
                    </a:p>
                    <a:p>
                      <a:pPr marL="231775" lvl="0" indent="-231775">
                        <a:buFontTx/>
                        <a:buNone/>
                        <a:tabLst>
                          <a:tab pos="231775" algn="l"/>
                        </a:tabLst>
                      </a:pP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a:t>
                      </a:r>
                      <a:r>
                        <a:rPr lang="en-US" sz="11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R-22 “Depleted” Stock</a:t>
                      </a:r>
                    </a:p>
                    <a:p>
                      <a:pPr marL="231775" lvl="0" indent="-231775">
                        <a:buFontTx/>
                        <a:buNone/>
                        <a:tabLst>
                          <a:tab pos="231775" algn="l"/>
                        </a:tabLst>
                      </a:pP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a:t>
                      </a:r>
                      <a:r>
                        <a:rPr lang="en-US" sz="11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Decrease Service Reliability (MDBS) </a:t>
                      </a:r>
                    </a:p>
                    <a:p>
                      <a:pPr marL="231775" lvl="0" indent="-231775">
                        <a:buFontTx/>
                        <a:buNone/>
                        <a:tabLst>
                          <a:tab pos="231775" algn="l"/>
                        </a:tabLst>
                      </a:pPr>
                      <a:r>
                        <a:rPr lang="en-US" sz="1100" b="0" i="0" u="none" strike="noStrike"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  </a:t>
                      </a:r>
                      <a:r>
                        <a:rPr lang="en-US" sz="11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Decreased Customer Satisfaction </a:t>
                      </a:r>
                    </a:p>
                    <a:p>
                      <a:pPr marL="231775" lvl="0" indent="-231775">
                        <a:buFont typeface="Wingdings 2" panose="05020102010507070707" pitchFamily="18" charset="2"/>
                        <a:buChar char="ð"/>
                        <a:tabLst>
                          <a:tab pos="231775" algn="l"/>
                        </a:tabLst>
                      </a:pPr>
                      <a:r>
                        <a:rPr lang="en-US" sz="11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Existing (Old) </a:t>
                      </a:r>
                      <a:r>
                        <a:rPr lang="en-US" sz="11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Technology On-board / Lagging Industry SOGR Targets</a:t>
                      </a:r>
                    </a:p>
                    <a:p>
                      <a:pPr marL="231775" marR="0" lvl="0" indent="-231775" algn="l" defTabSz="806301" rtl="0" eaLnBrk="1" fontAlgn="auto" latinLnBrk="0" hangingPunct="1">
                        <a:lnSpc>
                          <a:spcPct val="100000"/>
                        </a:lnSpc>
                        <a:spcBef>
                          <a:spcPts val="0"/>
                        </a:spcBef>
                        <a:spcAft>
                          <a:spcPts val="0"/>
                        </a:spcAft>
                        <a:buClrTx/>
                        <a:buSzTx/>
                        <a:buFont typeface="Wingdings 2" panose="05020102010507070707" pitchFamily="18" charset="2"/>
                        <a:buChar char="ð"/>
                        <a:tabLst>
                          <a:tab pos="231775" algn="l"/>
                        </a:tabLst>
                        <a:defRPr/>
                      </a:pPr>
                      <a:r>
                        <a:rPr lang="en-US" sz="11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FTA ADA Upgrades Not Realized</a:t>
                      </a:r>
                    </a:p>
                    <a:p>
                      <a:pPr marL="231775" marR="0" lvl="0" indent="-231775" algn="l" defTabSz="806301" rtl="0" eaLnBrk="1" fontAlgn="auto" latinLnBrk="0" hangingPunct="1">
                        <a:lnSpc>
                          <a:spcPct val="100000"/>
                        </a:lnSpc>
                        <a:spcBef>
                          <a:spcPts val="0"/>
                        </a:spcBef>
                        <a:spcAft>
                          <a:spcPts val="0"/>
                        </a:spcAft>
                        <a:buClrTx/>
                        <a:buSzTx/>
                        <a:buFont typeface="Wingdings 2" panose="05020102010507070707" pitchFamily="18" charset="2"/>
                        <a:buChar char="ð"/>
                        <a:tabLst>
                          <a:tab pos="231775" algn="l"/>
                        </a:tabLst>
                        <a:defRPr/>
                      </a:pPr>
                      <a:r>
                        <a:rPr lang="en-US" sz="1100" b="0" i="0" u="none" strike="noStrike" baseline="0" dirty="0">
                          <a:solidFill>
                            <a:schemeClr val="tx1"/>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Ridership Impact</a:t>
                      </a:r>
                    </a:p>
                    <a:p>
                      <a:pPr marL="231775" lvl="0" indent="-231775">
                        <a:buFont typeface="Wingdings 2" panose="05020102010507070707" pitchFamily="18" charset="2"/>
                        <a:buChar char="ð"/>
                        <a:tabLst>
                          <a:tab pos="231775" algn="l"/>
                        </a:tabLst>
                      </a:pPr>
                      <a:endParaRPr lang="en-US" sz="1100" b="1" i="0" u="sng" strike="noStrike"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77492" marR="6458" marT="6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93815112"/>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ChangeArrowheads="1"/>
          </p:cNvSpPr>
          <p:nvPr/>
        </p:nvSpPr>
        <p:spPr bwMode="auto">
          <a:xfrm>
            <a:off x="457200" y="4038600"/>
            <a:ext cx="8382000" cy="1371600"/>
          </a:xfrm>
          <a:prstGeom prst="rect">
            <a:avLst/>
          </a:prstGeom>
          <a:noFill/>
          <a:ln w="9525">
            <a:noFill/>
            <a:miter lim="800000"/>
            <a:headEnd/>
            <a:tailEnd/>
          </a:ln>
          <a:effectLst/>
        </p:spPr>
        <p:txBody>
          <a:bodyPr/>
          <a:lstStyle/>
          <a:p>
            <a:pPr algn="ctr">
              <a:lnSpc>
                <a:spcPct val="100000"/>
              </a:lnSpc>
              <a:spcBef>
                <a:spcPct val="20000"/>
              </a:spcBef>
              <a:defRPr/>
            </a:pPr>
            <a:endParaRPr lang="en-US" b="1">
              <a:solidFill>
                <a:schemeClr val="tx1"/>
              </a:solidFill>
              <a:effectLst>
                <a:outerShdw blurRad="38100" dist="38100" dir="2700000" algn="tl">
                  <a:srgbClr val="FFFFFF"/>
                </a:outerShdw>
              </a:effectLst>
            </a:endParaRPr>
          </a:p>
        </p:txBody>
      </p:sp>
      <p:sp>
        <p:nvSpPr>
          <p:cNvPr id="2" name="Slide Number Placeholder 1"/>
          <p:cNvSpPr>
            <a:spLocks noGrp="1"/>
          </p:cNvSpPr>
          <p:nvPr>
            <p:ph type="sldNum" sz="quarter" idx="11"/>
          </p:nvPr>
        </p:nvSpPr>
        <p:spPr>
          <a:xfrm>
            <a:off x="7936786" y="6570027"/>
            <a:ext cx="539105" cy="264280"/>
          </a:xfrm>
        </p:spPr>
        <p:txBody>
          <a:bodyPr/>
          <a:lstStyle/>
          <a:p>
            <a:pPr>
              <a:defRPr/>
            </a:pPr>
            <a:fld id="{AB657117-3B48-4AB4-9C8E-BFDEF8BFB917}" type="slidenum">
              <a:rPr lang="en-US" b="1" smtClean="0"/>
              <a:pPr>
                <a:defRPr/>
              </a:pPr>
              <a:t>23</a:t>
            </a:fld>
            <a:endParaRPr lang="en-US" b="1"/>
          </a:p>
        </p:txBody>
      </p:sp>
      <p:sp>
        <p:nvSpPr>
          <p:cNvPr id="8" name="Rectangle 2"/>
          <p:cNvSpPr txBox="1">
            <a:spLocks noChangeArrowheads="1"/>
          </p:cNvSpPr>
          <p:nvPr/>
        </p:nvSpPr>
        <p:spPr bwMode="auto">
          <a:xfrm>
            <a:off x="763553" y="360192"/>
            <a:ext cx="7616890" cy="196718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0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lnSpc>
                <a:spcPct val="110000"/>
              </a:lnSpc>
              <a:spcAft>
                <a:spcPts val="1200"/>
              </a:spcAft>
              <a:defRPr/>
            </a:pPr>
            <a:r>
              <a:rPr lang="en-US" b="1">
                <a:solidFill>
                  <a:srgbClr val="FF3300"/>
                </a:solidFill>
                <a:effectLst>
                  <a:outerShdw blurRad="38100" dist="38100" dir="2700000" algn="tl">
                    <a:srgbClr val="000000"/>
                  </a:outerShdw>
                </a:effectLst>
              </a:rPr>
              <a:t>Scenario – V  [Do Nothing]</a:t>
            </a:r>
            <a:br>
              <a:rPr lang="en-US" b="1">
                <a:solidFill>
                  <a:srgbClr val="FF3300"/>
                </a:solidFill>
                <a:effectLst>
                  <a:outerShdw blurRad="38100" dist="38100" dir="2700000" algn="tl">
                    <a:srgbClr val="000000"/>
                  </a:outerShdw>
                </a:effectLst>
              </a:rPr>
            </a:br>
            <a:r>
              <a:rPr lang="en-US" b="1">
                <a:solidFill>
                  <a:srgbClr val="0000CC"/>
                </a:solidFill>
                <a:effectLst>
                  <a:outerShdw blurRad="38100" dist="38100" dir="2700000" algn="tl">
                    <a:srgbClr val="000000"/>
                  </a:outerShdw>
                </a:effectLst>
              </a:rPr>
              <a:t>[New / EOLEP 95 cars]</a:t>
            </a:r>
          </a:p>
          <a:p>
            <a:pPr eaLnBrk="1" fontAlgn="auto" hangingPunct="1">
              <a:lnSpc>
                <a:spcPct val="110000"/>
              </a:lnSpc>
              <a:spcAft>
                <a:spcPts val="1200"/>
              </a:spcAft>
              <a:defRPr/>
            </a:pPr>
            <a:r>
              <a:rPr lang="en-US" sz="3200" b="1">
                <a:effectLst>
                  <a:outerShdw blurRad="38100" dist="38100" dir="2700000" algn="tl">
                    <a:srgbClr val="000000"/>
                  </a:outerShdw>
                </a:effectLst>
              </a:rPr>
              <a:t>Project Timeline</a:t>
            </a:r>
          </a:p>
        </p:txBody>
      </p:sp>
      <p:graphicFrame>
        <p:nvGraphicFramePr>
          <p:cNvPr id="10" name="Table 9"/>
          <p:cNvGraphicFramePr>
            <a:graphicFrameLocks noGrp="1"/>
          </p:cNvGraphicFramePr>
          <p:nvPr>
            <p:extLst>
              <p:ext uri="{D42A27DB-BD31-4B8C-83A1-F6EECF244321}">
                <p14:modId xmlns:p14="http://schemas.microsoft.com/office/powerpoint/2010/main" val="2572098251"/>
              </p:ext>
            </p:extLst>
          </p:nvPr>
        </p:nvGraphicFramePr>
        <p:xfrm>
          <a:off x="419099" y="2583330"/>
          <a:ext cx="8305799" cy="1541856"/>
        </p:xfrm>
        <a:graphic>
          <a:graphicData uri="http://schemas.openxmlformats.org/drawingml/2006/table">
            <a:tbl>
              <a:tblPr>
                <a:tableStyleId>{5C22544A-7EE6-4342-B048-85BDC9FD1C3A}</a:tableStyleId>
              </a:tblPr>
              <a:tblGrid>
                <a:gridCol w="2318195">
                  <a:extLst>
                    <a:ext uri="{9D8B030D-6E8A-4147-A177-3AD203B41FA5}">
                      <a16:colId xmlns:a16="http://schemas.microsoft.com/office/drawing/2014/main" val="3377452864"/>
                    </a:ext>
                  </a:extLst>
                </a:gridCol>
                <a:gridCol w="1506404">
                  <a:extLst>
                    <a:ext uri="{9D8B030D-6E8A-4147-A177-3AD203B41FA5}">
                      <a16:colId xmlns:a16="http://schemas.microsoft.com/office/drawing/2014/main" val="3983417916"/>
                    </a:ext>
                  </a:extLst>
                </a:gridCol>
                <a:gridCol w="1971898">
                  <a:extLst>
                    <a:ext uri="{9D8B030D-6E8A-4147-A177-3AD203B41FA5}">
                      <a16:colId xmlns:a16="http://schemas.microsoft.com/office/drawing/2014/main" val="479694949"/>
                    </a:ext>
                  </a:extLst>
                </a:gridCol>
                <a:gridCol w="1229703">
                  <a:extLst>
                    <a:ext uri="{9D8B030D-6E8A-4147-A177-3AD203B41FA5}">
                      <a16:colId xmlns:a16="http://schemas.microsoft.com/office/drawing/2014/main" val="1130327372"/>
                    </a:ext>
                  </a:extLst>
                </a:gridCol>
                <a:gridCol w="1279599">
                  <a:extLst>
                    <a:ext uri="{9D8B030D-6E8A-4147-A177-3AD203B41FA5}">
                      <a16:colId xmlns:a16="http://schemas.microsoft.com/office/drawing/2014/main" val="2207917700"/>
                    </a:ext>
                  </a:extLst>
                </a:gridCol>
              </a:tblGrid>
              <a:tr h="759908">
                <a:tc>
                  <a:txBody>
                    <a:bodyPr/>
                    <a:lstStyle/>
                    <a:p>
                      <a:pPr algn="ctr" fontAlgn="ctr"/>
                      <a:r>
                        <a:rPr lang="en-US" sz="2400" b="1" u="none" strike="noStrike">
                          <a:solidFill>
                            <a:schemeClr val="tx1"/>
                          </a:solidFill>
                          <a:effectLst/>
                          <a:latin typeface="+mn-lt"/>
                        </a:rPr>
                        <a:t>Task Description</a:t>
                      </a:r>
                      <a:endParaRPr lang="en-US" sz="2400" b="1" i="0" u="none" strike="noStrike">
                        <a:solidFill>
                          <a:schemeClr val="tx1"/>
                        </a:solidFill>
                        <a:effectLst/>
                        <a:latin typeface="+mn-lt"/>
                      </a:endParaRPr>
                    </a:p>
                  </a:txBody>
                  <a:tcPr marL="9525" marR="9525" marT="9525" marB="0" anchor="ctr">
                    <a:solidFill>
                      <a:schemeClr val="accent6">
                        <a:lumMod val="20000"/>
                        <a:lumOff val="80000"/>
                      </a:schemeClr>
                    </a:solidFill>
                  </a:tcPr>
                </a:tc>
                <a:tc>
                  <a:txBody>
                    <a:bodyPr/>
                    <a:lstStyle/>
                    <a:p>
                      <a:pPr algn="ctr" fontAlgn="ctr"/>
                      <a:r>
                        <a:rPr lang="en-US" sz="2400" b="1" u="none" strike="noStrike">
                          <a:solidFill>
                            <a:schemeClr val="tx1"/>
                          </a:solidFill>
                          <a:effectLst/>
                          <a:latin typeface="+mn-lt"/>
                        </a:rPr>
                        <a:t>Type</a:t>
                      </a:r>
                      <a:endParaRPr lang="en-US" sz="2400" b="1" i="0" u="none" strike="noStrike">
                        <a:solidFill>
                          <a:schemeClr val="tx1"/>
                        </a:solidFill>
                        <a:effectLst/>
                        <a:latin typeface="+mn-lt"/>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u="none" strike="noStrike">
                          <a:solidFill>
                            <a:schemeClr val="tx1"/>
                          </a:solidFill>
                          <a:effectLst/>
                          <a:latin typeface="+mn-lt"/>
                        </a:rPr>
                        <a:t>Duration</a:t>
                      </a:r>
                      <a:endParaRPr lang="en-US" sz="2400" b="1" i="0" u="none" strike="noStrike">
                        <a:solidFill>
                          <a:schemeClr val="tx1"/>
                        </a:solidFill>
                        <a:effectLst/>
                        <a:latin typeface="+mn-lt"/>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a:solidFill>
                            <a:schemeClr val="tx1"/>
                          </a:solidFill>
                          <a:effectLst/>
                          <a:latin typeface="+mn-lt"/>
                        </a:rPr>
                        <a:t>Start</a:t>
                      </a:r>
                    </a:p>
                  </a:txBody>
                  <a:tcPr marL="9525" marR="9525" marT="9525" marB="0" anchor="ctr">
                    <a:solidFill>
                      <a:schemeClr val="accent6">
                        <a:lumMod val="20000"/>
                        <a:lumOff val="80000"/>
                      </a:schemeClr>
                    </a:solidFill>
                  </a:tcPr>
                </a:tc>
                <a:tc>
                  <a:txBody>
                    <a:bodyPr/>
                    <a:lstStyle/>
                    <a:p>
                      <a:pPr algn="ctr" fontAlgn="ctr"/>
                      <a:r>
                        <a:rPr lang="en-US" sz="2400" b="1" u="none" strike="noStrike">
                          <a:solidFill>
                            <a:schemeClr val="tx1"/>
                          </a:solidFill>
                          <a:effectLst/>
                          <a:latin typeface="+mn-lt"/>
                        </a:rPr>
                        <a:t>End</a:t>
                      </a:r>
                      <a:endParaRPr lang="en-US" sz="2400" b="1" i="0" u="none" strike="noStrike">
                        <a:solidFill>
                          <a:schemeClr val="tx1"/>
                        </a:solidFill>
                        <a:effectLst/>
                        <a:latin typeface="+mn-lt"/>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3797738978"/>
                  </a:ext>
                </a:extLst>
              </a:tr>
              <a:tr h="781948">
                <a:tc gridSpan="5">
                  <a:txBody>
                    <a:bodyPr/>
                    <a:lstStyle/>
                    <a:p>
                      <a:pPr algn="ctr" fontAlgn="ctr"/>
                      <a:r>
                        <a:rPr lang="en-US" sz="3200" b="0" i="0" u="none" strike="noStrike">
                          <a:solidFill>
                            <a:srgbClr val="000000"/>
                          </a:solidFill>
                          <a:effectLst/>
                          <a:latin typeface="+mn-lt"/>
                        </a:rPr>
                        <a:t>Retain Current Practice / No Change</a:t>
                      </a:r>
                    </a:p>
                  </a:txBody>
                  <a:tcPr marL="9525" marR="9525" marT="9525" marB="0" anchor="ctr"/>
                </a:tc>
                <a:tc hMerge="1">
                  <a:txBody>
                    <a:bodyPr/>
                    <a:lstStyle/>
                    <a:p>
                      <a:pPr algn="ctr" fontAlgn="ctr"/>
                      <a:endParaRPr lang="en-US" sz="1800" b="0" i="0" u="none" strike="noStrike">
                        <a:solidFill>
                          <a:srgbClr val="000000"/>
                        </a:solidFill>
                        <a:effectLst/>
                        <a:latin typeface="+mn-lt"/>
                      </a:endParaRPr>
                    </a:p>
                  </a:txBody>
                  <a:tcPr marL="9525" marR="9525" marT="9525"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800" b="0" i="0" u="none" strike="noStrike">
                        <a:solidFill>
                          <a:srgbClr val="000000"/>
                        </a:solidFill>
                        <a:effectLst/>
                        <a:latin typeface="+mn-lt"/>
                        <a:ea typeface="Tahoma" panose="020B0604030504040204" pitchFamily="34" charset="0"/>
                        <a:cs typeface="Tahoma" panose="020B0604030504040204" pitchFamily="34" charset="0"/>
                      </a:endParaRPr>
                    </a:p>
                  </a:txBody>
                  <a:tcPr marL="9525" marR="9525" marT="9525" marB="0" anchor="ctr"/>
                </a:tc>
                <a:tc hMerge="1">
                  <a:txBody>
                    <a:bodyPr/>
                    <a:lstStyle/>
                    <a:p>
                      <a:pPr algn="ctr" fontAlgn="ctr"/>
                      <a:endParaRPr lang="en-US" sz="1800" b="0" i="0" u="none" strike="noStrike">
                        <a:solidFill>
                          <a:srgbClr val="000000"/>
                        </a:solidFill>
                        <a:effectLst/>
                        <a:latin typeface="+mn-lt"/>
                      </a:endParaRPr>
                    </a:p>
                  </a:txBody>
                  <a:tcPr marL="9525" marR="9525" marT="9525" marB="0" anchor="ctr"/>
                </a:tc>
                <a:tc hMerge="1">
                  <a:txBody>
                    <a:bodyPr/>
                    <a:lstStyle/>
                    <a:p>
                      <a:pPr algn="ctr" fontAlgn="ctr"/>
                      <a:endParaRPr lang="en-US" sz="18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351953666"/>
                  </a:ext>
                </a:extLst>
              </a:tr>
            </a:tbl>
          </a:graphicData>
        </a:graphic>
      </p:graphicFrame>
    </p:spTree>
    <p:extLst>
      <p:ext uri="{BB962C8B-B14F-4D97-AF65-F5344CB8AC3E}">
        <p14:creationId xmlns:p14="http://schemas.microsoft.com/office/powerpoint/2010/main" val="2630762845"/>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320284" y="2529728"/>
            <a:ext cx="4619910" cy="1766161"/>
          </a:xfrm>
        </p:spPr>
        <p:txBody>
          <a:bodyPr/>
          <a:lstStyle/>
          <a:p>
            <a:r>
              <a:rPr lang="EN-US" b="0">
                <a:latin typeface="Franklin Gothic Demi" panose="020B0703020102020204" pitchFamily="34" charset="0"/>
              </a:rPr>
              <a:t>Staff Recommendation</a:t>
            </a:r>
            <a:endParaRPr lang="en-US" b="0"/>
          </a:p>
        </p:txBody>
      </p:sp>
    </p:spTree>
    <p:extLst>
      <p:ext uri="{BB962C8B-B14F-4D97-AF65-F5344CB8AC3E}">
        <p14:creationId xmlns:p14="http://schemas.microsoft.com/office/powerpoint/2010/main" val="2034139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126233" y="6551875"/>
            <a:ext cx="341906" cy="206630"/>
          </a:xfrm>
        </p:spPr>
        <p:txBody>
          <a:bodyPr/>
          <a:lstStyle/>
          <a:p>
            <a:pPr>
              <a:defRPr/>
            </a:pPr>
            <a:fld id="{6BBA0A9D-EFC4-43BE-91AD-D9A571F0ED32}" type="slidenum">
              <a:rPr lang="en-US" b="1" smtClean="0"/>
              <a:pPr>
                <a:defRPr/>
              </a:pPr>
              <a:t>25</a:t>
            </a:fld>
            <a:endParaRPr lang="en-US" b="1"/>
          </a:p>
        </p:txBody>
      </p:sp>
      <p:graphicFrame>
        <p:nvGraphicFramePr>
          <p:cNvPr id="4" name="Table 3"/>
          <p:cNvGraphicFramePr>
            <a:graphicFrameLocks noGrp="1"/>
          </p:cNvGraphicFramePr>
          <p:nvPr>
            <p:extLst>
              <p:ext uri="{D42A27DB-BD31-4B8C-83A1-F6EECF244321}">
                <p14:modId xmlns:p14="http://schemas.microsoft.com/office/powerpoint/2010/main" val="1088803150"/>
              </p:ext>
            </p:extLst>
          </p:nvPr>
        </p:nvGraphicFramePr>
        <p:xfrm>
          <a:off x="1264785" y="2772615"/>
          <a:ext cx="5562600" cy="3219450"/>
        </p:xfrm>
        <a:graphic>
          <a:graphicData uri="http://schemas.openxmlformats.org/drawingml/2006/table">
            <a:tbl>
              <a:tblPr firstRow="1" firstCol="1" bandRow="1">
                <a:tableStyleId>{5C22544A-7EE6-4342-B048-85BDC9FD1C3A}</a:tableStyleId>
              </a:tblPr>
              <a:tblGrid>
                <a:gridCol w="608905">
                  <a:extLst>
                    <a:ext uri="{9D8B030D-6E8A-4147-A177-3AD203B41FA5}">
                      <a16:colId xmlns:a16="http://schemas.microsoft.com/office/drawing/2014/main" val="3161862100"/>
                    </a:ext>
                  </a:extLst>
                </a:gridCol>
                <a:gridCol w="1103640">
                  <a:extLst>
                    <a:ext uri="{9D8B030D-6E8A-4147-A177-3AD203B41FA5}">
                      <a16:colId xmlns:a16="http://schemas.microsoft.com/office/drawing/2014/main" val="2226190220"/>
                    </a:ext>
                  </a:extLst>
                </a:gridCol>
                <a:gridCol w="1395407">
                  <a:extLst>
                    <a:ext uri="{9D8B030D-6E8A-4147-A177-3AD203B41FA5}">
                      <a16:colId xmlns:a16="http://schemas.microsoft.com/office/drawing/2014/main" val="3079871314"/>
                    </a:ext>
                  </a:extLst>
                </a:gridCol>
                <a:gridCol w="1436635">
                  <a:extLst>
                    <a:ext uri="{9D8B030D-6E8A-4147-A177-3AD203B41FA5}">
                      <a16:colId xmlns:a16="http://schemas.microsoft.com/office/drawing/2014/main" val="1824283124"/>
                    </a:ext>
                  </a:extLst>
                </a:gridCol>
                <a:gridCol w="1018013">
                  <a:extLst>
                    <a:ext uri="{9D8B030D-6E8A-4147-A177-3AD203B41FA5}">
                      <a16:colId xmlns:a16="http://schemas.microsoft.com/office/drawing/2014/main" val="210324857"/>
                    </a:ext>
                  </a:extLst>
                </a:gridCol>
              </a:tblGrid>
              <a:tr h="752475">
                <a:tc>
                  <a:txBody>
                    <a:bodyPr/>
                    <a:lstStyle/>
                    <a:p>
                      <a:pPr algn="ctr" rtl="0" fontAlgn="ctr"/>
                      <a:r>
                        <a:rPr lang="en-US" sz="1400" u="none" strike="noStrike">
                          <a:effectLst/>
                        </a:rPr>
                        <a:t>Fleet</a:t>
                      </a:r>
                      <a:endParaRPr lang="en-US" sz="14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en-US" sz="1400" u="none" strike="noStrike">
                          <a:effectLst/>
                        </a:rPr>
                        <a:t>Quantity</a:t>
                      </a:r>
                      <a:endParaRPr lang="en-US" sz="14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en-US" sz="1400" u="none" strike="noStrike">
                          <a:effectLst/>
                        </a:rPr>
                        <a:t>Year Entered Service</a:t>
                      </a:r>
                      <a:endParaRPr lang="en-US" sz="14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en-US" sz="1400" u="none" strike="noStrike">
                          <a:solidFill>
                            <a:schemeClr val="tx1"/>
                          </a:solidFill>
                          <a:effectLst/>
                          <a:highlight>
                            <a:srgbClr val="FFCC66"/>
                          </a:highlight>
                        </a:rPr>
                        <a:t>New Replacement</a:t>
                      </a:r>
                      <a:endParaRPr lang="en-US" sz="1400" b="1" i="0" u="none" strike="noStrike">
                        <a:solidFill>
                          <a:schemeClr val="tx1"/>
                        </a:solidFill>
                        <a:effectLst/>
                        <a:highlight>
                          <a:srgbClr val="FFCC66"/>
                        </a:highlight>
                        <a:latin typeface="Arial" panose="020B0604020202020204" pitchFamily="34" charset="0"/>
                      </a:endParaRPr>
                    </a:p>
                  </a:txBody>
                  <a:tcPr marL="9525" marR="9525" marT="9525" marB="0" anchor="ctr"/>
                </a:tc>
                <a:tc>
                  <a:txBody>
                    <a:bodyPr/>
                    <a:lstStyle/>
                    <a:p>
                      <a:pPr algn="ctr" rtl="0" fontAlgn="ctr"/>
                      <a:r>
                        <a:rPr lang="en-US" sz="1400" u="none" strike="noStrike">
                          <a:solidFill>
                            <a:srgbClr val="FF3300"/>
                          </a:solidFill>
                          <a:effectLst>
                            <a:outerShdw blurRad="38100" dist="38100" dir="2700000" algn="tl">
                              <a:srgbClr val="000000">
                                <a:alpha val="43137"/>
                              </a:srgbClr>
                            </a:outerShdw>
                          </a:effectLst>
                          <a:highlight>
                            <a:srgbClr val="FFCC66"/>
                          </a:highlight>
                        </a:rPr>
                        <a:t>Rehab</a:t>
                      </a:r>
                      <a:endParaRPr lang="en-US" sz="1400" b="1" i="0" u="none" strike="noStrike">
                        <a:solidFill>
                          <a:srgbClr val="FF3300"/>
                        </a:solidFill>
                        <a:effectLst>
                          <a:outerShdw blurRad="38100" dist="38100" dir="2700000" algn="tl">
                            <a:srgbClr val="000000">
                              <a:alpha val="43137"/>
                            </a:srgbClr>
                          </a:outerShdw>
                        </a:effectLst>
                        <a:highlight>
                          <a:srgbClr val="FFCC66"/>
                        </a:highlight>
                        <a:latin typeface="Arial" panose="020B0604020202020204" pitchFamily="34" charset="0"/>
                      </a:endParaRPr>
                    </a:p>
                  </a:txBody>
                  <a:tcPr marL="9525" marR="9525" marT="9525" marB="0" anchor="ctr"/>
                </a:tc>
                <a:extLst>
                  <a:ext uri="{0D108BD9-81ED-4DB2-BD59-A6C34878D82A}">
                    <a16:rowId xmlns:a16="http://schemas.microsoft.com/office/drawing/2014/main" val="3135378219"/>
                  </a:ext>
                </a:extLst>
              </a:tr>
              <a:tr h="581025">
                <a:tc>
                  <a:txBody>
                    <a:bodyPr/>
                    <a:lstStyle/>
                    <a:p>
                      <a:pPr algn="ctr" rtl="0" fontAlgn="ctr"/>
                      <a:r>
                        <a:rPr lang="en-US" sz="1400" u="none" strike="noStrike">
                          <a:effectLst/>
                        </a:rPr>
                        <a:t>Fleet 50</a:t>
                      </a:r>
                      <a:endParaRPr lang="en-US" sz="14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en-US" sz="2000" u="none" strike="noStrike">
                          <a:effectLst/>
                        </a:rPr>
                        <a:t>40</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000" u="none" strike="noStrike">
                          <a:effectLst/>
                        </a:rPr>
                        <a:t>1996</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000" u="none" strike="noStrike">
                          <a:solidFill>
                            <a:srgbClr val="0000FF"/>
                          </a:solidFill>
                          <a:effectLst/>
                        </a:rPr>
                        <a:t>40</a:t>
                      </a:r>
                      <a:endParaRPr lang="en-US" sz="2000" b="0" i="0" u="none" strike="noStrike">
                        <a:solidFill>
                          <a:srgbClr val="0000FF"/>
                        </a:solidFill>
                        <a:effectLst/>
                        <a:latin typeface="Arial" panose="020B0604020202020204" pitchFamily="34" charset="0"/>
                      </a:endParaRPr>
                    </a:p>
                  </a:txBody>
                  <a:tcPr marL="9525" marR="9525" marT="9525" marB="0" anchor="ctr"/>
                </a:tc>
                <a:tc>
                  <a:txBody>
                    <a:bodyPr/>
                    <a:lstStyle/>
                    <a:p>
                      <a:pPr algn="ctr" rtl="0" fontAlgn="ctr"/>
                      <a:r>
                        <a:rPr lang="en-US" sz="2000" u="none" strike="noStrike">
                          <a:solidFill>
                            <a:srgbClr val="0000FF"/>
                          </a:solidFill>
                          <a:effectLst/>
                        </a:rPr>
                        <a:t>0</a:t>
                      </a:r>
                      <a:endParaRPr lang="en-US" sz="2000" b="0" i="0" u="none" strike="noStrike">
                        <a:solidFill>
                          <a:srgbClr val="0000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975105542"/>
                  </a:ext>
                </a:extLst>
              </a:tr>
              <a:tr h="628650">
                <a:tc>
                  <a:txBody>
                    <a:bodyPr/>
                    <a:lstStyle/>
                    <a:p>
                      <a:pPr algn="ctr" rtl="0" fontAlgn="ctr"/>
                      <a:r>
                        <a:rPr lang="en-US" sz="1400" u="none" strike="noStrike">
                          <a:effectLst/>
                        </a:rPr>
                        <a:t>Fleet 51</a:t>
                      </a:r>
                      <a:endParaRPr lang="en-US" sz="14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en-US" sz="2000" u="none" strike="noStrike">
                          <a:effectLst/>
                        </a:rPr>
                        <a:t>34</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000" u="none" strike="noStrike">
                          <a:effectLst/>
                        </a:rPr>
                        <a:t>1998</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000" u="none" strike="noStrike">
                          <a:solidFill>
                            <a:srgbClr val="0000FF"/>
                          </a:solidFill>
                          <a:effectLst/>
                        </a:rPr>
                        <a:t>34</a:t>
                      </a:r>
                      <a:endParaRPr lang="en-US" sz="2000" b="0" i="0" u="none" strike="noStrike">
                        <a:solidFill>
                          <a:srgbClr val="0000FF"/>
                        </a:solidFill>
                        <a:effectLst/>
                        <a:latin typeface="Arial" panose="020B0604020202020204" pitchFamily="34" charset="0"/>
                      </a:endParaRPr>
                    </a:p>
                  </a:txBody>
                  <a:tcPr marL="9525" marR="9525" marT="9525" marB="0" anchor="ctr"/>
                </a:tc>
                <a:tc>
                  <a:txBody>
                    <a:bodyPr/>
                    <a:lstStyle/>
                    <a:p>
                      <a:pPr algn="ctr" rtl="0" fontAlgn="ctr"/>
                      <a:r>
                        <a:rPr lang="en-US" sz="2000" u="none" strike="noStrike">
                          <a:solidFill>
                            <a:srgbClr val="0000FF"/>
                          </a:solidFill>
                          <a:effectLst/>
                        </a:rPr>
                        <a:t>0</a:t>
                      </a:r>
                      <a:endParaRPr lang="en-US" sz="2000" b="0" i="0" u="none" strike="noStrike">
                        <a:solidFill>
                          <a:srgbClr val="0000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341768251"/>
                  </a:ext>
                </a:extLst>
              </a:tr>
              <a:tr h="628650">
                <a:tc>
                  <a:txBody>
                    <a:bodyPr/>
                    <a:lstStyle/>
                    <a:p>
                      <a:pPr algn="ctr" rtl="0" fontAlgn="ctr"/>
                      <a:r>
                        <a:rPr lang="en-US" sz="1400" u="none" strike="noStrike">
                          <a:effectLst/>
                        </a:rPr>
                        <a:t>Fleet 52</a:t>
                      </a:r>
                      <a:endParaRPr lang="en-US" sz="14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en-US" sz="2000" u="none" strike="noStrike">
                          <a:effectLst/>
                        </a:rPr>
                        <a:t>21</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000" u="none" strike="noStrike">
                          <a:effectLst/>
                        </a:rPr>
                        <a:t>1998</a:t>
                      </a:r>
                      <a:endParaRPr lang="en-US" sz="2000" b="0"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000" b="0" i="0" u="none" strike="noStrike">
                          <a:solidFill>
                            <a:srgbClr val="0000FF"/>
                          </a:solidFill>
                          <a:effectLst/>
                          <a:latin typeface="Arial" panose="020B0604020202020204" pitchFamily="34" charset="0"/>
                        </a:rPr>
                        <a:t>11</a:t>
                      </a:r>
                    </a:p>
                  </a:txBody>
                  <a:tcPr marL="9525" marR="9525" marT="9525" marB="0" anchor="ctr"/>
                </a:tc>
                <a:tc>
                  <a:txBody>
                    <a:bodyPr/>
                    <a:lstStyle/>
                    <a:p>
                      <a:pPr algn="ctr" rtl="0" fontAlgn="ctr"/>
                      <a:r>
                        <a:rPr lang="en-US" sz="2000" u="none" strike="noStrike">
                          <a:solidFill>
                            <a:srgbClr val="0000FF"/>
                          </a:solidFill>
                          <a:effectLst/>
                        </a:rPr>
                        <a:t>0</a:t>
                      </a:r>
                      <a:endParaRPr lang="en-US" sz="2000" b="0" i="0" u="none" strike="noStrike">
                        <a:solidFill>
                          <a:srgbClr val="0000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478009008"/>
                  </a:ext>
                </a:extLst>
              </a:tr>
              <a:tr h="628650">
                <a:tc gridSpan="3">
                  <a:txBody>
                    <a:bodyPr/>
                    <a:lstStyle/>
                    <a:p>
                      <a:pPr algn="ctr" rtl="0" fontAlgn="ctr"/>
                      <a:r>
                        <a:rPr lang="en-US" sz="1400" u="none" strike="noStrike">
                          <a:effectLst/>
                        </a:rPr>
                        <a:t>Total</a:t>
                      </a:r>
                      <a:endParaRPr lang="en-US" sz="1400" b="1" i="0" u="none" strike="noStrike">
                        <a:solidFill>
                          <a:srgbClr val="FFFFFF"/>
                        </a:solidFill>
                        <a:effectLst/>
                        <a:latin typeface="Arial" panose="020B0604020202020204" pitchFamily="34" charset="0"/>
                      </a:endParaRPr>
                    </a:p>
                  </a:txBody>
                  <a:tcPr marL="9525" marR="9525" marT="9525" marB="0" anchor="ctr"/>
                </a:tc>
                <a:tc hMerge="1">
                  <a:txBody>
                    <a:bodyPr/>
                    <a:lstStyle/>
                    <a:p>
                      <a:endParaRPr lang="en-US"/>
                    </a:p>
                  </a:txBody>
                  <a:tcPr/>
                </a:tc>
                <a:tc hMerge="1">
                  <a:txBody>
                    <a:bodyPr/>
                    <a:lstStyle/>
                    <a:p>
                      <a:endParaRPr lang="en-US"/>
                    </a:p>
                  </a:txBody>
                  <a:tcPr/>
                </a:tc>
                <a:tc>
                  <a:txBody>
                    <a:bodyPr/>
                    <a:lstStyle/>
                    <a:p>
                      <a:pPr algn="ctr" rtl="0" fontAlgn="ctr"/>
                      <a:r>
                        <a:rPr lang="en-US" sz="2400" b="1" u="none" strike="noStrike">
                          <a:effectLst/>
                        </a:rPr>
                        <a:t>85</a:t>
                      </a:r>
                      <a:endParaRPr lang="en-US" sz="2400" b="1" i="0" u="none" strike="noStrike">
                        <a:solidFill>
                          <a:srgbClr val="000000"/>
                        </a:solidFill>
                        <a:effectLst/>
                        <a:latin typeface="Arial" panose="020B0604020202020204" pitchFamily="34" charset="0"/>
                      </a:endParaRPr>
                    </a:p>
                  </a:txBody>
                  <a:tcPr marL="9525" marR="9525" marT="9525" marB="0" anchor="ctr"/>
                </a:tc>
                <a:tc>
                  <a:txBody>
                    <a:bodyPr/>
                    <a:lstStyle/>
                    <a:p>
                      <a:pPr algn="ctr" rtl="0" fontAlgn="ctr"/>
                      <a:r>
                        <a:rPr lang="en-US" sz="2400" b="1" u="none" strike="noStrike">
                          <a:effectLst/>
                        </a:rPr>
                        <a:t>0</a:t>
                      </a:r>
                      <a:endParaRPr lang="en-US" sz="2400" b="1" i="0" u="none" strike="noStrike">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89234349"/>
                  </a:ext>
                </a:extLst>
              </a:tr>
            </a:tbl>
          </a:graphicData>
        </a:graphic>
      </p:graphicFrame>
      <p:sp>
        <p:nvSpPr>
          <p:cNvPr id="3" name="Rectangle 2">
            <a:extLst>
              <a:ext uri="{FF2B5EF4-FFF2-40B4-BE49-F238E27FC236}">
                <a16:creationId xmlns:a16="http://schemas.microsoft.com/office/drawing/2014/main" id="{1B5968B2-55AF-4326-86F5-2D8CA05B25B0}"/>
              </a:ext>
            </a:extLst>
          </p:cNvPr>
          <p:cNvSpPr/>
          <p:nvPr/>
        </p:nvSpPr>
        <p:spPr>
          <a:xfrm>
            <a:off x="973728" y="511946"/>
            <a:ext cx="7494411" cy="1877437"/>
          </a:xfrm>
          <a:prstGeom prst="rect">
            <a:avLst/>
          </a:prstGeom>
        </p:spPr>
        <p:txBody>
          <a:bodyPr wrap="square">
            <a:spAutoFit/>
          </a:bodyPr>
          <a:lstStyle/>
          <a:p>
            <a:r>
              <a:rPr lang="en-US" sz="3200" b="1">
                <a:solidFill>
                  <a:srgbClr val="FF0000"/>
                </a:solidFill>
                <a:effectLst>
                  <a:outerShdw blurRad="38100" dist="38100" dir="2700000" algn="tl">
                    <a:srgbClr val="000000"/>
                  </a:outerShdw>
                </a:effectLst>
              </a:rPr>
              <a:t>Scenario – IV  [</a:t>
            </a:r>
            <a:r>
              <a:rPr lang="en-US" sz="2800" b="1" u="sng">
                <a:solidFill>
                  <a:srgbClr val="FF0000"/>
                </a:solidFill>
                <a:effectLst>
                  <a:outerShdw blurRad="38100" dist="38100" dir="2700000" algn="tl">
                    <a:srgbClr val="000000"/>
                  </a:outerShdw>
                </a:effectLst>
              </a:rPr>
              <a:t>NEW (85) LRVs]</a:t>
            </a:r>
            <a:br>
              <a:rPr lang="en-US" sz="2800" b="1">
                <a:solidFill>
                  <a:srgbClr val="FF0000"/>
                </a:solidFill>
                <a:effectLst>
                  <a:outerShdw blurRad="38100" dist="38100" dir="2700000" algn="tl">
                    <a:srgbClr val="000000"/>
                  </a:outerShdw>
                </a:effectLst>
              </a:rPr>
            </a:br>
            <a:r>
              <a:rPr lang="en-US" sz="2800" b="1">
                <a:effectLst>
                  <a:outerShdw blurRad="38100" dist="38100" dir="2700000" algn="tl">
                    <a:srgbClr val="000000"/>
                  </a:outerShdw>
                </a:effectLst>
              </a:rPr>
              <a:t>Total:</a:t>
            </a:r>
          </a:p>
          <a:p>
            <a:pPr marL="966788" lvl="1" indent="-514350">
              <a:buFont typeface="Wingdings" panose="05000000000000000000" pitchFamily="2" charset="2"/>
              <a:buChar char="Ø"/>
            </a:pPr>
            <a:r>
              <a:rPr lang="en-US" sz="2800" b="1">
                <a:effectLst>
                  <a:outerShdw blurRad="38100" dist="38100" dir="2700000" algn="tl">
                    <a:srgbClr val="000000"/>
                  </a:outerShdw>
                </a:effectLst>
              </a:rPr>
              <a:t>NEW = 85 ea.</a:t>
            </a:r>
          </a:p>
          <a:p>
            <a:pPr marL="966788" lvl="1" indent="-514350">
              <a:buFont typeface="Wingdings" panose="05000000000000000000" pitchFamily="2" charset="2"/>
              <a:buChar char="Ø"/>
            </a:pPr>
            <a:r>
              <a:rPr lang="en-US" sz="2800" b="1">
                <a:effectLst>
                  <a:outerShdw blurRad="38100" dist="38100" dir="2700000" algn="tl">
                    <a:srgbClr val="000000"/>
                  </a:outerShdw>
                </a:effectLst>
              </a:rPr>
              <a:t>EOLEP = 0 ea.</a:t>
            </a:r>
            <a:endParaRPr lang="en-US" sz="2800"/>
          </a:p>
        </p:txBody>
      </p:sp>
    </p:spTree>
    <p:extLst>
      <p:ext uri="{BB962C8B-B14F-4D97-AF65-F5344CB8AC3E}">
        <p14:creationId xmlns:p14="http://schemas.microsoft.com/office/powerpoint/2010/main" val="202376424"/>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72745" y="6599730"/>
            <a:ext cx="364445" cy="258270"/>
          </a:xfrm>
        </p:spPr>
        <p:txBody>
          <a:bodyPr/>
          <a:lstStyle/>
          <a:p>
            <a:pPr>
              <a:defRPr/>
            </a:pPr>
            <a:fld id="{6BBA0A9D-EFC4-43BE-91AD-D9A571F0ED32}" type="slidenum">
              <a:rPr lang="en-US" b="1" smtClean="0"/>
              <a:pPr>
                <a:defRPr/>
              </a:pPr>
              <a:t>26</a:t>
            </a:fld>
            <a:endParaRPr lang="en-US" b="1"/>
          </a:p>
        </p:txBody>
      </p:sp>
      <p:sp>
        <p:nvSpPr>
          <p:cNvPr id="5" name="Rectangle 4"/>
          <p:cNvSpPr/>
          <p:nvPr/>
        </p:nvSpPr>
        <p:spPr>
          <a:xfrm>
            <a:off x="103128" y="509132"/>
            <a:ext cx="6465608" cy="1323439"/>
          </a:xfrm>
          <a:prstGeom prst="rect">
            <a:avLst/>
          </a:prstGeom>
          <a:ln>
            <a:solidFill>
              <a:schemeClr val="tx1"/>
            </a:solidFill>
          </a:ln>
        </p:spPr>
        <p:txBody>
          <a:bodyPr wrap="square">
            <a:spAutoFit/>
          </a:bodyPr>
          <a:lstStyle/>
          <a:p>
            <a:pPr lvl="1" indent="0"/>
            <a:r>
              <a:rPr lang="en-US" sz="2000" b="1">
                <a:solidFill>
                  <a:srgbClr val="FFC000"/>
                </a:solidFill>
                <a:effectLst>
                  <a:outerShdw blurRad="38100" dist="38100" dir="2700000" algn="tl">
                    <a:srgbClr val="000000">
                      <a:alpha val="43137"/>
                    </a:srgbClr>
                  </a:outerShdw>
                  <a:reflection blurRad="12700" stA="48000" endA="300" endPos="55000" dir="5400000" sy="-90000" algn="bl" rotWithShape="0"/>
                </a:effectLst>
              </a:rPr>
              <a:t>DART FP Snapshot </a:t>
            </a:r>
          </a:p>
          <a:p>
            <a:pPr marL="795338" lvl="1" indent="-342900">
              <a:buFont typeface="Wingdings" panose="05000000000000000000" pitchFamily="2" charset="2"/>
              <a:buChar char="Ø"/>
            </a:pPr>
            <a:r>
              <a:rPr lang="en-US" sz="2000" b="1">
                <a:effectLst>
                  <a:outerShdw blurRad="38100" dist="38100" dir="2700000" algn="tl">
                    <a:srgbClr val="000000">
                      <a:alpha val="43137"/>
                    </a:srgbClr>
                  </a:outerShdw>
                  <a:reflection blurRad="12700" stA="48000" endA="300" endPos="55000" dir="5400000" sy="-90000" algn="bl" rotWithShape="0"/>
                </a:effectLst>
              </a:rPr>
              <a:t>Project Cost Model</a:t>
            </a:r>
          </a:p>
          <a:p>
            <a:pPr marL="795338" lvl="1" indent="-342900">
              <a:buFont typeface="Wingdings" panose="05000000000000000000" pitchFamily="2" charset="2"/>
              <a:buChar char="Ø"/>
            </a:pPr>
            <a:r>
              <a:rPr lang="en-US" sz="2000" b="1">
                <a:effectLst>
                  <a:outerShdw blurRad="38100" dist="38100" dir="2700000" algn="tl">
                    <a:srgbClr val="000000">
                      <a:alpha val="43137"/>
                    </a:srgbClr>
                  </a:outerShdw>
                  <a:reflection blurRad="12700" stA="48000" endA="300" endPos="55000" dir="5400000" sy="-90000" algn="bl" rotWithShape="0"/>
                </a:effectLst>
              </a:rPr>
              <a:t>Projected Impact w/ Options/Scenarios Overlay</a:t>
            </a:r>
            <a:endParaRPr lang="en-US" sz="2000"/>
          </a:p>
        </p:txBody>
      </p:sp>
      <p:pic>
        <p:nvPicPr>
          <p:cNvPr id="4" name="Picture 3">
            <a:extLst>
              <a:ext uri="{FF2B5EF4-FFF2-40B4-BE49-F238E27FC236}">
                <a16:creationId xmlns:a16="http://schemas.microsoft.com/office/drawing/2014/main" id="{DD67A3A4-B0D0-4833-BAB9-6EFE540DF8BD}"/>
              </a:ext>
            </a:extLst>
          </p:cNvPr>
          <p:cNvPicPr>
            <a:picLocks noChangeAspect="1"/>
          </p:cNvPicPr>
          <p:nvPr/>
        </p:nvPicPr>
        <p:blipFill>
          <a:blip r:embed="rId3"/>
          <a:stretch>
            <a:fillRect/>
          </a:stretch>
        </p:blipFill>
        <p:spPr>
          <a:xfrm>
            <a:off x="6634441" y="377465"/>
            <a:ext cx="2340190" cy="1685075"/>
          </a:xfrm>
          <a:prstGeom prst="rect">
            <a:avLst/>
          </a:prstGeom>
          <a:ln>
            <a:noFill/>
          </a:ln>
          <a:effectLst>
            <a:softEdge rad="112500"/>
          </a:effectLst>
        </p:spPr>
      </p:pic>
      <p:pic>
        <p:nvPicPr>
          <p:cNvPr id="6" name="Picture 5">
            <a:extLst>
              <a:ext uri="{FF2B5EF4-FFF2-40B4-BE49-F238E27FC236}">
                <a16:creationId xmlns:a16="http://schemas.microsoft.com/office/drawing/2014/main" id="{669B5A7F-9513-4A4C-BD0D-E11E49CDE260}"/>
              </a:ext>
            </a:extLst>
          </p:cNvPr>
          <p:cNvPicPr>
            <a:picLocks noChangeAspect="1"/>
          </p:cNvPicPr>
          <p:nvPr/>
        </p:nvPicPr>
        <p:blipFill>
          <a:blip r:embed="rId4"/>
          <a:stretch>
            <a:fillRect/>
          </a:stretch>
        </p:blipFill>
        <p:spPr>
          <a:xfrm>
            <a:off x="0" y="2103808"/>
            <a:ext cx="9144000" cy="3815729"/>
          </a:xfrm>
          <a:prstGeom prst="rect">
            <a:avLst/>
          </a:prstGeom>
        </p:spPr>
      </p:pic>
    </p:spTree>
    <p:extLst>
      <p:ext uri="{BB962C8B-B14F-4D97-AF65-F5344CB8AC3E}">
        <p14:creationId xmlns:p14="http://schemas.microsoft.com/office/powerpoint/2010/main" val="1589959186"/>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320284" y="2529728"/>
            <a:ext cx="4619910" cy="1766161"/>
          </a:xfrm>
        </p:spPr>
        <p:txBody>
          <a:bodyPr/>
          <a:lstStyle/>
          <a:p>
            <a:r>
              <a:rPr lang="EN-US" b="0">
                <a:latin typeface="Franklin Gothic Demi" panose="020B0703020102020204" pitchFamily="34" charset="0"/>
              </a:rPr>
              <a:t>Projected </a:t>
            </a:r>
          </a:p>
          <a:p>
            <a:r>
              <a:rPr lang="EN-US" b="0">
                <a:latin typeface="Franklin Gothic Demi" panose="020B0703020102020204" pitchFamily="34" charset="0"/>
              </a:rPr>
              <a:t>Delivery Schedule</a:t>
            </a:r>
            <a:endParaRPr lang="en-US" b="0"/>
          </a:p>
        </p:txBody>
      </p:sp>
    </p:spTree>
    <p:extLst>
      <p:ext uri="{BB962C8B-B14F-4D97-AF65-F5344CB8AC3E}">
        <p14:creationId xmlns:p14="http://schemas.microsoft.com/office/powerpoint/2010/main" val="1083565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72745" y="6599730"/>
            <a:ext cx="364445" cy="258270"/>
          </a:xfrm>
        </p:spPr>
        <p:txBody>
          <a:bodyPr/>
          <a:lstStyle/>
          <a:p>
            <a:pPr>
              <a:defRPr/>
            </a:pPr>
            <a:fld id="{6BBA0A9D-EFC4-43BE-91AD-D9A571F0ED32}" type="slidenum">
              <a:rPr lang="en-US" b="1" smtClean="0"/>
              <a:pPr>
                <a:defRPr/>
              </a:pPr>
              <a:t>28</a:t>
            </a:fld>
            <a:endParaRPr lang="en-US" b="1"/>
          </a:p>
        </p:txBody>
      </p:sp>
      <p:pic>
        <p:nvPicPr>
          <p:cNvPr id="6" name="Picture 5"/>
          <p:cNvPicPr>
            <a:picLocks noChangeAspect="1"/>
          </p:cNvPicPr>
          <p:nvPr/>
        </p:nvPicPr>
        <p:blipFill>
          <a:blip r:embed="rId3"/>
          <a:stretch>
            <a:fillRect/>
          </a:stretch>
        </p:blipFill>
        <p:spPr>
          <a:xfrm>
            <a:off x="-50800" y="19648"/>
            <a:ext cx="9194800" cy="6838352"/>
          </a:xfrm>
          <a:prstGeom prst="rect">
            <a:avLst/>
          </a:prstGeom>
        </p:spPr>
      </p:pic>
      <p:sp>
        <p:nvSpPr>
          <p:cNvPr id="9" name="Rectangle 8"/>
          <p:cNvSpPr/>
          <p:nvPr/>
        </p:nvSpPr>
        <p:spPr>
          <a:xfrm>
            <a:off x="3155284" y="5913904"/>
            <a:ext cx="2192564" cy="646331"/>
          </a:xfrm>
          <a:prstGeom prst="rect">
            <a:avLst/>
          </a:prstGeom>
          <a:ln>
            <a:solidFill>
              <a:schemeClr val="tx1"/>
            </a:solidFill>
          </a:ln>
        </p:spPr>
        <p:txBody>
          <a:bodyPr wrap="square">
            <a:spAutoFit/>
          </a:bodyPr>
          <a:lstStyle/>
          <a:p>
            <a:pPr algn="ctr"/>
            <a:r>
              <a:rPr lang="en-US" sz="1800" b="1">
                <a:solidFill>
                  <a:srgbClr val="0000CC"/>
                </a:solidFill>
                <a:effectLst>
                  <a:outerShdw blurRad="38100" dist="38100" dir="2700000" algn="tl">
                    <a:srgbClr val="000000">
                      <a:alpha val="43137"/>
                    </a:srgbClr>
                  </a:outerShdw>
                  <a:reflection blurRad="12700" stA="48000" endA="300" endPos="55000" dir="5400000" sy="-90000" algn="bl" rotWithShape="0"/>
                </a:effectLst>
              </a:rPr>
              <a:t>Project Timeline Schedule</a:t>
            </a:r>
            <a:endParaRPr lang="en-US" sz="1800">
              <a:solidFill>
                <a:srgbClr val="0000CC"/>
              </a:solidFill>
            </a:endParaRPr>
          </a:p>
        </p:txBody>
      </p:sp>
      <p:sp>
        <p:nvSpPr>
          <p:cNvPr id="5" name="Rectangle 4">
            <a:extLst>
              <a:ext uri="{FF2B5EF4-FFF2-40B4-BE49-F238E27FC236}">
                <a16:creationId xmlns:a16="http://schemas.microsoft.com/office/drawing/2014/main" id="{916CF503-F39D-40C8-B9CB-9297189A327B}"/>
              </a:ext>
            </a:extLst>
          </p:cNvPr>
          <p:cNvSpPr/>
          <p:nvPr/>
        </p:nvSpPr>
        <p:spPr>
          <a:xfrm>
            <a:off x="4251566" y="719414"/>
            <a:ext cx="3716467" cy="523220"/>
          </a:xfrm>
          <a:prstGeom prst="rect">
            <a:avLst/>
          </a:prstGeom>
          <a:ln>
            <a:solidFill>
              <a:schemeClr val="tx1"/>
            </a:solidFill>
          </a:ln>
        </p:spPr>
        <p:txBody>
          <a:bodyPr wrap="none">
            <a:spAutoFit/>
          </a:bodyPr>
          <a:lstStyle/>
          <a:p>
            <a:r>
              <a:rPr lang="en-US" sz="1400" b="1" cap="small">
                <a:effectLst>
                  <a:reflection blurRad="12700" stA="48000" endA="300" endPos="55000" dir="5400000" sy="-90000" algn="bl" rotWithShape="0"/>
                </a:effectLst>
              </a:rPr>
              <a:t>Professional Services Contract Start:  </a:t>
            </a:r>
          </a:p>
          <a:p>
            <a:r>
              <a:rPr lang="en-US" sz="1400" b="1" cap="small">
                <a:solidFill>
                  <a:srgbClr val="C00000"/>
                </a:solidFill>
                <a:effectLst>
                  <a:outerShdw blurRad="38100" dist="38100" dir="2700000" algn="tl">
                    <a:srgbClr val="000000">
                      <a:alpha val="43137"/>
                    </a:srgbClr>
                  </a:outerShdw>
                  <a:reflection blurRad="12700" stA="48000" endA="300" endPos="55000" dir="5400000" sy="-90000" algn="bl" rotWithShape="0"/>
                </a:effectLst>
              </a:rPr>
              <a:t>Mar. 2019</a:t>
            </a:r>
            <a:endParaRPr lang="en-US" sz="1400" cap="small">
              <a:solidFill>
                <a:srgbClr val="C0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8" name="Rectangle 7">
            <a:extLst>
              <a:ext uri="{FF2B5EF4-FFF2-40B4-BE49-F238E27FC236}">
                <a16:creationId xmlns:a16="http://schemas.microsoft.com/office/drawing/2014/main" id="{110813DE-9BC4-4680-9EB7-10A01011D6FA}"/>
              </a:ext>
            </a:extLst>
          </p:cNvPr>
          <p:cNvSpPr/>
          <p:nvPr/>
        </p:nvSpPr>
        <p:spPr>
          <a:xfrm>
            <a:off x="4669255" y="1293434"/>
            <a:ext cx="2757486" cy="523220"/>
          </a:xfrm>
          <a:prstGeom prst="rect">
            <a:avLst/>
          </a:prstGeom>
          <a:ln>
            <a:solidFill>
              <a:schemeClr val="tx1"/>
            </a:solidFill>
          </a:ln>
        </p:spPr>
        <p:txBody>
          <a:bodyPr wrap="none">
            <a:spAutoFit/>
          </a:bodyPr>
          <a:lstStyle/>
          <a:p>
            <a:r>
              <a:rPr lang="en-US" sz="1400" b="1" cap="small">
                <a:effectLst>
                  <a:reflection blurRad="12700" stA="48000" endA="300" endPos="55000" dir="5400000" sy="-90000" algn="bl" rotWithShape="0"/>
                </a:effectLst>
              </a:rPr>
              <a:t>Spec Development Finalized:  </a:t>
            </a:r>
          </a:p>
          <a:p>
            <a:r>
              <a:rPr lang="en-US" sz="1400" b="1" cap="small">
                <a:solidFill>
                  <a:srgbClr val="C00000"/>
                </a:solidFill>
                <a:effectLst>
                  <a:outerShdw blurRad="38100" dist="38100" dir="2700000" algn="tl">
                    <a:srgbClr val="000000">
                      <a:alpha val="43137"/>
                    </a:srgbClr>
                  </a:outerShdw>
                  <a:reflection blurRad="12700" stA="48000" endA="300" endPos="55000" dir="5400000" sy="-90000" algn="bl" rotWithShape="0"/>
                </a:effectLst>
              </a:rPr>
              <a:t>Nov. 2019</a:t>
            </a:r>
            <a:endParaRPr lang="en-US" sz="1400" cap="small">
              <a:solidFill>
                <a:srgbClr val="C0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1" name="Rectangle 10">
            <a:extLst>
              <a:ext uri="{FF2B5EF4-FFF2-40B4-BE49-F238E27FC236}">
                <a16:creationId xmlns:a16="http://schemas.microsoft.com/office/drawing/2014/main" id="{666A6207-4910-4F63-836C-E0AC93FAA49E}"/>
              </a:ext>
            </a:extLst>
          </p:cNvPr>
          <p:cNvSpPr/>
          <p:nvPr/>
        </p:nvSpPr>
        <p:spPr>
          <a:xfrm>
            <a:off x="4923255" y="1876524"/>
            <a:ext cx="2313069" cy="523220"/>
          </a:xfrm>
          <a:prstGeom prst="rect">
            <a:avLst/>
          </a:prstGeom>
          <a:ln>
            <a:solidFill>
              <a:schemeClr val="tx1"/>
            </a:solidFill>
          </a:ln>
        </p:spPr>
        <p:txBody>
          <a:bodyPr wrap="none">
            <a:spAutoFit/>
          </a:bodyPr>
          <a:lstStyle/>
          <a:p>
            <a:r>
              <a:rPr lang="en-US" sz="1400" b="1" cap="small">
                <a:effectLst>
                  <a:reflection blurRad="12700" stA="48000" endA="300" endPos="55000" dir="5400000" sy="-90000" algn="bl" rotWithShape="0"/>
                </a:effectLst>
              </a:rPr>
              <a:t>Procurement Process:  </a:t>
            </a:r>
          </a:p>
          <a:p>
            <a:r>
              <a:rPr lang="en-US" sz="1400" b="1" cap="small">
                <a:solidFill>
                  <a:srgbClr val="C00000"/>
                </a:solidFill>
                <a:effectLst>
                  <a:outerShdw blurRad="38100" dist="38100" dir="2700000" algn="tl">
                    <a:srgbClr val="000000">
                      <a:alpha val="43137"/>
                    </a:srgbClr>
                  </a:outerShdw>
                  <a:reflection blurRad="12700" stA="48000" endA="300" endPos="55000" dir="5400000" sy="-90000" algn="bl" rotWithShape="0"/>
                </a:effectLst>
              </a:rPr>
              <a:t>Nov. 2019 thru Feb. 2021</a:t>
            </a:r>
            <a:endParaRPr lang="en-US" sz="1400" cap="small">
              <a:solidFill>
                <a:srgbClr val="C0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2" name="Rectangle 11">
            <a:extLst>
              <a:ext uri="{FF2B5EF4-FFF2-40B4-BE49-F238E27FC236}">
                <a16:creationId xmlns:a16="http://schemas.microsoft.com/office/drawing/2014/main" id="{EF895632-69E2-4340-8811-82E35C29A4FB}"/>
              </a:ext>
            </a:extLst>
          </p:cNvPr>
          <p:cNvSpPr/>
          <p:nvPr/>
        </p:nvSpPr>
        <p:spPr>
          <a:xfrm>
            <a:off x="5143389" y="2457395"/>
            <a:ext cx="2387192" cy="523220"/>
          </a:xfrm>
          <a:prstGeom prst="rect">
            <a:avLst/>
          </a:prstGeom>
          <a:ln>
            <a:solidFill>
              <a:schemeClr val="tx1"/>
            </a:solidFill>
          </a:ln>
        </p:spPr>
        <p:txBody>
          <a:bodyPr wrap="none">
            <a:spAutoFit/>
          </a:bodyPr>
          <a:lstStyle/>
          <a:p>
            <a:r>
              <a:rPr lang="en-US" sz="1400" b="1" cap="small">
                <a:effectLst>
                  <a:reflection blurRad="12700" stA="48000" endA="300" endPos="55000" dir="5400000" sy="-90000" algn="bl" rotWithShape="0"/>
                </a:effectLst>
              </a:rPr>
              <a:t>Pilot Car / FAI:  </a:t>
            </a:r>
          </a:p>
          <a:p>
            <a:r>
              <a:rPr lang="en-US" sz="1400" b="1" cap="small">
                <a:solidFill>
                  <a:srgbClr val="C00000"/>
                </a:solidFill>
                <a:effectLst>
                  <a:outerShdw blurRad="38100" dist="38100" dir="2700000" algn="tl">
                    <a:srgbClr val="000000">
                      <a:alpha val="43137"/>
                    </a:srgbClr>
                  </a:outerShdw>
                  <a:reflection blurRad="12700" stA="48000" endA="300" endPos="55000" dir="5400000" sy="-90000" algn="bl" rotWithShape="0"/>
                </a:effectLst>
              </a:rPr>
              <a:t>Mar. 2021 thru Sept 2022</a:t>
            </a:r>
            <a:endParaRPr lang="en-US" sz="1400" cap="small">
              <a:solidFill>
                <a:srgbClr val="C0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13" name="Rectangle 12">
            <a:extLst>
              <a:ext uri="{FF2B5EF4-FFF2-40B4-BE49-F238E27FC236}">
                <a16:creationId xmlns:a16="http://schemas.microsoft.com/office/drawing/2014/main" id="{2F3E6D0B-9729-4FAA-8DA1-74383768A441}"/>
              </a:ext>
            </a:extLst>
          </p:cNvPr>
          <p:cNvSpPr/>
          <p:nvPr/>
        </p:nvSpPr>
        <p:spPr>
          <a:xfrm>
            <a:off x="5456351" y="3094107"/>
            <a:ext cx="3220009" cy="523220"/>
          </a:xfrm>
          <a:prstGeom prst="rect">
            <a:avLst/>
          </a:prstGeom>
          <a:ln>
            <a:solidFill>
              <a:schemeClr val="tx1"/>
            </a:solidFill>
          </a:ln>
        </p:spPr>
        <p:txBody>
          <a:bodyPr wrap="square">
            <a:spAutoFit/>
          </a:bodyPr>
          <a:lstStyle/>
          <a:p>
            <a:r>
              <a:rPr lang="en-US" sz="1400" b="1" cap="small">
                <a:effectLst>
                  <a:reflection blurRad="12700" stA="48000" endA="300" endPos="55000" dir="5400000" sy="-90000" algn="bl" rotWithShape="0"/>
                </a:effectLst>
              </a:rPr>
              <a:t>Production Vehicles (6-car float):  </a:t>
            </a:r>
          </a:p>
          <a:p>
            <a:r>
              <a:rPr lang="en-US" sz="1400" b="1" cap="small">
                <a:solidFill>
                  <a:srgbClr val="C00000"/>
                </a:solidFill>
                <a:effectLst>
                  <a:outerShdw blurRad="38100" dist="38100" dir="2700000" algn="tl">
                    <a:srgbClr val="000000">
                      <a:alpha val="43137"/>
                    </a:srgbClr>
                  </a:outerShdw>
                  <a:reflection blurRad="12700" stA="48000" endA="300" endPos="55000" dir="5400000" sy="-90000" algn="bl" rotWithShape="0"/>
                </a:effectLst>
              </a:rPr>
              <a:t>Jun. 2022 thru Aug. 2029</a:t>
            </a:r>
            <a:endParaRPr lang="en-US" sz="1400" cap="small">
              <a:solidFill>
                <a:srgbClr val="C00000"/>
              </a:solidFill>
              <a:effectLst>
                <a:outerShdw blurRad="38100" dist="38100" dir="2700000" algn="tl">
                  <a:srgbClr val="000000">
                    <a:alpha val="43137"/>
                  </a:srgbClr>
                </a:outerShdw>
                <a:reflection blurRad="12700" stA="48000" endA="300" endPos="55000" dir="5400000" sy="-90000" algn="bl" rotWithShape="0"/>
              </a:effectLst>
            </a:endParaRPr>
          </a:p>
        </p:txBody>
      </p:sp>
    </p:spTree>
    <p:extLst>
      <p:ext uri="{BB962C8B-B14F-4D97-AF65-F5344CB8AC3E}">
        <p14:creationId xmlns:p14="http://schemas.microsoft.com/office/powerpoint/2010/main" val="338443950"/>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72745" y="6599730"/>
            <a:ext cx="364445" cy="258270"/>
          </a:xfrm>
        </p:spPr>
        <p:txBody>
          <a:bodyPr/>
          <a:lstStyle/>
          <a:p>
            <a:pPr>
              <a:defRPr/>
            </a:pPr>
            <a:fld id="{6BBA0A9D-EFC4-43BE-91AD-D9A571F0ED32}" type="slidenum">
              <a:rPr lang="en-US" b="1" smtClean="0"/>
              <a:pPr>
                <a:defRPr/>
              </a:pPr>
              <a:t>29</a:t>
            </a:fld>
            <a:endParaRPr lang="en-US" b="1"/>
          </a:p>
        </p:txBody>
      </p:sp>
      <p:pic>
        <p:nvPicPr>
          <p:cNvPr id="4" name="Picture 3"/>
          <p:cNvPicPr>
            <a:picLocks noChangeAspect="1"/>
          </p:cNvPicPr>
          <p:nvPr/>
        </p:nvPicPr>
        <p:blipFill>
          <a:blip r:embed="rId3"/>
          <a:stretch>
            <a:fillRect/>
          </a:stretch>
        </p:blipFill>
        <p:spPr>
          <a:xfrm>
            <a:off x="172158" y="786290"/>
            <a:ext cx="8935154" cy="5112155"/>
          </a:xfrm>
          <a:prstGeom prst="rect">
            <a:avLst/>
          </a:prstGeom>
        </p:spPr>
      </p:pic>
      <p:sp>
        <p:nvSpPr>
          <p:cNvPr id="5" name="Rectangle 4"/>
          <p:cNvSpPr/>
          <p:nvPr/>
        </p:nvSpPr>
        <p:spPr>
          <a:xfrm>
            <a:off x="2792382" y="344965"/>
            <a:ext cx="3053080" cy="369332"/>
          </a:xfrm>
          <a:prstGeom prst="rect">
            <a:avLst/>
          </a:prstGeom>
          <a:ln>
            <a:solidFill>
              <a:schemeClr val="tx1"/>
            </a:solidFill>
          </a:ln>
        </p:spPr>
        <p:txBody>
          <a:bodyPr wrap="none">
            <a:spAutoFit/>
          </a:bodyPr>
          <a:lstStyle/>
          <a:p>
            <a:r>
              <a:rPr lang="en-US" sz="1800" b="1">
                <a:solidFill>
                  <a:srgbClr val="0000CC"/>
                </a:solidFill>
                <a:effectLst>
                  <a:outerShdw blurRad="38100" dist="38100" dir="2700000" algn="tl">
                    <a:srgbClr val="000000">
                      <a:alpha val="43137"/>
                    </a:srgbClr>
                  </a:outerShdw>
                  <a:reflection blurRad="12700" stA="48000" endA="300" endPos="55000" dir="5400000" sy="-90000" algn="bl" rotWithShape="0"/>
                </a:effectLst>
              </a:rPr>
              <a:t>Project Timeline Schedule</a:t>
            </a:r>
            <a:endParaRPr lang="en-US" sz="1800">
              <a:solidFill>
                <a:srgbClr val="0000CC"/>
              </a:solidFill>
            </a:endParaRPr>
          </a:p>
        </p:txBody>
      </p:sp>
      <p:sp>
        <p:nvSpPr>
          <p:cNvPr id="6" name="Rectangle 5">
            <a:extLst>
              <a:ext uri="{FF2B5EF4-FFF2-40B4-BE49-F238E27FC236}">
                <a16:creationId xmlns:a16="http://schemas.microsoft.com/office/drawing/2014/main" id="{7AE714BF-6AE3-42DC-B3EA-C5C1F3D324C5}"/>
              </a:ext>
            </a:extLst>
          </p:cNvPr>
          <p:cNvSpPr/>
          <p:nvPr/>
        </p:nvSpPr>
        <p:spPr>
          <a:xfrm>
            <a:off x="3164706" y="1920063"/>
            <a:ext cx="3625561" cy="523220"/>
          </a:xfrm>
          <a:prstGeom prst="rect">
            <a:avLst/>
          </a:prstGeom>
          <a:ln>
            <a:solidFill>
              <a:schemeClr val="tx1"/>
            </a:solidFill>
          </a:ln>
        </p:spPr>
        <p:txBody>
          <a:bodyPr wrap="square">
            <a:spAutoFit/>
          </a:bodyPr>
          <a:lstStyle/>
          <a:p>
            <a:r>
              <a:rPr lang="en-US" sz="1400" b="1" cap="small">
                <a:effectLst>
                  <a:reflection blurRad="12700" stA="48000" endA="300" endPos="55000" dir="5400000" sy="-90000" algn="bl" rotWithShape="0"/>
                </a:effectLst>
              </a:rPr>
              <a:t>Contingency [FM, Change Orders, etc.]</a:t>
            </a:r>
          </a:p>
          <a:p>
            <a:r>
              <a:rPr lang="en-US" sz="1400" b="1" cap="small">
                <a:solidFill>
                  <a:srgbClr val="C00000"/>
                </a:solidFill>
                <a:effectLst>
                  <a:outerShdw blurRad="38100" dist="38100" dir="2700000" algn="tl">
                    <a:srgbClr val="000000">
                      <a:alpha val="43137"/>
                    </a:srgbClr>
                  </a:outerShdw>
                  <a:reflection blurRad="12700" stA="48000" endA="300" endPos="55000" dir="5400000" sy="-90000" algn="bl" rotWithShape="0"/>
                </a:effectLst>
              </a:rPr>
              <a:t>Feb. 2029 thru Aug. 2029</a:t>
            </a:r>
            <a:endParaRPr lang="en-US" sz="1400" cap="small">
              <a:solidFill>
                <a:srgbClr val="C0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7" name="Rectangle 6">
            <a:extLst>
              <a:ext uri="{FF2B5EF4-FFF2-40B4-BE49-F238E27FC236}">
                <a16:creationId xmlns:a16="http://schemas.microsoft.com/office/drawing/2014/main" id="{0F75C07B-CE72-4CD8-9B03-EF16C20935E2}"/>
              </a:ext>
            </a:extLst>
          </p:cNvPr>
          <p:cNvSpPr/>
          <p:nvPr/>
        </p:nvSpPr>
        <p:spPr>
          <a:xfrm>
            <a:off x="3353794" y="2636908"/>
            <a:ext cx="3247383" cy="523220"/>
          </a:xfrm>
          <a:prstGeom prst="rect">
            <a:avLst/>
          </a:prstGeom>
          <a:ln>
            <a:solidFill>
              <a:schemeClr val="tx1"/>
            </a:solidFill>
          </a:ln>
        </p:spPr>
        <p:txBody>
          <a:bodyPr wrap="square">
            <a:spAutoFit/>
          </a:bodyPr>
          <a:lstStyle/>
          <a:p>
            <a:r>
              <a:rPr lang="en-US" sz="1400" b="1" cap="small">
                <a:effectLst>
                  <a:reflection blurRad="12700" stA="48000" endA="300" endPos="55000" dir="5400000" sy="-90000" algn="bl" rotWithShape="0"/>
                </a:effectLst>
              </a:rPr>
              <a:t>Warranty &amp; Reliability [Last Car]</a:t>
            </a:r>
          </a:p>
          <a:p>
            <a:r>
              <a:rPr lang="en-US" sz="1400" b="1" cap="small">
                <a:solidFill>
                  <a:srgbClr val="C00000"/>
                </a:solidFill>
                <a:effectLst>
                  <a:outerShdw blurRad="38100" dist="38100" dir="2700000" algn="tl">
                    <a:srgbClr val="000000">
                      <a:alpha val="43137"/>
                    </a:srgbClr>
                  </a:outerShdw>
                  <a:reflection blurRad="12700" stA="48000" endA="300" endPos="55000" dir="5400000" sy="-90000" algn="bl" rotWithShape="0"/>
                </a:effectLst>
              </a:rPr>
              <a:t>Feb. 2029 thru Aug. 2031</a:t>
            </a:r>
            <a:endParaRPr lang="en-US" sz="1400" cap="small">
              <a:solidFill>
                <a:srgbClr val="C00000"/>
              </a:solidFill>
              <a:effectLst>
                <a:outerShdw blurRad="38100" dist="38100" dir="2700000" algn="tl">
                  <a:srgbClr val="000000">
                    <a:alpha val="43137"/>
                  </a:srgbClr>
                </a:outerShdw>
                <a:reflection blurRad="12700" stA="48000" endA="300" endPos="55000" dir="5400000" sy="-90000" algn="bl" rotWithShape="0"/>
              </a:effectLst>
            </a:endParaRPr>
          </a:p>
        </p:txBody>
      </p:sp>
    </p:spTree>
    <p:extLst>
      <p:ext uri="{BB962C8B-B14F-4D97-AF65-F5344CB8AC3E}">
        <p14:creationId xmlns:p14="http://schemas.microsoft.com/office/powerpoint/2010/main" val="2996919886"/>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61" y="408116"/>
            <a:ext cx="5365212" cy="739739"/>
          </a:xfrm>
          <a:ln>
            <a:solidFill>
              <a:schemeClr val="tx1"/>
            </a:solidFill>
          </a:ln>
        </p:spPr>
        <p:txBody>
          <a:bodyPr>
            <a:noAutofit/>
          </a:bodyPr>
          <a:lstStyle/>
          <a:p>
            <a:pPr algn="l"/>
            <a:r>
              <a:rPr lang="en-US" altLang="en-US" sz="4000" b="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Executive Summary</a:t>
            </a:r>
            <a:endParaRPr lang="en-US" sz="4000" b="1">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7987004" y="6568750"/>
            <a:ext cx="348343" cy="289249"/>
          </a:xfrm>
        </p:spPr>
        <p:txBody>
          <a:bodyPr/>
          <a:lstStyle/>
          <a:p>
            <a:pPr>
              <a:defRPr/>
            </a:pPr>
            <a:fld id="{57A8BA81-9280-4DF8-B8D4-765ABA382E57}" type="slidenum">
              <a:rPr lang="en-US" sz="1050" b="1" smtClean="0"/>
              <a:pPr>
                <a:defRPr/>
              </a:pPr>
              <a:t>3</a:t>
            </a:fld>
            <a:endParaRPr lang="en-US" sz="1050" b="1"/>
          </a:p>
        </p:txBody>
      </p:sp>
      <p:graphicFrame>
        <p:nvGraphicFramePr>
          <p:cNvPr id="4" name="Table 3"/>
          <p:cNvGraphicFramePr>
            <a:graphicFrameLocks noGrp="1"/>
          </p:cNvGraphicFramePr>
          <p:nvPr>
            <p:extLst>
              <p:ext uri="{D42A27DB-BD31-4B8C-83A1-F6EECF244321}">
                <p14:modId xmlns:p14="http://schemas.microsoft.com/office/powerpoint/2010/main" val="2027790979"/>
              </p:ext>
            </p:extLst>
          </p:nvPr>
        </p:nvGraphicFramePr>
        <p:xfrm>
          <a:off x="5344618" y="1854550"/>
          <a:ext cx="3500444" cy="4455084"/>
        </p:xfrm>
        <a:graphic>
          <a:graphicData uri="http://schemas.openxmlformats.org/drawingml/2006/table">
            <a:tbl>
              <a:tblPr firstRow="1" firstCol="1" bandRow="1">
                <a:tableStyleId>{5C22544A-7EE6-4342-B048-85BDC9FD1C3A}</a:tableStyleId>
              </a:tblPr>
              <a:tblGrid>
                <a:gridCol w="875111">
                  <a:extLst>
                    <a:ext uri="{9D8B030D-6E8A-4147-A177-3AD203B41FA5}">
                      <a16:colId xmlns:a16="http://schemas.microsoft.com/office/drawing/2014/main" val="176407458"/>
                    </a:ext>
                  </a:extLst>
                </a:gridCol>
                <a:gridCol w="875111">
                  <a:extLst>
                    <a:ext uri="{9D8B030D-6E8A-4147-A177-3AD203B41FA5}">
                      <a16:colId xmlns:a16="http://schemas.microsoft.com/office/drawing/2014/main" val="2447567771"/>
                    </a:ext>
                  </a:extLst>
                </a:gridCol>
                <a:gridCol w="875111">
                  <a:extLst>
                    <a:ext uri="{9D8B030D-6E8A-4147-A177-3AD203B41FA5}">
                      <a16:colId xmlns:a16="http://schemas.microsoft.com/office/drawing/2014/main" val="644446115"/>
                    </a:ext>
                  </a:extLst>
                </a:gridCol>
                <a:gridCol w="875111">
                  <a:extLst>
                    <a:ext uri="{9D8B030D-6E8A-4147-A177-3AD203B41FA5}">
                      <a16:colId xmlns:a16="http://schemas.microsoft.com/office/drawing/2014/main" val="3327931145"/>
                    </a:ext>
                  </a:extLst>
                </a:gridCol>
              </a:tblGrid>
              <a:tr h="828444">
                <a:tc>
                  <a:txBody>
                    <a:bodyPr/>
                    <a:lstStyle/>
                    <a:p>
                      <a:pPr marL="0" marR="0" algn="ctr">
                        <a:lnSpc>
                          <a:spcPct val="107000"/>
                        </a:lnSpc>
                        <a:spcBef>
                          <a:spcPts val="0"/>
                        </a:spcBef>
                        <a:spcAft>
                          <a:spcPts val="0"/>
                        </a:spcAft>
                      </a:pPr>
                      <a:r>
                        <a:rPr lang="en-US" sz="1200">
                          <a:effectLst/>
                          <a:latin typeface="+mn-lt"/>
                        </a:rPr>
                        <a:t>Fleet</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mn-lt"/>
                        </a:rPr>
                        <a:t>Quantity</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mn-lt"/>
                        </a:rPr>
                        <a:t>Year Entered Service</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30-Yr. </a:t>
                      </a:r>
                    </a:p>
                    <a:p>
                      <a:pPr marL="0" marR="0" algn="ctr">
                        <a:lnSpc>
                          <a:spcPct val="107000"/>
                        </a:lnSpc>
                        <a:spcBef>
                          <a:spcPts val="0"/>
                        </a:spcBef>
                        <a:spcAft>
                          <a:spcPts val="0"/>
                        </a:spcAft>
                      </a:pPr>
                      <a:r>
                        <a:rPr lang="en-US" sz="1200">
                          <a:effectLst/>
                          <a:latin typeface="+mn-lt"/>
                          <a:ea typeface="Calibri" panose="020F0502020204030204" pitchFamily="34" charset="0"/>
                          <a:cs typeface="Times New Roman" panose="02020603050405020304" pitchFamily="18" charset="0"/>
                        </a:rPr>
                        <a:t>Life Cycle</a:t>
                      </a:r>
                    </a:p>
                  </a:txBody>
                  <a:tcPr marL="68580" marR="68580" marT="0" marB="0" anchor="ctr"/>
                </a:tc>
                <a:extLst>
                  <a:ext uri="{0D108BD9-81ED-4DB2-BD59-A6C34878D82A}">
                    <a16:rowId xmlns:a16="http://schemas.microsoft.com/office/drawing/2014/main" val="3569643409"/>
                  </a:ext>
                </a:extLst>
              </a:tr>
              <a:tr h="725328">
                <a:tc>
                  <a:txBody>
                    <a:bodyPr/>
                    <a:lstStyle/>
                    <a:p>
                      <a:pPr marL="0" marR="0" algn="ctr">
                        <a:lnSpc>
                          <a:spcPct val="107000"/>
                        </a:lnSpc>
                        <a:spcBef>
                          <a:spcPts val="0"/>
                        </a:spcBef>
                        <a:spcAft>
                          <a:spcPts val="0"/>
                        </a:spcAft>
                      </a:pPr>
                      <a:r>
                        <a:rPr lang="en-US" sz="1200">
                          <a:effectLst/>
                        </a:rPr>
                        <a:t>Fleet 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outerShdw blurRad="38100" dist="38100" dir="2700000" algn="tl">
                              <a:srgbClr val="000000">
                                <a:alpha val="43137"/>
                              </a:srgbClr>
                            </a:outerShdw>
                          </a:effectLst>
                        </a:rPr>
                        <a:t>40</a:t>
                      </a:r>
                      <a:endParaRPr lang="en-US" sz="1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outerShdw blurRad="38100" dist="38100" dir="2700000" algn="tl">
                              <a:srgbClr val="000000">
                                <a:alpha val="43137"/>
                              </a:srgbClr>
                            </a:outerShdw>
                          </a:effectLst>
                        </a:rPr>
                        <a:t>1995</a:t>
                      </a:r>
                      <a:endParaRPr lang="en-US" sz="1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806301"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rPr>
                        <a:t>2025</a:t>
                      </a:r>
                      <a:endParaRPr kumimoji="0" lang="en-US" sz="1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02341483"/>
                  </a:ext>
                </a:extLst>
              </a:tr>
              <a:tr h="725328">
                <a:tc>
                  <a:txBody>
                    <a:bodyPr/>
                    <a:lstStyle/>
                    <a:p>
                      <a:pPr marL="0" marR="0" algn="ctr">
                        <a:lnSpc>
                          <a:spcPct val="107000"/>
                        </a:lnSpc>
                        <a:spcBef>
                          <a:spcPts val="0"/>
                        </a:spcBef>
                        <a:spcAft>
                          <a:spcPts val="0"/>
                        </a:spcAft>
                      </a:pPr>
                      <a:r>
                        <a:rPr lang="en-US" sz="1200">
                          <a:effectLst/>
                        </a:rPr>
                        <a:t>Fleet 51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outerShdw blurRad="38100" dist="38100" dir="2700000" algn="tl">
                              <a:srgbClr val="000000">
                                <a:alpha val="43137"/>
                              </a:srgbClr>
                            </a:outerShdw>
                          </a:effectLst>
                        </a:rPr>
                        <a:t>34</a:t>
                      </a:r>
                      <a:endParaRPr lang="en-US" sz="1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outerShdw blurRad="38100" dist="38100" dir="2700000" algn="tl">
                              <a:srgbClr val="000000">
                                <a:alpha val="43137"/>
                              </a:srgbClr>
                            </a:outerShdw>
                          </a:effectLst>
                        </a:rPr>
                        <a:t>1997</a:t>
                      </a:r>
                      <a:endParaRPr lang="en-US" sz="1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806301"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rPr>
                        <a:t>2027</a:t>
                      </a:r>
                      <a:endParaRPr kumimoji="0" lang="en-US" sz="1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782545"/>
                  </a:ext>
                </a:extLst>
              </a:tr>
              <a:tr h="725328">
                <a:tc>
                  <a:txBody>
                    <a:bodyPr/>
                    <a:lstStyle/>
                    <a:p>
                      <a:pPr marL="0" marR="0" algn="ctr">
                        <a:lnSpc>
                          <a:spcPct val="107000"/>
                        </a:lnSpc>
                        <a:spcBef>
                          <a:spcPts val="0"/>
                        </a:spcBef>
                        <a:spcAft>
                          <a:spcPts val="0"/>
                        </a:spcAft>
                      </a:pPr>
                      <a:r>
                        <a:rPr lang="en-US" sz="1200">
                          <a:effectLst/>
                        </a:rPr>
                        <a:t>Fleet 52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outerShdw blurRad="38100" dist="38100" dir="2700000" algn="tl">
                              <a:srgbClr val="000000">
                                <a:alpha val="43137"/>
                              </a:srgbClr>
                            </a:outerShdw>
                          </a:effectLst>
                        </a:rPr>
                        <a:t>21</a:t>
                      </a:r>
                      <a:endParaRPr lang="en-US" sz="1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outerShdw blurRad="38100" dist="38100" dir="2700000" algn="tl">
                              <a:srgbClr val="000000">
                                <a:alpha val="43137"/>
                              </a:srgbClr>
                            </a:outerShdw>
                          </a:effectLst>
                        </a:rPr>
                        <a:t>1998</a:t>
                      </a:r>
                      <a:endParaRPr lang="en-US" sz="1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806301"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rPr>
                        <a:t>2028</a:t>
                      </a:r>
                      <a:endParaRPr kumimoji="0" lang="en-US" sz="1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9533011"/>
                  </a:ext>
                </a:extLst>
              </a:tr>
              <a:tr h="725328">
                <a:tc>
                  <a:txBody>
                    <a:bodyPr/>
                    <a:lstStyle/>
                    <a:p>
                      <a:pPr marL="0" marR="0" algn="ctr">
                        <a:lnSpc>
                          <a:spcPct val="107000"/>
                        </a:lnSpc>
                        <a:spcBef>
                          <a:spcPts val="0"/>
                        </a:spcBef>
                        <a:spcAft>
                          <a:spcPts val="0"/>
                        </a:spcAft>
                      </a:pPr>
                      <a:r>
                        <a:rPr lang="en-US" sz="1200">
                          <a:effectLst/>
                        </a:rPr>
                        <a:t>Fleet 53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outerShdw blurRad="38100" dist="38100" dir="2700000" algn="tl">
                              <a:srgbClr val="000000">
                                <a:alpha val="43137"/>
                              </a:srgbClr>
                            </a:outerShdw>
                          </a:effectLst>
                        </a:rPr>
                        <a:t>20</a:t>
                      </a:r>
                      <a:endParaRPr lang="en-US" sz="1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outerShdw blurRad="38100" dist="38100" dir="2700000" algn="tl">
                              <a:srgbClr val="000000">
                                <a:alpha val="43137"/>
                              </a:srgbClr>
                            </a:outerShdw>
                          </a:effectLst>
                        </a:rPr>
                        <a:t>2008</a:t>
                      </a:r>
                      <a:endParaRPr lang="en-US" sz="1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806301"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rPr>
                        <a:t>2038</a:t>
                      </a:r>
                      <a:endParaRPr kumimoji="0" lang="en-US" sz="1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5356970"/>
                  </a:ext>
                </a:extLst>
              </a:tr>
              <a:tr h="725328">
                <a:tc>
                  <a:txBody>
                    <a:bodyPr/>
                    <a:lstStyle/>
                    <a:p>
                      <a:pPr marL="0" marR="0" algn="ctr">
                        <a:lnSpc>
                          <a:spcPct val="107000"/>
                        </a:lnSpc>
                        <a:spcBef>
                          <a:spcPts val="0"/>
                        </a:spcBef>
                        <a:spcAft>
                          <a:spcPts val="0"/>
                        </a:spcAft>
                      </a:pPr>
                      <a:r>
                        <a:rPr lang="en-US" sz="1200">
                          <a:effectLst/>
                        </a:rPr>
                        <a:t>Fleet 54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outerShdw blurRad="38100" dist="38100" dir="2700000" algn="tl">
                              <a:srgbClr val="000000">
                                <a:alpha val="43137"/>
                              </a:srgbClr>
                            </a:outerShdw>
                          </a:effectLst>
                        </a:rPr>
                        <a:t>48</a:t>
                      </a:r>
                      <a:endParaRPr lang="en-US" sz="1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outerShdw blurRad="38100" dist="38100" dir="2700000" algn="tl">
                              <a:srgbClr val="000000">
                                <a:alpha val="43137"/>
                              </a:srgbClr>
                            </a:outerShdw>
                          </a:effectLst>
                        </a:rPr>
                        <a:t>2010</a:t>
                      </a:r>
                      <a:endParaRPr lang="en-US" sz="1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2040</a:t>
                      </a:r>
                    </a:p>
                  </a:txBody>
                  <a:tcPr marL="68580" marR="68580" marT="0" marB="0" anchor="ctr"/>
                </a:tc>
                <a:extLst>
                  <a:ext uri="{0D108BD9-81ED-4DB2-BD59-A6C34878D82A}">
                    <a16:rowId xmlns:a16="http://schemas.microsoft.com/office/drawing/2014/main" val="3680691493"/>
                  </a:ext>
                </a:extLst>
              </a:tr>
            </a:tbl>
          </a:graphicData>
        </a:graphic>
      </p:graphicFrame>
      <p:sp>
        <p:nvSpPr>
          <p:cNvPr id="5" name="Rectangle 1"/>
          <p:cNvSpPr>
            <a:spLocks noChangeArrowheads="1"/>
          </p:cNvSpPr>
          <p:nvPr/>
        </p:nvSpPr>
        <p:spPr bwMode="auto">
          <a:xfrm>
            <a:off x="298938" y="1406971"/>
            <a:ext cx="4936347"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30188" marR="0" lvl="0" indent="-230188" defTabSz="914400" rtl="0" eaLnBrk="0" fontAlgn="base" latinLnBrk="0" hangingPunct="0">
              <a:lnSpc>
                <a:spcPct val="100000"/>
              </a:lnSpc>
              <a:spcBef>
                <a:spcPct val="0"/>
              </a:spcBef>
              <a:spcAft>
                <a:spcPct val="0"/>
              </a:spcAft>
              <a:buClrTx/>
              <a:buSzPct val="150000"/>
              <a:buFont typeface="Arial" panose="020B0604020202020204" pitchFamily="34" charset="0"/>
              <a:buChar char="•"/>
              <a:tabLst>
                <a:tab pos="573088" algn="l"/>
              </a:tabLst>
            </a:pPr>
            <a:r>
              <a:rPr kumimoji="0" lang="en-US" altLang="en-US" sz="1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WSP | Parsons Brinckerhoff </a:t>
            </a:r>
            <a:r>
              <a:rPr lang="en-US" altLang="en-US" sz="1700">
                <a:latin typeface="Tahoma" panose="020B0604030504040204" pitchFamily="34" charset="0"/>
                <a:ea typeface="Tahoma" panose="020B0604030504040204" pitchFamily="34" charset="0"/>
                <a:cs typeface="Tahoma" panose="020B0604030504040204" pitchFamily="34" charset="0"/>
              </a:rPr>
              <a:t>A</a:t>
            </a:r>
            <a:r>
              <a:rPr kumimoji="0" lang="en-US" altLang="en-US" sz="1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ssessment (2016)  </a:t>
            </a:r>
          </a:p>
          <a:p>
            <a:pPr marL="457200" marR="0" lvl="0" indent="-457200" defTabSz="914400" rtl="0" eaLnBrk="0" fontAlgn="base" latinLnBrk="0" hangingPunct="0">
              <a:lnSpc>
                <a:spcPct val="100000"/>
              </a:lnSpc>
              <a:spcBef>
                <a:spcPct val="0"/>
              </a:spcBef>
              <a:spcAft>
                <a:spcPct val="0"/>
              </a:spcAft>
              <a:buClrTx/>
              <a:buSzPct val="150000"/>
              <a:buFont typeface="Arial" panose="020B0604020202020204" pitchFamily="34" charset="0"/>
              <a:buChar char="•"/>
              <a:tabLst>
                <a:tab pos="573088" algn="l"/>
              </a:tabLst>
            </a:pPr>
            <a:endParaRPr kumimoji="0" lang="en-US" altLang="en-US" sz="1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230188" lvl="0" indent="-230188" eaLnBrk="0" hangingPunct="0">
              <a:lnSpc>
                <a:spcPct val="100000"/>
              </a:lnSpc>
              <a:spcBef>
                <a:spcPct val="0"/>
              </a:spcBef>
              <a:buSzPct val="150000"/>
              <a:buFont typeface="Arial" panose="020B0604020202020204" pitchFamily="34" charset="0"/>
              <a:buChar char="•"/>
              <a:tabLst>
                <a:tab pos="573088" algn="l"/>
              </a:tabLst>
            </a:pPr>
            <a:r>
              <a:rPr lang="en-US" altLang="en-US" sz="1700">
                <a:solidFill>
                  <a:schemeClr val="tx1"/>
                </a:solidFill>
                <a:latin typeface="Tahoma" panose="020B0604030504040204" pitchFamily="34" charset="0"/>
                <a:ea typeface="Tahoma" panose="020B0604030504040204" pitchFamily="34" charset="0"/>
                <a:cs typeface="Tahoma" panose="020B0604030504040204" pitchFamily="34" charset="0"/>
              </a:rPr>
              <a:t>Assessment’s Scope</a:t>
            </a:r>
          </a:p>
          <a:p>
            <a:pPr marL="800100" lvl="1" indent="-342900" eaLnBrk="0" hangingPunct="0">
              <a:lnSpc>
                <a:spcPct val="100000"/>
              </a:lnSpc>
              <a:spcBef>
                <a:spcPct val="0"/>
              </a:spcBef>
              <a:buSzPct val="110000"/>
              <a:buFont typeface="Courier New" panose="02070309020205020404" pitchFamily="49" charset="0"/>
              <a:buChar char="o"/>
              <a:tabLst>
                <a:tab pos="573088" algn="l"/>
              </a:tabLst>
            </a:pPr>
            <a:r>
              <a:rPr lang="en-US" altLang="en-US" sz="1700">
                <a:solidFill>
                  <a:schemeClr val="tx1"/>
                </a:solidFill>
                <a:latin typeface="Tahoma" panose="020B0604030504040204" pitchFamily="34" charset="0"/>
                <a:ea typeface="Tahoma" panose="020B0604030504040204" pitchFamily="34" charset="0"/>
                <a:cs typeface="Tahoma" panose="020B0604030504040204" pitchFamily="34" charset="0"/>
              </a:rPr>
              <a:t>Focus on the oldest three fleets (95 cars)</a:t>
            </a:r>
          </a:p>
          <a:p>
            <a:pPr marL="800100" lvl="1" indent="-342900" eaLnBrk="0" hangingPunct="0">
              <a:lnSpc>
                <a:spcPct val="100000"/>
              </a:lnSpc>
              <a:spcBef>
                <a:spcPct val="0"/>
              </a:spcBef>
              <a:buSzPct val="110000"/>
              <a:buFont typeface="Courier New" panose="02070309020205020404" pitchFamily="49" charset="0"/>
              <a:buChar char="o"/>
              <a:tabLst>
                <a:tab pos="573088" algn="l"/>
              </a:tabLst>
            </a:pPr>
            <a:r>
              <a:rPr lang="en-US" altLang="en-US" sz="1700">
                <a:solidFill>
                  <a:schemeClr val="tx1"/>
                </a:solidFill>
                <a:latin typeface="Tahoma" panose="020B0604030504040204" pitchFamily="34" charset="0"/>
                <a:ea typeface="Tahoma" panose="020B0604030504040204" pitchFamily="34" charset="0"/>
                <a:cs typeface="Tahoma" panose="020B0604030504040204" pitchFamily="34" charset="0"/>
              </a:rPr>
              <a:t>Flt. 50, 51, &amp; 52</a:t>
            </a:r>
          </a:p>
          <a:p>
            <a:pPr marL="800100" lvl="1" indent="-342900" eaLnBrk="0" hangingPunct="0">
              <a:lnSpc>
                <a:spcPct val="100000"/>
              </a:lnSpc>
              <a:spcBef>
                <a:spcPct val="0"/>
              </a:spcBef>
              <a:buSzPct val="110000"/>
              <a:buFont typeface="Courier New" panose="02070309020205020404" pitchFamily="49" charset="0"/>
              <a:buChar char="o"/>
              <a:tabLst>
                <a:tab pos="573088" algn="l"/>
              </a:tabLst>
            </a:pPr>
            <a:r>
              <a:rPr lang="en-US" altLang="en-US" sz="1700">
                <a:solidFill>
                  <a:schemeClr val="tx1"/>
                </a:solidFill>
                <a:latin typeface="Tahoma" panose="020B0604030504040204" pitchFamily="34" charset="0"/>
                <a:ea typeface="Tahoma" panose="020B0604030504040204" pitchFamily="34" charset="0"/>
                <a:cs typeface="Tahoma" panose="020B0604030504040204" pitchFamily="34" charset="0"/>
              </a:rPr>
              <a:t>Approaching end-of-life </a:t>
            </a:r>
          </a:p>
          <a:p>
            <a:pPr lvl="1" eaLnBrk="0" hangingPunct="0">
              <a:lnSpc>
                <a:spcPct val="100000"/>
              </a:lnSpc>
              <a:spcBef>
                <a:spcPct val="0"/>
              </a:spcBef>
              <a:buSzPct val="110000"/>
              <a:tabLst>
                <a:tab pos="573088" algn="l"/>
              </a:tabLst>
            </a:pPr>
            <a:endParaRPr lang="en-US" altLang="en-US" sz="170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30188" indent="-230188" eaLnBrk="0" hangingPunct="0">
              <a:lnSpc>
                <a:spcPct val="100000"/>
              </a:lnSpc>
              <a:spcBef>
                <a:spcPct val="0"/>
              </a:spcBef>
              <a:buSzPct val="150000"/>
              <a:buFont typeface="Arial" panose="020B0604020202020204" pitchFamily="34" charset="0"/>
              <a:buChar char="•"/>
              <a:tabLst>
                <a:tab pos="573088" algn="l"/>
              </a:tabLst>
            </a:pPr>
            <a:r>
              <a:rPr kumimoji="0" lang="en-US" altLang="en-US" sz="1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LRV Representative Sample </a:t>
            </a:r>
            <a:endParaRPr lang="en-US" altLang="en-US" sz="1700">
              <a:latin typeface="Tahoma" panose="020B0604030504040204" pitchFamily="34" charset="0"/>
              <a:ea typeface="Tahoma" panose="020B0604030504040204" pitchFamily="34" charset="0"/>
              <a:cs typeface="Tahoma" panose="020B0604030504040204" pitchFamily="34" charset="0"/>
            </a:endParaRPr>
          </a:p>
          <a:p>
            <a:pPr marL="738188" lvl="1" indent="-285750" eaLnBrk="0" hangingPunct="0">
              <a:buSzPct val="100000"/>
              <a:buFont typeface="Courier New" panose="02070309020205020404" pitchFamily="49" charset="0"/>
              <a:buChar char="o"/>
              <a:tabLst>
                <a:tab pos="573088" algn="l"/>
              </a:tabLst>
            </a:pPr>
            <a:r>
              <a:rPr lang="en-US" altLang="en-US" sz="1700">
                <a:solidFill>
                  <a:schemeClr val="tx1"/>
                </a:solidFill>
                <a:latin typeface="Tahoma" panose="020B0604030504040204" pitchFamily="34" charset="0"/>
                <a:ea typeface="Tahoma" panose="020B0604030504040204" pitchFamily="34" charset="0"/>
                <a:cs typeface="Tahoma" panose="020B0604030504040204" pitchFamily="34" charset="0"/>
              </a:rPr>
              <a:t>Oldest vehicles within the Fleet</a:t>
            </a:r>
          </a:p>
          <a:p>
            <a:pPr marL="738188" lvl="1" indent="-285750" eaLnBrk="0" hangingPunct="0">
              <a:buSzPct val="100000"/>
              <a:buFont typeface="Courier New" panose="02070309020205020404" pitchFamily="49" charset="0"/>
              <a:buChar char="o"/>
              <a:tabLst>
                <a:tab pos="573088" algn="l"/>
              </a:tabLst>
            </a:pPr>
            <a:r>
              <a:rPr lang="en-US" altLang="en-US" sz="1700">
                <a:solidFill>
                  <a:schemeClr val="tx1"/>
                </a:solidFill>
                <a:latin typeface="Tahoma" panose="020B0604030504040204" pitchFamily="34" charset="0"/>
                <a:ea typeface="Tahoma" panose="020B0604030504040204" pitchFamily="34" charset="0"/>
                <a:cs typeface="Tahoma" panose="020B0604030504040204" pitchFamily="34" charset="0"/>
              </a:rPr>
              <a:t>Highest mileage vehicles within the Fleet</a:t>
            </a:r>
          </a:p>
          <a:p>
            <a:pPr marL="914400" lvl="1" indent="-457200" eaLnBrk="0" hangingPunct="0">
              <a:lnSpc>
                <a:spcPct val="100000"/>
              </a:lnSpc>
              <a:spcBef>
                <a:spcPct val="0"/>
              </a:spcBef>
              <a:buSzPct val="150000"/>
              <a:buFont typeface="Courier New" panose="02070309020205020404" pitchFamily="49" charset="0"/>
              <a:buChar char="o"/>
              <a:tabLst>
                <a:tab pos="573088" algn="l"/>
              </a:tabLst>
            </a:pPr>
            <a:endParaRPr lang="en-US" altLang="en-US" sz="170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30188" marR="0" lvl="0" indent="-230188" defTabSz="914400" rtl="0" eaLnBrk="0" fontAlgn="base" latinLnBrk="0" hangingPunct="0">
              <a:lnSpc>
                <a:spcPct val="100000"/>
              </a:lnSpc>
              <a:spcBef>
                <a:spcPct val="0"/>
              </a:spcBef>
              <a:spcAft>
                <a:spcPct val="0"/>
              </a:spcAft>
              <a:buClrTx/>
              <a:buSzPct val="150000"/>
              <a:buFont typeface="Arial" panose="020B0604020202020204" pitchFamily="34" charset="0"/>
              <a:buChar char="•"/>
              <a:tabLst>
                <a:tab pos="573088" algn="l"/>
              </a:tabLst>
            </a:pPr>
            <a:r>
              <a:rPr kumimoji="0" lang="en-US" altLang="en-US" sz="1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Assessment’s Purpose:</a:t>
            </a:r>
          </a:p>
          <a:p>
            <a:pPr marL="800100" lvl="1" indent="-342900" eaLnBrk="0" hangingPunct="0">
              <a:lnSpc>
                <a:spcPct val="100000"/>
              </a:lnSpc>
              <a:spcBef>
                <a:spcPct val="0"/>
              </a:spcBef>
              <a:buSzPct val="110000"/>
              <a:buFont typeface="Courier New" panose="02070309020205020404" pitchFamily="49" charset="0"/>
              <a:buChar char="o"/>
              <a:tabLst>
                <a:tab pos="573088" algn="l"/>
              </a:tabLst>
            </a:pPr>
            <a:r>
              <a:rPr kumimoji="0" lang="en-US" altLang="en-US" sz="1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Assess options available to DART:</a:t>
            </a:r>
          </a:p>
          <a:p>
            <a:pPr marL="1257300" lvl="2" indent="-342900" eaLnBrk="0" hangingPunct="0">
              <a:lnSpc>
                <a:spcPct val="100000"/>
              </a:lnSpc>
              <a:spcBef>
                <a:spcPct val="0"/>
              </a:spcBef>
              <a:buSzPct val="110000"/>
              <a:buAutoNum type="arabicParenR"/>
              <a:tabLst>
                <a:tab pos="573088" algn="l"/>
              </a:tabLst>
            </a:pPr>
            <a:r>
              <a:rPr kumimoji="0" lang="en-US" altLang="en-US" sz="1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Purchase New</a:t>
            </a:r>
          </a:p>
          <a:p>
            <a:pPr marL="1257300" lvl="2" indent="-342900" eaLnBrk="0" hangingPunct="0">
              <a:lnSpc>
                <a:spcPct val="100000"/>
              </a:lnSpc>
              <a:spcBef>
                <a:spcPct val="0"/>
              </a:spcBef>
              <a:buSzPct val="110000"/>
              <a:buAutoNum type="arabicParenR"/>
              <a:tabLst>
                <a:tab pos="573088" algn="l"/>
              </a:tabLst>
            </a:pPr>
            <a:r>
              <a:rPr kumimoji="0" lang="en-US" altLang="en-US" sz="1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Overhaul Vehicles</a:t>
            </a:r>
            <a:r>
              <a:rPr kumimoji="0" lang="en-US" altLang="en-US" sz="1700" b="0" i="0" u="none" strike="noStrike" cap="none" normalizeH="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(under EOLEP)</a:t>
            </a:r>
            <a:endParaRPr lang="en-US" altLang="en-US" sz="1700">
              <a:latin typeface="Tahoma" panose="020B0604030504040204" pitchFamily="34" charset="0"/>
              <a:ea typeface="Tahoma" panose="020B0604030504040204" pitchFamily="34" charset="0"/>
              <a:cs typeface="Tahoma" panose="020B0604030504040204" pitchFamily="34" charset="0"/>
            </a:endParaRPr>
          </a:p>
          <a:p>
            <a:pPr marL="1257300" lvl="2" indent="-342900" eaLnBrk="0" hangingPunct="0">
              <a:lnSpc>
                <a:spcPct val="100000"/>
              </a:lnSpc>
              <a:spcBef>
                <a:spcPct val="0"/>
              </a:spcBef>
              <a:buSzPct val="110000"/>
              <a:buAutoNum type="arabicParenR"/>
              <a:tabLst>
                <a:tab pos="573088" algn="l"/>
              </a:tabLst>
            </a:pPr>
            <a:r>
              <a:rPr lang="en-US" altLang="en-US" sz="1700">
                <a:solidFill>
                  <a:schemeClr val="tx1"/>
                </a:solidFill>
                <a:latin typeface="Tahoma" panose="020B0604030504040204" pitchFamily="34" charset="0"/>
                <a:ea typeface="Tahoma" panose="020B0604030504040204" pitchFamily="34" charset="0"/>
                <a:cs typeface="Tahoma" panose="020B0604030504040204" pitchFamily="34" charset="0"/>
              </a:rPr>
              <a:t>Combination of 1 &amp; 2</a:t>
            </a:r>
            <a:endParaRPr kumimoji="0" lang="en-US" altLang="en-US" sz="1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800100" lvl="1" indent="-342900" eaLnBrk="0" hangingPunct="0">
              <a:lnSpc>
                <a:spcPct val="100000"/>
              </a:lnSpc>
              <a:spcBef>
                <a:spcPct val="0"/>
              </a:spcBef>
              <a:buSzPct val="110000"/>
              <a:buFont typeface="Courier New" panose="02070309020205020404" pitchFamily="49" charset="0"/>
              <a:buChar char="o"/>
              <a:tabLst>
                <a:tab pos="573088" algn="l"/>
              </a:tabLst>
            </a:pPr>
            <a:r>
              <a:rPr lang="en-US" altLang="en-US" sz="1700">
                <a:solidFill>
                  <a:schemeClr val="tx1"/>
                </a:solidFill>
                <a:latin typeface="Tahoma" panose="020B0604030504040204" pitchFamily="34" charset="0"/>
                <a:ea typeface="Tahoma" panose="020B0604030504040204" pitchFamily="34" charset="0"/>
                <a:cs typeface="Tahoma" panose="020B0604030504040204" pitchFamily="34" charset="0"/>
              </a:rPr>
              <a:t>All Options require </a:t>
            </a:r>
            <a:r>
              <a:rPr kumimoji="0" lang="en-US" altLang="en-US" sz="1700" b="0" i="0" u="none" strike="noStrike" cap="none" normalizeH="0" baseline="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competitive procurement. </a:t>
            </a:r>
          </a:p>
        </p:txBody>
      </p:sp>
      <p:sp>
        <p:nvSpPr>
          <p:cNvPr id="6" name="TextBox 5"/>
          <p:cNvSpPr txBox="1"/>
          <p:nvPr/>
        </p:nvSpPr>
        <p:spPr>
          <a:xfrm>
            <a:off x="5275825" y="1406971"/>
            <a:ext cx="3648169" cy="369332"/>
          </a:xfrm>
          <a:prstGeom prst="rect">
            <a:avLst/>
          </a:prstGeom>
          <a:noFill/>
        </p:spPr>
        <p:txBody>
          <a:bodyPr wrap="square" rtlCol="0">
            <a:spAutoFit/>
          </a:bodyPr>
          <a:lstStyle/>
          <a:p>
            <a:r>
              <a:rPr lang="en-US" sz="1800">
                <a:solidFill>
                  <a:schemeClr val="accent1">
                    <a:lumMod val="75000"/>
                  </a:schemeClr>
                </a:solidFill>
                <a:effectLst>
                  <a:outerShdw blurRad="38100" dist="38100" dir="2700000" algn="tl">
                    <a:srgbClr val="000000">
                      <a:alpha val="43137"/>
                    </a:srgbClr>
                  </a:outerShdw>
                </a:effectLst>
              </a:rPr>
              <a:t>LRV Sub-Fleets Reference Table</a:t>
            </a:r>
          </a:p>
        </p:txBody>
      </p:sp>
    </p:spTree>
    <p:extLst>
      <p:ext uri="{BB962C8B-B14F-4D97-AF65-F5344CB8AC3E}">
        <p14:creationId xmlns:p14="http://schemas.microsoft.com/office/powerpoint/2010/main" val="71531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320284" y="2529728"/>
            <a:ext cx="4619910" cy="1766161"/>
          </a:xfrm>
        </p:spPr>
        <p:txBody>
          <a:bodyPr/>
          <a:lstStyle/>
          <a:p>
            <a:r>
              <a:rPr lang="EN-US" b="0">
                <a:latin typeface="Franklin Gothic Demi" panose="020B0703020102020204" pitchFamily="34" charset="0"/>
              </a:rPr>
              <a:t>LRV </a:t>
            </a:r>
            <a:r>
              <a:rPr lang="en-US" b="0">
                <a:latin typeface="Franklin Gothic Demi" panose="020B0703020102020204" pitchFamily="34" charset="0"/>
              </a:rPr>
              <a:t>OEMs</a:t>
            </a:r>
            <a:endParaRPr lang="en-US" b="0"/>
          </a:p>
        </p:txBody>
      </p:sp>
    </p:spTree>
    <p:extLst>
      <p:ext uri="{BB962C8B-B14F-4D97-AF65-F5344CB8AC3E}">
        <p14:creationId xmlns:p14="http://schemas.microsoft.com/office/powerpoint/2010/main" val="285242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ChangeArrowheads="1"/>
          </p:cNvSpPr>
          <p:nvPr/>
        </p:nvSpPr>
        <p:spPr bwMode="auto">
          <a:xfrm>
            <a:off x="457200" y="4038600"/>
            <a:ext cx="8382000" cy="1371600"/>
          </a:xfrm>
          <a:prstGeom prst="rect">
            <a:avLst/>
          </a:prstGeom>
          <a:noFill/>
          <a:ln w="9525">
            <a:noFill/>
            <a:miter lim="800000"/>
            <a:headEnd/>
            <a:tailEnd/>
          </a:ln>
          <a:effectLst/>
        </p:spPr>
        <p:txBody>
          <a:bodyPr/>
          <a:lstStyle/>
          <a:p>
            <a:pPr algn="ctr">
              <a:lnSpc>
                <a:spcPct val="100000"/>
              </a:lnSpc>
              <a:spcBef>
                <a:spcPct val="20000"/>
              </a:spcBef>
              <a:defRPr/>
            </a:pPr>
            <a:endParaRPr lang="en-US" b="1">
              <a:solidFill>
                <a:schemeClr val="tx1"/>
              </a:solidFill>
              <a:effectLst>
                <a:outerShdw blurRad="38100" dist="38100" dir="2700000" algn="tl">
                  <a:srgbClr val="FFFFFF"/>
                </a:outerShdw>
              </a:effectLst>
            </a:endParaRPr>
          </a:p>
        </p:txBody>
      </p:sp>
      <p:sp>
        <p:nvSpPr>
          <p:cNvPr id="78853" name="Rectangle 5"/>
          <p:cNvSpPr>
            <a:spLocks noChangeArrowheads="1"/>
          </p:cNvSpPr>
          <p:nvPr/>
        </p:nvSpPr>
        <p:spPr bwMode="auto">
          <a:xfrm>
            <a:off x="1066800" y="5832280"/>
            <a:ext cx="7315200" cy="685800"/>
          </a:xfrm>
          <a:prstGeom prst="rect">
            <a:avLst/>
          </a:prstGeom>
          <a:noFill/>
          <a:ln w="9525">
            <a:noFill/>
            <a:miter lim="800000"/>
            <a:headEnd/>
            <a:tailEnd/>
          </a:ln>
          <a:effectLst/>
        </p:spPr>
        <p:txBody>
          <a:bodyPr/>
          <a:lstStyle/>
          <a:p>
            <a:pPr algn="ctr">
              <a:lnSpc>
                <a:spcPct val="100000"/>
              </a:lnSpc>
              <a:spcBef>
                <a:spcPct val="20000"/>
              </a:spcBef>
              <a:defRPr/>
            </a:pPr>
            <a:endParaRPr lang="en-US" sz="3200" b="1">
              <a:solidFill>
                <a:srgbClr val="FF3300"/>
              </a:solidFill>
              <a:effectLst>
                <a:outerShdw blurRad="38100" dist="38100" dir="2700000" algn="tl">
                  <a:srgbClr val="000000"/>
                </a:outerShdw>
              </a:effectLst>
            </a:endParaRPr>
          </a:p>
        </p:txBody>
      </p:sp>
      <p:sp>
        <p:nvSpPr>
          <p:cNvPr id="2" name="Slide Number Placeholder 1"/>
          <p:cNvSpPr>
            <a:spLocks noGrp="1"/>
          </p:cNvSpPr>
          <p:nvPr>
            <p:ph type="sldNum" sz="quarter" idx="11"/>
          </p:nvPr>
        </p:nvSpPr>
        <p:spPr>
          <a:xfrm>
            <a:off x="7936786" y="6570027"/>
            <a:ext cx="539105" cy="264280"/>
          </a:xfrm>
        </p:spPr>
        <p:txBody>
          <a:bodyPr/>
          <a:lstStyle/>
          <a:p>
            <a:pPr>
              <a:defRPr/>
            </a:pPr>
            <a:fld id="{AB657117-3B48-4AB4-9C8E-BFDEF8BFB917}" type="slidenum">
              <a:rPr lang="en-US" b="1" smtClean="0"/>
              <a:pPr>
                <a:defRPr/>
              </a:pPr>
              <a:t>31</a:t>
            </a:fld>
            <a:endParaRPr lang="en-US" b="1"/>
          </a:p>
        </p:txBody>
      </p:sp>
      <p:sp>
        <p:nvSpPr>
          <p:cNvPr id="8" name="Rectangle 2"/>
          <p:cNvSpPr txBox="1">
            <a:spLocks noChangeArrowheads="1"/>
          </p:cNvSpPr>
          <p:nvPr/>
        </p:nvSpPr>
        <p:spPr bwMode="auto">
          <a:xfrm>
            <a:off x="763554" y="114856"/>
            <a:ext cx="7616890" cy="69240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0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lnSpc>
                <a:spcPct val="100000"/>
              </a:lnSpc>
              <a:spcAft>
                <a:spcPts val="0"/>
              </a:spcAft>
              <a:defRPr/>
            </a:pPr>
            <a:r>
              <a:rPr lang="en-US" b="1">
                <a:solidFill>
                  <a:srgbClr val="0000CC"/>
                </a:solidFill>
                <a:effectLst>
                  <a:outerShdw blurRad="38100" dist="38100" dir="2700000" algn="tl">
                    <a:srgbClr val="000000"/>
                  </a:outerShdw>
                </a:effectLst>
              </a:rPr>
              <a:t>LRV OEM / Rebuilders</a:t>
            </a:r>
          </a:p>
        </p:txBody>
      </p:sp>
      <p:graphicFrame>
        <p:nvGraphicFramePr>
          <p:cNvPr id="10" name="Table 9"/>
          <p:cNvGraphicFramePr>
            <a:graphicFrameLocks noGrp="1"/>
          </p:cNvGraphicFramePr>
          <p:nvPr/>
        </p:nvGraphicFramePr>
        <p:xfrm>
          <a:off x="-1" y="807261"/>
          <a:ext cx="9144001" cy="6027044"/>
        </p:xfrm>
        <a:graphic>
          <a:graphicData uri="http://schemas.openxmlformats.org/drawingml/2006/table">
            <a:tbl>
              <a:tblPr>
                <a:tableStyleId>{5C22544A-7EE6-4342-B048-85BDC9FD1C3A}</a:tableStyleId>
              </a:tblPr>
              <a:tblGrid>
                <a:gridCol w="2854742">
                  <a:extLst>
                    <a:ext uri="{9D8B030D-6E8A-4147-A177-3AD203B41FA5}">
                      <a16:colId xmlns:a16="http://schemas.microsoft.com/office/drawing/2014/main" val="3377452864"/>
                    </a:ext>
                  </a:extLst>
                </a:gridCol>
                <a:gridCol w="1346624">
                  <a:extLst>
                    <a:ext uri="{9D8B030D-6E8A-4147-A177-3AD203B41FA5}">
                      <a16:colId xmlns:a16="http://schemas.microsoft.com/office/drawing/2014/main" val="3983417916"/>
                    </a:ext>
                  </a:extLst>
                </a:gridCol>
                <a:gridCol w="1291286">
                  <a:extLst>
                    <a:ext uri="{9D8B030D-6E8A-4147-A177-3AD203B41FA5}">
                      <a16:colId xmlns:a16="http://schemas.microsoft.com/office/drawing/2014/main" val="479694949"/>
                    </a:ext>
                  </a:extLst>
                </a:gridCol>
                <a:gridCol w="1826247">
                  <a:extLst>
                    <a:ext uri="{9D8B030D-6E8A-4147-A177-3AD203B41FA5}">
                      <a16:colId xmlns:a16="http://schemas.microsoft.com/office/drawing/2014/main" val="1130327372"/>
                    </a:ext>
                  </a:extLst>
                </a:gridCol>
                <a:gridCol w="1825102">
                  <a:extLst>
                    <a:ext uri="{9D8B030D-6E8A-4147-A177-3AD203B41FA5}">
                      <a16:colId xmlns:a16="http://schemas.microsoft.com/office/drawing/2014/main" val="2207917700"/>
                    </a:ext>
                  </a:extLst>
                </a:gridCol>
              </a:tblGrid>
              <a:tr h="882005">
                <a:tc>
                  <a:txBody>
                    <a:bodyPr/>
                    <a:lstStyle/>
                    <a:p>
                      <a:pPr marL="0" marR="0" algn="ctr">
                        <a:spcBef>
                          <a:spcPts val="0"/>
                        </a:spcBef>
                        <a:spcAft>
                          <a:spcPts val="0"/>
                        </a:spcAft>
                      </a:pPr>
                      <a:r>
                        <a:rPr lang="en-U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Manufacturer</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spcBef>
                          <a:spcPts val="0"/>
                        </a:spcBef>
                        <a:spcAft>
                          <a:spcPts val="0"/>
                        </a:spcAft>
                      </a:pPr>
                      <a:r>
                        <a:rPr lang="en-U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LRV </a:t>
                      </a:r>
                      <a:r>
                        <a:rPr lang="en-US" sz="2000" b="1">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NEW</a:t>
                      </a:r>
                      <a:endParaRPr lang="en-US" sz="200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Car Builder</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spcBef>
                          <a:spcPts val="0"/>
                        </a:spcBef>
                        <a:spcAft>
                          <a:spcPts val="0"/>
                        </a:spcAft>
                      </a:pPr>
                      <a:r>
                        <a:rPr lang="en-U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LRV </a:t>
                      </a:r>
                      <a:r>
                        <a:rPr lang="en-US" sz="2000" b="1">
                          <a:solidFill>
                            <a:srgbClr val="FF33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Rehab</a:t>
                      </a:r>
                      <a:r>
                        <a:rPr lang="en-U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b="1">
                          <a:solidFill>
                            <a:schemeClr val="bg1"/>
                          </a:solidFill>
                          <a:effectLst/>
                          <a:latin typeface="Calibri" panose="020F0502020204030204" pitchFamily="34" charset="0"/>
                          <a:ea typeface="Calibri" panose="020F0502020204030204" pitchFamily="34" charset="0"/>
                          <a:cs typeface="Calibri" panose="020F0502020204030204" pitchFamily="34" charset="0"/>
                        </a:rPr>
                        <a:t>Car </a:t>
                      </a:r>
                      <a:r>
                        <a:rPr lang="en-US" sz="1600" b="1" u="none">
                          <a:solidFill>
                            <a:schemeClr val="bg1"/>
                          </a:solidFill>
                          <a:effectLst/>
                          <a:latin typeface="Calibri" panose="020F0502020204030204" pitchFamily="34" charset="0"/>
                          <a:ea typeface="Calibri" panose="020F0502020204030204" pitchFamily="34" charset="0"/>
                          <a:cs typeface="Calibri" panose="020F0502020204030204" pitchFamily="34" charset="0"/>
                        </a:rPr>
                        <a:t>Re</a:t>
                      </a:r>
                      <a:r>
                        <a:rPr lang="en-US" sz="1600" b="1">
                          <a:solidFill>
                            <a:schemeClr val="bg1"/>
                          </a:solidFill>
                          <a:effectLst/>
                          <a:latin typeface="Calibri" panose="020F0502020204030204" pitchFamily="34" charset="0"/>
                          <a:ea typeface="Calibri" panose="020F0502020204030204" pitchFamily="34" charset="0"/>
                          <a:cs typeface="Calibri" panose="020F0502020204030204" pitchFamily="34" charset="0"/>
                        </a:rPr>
                        <a:t>builder</a:t>
                      </a:r>
                      <a:endParaRPr lang="en-U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spcBef>
                          <a:spcPts val="0"/>
                        </a:spcBef>
                        <a:spcAft>
                          <a:spcPts val="0"/>
                        </a:spcAft>
                      </a:pPr>
                      <a:r>
                        <a:rPr lang="en-U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International</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(HQ)</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spcBef>
                          <a:spcPts val="0"/>
                        </a:spcBef>
                        <a:spcAft>
                          <a:spcPts val="0"/>
                        </a:spcAft>
                      </a:pPr>
                      <a:r>
                        <a:rPr lang="en-U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United States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(HQ)</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3797738978"/>
                  </a:ext>
                </a:extLst>
              </a:tr>
              <a:tr h="389848">
                <a:tc>
                  <a:txBody>
                    <a:bodyPr/>
                    <a:lstStyle/>
                    <a:p>
                      <a:pPr marL="0" marR="0" algn="ctr">
                        <a:spcBef>
                          <a:spcPts val="0"/>
                        </a:spcBef>
                        <a:spcAft>
                          <a:spcPts val="0"/>
                        </a:spcAft>
                      </a:pPr>
                      <a:r>
                        <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Kinkisharyo</a:t>
                      </a:r>
                      <a:endPar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Osaka, </a:t>
                      </a:r>
                      <a:r>
                        <a:rPr lang="en-US" sz="1600" b="0">
                          <a:effectLst/>
                          <a:latin typeface="Calibri" panose="020F0502020204030204" pitchFamily="34" charset="0"/>
                          <a:ea typeface="Calibri" panose="020F0502020204030204" pitchFamily="34" charset="0"/>
                          <a:cs typeface="Calibri" panose="020F0502020204030204" pitchFamily="34" charset="0"/>
                        </a:rPr>
                        <a:t>Japan</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ts val="1500"/>
                        </a:lnSpc>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El Segundo, CA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1953666"/>
                  </a:ext>
                </a:extLst>
              </a:tr>
              <a:tr h="507681">
                <a:tc>
                  <a:txBody>
                    <a:bodyPr/>
                    <a:lstStyle/>
                    <a:p>
                      <a:pPr marL="0" marR="0" algn="ctr">
                        <a:spcBef>
                          <a:spcPts val="0"/>
                        </a:spcBef>
                        <a:spcAft>
                          <a:spcPts val="0"/>
                        </a:spcAft>
                      </a:pPr>
                      <a:r>
                        <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Alstom</a:t>
                      </a:r>
                      <a:endPar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United Kingdom (UK)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Hornell, NY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9592185"/>
                  </a:ext>
                </a:extLst>
              </a:tr>
              <a:tr h="507681">
                <a:tc>
                  <a:txBody>
                    <a:bodyPr/>
                    <a:lstStyle/>
                    <a:p>
                      <a:pPr marL="0" marR="0" algn="ctr">
                        <a:spcBef>
                          <a:spcPts val="0"/>
                        </a:spcBef>
                        <a:spcAft>
                          <a:spcPts val="0"/>
                        </a:spcAft>
                      </a:pPr>
                      <a:r>
                        <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Bombardier</a:t>
                      </a:r>
                      <a:endPar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Montreal / Quebec, Canada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Horsham, PA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8046190"/>
                  </a:ext>
                </a:extLst>
              </a:tr>
              <a:tr h="481594">
                <a:tc>
                  <a:txBody>
                    <a:bodyPr/>
                    <a:lstStyle/>
                    <a:p>
                      <a:pPr marL="0" marR="0" algn="ctr">
                        <a:spcBef>
                          <a:spcPts val="0"/>
                        </a:spcBef>
                        <a:spcAft>
                          <a:spcPts val="0"/>
                        </a:spcAft>
                      </a:pPr>
                      <a:r>
                        <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Nippon Sharyo</a:t>
                      </a:r>
                      <a:endPar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Tokyo, Japan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Arlington Heights, IL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7916243"/>
                  </a:ext>
                </a:extLst>
              </a:tr>
              <a:tr h="372110">
                <a:tc>
                  <a:txBody>
                    <a:bodyPr/>
                    <a:lstStyle/>
                    <a:p>
                      <a:pPr marL="0" marR="0" algn="ctr">
                        <a:spcBef>
                          <a:spcPts val="0"/>
                        </a:spcBef>
                        <a:spcAft>
                          <a:spcPts val="0"/>
                        </a:spcAft>
                      </a:pPr>
                      <a:r>
                        <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Siemens</a:t>
                      </a:r>
                      <a:endPar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Munich, Germany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Sacramento, CA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1363578"/>
                  </a:ext>
                </a:extLst>
              </a:tr>
              <a:tr h="507681">
                <a:tc>
                  <a:txBody>
                    <a:bodyPr/>
                    <a:lstStyle/>
                    <a:p>
                      <a:pPr marL="0" marR="0" algn="ctr">
                        <a:spcBef>
                          <a:spcPts val="0"/>
                        </a:spcBef>
                        <a:spcAft>
                          <a:spcPts val="0"/>
                        </a:spcAft>
                      </a:pPr>
                      <a:r>
                        <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Kawasaki</a:t>
                      </a:r>
                      <a:endPar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Not in the U.S.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Hyogo, Japan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Yonkers, NY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8735017"/>
                  </a:ext>
                </a:extLst>
              </a:tr>
              <a:tr h="715287">
                <a:tc>
                  <a:txBody>
                    <a:bodyPr/>
                    <a:lstStyle/>
                    <a:p>
                      <a:pPr marL="0" marR="0" algn="ctr">
                        <a:spcBef>
                          <a:spcPts val="0"/>
                        </a:spcBef>
                        <a:spcAft>
                          <a:spcPts val="0"/>
                        </a:spcAft>
                      </a:pPr>
                      <a:r>
                        <a:rPr lang="en-US" sz="1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Urban Transportation Development Corp (UTDC)</a:t>
                      </a:r>
                      <a:endParaRPr lang="en-US" sz="18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Ontario Canada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Detroit, MI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9486455"/>
                  </a:ext>
                </a:extLst>
              </a:tr>
              <a:tr h="438932">
                <a:tc>
                  <a:txBody>
                    <a:bodyPr/>
                    <a:lstStyle/>
                    <a:p>
                      <a:pPr marL="0" marR="0" algn="ctr">
                        <a:spcBef>
                          <a:spcPts val="0"/>
                        </a:spcBef>
                        <a:spcAft>
                          <a:spcPts val="0"/>
                        </a:spcAft>
                      </a:pPr>
                      <a:r>
                        <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AnsaldoBreda </a:t>
                      </a:r>
                      <a:endPar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ts val="1350"/>
                        </a:lnSpc>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Naples/Pistoia, Italy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ts val="135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San Francisco, CA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1978120"/>
                  </a:ext>
                </a:extLst>
              </a:tr>
              <a:tr h="573011">
                <a:tc>
                  <a:txBody>
                    <a:bodyPr/>
                    <a:lstStyle/>
                    <a:p>
                      <a:pPr marL="0" marR="0" algn="ctr">
                        <a:spcBef>
                          <a:spcPts val="0"/>
                        </a:spcBef>
                        <a:spcAft>
                          <a:spcPts val="0"/>
                        </a:spcAft>
                      </a:pPr>
                      <a:r>
                        <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CAF </a:t>
                      </a:r>
                      <a:endPar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ts val="1350"/>
                        </a:lnSpc>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Basque Country, Northern Spain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Elmira Heights, NY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180957"/>
                  </a:ext>
                </a:extLst>
              </a:tr>
              <a:tr h="651214">
                <a:tc>
                  <a:txBody>
                    <a:bodyPr/>
                    <a:lstStyle/>
                    <a:p>
                      <a:pPr marL="0" marR="0" algn="ctr">
                        <a:spcBef>
                          <a:spcPts val="0"/>
                        </a:spcBef>
                        <a:spcAft>
                          <a:spcPts val="0"/>
                        </a:spcAft>
                      </a:pPr>
                      <a:r>
                        <a:rPr lang="en-US" sz="200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CRRC Corp, Limited </a:t>
                      </a:r>
                      <a:endParaRPr lang="en-US"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Not in the U.S.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Haidian District,</a:t>
                      </a:r>
                    </a:p>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Beijing China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latin typeface="Calibri" panose="020F0502020204030204" pitchFamily="34" charset="0"/>
                          <a:ea typeface="Calibri" panose="020F0502020204030204" pitchFamily="34" charset="0"/>
                          <a:cs typeface="Calibri" panose="020F0502020204030204" pitchFamily="34" charset="0"/>
                        </a:rPr>
                        <a:t>Springfield, MA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1213784"/>
                  </a:ext>
                </a:extLst>
              </a:tr>
            </a:tbl>
          </a:graphicData>
        </a:graphic>
      </p:graphicFrame>
    </p:spTree>
    <p:extLst>
      <p:ext uri="{BB962C8B-B14F-4D97-AF65-F5344CB8AC3E}">
        <p14:creationId xmlns:p14="http://schemas.microsoft.com/office/powerpoint/2010/main" val="2905490697"/>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E080E1-C1BD-4100-BB3C-AAAA8BCD1B82}"/>
              </a:ext>
            </a:extLst>
          </p:cNvPr>
          <p:cNvSpPr>
            <a:spLocks noGrp="1"/>
          </p:cNvSpPr>
          <p:nvPr>
            <p:ph type="sldNum" sz="quarter" idx="11"/>
          </p:nvPr>
        </p:nvSpPr>
        <p:spPr/>
        <p:txBody>
          <a:bodyPr/>
          <a:lstStyle/>
          <a:p>
            <a:pPr>
              <a:defRPr/>
            </a:pPr>
            <a:fld id="{6BBA0A9D-EFC4-43BE-91AD-D9A571F0ED32}" type="slidenum">
              <a:rPr lang="en-US" smtClean="0"/>
              <a:pPr>
                <a:defRPr/>
              </a:pPr>
              <a:t>32</a:t>
            </a:fld>
            <a:endParaRPr lang="en-US"/>
          </a:p>
        </p:txBody>
      </p:sp>
      <p:pic>
        <p:nvPicPr>
          <p:cNvPr id="3" name="Picture 2">
            <a:extLst>
              <a:ext uri="{FF2B5EF4-FFF2-40B4-BE49-F238E27FC236}">
                <a16:creationId xmlns:a16="http://schemas.microsoft.com/office/drawing/2014/main" id="{B60E94B8-3991-4EB3-AF99-E71B251F58E3}"/>
              </a:ext>
            </a:extLst>
          </p:cNvPr>
          <p:cNvPicPr>
            <a:picLocks noChangeAspect="1"/>
          </p:cNvPicPr>
          <p:nvPr/>
        </p:nvPicPr>
        <p:blipFill>
          <a:blip r:embed="rId2"/>
          <a:stretch>
            <a:fillRect/>
          </a:stretch>
        </p:blipFill>
        <p:spPr>
          <a:xfrm>
            <a:off x="366889" y="119923"/>
            <a:ext cx="8436386" cy="3142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95790A8-09A2-4676-AC90-850CDFAD1904}"/>
              </a:ext>
            </a:extLst>
          </p:cNvPr>
          <p:cNvPicPr>
            <a:picLocks noChangeAspect="1"/>
          </p:cNvPicPr>
          <p:nvPr/>
        </p:nvPicPr>
        <p:blipFill>
          <a:blip r:embed="rId3"/>
          <a:stretch>
            <a:fillRect/>
          </a:stretch>
        </p:blipFill>
        <p:spPr>
          <a:xfrm>
            <a:off x="6310202" y="4317620"/>
            <a:ext cx="2682204" cy="951568"/>
          </a:xfrm>
          <a:prstGeom prst="rect">
            <a:avLst/>
          </a:prstGeom>
        </p:spPr>
      </p:pic>
      <p:pic>
        <p:nvPicPr>
          <p:cNvPr id="5" name="Picture 4">
            <a:extLst>
              <a:ext uri="{FF2B5EF4-FFF2-40B4-BE49-F238E27FC236}">
                <a16:creationId xmlns:a16="http://schemas.microsoft.com/office/drawing/2014/main" id="{FF5FF0CA-7163-4DD3-B565-D29DB5061052}"/>
              </a:ext>
            </a:extLst>
          </p:cNvPr>
          <p:cNvPicPr>
            <a:picLocks noChangeAspect="1"/>
          </p:cNvPicPr>
          <p:nvPr/>
        </p:nvPicPr>
        <p:blipFill>
          <a:blip r:embed="rId4"/>
          <a:stretch>
            <a:fillRect/>
          </a:stretch>
        </p:blipFill>
        <p:spPr>
          <a:xfrm>
            <a:off x="366889" y="3429000"/>
            <a:ext cx="5802201" cy="3347505"/>
          </a:xfrm>
          <a:prstGeom prst="rect">
            <a:avLst/>
          </a:prstGeom>
        </p:spPr>
      </p:pic>
    </p:spTree>
    <p:extLst>
      <p:ext uri="{BB962C8B-B14F-4D97-AF65-F5344CB8AC3E}">
        <p14:creationId xmlns:p14="http://schemas.microsoft.com/office/powerpoint/2010/main" val="2010459864"/>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37B349-2126-40A2-975F-D03BC9FD4EB6}"/>
              </a:ext>
            </a:extLst>
          </p:cNvPr>
          <p:cNvSpPr>
            <a:spLocks noGrp="1"/>
          </p:cNvSpPr>
          <p:nvPr>
            <p:ph type="sldNum" sz="quarter" idx="11"/>
          </p:nvPr>
        </p:nvSpPr>
        <p:spPr>
          <a:xfrm>
            <a:off x="8027646" y="6324320"/>
            <a:ext cx="658865" cy="458040"/>
          </a:xfrm>
        </p:spPr>
        <p:txBody>
          <a:bodyPr/>
          <a:lstStyle/>
          <a:p>
            <a:pPr>
              <a:defRPr/>
            </a:pPr>
            <a:fld id="{6BBA0A9D-EFC4-43BE-91AD-D9A571F0ED32}" type="slidenum">
              <a:rPr lang="en-US" smtClean="0"/>
              <a:pPr>
                <a:defRPr/>
              </a:pPr>
              <a:t>33</a:t>
            </a:fld>
            <a:endParaRPr lang="en-US"/>
          </a:p>
        </p:txBody>
      </p:sp>
      <p:sp>
        <p:nvSpPr>
          <p:cNvPr id="3" name="Rectangle 1">
            <a:extLst>
              <a:ext uri="{FF2B5EF4-FFF2-40B4-BE49-F238E27FC236}">
                <a16:creationId xmlns:a16="http://schemas.microsoft.com/office/drawing/2014/main" id="{8F95A6C8-9C9C-459A-BCCF-7A9FACD79A83}"/>
              </a:ext>
            </a:extLst>
          </p:cNvPr>
          <p:cNvSpPr>
            <a:spLocks noChangeArrowheads="1"/>
          </p:cNvSpPr>
          <p:nvPr/>
        </p:nvSpPr>
        <p:spPr bwMode="auto">
          <a:xfrm>
            <a:off x="152400" y="3581400"/>
            <a:ext cx="401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latin typeface="Arial" panose="020B0604020202020204" pitchFamily="34" charset="0"/>
              </a:rPr>
              <a:t>.</a:t>
            </a:r>
            <a:endParaRPr kumimoji="0" lang="en-US" altLang="en-US" sz="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6" name="Picture 2" descr="Citadis Spirit – Light Rail Solution for North America © Alstom">
            <a:extLst>
              <a:ext uri="{FF2B5EF4-FFF2-40B4-BE49-F238E27FC236}">
                <a16:creationId xmlns:a16="http://schemas.microsoft.com/office/drawing/2014/main" id="{6E98B3FB-AB3B-4A93-8821-25B64FC2E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5334000" cy="3000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66BA2055-E079-416A-BADF-65222E0B438C}"/>
              </a:ext>
            </a:extLst>
          </p:cNvPr>
          <p:cNvSpPr>
            <a:spLocks noChangeArrowheads="1"/>
          </p:cNvSpPr>
          <p:nvPr/>
        </p:nvSpPr>
        <p:spPr bwMode="auto">
          <a:xfrm>
            <a:off x="152400" y="3581400"/>
            <a:ext cx="401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latin typeface="alstom_medium"/>
              </a:rPr>
              <a:t>A range of capacities and operating modes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rPr>
              <a:t>Spirit’s modular design means that extra cars can be added or trainsets operated in multiple units to reach the capacity of a light metro solution, thereby catering to the needs of a growing city. It can operate either in driven mode or in automatic control mode on dedicated tracks.</a:t>
            </a:r>
            <a:endParaRPr kumimoji="0" lang="en-US" altLang="en-US" sz="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3B5004CD-596F-4C5D-A8BB-DC9BDA9F36FE}"/>
              </a:ext>
            </a:extLst>
          </p:cNvPr>
          <p:cNvSpPr/>
          <p:nvPr/>
        </p:nvSpPr>
        <p:spPr>
          <a:xfrm>
            <a:off x="152400" y="3951648"/>
            <a:ext cx="5558393" cy="2062103"/>
          </a:xfrm>
          <a:prstGeom prst="rect">
            <a:avLst/>
          </a:prstGeom>
        </p:spPr>
        <p:txBody>
          <a:bodyPr wrap="square">
            <a:spAutoFit/>
          </a:bodyPr>
          <a:lstStyle/>
          <a:p>
            <a:r>
              <a:rPr lang="en-US" b="1"/>
              <a:t>Enhanced passenger experience</a:t>
            </a:r>
          </a:p>
          <a:p>
            <a:r>
              <a:rPr lang="en-US"/>
              <a:t>The full low floor vehicle offers step-free access and passenger flow for fully compliant accessibility and a safer experience for riders of all walks. With a </a:t>
            </a:r>
            <a:r>
              <a:rPr lang="en-US" err="1"/>
              <a:t>customisable</a:t>
            </a:r>
            <a:r>
              <a:rPr lang="en-US"/>
              <a:t> interior – including wheelchair and/or bicycle berths – and passenger information system, operators can provide their customers with the most comfortable and enjoyable journey.</a:t>
            </a:r>
          </a:p>
        </p:txBody>
      </p:sp>
      <p:pic>
        <p:nvPicPr>
          <p:cNvPr id="7" name="Graphic 6">
            <a:extLst>
              <a:ext uri="{FF2B5EF4-FFF2-40B4-BE49-F238E27FC236}">
                <a16:creationId xmlns:a16="http://schemas.microsoft.com/office/drawing/2014/main" id="{3B6E07CD-5BFD-4606-9BAC-451F62B1DA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2750" y="1149715"/>
            <a:ext cx="3074148" cy="614830"/>
          </a:xfrm>
          <a:prstGeom prst="rect">
            <a:avLst/>
          </a:prstGeom>
        </p:spPr>
      </p:pic>
    </p:spTree>
    <p:extLst>
      <p:ext uri="{BB962C8B-B14F-4D97-AF65-F5344CB8AC3E}">
        <p14:creationId xmlns:p14="http://schemas.microsoft.com/office/powerpoint/2010/main" val="1003253067"/>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37B349-2126-40A2-975F-D03BC9FD4EB6}"/>
              </a:ext>
            </a:extLst>
          </p:cNvPr>
          <p:cNvSpPr>
            <a:spLocks noGrp="1"/>
          </p:cNvSpPr>
          <p:nvPr>
            <p:ph type="sldNum" sz="quarter" idx="11"/>
          </p:nvPr>
        </p:nvSpPr>
        <p:spPr>
          <a:xfrm>
            <a:off x="8010816" y="6324320"/>
            <a:ext cx="675695" cy="458040"/>
          </a:xfrm>
        </p:spPr>
        <p:txBody>
          <a:bodyPr/>
          <a:lstStyle/>
          <a:p>
            <a:pPr>
              <a:defRPr/>
            </a:pPr>
            <a:fld id="{6BBA0A9D-EFC4-43BE-91AD-D9A571F0ED32}" type="slidenum">
              <a:rPr lang="en-US" smtClean="0"/>
              <a:pPr>
                <a:defRPr/>
              </a:pPr>
              <a:t>34</a:t>
            </a:fld>
            <a:endParaRPr lang="en-US"/>
          </a:p>
        </p:txBody>
      </p:sp>
      <p:sp>
        <p:nvSpPr>
          <p:cNvPr id="3" name="Rectangle 1">
            <a:extLst>
              <a:ext uri="{FF2B5EF4-FFF2-40B4-BE49-F238E27FC236}">
                <a16:creationId xmlns:a16="http://schemas.microsoft.com/office/drawing/2014/main" id="{8F95A6C8-9C9C-459A-BCCF-7A9FACD79A83}"/>
              </a:ext>
            </a:extLst>
          </p:cNvPr>
          <p:cNvSpPr>
            <a:spLocks noChangeArrowheads="1"/>
          </p:cNvSpPr>
          <p:nvPr/>
        </p:nvSpPr>
        <p:spPr bwMode="auto">
          <a:xfrm>
            <a:off x="152400" y="3581400"/>
            <a:ext cx="401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latin typeface="Arial" panose="020B0604020202020204" pitchFamily="34" charset="0"/>
              </a:rPr>
              <a:t>.</a:t>
            </a:r>
            <a:endParaRPr kumimoji="0" lang="en-US" altLang="en-US" sz="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66BA2055-E079-416A-BADF-65222E0B438C}"/>
              </a:ext>
            </a:extLst>
          </p:cNvPr>
          <p:cNvSpPr>
            <a:spLocks noChangeArrowheads="1"/>
          </p:cNvSpPr>
          <p:nvPr/>
        </p:nvSpPr>
        <p:spPr bwMode="auto">
          <a:xfrm>
            <a:off x="152400" y="3581400"/>
            <a:ext cx="401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latin typeface="alstom_medium"/>
              </a:rPr>
              <a:t>A range of capacities and operating modes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rPr>
              <a:t>Spirit’s modular design means that extra cars can be added or trainsets operated in multiple units to reach the capacity of a light metro solution, thereby catering to the needs of a growing city. It can operate either in driven mode or in automatic control mode on dedicated tracks.</a:t>
            </a:r>
            <a:endParaRPr kumimoji="0" lang="en-US" altLang="en-US" sz="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9" descr="A blue and yellow train pulling into a station&#10;&#10;Description automatically generated">
            <a:extLst>
              <a:ext uri="{FF2B5EF4-FFF2-40B4-BE49-F238E27FC236}">
                <a16:creationId xmlns:a16="http://schemas.microsoft.com/office/drawing/2014/main" id="{EDD2E1C8-3BA7-4744-A7ED-910F679A4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39" y="216836"/>
            <a:ext cx="5088147" cy="3821764"/>
          </a:xfrm>
          <a:prstGeom prst="rect">
            <a:avLst/>
          </a:prstGeom>
          <a:ln>
            <a:noFill/>
          </a:ln>
          <a:effectLst>
            <a:softEdge rad="112500"/>
          </a:effectLst>
        </p:spPr>
      </p:pic>
      <p:sp>
        <p:nvSpPr>
          <p:cNvPr id="13" name="Rectangle 12">
            <a:extLst>
              <a:ext uri="{FF2B5EF4-FFF2-40B4-BE49-F238E27FC236}">
                <a16:creationId xmlns:a16="http://schemas.microsoft.com/office/drawing/2014/main" id="{78F32D8E-305F-4A94-B232-4B89E47D8C83}"/>
              </a:ext>
            </a:extLst>
          </p:cNvPr>
          <p:cNvSpPr/>
          <p:nvPr/>
        </p:nvSpPr>
        <p:spPr>
          <a:xfrm>
            <a:off x="5649455" y="1198890"/>
            <a:ext cx="3152346"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b="1">
                <a:solidFill>
                  <a:srgbClr val="2D3750"/>
                </a:solidFill>
              </a:rPr>
              <a:t>Bombardier Transportation</a:t>
            </a:r>
            <a:endParaRPr lang="en-US" sz="3200"/>
          </a:p>
        </p:txBody>
      </p:sp>
      <p:sp>
        <p:nvSpPr>
          <p:cNvPr id="14" name="Rectangle 13">
            <a:extLst>
              <a:ext uri="{FF2B5EF4-FFF2-40B4-BE49-F238E27FC236}">
                <a16:creationId xmlns:a16="http://schemas.microsoft.com/office/drawing/2014/main" id="{115D7CCF-EC06-4A0D-A7D4-9940DBE12CB3}"/>
              </a:ext>
            </a:extLst>
          </p:cNvPr>
          <p:cNvSpPr/>
          <p:nvPr/>
        </p:nvSpPr>
        <p:spPr>
          <a:xfrm>
            <a:off x="202890" y="3995678"/>
            <a:ext cx="7398412" cy="2862322"/>
          </a:xfrm>
          <a:prstGeom prst="rect">
            <a:avLst/>
          </a:prstGeom>
        </p:spPr>
        <p:txBody>
          <a:bodyPr wrap="square">
            <a:spAutoFit/>
          </a:bodyPr>
          <a:lstStyle/>
          <a:p>
            <a:r>
              <a:rPr lang="en-US" sz="1200" b="1"/>
              <a:t>Smooth and sustainable mobility for cities around the world</a:t>
            </a:r>
          </a:p>
          <a:p>
            <a:r>
              <a:rPr lang="en-US" sz="1200" b="1"/>
              <a:t>As a market leader in the light rail vehicle (LRV) segment, Bombardier Transportation offers modern mobility solutions for the modern-day city, with </a:t>
            </a:r>
            <a:r>
              <a:rPr lang="en-US" sz="1200" b="1" i="1"/>
              <a:t>FLEXITY</a:t>
            </a:r>
            <a:r>
              <a:rPr lang="en-US" sz="1200" b="1"/>
              <a:t> trams. This comprehensive product portfolio includes 100 per cent low-floor trams, 70 per cent low-floor trams, as well as proven dual-system solutions.</a:t>
            </a:r>
            <a:endParaRPr lang="en-US" sz="1200"/>
          </a:p>
          <a:p>
            <a:r>
              <a:rPr lang="en-US" sz="1200"/>
              <a:t>Bombardier Transportation has been shaping urban mobility for decades, providing cities around the world with sustainable public transport. With our e-mobility solutions, passengers can rely on a safe and comfortable journey, with the lowest ecological footprint.</a:t>
            </a:r>
          </a:p>
          <a:p>
            <a:r>
              <a:rPr lang="en-US" sz="1200"/>
              <a:t>Bombardier’s global leadership in the light rail sector is built on innovative technology that has been tried and tested in numerous applications, resulting in best-in-class reliability. </a:t>
            </a:r>
            <a:r>
              <a:rPr lang="en-US" sz="1200" i="1"/>
              <a:t>FLEXITY </a:t>
            </a:r>
            <a:r>
              <a:rPr lang="en-US" sz="1200"/>
              <a:t>LRVs have a unique modular concept, providing operators with the opportunity to customize the tram to meet their specific requirements, from current infrastructure to operator branding. </a:t>
            </a:r>
          </a:p>
          <a:p>
            <a:r>
              <a:rPr lang="en-US" sz="1200"/>
              <a:t>Bombardier was the first manufacturer in the industry to combine 100 per cent low-floor technology with conventional wheel-set bogies. Over 5,000 </a:t>
            </a:r>
            <a:r>
              <a:rPr lang="en-US" sz="1200" i="1"/>
              <a:t>FLEXITY</a:t>
            </a:r>
            <a:r>
              <a:rPr lang="en-US" sz="1200"/>
              <a:t> trams have been ordered or are already in successful revenue service in cities around the world.</a:t>
            </a:r>
          </a:p>
        </p:txBody>
      </p:sp>
    </p:spTree>
    <p:extLst>
      <p:ext uri="{BB962C8B-B14F-4D97-AF65-F5344CB8AC3E}">
        <p14:creationId xmlns:p14="http://schemas.microsoft.com/office/powerpoint/2010/main" val="1905293607"/>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0">
                <a:latin typeface="Franklin Gothic Demi" panose="020B0703020102020204" pitchFamily="34" charset="0"/>
              </a:rPr>
              <a:t>ELT Charge</a:t>
            </a:r>
            <a:r>
              <a:rPr lang="EN-US" b="0">
                <a:latin typeface="Franklin Gothic Demi" panose="020B0703020102020204" pitchFamily="34" charset="0"/>
              </a:rPr>
              <a:t> Summary</a:t>
            </a:r>
            <a:endParaRPr lang="en-US" b="0">
              <a:latin typeface="Franklin Gothic Demi" panose="020B0703020102020204" pitchFamily="34" charset="0"/>
            </a:endParaRPr>
          </a:p>
          <a:p>
            <a:pPr marL="569913" algn="l"/>
            <a:r>
              <a:rPr lang="en-US" sz="2000" b="0">
                <a:latin typeface="Franklin Gothic Demi" panose="020B0703020102020204" pitchFamily="34" charset="0"/>
              </a:rPr>
              <a:t>Amended Review</a:t>
            </a:r>
          </a:p>
          <a:p>
            <a:pPr marL="860425" indent="-290513" algn="l">
              <a:buFont typeface="Wingdings" panose="05000000000000000000" pitchFamily="2" charset="2"/>
              <a:buChar char="q"/>
            </a:pPr>
            <a:r>
              <a:rPr lang="en-US" sz="2000" b="0">
                <a:solidFill>
                  <a:srgbClr val="0000FF"/>
                </a:solidFill>
                <a:latin typeface="Franklin Gothic Demi" panose="020B0703020102020204" pitchFamily="34" charset="0"/>
              </a:rPr>
              <a:t>FTA rolling stock spare ratio policy</a:t>
            </a:r>
          </a:p>
          <a:p>
            <a:pPr marL="860425" indent="-290513" algn="l">
              <a:buFont typeface="Wingdings" panose="05000000000000000000" pitchFamily="2" charset="2"/>
              <a:buChar char="q"/>
            </a:pPr>
            <a:r>
              <a:rPr lang="en-US" sz="2000" b="0">
                <a:solidFill>
                  <a:srgbClr val="0000FF"/>
                </a:solidFill>
                <a:latin typeface="Franklin Gothic Demi" panose="020B0703020102020204" pitchFamily="34" charset="0"/>
              </a:rPr>
              <a:t>TCRP Synthesis 15 (spare vehicle ratio)</a:t>
            </a:r>
            <a:endParaRPr lang="en-US" sz="2000" b="0">
              <a:solidFill>
                <a:srgbClr val="0000FF"/>
              </a:solidFill>
            </a:endParaRPr>
          </a:p>
        </p:txBody>
      </p:sp>
    </p:spTree>
    <p:extLst>
      <p:ext uri="{BB962C8B-B14F-4D97-AF65-F5344CB8AC3E}">
        <p14:creationId xmlns:p14="http://schemas.microsoft.com/office/powerpoint/2010/main" val="2715291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1753" y="194902"/>
            <a:ext cx="6990761" cy="707886"/>
          </a:xfrm>
          <a:prstGeom prst="rect">
            <a:avLst/>
          </a:prstGeom>
          <a:solidFill>
            <a:schemeClr val="bg1"/>
          </a:solidFill>
          <a:ln w="57150">
            <a:solidFill>
              <a:schemeClr val="tx1"/>
            </a:solidFill>
            <a:prstDash val="sysDot"/>
          </a:ln>
          <a:effectLst>
            <a:glow rad="127000">
              <a:srgbClr val="FFCC66"/>
            </a:glow>
            <a:innerShdw blurRad="63500" dist="50800" dir="18900000">
              <a:prstClr val="black">
                <a:alpha val="50000"/>
              </a:prstClr>
            </a:innerShdw>
            <a:softEdge rad="317500"/>
          </a:effectLst>
          <a:scene3d>
            <a:camera prst="orthographicFront"/>
            <a:lightRig rig="contrasting" dir="t"/>
          </a:scene3d>
          <a:sp3d/>
        </p:spPr>
        <p:style>
          <a:lnRef idx="0">
            <a:scrgbClr r="0" g="0" b="0"/>
          </a:lnRef>
          <a:fillRef idx="1003">
            <a:schemeClr val="lt1"/>
          </a:fillRef>
          <a:effectRef idx="0">
            <a:scrgbClr r="0" g="0" b="0"/>
          </a:effectRef>
          <a:fontRef idx="major"/>
        </p:style>
        <p:txBody>
          <a:bodyPr wrap="square">
            <a:spAutoFit/>
          </a:bodyPr>
          <a:lstStyle/>
          <a:p>
            <a:pPr algn="ctr"/>
            <a:r>
              <a:rPr lang="en-US" sz="4000" b="1">
                <a:effectLst>
                  <a:outerShdw blurRad="38100" dist="38100" dir="2700000" algn="tl">
                    <a:srgbClr val="000000"/>
                  </a:outerShdw>
                </a:effectLst>
                <a:latin typeface="+mn-lt"/>
              </a:rPr>
              <a:t>ELT Charge</a:t>
            </a:r>
            <a:endParaRPr lang="en-US" sz="4400" b="1" kern="0">
              <a:highlight>
                <a:srgbClr val="FFFF00"/>
              </a:highlight>
            </a:endParaRPr>
          </a:p>
        </p:txBody>
      </p:sp>
      <p:sp>
        <p:nvSpPr>
          <p:cNvPr id="3" name="Rectangle 2"/>
          <p:cNvSpPr/>
          <p:nvPr/>
        </p:nvSpPr>
        <p:spPr>
          <a:xfrm>
            <a:off x="188342" y="1160263"/>
            <a:ext cx="8468343" cy="4324261"/>
          </a:xfrm>
          <a:prstGeom prst="rect">
            <a:avLst/>
          </a:prstGeom>
          <a:effectLst>
            <a:innerShdw blurRad="114300">
              <a:prstClr val="black"/>
            </a:innerShdw>
          </a:effectLst>
        </p:spPr>
        <p:txBody>
          <a:bodyPr wrap="square">
            <a:spAutoFit/>
          </a:bodyPr>
          <a:lstStyle/>
          <a:p>
            <a:pPr marL="457200" indent="-457200">
              <a:spcAft>
                <a:spcPts val="1800"/>
              </a:spcAft>
              <a:buBlip>
                <a:blip r:embed="rId3"/>
              </a:buBlip>
              <a:defRPr/>
            </a:pPr>
            <a:r>
              <a:rPr lang="en-US" altLang="EN-US" sz="3200" b="1">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Meet w/ Staff to develop Strategic Plan</a:t>
            </a:r>
          </a:p>
          <a:p>
            <a:pPr marL="909638" lvl="1" indent="-457200">
              <a:spcAft>
                <a:spcPts val="1800"/>
              </a:spcAft>
              <a:buFont typeface="+mj-lt"/>
              <a:buAutoNum type="arabicPeriod"/>
              <a:defRPr/>
            </a:pPr>
            <a:r>
              <a:rPr lang="en-US" sz="28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Maximize Usage of Vehicles</a:t>
            </a:r>
          </a:p>
          <a:p>
            <a:pPr marL="909638" lvl="1" indent="-457200">
              <a:spcAft>
                <a:spcPts val="1800"/>
              </a:spcAft>
              <a:buFont typeface="+mj-lt"/>
              <a:buAutoNum type="arabicPeriod"/>
              <a:defRPr/>
            </a:pPr>
            <a:r>
              <a:rPr lang="en-US" sz="28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Reduce Spare Ratio</a:t>
            </a:r>
          </a:p>
          <a:p>
            <a:pPr marL="909638" lvl="1" indent="-457200">
              <a:spcAft>
                <a:spcPts val="1800"/>
              </a:spcAft>
              <a:buFont typeface="+mj-lt"/>
              <a:buAutoNum type="arabicPeriod"/>
              <a:defRPr/>
            </a:pPr>
            <a:r>
              <a:rPr lang="en-US" sz="28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Factor-in Overhaul / Work Programs for Life Extension Model</a:t>
            </a:r>
          </a:p>
          <a:p>
            <a:pPr marL="909638" lvl="1" indent="-457200">
              <a:spcAft>
                <a:spcPts val="1800"/>
              </a:spcAft>
              <a:buFont typeface="+mj-lt"/>
              <a:buAutoNum type="arabicPeriod"/>
              <a:defRPr/>
            </a:pPr>
            <a:r>
              <a:rPr lang="en-US" sz="28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Reduce Services Disruptions via LRV Reliability </a:t>
            </a:r>
          </a:p>
          <a:p>
            <a:pPr marL="909638" lvl="1" indent="-457200">
              <a:spcAft>
                <a:spcPts val="1800"/>
              </a:spcAft>
              <a:buFont typeface="+mj-lt"/>
              <a:buAutoNum type="arabicPeriod"/>
              <a:defRPr/>
            </a:pPr>
            <a:r>
              <a:rPr lang="en-US" sz="280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Engage Rail Service Planning Dept.</a:t>
            </a:r>
          </a:p>
        </p:txBody>
      </p:sp>
      <p:sp>
        <p:nvSpPr>
          <p:cNvPr id="4" name="Slide Number Placeholder 2"/>
          <p:cNvSpPr>
            <a:spLocks noGrp="1"/>
          </p:cNvSpPr>
          <p:nvPr>
            <p:ph type="sldNum" sz="quarter" idx="4294967295"/>
          </p:nvPr>
        </p:nvSpPr>
        <p:spPr>
          <a:xfrm>
            <a:off x="8866188" y="6500813"/>
            <a:ext cx="277812" cy="357187"/>
          </a:xfrm>
          <a:prstGeom prst="rect">
            <a:avLst/>
          </a:prstGeom>
        </p:spPr>
        <p:txBody>
          <a:bodyPr/>
          <a:lstStyle/>
          <a:p>
            <a:pPr>
              <a:defRPr/>
            </a:pPr>
            <a:fld id="{57A8BA81-9280-4DF8-B8D4-765ABA382E57}" type="slidenum">
              <a:rPr lang="en-US" sz="1050" b="1" smtClean="0"/>
              <a:pPr>
                <a:defRPr/>
              </a:pPr>
              <a:t>36</a:t>
            </a:fld>
            <a:endParaRPr lang="en-US" sz="1050" b="1"/>
          </a:p>
        </p:txBody>
      </p:sp>
      <p:pic>
        <p:nvPicPr>
          <p:cNvPr id="5" name="Shape 140">
            <a:extLst>
              <a:ext uri="{FF2B5EF4-FFF2-40B4-BE49-F238E27FC236}">
                <a16:creationId xmlns:a16="http://schemas.microsoft.com/office/drawing/2014/main" id="{60E88CFB-3043-47AD-910B-D0E2F3DBF847}"/>
              </a:ext>
            </a:extLst>
          </p:cNvPr>
          <p:cNvPicPr preferRelativeResize="0"/>
          <p:nvPr/>
        </p:nvPicPr>
        <p:blipFill rotWithShape="1">
          <a:blip r:embed="rId4">
            <a:alphaModFix/>
          </a:blip>
          <a:srcRect/>
          <a:stretch/>
        </p:blipFill>
        <p:spPr>
          <a:xfrm>
            <a:off x="3331810" y="5639796"/>
            <a:ext cx="2480379" cy="903366"/>
          </a:xfrm>
          <a:prstGeom prst="rect">
            <a:avLst/>
          </a:prstGeom>
          <a:ln>
            <a:noFill/>
          </a:ln>
          <a:effectLst>
            <a:softEdge rad="112500"/>
          </a:effectLst>
        </p:spPr>
      </p:pic>
    </p:spTree>
    <p:extLst>
      <p:ext uri="{BB962C8B-B14F-4D97-AF65-F5344CB8AC3E}">
        <p14:creationId xmlns:p14="http://schemas.microsoft.com/office/powerpoint/2010/main" val="1740517257"/>
      </p:ext>
    </p:extLst>
  </p:cSld>
  <p:clrMapOvr>
    <a:masterClrMapping/>
  </p:clrMapOvr>
  <p:transition spd="slow" advClick="0">
    <p:wheel spokes="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72745" y="6599730"/>
            <a:ext cx="364445" cy="258270"/>
          </a:xfrm>
        </p:spPr>
        <p:txBody>
          <a:bodyPr/>
          <a:lstStyle/>
          <a:p>
            <a:pPr>
              <a:defRPr/>
            </a:pPr>
            <a:fld id="{6BBA0A9D-EFC4-43BE-91AD-D9A571F0ED32}" type="slidenum">
              <a:rPr lang="en-US" b="1" smtClean="0"/>
              <a:pPr>
                <a:defRPr/>
              </a:pPr>
              <a:t>37</a:t>
            </a:fld>
            <a:endParaRPr lang="en-US" b="1"/>
          </a:p>
        </p:txBody>
      </p:sp>
      <p:sp>
        <p:nvSpPr>
          <p:cNvPr id="5" name="Rectangle 4"/>
          <p:cNvSpPr/>
          <p:nvPr/>
        </p:nvSpPr>
        <p:spPr>
          <a:xfrm>
            <a:off x="452055" y="141469"/>
            <a:ext cx="5817026" cy="1600438"/>
          </a:xfrm>
          <a:prstGeom prst="rect">
            <a:avLst/>
          </a:prstGeom>
          <a:ln>
            <a:solidFill>
              <a:schemeClr val="tx1"/>
            </a:solidFill>
          </a:ln>
        </p:spPr>
        <p:txBody>
          <a:bodyPr wrap="square">
            <a:spAutoFit/>
          </a:bodyPr>
          <a:lstStyle/>
          <a:p>
            <a:pPr lvl="1" indent="0" algn="ctr"/>
            <a:r>
              <a:rPr lang="en-US" sz="2400" b="1">
                <a:effectLst>
                  <a:outerShdw blurRad="38100" dist="38100" dir="2700000" algn="tl">
                    <a:srgbClr val="000000">
                      <a:alpha val="43137"/>
                    </a:srgbClr>
                  </a:outerShdw>
                  <a:reflection blurRad="12700" stA="48000" endA="300" endPos="55000" dir="5400000" sy="-90000" algn="bl" rotWithShape="0"/>
                </a:effectLst>
              </a:rPr>
              <a:t>DART Total Peak Vehicle Requirement</a:t>
            </a:r>
          </a:p>
          <a:p>
            <a:pPr lvl="1" indent="0" algn="ctr">
              <a:spcAft>
                <a:spcPts val="1200"/>
              </a:spcAft>
            </a:pPr>
            <a:r>
              <a:rPr lang="en-US" sz="2400" b="1">
                <a:effectLst>
                  <a:outerShdw blurRad="38100" dist="38100" dir="2700000" algn="tl">
                    <a:srgbClr val="000000">
                      <a:alpha val="43137"/>
                    </a:srgbClr>
                  </a:outerShdw>
                  <a:reflection blurRad="12700" stA="48000" endA="300" endPos="55000" dir="5400000" sy="-90000" algn="bl" rotWithShape="0"/>
                </a:effectLst>
              </a:rPr>
              <a:t>w/ Maintenance Assumptions </a:t>
            </a:r>
          </a:p>
          <a:p>
            <a:pPr lvl="1" indent="0" algn="ctr">
              <a:spcAft>
                <a:spcPts val="1200"/>
              </a:spcAft>
            </a:pPr>
            <a:r>
              <a:rPr lang="en-US" b="1">
                <a:solidFill>
                  <a:srgbClr val="FF0000"/>
                </a:solidFill>
                <a:effectLst>
                  <a:outerShdw blurRad="38100" dist="38100" dir="2700000" algn="tl">
                    <a:srgbClr val="000000">
                      <a:alpha val="43137"/>
                    </a:srgbClr>
                  </a:outerShdw>
                  <a:reflection blurRad="12700" stA="48000" endA="300" endPos="55000" dir="5400000" sy="-90000" algn="bl" rotWithShape="0"/>
                </a:effectLst>
              </a:rPr>
              <a:t>[Spare Ratio Range: </a:t>
            </a:r>
            <a:r>
              <a:rPr lang="en-US" b="1">
                <a:solidFill>
                  <a:srgbClr val="0000CC"/>
                </a:solidFill>
                <a:effectLst>
                  <a:outerShdw blurRad="38100" dist="38100" dir="2700000" algn="tl">
                    <a:srgbClr val="000000">
                      <a:alpha val="43137"/>
                    </a:srgbClr>
                  </a:outerShdw>
                  <a:reflection blurRad="12700" stA="48000" endA="300" endPos="55000" dir="5400000" sy="-90000" algn="bl" rotWithShape="0"/>
                </a:effectLst>
              </a:rPr>
              <a:t>54% (FY17) –to– 35% (FY35)] </a:t>
            </a:r>
          </a:p>
        </p:txBody>
      </p:sp>
      <p:pic>
        <p:nvPicPr>
          <p:cNvPr id="4" name="Picture 3">
            <a:extLst>
              <a:ext uri="{FF2B5EF4-FFF2-40B4-BE49-F238E27FC236}">
                <a16:creationId xmlns:a16="http://schemas.microsoft.com/office/drawing/2014/main" id="{DD67A3A4-B0D0-4833-BAB9-6EFE540DF8BD}"/>
              </a:ext>
            </a:extLst>
          </p:cNvPr>
          <p:cNvPicPr>
            <a:picLocks noChangeAspect="1"/>
          </p:cNvPicPr>
          <p:nvPr/>
        </p:nvPicPr>
        <p:blipFill>
          <a:blip r:embed="rId3"/>
          <a:stretch>
            <a:fillRect/>
          </a:stretch>
        </p:blipFill>
        <p:spPr>
          <a:xfrm>
            <a:off x="6568736" y="147496"/>
            <a:ext cx="2340190" cy="1685075"/>
          </a:xfrm>
          <a:prstGeom prst="rect">
            <a:avLst/>
          </a:prstGeom>
          <a:ln>
            <a:noFill/>
          </a:ln>
          <a:effectLst>
            <a:softEdge rad="112500"/>
          </a:effectLst>
        </p:spPr>
      </p:pic>
      <p:pic>
        <p:nvPicPr>
          <p:cNvPr id="7" name="Picture 6">
            <a:extLst>
              <a:ext uri="{FF2B5EF4-FFF2-40B4-BE49-F238E27FC236}">
                <a16:creationId xmlns:a16="http://schemas.microsoft.com/office/drawing/2014/main" id="{666506F4-E2ED-4EA7-A9C6-29F47664F28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32570"/>
            <a:ext cx="8540262" cy="4676497"/>
          </a:xfrm>
          <a:prstGeom prst="rect">
            <a:avLst/>
          </a:prstGeom>
          <a:noFill/>
          <a:ln>
            <a:noFill/>
          </a:ln>
        </p:spPr>
      </p:pic>
    </p:spTree>
    <p:extLst>
      <p:ext uri="{BB962C8B-B14F-4D97-AF65-F5344CB8AC3E}">
        <p14:creationId xmlns:p14="http://schemas.microsoft.com/office/powerpoint/2010/main" val="2858090325"/>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126233" y="6551875"/>
            <a:ext cx="341906" cy="206630"/>
          </a:xfrm>
        </p:spPr>
        <p:txBody>
          <a:bodyPr/>
          <a:lstStyle/>
          <a:p>
            <a:pPr>
              <a:defRPr/>
            </a:pPr>
            <a:fld id="{6BBA0A9D-EFC4-43BE-91AD-D9A571F0ED32}" type="slidenum">
              <a:rPr lang="en-US" b="1" smtClean="0"/>
              <a:pPr>
                <a:defRPr/>
              </a:pPr>
              <a:t>38</a:t>
            </a:fld>
            <a:endParaRPr lang="en-US" b="1"/>
          </a:p>
        </p:txBody>
      </p:sp>
      <p:sp>
        <p:nvSpPr>
          <p:cNvPr id="3" name="Rectangle 2">
            <a:extLst>
              <a:ext uri="{FF2B5EF4-FFF2-40B4-BE49-F238E27FC236}">
                <a16:creationId xmlns:a16="http://schemas.microsoft.com/office/drawing/2014/main" id="{1B5968B2-55AF-4326-86F5-2D8CA05B25B0}"/>
              </a:ext>
            </a:extLst>
          </p:cNvPr>
          <p:cNvSpPr/>
          <p:nvPr/>
        </p:nvSpPr>
        <p:spPr>
          <a:xfrm>
            <a:off x="130890" y="45776"/>
            <a:ext cx="8958356" cy="1292662"/>
          </a:xfrm>
          <a:prstGeom prst="rect">
            <a:avLst/>
          </a:prstGeom>
        </p:spPr>
        <p:txBody>
          <a:bodyPr wrap="square">
            <a:spAutoFit/>
          </a:bodyPr>
          <a:lstStyle/>
          <a:p>
            <a:r>
              <a:rPr lang="en-US" sz="3200" u="sng">
                <a:solidFill>
                  <a:srgbClr val="FF0000"/>
                </a:solidFill>
                <a:latin typeface="Franklin Gothic Demi" panose="020B0703020102020204" pitchFamily="34" charset="0"/>
              </a:rPr>
              <a:t>Amended Review</a:t>
            </a:r>
          </a:p>
          <a:p>
            <a:pPr marL="514350" lvl="1" indent="-284163">
              <a:spcAft>
                <a:spcPts val="1200"/>
              </a:spcAft>
              <a:buFont typeface="Wingdings" panose="05000000000000000000" pitchFamily="2" charset="2"/>
              <a:buChar char="q"/>
            </a:pPr>
            <a:r>
              <a:rPr lang="en-US" sz="1800">
                <a:solidFill>
                  <a:srgbClr val="FF0000"/>
                </a:solidFill>
                <a:latin typeface="Franklin Gothic Demi" panose="020B0703020102020204" pitchFamily="34" charset="0"/>
              </a:rPr>
              <a:t>FTA Rolling Stock Spare Ratio Policy (FTA C 5010.1E/Mar 2017)</a:t>
            </a:r>
          </a:p>
          <a:p>
            <a:pPr marL="514350" lvl="1" indent="-284163">
              <a:spcAft>
                <a:spcPts val="1200"/>
              </a:spcAft>
              <a:buFont typeface="Wingdings" panose="05000000000000000000" pitchFamily="2" charset="2"/>
              <a:buChar char="q"/>
            </a:pPr>
            <a:r>
              <a:rPr lang="en-US" sz="1800">
                <a:solidFill>
                  <a:srgbClr val="FF0000"/>
                </a:solidFill>
                <a:latin typeface="Franklin Gothic Demi" panose="020B0703020102020204" pitchFamily="34" charset="0"/>
              </a:rPr>
              <a:t>TCRP Synthesis 15 [System-Specific Spare Rail Vehicle Ratios] (1995 publication)</a:t>
            </a:r>
            <a:endParaRPr lang="en-US" sz="1800">
              <a:solidFill>
                <a:srgbClr val="FF0000"/>
              </a:solidFill>
            </a:endParaRPr>
          </a:p>
        </p:txBody>
      </p:sp>
      <p:pic>
        <p:nvPicPr>
          <p:cNvPr id="4" name="Picture 3">
            <a:extLst>
              <a:ext uri="{FF2B5EF4-FFF2-40B4-BE49-F238E27FC236}">
                <a16:creationId xmlns:a16="http://schemas.microsoft.com/office/drawing/2014/main" id="{B0B19A30-0259-4EA2-8EF0-0CF265113355}"/>
              </a:ext>
            </a:extLst>
          </p:cNvPr>
          <p:cNvPicPr>
            <a:picLocks noChangeAspect="1"/>
          </p:cNvPicPr>
          <p:nvPr/>
        </p:nvPicPr>
        <p:blipFill>
          <a:blip r:embed="rId2"/>
          <a:stretch>
            <a:fillRect/>
          </a:stretch>
        </p:blipFill>
        <p:spPr>
          <a:xfrm>
            <a:off x="5491543" y="1572912"/>
            <a:ext cx="3420059" cy="371217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6665B1BC-4A86-4A2D-80D4-469C78FD351C}"/>
              </a:ext>
            </a:extLst>
          </p:cNvPr>
          <p:cNvSpPr/>
          <p:nvPr/>
        </p:nvSpPr>
        <p:spPr>
          <a:xfrm>
            <a:off x="5606859" y="5431912"/>
            <a:ext cx="3183891" cy="738664"/>
          </a:xfrm>
          <a:prstGeom prst="rect">
            <a:avLst/>
          </a:prstGeom>
        </p:spPr>
        <p:txBody>
          <a:bodyPr wrap="square">
            <a:spAutoFit/>
          </a:bodyPr>
          <a:lstStyle/>
          <a:p>
            <a:r>
              <a:rPr lang="en-US" sz="1400" b="1" u="sng">
                <a:effectLst>
                  <a:outerShdw blurRad="38100" dist="38100" dir="2700000" algn="tl">
                    <a:srgbClr val="000000">
                      <a:alpha val="43137"/>
                    </a:srgbClr>
                  </a:outerShdw>
                </a:effectLst>
                <a:latin typeface="Times New Roman" panose="02020603050405020304" pitchFamily="18" charset="0"/>
              </a:rPr>
              <a:t>TCRP Rpt. </a:t>
            </a:r>
            <a:r>
              <a:rPr lang="en-US" sz="1400">
                <a:effectLst>
                  <a:outerShdw blurRad="38100" dist="38100" dir="2700000" algn="tl">
                    <a:srgbClr val="000000">
                      <a:alpha val="43137"/>
                    </a:srgbClr>
                  </a:outerShdw>
                </a:effectLst>
                <a:latin typeface="Times New Roman" panose="02020603050405020304" pitchFamily="18" charset="0"/>
              </a:rPr>
              <a:t>-- Based on data from the 1995 Report study showed LRT Spare Ratios ranged from </a:t>
            </a:r>
            <a:r>
              <a:rPr lang="en-US" sz="1400">
                <a:effectLst>
                  <a:outerShdw blurRad="38100" dist="38100" dir="2700000" algn="tl">
                    <a:srgbClr val="000000">
                      <a:alpha val="43137"/>
                    </a:srgbClr>
                  </a:outerShdw>
                </a:effectLst>
                <a:highlight>
                  <a:srgbClr val="FFFF00"/>
                </a:highlight>
                <a:latin typeface="Times New Roman" panose="02020603050405020304" pitchFamily="18" charset="0"/>
              </a:rPr>
              <a:t>12% to 31% levels</a:t>
            </a:r>
            <a:r>
              <a:rPr lang="en-US" sz="1400">
                <a:effectLst>
                  <a:outerShdw blurRad="38100" dist="38100" dir="2700000" algn="tl">
                    <a:srgbClr val="000000">
                      <a:alpha val="43137"/>
                    </a:srgbClr>
                  </a:outerShdw>
                </a:effectLst>
                <a:latin typeface="Times New Roman" panose="02020603050405020304" pitchFamily="18" charset="0"/>
              </a:rPr>
              <a:t>. </a:t>
            </a:r>
            <a:endParaRPr lang="en-US" sz="140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516300B8-9F1E-4767-B8AE-7C5A533C4628}"/>
              </a:ext>
            </a:extLst>
          </p:cNvPr>
          <p:cNvPicPr>
            <a:picLocks noChangeAspect="1"/>
          </p:cNvPicPr>
          <p:nvPr/>
        </p:nvPicPr>
        <p:blipFill>
          <a:blip r:embed="rId3"/>
          <a:stretch>
            <a:fillRect/>
          </a:stretch>
        </p:blipFill>
        <p:spPr>
          <a:xfrm>
            <a:off x="638793" y="1718673"/>
            <a:ext cx="4428401" cy="189512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87E26BD1-B2F7-4501-8E2E-AC9D9CBD01DD}"/>
              </a:ext>
            </a:extLst>
          </p:cNvPr>
          <p:cNvSpPr/>
          <p:nvPr/>
        </p:nvSpPr>
        <p:spPr>
          <a:xfrm>
            <a:off x="566993" y="3778023"/>
            <a:ext cx="4572000" cy="2631490"/>
          </a:xfrm>
          <a:prstGeom prst="rect">
            <a:avLst/>
          </a:prstGeom>
        </p:spPr>
        <p:txBody>
          <a:bodyPr>
            <a:spAutoFit/>
          </a:bodyPr>
          <a:lstStyle/>
          <a:p>
            <a:pPr>
              <a:spcAft>
                <a:spcPts val="600"/>
              </a:spcAft>
            </a:pPr>
            <a:r>
              <a:rPr lang="pt-BR" b="1">
                <a:solidFill>
                  <a:srgbClr val="000000"/>
                </a:solidFill>
                <a:effectLst>
                  <a:outerShdw blurRad="38100" dist="38100" dir="2700000" algn="tl">
                    <a:srgbClr val="000000">
                      <a:alpha val="43137"/>
                    </a:srgbClr>
                  </a:outerShdw>
                </a:effectLst>
                <a:latin typeface="Times New Roman" panose="02020603050405020304" pitchFamily="18" charset="0"/>
              </a:rPr>
              <a:t>FTA C 5010.1E </a:t>
            </a:r>
            <a:r>
              <a:rPr lang="pt-BR" sz="1200" b="1" i="1">
                <a:solidFill>
                  <a:srgbClr val="000000"/>
                </a:solidFill>
                <a:effectLst>
                  <a:outerShdw blurRad="38100" dist="38100" dir="2700000" algn="tl">
                    <a:srgbClr val="000000">
                      <a:alpha val="43137"/>
                    </a:srgbClr>
                  </a:outerShdw>
                </a:effectLst>
                <a:latin typeface="Times New Roman" panose="02020603050405020304" pitchFamily="18" charset="0"/>
              </a:rPr>
              <a:t>(Page IV-29) </a:t>
            </a:r>
            <a:endParaRPr lang="pt-BR" sz="1200" i="1">
              <a:solidFill>
                <a:srgbClr val="000000"/>
              </a:solidFill>
              <a:effectLst>
                <a:outerShdw blurRad="38100" dist="38100" dir="2700000" algn="tl">
                  <a:srgbClr val="000000">
                    <a:alpha val="43137"/>
                  </a:srgbClr>
                </a:outerShdw>
              </a:effectLst>
              <a:latin typeface="Times New Roman" panose="02020603050405020304" pitchFamily="18" charset="0"/>
            </a:endParaRPr>
          </a:p>
          <a:p>
            <a:pPr>
              <a:spcAft>
                <a:spcPts val="600"/>
              </a:spcAft>
            </a:pPr>
            <a:r>
              <a:rPr lang="en-US" u="dbl">
                <a:solidFill>
                  <a:srgbClr val="000000"/>
                </a:solidFill>
                <a:effectLst>
                  <a:outerShdw blurRad="38100" dist="38100" dir="2700000" algn="tl">
                    <a:srgbClr val="000000">
                      <a:alpha val="43137"/>
                    </a:srgbClr>
                  </a:outerShdw>
                </a:effectLst>
                <a:latin typeface="Times New Roman" panose="02020603050405020304" pitchFamily="18" charset="0"/>
              </a:rPr>
              <a:t>Rail Fleet:</a:t>
            </a:r>
            <a:r>
              <a:rPr lang="en-US">
                <a:solidFill>
                  <a:srgbClr val="000000"/>
                </a:solidFill>
                <a:effectLst>
                  <a:outerShdw blurRad="38100" dist="38100" dir="2700000" algn="tl">
                    <a:srgbClr val="000000">
                      <a:alpha val="43137"/>
                    </a:srgbClr>
                  </a:outerShdw>
                </a:effectLst>
                <a:latin typeface="Times New Roman" panose="02020603050405020304" pitchFamily="18" charset="0"/>
              </a:rPr>
              <a:t> </a:t>
            </a:r>
            <a:r>
              <a:rPr lang="en-US" i="1">
                <a:solidFill>
                  <a:srgbClr val="000000"/>
                </a:solidFill>
                <a:effectLst>
                  <a:outerShdw blurRad="38100" dist="38100" dir="2700000" algn="tl">
                    <a:srgbClr val="000000">
                      <a:alpha val="43137"/>
                    </a:srgbClr>
                  </a:outerShdw>
                </a:effectLst>
                <a:latin typeface="Times New Roman" panose="02020603050405020304" pitchFamily="18" charset="0"/>
              </a:rPr>
              <a:t>Because rail transit operations tend to be highly individualized, FTA has not established a specific number to serve as an acceptable spare ratio for rail transit operations. Nevertheless, rail operators should be aware that the recipient’s rail vehicle spare ratio and the rationale underlying that spare ratio will be examined during the triennial review whenever FTA assistance is used to purchase or rebuild rail vehicles. </a:t>
            </a:r>
            <a:r>
              <a:rPr lang="en-US">
                <a:solidFill>
                  <a:srgbClr val="000000"/>
                </a:solidFill>
                <a:effectLst>
                  <a:outerShdw blurRad="38100" dist="38100" dir="2700000" algn="tl">
                    <a:srgbClr val="000000">
                      <a:alpha val="43137"/>
                    </a:srgbClr>
                  </a:outerShdw>
                </a:effectLst>
                <a:latin typeface="Times New Roman" panose="02020603050405020304" pitchFamily="18" charset="0"/>
              </a:rPr>
              <a:t>[</a:t>
            </a:r>
            <a:r>
              <a:rPr lang="en-US">
                <a:solidFill>
                  <a:srgbClr val="000000"/>
                </a:solidFill>
                <a:effectLst>
                  <a:outerShdw blurRad="38100" dist="38100" dir="2700000" algn="tl">
                    <a:srgbClr val="000000">
                      <a:alpha val="43137"/>
                    </a:srgbClr>
                  </a:outerShdw>
                </a:effectLst>
                <a:highlight>
                  <a:srgbClr val="FFFF00"/>
                </a:highlight>
                <a:latin typeface="Times New Roman" panose="02020603050405020304" pitchFamily="18" charset="0"/>
              </a:rPr>
              <a:t>No Maximum % imposed</a:t>
            </a:r>
            <a:r>
              <a:rPr lang="en-US">
                <a:solidFill>
                  <a:srgbClr val="000000"/>
                </a:solidFill>
                <a:effectLst>
                  <a:outerShdw blurRad="38100" dist="38100" dir="2700000" algn="tl">
                    <a:srgbClr val="000000">
                      <a:alpha val="43137"/>
                    </a:srgbClr>
                  </a:outerShdw>
                </a:effectLst>
                <a:latin typeface="Times New Roman" panose="02020603050405020304" pitchFamily="18" charset="0"/>
              </a:rPr>
              <a:t>.]</a:t>
            </a:r>
            <a:endParaRPr lang="en-US" i="1">
              <a:solidFill>
                <a:srgbClr val="000000"/>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3115356855"/>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204F71-CFCD-44C2-BB77-4F8299C74E2F}"/>
              </a:ext>
            </a:extLst>
          </p:cNvPr>
          <p:cNvSpPr/>
          <p:nvPr/>
        </p:nvSpPr>
        <p:spPr>
          <a:xfrm>
            <a:off x="514589" y="243044"/>
            <a:ext cx="8114822" cy="5724644"/>
          </a:xfrm>
          <a:prstGeom prst="rect">
            <a:avLst/>
          </a:prstGeom>
        </p:spPr>
        <p:txBody>
          <a:bodyPr wrap="square">
            <a:spAutoFit/>
          </a:bodyPr>
          <a:lstStyle/>
          <a:p>
            <a:pPr marL="1371600" marR="0" lvl="3" indent="0" algn="just">
              <a:spcBef>
                <a:spcPts val="0"/>
              </a:spcBef>
              <a:spcAft>
                <a:spcPts val="1200"/>
              </a:spcAft>
              <a:buSzPts val="1100"/>
            </a:pPr>
            <a:r>
              <a:rPr lang="en-US" sz="1900" b="1" u="sng">
                <a:latin typeface="Tahoma" panose="020B0604030504040204" pitchFamily="34" charset="0"/>
                <a:ea typeface="Calibri" panose="020F0502020204030204" pitchFamily="34" charset="0"/>
                <a:cs typeface="Times New Roman" panose="02020603050405020304" pitchFamily="18" charset="0"/>
              </a:rPr>
              <a:t>Spare Ratio Reduction (Proposed):</a:t>
            </a:r>
            <a:endParaRPr lang="en-US" sz="19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mj-lt"/>
              <a:buAutoNum type="alphaUcPeriod"/>
            </a:pPr>
            <a:r>
              <a:rPr lang="en-US" sz="1900">
                <a:latin typeface="Tahoma" panose="020B0604030504040204" pitchFamily="34" charset="0"/>
                <a:ea typeface="Calibri" panose="020F0502020204030204" pitchFamily="34" charset="0"/>
                <a:cs typeface="Times New Roman" panose="02020603050405020304" pitchFamily="18" charset="0"/>
              </a:rPr>
              <a:t>Decrease Fleet Size by 10 LRVs </a:t>
            </a:r>
            <a:endParaRPr lang="en-US" sz="19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200"/>
              </a:spcAft>
              <a:buFont typeface="+mj-lt"/>
              <a:buAutoNum type="alphaUcPeriod"/>
            </a:pPr>
            <a:r>
              <a:rPr lang="en-US" sz="1900">
                <a:latin typeface="Tahoma" panose="020B0604030504040204" pitchFamily="34" charset="0"/>
                <a:ea typeface="Calibri" panose="020F0502020204030204" pitchFamily="34" charset="0"/>
                <a:cs typeface="Times New Roman" panose="02020603050405020304" pitchFamily="18" charset="0"/>
              </a:rPr>
              <a:t>Achieved through real-world demonstration (April, 2019 thru Jan. 2020)</a:t>
            </a:r>
            <a:endParaRPr lang="en-US" sz="1900">
              <a:latin typeface="Calibri" panose="020F0502020204030204" pitchFamily="34" charset="0"/>
              <a:ea typeface="Calibri" panose="020F0502020204030204" pitchFamily="34" charset="0"/>
              <a:cs typeface="Times New Roman" panose="02020603050405020304" pitchFamily="18" charset="0"/>
            </a:endParaRPr>
          </a:p>
          <a:p>
            <a:pPr marL="795338" lvl="1" indent="-342900">
              <a:spcBef>
                <a:spcPts val="0"/>
              </a:spcBef>
              <a:spcAft>
                <a:spcPts val="1200"/>
              </a:spcAft>
              <a:buFont typeface="+mj-lt"/>
              <a:buAutoNum type="arabicPeriod"/>
              <a:tabLst>
                <a:tab pos="1543050" algn="l"/>
              </a:tabLst>
            </a:pPr>
            <a:r>
              <a:rPr lang="en-US" sz="1900">
                <a:latin typeface="Tahoma" panose="020B0604030504040204" pitchFamily="34" charset="0"/>
                <a:ea typeface="Tahoma" panose="020B0604030504040204" pitchFamily="34" charset="0"/>
                <a:cs typeface="Tahoma" panose="020B0604030504040204" pitchFamily="34" charset="0"/>
              </a:rPr>
              <a:t>Gradually drawdown DART oldest sub-fleet, to artificially create an environment with a lower spare ratio.</a:t>
            </a:r>
          </a:p>
          <a:p>
            <a:pPr marL="795338" lvl="1" indent="-342900">
              <a:spcBef>
                <a:spcPts val="0"/>
              </a:spcBef>
              <a:spcAft>
                <a:spcPts val="1200"/>
              </a:spcAft>
              <a:buFont typeface="+mj-lt"/>
              <a:buAutoNum type="arabicPeriod"/>
              <a:tabLst>
                <a:tab pos="1543050" algn="l"/>
              </a:tabLst>
            </a:pPr>
            <a:r>
              <a:rPr lang="en-US" sz="1900">
                <a:latin typeface="Tahoma" panose="020B0604030504040204" pitchFamily="34" charset="0"/>
                <a:ea typeface="Calibri" panose="020F0502020204030204" pitchFamily="34" charset="0"/>
                <a:cs typeface="Times New Roman" panose="02020603050405020304" pitchFamily="18" charset="0"/>
              </a:rPr>
              <a:t>Remove worst performing vehicles</a:t>
            </a:r>
            <a:endParaRPr lang="en-US" sz="1900">
              <a:latin typeface="Tahoma" panose="020B0604030504040204" pitchFamily="34" charset="0"/>
              <a:ea typeface="Tahoma" panose="020B0604030504040204" pitchFamily="34" charset="0"/>
              <a:cs typeface="Tahoma" panose="020B0604030504040204" pitchFamily="34" charset="0"/>
            </a:endParaRPr>
          </a:p>
          <a:p>
            <a:pPr marL="795338" lvl="1" indent="-342900">
              <a:spcBef>
                <a:spcPts val="0"/>
              </a:spcBef>
              <a:spcAft>
                <a:spcPts val="1200"/>
              </a:spcAft>
              <a:buFont typeface="+mj-lt"/>
              <a:buAutoNum type="arabicPeriod"/>
              <a:tabLst>
                <a:tab pos="1543050" algn="l"/>
              </a:tabLst>
            </a:pPr>
            <a:r>
              <a:rPr lang="en-US" sz="1900">
                <a:latin typeface="Tahoma" panose="020B0604030504040204" pitchFamily="34" charset="0"/>
                <a:ea typeface="Tahoma" panose="020B0604030504040204" pitchFamily="34" charset="0"/>
                <a:cs typeface="Tahoma" panose="020B0604030504040204" pitchFamily="34" charset="0"/>
              </a:rPr>
              <a:t>Fleet 50 preferred. Total of Ten (10) LRVs removed from service</a:t>
            </a:r>
            <a:endParaRPr lang="en-US" sz="1900">
              <a:latin typeface="Calibri" panose="020F0502020204030204" pitchFamily="34" charset="0"/>
              <a:ea typeface="Calibri" panose="020F0502020204030204" pitchFamily="34" charset="0"/>
              <a:cs typeface="Times New Roman" panose="02020603050405020304" pitchFamily="18" charset="0"/>
            </a:endParaRPr>
          </a:p>
          <a:p>
            <a:pPr marL="795338" lvl="1" indent="-342900">
              <a:spcBef>
                <a:spcPts val="0"/>
              </a:spcBef>
              <a:spcAft>
                <a:spcPts val="1200"/>
              </a:spcAft>
              <a:buFont typeface="+mj-lt"/>
              <a:buAutoNum type="arabicPeriod"/>
              <a:tabLst>
                <a:tab pos="1543050" algn="l"/>
              </a:tabLst>
            </a:pPr>
            <a:r>
              <a:rPr lang="en-US" sz="1900">
                <a:latin typeface="Tahoma" panose="020B0604030504040204" pitchFamily="34" charset="0"/>
                <a:ea typeface="Calibri" panose="020F0502020204030204" pitchFamily="34" charset="0"/>
                <a:cs typeface="Times New Roman" panose="02020603050405020304" pitchFamily="18" charset="0"/>
              </a:rPr>
              <a:t>Validation Program start: April 2019</a:t>
            </a:r>
            <a:endParaRPr lang="en-US" sz="1900">
              <a:latin typeface="Calibri" panose="020F0502020204030204" pitchFamily="34" charset="0"/>
              <a:ea typeface="Calibri" panose="020F0502020204030204" pitchFamily="34" charset="0"/>
              <a:cs typeface="Times New Roman" panose="02020603050405020304" pitchFamily="18" charset="0"/>
            </a:endParaRPr>
          </a:p>
          <a:p>
            <a:pPr marL="795338" lvl="1" indent="-342900">
              <a:spcBef>
                <a:spcPts val="0"/>
              </a:spcBef>
              <a:spcAft>
                <a:spcPts val="1200"/>
              </a:spcAft>
              <a:buFont typeface="+mj-lt"/>
              <a:buAutoNum type="arabicPeriod"/>
              <a:tabLst>
                <a:tab pos="1543050" algn="l"/>
              </a:tabLst>
            </a:pPr>
            <a:r>
              <a:rPr lang="en-US" sz="1900">
                <a:latin typeface="Tahoma" panose="020B0604030504040204" pitchFamily="34" charset="0"/>
                <a:ea typeface="Calibri" panose="020F0502020204030204" pitchFamily="34" charset="0"/>
                <a:cs typeface="Times New Roman" panose="02020603050405020304" pitchFamily="18" charset="0"/>
              </a:rPr>
              <a:t>Three (3) LRVs per quarter removed from service.</a:t>
            </a:r>
            <a:endParaRPr lang="en-US" sz="1900">
              <a:latin typeface="Calibri" panose="020F0502020204030204" pitchFamily="34" charset="0"/>
              <a:ea typeface="Calibri" panose="020F0502020204030204" pitchFamily="34" charset="0"/>
              <a:cs typeface="Times New Roman" panose="02020603050405020304" pitchFamily="18" charset="0"/>
            </a:endParaRPr>
          </a:p>
          <a:p>
            <a:pPr marL="795338" lvl="1" indent="-342900">
              <a:spcBef>
                <a:spcPts val="0"/>
              </a:spcBef>
              <a:spcAft>
                <a:spcPts val="1200"/>
              </a:spcAft>
              <a:buFont typeface="+mj-lt"/>
              <a:buAutoNum type="arabicPeriod"/>
              <a:tabLst>
                <a:tab pos="1543050" algn="l"/>
              </a:tabLst>
            </a:pPr>
            <a:r>
              <a:rPr lang="en-US" sz="1900">
                <a:latin typeface="Tahoma" panose="020B0604030504040204" pitchFamily="34" charset="0"/>
                <a:ea typeface="Calibri" panose="020F0502020204030204" pitchFamily="34" charset="0"/>
                <a:cs typeface="Times New Roman" panose="02020603050405020304" pitchFamily="18" charset="0"/>
              </a:rPr>
              <a:t>Process will take place over a Four (4) Quarters.</a:t>
            </a:r>
            <a:endParaRPr lang="en-US" sz="1900">
              <a:latin typeface="Calibri" panose="020F0502020204030204" pitchFamily="34" charset="0"/>
              <a:ea typeface="Calibri" panose="020F0502020204030204" pitchFamily="34" charset="0"/>
              <a:cs typeface="Times New Roman" panose="02020603050405020304" pitchFamily="18" charset="0"/>
            </a:endParaRPr>
          </a:p>
          <a:p>
            <a:pPr marL="795338" lvl="1" indent="-342900">
              <a:spcBef>
                <a:spcPts val="0"/>
              </a:spcBef>
              <a:spcAft>
                <a:spcPts val="1200"/>
              </a:spcAft>
              <a:buFont typeface="+mj-lt"/>
              <a:buAutoNum type="arabicPeriod"/>
              <a:tabLst>
                <a:tab pos="1543050" algn="l"/>
              </a:tabLst>
            </a:pPr>
            <a:r>
              <a:rPr lang="en-US" sz="1900">
                <a:latin typeface="Tahoma" panose="020B0604030504040204" pitchFamily="34" charset="0"/>
                <a:ea typeface="Calibri" panose="020F0502020204030204" pitchFamily="34" charset="0"/>
                <a:cs typeface="Times New Roman" panose="02020603050405020304" pitchFamily="18" charset="0"/>
              </a:rPr>
              <a:t>Do what’s required to ensure pull-out / emergency situations are met. </a:t>
            </a:r>
            <a:endParaRPr lang="en-US" sz="1900">
              <a:latin typeface="Calibri" panose="020F0502020204030204" pitchFamily="34" charset="0"/>
              <a:ea typeface="Calibri" panose="020F0502020204030204" pitchFamily="34" charset="0"/>
              <a:cs typeface="Times New Roman" panose="02020603050405020304" pitchFamily="18" charset="0"/>
            </a:endParaRPr>
          </a:p>
          <a:p>
            <a:pPr marL="795338" lvl="1" indent="-342900">
              <a:spcBef>
                <a:spcPts val="0"/>
              </a:spcBef>
              <a:spcAft>
                <a:spcPts val="1200"/>
              </a:spcAft>
              <a:buFont typeface="+mj-lt"/>
              <a:buAutoNum type="arabicPeriod"/>
              <a:tabLst>
                <a:tab pos="1543050" algn="l"/>
              </a:tabLst>
            </a:pPr>
            <a:r>
              <a:rPr lang="en-US" sz="1900">
                <a:latin typeface="Tahoma" panose="020B0604030504040204" pitchFamily="34" charset="0"/>
                <a:ea typeface="Calibri" panose="020F0502020204030204" pitchFamily="34" charset="0"/>
                <a:cs typeface="Times New Roman" panose="02020603050405020304" pitchFamily="18" charset="0"/>
              </a:rPr>
              <a:t>Continue to drive reliability performance for in-service vehicles.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5934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0">
                <a:latin typeface="Franklin Gothic Demi" panose="020B0703020102020204" pitchFamily="34" charset="0"/>
              </a:rPr>
              <a:t>Consultant’s Assessment Highlights</a:t>
            </a:r>
            <a:endParaRPr lang="en-US" b="0"/>
          </a:p>
        </p:txBody>
      </p:sp>
    </p:spTree>
    <p:extLst>
      <p:ext uri="{BB962C8B-B14F-4D97-AF65-F5344CB8AC3E}">
        <p14:creationId xmlns:p14="http://schemas.microsoft.com/office/powerpoint/2010/main" val="1854724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204F71-CFCD-44C2-BB77-4F8299C74E2F}"/>
              </a:ext>
            </a:extLst>
          </p:cNvPr>
          <p:cNvSpPr/>
          <p:nvPr/>
        </p:nvSpPr>
        <p:spPr>
          <a:xfrm>
            <a:off x="5305710" y="952654"/>
            <a:ext cx="3761634" cy="5247590"/>
          </a:xfrm>
          <a:prstGeom prst="rect">
            <a:avLst/>
          </a:prstGeom>
        </p:spPr>
        <p:txBody>
          <a:bodyPr wrap="square">
            <a:spAutoFit/>
          </a:bodyPr>
          <a:lstStyle/>
          <a:p>
            <a:r>
              <a:rPr lang="en-US">
                <a:latin typeface="Tahoma" panose="020B0604030504040204" pitchFamily="34" charset="0"/>
                <a:ea typeface="Tahoma" panose="020B0604030504040204" pitchFamily="34" charset="0"/>
                <a:cs typeface="Tahoma" panose="020B0604030504040204" pitchFamily="34" charset="0"/>
              </a:rPr>
              <a:t>Our fleet </a:t>
            </a:r>
            <a:r>
              <a:rPr lang="en-US">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simulated</a:t>
            </a:r>
            <a:r>
              <a:rPr lang="en-US">
                <a:latin typeface="Tahoma" panose="020B0604030504040204" pitchFamily="34" charset="0"/>
                <a:ea typeface="Tahoma" panose="020B0604030504040204" pitchFamily="34" charset="0"/>
                <a:cs typeface="Tahoma" panose="020B0604030504040204" pitchFamily="34" charset="0"/>
              </a:rPr>
              <a:t> reduction plan will be as follows:</a:t>
            </a:r>
          </a:p>
          <a:p>
            <a:r>
              <a:rPr lang="en-US">
                <a:latin typeface="Tahoma" panose="020B0604030504040204" pitchFamily="34" charset="0"/>
                <a:ea typeface="Tahoma" panose="020B0604030504040204" pitchFamily="34" charset="0"/>
                <a:cs typeface="Tahoma" panose="020B0604030504040204" pitchFamily="34" charset="0"/>
              </a:rPr>
              <a:t> </a:t>
            </a:r>
          </a:p>
          <a:p>
            <a:pPr marL="400050" lvl="1" indent="-169863">
              <a:spcAft>
                <a:spcPts val="600"/>
              </a:spcAft>
              <a:buFont typeface="Arial" panose="020B0604020202020204" pitchFamily="34" charset="0"/>
              <a:buChar char="•"/>
            </a:pPr>
            <a:r>
              <a:rPr lang="en-US" u="sng">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3Q FY2019</a:t>
            </a:r>
            <a:r>
              <a:rPr lang="en-US">
                <a:latin typeface="Tahoma" panose="020B0604030504040204" pitchFamily="34" charset="0"/>
                <a:ea typeface="Tahoma" panose="020B0604030504040204" pitchFamily="34" charset="0"/>
                <a:cs typeface="Tahoma" panose="020B0604030504040204" pitchFamily="34" charset="0"/>
              </a:rPr>
              <a:t>: Remove </a:t>
            </a:r>
            <a:r>
              <a:rPr lang="en-US" b="1">
                <a:solidFill>
                  <a:srgbClr val="0000FF"/>
                </a:solidFill>
                <a:latin typeface="Tahoma" panose="020B0604030504040204" pitchFamily="34" charset="0"/>
                <a:ea typeface="Tahoma" panose="020B0604030504040204" pitchFamily="34" charset="0"/>
                <a:cs typeface="Tahoma" panose="020B0604030504040204" pitchFamily="34" charset="0"/>
              </a:rPr>
              <a:t>3</a:t>
            </a:r>
            <a:r>
              <a:rPr lang="en-US">
                <a:latin typeface="Tahoma" panose="020B0604030504040204" pitchFamily="34" charset="0"/>
                <a:ea typeface="Tahoma" panose="020B0604030504040204" pitchFamily="34" charset="0"/>
                <a:cs typeface="Tahoma" panose="020B0604030504040204" pitchFamily="34" charset="0"/>
              </a:rPr>
              <a:t> LRVs from service (two from CROF, one from NWROF)</a:t>
            </a:r>
          </a:p>
          <a:p>
            <a:pPr marL="400050" lvl="1" indent="-169863">
              <a:spcAft>
                <a:spcPts val="600"/>
              </a:spcAft>
              <a:buFont typeface="Arial" panose="020B0604020202020204" pitchFamily="34" charset="0"/>
              <a:buChar char="•"/>
            </a:pPr>
            <a:r>
              <a:rPr lang="en-US" u="sng">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4Q FY2019</a:t>
            </a:r>
            <a:r>
              <a:rPr lang="en-US">
                <a:latin typeface="Tahoma" panose="020B0604030504040204" pitchFamily="34" charset="0"/>
                <a:ea typeface="Tahoma" panose="020B0604030504040204" pitchFamily="34" charset="0"/>
                <a:cs typeface="Tahoma" panose="020B0604030504040204" pitchFamily="34" charset="0"/>
              </a:rPr>
              <a:t>: Remove </a:t>
            </a:r>
            <a:r>
              <a:rPr lang="en-US" b="1">
                <a:solidFill>
                  <a:srgbClr val="0000FF"/>
                </a:solidFill>
                <a:latin typeface="Tahoma" panose="020B0604030504040204" pitchFamily="34" charset="0"/>
                <a:ea typeface="Tahoma" panose="020B0604030504040204" pitchFamily="34" charset="0"/>
                <a:cs typeface="Tahoma" panose="020B0604030504040204" pitchFamily="34" charset="0"/>
              </a:rPr>
              <a:t>3</a:t>
            </a:r>
            <a:r>
              <a:rPr lang="en-US">
                <a:latin typeface="Tahoma" panose="020B0604030504040204" pitchFamily="34" charset="0"/>
                <a:ea typeface="Tahoma" panose="020B0604030504040204" pitchFamily="34" charset="0"/>
                <a:cs typeface="Tahoma" panose="020B0604030504040204" pitchFamily="34" charset="0"/>
              </a:rPr>
              <a:t> LRVs from service (one from CROF, two from NWROF)</a:t>
            </a:r>
          </a:p>
          <a:p>
            <a:pPr marL="400050" lvl="1" indent="-169863">
              <a:spcAft>
                <a:spcPts val="600"/>
              </a:spcAft>
              <a:buFont typeface="Arial" panose="020B0604020202020204" pitchFamily="34" charset="0"/>
              <a:buChar char="•"/>
            </a:pPr>
            <a:r>
              <a:rPr lang="en-US" u="sng">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1Q FY2020</a:t>
            </a:r>
            <a:r>
              <a:rPr lang="en-US">
                <a:latin typeface="Tahoma" panose="020B0604030504040204" pitchFamily="34" charset="0"/>
                <a:ea typeface="Tahoma" panose="020B0604030504040204" pitchFamily="34" charset="0"/>
                <a:cs typeface="Tahoma" panose="020B0604030504040204" pitchFamily="34" charset="0"/>
              </a:rPr>
              <a:t>: Remove </a:t>
            </a:r>
            <a:r>
              <a:rPr lang="en-US" b="1">
                <a:solidFill>
                  <a:srgbClr val="0000FF"/>
                </a:solidFill>
                <a:latin typeface="Tahoma" panose="020B0604030504040204" pitchFamily="34" charset="0"/>
                <a:ea typeface="Tahoma" panose="020B0604030504040204" pitchFamily="34" charset="0"/>
                <a:cs typeface="Tahoma" panose="020B0604030504040204" pitchFamily="34" charset="0"/>
              </a:rPr>
              <a:t>4</a:t>
            </a:r>
            <a:r>
              <a:rPr lang="en-US">
                <a:latin typeface="Tahoma" panose="020B0604030504040204" pitchFamily="34" charset="0"/>
                <a:ea typeface="Tahoma" panose="020B0604030504040204" pitchFamily="34" charset="0"/>
                <a:cs typeface="Tahoma" panose="020B0604030504040204" pitchFamily="34" charset="0"/>
              </a:rPr>
              <a:t> LRVs from service. (three from CROF, one from NWROF).</a:t>
            </a:r>
          </a:p>
          <a:p>
            <a:r>
              <a:rPr lang="en-US">
                <a:latin typeface="Tahoma" panose="020B0604030504040204" pitchFamily="34" charset="0"/>
                <a:ea typeface="Tahoma" panose="020B0604030504040204" pitchFamily="34" charset="0"/>
                <a:cs typeface="Tahoma" panose="020B0604030504040204" pitchFamily="34" charset="0"/>
              </a:rPr>
              <a:t>This will bring our total complement of downed LRVs  to </a:t>
            </a:r>
            <a:r>
              <a:rPr lang="en-US" b="1">
                <a:solidFill>
                  <a:srgbClr val="0000FF"/>
                </a:solidFill>
                <a:latin typeface="Tahoma" panose="020B0604030504040204" pitchFamily="34" charset="0"/>
                <a:ea typeface="Tahoma" panose="020B0604030504040204" pitchFamily="34" charset="0"/>
                <a:cs typeface="Tahoma" panose="020B0604030504040204" pitchFamily="34" charset="0"/>
              </a:rPr>
              <a:t>10</a:t>
            </a:r>
            <a:r>
              <a:rPr lang="en-US">
                <a:latin typeface="Tahoma" panose="020B0604030504040204" pitchFamily="34" charset="0"/>
                <a:ea typeface="Tahoma" panose="020B0604030504040204" pitchFamily="34" charset="0"/>
                <a:cs typeface="Tahoma" panose="020B0604030504040204" pitchFamily="34" charset="0"/>
              </a:rPr>
              <a:t> by FY2020. </a:t>
            </a:r>
          </a:p>
          <a:p>
            <a:endParaRPr lang="en-US">
              <a:latin typeface="Tahoma" panose="020B0604030504040204" pitchFamily="34" charset="0"/>
              <a:ea typeface="Tahoma" panose="020B0604030504040204" pitchFamily="34" charset="0"/>
              <a:cs typeface="Tahoma" panose="020B0604030504040204" pitchFamily="34" charset="0"/>
            </a:endParaRPr>
          </a:p>
          <a:p>
            <a:pPr marL="684213" indent="-684213"/>
            <a:r>
              <a:rPr lang="en-US" u="dbl">
                <a:latin typeface="Tahoma" panose="020B0604030504040204" pitchFamily="34" charset="0"/>
                <a:ea typeface="Tahoma" panose="020B0604030504040204" pitchFamily="34" charset="0"/>
                <a:cs typeface="Tahoma" panose="020B0604030504040204" pitchFamily="34" charset="0"/>
              </a:rPr>
              <a:t>NOTE</a:t>
            </a:r>
            <a:r>
              <a:rPr lang="en-US">
                <a:latin typeface="Tahoma" panose="020B0604030504040204" pitchFamily="34" charset="0"/>
                <a:ea typeface="Tahoma" panose="020B0604030504040204" pitchFamily="34" charset="0"/>
                <a:cs typeface="Tahoma" panose="020B0604030504040204" pitchFamily="34" charset="0"/>
              </a:rPr>
              <a:t>:  DART is closely monitoring the number of spare vehicles we maintain to maximize efficiency and thereby reduce operating costs, as a strategic goal.</a:t>
            </a:r>
          </a:p>
        </p:txBody>
      </p:sp>
      <p:sp>
        <p:nvSpPr>
          <p:cNvPr id="4" name="Rectangle 3">
            <a:extLst>
              <a:ext uri="{FF2B5EF4-FFF2-40B4-BE49-F238E27FC236}">
                <a16:creationId xmlns:a16="http://schemas.microsoft.com/office/drawing/2014/main" id="{A63C2FB9-6A5D-42AE-9EA0-070683571517}"/>
              </a:ext>
            </a:extLst>
          </p:cNvPr>
          <p:cNvSpPr/>
          <p:nvPr/>
        </p:nvSpPr>
        <p:spPr>
          <a:xfrm>
            <a:off x="509217" y="275749"/>
            <a:ext cx="7408281" cy="461665"/>
          </a:xfrm>
          <a:prstGeom prst="rect">
            <a:avLst/>
          </a:prstGeom>
        </p:spPr>
        <p:txBody>
          <a:bodyPr wrap="square">
            <a:spAutoFit/>
          </a:bodyPr>
          <a:lstStyle/>
          <a:p>
            <a:pPr marL="0" marR="0" lvl="3" indent="0" algn="ctr">
              <a:spcBef>
                <a:spcPts val="0"/>
              </a:spcBef>
              <a:spcAft>
                <a:spcPts val="1200"/>
              </a:spcAft>
              <a:buSzPts val="1100"/>
            </a:pPr>
            <a:r>
              <a:rPr lang="en-US" sz="2400" b="1" u="sng">
                <a:latin typeface="Tahoma" panose="020B0604030504040204" pitchFamily="34" charset="0"/>
                <a:ea typeface="Calibri" panose="020F0502020204030204" pitchFamily="34" charset="0"/>
                <a:cs typeface="Times New Roman" panose="02020603050405020304" pitchFamily="18" charset="0"/>
              </a:rPr>
              <a:t>Spare Ratio Reduction (Proposed):</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329835F2-CD12-4815-B19B-2829641D2D11}"/>
              </a:ext>
            </a:extLst>
          </p:cNvPr>
          <p:cNvGraphicFramePr>
            <a:graphicFrameLocks noGrp="1"/>
          </p:cNvGraphicFramePr>
          <p:nvPr>
            <p:extLst>
              <p:ext uri="{D42A27DB-BD31-4B8C-83A1-F6EECF244321}">
                <p14:modId xmlns:p14="http://schemas.microsoft.com/office/powerpoint/2010/main" val="2633382128"/>
              </p:ext>
            </p:extLst>
          </p:nvPr>
        </p:nvGraphicFramePr>
        <p:xfrm>
          <a:off x="156520" y="1149211"/>
          <a:ext cx="4946601" cy="4320765"/>
        </p:xfrm>
        <a:graphic>
          <a:graphicData uri="http://schemas.openxmlformats.org/drawingml/2006/table">
            <a:tbl>
              <a:tblPr>
                <a:tableStyleId>{5C22544A-7EE6-4342-B048-85BDC9FD1C3A}</a:tableStyleId>
              </a:tblPr>
              <a:tblGrid>
                <a:gridCol w="858861">
                  <a:extLst>
                    <a:ext uri="{9D8B030D-6E8A-4147-A177-3AD203B41FA5}">
                      <a16:colId xmlns:a16="http://schemas.microsoft.com/office/drawing/2014/main" val="2848346842"/>
                    </a:ext>
                  </a:extLst>
                </a:gridCol>
                <a:gridCol w="423780">
                  <a:extLst>
                    <a:ext uri="{9D8B030D-6E8A-4147-A177-3AD203B41FA5}">
                      <a16:colId xmlns:a16="http://schemas.microsoft.com/office/drawing/2014/main" val="1281326731"/>
                    </a:ext>
                  </a:extLst>
                </a:gridCol>
                <a:gridCol w="836261">
                  <a:extLst>
                    <a:ext uri="{9D8B030D-6E8A-4147-A177-3AD203B41FA5}">
                      <a16:colId xmlns:a16="http://schemas.microsoft.com/office/drawing/2014/main" val="543176742"/>
                    </a:ext>
                  </a:extLst>
                </a:gridCol>
                <a:gridCol w="79105">
                  <a:extLst>
                    <a:ext uri="{9D8B030D-6E8A-4147-A177-3AD203B41FA5}">
                      <a16:colId xmlns:a16="http://schemas.microsoft.com/office/drawing/2014/main" val="399128821"/>
                    </a:ext>
                  </a:extLst>
                </a:gridCol>
                <a:gridCol w="183177">
                  <a:extLst>
                    <a:ext uri="{9D8B030D-6E8A-4147-A177-3AD203B41FA5}">
                      <a16:colId xmlns:a16="http://schemas.microsoft.com/office/drawing/2014/main" val="3252479229"/>
                    </a:ext>
                  </a:extLst>
                </a:gridCol>
                <a:gridCol w="354408">
                  <a:extLst>
                    <a:ext uri="{9D8B030D-6E8A-4147-A177-3AD203B41FA5}">
                      <a16:colId xmlns:a16="http://schemas.microsoft.com/office/drawing/2014/main" val="3008730578"/>
                    </a:ext>
                  </a:extLst>
                </a:gridCol>
                <a:gridCol w="354408">
                  <a:extLst>
                    <a:ext uri="{9D8B030D-6E8A-4147-A177-3AD203B41FA5}">
                      <a16:colId xmlns:a16="http://schemas.microsoft.com/office/drawing/2014/main" val="2575736695"/>
                    </a:ext>
                  </a:extLst>
                </a:gridCol>
                <a:gridCol w="582064">
                  <a:extLst>
                    <a:ext uri="{9D8B030D-6E8A-4147-A177-3AD203B41FA5}">
                      <a16:colId xmlns:a16="http://schemas.microsoft.com/office/drawing/2014/main" val="3059701753"/>
                    </a:ext>
                  </a:extLst>
                </a:gridCol>
                <a:gridCol w="582332">
                  <a:extLst>
                    <a:ext uri="{9D8B030D-6E8A-4147-A177-3AD203B41FA5}">
                      <a16:colId xmlns:a16="http://schemas.microsoft.com/office/drawing/2014/main" val="20473260"/>
                    </a:ext>
                  </a:extLst>
                </a:gridCol>
                <a:gridCol w="692205">
                  <a:extLst>
                    <a:ext uri="{9D8B030D-6E8A-4147-A177-3AD203B41FA5}">
                      <a16:colId xmlns:a16="http://schemas.microsoft.com/office/drawing/2014/main" val="1047432023"/>
                    </a:ext>
                  </a:extLst>
                </a:gridCol>
              </a:tblGrid>
              <a:tr h="344076">
                <a:tc gridSpan="3">
                  <a:txBody>
                    <a:bodyPr/>
                    <a:lstStyle/>
                    <a:p>
                      <a:pPr algn="ctr" fontAlgn="b"/>
                      <a:r>
                        <a:rPr lang="en-US" sz="1100" b="1" u="none" strike="noStrike">
                          <a:effectLst>
                            <a:outerShdw blurRad="38100" dist="38100" dir="2700000" algn="tl">
                              <a:srgbClr val="000000">
                                <a:alpha val="43137"/>
                              </a:srgbClr>
                            </a:outerShdw>
                          </a:effectLst>
                        </a:rPr>
                        <a:t>Fleet Spare Ratio Reduction Validation</a:t>
                      </a:r>
                      <a:endParaRPr lang="en-US" sz="1100" b="1"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gridSpan="6">
                  <a:txBody>
                    <a:bodyPr/>
                    <a:lstStyle/>
                    <a:p>
                      <a:pPr algn="ctr" fontAlgn="b"/>
                      <a:r>
                        <a:rPr lang="en-US" sz="1100" b="1" u="none" strike="noStrike">
                          <a:effectLst>
                            <a:outerShdw blurRad="38100" dist="38100" dir="2700000" algn="tl">
                              <a:srgbClr val="000000">
                                <a:alpha val="43137"/>
                              </a:srgbClr>
                            </a:outerShdw>
                          </a:effectLst>
                        </a:rPr>
                        <a:t>Missed Service during Service Reliability Verification</a:t>
                      </a:r>
                      <a:endParaRPr lang="en-US" sz="1100" b="1" i="0" u="none" strike="noStrike">
                        <a:solidFill>
                          <a:srgbClr val="000000"/>
                        </a:solidFill>
                        <a:effectLst>
                          <a:outerShdw blurRad="38100" dist="38100" dir="2700000" algn="tl">
                            <a:srgbClr val="000000">
                              <a:alpha val="43137"/>
                            </a:srgbClr>
                          </a:outerShdw>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705069"/>
                  </a:ext>
                </a:extLst>
              </a:tr>
              <a:tr h="516114">
                <a:tc>
                  <a:txBody>
                    <a:bodyPr/>
                    <a:lstStyle/>
                    <a:p>
                      <a:pPr algn="ctr" fontAlgn="ctr"/>
                      <a:r>
                        <a:rPr lang="en-US" sz="1100" u="none" strike="noStrike">
                          <a:effectLst/>
                        </a:rPr>
                        <a:t>Quarter</a:t>
                      </a:r>
                      <a:endParaRPr lang="en-US" sz="1100" b="1" i="0" u="none" strike="noStrike">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tc gridSpan="2">
                  <a:txBody>
                    <a:bodyPr/>
                    <a:lstStyle/>
                    <a:p>
                      <a:pPr algn="ctr" fontAlgn="ctr"/>
                      <a:r>
                        <a:rPr lang="en-US" sz="1100" u="none" strike="noStrike">
                          <a:effectLst/>
                        </a:rPr>
                        <a:t>LRVs Removed </a:t>
                      </a:r>
                      <a:br>
                        <a:rPr lang="en-US" sz="1100" u="none" strike="noStrike">
                          <a:effectLst/>
                        </a:rPr>
                      </a:br>
                      <a:r>
                        <a:rPr lang="en-US" sz="1100" u="none" strike="noStrike">
                          <a:effectLst/>
                        </a:rPr>
                        <a:t>from Service</a:t>
                      </a:r>
                      <a:endParaRPr lang="en-US" sz="1100" b="1" i="0" u="none" strike="noStrike">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tc hMerge="1">
                  <a:txBody>
                    <a:bodyPr/>
                    <a:lstStyle/>
                    <a:p>
                      <a:endParaRPr lang="en-US"/>
                    </a:p>
                  </a:txBody>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err="1">
                          <a:effectLst/>
                        </a:rPr>
                        <a:t>Qtr</a:t>
                      </a:r>
                      <a:endParaRPr lang="en-US" sz="1100" b="1" i="0" u="none" strike="noStrike">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tc>
                  <a:txBody>
                    <a:bodyPr/>
                    <a:lstStyle/>
                    <a:p>
                      <a:pPr algn="ctr" fontAlgn="ctr"/>
                      <a:r>
                        <a:rPr lang="en-US" sz="1100" u="none" strike="noStrike">
                          <a:effectLst/>
                        </a:rPr>
                        <a:t>Date</a:t>
                      </a:r>
                      <a:endParaRPr lang="en-US" sz="1100" b="1" i="0" u="none" strike="noStrike">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tc>
                  <a:txBody>
                    <a:bodyPr/>
                    <a:lstStyle/>
                    <a:p>
                      <a:pPr algn="ctr" fontAlgn="ctr"/>
                      <a:r>
                        <a:rPr lang="en-US" sz="1100" u="none" strike="noStrike">
                          <a:effectLst/>
                        </a:rPr>
                        <a:t>Location</a:t>
                      </a:r>
                      <a:endParaRPr lang="en-US" sz="1100" b="1" i="0" u="none" strike="noStrike">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tc>
                  <a:txBody>
                    <a:bodyPr/>
                    <a:lstStyle/>
                    <a:p>
                      <a:pPr algn="ctr" fontAlgn="ctr"/>
                      <a:r>
                        <a:rPr lang="en-US" sz="1100" u="none" strike="noStrike">
                          <a:effectLst/>
                        </a:rPr>
                        <a:t># of cars short</a:t>
                      </a:r>
                      <a:endParaRPr lang="en-US" sz="1100" b="1" i="0" u="none" strike="noStrike">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tc>
                  <a:txBody>
                    <a:bodyPr/>
                    <a:lstStyle/>
                    <a:p>
                      <a:pPr algn="ctr" fontAlgn="ctr"/>
                      <a:r>
                        <a:rPr lang="en-US" sz="1100" u="none" strike="noStrike">
                          <a:effectLst/>
                        </a:rPr>
                        <a:t>Comment</a:t>
                      </a:r>
                      <a:endParaRPr lang="en-US" sz="1100" b="1" i="0" u="none" strike="noStrike">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extLst>
                  <a:ext uri="{0D108BD9-81ED-4DB2-BD59-A6C34878D82A}">
                    <a16:rowId xmlns:a16="http://schemas.microsoft.com/office/drawing/2014/main" val="2969141580"/>
                  </a:ext>
                </a:extLst>
              </a:tr>
              <a:tr h="344076">
                <a:tc>
                  <a:txBody>
                    <a:bodyPr/>
                    <a:lstStyle/>
                    <a:p>
                      <a:pPr algn="ctr" fontAlgn="b"/>
                      <a:r>
                        <a:rPr lang="en-US" sz="1100" u="none" strike="noStrike">
                          <a:effectLst/>
                        </a:rPr>
                        <a:t>3rd </a:t>
                      </a:r>
                      <a:r>
                        <a:rPr lang="en-US" sz="1100" u="none" strike="noStrike" err="1">
                          <a:effectLst/>
                        </a:rPr>
                        <a:t>Qtr</a:t>
                      </a:r>
                      <a:r>
                        <a:rPr lang="en-US" sz="1100" u="none" strike="noStrike">
                          <a:effectLst/>
                        </a:rPr>
                        <a:t> FY19 (04/01/2019)</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CROF</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NWROF</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i="1" u="none" strike="noStrike">
                          <a:effectLst/>
                        </a:rPr>
                        <a:t>1</a:t>
                      </a:r>
                      <a:endParaRPr lang="en-US"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87779523"/>
                  </a:ext>
                </a:extLst>
              </a:tr>
              <a:tr h="229171">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100" i="1" u="none" strike="noStrike">
                          <a:solidFill>
                            <a:srgbClr val="0000FF"/>
                          </a:solidFill>
                          <a:effectLst/>
                          <a:latin typeface="Times New Roman" panose="02020603050405020304" pitchFamily="18" charset="0"/>
                          <a:cs typeface="Times New Roman" panose="02020603050405020304" pitchFamily="18" charset="0"/>
                        </a:rPr>
                        <a:t>101</a:t>
                      </a:r>
                      <a:endParaRPr lang="en-US" sz="1100" b="0" i="1" u="none" strike="noStrike">
                        <a:solidFill>
                          <a:srgbClr val="0000FF"/>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b"/>
                      <a:r>
                        <a:rPr lang="en-US" sz="1100" i="1" u="none" strike="noStrike">
                          <a:solidFill>
                            <a:srgbClr val="0000FF"/>
                          </a:solidFill>
                          <a:effectLst/>
                          <a:latin typeface="Times New Roman" panose="02020603050405020304" pitchFamily="18" charset="0"/>
                          <a:cs typeface="Times New Roman" panose="02020603050405020304" pitchFamily="18" charset="0"/>
                        </a:rPr>
                        <a:t>107</a:t>
                      </a:r>
                      <a:endParaRPr lang="en-US" sz="1100" b="0" i="1" u="none" strike="noStrike">
                        <a:solidFill>
                          <a:srgbClr val="0000FF"/>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i="1" u="none" strike="noStrike">
                          <a:effectLst/>
                        </a:rPr>
                        <a:t>2</a:t>
                      </a:r>
                      <a:endParaRPr lang="en-US"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11543588"/>
                  </a:ext>
                </a:extLst>
              </a:tr>
              <a:tr h="172038">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100" i="1" u="none" strike="noStrike">
                          <a:solidFill>
                            <a:srgbClr val="0000FF"/>
                          </a:solidFill>
                          <a:effectLst/>
                          <a:latin typeface="Times New Roman" panose="02020603050405020304" pitchFamily="18" charset="0"/>
                          <a:cs typeface="Times New Roman" panose="02020603050405020304" pitchFamily="18" charset="0"/>
                        </a:rPr>
                        <a:t>157</a:t>
                      </a:r>
                      <a:endParaRPr lang="en-US" sz="1100" b="0" i="1" u="none" strike="noStrike">
                        <a:solidFill>
                          <a:srgbClr val="0000FF"/>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b"/>
                      <a:r>
                        <a:rPr lang="en-US" sz="1100" i="1" u="none" strike="noStrike">
                          <a:solidFill>
                            <a:srgbClr val="0000FF"/>
                          </a:solidFill>
                          <a:effectLst/>
                          <a:latin typeface="Times New Roman" panose="02020603050405020304" pitchFamily="18" charset="0"/>
                          <a:cs typeface="Times New Roman" panose="02020603050405020304" pitchFamily="18" charset="0"/>
                        </a:rPr>
                        <a:t> </a:t>
                      </a:r>
                      <a:endParaRPr lang="en-US" sz="1100" b="0" i="1" u="none" strike="noStrike">
                        <a:solidFill>
                          <a:srgbClr val="0000FF"/>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i="1" u="none" strike="noStrike">
                          <a:effectLst/>
                        </a:rPr>
                        <a:t>3</a:t>
                      </a:r>
                      <a:endParaRPr lang="en-US"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61277714"/>
                  </a:ext>
                </a:extLst>
              </a:tr>
              <a:tr h="344076">
                <a:tc>
                  <a:txBody>
                    <a:bodyPr/>
                    <a:lstStyle/>
                    <a:p>
                      <a:pPr algn="ctr" fontAlgn="b"/>
                      <a:r>
                        <a:rPr lang="en-US" sz="1100" u="none" strike="noStrike">
                          <a:effectLst/>
                        </a:rPr>
                        <a:t>4th </a:t>
                      </a:r>
                      <a:r>
                        <a:rPr lang="en-US" sz="1100" u="none" strike="noStrike" err="1">
                          <a:effectLst/>
                        </a:rPr>
                        <a:t>Qtr</a:t>
                      </a:r>
                      <a:r>
                        <a:rPr lang="en-US" sz="1100" u="none" strike="noStrike">
                          <a:effectLst/>
                        </a:rPr>
                        <a:t> FY19 (07/01/2019)</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CROF</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NWROF</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i="1" u="none" strike="noStrike">
                          <a:effectLst/>
                        </a:rPr>
                        <a:t>4</a:t>
                      </a:r>
                      <a:endParaRPr lang="en-US"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33219941"/>
                  </a:ext>
                </a:extLst>
              </a:tr>
              <a:tr h="172038">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i="1" u="none" strike="noStrike">
                          <a:effectLst/>
                        </a:rPr>
                        <a:t>5</a:t>
                      </a:r>
                      <a:endParaRPr lang="en-US"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47729526"/>
                  </a:ext>
                </a:extLst>
              </a:tr>
              <a:tr h="172038">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i="1" u="none" strike="noStrike">
                          <a:effectLst/>
                        </a:rPr>
                        <a:t>6</a:t>
                      </a:r>
                      <a:endParaRPr lang="en-US"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88350510"/>
                  </a:ext>
                </a:extLst>
              </a:tr>
              <a:tr h="344076">
                <a:tc>
                  <a:txBody>
                    <a:bodyPr/>
                    <a:lstStyle/>
                    <a:p>
                      <a:pPr algn="ctr" fontAlgn="b"/>
                      <a:r>
                        <a:rPr lang="en-US" sz="1100" u="none" strike="noStrike">
                          <a:effectLst/>
                        </a:rPr>
                        <a:t>1st </a:t>
                      </a:r>
                      <a:r>
                        <a:rPr lang="en-US" sz="1100" u="none" strike="noStrike" err="1">
                          <a:effectLst/>
                        </a:rPr>
                        <a:t>Qtr</a:t>
                      </a:r>
                      <a:r>
                        <a:rPr lang="en-US" sz="1100" u="none" strike="noStrike">
                          <a:effectLst/>
                        </a:rPr>
                        <a:t> FY20 (10/01/2019)</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CROF</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NWROF</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i="1" u="none" strike="noStrike">
                          <a:effectLst/>
                        </a:rPr>
                        <a:t>7</a:t>
                      </a:r>
                      <a:endParaRPr lang="en-US"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54367741"/>
                  </a:ext>
                </a:extLst>
              </a:tr>
              <a:tr h="172038">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i="1" u="none" strike="noStrike">
                          <a:effectLst/>
                        </a:rPr>
                        <a:t>8</a:t>
                      </a:r>
                      <a:endParaRPr lang="en-US"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65413156"/>
                  </a:ext>
                </a:extLst>
              </a:tr>
              <a:tr h="172038">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i="1" u="none" strike="noStrike">
                          <a:effectLst/>
                        </a:rPr>
                        <a:t>9</a:t>
                      </a:r>
                      <a:endParaRPr lang="en-US"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45755422"/>
                  </a:ext>
                </a:extLst>
              </a:tr>
              <a:tr h="172038">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i="1" u="none" strike="noStrike">
                          <a:effectLst/>
                        </a:rPr>
                        <a:t>10</a:t>
                      </a:r>
                      <a:endParaRPr lang="en-US"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80358212"/>
                  </a:ext>
                </a:extLst>
              </a:tr>
              <a:tr h="344076">
                <a:tc>
                  <a:txBody>
                    <a:bodyPr/>
                    <a:lstStyle/>
                    <a:p>
                      <a:pPr algn="ctr" fontAlgn="b"/>
                      <a:r>
                        <a:rPr lang="en-US" sz="1100" u="none" strike="noStrike">
                          <a:effectLst/>
                        </a:rPr>
                        <a:t>Total LRVs out of service</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100" i="1" u="none" strike="noStrike">
                          <a:solidFill>
                            <a:srgbClr val="0000FF"/>
                          </a:solidFill>
                          <a:effectLst/>
                          <a:latin typeface="Times New Roman" panose="02020603050405020304" pitchFamily="18" charset="0"/>
                          <a:cs typeface="Times New Roman" panose="02020603050405020304" pitchFamily="18" charset="0"/>
                        </a:rPr>
                        <a:t>3</a:t>
                      </a:r>
                      <a:endParaRPr lang="en-US" sz="1100" b="0" i="1" u="none" strike="noStrike">
                        <a:solidFill>
                          <a:srgbClr val="0000FF"/>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72597795"/>
                  </a:ext>
                </a:extLst>
              </a:tr>
              <a:tr h="193001">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endParaRPr lang="en-US" sz="1100" b="0" i="1" u="none" strike="noStrike">
                        <a:solidFill>
                          <a:srgbClr val="0000FF"/>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08363661"/>
                  </a:ext>
                </a:extLst>
              </a:tr>
              <a:tr h="629871">
                <a:tc>
                  <a:txBody>
                    <a:bodyPr/>
                    <a:lstStyle/>
                    <a:p>
                      <a:pPr algn="ctr" fontAlgn="b"/>
                      <a:r>
                        <a:rPr lang="en-US" sz="1100" u="none" strike="noStrike">
                          <a:effectLst/>
                        </a:rPr>
                        <a:t>Goal of Total LRVs out of service:</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1100" i="1" u="none" strike="noStrike">
                          <a:solidFill>
                            <a:srgbClr val="0000FF"/>
                          </a:solidFill>
                          <a:effectLst/>
                          <a:latin typeface="Times New Roman" panose="02020603050405020304" pitchFamily="18" charset="0"/>
                          <a:cs typeface="Times New Roman" panose="02020603050405020304" pitchFamily="18" charset="0"/>
                        </a:rPr>
                        <a:t>10</a:t>
                      </a:r>
                      <a:endParaRPr lang="en-US" sz="1100" b="0" i="1" u="none" strike="noStrike">
                        <a:solidFill>
                          <a:srgbClr val="0000FF"/>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b"/>
                      <a:endParaRPr lang="en-US" sz="11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72844444"/>
                  </a:ext>
                </a:extLst>
              </a:tr>
            </a:tbl>
          </a:graphicData>
        </a:graphic>
      </p:graphicFrame>
    </p:spTree>
    <p:extLst>
      <p:ext uri="{BB962C8B-B14F-4D97-AF65-F5344CB8AC3E}">
        <p14:creationId xmlns:p14="http://schemas.microsoft.com/office/powerpoint/2010/main" val="2221138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8AA49-EFAA-46BA-A4C1-833D6B1A4098}"/>
              </a:ext>
            </a:extLst>
          </p:cNvPr>
          <p:cNvPicPr>
            <a:picLocks noChangeAspect="1"/>
          </p:cNvPicPr>
          <p:nvPr/>
        </p:nvPicPr>
        <p:blipFill>
          <a:blip r:embed="rId2"/>
          <a:stretch>
            <a:fillRect/>
          </a:stretch>
        </p:blipFill>
        <p:spPr>
          <a:xfrm>
            <a:off x="0" y="0"/>
            <a:ext cx="9144000" cy="5827647"/>
          </a:xfrm>
          <a:prstGeom prst="rect">
            <a:avLst/>
          </a:prstGeom>
        </p:spPr>
      </p:pic>
      <p:pic>
        <p:nvPicPr>
          <p:cNvPr id="4" name="Picture 3">
            <a:extLst>
              <a:ext uri="{FF2B5EF4-FFF2-40B4-BE49-F238E27FC236}">
                <a16:creationId xmlns:a16="http://schemas.microsoft.com/office/drawing/2014/main" id="{E4BD4E60-011B-407D-911B-4FB4064ED6D0}"/>
              </a:ext>
            </a:extLst>
          </p:cNvPr>
          <p:cNvPicPr>
            <a:picLocks noChangeAspect="1"/>
          </p:cNvPicPr>
          <p:nvPr/>
        </p:nvPicPr>
        <p:blipFill>
          <a:blip r:embed="rId3"/>
          <a:stretch>
            <a:fillRect/>
          </a:stretch>
        </p:blipFill>
        <p:spPr>
          <a:xfrm>
            <a:off x="6463004" y="3614055"/>
            <a:ext cx="1633643" cy="2161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3514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a:xfrm>
            <a:off x="7981244" y="6482085"/>
            <a:ext cx="491644" cy="375915"/>
          </a:xfrm>
        </p:spPr>
        <p:txBody>
          <a:bodyPr/>
          <a:lstStyle/>
          <a:p>
            <a:fld id="{D9DBB284-BA61-48BD-B534-430D36BD2FC9}" type="slidenum">
              <a:rPr lang="en-US" sz="1600">
                <a:solidFill>
                  <a:schemeClr val="tx1"/>
                </a:solidFill>
              </a:rPr>
              <a:pPr/>
              <a:t>42</a:t>
            </a:fld>
            <a:endParaRPr lang="en-US" sz="2800">
              <a:solidFill>
                <a:schemeClr val="tx1"/>
              </a:solidFill>
            </a:endParaRPr>
          </a:p>
        </p:txBody>
      </p:sp>
      <p:sp>
        <p:nvSpPr>
          <p:cNvPr id="99332" name="Rectangle 4"/>
          <p:cNvSpPr>
            <a:spLocks noGrp="1" noChangeArrowheads="1"/>
          </p:cNvSpPr>
          <p:nvPr>
            <p:ph type="body" idx="1"/>
          </p:nvPr>
        </p:nvSpPr>
        <p:spPr>
          <a:xfrm>
            <a:off x="1143000" y="1100667"/>
            <a:ext cx="7543800" cy="4343400"/>
          </a:xfrm>
          <a:noFill/>
          <a:ln>
            <a:solidFill>
              <a:srgbClr val="FFFFFF"/>
            </a:solidFill>
            <a:prstDash val="sysDot"/>
          </a:ln>
        </p:spPr>
        <p:txBody>
          <a:bodyPr/>
          <a:lstStyle/>
          <a:p>
            <a:pPr algn="ctr">
              <a:buFontTx/>
              <a:buNone/>
            </a:pPr>
            <a:r>
              <a:rPr lang="en-US" sz="5600">
                <a:solidFill>
                  <a:srgbClr val="BA4700"/>
                </a:solidFill>
                <a:latin typeface="Rockwell" pitchFamily="18" charset="0"/>
              </a:rPr>
              <a:t>End of Presentation</a:t>
            </a:r>
          </a:p>
        </p:txBody>
      </p:sp>
      <p:sp>
        <p:nvSpPr>
          <p:cNvPr id="99333" name="Text Box 5"/>
          <p:cNvSpPr txBox="1">
            <a:spLocks noChangeArrowheads="1"/>
          </p:cNvSpPr>
          <p:nvPr/>
        </p:nvSpPr>
        <p:spPr bwMode="auto">
          <a:xfrm rot="19800000">
            <a:off x="1478228" y="3542624"/>
            <a:ext cx="2650225" cy="707886"/>
          </a:xfrm>
          <a:prstGeom prst="rect">
            <a:avLst/>
          </a:prstGeom>
          <a:noFill/>
          <a:ln w="9525">
            <a:noFill/>
            <a:miter lim="800000"/>
            <a:headEnd/>
            <a:tailEnd/>
          </a:ln>
          <a:effectLst/>
        </p:spPr>
        <p:txBody>
          <a:bodyPr wrap="square">
            <a:spAutoFit/>
          </a:bodyPr>
          <a:lstStyle/>
          <a:p>
            <a:pPr eaLnBrk="0" hangingPunct="0">
              <a:spcBef>
                <a:spcPct val="50000"/>
              </a:spcBef>
            </a:pPr>
            <a:r>
              <a:rPr kumimoji="1" lang="en-US" sz="4000">
                <a:solidFill>
                  <a:srgbClr val="000000"/>
                </a:solidFill>
                <a:effectLst>
                  <a:outerShdw blurRad="38100" dist="38100" dir="2700000" algn="tl">
                    <a:srgbClr val="C0C0C0"/>
                  </a:outerShdw>
                </a:effectLst>
                <a:latin typeface="Vineta BT" pitchFamily="82" charset="0"/>
              </a:rPr>
              <a:t>Questions?</a:t>
            </a:r>
          </a:p>
        </p:txBody>
      </p:sp>
      <p:pic>
        <p:nvPicPr>
          <p:cNvPr id="99334" name="Picture 6" descr="C:\Program Files\MSWorks\Clipart\PE00168_.wmf"/>
          <p:cNvPicPr>
            <a:picLocks noChangeAspect="1" noChangeArrowheads="1"/>
          </p:cNvPicPr>
          <p:nvPr/>
        </p:nvPicPr>
        <p:blipFill>
          <a:blip r:embed="rId3" cstate="print"/>
          <a:srcRect/>
          <a:stretch>
            <a:fillRect/>
          </a:stretch>
        </p:blipFill>
        <p:spPr bwMode="auto">
          <a:xfrm>
            <a:off x="5094111" y="2472267"/>
            <a:ext cx="1574800" cy="2971800"/>
          </a:xfrm>
          <a:prstGeom prst="rect">
            <a:avLst/>
          </a:prstGeom>
          <a:noFill/>
        </p:spPr>
      </p:pic>
    </p:spTree>
    <p:extLst>
      <p:ext uri="{BB962C8B-B14F-4D97-AF65-F5344CB8AC3E}">
        <p14:creationId xmlns:p14="http://schemas.microsoft.com/office/powerpoint/2010/main" val="222836544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p:cTn id="7" dur="5000" fill="hold"/>
                                        <p:tgtEl>
                                          <p:spTgt spid="99333"/>
                                        </p:tgtEl>
                                        <p:attrNameLst>
                                          <p:attrName>ppt_w</p:attrName>
                                        </p:attrNameLst>
                                      </p:cBhvr>
                                      <p:tavLst>
                                        <p:tav tm="0" fmla="#ppt_w*sin(2.5*pi*$)">
                                          <p:val>
                                            <p:fltVal val="0"/>
                                          </p:val>
                                        </p:tav>
                                        <p:tav tm="100000">
                                          <p:val>
                                            <p:fltVal val="1"/>
                                          </p:val>
                                        </p:tav>
                                      </p:tavLst>
                                    </p:anim>
                                    <p:anim calcmode="lin" valueType="num">
                                      <p:cBhvr>
                                        <p:cTn id="8" dur="5000" fill="hold"/>
                                        <p:tgtEl>
                                          <p:spTgt spid="993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47060" y="6604867"/>
            <a:ext cx="390419" cy="253133"/>
          </a:xfrm>
        </p:spPr>
        <p:txBody>
          <a:bodyPr/>
          <a:lstStyle/>
          <a:p>
            <a:pPr>
              <a:defRPr/>
            </a:pPr>
            <a:fld id="{6BBA0A9D-EFC4-43BE-91AD-D9A571F0ED32}" type="slidenum">
              <a:rPr lang="en-US" b="1" smtClean="0"/>
              <a:pPr>
                <a:defRPr/>
              </a:pPr>
              <a:t>5</a:t>
            </a:fld>
            <a:endParaRPr lang="en-US" b="1"/>
          </a:p>
        </p:txBody>
      </p:sp>
      <p:pic>
        <p:nvPicPr>
          <p:cNvPr id="3" name="Picture 2"/>
          <p:cNvPicPr>
            <a:picLocks noChangeAspect="1"/>
          </p:cNvPicPr>
          <p:nvPr/>
        </p:nvPicPr>
        <p:blipFill>
          <a:blip r:embed="rId3"/>
          <a:stretch>
            <a:fillRect/>
          </a:stretch>
        </p:blipFill>
        <p:spPr>
          <a:xfrm>
            <a:off x="235676" y="113198"/>
            <a:ext cx="4545472" cy="6647195"/>
          </a:xfrm>
          <a:prstGeom prst="rect">
            <a:avLst/>
          </a:prstGeom>
        </p:spPr>
      </p:pic>
      <p:pic>
        <p:nvPicPr>
          <p:cNvPr id="4" name="Picture 3"/>
          <p:cNvPicPr>
            <a:picLocks noChangeAspect="1"/>
          </p:cNvPicPr>
          <p:nvPr/>
        </p:nvPicPr>
        <p:blipFill>
          <a:blip r:embed="rId4"/>
          <a:stretch>
            <a:fillRect/>
          </a:stretch>
        </p:blipFill>
        <p:spPr>
          <a:xfrm>
            <a:off x="5045240" y="1743460"/>
            <a:ext cx="3863084" cy="3386673"/>
          </a:xfrm>
          <a:prstGeom prst="rect">
            <a:avLst/>
          </a:prstGeom>
        </p:spPr>
      </p:pic>
      <p:sp>
        <p:nvSpPr>
          <p:cNvPr id="5" name="Rectangle 4"/>
          <p:cNvSpPr/>
          <p:nvPr/>
        </p:nvSpPr>
        <p:spPr>
          <a:xfrm>
            <a:off x="4667035" y="921713"/>
            <a:ext cx="4241289" cy="369332"/>
          </a:xfrm>
          <a:prstGeom prst="rect">
            <a:avLst/>
          </a:prstGeom>
        </p:spPr>
        <p:txBody>
          <a:bodyPr wrap="none">
            <a:spAutoFit/>
          </a:bodyPr>
          <a:lstStyle/>
          <a:p>
            <a:r>
              <a:rPr lang="en-US" sz="1800" b="1">
                <a:effectLst>
                  <a:outerShdw blurRad="38100" dist="38100" dir="2700000" algn="tl">
                    <a:srgbClr val="000000">
                      <a:alpha val="43137"/>
                    </a:srgbClr>
                  </a:outerShdw>
                  <a:reflection blurRad="12700" stA="48000" endA="300" endPos="55000" dir="5400000" sy="-90000" algn="bl" rotWithShape="0"/>
                </a:effectLst>
              </a:rPr>
              <a:t>WSP | Parsons Brinckerhoff’s Report</a:t>
            </a:r>
            <a:endParaRPr lang="en-US" sz="1800"/>
          </a:p>
        </p:txBody>
      </p:sp>
    </p:spTree>
    <p:extLst>
      <p:ext uri="{BB962C8B-B14F-4D97-AF65-F5344CB8AC3E}">
        <p14:creationId xmlns:p14="http://schemas.microsoft.com/office/powerpoint/2010/main" val="3230304500"/>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94597" y="219490"/>
            <a:ext cx="4224338" cy="1026198"/>
          </a:xfrm>
        </p:spPr>
        <p:txBody>
          <a:bodyPr/>
          <a:lstStyle/>
          <a:p>
            <a:r>
              <a:rPr lang="en-US" sz="3600"/>
              <a:t>PB Engineering Report Review</a:t>
            </a:r>
          </a:p>
        </p:txBody>
      </p:sp>
      <p:sp>
        <p:nvSpPr>
          <p:cNvPr id="3" name="Text Placeholder 2"/>
          <p:cNvSpPr>
            <a:spLocks noGrp="1"/>
          </p:cNvSpPr>
          <p:nvPr>
            <p:ph type="body" sz="quarter" idx="18"/>
          </p:nvPr>
        </p:nvSpPr>
        <p:spPr>
          <a:xfrm>
            <a:off x="894567" y="1762524"/>
            <a:ext cx="3612890" cy="363537"/>
          </a:xfrm>
        </p:spPr>
        <p:txBody>
          <a:bodyPr/>
          <a:lstStyle/>
          <a:p>
            <a:pPr marL="0" indent="0">
              <a:buNone/>
            </a:pPr>
            <a:r>
              <a:rPr lang="en-US" sz="2000">
                <a:effectLst>
                  <a:outerShdw blurRad="38100" dist="38100" dir="2700000" algn="tl">
                    <a:srgbClr val="000000">
                      <a:alpha val="43137"/>
                    </a:srgbClr>
                  </a:outerShdw>
                </a:effectLst>
              </a:rPr>
              <a:t>LRV Physical Inspections</a:t>
            </a:r>
          </a:p>
        </p:txBody>
      </p:sp>
      <p:sp>
        <p:nvSpPr>
          <p:cNvPr id="5" name="Text Placeholder 4"/>
          <p:cNvSpPr>
            <a:spLocks noGrp="1"/>
          </p:cNvSpPr>
          <p:nvPr>
            <p:ph type="body" sz="quarter" idx="20"/>
          </p:nvPr>
        </p:nvSpPr>
        <p:spPr>
          <a:xfrm>
            <a:off x="894567" y="3118269"/>
            <a:ext cx="3612890" cy="363537"/>
          </a:xfrm>
        </p:spPr>
        <p:txBody>
          <a:bodyPr/>
          <a:lstStyle/>
          <a:p>
            <a:pPr marL="0" indent="0">
              <a:buNone/>
            </a:pPr>
            <a:r>
              <a:rPr lang="en-US" sz="2000">
                <a:effectLst>
                  <a:outerShdw blurRad="38100" dist="38100" dir="2700000" algn="tl">
                    <a:srgbClr val="000000">
                      <a:alpha val="43137"/>
                    </a:srgbClr>
                  </a:outerShdw>
                </a:effectLst>
              </a:rPr>
              <a:t>Non-Destructive Testing (NDT)</a:t>
            </a:r>
          </a:p>
        </p:txBody>
      </p:sp>
      <p:sp>
        <p:nvSpPr>
          <p:cNvPr id="7" name="Text Placeholder 6"/>
          <p:cNvSpPr>
            <a:spLocks noGrp="1"/>
          </p:cNvSpPr>
          <p:nvPr>
            <p:ph type="body" sz="quarter" idx="22"/>
          </p:nvPr>
        </p:nvSpPr>
        <p:spPr>
          <a:xfrm>
            <a:off x="894567" y="4454603"/>
            <a:ext cx="3612890" cy="363537"/>
          </a:xfrm>
        </p:spPr>
        <p:txBody>
          <a:bodyPr/>
          <a:lstStyle/>
          <a:p>
            <a:pPr marL="0" indent="0">
              <a:buNone/>
            </a:pPr>
            <a:r>
              <a:rPr lang="en-US" sz="2000">
                <a:effectLst>
                  <a:outerShdw blurRad="38100" dist="38100" dir="2700000" algn="tl">
                    <a:srgbClr val="000000">
                      <a:alpha val="43137"/>
                    </a:srgbClr>
                  </a:outerShdw>
                </a:effectLst>
              </a:rPr>
              <a:t>New and/or EOLEP Choices</a:t>
            </a:r>
          </a:p>
        </p:txBody>
      </p:sp>
      <p:sp>
        <p:nvSpPr>
          <p:cNvPr id="9" name="Text Placeholder 3">
            <a:extLst>
              <a:ext uri="{FF2B5EF4-FFF2-40B4-BE49-F238E27FC236}">
                <a16:creationId xmlns:a16="http://schemas.microsoft.com/office/drawing/2014/main" id="{A881F3D5-10CC-4412-96D3-83E668BC70B1}"/>
              </a:ext>
            </a:extLst>
          </p:cNvPr>
          <p:cNvSpPr>
            <a:spLocks noGrp="1"/>
          </p:cNvSpPr>
          <p:nvPr>
            <p:ph type="body" sz="quarter" idx="19"/>
          </p:nvPr>
        </p:nvSpPr>
        <p:spPr>
          <a:xfrm>
            <a:off x="942621" y="2147133"/>
            <a:ext cx="3951764" cy="917800"/>
          </a:xfrm>
        </p:spPr>
        <p:txBody>
          <a:bodyPr/>
          <a:lstStyle/>
          <a:p>
            <a:pPr>
              <a:spcBef>
                <a:spcPts val="0"/>
              </a:spcBef>
              <a:spcAft>
                <a:spcPts val="0"/>
              </a:spcAft>
              <a:buFont typeface="Wingdings" panose="05000000000000000000" pitchFamily="2" charset="2"/>
              <a:buChar char="q"/>
            </a:pPr>
            <a:r>
              <a:rPr lang="en-US" sz="1500" b="1">
                <a:solidFill>
                  <a:srgbClr val="0000FF"/>
                </a:solidFill>
                <a:effectLst>
                  <a:outerShdw blurRad="38100" dist="38100" dir="2700000" algn="tl">
                    <a:srgbClr val="000000">
                      <a:alpha val="43137"/>
                    </a:srgbClr>
                  </a:outerShdw>
                </a:effectLst>
              </a:rPr>
              <a:t>Under Car</a:t>
            </a:r>
          </a:p>
          <a:p>
            <a:pPr>
              <a:spcBef>
                <a:spcPts val="0"/>
              </a:spcBef>
              <a:spcAft>
                <a:spcPts val="0"/>
              </a:spcAft>
              <a:buFont typeface="Wingdings" panose="05000000000000000000" pitchFamily="2" charset="2"/>
              <a:buChar char="q"/>
            </a:pPr>
            <a:r>
              <a:rPr lang="en-US" sz="1500" b="1">
                <a:solidFill>
                  <a:srgbClr val="0000FF"/>
                </a:solidFill>
                <a:effectLst>
                  <a:outerShdw blurRad="38100" dist="38100" dir="2700000" algn="tl">
                    <a:srgbClr val="000000">
                      <a:alpha val="43137"/>
                    </a:srgbClr>
                  </a:outerShdw>
                </a:effectLst>
              </a:rPr>
              <a:t>Roof</a:t>
            </a:r>
          </a:p>
          <a:p>
            <a:pPr>
              <a:spcBef>
                <a:spcPts val="0"/>
              </a:spcBef>
              <a:spcAft>
                <a:spcPts val="0"/>
              </a:spcAft>
              <a:buFont typeface="Wingdings" panose="05000000000000000000" pitchFamily="2" charset="2"/>
              <a:buChar char="q"/>
            </a:pPr>
            <a:r>
              <a:rPr lang="en-US" sz="1400" b="1">
                <a:solidFill>
                  <a:srgbClr val="0000FF"/>
                </a:solidFill>
                <a:effectLst>
                  <a:outerShdw blurRad="38100" dist="38100" dir="2700000" algn="tl">
                    <a:srgbClr val="000000">
                      <a:alpha val="43137"/>
                    </a:srgbClr>
                  </a:outerShdw>
                </a:effectLst>
                <a:latin typeface="+mn-lt"/>
              </a:rPr>
              <a:t>Interior</a:t>
            </a:r>
          </a:p>
          <a:p>
            <a:pPr>
              <a:spcBef>
                <a:spcPts val="0"/>
              </a:spcBef>
              <a:spcAft>
                <a:spcPts val="0"/>
              </a:spcAft>
              <a:buFont typeface="Wingdings" panose="05000000000000000000" pitchFamily="2" charset="2"/>
              <a:buChar char="q"/>
            </a:pPr>
            <a:r>
              <a:rPr lang="en-US" sz="1500" b="1">
                <a:solidFill>
                  <a:srgbClr val="0000FF"/>
                </a:solidFill>
                <a:effectLst>
                  <a:outerShdw blurRad="38100" dist="38100" dir="2700000" algn="tl">
                    <a:srgbClr val="000000">
                      <a:alpha val="43137"/>
                    </a:srgbClr>
                  </a:outerShdw>
                </a:effectLst>
              </a:rPr>
              <a:t>Exterior </a:t>
            </a:r>
            <a:r>
              <a:rPr lang="en-US" sz="1500" b="1" i="1">
                <a:solidFill>
                  <a:srgbClr val="0000FF"/>
                </a:solidFill>
                <a:effectLst>
                  <a:outerShdw blurRad="38100" dist="38100" dir="2700000" algn="tl">
                    <a:srgbClr val="000000">
                      <a:alpha val="43137"/>
                    </a:srgbClr>
                  </a:outerShdw>
                </a:effectLst>
              </a:rPr>
              <a:t>- Mechanical/Electrical/Structural</a:t>
            </a:r>
            <a:endParaRPr lang="en-US" sz="1500" i="1">
              <a:solidFill>
                <a:srgbClr val="0000FF"/>
              </a:solidFill>
              <a:effectLst>
                <a:outerShdw blurRad="38100" dist="38100" dir="2700000" algn="tl">
                  <a:srgbClr val="000000">
                    <a:alpha val="43137"/>
                  </a:srgbClr>
                </a:outerShdw>
              </a:effectLst>
            </a:endParaRPr>
          </a:p>
          <a:p>
            <a:pPr marL="0" indent="0">
              <a:buNone/>
            </a:pPr>
            <a:endParaRPr lang="en-US" sz="1500">
              <a:solidFill>
                <a:srgbClr val="0000FF"/>
              </a:solidFill>
            </a:endParaRPr>
          </a:p>
        </p:txBody>
      </p:sp>
      <p:sp>
        <p:nvSpPr>
          <p:cNvPr id="4" name="Rectangle 3">
            <a:extLst>
              <a:ext uri="{FF2B5EF4-FFF2-40B4-BE49-F238E27FC236}">
                <a16:creationId xmlns:a16="http://schemas.microsoft.com/office/drawing/2014/main" id="{976CA526-1CCF-42AC-87B3-597184A22303}"/>
              </a:ext>
            </a:extLst>
          </p:cNvPr>
          <p:cNvSpPr/>
          <p:nvPr/>
        </p:nvSpPr>
        <p:spPr>
          <a:xfrm>
            <a:off x="463062" y="3562051"/>
            <a:ext cx="4138247" cy="892552"/>
          </a:xfrm>
          <a:prstGeom prst="rect">
            <a:avLst/>
          </a:prstGeom>
        </p:spPr>
        <p:txBody>
          <a:bodyPr wrap="square">
            <a:spAutoFit/>
          </a:bodyPr>
          <a:lstStyle/>
          <a:p>
            <a:pPr marL="738188" lvl="1" indent="-285750">
              <a:spcBef>
                <a:spcPts val="0"/>
              </a:spcBef>
              <a:spcAft>
                <a:spcPts val="600"/>
              </a:spcAft>
              <a:buFont typeface="Wingdings" panose="05000000000000000000" pitchFamily="2" charset="2"/>
              <a:buChar char="q"/>
            </a:pPr>
            <a:r>
              <a:rPr lang="en-US" sz="1400" b="1">
                <a:solidFill>
                  <a:srgbClr val="0000FF"/>
                </a:solidFill>
                <a:effectLst>
                  <a:outerShdw blurRad="38100" dist="38100" dir="2700000" algn="tl">
                    <a:srgbClr val="000000">
                      <a:alpha val="43137"/>
                    </a:srgbClr>
                  </a:outerShdw>
                </a:effectLst>
              </a:rPr>
              <a:t>Carbody Underframes (3)</a:t>
            </a:r>
          </a:p>
          <a:p>
            <a:pPr marL="738188" lvl="1" indent="-285750">
              <a:spcBef>
                <a:spcPts val="0"/>
              </a:spcBef>
              <a:spcAft>
                <a:spcPts val="600"/>
              </a:spcAft>
              <a:buFont typeface="Wingdings" panose="05000000000000000000" pitchFamily="2" charset="2"/>
              <a:buChar char="q"/>
            </a:pPr>
            <a:r>
              <a:rPr lang="en-US" sz="1400" b="1">
                <a:solidFill>
                  <a:srgbClr val="0000FF"/>
                </a:solidFill>
                <a:effectLst>
                  <a:outerShdw blurRad="38100" dist="38100" dir="2700000" algn="tl">
                    <a:srgbClr val="000000">
                      <a:alpha val="43137"/>
                    </a:srgbClr>
                  </a:outerShdw>
                </a:effectLst>
              </a:rPr>
              <a:t>Bolsters (10)</a:t>
            </a:r>
          </a:p>
          <a:p>
            <a:pPr marL="738188" lvl="1" indent="-285750">
              <a:spcBef>
                <a:spcPts val="0"/>
              </a:spcBef>
              <a:spcAft>
                <a:spcPts val="600"/>
              </a:spcAft>
              <a:buFont typeface="Wingdings" panose="05000000000000000000" pitchFamily="2" charset="2"/>
              <a:buChar char="q"/>
            </a:pPr>
            <a:r>
              <a:rPr lang="en-US" sz="1400" b="1">
                <a:solidFill>
                  <a:srgbClr val="0000FF"/>
                </a:solidFill>
                <a:effectLst>
                  <a:outerShdw blurRad="38100" dist="38100" dir="2700000" algn="tl">
                    <a:srgbClr val="000000">
                      <a:alpha val="43137"/>
                    </a:srgbClr>
                  </a:outerShdw>
                </a:effectLst>
              </a:rPr>
              <a:t>Trucks (10) / Journal Brg Housings </a:t>
            </a:r>
          </a:p>
        </p:txBody>
      </p:sp>
      <p:sp>
        <p:nvSpPr>
          <p:cNvPr id="10" name="Rectangle 9">
            <a:extLst>
              <a:ext uri="{FF2B5EF4-FFF2-40B4-BE49-F238E27FC236}">
                <a16:creationId xmlns:a16="http://schemas.microsoft.com/office/drawing/2014/main" id="{02B17F1A-CC65-4D5A-9900-05357062FC75}"/>
              </a:ext>
            </a:extLst>
          </p:cNvPr>
          <p:cNvSpPr/>
          <p:nvPr/>
        </p:nvSpPr>
        <p:spPr>
          <a:xfrm>
            <a:off x="463063" y="4900879"/>
            <a:ext cx="4195890" cy="815608"/>
          </a:xfrm>
          <a:prstGeom prst="rect">
            <a:avLst/>
          </a:prstGeom>
        </p:spPr>
        <p:txBody>
          <a:bodyPr wrap="square">
            <a:spAutoFit/>
          </a:bodyPr>
          <a:lstStyle/>
          <a:p>
            <a:pPr marL="738188" lvl="1" indent="-285750">
              <a:spcBef>
                <a:spcPts val="0"/>
              </a:spcBef>
              <a:spcAft>
                <a:spcPts val="600"/>
              </a:spcAft>
              <a:buFont typeface="Wingdings" panose="05000000000000000000" pitchFamily="2" charset="2"/>
              <a:buChar char="q"/>
            </a:pPr>
            <a:r>
              <a:rPr lang="en-US" sz="1400" b="1">
                <a:solidFill>
                  <a:srgbClr val="0000FF"/>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New Replacement by 2025/2027/2028</a:t>
            </a:r>
          </a:p>
          <a:p>
            <a:pPr marL="738188" lvl="1" indent="-285750">
              <a:spcBef>
                <a:spcPts val="0"/>
              </a:spcBef>
              <a:spcAft>
                <a:spcPts val="600"/>
              </a:spcAft>
              <a:buFont typeface="Wingdings" panose="05000000000000000000" pitchFamily="2" charset="2"/>
              <a:buChar char="q"/>
            </a:pPr>
            <a:r>
              <a:rPr lang="en-US" sz="1400" b="1">
                <a:solidFill>
                  <a:srgbClr val="0000FF"/>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EOLEP -- Extend the current useful life of the vehicles from 30 years to 45 years</a:t>
            </a:r>
          </a:p>
        </p:txBody>
      </p:sp>
    </p:spTree>
    <p:extLst>
      <p:ext uri="{BB962C8B-B14F-4D97-AF65-F5344CB8AC3E}">
        <p14:creationId xmlns:p14="http://schemas.microsoft.com/office/powerpoint/2010/main" val="1012714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000583" y="6605181"/>
            <a:ext cx="552327" cy="198680"/>
          </a:xfrm>
        </p:spPr>
        <p:txBody>
          <a:bodyPr/>
          <a:lstStyle/>
          <a:p>
            <a:pPr>
              <a:defRPr/>
            </a:pPr>
            <a:fld id="{6BBA0A9D-EFC4-43BE-91AD-D9A571F0ED32}" type="slidenum">
              <a:rPr lang="en-US" b="1" smtClean="0"/>
              <a:pPr>
                <a:defRPr/>
              </a:pPr>
              <a:t>7</a:t>
            </a:fld>
            <a:endParaRPr lang="en-US" b="1"/>
          </a:p>
        </p:txBody>
      </p:sp>
      <p:sp>
        <p:nvSpPr>
          <p:cNvPr id="5" name="Rectangle 4"/>
          <p:cNvSpPr/>
          <p:nvPr/>
        </p:nvSpPr>
        <p:spPr>
          <a:xfrm>
            <a:off x="394374" y="296234"/>
            <a:ext cx="5464357" cy="1200329"/>
          </a:xfrm>
          <a:prstGeom prst="rect">
            <a:avLst/>
          </a:prstGeom>
        </p:spPr>
        <p:txBody>
          <a:bodyPr wrap="square">
            <a:spAutoFit/>
          </a:bodyPr>
          <a:lstStyle/>
          <a:p>
            <a:pPr algn="ctr">
              <a:spcAft>
                <a:spcPts val="600"/>
              </a:spcAft>
            </a:pPr>
            <a:r>
              <a:rPr lang="en-US" sz="3600" b="1">
                <a:effectLst>
                  <a:outerShdw blurRad="38100" dist="38100" dir="2700000" algn="tl">
                    <a:srgbClr val="000000">
                      <a:alpha val="43137"/>
                    </a:srgbClr>
                  </a:outerShdw>
                  <a:reflection blurRad="12700" stA="48000" endA="300" endPos="55000" dir="5400000" sy="-90000" algn="bl" rotWithShape="0"/>
                </a:effectLst>
              </a:rPr>
              <a:t>DART 12 LRVs Inspected</a:t>
            </a:r>
          </a:p>
        </p:txBody>
      </p:sp>
      <p:pic>
        <p:nvPicPr>
          <p:cNvPr id="6" name="Shape 824">
            <a:extLst>
              <a:ext uri="{FF2B5EF4-FFF2-40B4-BE49-F238E27FC236}">
                <a16:creationId xmlns:a16="http://schemas.microsoft.com/office/drawing/2014/main" id="{2E1F50D8-5DD6-4508-8D33-3ACED562A777}"/>
              </a:ext>
            </a:extLst>
          </p:cNvPr>
          <p:cNvPicPr preferRelativeResize="0"/>
          <p:nvPr/>
        </p:nvPicPr>
        <p:blipFill rotWithShape="1">
          <a:blip r:embed="rId2">
            <a:alphaModFix/>
          </a:blip>
          <a:srcRect/>
          <a:stretch/>
        </p:blipFill>
        <p:spPr>
          <a:xfrm>
            <a:off x="5971822" y="202758"/>
            <a:ext cx="2974622" cy="1665553"/>
          </a:xfrm>
          <a:prstGeom prst="rect">
            <a:avLst/>
          </a:prstGeom>
          <a:ln>
            <a:noFill/>
          </a:ln>
          <a:effectLst>
            <a:softEdge rad="112500"/>
          </a:effectLst>
        </p:spPr>
      </p:pic>
      <p:pic>
        <p:nvPicPr>
          <p:cNvPr id="4" name="Picture 3">
            <a:extLst>
              <a:ext uri="{FF2B5EF4-FFF2-40B4-BE49-F238E27FC236}">
                <a16:creationId xmlns:a16="http://schemas.microsoft.com/office/drawing/2014/main" id="{EEA83941-6715-49AF-9352-A323AC794C78}"/>
              </a:ext>
            </a:extLst>
          </p:cNvPr>
          <p:cNvPicPr>
            <a:picLocks noChangeAspect="1"/>
          </p:cNvPicPr>
          <p:nvPr/>
        </p:nvPicPr>
        <p:blipFill>
          <a:blip r:embed="rId3"/>
          <a:stretch>
            <a:fillRect/>
          </a:stretch>
        </p:blipFill>
        <p:spPr>
          <a:xfrm>
            <a:off x="394375" y="1937791"/>
            <a:ext cx="7298234" cy="47174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16854222"/>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024405" y="6590872"/>
            <a:ext cx="307937" cy="227448"/>
          </a:xfrm>
        </p:spPr>
        <p:txBody>
          <a:bodyPr/>
          <a:lstStyle/>
          <a:p>
            <a:pPr>
              <a:defRPr/>
            </a:pPr>
            <a:fld id="{6BBA0A9D-EFC4-43BE-91AD-D9A571F0ED32}" type="slidenum">
              <a:rPr lang="en-US" b="1" smtClean="0"/>
              <a:pPr>
                <a:defRPr/>
              </a:pPr>
              <a:t>8</a:t>
            </a:fld>
            <a:endParaRPr lang="en-US" b="1"/>
          </a:p>
        </p:txBody>
      </p:sp>
      <p:pic>
        <p:nvPicPr>
          <p:cNvPr id="5" name="Picture 4"/>
          <p:cNvPicPr>
            <a:picLocks noChangeAspect="1"/>
          </p:cNvPicPr>
          <p:nvPr/>
        </p:nvPicPr>
        <p:blipFill>
          <a:blip r:embed="rId3"/>
          <a:stretch>
            <a:fillRect/>
          </a:stretch>
        </p:blipFill>
        <p:spPr>
          <a:xfrm>
            <a:off x="339364" y="823296"/>
            <a:ext cx="4014284" cy="293025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2566829" y="3847779"/>
            <a:ext cx="4010342" cy="293025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4842617" y="845874"/>
            <a:ext cx="3904013" cy="2930259"/>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766681" y="207050"/>
            <a:ext cx="5610638" cy="461665"/>
          </a:xfrm>
          <a:prstGeom prst="rect">
            <a:avLst/>
          </a:prstGeom>
          <a:ln>
            <a:solidFill>
              <a:schemeClr val="tx1"/>
            </a:solidFill>
          </a:ln>
        </p:spPr>
        <p:txBody>
          <a:bodyPr wrap="none">
            <a:spAutoFit/>
          </a:bodyPr>
          <a:lstStyle/>
          <a:p>
            <a:r>
              <a:rPr lang="en-US" sz="2400" b="1">
                <a:effectLst>
                  <a:outerShdw blurRad="38100" dist="38100" dir="2700000" algn="tl">
                    <a:srgbClr val="000000">
                      <a:alpha val="43137"/>
                    </a:srgbClr>
                  </a:outerShdw>
                  <a:reflection blurRad="12700" stA="48000" endA="300" endPos="55000" dir="5400000" sy="-90000" algn="bl" rotWithShape="0"/>
                </a:effectLst>
              </a:rPr>
              <a:t>Exterior Body Condition Assessment</a:t>
            </a:r>
            <a:endParaRPr lang="en-US" sz="2400"/>
          </a:p>
        </p:txBody>
      </p:sp>
      <p:sp>
        <p:nvSpPr>
          <p:cNvPr id="10" name="Rectangle 9">
            <a:extLst>
              <a:ext uri="{FF2B5EF4-FFF2-40B4-BE49-F238E27FC236}">
                <a16:creationId xmlns:a16="http://schemas.microsoft.com/office/drawing/2014/main" id="{365C823F-3DBC-465D-9DF0-928272264215}"/>
              </a:ext>
            </a:extLst>
          </p:cNvPr>
          <p:cNvSpPr/>
          <p:nvPr/>
        </p:nvSpPr>
        <p:spPr>
          <a:xfrm>
            <a:off x="275841" y="3851691"/>
            <a:ext cx="1863403" cy="646331"/>
          </a:xfrm>
          <a:prstGeom prst="rect">
            <a:avLst/>
          </a:prstGeom>
        </p:spPr>
        <p:txBody>
          <a:bodyPr wrap="square">
            <a:spAutoFit/>
          </a:bodyPr>
          <a:lstStyle/>
          <a:p>
            <a:pPr algn="ctr">
              <a:spcAft>
                <a:spcPts val="600"/>
              </a:spcAft>
            </a:pPr>
            <a:r>
              <a:rPr lang="en-US" sz="1200" b="1">
                <a:solidFill>
                  <a:srgbClr val="002060"/>
                </a:solidFill>
                <a:effectLst>
                  <a:outerShdw blurRad="38100" dist="38100" dir="2700000" algn="tl">
                    <a:srgbClr val="000000">
                      <a:alpha val="43137"/>
                    </a:srgbClr>
                  </a:outerShdw>
                  <a:reflection blurRad="12700" stA="48000" endA="300" endPos="55000" dir="5400000" sy="-90000" algn="bl" rotWithShape="0"/>
                </a:effectLst>
              </a:rPr>
              <a:t>Exterior Sheet Corrosion &amp; Coating Failure</a:t>
            </a:r>
          </a:p>
        </p:txBody>
      </p:sp>
      <p:sp>
        <p:nvSpPr>
          <p:cNvPr id="11" name="Rectangle 10">
            <a:extLst>
              <a:ext uri="{FF2B5EF4-FFF2-40B4-BE49-F238E27FC236}">
                <a16:creationId xmlns:a16="http://schemas.microsoft.com/office/drawing/2014/main" id="{084D5531-0F8E-4DE0-B4F4-DE99238C0CC7}"/>
              </a:ext>
            </a:extLst>
          </p:cNvPr>
          <p:cNvSpPr/>
          <p:nvPr/>
        </p:nvSpPr>
        <p:spPr>
          <a:xfrm>
            <a:off x="7092704" y="3930714"/>
            <a:ext cx="1706986" cy="461665"/>
          </a:xfrm>
          <a:prstGeom prst="rect">
            <a:avLst/>
          </a:prstGeom>
        </p:spPr>
        <p:txBody>
          <a:bodyPr wrap="square">
            <a:spAutoFit/>
          </a:bodyPr>
          <a:lstStyle/>
          <a:p>
            <a:pPr algn="ctr">
              <a:spcAft>
                <a:spcPts val="600"/>
              </a:spcAft>
            </a:pPr>
            <a:r>
              <a:rPr lang="en-US" sz="1200" b="1">
                <a:solidFill>
                  <a:srgbClr val="002060"/>
                </a:solidFill>
                <a:effectLst>
                  <a:outerShdw blurRad="38100" dist="38100" dir="2700000" algn="tl">
                    <a:srgbClr val="000000">
                      <a:alpha val="43137"/>
                    </a:srgbClr>
                  </a:outerShdw>
                  <a:reflection blurRad="12700" stA="48000" endA="300" endPos="55000" dir="5400000" sy="-90000" algn="bl" rotWithShape="0"/>
                </a:effectLst>
              </a:rPr>
              <a:t>Corrosion in Door Pocket Area</a:t>
            </a:r>
          </a:p>
        </p:txBody>
      </p:sp>
      <p:sp>
        <p:nvSpPr>
          <p:cNvPr id="12" name="Rectangle 11">
            <a:extLst>
              <a:ext uri="{FF2B5EF4-FFF2-40B4-BE49-F238E27FC236}">
                <a16:creationId xmlns:a16="http://schemas.microsoft.com/office/drawing/2014/main" id="{95715BB8-C3B1-4E5B-AE75-25B2917D1080}"/>
              </a:ext>
            </a:extLst>
          </p:cNvPr>
          <p:cNvSpPr/>
          <p:nvPr/>
        </p:nvSpPr>
        <p:spPr>
          <a:xfrm>
            <a:off x="659663" y="5955230"/>
            <a:ext cx="1863403" cy="646331"/>
          </a:xfrm>
          <a:prstGeom prst="rect">
            <a:avLst/>
          </a:prstGeom>
        </p:spPr>
        <p:txBody>
          <a:bodyPr wrap="square">
            <a:spAutoFit/>
          </a:bodyPr>
          <a:lstStyle/>
          <a:p>
            <a:pPr algn="ctr">
              <a:spcAft>
                <a:spcPts val="600"/>
              </a:spcAft>
            </a:pPr>
            <a:r>
              <a:rPr lang="en-US" sz="1200" b="1">
                <a:solidFill>
                  <a:srgbClr val="002060"/>
                </a:solidFill>
                <a:effectLst>
                  <a:outerShdw blurRad="38100" dist="38100" dir="2700000" algn="tl">
                    <a:srgbClr val="000000">
                      <a:alpha val="43137"/>
                    </a:srgbClr>
                  </a:outerShdw>
                  <a:reflection blurRad="12700" stA="48000" endA="300" endPos="55000" dir="5400000" sy="-90000" algn="bl" rotWithShape="0"/>
                </a:effectLst>
              </a:rPr>
              <a:t>Thickness of Body Filler applied during Construction</a:t>
            </a:r>
          </a:p>
        </p:txBody>
      </p:sp>
    </p:spTree>
    <p:extLst>
      <p:ext uri="{BB962C8B-B14F-4D97-AF65-F5344CB8AC3E}">
        <p14:creationId xmlns:p14="http://schemas.microsoft.com/office/powerpoint/2010/main" val="3513185557"/>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024405" y="6590872"/>
            <a:ext cx="385817" cy="205039"/>
          </a:xfrm>
        </p:spPr>
        <p:txBody>
          <a:bodyPr/>
          <a:lstStyle/>
          <a:p>
            <a:pPr>
              <a:defRPr/>
            </a:pPr>
            <a:fld id="{6BBA0A9D-EFC4-43BE-91AD-D9A571F0ED32}" type="slidenum">
              <a:rPr lang="en-US" b="1" smtClean="0"/>
              <a:pPr>
                <a:defRPr/>
              </a:pPr>
              <a:t>9</a:t>
            </a:fld>
            <a:endParaRPr lang="en-US" b="1"/>
          </a:p>
        </p:txBody>
      </p:sp>
      <p:pic>
        <p:nvPicPr>
          <p:cNvPr id="7" name="Picture 6"/>
          <p:cNvPicPr>
            <a:picLocks noChangeAspect="1"/>
          </p:cNvPicPr>
          <p:nvPr/>
        </p:nvPicPr>
        <p:blipFill>
          <a:blip r:embed="rId3"/>
          <a:stretch>
            <a:fillRect/>
          </a:stretch>
        </p:blipFill>
        <p:spPr>
          <a:xfrm>
            <a:off x="4801872" y="2725592"/>
            <a:ext cx="4133284" cy="3155039"/>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389447" y="289230"/>
            <a:ext cx="6634958" cy="461665"/>
          </a:xfrm>
          <a:prstGeom prst="rect">
            <a:avLst/>
          </a:prstGeom>
          <a:ln>
            <a:solidFill>
              <a:schemeClr val="tx1"/>
            </a:solidFill>
          </a:ln>
        </p:spPr>
        <p:txBody>
          <a:bodyPr wrap="none">
            <a:spAutoFit/>
          </a:bodyPr>
          <a:lstStyle/>
          <a:p>
            <a:r>
              <a:rPr lang="en-US" sz="2400" b="1">
                <a:effectLst>
                  <a:outerShdw blurRad="38100" dist="38100" dir="2700000" algn="tl">
                    <a:srgbClr val="000000">
                      <a:alpha val="43137"/>
                    </a:srgbClr>
                  </a:outerShdw>
                  <a:reflection blurRad="12700" stA="48000" endA="300" endPos="55000" dir="5400000" sy="-90000" algn="bl" rotWithShape="0"/>
                </a:effectLst>
              </a:rPr>
              <a:t>Exterior Body Condition Assessment (cont.)</a:t>
            </a:r>
            <a:endParaRPr lang="en-US" sz="2400"/>
          </a:p>
        </p:txBody>
      </p:sp>
      <p:pic>
        <p:nvPicPr>
          <p:cNvPr id="3" name="Picture 2"/>
          <p:cNvPicPr>
            <a:picLocks noChangeAspect="1"/>
          </p:cNvPicPr>
          <p:nvPr/>
        </p:nvPicPr>
        <p:blipFill>
          <a:blip r:embed="rId4"/>
          <a:stretch>
            <a:fillRect/>
          </a:stretch>
        </p:blipFill>
        <p:spPr>
          <a:xfrm>
            <a:off x="287385" y="999471"/>
            <a:ext cx="4368274" cy="3452241"/>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F67152D0-24D9-48FE-A218-F4AAAD51992B}"/>
              </a:ext>
            </a:extLst>
          </p:cNvPr>
          <p:cNvSpPr/>
          <p:nvPr/>
        </p:nvSpPr>
        <p:spPr>
          <a:xfrm>
            <a:off x="1015518" y="4613691"/>
            <a:ext cx="2890438" cy="307777"/>
          </a:xfrm>
          <a:prstGeom prst="rect">
            <a:avLst/>
          </a:prstGeom>
        </p:spPr>
        <p:txBody>
          <a:bodyPr wrap="square">
            <a:spAutoFit/>
          </a:bodyPr>
          <a:lstStyle/>
          <a:p>
            <a:pPr algn="ctr">
              <a:spcAft>
                <a:spcPts val="600"/>
              </a:spcAft>
            </a:pPr>
            <a:r>
              <a:rPr lang="en-US" sz="1400" b="1">
                <a:solidFill>
                  <a:srgbClr val="002060"/>
                </a:solidFill>
                <a:effectLst>
                  <a:outerShdw blurRad="38100" dist="38100" dir="2700000" algn="tl">
                    <a:srgbClr val="000000">
                      <a:alpha val="43137"/>
                    </a:srgbClr>
                  </a:outerShdw>
                  <a:reflection blurRad="12700" stA="48000" endA="300" endPos="55000" dir="5400000" sy="-90000" algn="bl" rotWithShape="0"/>
                </a:effectLst>
              </a:rPr>
              <a:t>Corrosion on Cab Roof Cap</a:t>
            </a:r>
          </a:p>
        </p:txBody>
      </p:sp>
      <p:sp>
        <p:nvSpPr>
          <p:cNvPr id="11" name="Rectangle 10">
            <a:extLst>
              <a:ext uri="{FF2B5EF4-FFF2-40B4-BE49-F238E27FC236}">
                <a16:creationId xmlns:a16="http://schemas.microsoft.com/office/drawing/2014/main" id="{2DB2803A-0ECA-44C4-81B4-D8D6E6725BE3}"/>
              </a:ext>
            </a:extLst>
          </p:cNvPr>
          <p:cNvSpPr/>
          <p:nvPr/>
        </p:nvSpPr>
        <p:spPr>
          <a:xfrm>
            <a:off x="5542363" y="2070390"/>
            <a:ext cx="3110570" cy="600164"/>
          </a:xfrm>
          <a:prstGeom prst="rect">
            <a:avLst/>
          </a:prstGeom>
        </p:spPr>
        <p:txBody>
          <a:bodyPr wrap="square">
            <a:spAutoFit/>
          </a:bodyPr>
          <a:lstStyle/>
          <a:p>
            <a:pPr algn="ctr">
              <a:spcAft>
                <a:spcPts val="600"/>
              </a:spcAft>
            </a:pPr>
            <a:r>
              <a:rPr lang="en-US" sz="1400" b="1">
                <a:solidFill>
                  <a:srgbClr val="002060"/>
                </a:solidFill>
                <a:effectLst>
                  <a:outerShdw blurRad="38100" dist="38100" dir="2700000" algn="tl">
                    <a:srgbClr val="000000">
                      <a:alpha val="43137"/>
                    </a:srgbClr>
                  </a:outerShdw>
                  <a:reflection blurRad="12700" stA="48000" endA="300" endPos="55000" dir="5400000" sy="-90000" algn="bl" rotWithShape="0"/>
                </a:effectLst>
              </a:rPr>
              <a:t>Corrosion at Base of </a:t>
            </a:r>
          </a:p>
          <a:p>
            <a:pPr algn="ctr">
              <a:spcAft>
                <a:spcPts val="600"/>
              </a:spcAft>
            </a:pPr>
            <a:r>
              <a:rPr lang="en-US" sz="1400" b="1">
                <a:solidFill>
                  <a:srgbClr val="002060"/>
                </a:solidFill>
                <a:effectLst>
                  <a:outerShdw blurRad="38100" dist="38100" dir="2700000" algn="tl">
                    <a:srgbClr val="000000">
                      <a:alpha val="43137"/>
                    </a:srgbClr>
                  </a:outerShdw>
                  <a:reflection blurRad="12700" stA="48000" endA="300" endPos="55000" dir="5400000" sy="-90000" algn="bl" rotWithShape="0"/>
                </a:effectLst>
              </a:rPr>
              <a:t>Passenger Window</a:t>
            </a:r>
          </a:p>
        </p:txBody>
      </p:sp>
    </p:spTree>
    <p:extLst>
      <p:ext uri="{BB962C8B-B14F-4D97-AF65-F5344CB8AC3E}">
        <p14:creationId xmlns:p14="http://schemas.microsoft.com/office/powerpoint/2010/main" val="2666705461"/>
      </p:ext>
    </p:extLst>
  </p:cSld>
  <p:clrMapOvr>
    <a:masterClrMapping/>
  </p:clrMapOvr>
  <p:transition advClick="0"/>
</p:sld>
</file>

<file path=ppt/theme/theme1.xml><?xml version="1.0" encoding="utf-8"?>
<a:theme xmlns:a="http://schemas.openxmlformats.org/drawingml/2006/main" name="FT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TA Theme" id="{EBE11EC7-0CEB-400A-BAB6-9118635FAC2E}" vid="{CA8A91BB-E98A-4AA4-ADE6-00DABCA23D9D}"/>
    </a:ext>
  </a:extLst>
</a:theme>
</file>

<file path=ppt/theme/theme2.xml><?xml version="1.0" encoding="utf-8"?>
<a:theme xmlns:a="http://schemas.openxmlformats.org/drawingml/2006/main" name="Blend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RTPresentationTemplate final with photos compressed (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T Corporate Template Final BJS 011817 - BLUE" id="{52CB9C8A-8E86-A749-B799-3ED8390E9ADB}" vid="{740EE541-04E3-D141-9345-E4020FC43053}"/>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FTA Theme</Template>
  <TotalTime>3</TotalTime>
  <Words>2699</Words>
  <Application>Microsoft Office PowerPoint</Application>
  <PresentationFormat>On-screen Show (4:3)</PresentationFormat>
  <Paragraphs>702</Paragraphs>
  <Slides>42</Slides>
  <Notes>33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42</vt:i4>
      </vt:variant>
    </vt:vector>
  </HeadingPairs>
  <TitlesOfParts>
    <vt:vector size="58" baseType="lpstr">
      <vt:lpstr>alstom_medium</vt:lpstr>
      <vt:lpstr>Arial</vt:lpstr>
      <vt:lpstr>Calibri</vt:lpstr>
      <vt:lpstr>Courier New</vt:lpstr>
      <vt:lpstr>Franklin Gothic Demi</vt:lpstr>
      <vt:lpstr>Rockwell</vt:lpstr>
      <vt:lpstr>Symbol</vt:lpstr>
      <vt:lpstr>Tahoma</vt:lpstr>
      <vt:lpstr>Times New Roman</vt:lpstr>
      <vt:lpstr>Univers</vt:lpstr>
      <vt:lpstr>Vineta BT</vt:lpstr>
      <vt:lpstr>Wingdings</vt:lpstr>
      <vt:lpstr>Wingdings 2</vt:lpstr>
      <vt:lpstr>FTA Theme</vt:lpstr>
      <vt:lpstr>Blends</vt:lpstr>
      <vt:lpstr>DARTPresentationTemplate final with photos compressed (3)</vt:lpstr>
      <vt:lpstr>PowerPoint Presentation</vt:lpstr>
      <vt:lpstr>PowerPoint Presentation</vt:lpstr>
      <vt:lpstr>Executive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Scenario - I [Purchase NEW – All 95 cars]</vt:lpstr>
      <vt:lpstr>Scenario - II [EOLEP – All 95 cars]</vt:lpstr>
      <vt:lpstr>Scenario – III  [Combination]     Purchase NEW:     Flt.50 (40 ea.)  &amp;  Flt.51 (20 ea.)                   EOLEP:     Flt.51 (14 ea.)  &amp;  Flt.52 (21 ea.) Combination Total:     NEW  (60 ea.)  /  EOLEP (35 ea.)</vt:lpstr>
      <vt:lpstr>Scenario – III  [Combination] [Purchase New (Flt.50 &amp; 51) + EOLEP (Flts. 51 &amp; 52)] Project Timeline</vt:lpstr>
      <vt:lpstr>Scenario - IV [Purchase NEW – 85 cars]</vt:lpstr>
      <vt:lpstr> Scenario – V  [Do Nothing]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DART End of Life Extension Project [EOLEP] Assessment</dc:title>
  <dc:creator>Marvin Hurt</dc:creator>
  <cp:lastModifiedBy>Darryl Spencer</cp:lastModifiedBy>
  <cp:revision>3</cp:revision>
  <cp:lastPrinted>2019-05-01T14:58:27Z</cp:lastPrinted>
  <dcterms:modified xsi:type="dcterms:W3CDTF">2019-05-02T22:15:48Z</dcterms:modified>
</cp:coreProperties>
</file>