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9"/>
  </p:notesMasterIdLst>
  <p:handoutMasterIdLst>
    <p:handoutMasterId r:id="rId20"/>
  </p:handoutMasterIdLst>
  <p:sldIdLst>
    <p:sldId id="257" r:id="rId5"/>
    <p:sldId id="335" r:id="rId6"/>
    <p:sldId id="336" r:id="rId7"/>
    <p:sldId id="352" r:id="rId8"/>
    <p:sldId id="343" r:id="rId9"/>
    <p:sldId id="344" r:id="rId10"/>
    <p:sldId id="351" r:id="rId11"/>
    <p:sldId id="348" r:id="rId12"/>
    <p:sldId id="310" r:id="rId13"/>
    <p:sldId id="346" r:id="rId14"/>
    <p:sldId id="349" r:id="rId15"/>
    <p:sldId id="339" r:id="rId16"/>
    <p:sldId id="305" r:id="rId17"/>
    <p:sldId id="340" r:id="rId18"/>
  </p:sldIdLst>
  <p:sldSz cx="12188825" cy="6858000"/>
  <p:notesSz cx="9296400" cy="14722475"/>
  <p:defaultTextStyle>
    <a:defPPr>
      <a:defRPr lang="en-US"/>
    </a:defPPr>
    <a:lvl1pPr marL="0" algn="l" defTabSz="609468" rtl="0" eaLnBrk="1" latinLnBrk="0" hangingPunct="1">
      <a:defRPr sz="2400" kern="1200">
        <a:solidFill>
          <a:schemeClr val="tx1"/>
        </a:solidFill>
        <a:latin typeface="+mn-lt"/>
        <a:ea typeface="+mn-ea"/>
        <a:cs typeface="+mn-cs"/>
      </a:defRPr>
    </a:lvl1pPr>
    <a:lvl2pPr marL="609468" algn="l" defTabSz="609468" rtl="0" eaLnBrk="1" latinLnBrk="0" hangingPunct="1">
      <a:defRPr sz="2400" kern="1200">
        <a:solidFill>
          <a:schemeClr val="tx1"/>
        </a:solidFill>
        <a:latin typeface="+mn-lt"/>
        <a:ea typeface="+mn-ea"/>
        <a:cs typeface="+mn-cs"/>
      </a:defRPr>
    </a:lvl2pPr>
    <a:lvl3pPr marL="1218936" algn="l" defTabSz="609468" rtl="0" eaLnBrk="1" latinLnBrk="0" hangingPunct="1">
      <a:defRPr sz="2400" kern="1200">
        <a:solidFill>
          <a:schemeClr val="tx1"/>
        </a:solidFill>
        <a:latin typeface="+mn-lt"/>
        <a:ea typeface="+mn-ea"/>
        <a:cs typeface="+mn-cs"/>
      </a:defRPr>
    </a:lvl3pPr>
    <a:lvl4pPr marL="1828404" algn="l" defTabSz="609468" rtl="0" eaLnBrk="1" latinLnBrk="0" hangingPunct="1">
      <a:defRPr sz="2400" kern="1200">
        <a:solidFill>
          <a:schemeClr val="tx1"/>
        </a:solidFill>
        <a:latin typeface="+mn-lt"/>
        <a:ea typeface="+mn-ea"/>
        <a:cs typeface="+mn-cs"/>
      </a:defRPr>
    </a:lvl4pPr>
    <a:lvl5pPr marL="2437872" algn="l" defTabSz="609468" rtl="0" eaLnBrk="1" latinLnBrk="0" hangingPunct="1">
      <a:defRPr sz="2400" kern="1200">
        <a:solidFill>
          <a:schemeClr val="tx1"/>
        </a:solidFill>
        <a:latin typeface="+mn-lt"/>
        <a:ea typeface="+mn-ea"/>
        <a:cs typeface="+mn-cs"/>
      </a:defRPr>
    </a:lvl5pPr>
    <a:lvl6pPr marL="3047340" algn="l" defTabSz="609468" rtl="0" eaLnBrk="1" latinLnBrk="0" hangingPunct="1">
      <a:defRPr sz="2400" kern="1200">
        <a:solidFill>
          <a:schemeClr val="tx1"/>
        </a:solidFill>
        <a:latin typeface="+mn-lt"/>
        <a:ea typeface="+mn-ea"/>
        <a:cs typeface="+mn-cs"/>
      </a:defRPr>
    </a:lvl6pPr>
    <a:lvl7pPr marL="3656808" algn="l" defTabSz="609468" rtl="0" eaLnBrk="1" latinLnBrk="0" hangingPunct="1">
      <a:defRPr sz="2400" kern="1200">
        <a:solidFill>
          <a:schemeClr val="tx1"/>
        </a:solidFill>
        <a:latin typeface="+mn-lt"/>
        <a:ea typeface="+mn-ea"/>
        <a:cs typeface="+mn-cs"/>
      </a:defRPr>
    </a:lvl7pPr>
    <a:lvl8pPr marL="4266275" algn="l" defTabSz="609468" rtl="0" eaLnBrk="1" latinLnBrk="0" hangingPunct="1">
      <a:defRPr sz="2400" kern="1200">
        <a:solidFill>
          <a:schemeClr val="tx1"/>
        </a:solidFill>
        <a:latin typeface="+mn-lt"/>
        <a:ea typeface="+mn-ea"/>
        <a:cs typeface="+mn-cs"/>
      </a:defRPr>
    </a:lvl8pPr>
    <a:lvl9pPr marL="4875744" algn="l" defTabSz="6094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mbliss, Leenda M." initials="CL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CBD5E8"/>
    <a:srgbClr val="E7EBF4"/>
    <a:srgbClr val="4A5B72"/>
    <a:srgbClr val="5063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1432" autoAdjust="0"/>
  </p:normalViewPr>
  <p:slideViewPr>
    <p:cSldViewPr snapToGrid="0" snapToObjects="1">
      <p:cViewPr>
        <p:scale>
          <a:sx n="77" d="100"/>
          <a:sy n="77" d="100"/>
        </p:scale>
        <p:origin x="408" y="54"/>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4" d="100"/>
          <a:sy n="44" d="100"/>
        </p:scale>
        <p:origin x="250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ED947B-2F5C-408E-B41B-879E7D5DF1E8}"/>
              </a:ext>
            </a:extLst>
          </p:cNvPr>
          <p:cNvSpPr>
            <a:spLocks noGrp="1"/>
          </p:cNvSpPr>
          <p:nvPr>
            <p:ph type="hdr" sz="quarter"/>
          </p:nvPr>
        </p:nvSpPr>
        <p:spPr>
          <a:xfrm>
            <a:off x="0" y="0"/>
            <a:ext cx="4029075" cy="7381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F0B40B4-398B-4D6C-8BAF-C363E7EDB41A}"/>
              </a:ext>
            </a:extLst>
          </p:cNvPr>
          <p:cNvSpPr>
            <a:spLocks noGrp="1"/>
          </p:cNvSpPr>
          <p:nvPr>
            <p:ph type="dt" sz="quarter" idx="1"/>
          </p:nvPr>
        </p:nvSpPr>
        <p:spPr>
          <a:xfrm>
            <a:off x="5265738" y="0"/>
            <a:ext cx="4029075" cy="738188"/>
          </a:xfrm>
          <a:prstGeom prst="rect">
            <a:avLst/>
          </a:prstGeom>
        </p:spPr>
        <p:txBody>
          <a:bodyPr vert="horz" lIns="91440" tIns="45720" rIns="91440" bIns="45720" rtlCol="0"/>
          <a:lstStyle>
            <a:lvl1pPr algn="r">
              <a:defRPr sz="1200"/>
            </a:lvl1pPr>
          </a:lstStyle>
          <a:p>
            <a:fld id="{D4CAD94C-DD29-4BA3-9356-7D450097135C}" type="datetimeFigureOut">
              <a:rPr lang="en-US" smtClean="0"/>
              <a:t>8/14/2019</a:t>
            </a:fld>
            <a:endParaRPr lang="en-US" dirty="0"/>
          </a:p>
        </p:txBody>
      </p:sp>
      <p:sp>
        <p:nvSpPr>
          <p:cNvPr id="4" name="Footer Placeholder 3">
            <a:extLst>
              <a:ext uri="{FF2B5EF4-FFF2-40B4-BE49-F238E27FC236}">
                <a16:creationId xmlns:a16="http://schemas.microsoft.com/office/drawing/2014/main" id="{D98B9033-D169-4795-AF66-6F21CBF5EBFF}"/>
              </a:ext>
            </a:extLst>
          </p:cNvPr>
          <p:cNvSpPr>
            <a:spLocks noGrp="1"/>
          </p:cNvSpPr>
          <p:nvPr>
            <p:ph type="ftr" sz="quarter" idx="2"/>
          </p:nvPr>
        </p:nvSpPr>
        <p:spPr>
          <a:xfrm>
            <a:off x="0" y="13984288"/>
            <a:ext cx="4029075" cy="7381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12629-E7B4-4996-9F32-554DD3C37580}"/>
              </a:ext>
            </a:extLst>
          </p:cNvPr>
          <p:cNvSpPr>
            <a:spLocks noGrp="1"/>
          </p:cNvSpPr>
          <p:nvPr>
            <p:ph type="sldNum" sz="quarter" idx="3"/>
          </p:nvPr>
        </p:nvSpPr>
        <p:spPr>
          <a:xfrm>
            <a:off x="5265738" y="13984288"/>
            <a:ext cx="4029075" cy="738187"/>
          </a:xfrm>
          <a:prstGeom prst="rect">
            <a:avLst/>
          </a:prstGeom>
        </p:spPr>
        <p:txBody>
          <a:bodyPr vert="horz" lIns="91440" tIns="45720" rIns="91440" bIns="45720" rtlCol="0" anchor="b"/>
          <a:lstStyle>
            <a:lvl1pPr algn="r">
              <a:defRPr sz="1200"/>
            </a:lvl1pPr>
          </a:lstStyle>
          <a:p>
            <a:fld id="{7A8AC178-27E0-42C7-9F0B-FDABF9F69D2D}" type="slidenum">
              <a:rPr lang="en-US" smtClean="0"/>
              <a:t>‹#›</a:t>
            </a:fld>
            <a:endParaRPr lang="en-US" dirty="0"/>
          </a:p>
        </p:txBody>
      </p:sp>
    </p:spTree>
    <p:extLst>
      <p:ext uri="{BB962C8B-B14F-4D97-AF65-F5344CB8AC3E}">
        <p14:creationId xmlns:p14="http://schemas.microsoft.com/office/powerpoint/2010/main" val="36801864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7381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738" y="0"/>
            <a:ext cx="4029075" cy="738188"/>
          </a:xfrm>
          <a:prstGeom prst="rect">
            <a:avLst/>
          </a:prstGeom>
        </p:spPr>
        <p:txBody>
          <a:bodyPr vert="horz" lIns="91440" tIns="45720" rIns="91440" bIns="45720" rtlCol="0"/>
          <a:lstStyle>
            <a:lvl1pPr algn="r">
              <a:defRPr sz="1200"/>
            </a:lvl1pPr>
          </a:lstStyle>
          <a:p>
            <a:fld id="{C6111037-7040-4649-B41A-F16050F67721}" type="datetimeFigureOut">
              <a:rPr lang="en-US" smtClean="0"/>
              <a:t>8/14/2019</a:t>
            </a:fld>
            <a:endParaRPr lang="en-US" dirty="0"/>
          </a:p>
        </p:txBody>
      </p:sp>
      <p:sp>
        <p:nvSpPr>
          <p:cNvPr id="4" name="Slide Image Placeholder 3"/>
          <p:cNvSpPr>
            <a:spLocks noGrp="1" noRot="1" noChangeAspect="1"/>
          </p:cNvSpPr>
          <p:nvPr>
            <p:ph type="sldImg" idx="2"/>
          </p:nvPr>
        </p:nvSpPr>
        <p:spPr>
          <a:xfrm>
            <a:off x="233363" y="1839913"/>
            <a:ext cx="8829675" cy="49688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275" y="7085013"/>
            <a:ext cx="7435850" cy="57975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984288"/>
            <a:ext cx="4029075" cy="7381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738" y="13984288"/>
            <a:ext cx="4029075" cy="738187"/>
          </a:xfrm>
          <a:prstGeom prst="rect">
            <a:avLst/>
          </a:prstGeom>
        </p:spPr>
        <p:txBody>
          <a:bodyPr vert="horz" lIns="91440" tIns="45720" rIns="91440" bIns="45720" rtlCol="0" anchor="b"/>
          <a:lstStyle>
            <a:lvl1pPr algn="r">
              <a:defRPr sz="1200"/>
            </a:lvl1pPr>
          </a:lstStyle>
          <a:p>
            <a:fld id="{439971FE-6597-49CC-844B-906381CD88ED}" type="slidenum">
              <a:rPr lang="en-US" smtClean="0"/>
              <a:t>‹#›</a:t>
            </a:fld>
            <a:endParaRPr lang="en-US" dirty="0"/>
          </a:p>
        </p:txBody>
      </p:sp>
    </p:spTree>
    <p:extLst>
      <p:ext uri="{BB962C8B-B14F-4D97-AF65-F5344CB8AC3E}">
        <p14:creationId xmlns:p14="http://schemas.microsoft.com/office/powerpoint/2010/main" val="14455884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946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pitchFamily="18" charset="0"/>
                <a:ea typeface="+mn-ea"/>
                <a:cs typeface="+mn-cs"/>
              </a:rPr>
              <a:t>Why ostrich hide their head in the sand?</a:t>
            </a:r>
          </a:p>
          <a:p>
            <a:r>
              <a:rPr lang="en-US" sz="1200" kern="1200" dirty="0">
                <a:solidFill>
                  <a:schemeClr val="tx1"/>
                </a:solidFill>
                <a:effectLst/>
                <a:latin typeface="Times New Roman" pitchFamily="18" charset="0"/>
                <a:ea typeface="+mn-ea"/>
                <a:cs typeface="+mn-cs"/>
              </a:rPr>
              <a:t>The story that </a:t>
            </a:r>
            <a:r>
              <a:rPr lang="en-US" sz="1200" b="1" kern="1200" dirty="0">
                <a:solidFill>
                  <a:schemeClr val="tx1"/>
                </a:solidFill>
                <a:effectLst/>
                <a:latin typeface="Times New Roman" pitchFamily="18" charset="0"/>
                <a:ea typeface="+mn-ea"/>
                <a:cs typeface="+mn-cs"/>
              </a:rPr>
              <a:t>ostriches</a:t>
            </a:r>
            <a:r>
              <a:rPr lang="en-US" sz="1200" kern="1200" dirty="0">
                <a:solidFill>
                  <a:schemeClr val="tx1"/>
                </a:solidFill>
                <a:effectLst/>
                <a:latin typeface="Times New Roman" pitchFamily="18" charset="0"/>
                <a:ea typeface="+mn-ea"/>
                <a:cs typeface="+mn-cs"/>
              </a:rPr>
              <a:t> will stick their </a:t>
            </a:r>
            <a:r>
              <a:rPr lang="en-US" sz="1200" b="1" kern="1200" dirty="0">
                <a:solidFill>
                  <a:schemeClr val="tx1"/>
                </a:solidFill>
                <a:effectLst/>
                <a:latin typeface="Times New Roman" pitchFamily="18" charset="0"/>
                <a:ea typeface="+mn-ea"/>
                <a:cs typeface="+mn-cs"/>
              </a:rPr>
              <a:t>heads</a:t>
            </a:r>
            <a:r>
              <a:rPr lang="en-US" sz="1200" kern="1200" dirty="0">
                <a:solidFill>
                  <a:schemeClr val="tx1"/>
                </a:solidFill>
                <a:effectLst/>
                <a:latin typeface="Times New Roman" pitchFamily="18" charset="0"/>
                <a:ea typeface="+mn-ea"/>
                <a:cs typeface="+mn-cs"/>
              </a:rPr>
              <a:t> in the </a:t>
            </a:r>
            <a:r>
              <a:rPr lang="en-US" sz="1200" b="1" kern="1200" dirty="0">
                <a:solidFill>
                  <a:schemeClr val="tx1"/>
                </a:solidFill>
                <a:effectLst/>
                <a:latin typeface="Times New Roman" pitchFamily="18" charset="0"/>
                <a:ea typeface="+mn-ea"/>
                <a:cs typeface="+mn-cs"/>
              </a:rPr>
              <a:t>sand</a:t>
            </a:r>
            <a:r>
              <a:rPr lang="en-US" sz="1200" kern="1200" dirty="0">
                <a:solidFill>
                  <a:schemeClr val="tx1"/>
                </a:solidFill>
                <a:effectLst/>
                <a:latin typeface="Times New Roman" pitchFamily="18" charset="0"/>
                <a:ea typeface="+mn-ea"/>
                <a:cs typeface="+mn-cs"/>
              </a:rPr>
              <a:t> when they are frightened is a prevalent one. The idea is that the </a:t>
            </a:r>
            <a:r>
              <a:rPr lang="en-US" sz="1200" b="1" kern="1200" dirty="0">
                <a:solidFill>
                  <a:schemeClr val="tx1"/>
                </a:solidFill>
                <a:effectLst/>
                <a:latin typeface="Times New Roman" pitchFamily="18" charset="0"/>
                <a:ea typeface="+mn-ea"/>
                <a:cs typeface="+mn-cs"/>
              </a:rPr>
              <a:t>ostrich</a:t>
            </a:r>
            <a:r>
              <a:rPr lang="en-US" sz="1200" kern="1200" dirty="0">
                <a:solidFill>
                  <a:schemeClr val="tx1"/>
                </a:solidFill>
                <a:effectLst/>
                <a:latin typeface="Times New Roman" pitchFamily="18" charset="0"/>
                <a:ea typeface="+mn-ea"/>
                <a:cs typeface="+mn-cs"/>
              </a:rPr>
              <a:t> will feel perfectly safe and believe that they are completely </a:t>
            </a:r>
            <a:r>
              <a:rPr lang="en-US" sz="1200" b="1" kern="1200" dirty="0">
                <a:solidFill>
                  <a:schemeClr val="tx1"/>
                </a:solidFill>
                <a:effectLst/>
                <a:latin typeface="Times New Roman" pitchFamily="18" charset="0"/>
                <a:ea typeface="+mn-ea"/>
                <a:cs typeface="+mn-cs"/>
              </a:rPr>
              <a:t>hidden</a:t>
            </a:r>
            <a:r>
              <a:rPr lang="en-US" sz="1200" kern="1200" dirty="0">
                <a:solidFill>
                  <a:schemeClr val="tx1"/>
                </a:solidFill>
                <a:effectLst/>
                <a:latin typeface="Times New Roman" pitchFamily="18" charset="0"/>
                <a:ea typeface="+mn-ea"/>
                <a:cs typeface="+mn-cs"/>
              </a:rPr>
              <a:t>, so much so that a person can walk up to them and pluck a feather or even capture the bird very easily.</a:t>
            </a:r>
          </a:p>
          <a:p>
            <a:endParaRPr lang="en-US" dirty="0"/>
          </a:p>
        </p:txBody>
      </p:sp>
    </p:spTree>
    <p:extLst>
      <p:ext uri="{BB962C8B-B14F-4D97-AF65-F5344CB8AC3E}">
        <p14:creationId xmlns:p14="http://schemas.microsoft.com/office/powerpoint/2010/main" val="211771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32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896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41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8500">
              <a:defRPr/>
            </a:pPr>
            <a:r>
              <a:rPr lang="en-US" dirty="0"/>
              <a:t>Transit Agencies</a:t>
            </a:r>
          </a:p>
        </p:txBody>
      </p:sp>
    </p:spTree>
    <p:extLst>
      <p:ext uri="{BB962C8B-B14F-4D97-AF65-F5344CB8AC3E}">
        <p14:creationId xmlns:p14="http://schemas.microsoft.com/office/powerpoint/2010/main" val="201366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712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01675" y="438150"/>
            <a:ext cx="3894138" cy="2190750"/>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6110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816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5069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MTRO_Metal_TITLE_BACKGROUND_newConfetti_3.png"/>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8825" cy="6857888"/>
          </a:xfrm>
          <a:prstGeom prst="rect">
            <a:avLst/>
          </a:prstGeom>
        </p:spPr>
      </p:pic>
      <p:sp>
        <p:nvSpPr>
          <p:cNvPr id="8" name="Title 1"/>
          <p:cNvSpPr>
            <a:spLocks noGrp="1"/>
          </p:cNvSpPr>
          <p:nvPr>
            <p:ph type="title" hasCustomPrompt="1"/>
          </p:nvPr>
        </p:nvSpPr>
        <p:spPr>
          <a:xfrm>
            <a:off x="593043" y="1371600"/>
            <a:ext cx="7945839" cy="1565563"/>
          </a:xfrm>
          <a:prstGeom prst="rect">
            <a:avLst/>
          </a:prstGeom>
        </p:spPr>
        <p:txBody>
          <a:bodyPr anchor="t">
            <a:noAutofit/>
          </a:bodyPr>
          <a:lstStyle>
            <a:lvl1pPr>
              <a:defRPr sz="5400" baseline="0">
                <a:solidFill>
                  <a:srgbClr val="1F4E79"/>
                </a:solidFill>
                <a:latin typeface="Helvetica"/>
                <a:cs typeface="Helvetica"/>
              </a:defRPr>
            </a:lvl1pPr>
          </a:lstStyle>
          <a:p>
            <a:r>
              <a:rPr lang="en-US" dirty="0"/>
              <a:t>Presentation Title</a:t>
            </a:r>
            <a:br>
              <a:rPr lang="en-US" dirty="0"/>
            </a:br>
            <a:r>
              <a:rPr lang="en-US" dirty="0"/>
              <a:t>Name Here</a:t>
            </a:r>
          </a:p>
        </p:txBody>
      </p:sp>
      <p:sp>
        <p:nvSpPr>
          <p:cNvPr id="9" name="Text Placeholder 14"/>
          <p:cNvSpPr>
            <a:spLocks noGrp="1"/>
          </p:cNvSpPr>
          <p:nvPr>
            <p:ph type="body" sz="quarter" idx="10" hasCustomPrompt="1"/>
          </p:nvPr>
        </p:nvSpPr>
        <p:spPr>
          <a:xfrm>
            <a:off x="606490" y="3321666"/>
            <a:ext cx="5121957" cy="900112"/>
          </a:xfrm>
          <a:prstGeom prst="rect">
            <a:avLst/>
          </a:prstGeom>
        </p:spPr>
        <p:txBody>
          <a:bodyPr/>
          <a:lstStyle>
            <a:lvl1pPr marL="0" indent="0">
              <a:buFontTx/>
              <a:buNone/>
              <a:defRPr sz="2400">
                <a:solidFill>
                  <a:srgbClr val="1F4E79"/>
                </a:solidFill>
                <a:latin typeface="Helvetica" charset="0"/>
                <a:ea typeface="Helvetica" charset="0"/>
                <a:cs typeface="Helvetica" charset="0"/>
              </a:defRPr>
            </a:lvl1pPr>
          </a:lstStyle>
          <a:p>
            <a:pPr lvl="0"/>
            <a:r>
              <a:rPr lang="en-US" dirty="0"/>
              <a:t>SUBHEAD FOR PRESENTATION</a:t>
            </a:r>
          </a:p>
        </p:txBody>
      </p:sp>
      <p:sp>
        <p:nvSpPr>
          <p:cNvPr id="10" name="Text Placeholder 16"/>
          <p:cNvSpPr>
            <a:spLocks noGrp="1"/>
          </p:cNvSpPr>
          <p:nvPr>
            <p:ph type="body" sz="quarter" idx="11" hasCustomPrompt="1"/>
          </p:nvPr>
        </p:nvSpPr>
        <p:spPr>
          <a:xfrm>
            <a:off x="593044" y="5432491"/>
            <a:ext cx="5135403" cy="995362"/>
          </a:xfrm>
          <a:prstGeom prst="rect">
            <a:avLst/>
          </a:prstGeom>
        </p:spPr>
        <p:txBody>
          <a:bodyPr/>
          <a:lstStyle>
            <a:lvl1pPr marL="0" indent="0">
              <a:lnSpc>
                <a:spcPct val="90000"/>
              </a:lnSpc>
              <a:spcBef>
                <a:spcPts val="0"/>
              </a:spcBef>
              <a:buFontTx/>
              <a:buNone/>
              <a:defRPr>
                <a:solidFill>
                  <a:srgbClr val="1F4E79"/>
                </a:solidFill>
                <a:latin typeface="Helvetica" charset="0"/>
                <a:ea typeface="Helvetica" charset="0"/>
                <a:cs typeface="Helvetica" charset="0"/>
              </a:defRPr>
            </a:lvl1pPr>
          </a:lstStyle>
          <a:p>
            <a:pPr lvl="0"/>
            <a:r>
              <a:rPr lang="en-US" dirty="0"/>
              <a:t>Speaker’s Name</a:t>
            </a:r>
          </a:p>
          <a:p>
            <a:pPr lvl="0"/>
            <a:r>
              <a:rPr lang="en-US" dirty="0"/>
              <a:t>Date of Presentation</a:t>
            </a:r>
          </a:p>
        </p:txBody>
      </p:sp>
    </p:spTree>
    <p:extLst>
      <p:ext uri="{BB962C8B-B14F-4D97-AF65-F5344CB8AC3E}">
        <p14:creationId xmlns:p14="http://schemas.microsoft.com/office/powerpoint/2010/main" val="195763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 2 Wa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1" name="Content Placeholder 2">
            <a:extLst>
              <a:ext uri="{FF2B5EF4-FFF2-40B4-BE49-F238E27FC236}">
                <a16:creationId xmlns:a16="http://schemas.microsoft.com/office/drawing/2014/main" id="{3CFCE38D-791C-45FB-A08B-7A35A2CD636D}"/>
              </a:ext>
            </a:extLst>
          </p:cNvPr>
          <p:cNvSpPr>
            <a:spLocks noGrp="1"/>
          </p:cNvSpPr>
          <p:nvPr>
            <p:ph idx="13" hasCustomPrompt="1"/>
          </p:nvPr>
        </p:nvSpPr>
        <p:spPr>
          <a:xfrm>
            <a:off x="266631" y="1562101"/>
            <a:ext cx="5718542" cy="4520798"/>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2" name="Content Placeholder 2">
            <a:extLst>
              <a:ext uri="{FF2B5EF4-FFF2-40B4-BE49-F238E27FC236}">
                <a16:creationId xmlns:a16="http://schemas.microsoft.com/office/drawing/2014/main" id="{614E6FED-257C-48D2-902D-4A1DE3EFA13C}"/>
              </a:ext>
            </a:extLst>
          </p:cNvPr>
          <p:cNvSpPr>
            <a:spLocks noGrp="1"/>
          </p:cNvSpPr>
          <p:nvPr>
            <p:ph idx="14"/>
          </p:nvPr>
        </p:nvSpPr>
        <p:spPr>
          <a:xfrm>
            <a:off x="6209402" y="1562100"/>
            <a:ext cx="5720411" cy="4520798"/>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3"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98006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 2 Way Color">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17D7BA7-F0F9-4445-BB35-4CA26B85B130}"/>
              </a:ext>
            </a:extLst>
          </p:cNvPr>
          <p:cNvSpPr>
            <a:spLocks noGrp="1"/>
          </p:cNvSpPr>
          <p:nvPr>
            <p:ph idx="1"/>
          </p:nvPr>
        </p:nvSpPr>
        <p:spPr>
          <a:xfrm>
            <a:off x="266631" y="2498272"/>
            <a:ext cx="5718542" cy="3584627"/>
          </a:xfrm>
          <a:solidFill>
            <a:schemeClr val="bg1">
              <a:lumMod val="95000"/>
            </a:schemeClr>
          </a:solidFill>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6" name="Content Placeholder 2">
            <a:extLst>
              <a:ext uri="{FF2B5EF4-FFF2-40B4-BE49-F238E27FC236}">
                <a16:creationId xmlns:a16="http://schemas.microsoft.com/office/drawing/2014/main" id="{3FC41370-CBCF-4167-9E26-C335F3E75102}"/>
              </a:ext>
            </a:extLst>
          </p:cNvPr>
          <p:cNvSpPr>
            <a:spLocks noGrp="1"/>
          </p:cNvSpPr>
          <p:nvPr>
            <p:ph idx="13"/>
          </p:nvPr>
        </p:nvSpPr>
        <p:spPr>
          <a:xfrm>
            <a:off x="6211270" y="2498272"/>
            <a:ext cx="5718542" cy="3584627"/>
          </a:xfrm>
          <a:solidFill>
            <a:schemeClr val="bg1">
              <a:lumMod val="95000"/>
            </a:schemeClr>
          </a:solidFill>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0" name="Text Placeholder 2">
            <a:extLst>
              <a:ext uri="{FF2B5EF4-FFF2-40B4-BE49-F238E27FC236}">
                <a16:creationId xmlns:a16="http://schemas.microsoft.com/office/drawing/2014/main" id="{B7F0FEEC-1A47-44F1-B423-309DDFDDC658}"/>
              </a:ext>
            </a:extLst>
          </p:cNvPr>
          <p:cNvSpPr>
            <a:spLocks noGrp="1"/>
          </p:cNvSpPr>
          <p:nvPr>
            <p:ph type="body" idx="14" hasCustomPrompt="1"/>
          </p:nvPr>
        </p:nvSpPr>
        <p:spPr>
          <a:xfrm>
            <a:off x="266631" y="1664138"/>
            <a:ext cx="5718542" cy="773069"/>
          </a:xfrm>
          <a:solidFill>
            <a:srgbClr val="1F4E79"/>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14" name="Text Placeholder 2">
            <a:extLst>
              <a:ext uri="{FF2B5EF4-FFF2-40B4-BE49-F238E27FC236}">
                <a16:creationId xmlns:a16="http://schemas.microsoft.com/office/drawing/2014/main" id="{0BE8425A-F486-497A-8268-2EB5C8D04830}"/>
              </a:ext>
            </a:extLst>
          </p:cNvPr>
          <p:cNvSpPr>
            <a:spLocks noGrp="1"/>
          </p:cNvSpPr>
          <p:nvPr>
            <p:ph type="body" idx="15" hasCustomPrompt="1"/>
          </p:nvPr>
        </p:nvSpPr>
        <p:spPr>
          <a:xfrm>
            <a:off x="6211270" y="1664138"/>
            <a:ext cx="5718542" cy="773069"/>
          </a:xfrm>
          <a:solidFill>
            <a:srgbClr val="1F4E79"/>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11"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2"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285508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 4 Way">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A4C74AB-2B3B-434B-9892-DA5D78E986A5}"/>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l">
              <a:defRPr sz="900">
                <a:solidFill>
                  <a:schemeClr val="tx1">
                    <a:tint val="75000"/>
                  </a:schemeClr>
                </a:solidFill>
                <a:latin typeface="Helvetica"/>
                <a:cs typeface="Helvetica"/>
              </a:defRPr>
            </a:lvl1pPr>
          </a:lstStyle>
          <a:p>
            <a:r>
              <a:rPr lang="en-US" dirty="0"/>
              <a:t>WASHINGTON METROPOLITAN AREA TRANSIT AUTHORITY</a:t>
            </a:r>
          </a:p>
        </p:txBody>
      </p:sp>
      <p:sp>
        <p:nvSpPr>
          <p:cNvPr id="10"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1" name="Content Placeholder 2">
            <a:extLst>
              <a:ext uri="{FF2B5EF4-FFF2-40B4-BE49-F238E27FC236}">
                <a16:creationId xmlns:a16="http://schemas.microsoft.com/office/drawing/2014/main" id="{3CFCE38D-791C-45FB-A08B-7A35A2CD636D}"/>
              </a:ext>
            </a:extLst>
          </p:cNvPr>
          <p:cNvSpPr>
            <a:spLocks noGrp="1"/>
          </p:cNvSpPr>
          <p:nvPr>
            <p:ph idx="13" hasCustomPrompt="1"/>
          </p:nvPr>
        </p:nvSpPr>
        <p:spPr>
          <a:xfrm>
            <a:off x="266631" y="1602338"/>
            <a:ext cx="5718542" cy="2112270"/>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2" name="Content Placeholder 2">
            <a:extLst>
              <a:ext uri="{FF2B5EF4-FFF2-40B4-BE49-F238E27FC236}">
                <a16:creationId xmlns:a16="http://schemas.microsoft.com/office/drawing/2014/main" id="{3CFCE38D-791C-45FB-A08B-7A35A2CD636D}"/>
              </a:ext>
            </a:extLst>
          </p:cNvPr>
          <p:cNvSpPr>
            <a:spLocks noGrp="1"/>
          </p:cNvSpPr>
          <p:nvPr>
            <p:ph idx="18" hasCustomPrompt="1"/>
          </p:nvPr>
        </p:nvSpPr>
        <p:spPr>
          <a:xfrm>
            <a:off x="6199775" y="1602338"/>
            <a:ext cx="5718542" cy="2112270"/>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3" name="Content Placeholder 2">
            <a:extLst>
              <a:ext uri="{FF2B5EF4-FFF2-40B4-BE49-F238E27FC236}">
                <a16:creationId xmlns:a16="http://schemas.microsoft.com/office/drawing/2014/main" id="{3CFCE38D-791C-45FB-A08B-7A35A2CD636D}"/>
              </a:ext>
            </a:extLst>
          </p:cNvPr>
          <p:cNvSpPr>
            <a:spLocks noGrp="1"/>
          </p:cNvSpPr>
          <p:nvPr>
            <p:ph idx="19" hasCustomPrompt="1"/>
          </p:nvPr>
        </p:nvSpPr>
        <p:spPr>
          <a:xfrm>
            <a:off x="266631" y="3842324"/>
            <a:ext cx="5718542" cy="2112270"/>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4" name="Content Placeholder 2">
            <a:extLst>
              <a:ext uri="{FF2B5EF4-FFF2-40B4-BE49-F238E27FC236}">
                <a16:creationId xmlns:a16="http://schemas.microsoft.com/office/drawing/2014/main" id="{3CFCE38D-791C-45FB-A08B-7A35A2CD636D}"/>
              </a:ext>
            </a:extLst>
          </p:cNvPr>
          <p:cNvSpPr>
            <a:spLocks noGrp="1"/>
          </p:cNvSpPr>
          <p:nvPr>
            <p:ph idx="20" hasCustomPrompt="1"/>
          </p:nvPr>
        </p:nvSpPr>
        <p:spPr>
          <a:xfrm>
            <a:off x="6203653" y="3836548"/>
            <a:ext cx="5718542" cy="2112270"/>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7"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66847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 Color - 4 Wa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96901CD-1179-48AA-AA78-C2B71B3B7CCD}"/>
              </a:ext>
            </a:extLst>
          </p:cNvPr>
          <p:cNvSpPr>
            <a:spLocks noGrp="1"/>
          </p:cNvSpPr>
          <p:nvPr>
            <p:ph sz="half" idx="2" hasCustomPrompt="1"/>
          </p:nvPr>
        </p:nvSpPr>
        <p:spPr>
          <a:xfrm>
            <a:off x="266630" y="1621963"/>
            <a:ext cx="5759220" cy="2194560"/>
          </a:xfrm>
          <a:solidFill>
            <a:srgbClr val="1F4E79"/>
          </a:solidFill>
        </p:spPr>
        <p:txBody>
          <a:bodyPr vert="horz" lIns="91440" tIns="45720" rIns="91440" bIns="45720" rtlCol="0" anchor="t">
            <a:normAutofit/>
          </a:bodyPr>
          <a:lstStyle>
            <a:lvl1pPr marL="457200" indent="-457200">
              <a:buFont typeface="Wingdings" charset="2"/>
              <a:buChar char="§"/>
              <a:defRPr lang="en-US" sz="2800">
                <a:solidFill>
                  <a:schemeClr val="bg2"/>
                </a:solidFill>
                <a:latin typeface="Helvetica"/>
                <a:cs typeface="Helvetica"/>
              </a:defRPr>
            </a:lvl1pPr>
            <a:lvl2pPr>
              <a:defRPr lang="en-US" sz="2400">
                <a:solidFill>
                  <a:schemeClr val="tx1"/>
                </a:solidFill>
                <a:latin typeface="Franklin Gothic Book" panose="020B0503020102020204" pitchFamily="34" charset="0"/>
              </a:defRPr>
            </a:lvl2pPr>
            <a:lvl3pPr>
              <a:defRPr lang="en-US" sz="2000">
                <a:solidFill>
                  <a:schemeClr val="tx1"/>
                </a:solidFill>
                <a:latin typeface="Franklin Gothic Book" panose="020B0503020102020204" pitchFamily="34" charset="0"/>
              </a:defRPr>
            </a:lvl3pPr>
            <a:lvl4pPr>
              <a:defRPr lang="en-US" sz="1800">
                <a:solidFill>
                  <a:schemeClr val="tx1"/>
                </a:solidFill>
                <a:latin typeface="Franklin Gothic Book" panose="020B0503020102020204" pitchFamily="34" charset="0"/>
              </a:defRPr>
            </a:lvl4pPr>
            <a:lvl5pPr>
              <a:defRPr lang="en-US" sz="1800">
                <a:solidFill>
                  <a:schemeClr val="tx1"/>
                </a:solidFill>
                <a:latin typeface="Franklin Gothic Book" panose="020B0503020102020204" pitchFamily="34" charset="0"/>
              </a:defRPr>
            </a:lvl5pPr>
          </a:lstStyle>
          <a:p>
            <a:pPr marL="171450" lvl="0" indent="-171450"/>
            <a:r>
              <a:rPr lang="en-US" dirty="0"/>
              <a:t>Edit Master text styles</a:t>
            </a:r>
          </a:p>
        </p:txBody>
      </p:sp>
      <p:sp>
        <p:nvSpPr>
          <p:cNvPr id="6" name="Content Placeholder 5">
            <a:extLst>
              <a:ext uri="{FF2B5EF4-FFF2-40B4-BE49-F238E27FC236}">
                <a16:creationId xmlns:a16="http://schemas.microsoft.com/office/drawing/2014/main" id="{B0E66204-4258-4009-9C38-072DB2591BDF}"/>
              </a:ext>
            </a:extLst>
          </p:cNvPr>
          <p:cNvSpPr>
            <a:spLocks noGrp="1"/>
          </p:cNvSpPr>
          <p:nvPr>
            <p:ph sz="quarter" idx="4" hasCustomPrompt="1"/>
          </p:nvPr>
        </p:nvSpPr>
        <p:spPr>
          <a:xfrm>
            <a:off x="6170593" y="1621963"/>
            <a:ext cx="5759220" cy="2194560"/>
          </a:xfrm>
          <a:solidFill>
            <a:schemeClr val="accent3"/>
          </a:solidFill>
        </p:spPr>
        <p:txBody>
          <a:bodyPr vert="horz" lIns="91440" tIns="45720" rIns="91440" bIns="45720" rtlCol="0" anchor="t">
            <a:normAutofit/>
          </a:bodyPr>
          <a:lstStyle>
            <a:lvl1pPr marL="457200" indent="-457200" algn="l">
              <a:buFont typeface="Wingdings" charset="2"/>
              <a:buChar char="§"/>
              <a:defRPr lang="en-US" sz="2800">
                <a:solidFill>
                  <a:schemeClr val="bg1"/>
                </a:solidFill>
                <a:latin typeface="Helvetica"/>
                <a:cs typeface="Helvetica"/>
              </a:defRPr>
            </a:lvl1pPr>
            <a:lvl2pPr>
              <a:defRPr lang="en-US" sz="2400">
                <a:solidFill>
                  <a:schemeClr val="tx1"/>
                </a:solidFill>
                <a:latin typeface="Franklin Gothic Book" panose="020B0503020102020204" pitchFamily="34" charset="0"/>
              </a:defRPr>
            </a:lvl2pPr>
            <a:lvl3pPr>
              <a:defRPr lang="en-US" sz="2000">
                <a:solidFill>
                  <a:schemeClr val="tx1"/>
                </a:solidFill>
                <a:latin typeface="Franklin Gothic Book" panose="020B0503020102020204" pitchFamily="34" charset="0"/>
              </a:defRPr>
            </a:lvl3pPr>
            <a:lvl4pPr>
              <a:defRPr lang="en-US" sz="1800">
                <a:solidFill>
                  <a:schemeClr val="tx1"/>
                </a:solidFill>
                <a:latin typeface="Franklin Gothic Book" panose="020B0503020102020204" pitchFamily="34" charset="0"/>
              </a:defRPr>
            </a:lvl4pPr>
            <a:lvl5pPr>
              <a:defRPr lang="en-US" sz="1800">
                <a:solidFill>
                  <a:schemeClr val="tx1"/>
                </a:solidFill>
                <a:latin typeface="Franklin Gothic Book" panose="020B0503020102020204" pitchFamily="34" charset="0"/>
              </a:defRPr>
            </a:lvl5pPr>
          </a:lstStyle>
          <a:p>
            <a:pPr marL="171450" lvl="0" indent="-171450"/>
            <a:r>
              <a:rPr lang="en-US" dirty="0"/>
              <a:t>Edit Master text styles</a:t>
            </a:r>
          </a:p>
        </p:txBody>
      </p:sp>
      <p:sp>
        <p:nvSpPr>
          <p:cNvPr id="15" name="Content Placeholder 3">
            <a:extLst>
              <a:ext uri="{FF2B5EF4-FFF2-40B4-BE49-F238E27FC236}">
                <a16:creationId xmlns:a16="http://schemas.microsoft.com/office/drawing/2014/main" id="{4B97FD00-9A32-4A89-A567-2CEB60E81F37}"/>
              </a:ext>
            </a:extLst>
          </p:cNvPr>
          <p:cNvSpPr>
            <a:spLocks noGrp="1"/>
          </p:cNvSpPr>
          <p:nvPr>
            <p:ph sz="half" idx="13" hasCustomPrompt="1"/>
          </p:nvPr>
        </p:nvSpPr>
        <p:spPr>
          <a:xfrm>
            <a:off x="266630" y="3930189"/>
            <a:ext cx="5759220" cy="2194560"/>
          </a:xfrm>
          <a:solidFill>
            <a:schemeClr val="accent6"/>
          </a:solidFill>
        </p:spPr>
        <p:txBody>
          <a:bodyPr vert="horz" lIns="91440" tIns="45720" rIns="91440" bIns="45720" rtlCol="0" anchor="t">
            <a:normAutofit/>
          </a:bodyPr>
          <a:lstStyle>
            <a:lvl1pPr marL="457200" indent="-457200">
              <a:buFont typeface="Wingdings" charset="2"/>
              <a:buChar char="§"/>
              <a:defRPr lang="en-US" sz="2800">
                <a:solidFill>
                  <a:schemeClr val="bg1"/>
                </a:solidFill>
                <a:latin typeface="Helvetica"/>
                <a:cs typeface="Helvetica"/>
              </a:defRPr>
            </a:lvl1pPr>
            <a:lvl2pPr>
              <a:defRPr lang="en-US" sz="2400">
                <a:solidFill>
                  <a:schemeClr val="tx1"/>
                </a:solidFill>
                <a:latin typeface="Franklin Gothic Book" panose="020B0503020102020204" pitchFamily="34" charset="0"/>
              </a:defRPr>
            </a:lvl2pPr>
            <a:lvl3pPr>
              <a:defRPr lang="en-US" sz="2000">
                <a:solidFill>
                  <a:schemeClr val="tx1"/>
                </a:solidFill>
                <a:latin typeface="Franklin Gothic Book" panose="020B0503020102020204" pitchFamily="34" charset="0"/>
              </a:defRPr>
            </a:lvl3pPr>
            <a:lvl4pPr>
              <a:defRPr lang="en-US" sz="1800">
                <a:solidFill>
                  <a:schemeClr val="tx1"/>
                </a:solidFill>
                <a:latin typeface="Franklin Gothic Book" panose="020B0503020102020204" pitchFamily="34" charset="0"/>
              </a:defRPr>
            </a:lvl4pPr>
            <a:lvl5pPr>
              <a:defRPr lang="en-US" sz="1800">
                <a:solidFill>
                  <a:schemeClr val="tx1"/>
                </a:solidFill>
                <a:latin typeface="Franklin Gothic Book" panose="020B0503020102020204" pitchFamily="34" charset="0"/>
              </a:defRPr>
            </a:lvl5pPr>
          </a:lstStyle>
          <a:p>
            <a:pPr marL="171450" lvl="0" indent="-171450"/>
            <a:r>
              <a:rPr lang="en-US" dirty="0"/>
              <a:t>Edit Master text styles</a:t>
            </a:r>
          </a:p>
        </p:txBody>
      </p:sp>
      <p:sp>
        <p:nvSpPr>
          <p:cNvPr id="16" name="Content Placeholder 5">
            <a:extLst>
              <a:ext uri="{FF2B5EF4-FFF2-40B4-BE49-F238E27FC236}">
                <a16:creationId xmlns:a16="http://schemas.microsoft.com/office/drawing/2014/main" id="{6A932747-BAA0-4FE0-B9F3-F31F5D1BBDD2}"/>
              </a:ext>
            </a:extLst>
          </p:cNvPr>
          <p:cNvSpPr>
            <a:spLocks noGrp="1"/>
          </p:cNvSpPr>
          <p:nvPr>
            <p:ph sz="quarter" idx="14" hasCustomPrompt="1"/>
          </p:nvPr>
        </p:nvSpPr>
        <p:spPr>
          <a:xfrm>
            <a:off x="6170593" y="3930189"/>
            <a:ext cx="5759220" cy="2194560"/>
          </a:xfrm>
          <a:solidFill>
            <a:schemeClr val="accent2"/>
          </a:solidFill>
        </p:spPr>
        <p:txBody>
          <a:bodyPr vert="horz" lIns="91440" tIns="45720" rIns="91440" bIns="45720" rtlCol="0" anchor="t">
            <a:normAutofit/>
          </a:bodyPr>
          <a:lstStyle>
            <a:lvl1pPr marL="457200" indent="-457200" algn="l">
              <a:buFont typeface="Wingdings" charset="2"/>
              <a:buChar char="§"/>
              <a:defRPr lang="en-US" sz="2800">
                <a:solidFill>
                  <a:schemeClr val="bg2"/>
                </a:solidFill>
                <a:latin typeface="Helvetica"/>
                <a:cs typeface="Helvetica"/>
              </a:defRPr>
            </a:lvl1pPr>
            <a:lvl2pPr>
              <a:defRPr lang="en-US" sz="2400">
                <a:solidFill>
                  <a:schemeClr val="tx1"/>
                </a:solidFill>
                <a:latin typeface="Franklin Gothic Book" panose="020B0503020102020204" pitchFamily="34" charset="0"/>
              </a:defRPr>
            </a:lvl2pPr>
            <a:lvl3pPr>
              <a:defRPr lang="en-US" sz="2000">
                <a:solidFill>
                  <a:schemeClr val="tx1"/>
                </a:solidFill>
                <a:latin typeface="Franklin Gothic Book" panose="020B0503020102020204" pitchFamily="34" charset="0"/>
              </a:defRPr>
            </a:lvl3pPr>
            <a:lvl4pPr>
              <a:defRPr lang="en-US" sz="1800">
                <a:solidFill>
                  <a:schemeClr val="tx1"/>
                </a:solidFill>
                <a:latin typeface="Franklin Gothic Book" panose="020B0503020102020204" pitchFamily="34" charset="0"/>
              </a:defRPr>
            </a:lvl4pPr>
            <a:lvl5pPr>
              <a:defRPr lang="en-US" sz="1800">
                <a:solidFill>
                  <a:schemeClr val="tx1"/>
                </a:solidFill>
                <a:latin typeface="Franklin Gothic Book" panose="020B0503020102020204" pitchFamily="34" charset="0"/>
              </a:defRPr>
            </a:lvl5pPr>
          </a:lstStyle>
          <a:p>
            <a:pPr marL="171450" lvl="0" indent="-171450"/>
            <a:r>
              <a:rPr lang="en-US" dirty="0"/>
              <a:t>Edit Master text styles</a:t>
            </a:r>
          </a:p>
        </p:txBody>
      </p:sp>
      <p:sp>
        <p:nvSpPr>
          <p:cNvPr id="3" name="Oval 2"/>
          <p:cNvSpPr/>
          <p:nvPr userDrawn="1"/>
        </p:nvSpPr>
        <p:spPr>
          <a:xfrm>
            <a:off x="4723170" y="2493130"/>
            <a:ext cx="2742486" cy="2743200"/>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2"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428957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 4 Way (2)">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8134DFD-61B5-4604-B852-D73C83D7AF3B}"/>
              </a:ext>
            </a:extLst>
          </p:cNvPr>
          <p:cNvSpPr>
            <a:spLocks noGrp="1"/>
          </p:cNvSpPr>
          <p:nvPr>
            <p:ph idx="1" hasCustomPrompt="1"/>
          </p:nvPr>
        </p:nvSpPr>
        <p:spPr>
          <a:xfrm>
            <a:off x="266630" y="1699172"/>
            <a:ext cx="2750104" cy="4398415"/>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0"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1" name="Content Placeholder 2">
            <a:extLst>
              <a:ext uri="{FF2B5EF4-FFF2-40B4-BE49-F238E27FC236}">
                <a16:creationId xmlns:a16="http://schemas.microsoft.com/office/drawing/2014/main" id="{68134DFD-61B5-4604-B852-D73C83D7AF3B}"/>
              </a:ext>
            </a:extLst>
          </p:cNvPr>
          <p:cNvSpPr>
            <a:spLocks noGrp="1"/>
          </p:cNvSpPr>
          <p:nvPr>
            <p:ph idx="18" hasCustomPrompt="1"/>
          </p:nvPr>
        </p:nvSpPr>
        <p:spPr>
          <a:xfrm>
            <a:off x="3246372" y="1698745"/>
            <a:ext cx="2750104" cy="4398415"/>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3" name="Content Placeholder 2">
            <a:extLst>
              <a:ext uri="{FF2B5EF4-FFF2-40B4-BE49-F238E27FC236}">
                <a16:creationId xmlns:a16="http://schemas.microsoft.com/office/drawing/2014/main" id="{68134DFD-61B5-4604-B852-D73C83D7AF3B}"/>
              </a:ext>
            </a:extLst>
          </p:cNvPr>
          <p:cNvSpPr>
            <a:spLocks noGrp="1"/>
          </p:cNvSpPr>
          <p:nvPr>
            <p:ph idx="19" hasCustomPrompt="1"/>
          </p:nvPr>
        </p:nvSpPr>
        <p:spPr>
          <a:xfrm>
            <a:off x="6212376" y="1699172"/>
            <a:ext cx="2750104" cy="4398415"/>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4" name="Content Placeholder 2">
            <a:extLst>
              <a:ext uri="{FF2B5EF4-FFF2-40B4-BE49-F238E27FC236}">
                <a16:creationId xmlns:a16="http://schemas.microsoft.com/office/drawing/2014/main" id="{68134DFD-61B5-4604-B852-D73C83D7AF3B}"/>
              </a:ext>
            </a:extLst>
          </p:cNvPr>
          <p:cNvSpPr>
            <a:spLocks noGrp="1"/>
          </p:cNvSpPr>
          <p:nvPr>
            <p:ph idx="20" hasCustomPrompt="1"/>
          </p:nvPr>
        </p:nvSpPr>
        <p:spPr>
          <a:xfrm>
            <a:off x="9172091" y="1698745"/>
            <a:ext cx="2750104" cy="4398415"/>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5"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421110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 Color - 4 Way (2)">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4831F1E0-56EB-47EB-A493-391AA1E63E6D}"/>
              </a:ext>
            </a:extLst>
          </p:cNvPr>
          <p:cNvSpPr>
            <a:spLocks noGrp="1"/>
          </p:cNvSpPr>
          <p:nvPr>
            <p:ph sz="half" idx="1"/>
          </p:nvPr>
        </p:nvSpPr>
        <p:spPr>
          <a:xfrm>
            <a:off x="274248" y="2565400"/>
            <a:ext cx="2742486" cy="3539371"/>
          </a:xfrm>
          <a:solidFill>
            <a:schemeClr val="accent1"/>
          </a:solidFill>
          <a:ln>
            <a:noFill/>
          </a:ln>
        </p:spPr>
        <p:txBody>
          <a:bodyPr>
            <a:normAutofit/>
          </a:bodyPr>
          <a:lstStyle>
            <a:lvl1pPr marL="171450" indent="-171450">
              <a:buFont typeface="Wingdings" panose="05000000000000000000" pitchFamily="2" charset="2"/>
              <a:buChar char="§"/>
              <a:defRPr sz="2400">
                <a:solidFill>
                  <a:schemeClr val="bg2"/>
                </a:solidFill>
                <a:latin typeface="Helvetica"/>
                <a:cs typeface="Helvetica"/>
              </a:defRPr>
            </a:lvl1pPr>
            <a:lvl2pPr marL="628650" indent="-171450">
              <a:defRPr sz="2000">
                <a:solidFill>
                  <a:schemeClr val="bg2"/>
                </a:solidFill>
                <a:latin typeface="Helvetica"/>
                <a:cs typeface="Helvetica"/>
              </a:defRPr>
            </a:lvl2pPr>
            <a:lvl3pPr marL="1085850" indent="-171450">
              <a:buFont typeface="Lucida Grande"/>
              <a:buChar char="—"/>
              <a:defRPr sz="1800">
                <a:solidFill>
                  <a:schemeClr val="bg2"/>
                </a:solidFill>
                <a:latin typeface="Helvetica"/>
                <a:cs typeface="Helvetica"/>
              </a:defRPr>
            </a:lvl3pPr>
            <a:lvl4pPr marL="1543050" indent="-171450">
              <a:buFont typeface="Franklin Gothic Book" panose="020B0503020102020204" pitchFamily="34" charset="0"/>
              <a:buChar char="–"/>
              <a:defRPr sz="1600">
                <a:solidFill>
                  <a:schemeClr val="bg2"/>
                </a:solidFill>
                <a:latin typeface="Helvetica"/>
                <a:cs typeface="Helvetica"/>
              </a:defRPr>
            </a:lvl4pPr>
            <a:lvl5pPr marL="2000250" indent="-171450">
              <a:defRPr sz="1600">
                <a:solidFill>
                  <a:schemeClr val="bg2"/>
                </a:solidFill>
                <a:latin typeface="Helvetica"/>
                <a:cs typeface="Helvetica"/>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73047ED1-0FC1-4CB6-91BF-4AA97D44A3A5}"/>
              </a:ext>
            </a:extLst>
          </p:cNvPr>
          <p:cNvSpPr>
            <a:spLocks noGrp="1"/>
          </p:cNvSpPr>
          <p:nvPr>
            <p:ph sz="half" idx="2"/>
          </p:nvPr>
        </p:nvSpPr>
        <p:spPr>
          <a:xfrm>
            <a:off x="3249718" y="2565401"/>
            <a:ext cx="2742486" cy="3539372"/>
          </a:xfrm>
          <a:solidFill>
            <a:schemeClr val="accent3"/>
          </a:solidFill>
          <a:ln>
            <a:noFill/>
          </a:ln>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bg1"/>
                </a:solidFill>
                <a:latin typeface="Helvetica"/>
                <a:cs typeface="Helvetica"/>
              </a:defRPr>
            </a:lvl1pPr>
            <a:lvl2pPr>
              <a:defRPr lang="en-US" sz="2000" dirty="0">
                <a:solidFill>
                  <a:schemeClr val="bg1"/>
                </a:solidFill>
                <a:latin typeface="Helvetica"/>
                <a:cs typeface="Helvetica"/>
              </a:defRPr>
            </a:lvl2pPr>
            <a:lvl3pPr marL="1143000" indent="-228600">
              <a:buFont typeface="Lucida Grande"/>
              <a:buChar char="—"/>
              <a:defRPr lang="en-US" sz="1800" dirty="0">
                <a:solidFill>
                  <a:schemeClr val="bg1"/>
                </a:solidFill>
                <a:latin typeface="Helvetica"/>
                <a:cs typeface="Helvetica"/>
              </a:defRPr>
            </a:lvl3pPr>
            <a:lvl4pPr marL="1600200" indent="-228600">
              <a:buFont typeface="Franklin Gothic Book" panose="020B0503020102020204" pitchFamily="34" charset="0"/>
              <a:buChar char="–"/>
              <a:defRPr lang="en-US" sz="1600" dirty="0">
                <a:solidFill>
                  <a:schemeClr val="bg1"/>
                </a:solidFill>
                <a:latin typeface="Helvetica"/>
                <a:cs typeface="Helvetica"/>
              </a:defRPr>
            </a:lvl4pPr>
            <a:lvl5pPr>
              <a:defRPr lang="en-US" sz="1600" dirty="0">
                <a:solidFill>
                  <a:schemeClr val="bg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9" name="Content Placeholder 2">
            <a:extLst>
              <a:ext uri="{FF2B5EF4-FFF2-40B4-BE49-F238E27FC236}">
                <a16:creationId xmlns:a16="http://schemas.microsoft.com/office/drawing/2014/main" id="{A1637ABB-F752-41C5-9A76-BE951A725513}"/>
              </a:ext>
            </a:extLst>
          </p:cNvPr>
          <p:cNvSpPr>
            <a:spLocks noGrp="1"/>
          </p:cNvSpPr>
          <p:nvPr>
            <p:ph sz="half" idx="13"/>
          </p:nvPr>
        </p:nvSpPr>
        <p:spPr>
          <a:xfrm>
            <a:off x="6221463" y="2565401"/>
            <a:ext cx="2742486" cy="3530613"/>
          </a:xfrm>
          <a:solidFill>
            <a:schemeClr val="accent2"/>
          </a:solidFill>
          <a:ln>
            <a:noFill/>
          </a:ln>
        </p:spPr>
        <p:txBody>
          <a:bodyPr vert="horz" lIns="91440" tIns="45720" rIns="91440" bIns="45720" rtlCol="0">
            <a:normAutofit/>
          </a:bodyPr>
          <a:lstStyle>
            <a:lvl1pPr marL="228600" indent="-228600">
              <a:buFont typeface="Wingdings" panose="05000000000000000000" pitchFamily="2" charset="2"/>
              <a:buChar char="§"/>
              <a:defRPr lang="en-US" sz="2400">
                <a:solidFill>
                  <a:schemeClr val="bg1"/>
                </a:solidFill>
                <a:latin typeface="Helvetica"/>
                <a:cs typeface="Helvetica"/>
              </a:defRPr>
            </a:lvl1pPr>
            <a:lvl2pPr>
              <a:defRPr lang="en-US" sz="2000">
                <a:solidFill>
                  <a:schemeClr val="bg1"/>
                </a:solidFill>
                <a:latin typeface="Helvetica"/>
                <a:cs typeface="Helvetica"/>
              </a:defRPr>
            </a:lvl2pPr>
            <a:lvl3pPr marL="1143000" indent="-228600">
              <a:buFont typeface="Lucida Grande"/>
              <a:buChar char="—"/>
              <a:defRPr lang="en-US" sz="1800">
                <a:solidFill>
                  <a:schemeClr val="bg1"/>
                </a:solidFill>
                <a:latin typeface="Helvetica"/>
                <a:cs typeface="Helvetica"/>
              </a:defRPr>
            </a:lvl3pPr>
            <a:lvl4pPr marL="1600200" indent="-228600">
              <a:buFont typeface="Franklin Gothic Book" panose="020B0503020102020204" pitchFamily="34" charset="0"/>
              <a:buChar char="–"/>
              <a:defRPr lang="en-US" sz="1600">
                <a:solidFill>
                  <a:schemeClr val="bg1"/>
                </a:solidFill>
                <a:latin typeface="Helvetica"/>
                <a:cs typeface="Helvetica"/>
              </a:defRPr>
            </a:lvl4pPr>
            <a:lvl5pPr>
              <a:defRPr lang="en-US" sz="1600">
                <a:solidFill>
                  <a:schemeClr val="bg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20" name="Content Placeholder 3">
            <a:extLst>
              <a:ext uri="{FF2B5EF4-FFF2-40B4-BE49-F238E27FC236}">
                <a16:creationId xmlns:a16="http://schemas.microsoft.com/office/drawing/2014/main" id="{B9977216-F970-481A-837D-74A9B22F72F7}"/>
              </a:ext>
            </a:extLst>
          </p:cNvPr>
          <p:cNvSpPr>
            <a:spLocks noGrp="1"/>
          </p:cNvSpPr>
          <p:nvPr>
            <p:ph sz="half" idx="14"/>
          </p:nvPr>
        </p:nvSpPr>
        <p:spPr>
          <a:xfrm>
            <a:off x="9187327" y="2565401"/>
            <a:ext cx="2742486" cy="3530613"/>
          </a:xfrm>
          <a:solidFill>
            <a:schemeClr val="accent6"/>
          </a:solidFill>
          <a:ln>
            <a:noFill/>
          </a:ln>
        </p:spPr>
        <p:txBody>
          <a:bodyPr vert="horz" lIns="91440" tIns="45720" rIns="91440" bIns="45720" rtlCol="0">
            <a:normAutofit/>
          </a:bodyPr>
          <a:lstStyle>
            <a:lvl1pPr marL="228600" indent="-228600">
              <a:buFont typeface="Wingdings" panose="05000000000000000000" pitchFamily="2" charset="2"/>
              <a:buChar char="§"/>
              <a:defRPr lang="en-US" sz="2400">
                <a:solidFill>
                  <a:schemeClr val="bg2"/>
                </a:solidFill>
                <a:latin typeface="Helvetica"/>
                <a:cs typeface="Helvetica"/>
              </a:defRPr>
            </a:lvl1pPr>
            <a:lvl2pPr>
              <a:defRPr lang="en-US" sz="2000">
                <a:solidFill>
                  <a:schemeClr val="bg2"/>
                </a:solidFill>
                <a:latin typeface="Helvetica"/>
                <a:cs typeface="Helvetica"/>
              </a:defRPr>
            </a:lvl2pPr>
            <a:lvl3pPr marL="1143000" indent="-228600">
              <a:buFont typeface="Lucida Grande"/>
              <a:buChar char="—"/>
              <a:defRPr lang="en-US" sz="1800">
                <a:solidFill>
                  <a:schemeClr val="bg2"/>
                </a:solidFill>
                <a:latin typeface="Helvetica"/>
                <a:cs typeface="Helvetica"/>
              </a:defRPr>
            </a:lvl3pPr>
            <a:lvl4pPr marL="1600200" indent="-228600">
              <a:buFont typeface="Franklin Gothic Book" panose="020B0503020102020204" pitchFamily="34" charset="0"/>
              <a:buChar char="–"/>
              <a:defRPr lang="en-US" sz="1600">
                <a:solidFill>
                  <a:schemeClr val="bg2"/>
                </a:solidFill>
                <a:latin typeface="Helvetica"/>
                <a:cs typeface="Helvetica"/>
              </a:defRPr>
            </a:lvl4pPr>
            <a:lvl5pPr>
              <a:defRPr lang="en-US" sz="1600">
                <a:solidFill>
                  <a:schemeClr val="bg2"/>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31" name="Content Placeholder 2">
            <a:extLst>
              <a:ext uri="{FF2B5EF4-FFF2-40B4-BE49-F238E27FC236}">
                <a16:creationId xmlns:a16="http://schemas.microsoft.com/office/drawing/2014/main" id="{4831F1E0-56EB-47EB-A493-391AA1E63E6D}"/>
              </a:ext>
            </a:extLst>
          </p:cNvPr>
          <p:cNvSpPr>
            <a:spLocks noGrp="1"/>
          </p:cNvSpPr>
          <p:nvPr>
            <p:ph sz="half" idx="15" hasCustomPrompt="1"/>
          </p:nvPr>
        </p:nvSpPr>
        <p:spPr>
          <a:xfrm>
            <a:off x="274248" y="1706638"/>
            <a:ext cx="2742486" cy="701196"/>
          </a:xfrm>
          <a:solidFill>
            <a:schemeClr val="accent1"/>
          </a:solidFill>
          <a:ln>
            <a:noFill/>
          </a:ln>
        </p:spPr>
        <p:txBody>
          <a:bodyPr>
            <a:normAutofit/>
          </a:bodyPr>
          <a:lstStyle>
            <a:lvl1pPr marL="0" indent="0" algn="ctr">
              <a:buNone/>
              <a:defRPr sz="2000" b="1">
                <a:solidFill>
                  <a:schemeClr val="bg2"/>
                </a:solidFill>
                <a:latin typeface="Helvetica"/>
                <a:cs typeface="Helvetica"/>
              </a:defRPr>
            </a:lvl1pPr>
            <a:lvl2pPr marL="457200" indent="0">
              <a:buNone/>
              <a:defRPr sz="2000">
                <a:solidFill>
                  <a:schemeClr val="bg2"/>
                </a:solidFill>
                <a:latin typeface="Franklin Gothic Book" panose="020B0503020102020204" pitchFamily="34" charset="0"/>
              </a:defRPr>
            </a:lvl2pPr>
            <a:lvl3pPr marL="1085850" indent="-171450">
              <a:defRPr sz="1800">
                <a:solidFill>
                  <a:schemeClr val="bg2"/>
                </a:solidFill>
                <a:latin typeface="Franklin Gothic Book" panose="020B0503020102020204" pitchFamily="34" charset="0"/>
              </a:defRPr>
            </a:lvl3pPr>
            <a:lvl4pPr marL="1543050" indent="-171450">
              <a:defRPr sz="1600">
                <a:solidFill>
                  <a:schemeClr val="bg2"/>
                </a:solidFill>
                <a:latin typeface="Franklin Gothic Book" panose="020B0503020102020204" pitchFamily="34" charset="0"/>
              </a:defRPr>
            </a:lvl4pPr>
            <a:lvl5pPr marL="2000250" indent="-171450">
              <a:defRPr sz="1600">
                <a:solidFill>
                  <a:schemeClr val="bg2"/>
                </a:solidFill>
                <a:latin typeface="Franklin Gothic Book" panose="020B0503020102020204" pitchFamily="34" charset="0"/>
              </a:defRPr>
            </a:lvl5pPr>
          </a:lstStyle>
          <a:p>
            <a:pPr lvl="0"/>
            <a:r>
              <a:rPr lang="en-US" dirty="0"/>
              <a:t>Edit Master text styles</a:t>
            </a:r>
          </a:p>
        </p:txBody>
      </p:sp>
      <p:sp>
        <p:nvSpPr>
          <p:cNvPr id="32" name="Content Placeholder 2">
            <a:extLst>
              <a:ext uri="{FF2B5EF4-FFF2-40B4-BE49-F238E27FC236}">
                <a16:creationId xmlns:a16="http://schemas.microsoft.com/office/drawing/2014/main" id="{4831F1E0-56EB-47EB-A493-391AA1E63E6D}"/>
              </a:ext>
            </a:extLst>
          </p:cNvPr>
          <p:cNvSpPr>
            <a:spLocks noGrp="1"/>
          </p:cNvSpPr>
          <p:nvPr>
            <p:ph sz="half" idx="16" hasCustomPrompt="1"/>
          </p:nvPr>
        </p:nvSpPr>
        <p:spPr>
          <a:xfrm>
            <a:off x="3249718" y="1704044"/>
            <a:ext cx="2742486" cy="701196"/>
          </a:xfrm>
          <a:solidFill>
            <a:schemeClr val="accent3"/>
          </a:solidFill>
          <a:ln>
            <a:noFill/>
          </a:ln>
        </p:spPr>
        <p:txBody>
          <a:bodyPr>
            <a:normAutofit/>
          </a:bodyPr>
          <a:lstStyle>
            <a:lvl1pPr marL="0" indent="0" algn="ctr">
              <a:buNone/>
              <a:defRPr sz="2000" b="1">
                <a:solidFill>
                  <a:schemeClr val="bg1"/>
                </a:solidFill>
                <a:latin typeface="Helvetica"/>
                <a:cs typeface="Helvetica"/>
              </a:defRPr>
            </a:lvl1pPr>
            <a:lvl2pPr marL="457200" indent="0">
              <a:buNone/>
              <a:defRPr sz="2000">
                <a:solidFill>
                  <a:schemeClr val="bg2"/>
                </a:solidFill>
                <a:latin typeface="Franklin Gothic Book" panose="020B0503020102020204" pitchFamily="34" charset="0"/>
              </a:defRPr>
            </a:lvl2pPr>
            <a:lvl3pPr marL="1085850" indent="-171450">
              <a:defRPr sz="1800">
                <a:solidFill>
                  <a:schemeClr val="bg2"/>
                </a:solidFill>
                <a:latin typeface="Franklin Gothic Book" panose="020B0503020102020204" pitchFamily="34" charset="0"/>
              </a:defRPr>
            </a:lvl3pPr>
            <a:lvl4pPr marL="1543050" indent="-171450">
              <a:defRPr sz="1600">
                <a:solidFill>
                  <a:schemeClr val="bg2"/>
                </a:solidFill>
                <a:latin typeface="Franklin Gothic Book" panose="020B0503020102020204" pitchFamily="34" charset="0"/>
              </a:defRPr>
            </a:lvl4pPr>
            <a:lvl5pPr marL="2000250" indent="-171450">
              <a:defRPr sz="1600">
                <a:solidFill>
                  <a:schemeClr val="bg2"/>
                </a:solidFill>
                <a:latin typeface="Franklin Gothic Book" panose="020B0503020102020204" pitchFamily="34" charset="0"/>
              </a:defRPr>
            </a:lvl5pPr>
          </a:lstStyle>
          <a:p>
            <a:pPr lvl="0"/>
            <a:r>
              <a:rPr lang="en-US" dirty="0"/>
              <a:t>Edit Master text styles</a:t>
            </a:r>
          </a:p>
        </p:txBody>
      </p:sp>
      <p:sp>
        <p:nvSpPr>
          <p:cNvPr id="33" name="Content Placeholder 2">
            <a:extLst>
              <a:ext uri="{FF2B5EF4-FFF2-40B4-BE49-F238E27FC236}">
                <a16:creationId xmlns:a16="http://schemas.microsoft.com/office/drawing/2014/main" id="{4831F1E0-56EB-47EB-A493-391AA1E63E6D}"/>
              </a:ext>
            </a:extLst>
          </p:cNvPr>
          <p:cNvSpPr>
            <a:spLocks noGrp="1"/>
          </p:cNvSpPr>
          <p:nvPr>
            <p:ph sz="half" idx="17" hasCustomPrompt="1"/>
          </p:nvPr>
        </p:nvSpPr>
        <p:spPr>
          <a:xfrm>
            <a:off x="6221463" y="1704044"/>
            <a:ext cx="2742486" cy="701196"/>
          </a:xfrm>
          <a:solidFill>
            <a:schemeClr val="accent2"/>
          </a:solidFill>
          <a:ln>
            <a:noFill/>
          </a:ln>
        </p:spPr>
        <p:txBody>
          <a:bodyPr>
            <a:normAutofit/>
          </a:bodyPr>
          <a:lstStyle>
            <a:lvl1pPr marL="0" indent="0" algn="ctr">
              <a:buNone/>
              <a:defRPr sz="2000" b="1">
                <a:solidFill>
                  <a:schemeClr val="bg1"/>
                </a:solidFill>
                <a:latin typeface="Helvetica"/>
                <a:cs typeface="Helvetica"/>
              </a:defRPr>
            </a:lvl1pPr>
            <a:lvl2pPr marL="457200" indent="0">
              <a:buNone/>
              <a:defRPr sz="2000">
                <a:solidFill>
                  <a:schemeClr val="bg2"/>
                </a:solidFill>
                <a:latin typeface="Franklin Gothic Book" panose="020B0503020102020204" pitchFamily="34" charset="0"/>
              </a:defRPr>
            </a:lvl2pPr>
            <a:lvl3pPr marL="1085850" indent="-171450">
              <a:defRPr sz="1800">
                <a:solidFill>
                  <a:schemeClr val="bg2"/>
                </a:solidFill>
                <a:latin typeface="Franklin Gothic Book" panose="020B0503020102020204" pitchFamily="34" charset="0"/>
              </a:defRPr>
            </a:lvl3pPr>
            <a:lvl4pPr marL="1543050" indent="-171450">
              <a:defRPr sz="1600">
                <a:solidFill>
                  <a:schemeClr val="bg2"/>
                </a:solidFill>
                <a:latin typeface="Franklin Gothic Book" panose="020B0503020102020204" pitchFamily="34" charset="0"/>
              </a:defRPr>
            </a:lvl4pPr>
            <a:lvl5pPr marL="2000250" indent="-171450">
              <a:defRPr sz="1600">
                <a:solidFill>
                  <a:schemeClr val="bg2"/>
                </a:solidFill>
                <a:latin typeface="Franklin Gothic Book" panose="020B0503020102020204" pitchFamily="34" charset="0"/>
              </a:defRPr>
            </a:lvl5pPr>
          </a:lstStyle>
          <a:p>
            <a:pPr lvl="0"/>
            <a:r>
              <a:rPr lang="en-US" dirty="0"/>
              <a:t>Edit Master text styles</a:t>
            </a:r>
          </a:p>
        </p:txBody>
      </p:sp>
      <p:sp>
        <p:nvSpPr>
          <p:cNvPr id="34" name="Content Placeholder 2">
            <a:extLst>
              <a:ext uri="{FF2B5EF4-FFF2-40B4-BE49-F238E27FC236}">
                <a16:creationId xmlns:a16="http://schemas.microsoft.com/office/drawing/2014/main" id="{4831F1E0-56EB-47EB-A493-391AA1E63E6D}"/>
              </a:ext>
            </a:extLst>
          </p:cNvPr>
          <p:cNvSpPr>
            <a:spLocks noGrp="1"/>
          </p:cNvSpPr>
          <p:nvPr>
            <p:ph sz="half" idx="18" hasCustomPrompt="1"/>
          </p:nvPr>
        </p:nvSpPr>
        <p:spPr>
          <a:xfrm>
            <a:off x="9187327" y="1704044"/>
            <a:ext cx="2742486" cy="701196"/>
          </a:xfrm>
          <a:solidFill>
            <a:schemeClr val="accent6"/>
          </a:solidFill>
          <a:ln>
            <a:noFill/>
          </a:ln>
        </p:spPr>
        <p:txBody>
          <a:bodyPr>
            <a:normAutofit/>
          </a:bodyPr>
          <a:lstStyle>
            <a:lvl1pPr marL="0" indent="0" algn="ctr">
              <a:buNone/>
              <a:defRPr sz="2000" b="1">
                <a:solidFill>
                  <a:schemeClr val="bg2"/>
                </a:solidFill>
                <a:latin typeface="Helvetica"/>
                <a:cs typeface="Helvetica"/>
              </a:defRPr>
            </a:lvl1pPr>
            <a:lvl2pPr marL="457200" indent="0">
              <a:buNone/>
              <a:defRPr sz="2000">
                <a:solidFill>
                  <a:schemeClr val="bg2"/>
                </a:solidFill>
                <a:latin typeface="Franklin Gothic Book" panose="020B0503020102020204" pitchFamily="34" charset="0"/>
              </a:defRPr>
            </a:lvl2pPr>
            <a:lvl3pPr marL="1085850" indent="-171450">
              <a:defRPr sz="1800">
                <a:solidFill>
                  <a:schemeClr val="bg2"/>
                </a:solidFill>
                <a:latin typeface="Franklin Gothic Book" panose="020B0503020102020204" pitchFamily="34" charset="0"/>
              </a:defRPr>
            </a:lvl3pPr>
            <a:lvl4pPr marL="1543050" indent="-171450">
              <a:defRPr sz="1600">
                <a:solidFill>
                  <a:schemeClr val="bg2"/>
                </a:solidFill>
                <a:latin typeface="Franklin Gothic Book" panose="020B0503020102020204" pitchFamily="34" charset="0"/>
              </a:defRPr>
            </a:lvl4pPr>
            <a:lvl5pPr marL="2000250" indent="-171450">
              <a:defRPr sz="1600">
                <a:solidFill>
                  <a:schemeClr val="bg2"/>
                </a:solidFill>
                <a:latin typeface="Franklin Gothic Book" panose="020B0503020102020204" pitchFamily="34" charset="0"/>
              </a:defRPr>
            </a:lvl5pPr>
          </a:lstStyle>
          <a:p>
            <a:pPr lvl="0"/>
            <a:r>
              <a:rPr lang="en-US" dirty="0"/>
              <a:t>Edit Master text styles</a:t>
            </a:r>
          </a:p>
        </p:txBody>
      </p:sp>
      <p:sp>
        <p:nvSpPr>
          <p:cNvPr id="27"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4"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48717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cess 3 Step">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B313387-1D72-4C9C-9005-1B28AC27AA91}"/>
              </a:ext>
            </a:extLst>
          </p:cNvPr>
          <p:cNvSpPr>
            <a:spLocks noGrp="1"/>
          </p:cNvSpPr>
          <p:nvPr>
            <p:ph type="body" idx="1"/>
          </p:nvPr>
        </p:nvSpPr>
        <p:spPr>
          <a:xfrm>
            <a:off x="266631" y="1705498"/>
            <a:ext cx="4022312" cy="823912"/>
          </a:xfrm>
          <a:prstGeom prst="homePlate">
            <a:avLst/>
          </a:prstGeom>
          <a:solidFill>
            <a:schemeClr val="accent1"/>
          </a:solidFill>
          <a:ln>
            <a:noFill/>
          </a:ln>
        </p:spPr>
        <p:txBody>
          <a:bodyPr anchor="ctr">
            <a:normAutofit/>
          </a:bodyPr>
          <a:lstStyle>
            <a:lvl1pPr marL="0" indent="0" algn="ctr">
              <a:buNone/>
              <a:defRPr sz="20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8" name="Text Placeholder 4">
            <a:extLst>
              <a:ext uri="{FF2B5EF4-FFF2-40B4-BE49-F238E27FC236}">
                <a16:creationId xmlns:a16="http://schemas.microsoft.com/office/drawing/2014/main" id="{873F915F-6F43-4778-BE3A-7B8AE0E20BC1}"/>
              </a:ext>
            </a:extLst>
          </p:cNvPr>
          <p:cNvSpPr>
            <a:spLocks noGrp="1"/>
          </p:cNvSpPr>
          <p:nvPr>
            <p:ph type="body" sz="quarter" idx="3"/>
          </p:nvPr>
        </p:nvSpPr>
        <p:spPr>
          <a:xfrm>
            <a:off x="4083257" y="1705498"/>
            <a:ext cx="4022312" cy="823912"/>
          </a:xfrm>
          <a:prstGeom prst="chevron">
            <a:avLst/>
          </a:prstGeom>
          <a:solidFill>
            <a:schemeClr val="accent3"/>
          </a:solidFill>
          <a:ln>
            <a:noFill/>
          </a:ln>
        </p:spPr>
        <p:txBody>
          <a:bodyPr anchor="ctr">
            <a:normAutofit/>
          </a:bodyPr>
          <a:lstStyle>
            <a:lvl1pPr marL="0" indent="0" algn="ctr">
              <a:buNone/>
              <a:defRPr sz="20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Text Placeholder 4">
            <a:extLst>
              <a:ext uri="{FF2B5EF4-FFF2-40B4-BE49-F238E27FC236}">
                <a16:creationId xmlns:a16="http://schemas.microsoft.com/office/drawing/2014/main" id="{F118D66A-1E40-46C6-A326-D1C7596BA521}"/>
              </a:ext>
            </a:extLst>
          </p:cNvPr>
          <p:cNvSpPr>
            <a:spLocks noGrp="1"/>
          </p:cNvSpPr>
          <p:nvPr>
            <p:ph type="body" sz="quarter" idx="13"/>
          </p:nvPr>
        </p:nvSpPr>
        <p:spPr>
          <a:xfrm>
            <a:off x="7907500" y="1705498"/>
            <a:ext cx="4022312" cy="823912"/>
          </a:xfrm>
          <a:prstGeom prst="chevron">
            <a:avLst/>
          </a:prstGeom>
          <a:solidFill>
            <a:schemeClr val="accent2"/>
          </a:solidFill>
          <a:ln>
            <a:noFill/>
          </a:ln>
        </p:spPr>
        <p:txBody>
          <a:bodyPr anchor="ctr">
            <a:normAutofit/>
          </a:bodyPr>
          <a:lstStyle>
            <a:lvl1pPr marL="0" indent="0" algn="ctr">
              <a:buNone/>
              <a:defRPr sz="20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7049E206-2B30-40E5-A110-B25900919890}"/>
              </a:ext>
            </a:extLst>
          </p:cNvPr>
          <p:cNvSpPr>
            <a:spLocks noGrp="1"/>
          </p:cNvSpPr>
          <p:nvPr>
            <p:ph idx="14" hasCustomPrompt="1"/>
          </p:nvPr>
        </p:nvSpPr>
        <p:spPr>
          <a:xfrm>
            <a:off x="266631" y="2601324"/>
            <a:ext cx="3622869" cy="3337034"/>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2"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3" name="Content Placeholder 2">
            <a:extLst>
              <a:ext uri="{FF2B5EF4-FFF2-40B4-BE49-F238E27FC236}">
                <a16:creationId xmlns:a16="http://schemas.microsoft.com/office/drawing/2014/main" id="{7049E206-2B30-40E5-A110-B25900919890}"/>
              </a:ext>
            </a:extLst>
          </p:cNvPr>
          <p:cNvSpPr>
            <a:spLocks noGrp="1"/>
          </p:cNvSpPr>
          <p:nvPr>
            <p:ph idx="18" hasCustomPrompt="1"/>
          </p:nvPr>
        </p:nvSpPr>
        <p:spPr>
          <a:xfrm>
            <a:off x="4087298" y="2617235"/>
            <a:ext cx="3622869" cy="3337034"/>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5" name="Content Placeholder 2">
            <a:extLst>
              <a:ext uri="{FF2B5EF4-FFF2-40B4-BE49-F238E27FC236}">
                <a16:creationId xmlns:a16="http://schemas.microsoft.com/office/drawing/2014/main" id="{7049E206-2B30-40E5-A110-B25900919890}"/>
              </a:ext>
            </a:extLst>
          </p:cNvPr>
          <p:cNvSpPr>
            <a:spLocks noGrp="1"/>
          </p:cNvSpPr>
          <p:nvPr>
            <p:ph idx="19" hasCustomPrompt="1"/>
          </p:nvPr>
        </p:nvSpPr>
        <p:spPr>
          <a:xfrm>
            <a:off x="7907500" y="2617235"/>
            <a:ext cx="3622869" cy="3337034"/>
          </a:xfrm>
        </p:spPr>
        <p:txBody>
          <a:bodyPr vert="horz" lIns="91440" tIns="45720" rIns="91440" bIns="45720" rtlCol="0">
            <a:normAutofit/>
          </a:bodyPr>
          <a:lstStyle>
            <a:lvl1pPr marL="228600" indent="-228600">
              <a:buFont typeface="Wingdings" panose="05000000000000000000" pitchFamily="2" charset="2"/>
              <a:buChar char="§"/>
              <a:defRPr lang="en-US" sz="2400" dirty="0">
                <a:solidFill>
                  <a:schemeClr val="tx1"/>
                </a:solidFill>
                <a:latin typeface="Helvetica"/>
                <a:cs typeface="Helvetica"/>
              </a:defRPr>
            </a:lvl1pPr>
            <a:lvl2pPr marL="800100" indent="-342900">
              <a:buFont typeface="Arial" panose="020B0604020202020204" pitchFamily="34" charset="0"/>
              <a:buChar char="•"/>
              <a:defRPr lang="en-US" sz="2000" dirty="0">
                <a:solidFill>
                  <a:schemeClr val="tx1"/>
                </a:solidFill>
                <a:latin typeface="Helvetica"/>
                <a:cs typeface="Helvetica"/>
              </a:defRPr>
            </a:lvl2pPr>
            <a:lvl3pPr marL="1143000" indent="-228600">
              <a:buSzPct val="75000"/>
              <a:buFont typeface="Lucida Grande"/>
              <a:buChar char="—"/>
              <a:defRPr lang="en-US" sz="1800" dirty="0">
                <a:solidFill>
                  <a:schemeClr val="tx1"/>
                </a:solidFill>
                <a:latin typeface="Helvetica"/>
                <a:cs typeface="Helvetica"/>
              </a:defRPr>
            </a:lvl3pPr>
            <a:lvl4pPr marL="1600200" indent="-228600">
              <a:buFont typeface="Franklin Gothic Book" panose="020B0503020102020204" pitchFamily="34" charset="0"/>
              <a:buChar char="–"/>
              <a:defRPr lang="en-US" sz="1600" dirty="0">
                <a:solidFill>
                  <a:schemeClr val="tx1"/>
                </a:solidFill>
                <a:latin typeface="Helvetica"/>
                <a:cs typeface="Helvetica"/>
              </a:defRPr>
            </a:lvl4pPr>
            <a:lvl5pPr>
              <a:defRPr lang="en-US" sz="16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8"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218172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4 Step">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B313387-1D72-4C9C-9005-1B28AC27AA91}"/>
              </a:ext>
            </a:extLst>
          </p:cNvPr>
          <p:cNvSpPr>
            <a:spLocks noGrp="1"/>
          </p:cNvSpPr>
          <p:nvPr>
            <p:ph type="body" idx="1"/>
          </p:nvPr>
        </p:nvSpPr>
        <p:spPr>
          <a:xfrm>
            <a:off x="266631" y="1705498"/>
            <a:ext cx="3100494" cy="823912"/>
          </a:xfrm>
          <a:prstGeom prst="homePlate">
            <a:avLst/>
          </a:prstGeom>
          <a:solidFill>
            <a:schemeClr val="accent1"/>
          </a:solidFill>
          <a:ln>
            <a:noFill/>
          </a:ln>
        </p:spPr>
        <p:txBody>
          <a:bodyPr anchor="ctr">
            <a:normAutofit/>
          </a:bodyPr>
          <a:lstStyle>
            <a:lvl1pPr marL="0" indent="0" algn="ctr">
              <a:buNone/>
              <a:defRPr sz="18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Text Placeholder 4">
            <a:extLst>
              <a:ext uri="{FF2B5EF4-FFF2-40B4-BE49-F238E27FC236}">
                <a16:creationId xmlns:a16="http://schemas.microsoft.com/office/drawing/2014/main" id="{F118D66A-1E40-46C6-A326-D1C7596BA521}"/>
              </a:ext>
            </a:extLst>
          </p:cNvPr>
          <p:cNvSpPr>
            <a:spLocks noGrp="1"/>
          </p:cNvSpPr>
          <p:nvPr>
            <p:ph type="body" sz="quarter" idx="13"/>
          </p:nvPr>
        </p:nvSpPr>
        <p:spPr>
          <a:xfrm>
            <a:off x="8829318" y="1705498"/>
            <a:ext cx="3100494" cy="823912"/>
          </a:xfrm>
          <a:prstGeom prst="chevron">
            <a:avLst/>
          </a:prstGeom>
          <a:solidFill>
            <a:schemeClr val="accent2"/>
          </a:solidFill>
          <a:ln>
            <a:noFill/>
          </a:ln>
        </p:spPr>
        <p:txBody>
          <a:bodyPr anchor="ctr">
            <a:normAutofit/>
          </a:bodyPr>
          <a:lstStyle>
            <a:lvl1pPr marL="0" indent="0" algn="ctr">
              <a:buNone/>
              <a:defRPr sz="18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Text Placeholder 4">
            <a:extLst>
              <a:ext uri="{FF2B5EF4-FFF2-40B4-BE49-F238E27FC236}">
                <a16:creationId xmlns:a16="http://schemas.microsoft.com/office/drawing/2014/main" id="{D30EC251-70DB-4739-B109-57388672BC7F}"/>
              </a:ext>
            </a:extLst>
          </p:cNvPr>
          <p:cNvSpPr>
            <a:spLocks noGrp="1"/>
          </p:cNvSpPr>
          <p:nvPr>
            <p:ph type="body" sz="quarter" idx="16"/>
          </p:nvPr>
        </p:nvSpPr>
        <p:spPr>
          <a:xfrm>
            <a:off x="5969841" y="1705498"/>
            <a:ext cx="3100494" cy="823912"/>
          </a:xfrm>
          <a:prstGeom prst="chevron">
            <a:avLst/>
          </a:prstGeom>
          <a:solidFill>
            <a:schemeClr val="accent6"/>
          </a:solidFill>
          <a:ln>
            <a:noFill/>
          </a:ln>
        </p:spPr>
        <p:txBody>
          <a:bodyPr anchor="ctr">
            <a:normAutofit/>
          </a:bodyPr>
          <a:lstStyle>
            <a:lvl1pPr marL="0" indent="0" algn="ctr">
              <a:buNone/>
              <a:defRPr sz="18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Text Placeholder 4">
            <a:extLst>
              <a:ext uri="{FF2B5EF4-FFF2-40B4-BE49-F238E27FC236}">
                <a16:creationId xmlns:a16="http://schemas.microsoft.com/office/drawing/2014/main" id="{41FE1D0E-5ED9-454D-AA79-C0A415CEB232}"/>
              </a:ext>
            </a:extLst>
          </p:cNvPr>
          <p:cNvSpPr>
            <a:spLocks noGrp="1"/>
          </p:cNvSpPr>
          <p:nvPr>
            <p:ph type="body" sz="quarter" idx="18"/>
          </p:nvPr>
        </p:nvSpPr>
        <p:spPr>
          <a:xfrm>
            <a:off x="3130479" y="1705498"/>
            <a:ext cx="3100494" cy="823912"/>
          </a:xfrm>
          <a:prstGeom prst="chevron">
            <a:avLst/>
          </a:prstGeom>
          <a:solidFill>
            <a:schemeClr val="accent3"/>
          </a:solidFill>
          <a:ln>
            <a:noFill/>
          </a:ln>
        </p:spPr>
        <p:txBody>
          <a:bodyPr anchor="ctr">
            <a:normAutofit/>
          </a:bodyPr>
          <a:lstStyle>
            <a:lvl1pPr marL="0" indent="0" algn="ctr">
              <a:buNone/>
              <a:defRPr sz="1800" b="1">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2F0E6340-FECA-4E05-ADCE-0B6B63725256}"/>
              </a:ext>
            </a:extLst>
          </p:cNvPr>
          <p:cNvSpPr>
            <a:spLocks noGrp="1"/>
          </p:cNvSpPr>
          <p:nvPr>
            <p:ph idx="14" hasCustomPrompt="1"/>
          </p:nvPr>
        </p:nvSpPr>
        <p:spPr>
          <a:xfrm>
            <a:off x="266632" y="2664824"/>
            <a:ext cx="2691459" cy="3337034"/>
          </a:xfrm>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6"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5" name="Content Placeholder 2">
            <a:extLst>
              <a:ext uri="{FF2B5EF4-FFF2-40B4-BE49-F238E27FC236}">
                <a16:creationId xmlns:a16="http://schemas.microsoft.com/office/drawing/2014/main" id="{2F0E6340-FECA-4E05-ADCE-0B6B63725256}"/>
              </a:ext>
            </a:extLst>
          </p:cNvPr>
          <p:cNvSpPr>
            <a:spLocks noGrp="1"/>
          </p:cNvSpPr>
          <p:nvPr>
            <p:ph idx="22" hasCustomPrompt="1"/>
          </p:nvPr>
        </p:nvSpPr>
        <p:spPr>
          <a:xfrm>
            <a:off x="3130479" y="2664824"/>
            <a:ext cx="2691459" cy="3337034"/>
          </a:xfrm>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25" name="Content Placeholder 2">
            <a:extLst>
              <a:ext uri="{FF2B5EF4-FFF2-40B4-BE49-F238E27FC236}">
                <a16:creationId xmlns:a16="http://schemas.microsoft.com/office/drawing/2014/main" id="{2F0E6340-FECA-4E05-ADCE-0B6B63725256}"/>
              </a:ext>
            </a:extLst>
          </p:cNvPr>
          <p:cNvSpPr>
            <a:spLocks noGrp="1"/>
          </p:cNvSpPr>
          <p:nvPr>
            <p:ph idx="23" hasCustomPrompt="1"/>
          </p:nvPr>
        </p:nvSpPr>
        <p:spPr>
          <a:xfrm>
            <a:off x="5969841" y="2664824"/>
            <a:ext cx="2691459" cy="3337034"/>
          </a:xfrm>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26" name="Content Placeholder 2">
            <a:extLst>
              <a:ext uri="{FF2B5EF4-FFF2-40B4-BE49-F238E27FC236}">
                <a16:creationId xmlns:a16="http://schemas.microsoft.com/office/drawing/2014/main" id="{2F0E6340-FECA-4E05-ADCE-0B6B63725256}"/>
              </a:ext>
            </a:extLst>
          </p:cNvPr>
          <p:cNvSpPr>
            <a:spLocks noGrp="1"/>
          </p:cNvSpPr>
          <p:nvPr>
            <p:ph idx="24" hasCustomPrompt="1"/>
          </p:nvPr>
        </p:nvSpPr>
        <p:spPr>
          <a:xfrm>
            <a:off x="8829318" y="2664824"/>
            <a:ext cx="2691459" cy="3337034"/>
          </a:xfrm>
        </p:spPr>
        <p:txBody>
          <a:bodyPr vert="horz" lIns="91440" tIns="45720" rIns="91440" bIns="45720" rtlCol="0">
            <a:normAutofit/>
          </a:bodyPr>
          <a:lstStyle>
            <a:lvl1pPr marL="228600" indent="-228600">
              <a:buFont typeface="Wingdings" panose="05000000000000000000" pitchFamily="2" charset="2"/>
              <a:buChar char="§"/>
              <a:defRPr lang="en-US" sz="2000" dirty="0">
                <a:solidFill>
                  <a:schemeClr val="tx1"/>
                </a:solidFill>
                <a:latin typeface="Helvetica"/>
                <a:cs typeface="Helvetica"/>
              </a:defRPr>
            </a:lvl1pPr>
            <a:lvl2pPr marL="800100" indent="-342900">
              <a:buFont typeface="Arial" panose="020B0604020202020204" pitchFamily="34" charset="0"/>
              <a:buChar char="•"/>
              <a:defRPr lang="en-US" sz="1800" dirty="0">
                <a:solidFill>
                  <a:schemeClr val="tx1"/>
                </a:solidFill>
                <a:latin typeface="Helvetica"/>
                <a:cs typeface="Helvetica"/>
              </a:defRPr>
            </a:lvl2pPr>
            <a:lvl3pPr marL="1143000" indent="-228600">
              <a:buSzPct val="75000"/>
              <a:buFont typeface="Lucida Grande"/>
              <a:buChar char="—"/>
              <a:defRPr lang="en-US" sz="1600" dirty="0">
                <a:solidFill>
                  <a:schemeClr val="tx1"/>
                </a:solidFill>
                <a:latin typeface="Helvetica"/>
                <a:cs typeface="Helvetica"/>
              </a:defRPr>
            </a:lvl3pPr>
            <a:lvl4pPr marL="1600200" indent="-228600">
              <a:buFont typeface="Franklin Gothic Book" panose="020B0503020102020204" pitchFamily="34" charset="0"/>
              <a:buChar char="–"/>
              <a:defRPr lang="en-US" sz="1400" dirty="0">
                <a:solidFill>
                  <a:schemeClr val="tx1"/>
                </a:solidFill>
                <a:latin typeface="Helvetica"/>
                <a:cs typeface="Helvetica"/>
              </a:defRPr>
            </a:lvl4pPr>
            <a:lvl5pPr>
              <a:defRPr lang="en-US" sz="14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28"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81350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059ED789-0195-42A2-8612-EF664C5F8422}"/>
              </a:ext>
            </a:extLst>
          </p:cNvPr>
          <p:cNvSpPr>
            <a:spLocks noGrp="1"/>
          </p:cNvSpPr>
          <p:nvPr>
            <p:ph type="tbl" sz="quarter" idx="13"/>
          </p:nvPr>
        </p:nvSpPr>
        <p:spPr>
          <a:xfrm>
            <a:off x="274566" y="2504966"/>
            <a:ext cx="11655564" cy="3496148"/>
          </a:xfrm>
        </p:spPr>
        <p:txBody>
          <a:bodyPr>
            <a:normAutofit/>
          </a:bodyPr>
          <a:lstStyle>
            <a:lvl1pPr marL="0" indent="0">
              <a:buNone/>
              <a:defRPr sz="2400">
                <a:solidFill>
                  <a:schemeClr val="tx1"/>
                </a:solidFill>
                <a:latin typeface="Helvetica"/>
                <a:cs typeface="Helvetica"/>
              </a:defRPr>
            </a:lvl1pPr>
          </a:lstStyle>
          <a:p>
            <a:endParaRPr lang="en-US" dirty="0"/>
          </a:p>
        </p:txBody>
      </p:sp>
      <p:sp>
        <p:nvSpPr>
          <p:cNvPr id="12" name="Text Placeholder 2">
            <a:extLst>
              <a:ext uri="{FF2B5EF4-FFF2-40B4-BE49-F238E27FC236}">
                <a16:creationId xmlns:a16="http://schemas.microsoft.com/office/drawing/2014/main" id="{847EC9FA-C355-4655-8DFF-AE5AABD0F724}"/>
              </a:ext>
            </a:extLst>
          </p:cNvPr>
          <p:cNvSpPr>
            <a:spLocks noGrp="1"/>
          </p:cNvSpPr>
          <p:nvPr>
            <p:ph type="body" idx="1" hasCustomPrompt="1"/>
          </p:nvPr>
        </p:nvSpPr>
        <p:spPr>
          <a:xfrm>
            <a:off x="266631" y="1672897"/>
            <a:ext cx="11663182" cy="764310"/>
          </a:xfrm>
          <a:solidFill>
            <a:srgbClr val="1F4E79"/>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946659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7"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258643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000"/>
            <a:ext cx="12188825" cy="4495800"/>
          </a:xfrm>
          <a:prstGeom prst="rect">
            <a:avLst/>
          </a:prstGeom>
        </p:spPr>
      </p:pic>
      <p:sp>
        <p:nvSpPr>
          <p:cNvPr id="2"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91697"/>
            <a:ext cx="11655564" cy="968375"/>
          </a:xfrm>
        </p:spPr>
        <p:txBody>
          <a:bodyPr/>
          <a:lstStyle>
            <a:lvl1pPr algn="l">
              <a:defRPr>
                <a:solidFill>
                  <a:srgbClr val="1F4E79"/>
                </a:solidFill>
                <a:latin typeface="Helvetica"/>
                <a:cs typeface="Helvetica"/>
              </a:defRPr>
            </a:lvl1pPr>
          </a:lstStyle>
          <a:p>
            <a:r>
              <a:rPr lang="en-US" dirty="0"/>
              <a:t>Click to edit slide title</a:t>
            </a:r>
          </a:p>
        </p:txBody>
      </p:sp>
      <p:sp>
        <p:nvSpPr>
          <p:cNvPr id="4"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405641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Right ">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CCB07-84B4-407C-9DFC-788F469DCF43}"/>
              </a:ext>
            </a:extLst>
          </p:cNvPr>
          <p:cNvSpPr>
            <a:spLocks noGrp="1"/>
          </p:cNvSpPr>
          <p:nvPr>
            <p:ph type="pic" sz="quarter" idx="13"/>
          </p:nvPr>
        </p:nvSpPr>
        <p:spPr>
          <a:xfrm>
            <a:off x="7370430" y="1699172"/>
            <a:ext cx="4805698" cy="4388070"/>
          </a:xfrm>
        </p:spPr>
        <p:txBody>
          <a:bodyPr/>
          <a:lstStyle/>
          <a:p>
            <a:endParaRPr lang="en-US" dirty="0"/>
          </a:p>
        </p:txBody>
      </p:sp>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Content Placeholder 2">
            <a:extLst>
              <a:ext uri="{FF2B5EF4-FFF2-40B4-BE49-F238E27FC236}">
                <a16:creationId xmlns:a16="http://schemas.microsoft.com/office/drawing/2014/main" id="{368D8FBB-53E7-40F5-A876-38D76992E13C}"/>
              </a:ext>
            </a:extLst>
          </p:cNvPr>
          <p:cNvSpPr>
            <a:spLocks noGrp="1"/>
          </p:cNvSpPr>
          <p:nvPr>
            <p:ph idx="14" hasCustomPrompt="1"/>
          </p:nvPr>
        </p:nvSpPr>
        <p:spPr>
          <a:xfrm>
            <a:off x="266631" y="1952259"/>
            <a:ext cx="6868432" cy="4134983"/>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Franklin Gothic Book" panose="020B0503020102020204" pitchFamily="34" charset="0"/>
              </a:defRPr>
            </a:lvl1pPr>
            <a:lvl2pPr marL="800100" indent="-342900">
              <a:buFont typeface="Arial" panose="020B0604020202020204" pitchFamily="34" charset="0"/>
              <a:buChar char="•"/>
              <a:defRPr lang="en-US" sz="2400" dirty="0">
                <a:solidFill>
                  <a:schemeClr val="tx1"/>
                </a:solidFill>
                <a:latin typeface="Franklin Gothic Book" panose="020B0503020102020204" pitchFamily="34" charset="0"/>
              </a:defRPr>
            </a:lvl2pPr>
            <a:lvl3pPr marL="1143000" indent="-228600">
              <a:buSzPct val="75000"/>
              <a:buFont typeface="Lucida Grande"/>
              <a:buChar char="—"/>
              <a:defRPr lang="en-US" sz="2000" dirty="0">
                <a:solidFill>
                  <a:schemeClr val="tx1"/>
                </a:solidFill>
                <a:latin typeface="Franklin Gothic Book" panose="020B0503020102020204" pitchFamily="34" charset="0"/>
              </a:defRPr>
            </a:lvl3pPr>
            <a:lvl4pPr marL="1600200" indent="-228600">
              <a:buFont typeface="Franklin Gothic Book" panose="020B0503020102020204" pitchFamily="34" charset="0"/>
              <a:buChar char="–"/>
              <a:defRPr lang="en-US" sz="1800" dirty="0">
                <a:solidFill>
                  <a:schemeClr val="tx1"/>
                </a:solidFill>
                <a:latin typeface="Franklin Gothic Book" panose="020B0503020102020204" pitchFamily="34" charset="0"/>
              </a:defRPr>
            </a:lvl4pPr>
            <a:lvl5pPr>
              <a:defRPr lang="en-US" sz="1800" dirty="0">
                <a:solidFill>
                  <a:schemeClr val="tx1"/>
                </a:solidFill>
                <a:latin typeface="Franklin Gothic Book" panose="020B0503020102020204" pitchFamily="34" charset="0"/>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37943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0E42AF9-9390-408F-ABD8-197FF0A2DFD2}"/>
              </a:ext>
            </a:extLst>
          </p:cNvPr>
          <p:cNvSpPr>
            <a:spLocks noGrp="1"/>
          </p:cNvSpPr>
          <p:nvPr>
            <p:ph type="pic" sz="quarter" idx="13"/>
          </p:nvPr>
        </p:nvSpPr>
        <p:spPr>
          <a:xfrm>
            <a:off x="1" y="1694807"/>
            <a:ext cx="4800936" cy="4436228"/>
          </a:xfrm>
        </p:spPr>
        <p:txBody>
          <a:bodyPr/>
          <a:lstStyle/>
          <a:p>
            <a:endParaRPr lang="en-US" dirty="0"/>
          </a:p>
        </p:txBody>
      </p:sp>
      <p:sp>
        <p:nvSpPr>
          <p:cNvPr id="12" name="Content Placeholder 2">
            <a:extLst>
              <a:ext uri="{FF2B5EF4-FFF2-40B4-BE49-F238E27FC236}">
                <a16:creationId xmlns:a16="http://schemas.microsoft.com/office/drawing/2014/main" id="{368D8FBB-53E7-40F5-A876-38D76992E13C}"/>
              </a:ext>
            </a:extLst>
          </p:cNvPr>
          <p:cNvSpPr>
            <a:spLocks noGrp="1"/>
          </p:cNvSpPr>
          <p:nvPr>
            <p:ph idx="1" hasCustomPrompt="1"/>
          </p:nvPr>
        </p:nvSpPr>
        <p:spPr>
          <a:xfrm>
            <a:off x="5053763" y="1900144"/>
            <a:ext cx="6868432" cy="4239649"/>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Franklin Gothic Book" panose="020B0503020102020204" pitchFamily="34" charset="0"/>
              </a:defRPr>
            </a:lvl1pPr>
            <a:lvl2pPr marL="800100" indent="-342900">
              <a:buFont typeface="Arial" panose="020B0604020202020204" pitchFamily="34" charset="0"/>
              <a:buChar char="•"/>
              <a:defRPr lang="en-US" sz="2400" dirty="0">
                <a:solidFill>
                  <a:schemeClr val="tx1"/>
                </a:solidFill>
                <a:latin typeface="Franklin Gothic Book" panose="020B0503020102020204" pitchFamily="34" charset="0"/>
              </a:defRPr>
            </a:lvl2pPr>
            <a:lvl3pPr marL="1143000" indent="-228600">
              <a:buSzPct val="75000"/>
              <a:buFont typeface="Lucida Grande"/>
              <a:buChar char="—"/>
              <a:defRPr lang="en-US" sz="2000" dirty="0">
                <a:solidFill>
                  <a:schemeClr val="tx1"/>
                </a:solidFill>
                <a:latin typeface="Franklin Gothic Book" panose="020B0503020102020204" pitchFamily="34" charset="0"/>
              </a:defRPr>
            </a:lvl3pPr>
            <a:lvl4pPr marL="1600200" indent="-228600">
              <a:buFont typeface="Franklin Gothic Book" panose="020B0503020102020204" pitchFamily="34" charset="0"/>
              <a:buChar char="–"/>
              <a:defRPr lang="en-US" sz="1800" dirty="0">
                <a:solidFill>
                  <a:schemeClr val="tx1"/>
                </a:solidFill>
                <a:latin typeface="Franklin Gothic Book" panose="020B0503020102020204" pitchFamily="34" charset="0"/>
              </a:defRPr>
            </a:lvl4pPr>
            <a:lvl5pPr>
              <a:defRPr lang="en-US" sz="1800" dirty="0">
                <a:solidFill>
                  <a:schemeClr val="tx1"/>
                </a:solidFill>
                <a:latin typeface="Franklin Gothic Book" panose="020B0503020102020204" pitchFamily="34" charset="0"/>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069010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Background - SafeTrack">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520700"/>
            <a:ext cx="12188825" cy="4924425"/>
          </a:xfrm>
          <a:prstGeom prst="rect">
            <a:avLst/>
          </a:prstGeom>
        </p:spPr>
      </p:pic>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290895"/>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03020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Background - SafeTrack">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A2CA5F78-FC42-403B-A200-4676BD44B143}"/>
              </a:ext>
            </a:extLst>
          </p:cNvPr>
          <p:cNvSpPr>
            <a:spLocks noGrp="1"/>
          </p:cNvSpPr>
          <p:nvPr>
            <p:ph type="sldNum" sz="quarter" idx="4"/>
          </p:nvPr>
        </p:nvSpPr>
        <p:spPr>
          <a:xfrm>
            <a:off x="266631" y="6370256"/>
            <a:ext cx="2742486" cy="365125"/>
          </a:xfrm>
          <a:prstGeom prst="rect">
            <a:avLst/>
          </a:prstGeom>
        </p:spPr>
        <p:txBody>
          <a:bodyPr vert="horz" lIns="91440" tIns="45720" rIns="91440" bIns="45720" rtlCol="0" anchor="ctr"/>
          <a:lstStyle>
            <a:lvl1pPr algn="l">
              <a:defRPr sz="900">
                <a:solidFill>
                  <a:schemeClr val="tx1">
                    <a:tint val="75000"/>
                  </a:schemeClr>
                </a:solidFill>
                <a:latin typeface="Helvetica"/>
                <a:cs typeface="Helvetica"/>
              </a:defRPr>
            </a:lvl1pPr>
          </a:lstStyle>
          <a:p>
            <a:fld id="{AF2CA16C-8021-4560-94C7-08480641F32A}" type="slidenum">
              <a:rPr lang="en-US" smtClean="0"/>
              <a:pPr/>
              <a:t>‹#›</a:t>
            </a:fld>
            <a:endParaRPr lang="en-US" dirty="0"/>
          </a:p>
        </p:txBody>
      </p:sp>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480560"/>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pic>
        <p:nvPicPr>
          <p:cNvPr id="12" name="Picture 11" descr="Metro_BlackwTransparent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1598" y="6197600"/>
            <a:ext cx="463078" cy="545211"/>
          </a:xfrm>
          <a:prstGeom prst="rect">
            <a:avLst/>
          </a:prstGeom>
        </p:spPr>
      </p:pic>
    </p:spTree>
    <p:extLst>
      <p:ext uri="{BB962C8B-B14F-4D97-AF65-F5344CB8AC3E}">
        <p14:creationId xmlns:p14="http://schemas.microsoft.com/office/powerpoint/2010/main" val="114680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Background - ELE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5300"/>
            <a:ext cx="12188825" cy="5114925"/>
          </a:xfrm>
          <a:prstGeom prst="rect">
            <a:avLst/>
          </a:prstGeom>
        </p:spPr>
      </p:pic>
      <p:sp>
        <p:nvSpPr>
          <p:cNvPr id="8"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9"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367095"/>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724249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BBFD-8D28-4C0D-8385-13B3F15CC297}"/>
              </a:ext>
            </a:extLst>
          </p:cNvPr>
          <p:cNvSpPr>
            <a:spLocks noGrp="1"/>
          </p:cNvSpPr>
          <p:nvPr>
            <p:ph type="title" hasCustomPrompt="1"/>
          </p:nvPr>
        </p:nvSpPr>
        <p:spPr>
          <a:xfrm>
            <a:off x="1420216" y="1709739"/>
            <a:ext cx="9924279" cy="2852737"/>
          </a:xfrm>
        </p:spPr>
        <p:txBody>
          <a:bodyPr anchor="b">
            <a:normAutofit/>
          </a:bodyPr>
          <a:lstStyle>
            <a:lvl1pPr>
              <a:defRPr lang="en-US" sz="4400" kern="1200" dirty="0">
                <a:solidFill>
                  <a:srgbClr val="1F4E79"/>
                </a:solidFill>
                <a:latin typeface="Helvetica"/>
                <a:ea typeface="+mj-ea"/>
                <a:cs typeface="Helvetica"/>
              </a:defRPr>
            </a:lvl1pPr>
          </a:lstStyle>
          <a:p>
            <a:r>
              <a:rPr lang="en-US" dirty="0"/>
              <a:t>Resources</a:t>
            </a:r>
          </a:p>
        </p:txBody>
      </p:sp>
      <p:sp>
        <p:nvSpPr>
          <p:cNvPr id="3" name="Text Placeholder 2">
            <a:extLst>
              <a:ext uri="{FF2B5EF4-FFF2-40B4-BE49-F238E27FC236}">
                <a16:creationId xmlns:a16="http://schemas.microsoft.com/office/drawing/2014/main" id="{DBC88A11-D0F3-4EB3-964A-BAE17125CD26}"/>
              </a:ext>
            </a:extLst>
          </p:cNvPr>
          <p:cNvSpPr>
            <a:spLocks noGrp="1"/>
          </p:cNvSpPr>
          <p:nvPr>
            <p:ph type="body" idx="1"/>
          </p:nvPr>
        </p:nvSpPr>
        <p:spPr>
          <a:xfrm>
            <a:off x="1420216" y="4589464"/>
            <a:ext cx="9924279" cy="1500187"/>
          </a:xfrm>
        </p:spPr>
        <p:txBody>
          <a:bodyPr>
            <a:normAutofit/>
          </a:bodyPr>
          <a:lstStyle>
            <a:lvl1pPr marL="0" indent="0">
              <a:buNone/>
              <a:defRPr sz="2000">
                <a:solidFill>
                  <a:schemeClr val="tx2">
                    <a:lumMod val="75000"/>
                  </a:schemeClr>
                </a:solidFill>
                <a:latin typeface="Helvetica"/>
                <a:cs typeface="Helvetic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5DD48FC8-FB1D-4887-A003-74B1D6F339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731" y="3571277"/>
            <a:ext cx="864485" cy="1018186"/>
          </a:xfrm>
          <a:prstGeom prst="rect">
            <a:avLst/>
          </a:prstGeom>
        </p:spPr>
      </p:pic>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55859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4527"/>
            <a:ext cx="12188825" cy="5181600"/>
          </a:xfrm>
          <a:prstGeom prst="rect">
            <a:avLst/>
          </a:prstGeom>
        </p:spPr>
      </p:pic>
      <p:sp>
        <p:nvSpPr>
          <p:cNvPr id="7" name="Title 1"/>
          <p:cNvSpPr>
            <a:spLocks noGrp="1"/>
          </p:cNvSpPr>
          <p:nvPr>
            <p:ph type="ctrTitle" hasCustomPrompt="1"/>
          </p:nvPr>
        </p:nvSpPr>
        <p:spPr>
          <a:xfrm>
            <a:off x="1523603" y="1122363"/>
            <a:ext cx="9141619" cy="2387600"/>
          </a:xfrm>
          <a:prstGeom prst="rect">
            <a:avLst/>
          </a:prstGeom>
        </p:spPr>
        <p:txBody>
          <a:bodyPr anchor="b"/>
          <a:lstStyle>
            <a:lvl1pPr algn="ctr">
              <a:defRPr sz="6000" baseline="0">
                <a:solidFill>
                  <a:schemeClr val="accent1"/>
                </a:solidFill>
              </a:defRPr>
            </a:lvl1pPr>
          </a:lstStyle>
          <a:p>
            <a:r>
              <a:rPr lang="en-US" dirty="0"/>
              <a:t>Section Break Title</a:t>
            </a:r>
          </a:p>
        </p:txBody>
      </p:sp>
      <p:sp>
        <p:nvSpPr>
          <p:cNvPr id="8" name="Subtitle 2"/>
          <p:cNvSpPr>
            <a:spLocks noGrp="1"/>
          </p:cNvSpPr>
          <p:nvPr>
            <p:ph type="subTitle" idx="1" hasCustomPrompt="1"/>
          </p:nvPr>
        </p:nvSpPr>
        <p:spPr>
          <a:xfrm>
            <a:off x="1523603" y="3711389"/>
            <a:ext cx="9141619" cy="1196788"/>
          </a:xfrm>
          <a:prstGeom prst="rect">
            <a:avLst/>
          </a:prstGeom>
        </p:spPr>
        <p:txBody>
          <a:bodyPr/>
          <a:lstStyle>
            <a:lvl1pPr marL="0" indent="0" algn="ctr">
              <a:buNone/>
              <a:defRPr sz="2400">
                <a:solidFill>
                  <a:schemeClr val="accent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spc="0" dirty="0"/>
              <a:t>SUBHEAD</a:t>
            </a:r>
            <a:r>
              <a:rPr lang="en-US" sz="2400" spc="0" baseline="0" dirty="0"/>
              <a:t> FOR SECTION</a:t>
            </a:r>
            <a:endParaRPr lang="en-US" sz="2400" spc="0" dirty="0"/>
          </a:p>
        </p:txBody>
      </p:sp>
    </p:spTree>
    <p:extLst>
      <p:ext uri="{BB962C8B-B14F-4D97-AF65-F5344CB8AC3E}">
        <p14:creationId xmlns:p14="http://schemas.microsoft.com/office/powerpoint/2010/main" val="1325410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48F510E-3524-4B39-8889-7A2BDC1A0328}" type="slidenum">
              <a:rPr lang="en-US" altLang="en-US" smtClean="0"/>
              <a:pPr>
                <a:defRPr/>
              </a:pPr>
              <a:t>‹#›</a:t>
            </a:fld>
            <a:endParaRPr lang="en-US" altLang="en-US" dirty="0"/>
          </a:p>
        </p:txBody>
      </p:sp>
    </p:spTree>
    <p:extLst>
      <p:ext uri="{BB962C8B-B14F-4D97-AF65-F5344CB8AC3E}">
        <p14:creationId xmlns:p14="http://schemas.microsoft.com/office/powerpoint/2010/main" val="254881947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0700"/>
            <a:ext cx="12188825" cy="4495800"/>
          </a:xfrm>
          <a:prstGeom prst="rect">
            <a:avLst/>
          </a:prstGeom>
        </p:spPr>
      </p:pic>
      <p:sp>
        <p:nvSpPr>
          <p:cNvPr id="2"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0"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480560"/>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5"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01997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pic>
        <p:nvPicPr>
          <p:cNvPr id="3" name="Picture 2" descr="Bus.jpg"/>
          <p:cNvPicPr>
            <a:picLocks noChangeAspect="1"/>
          </p:cNvPicPr>
          <p:nvPr userDrawn="1"/>
        </p:nvPicPr>
        <p:blipFill rotWithShape="1">
          <a:blip r:embed="rId2">
            <a:extLst>
              <a:ext uri="{28A0092B-C50C-407E-A947-70E740481C1C}">
                <a14:useLocalDpi xmlns:a14="http://schemas.microsoft.com/office/drawing/2010/main" val="0"/>
              </a:ext>
            </a:extLst>
          </a:blip>
          <a:srcRect t="10650" b="8793"/>
          <a:stretch/>
        </p:blipFill>
        <p:spPr>
          <a:xfrm>
            <a:off x="0" y="508001"/>
            <a:ext cx="12188825" cy="5524500"/>
          </a:xfrm>
          <a:prstGeom prst="rect">
            <a:avLst/>
          </a:prstGeom>
        </p:spPr>
      </p:pic>
      <p:sp>
        <p:nvSpPr>
          <p:cNvPr id="2"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0"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480560"/>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1"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14828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mple Text with Log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7"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1" y="1716205"/>
            <a:ext cx="11655564" cy="4480560"/>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8"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5870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Text with System Map">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357FF68-72E0-44A5-B586-1DB4B4BC1C74}"/>
              </a:ext>
            </a:extLst>
          </p:cNvPr>
          <p:cNvSpPr>
            <a:spLocks noGrp="1"/>
          </p:cNvSpPr>
          <p:nvPr>
            <p:ph idx="1" hasCustomPrompt="1"/>
          </p:nvPr>
        </p:nvSpPr>
        <p:spPr>
          <a:xfrm>
            <a:off x="266630" y="1707446"/>
            <a:ext cx="6396944" cy="4480560"/>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Franklin Gothic Book" panose="020B0503020102020204" pitchFamily="34" charset="0"/>
              </a:defRPr>
            </a:lvl3pPr>
            <a:lvl4pPr marL="1600200" indent="-228600">
              <a:buFont typeface="Franklin Gothic Book" panose="020B0503020102020204" pitchFamily="34" charset="0"/>
              <a:buChar char="–"/>
              <a:defRPr lang="en-US" sz="1800" dirty="0">
                <a:solidFill>
                  <a:schemeClr val="tx1"/>
                </a:solidFill>
                <a:latin typeface="Franklin Gothic Book" panose="020B0503020102020204" pitchFamily="34" charset="0"/>
              </a:defRPr>
            </a:lvl4pPr>
            <a:lvl5pPr>
              <a:defRPr lang="en-US" sz="1800" dirty="0">
                <a:solidFill>
                  <a:schemeClr val="tx1"/>
                </a:solidFill>
                <a:latin typeface="Franklin Gothic Book" panose="020B0503020102020204" pitchFamily="34" charset="0"/>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5"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6028" y="954111"/>
            <a:ext cx="5056095" cy="5056095"/>
          </a:xfrm>
          <a:prstGeom prst="rect">
            <a:avLst/>
          </a:prstGeom>
        </p:spPr>
      </p:pic>
      <p:sp>
        <p:nvSpPr>
          <p:cNvPr id="9"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71085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Text with Top Takeawa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7EC9FA-C355-4655-8DFF-AE5AABD0F724}"/>
              </a:ext>
            </a:extLst>
          </p:cNvPr>
          <p:cNvSpPr>
            <a:spLocks noGrp="1"/>
          </p:cNvSpPr>
          <p:nvPr>
            <p:ph type="body" idx="1" hasCustomPrompt="1"/>
          </p:nvPr>
        </p:nvSpPr>
        <p:spPr>
          <a:xfrm>
            <a:off x="266631" y="1672897"/>
            <a:ext cx="11663182" cy="764310"/>
          </a:xfrm>
          <a:solidFill>
            <a:schemeClr val="accent1"/>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12" name="Content Placeholder 2">
            <a:extLst>
              <a:ext uri="{FF2B5EF4-FFF2-40B4-BE49-F238E27FC236}">
                <a16:creationId xmlns:a16="http://schemas.microsoft.com/office/drawing/2014/main" id="{172F9E5C-4149-43F0-BD7A-07AD4B163BB0}"/>
              </a:ext>
            </a:extLst>
          </p:cNvPr>
          <p:cNvSpPr>
            <a:spLocks noGrp="1"/>
          </p:cNvSpPr>
          <p:nvPr>
            <p:ph idx="13"/>
          </p:nvPr>
        </p:nvSpPr>
        <p:spPr>
          <a:xfrm>
            <a:off x="266631" y="2568969"/>
            <a:ext cx="11655564" cy="3513929"/>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5"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8"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39504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ext with Bottom Takeawa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7EC9FA-C355-4655-8DFF-AE5AABD0F724}"/>
              </a:ext>
            </a:extLst>
          </p:cNvPr>
          <p:cNvSpPr>
            <a:spLocks noGrp="1"/>
          </p:cNvSpPr>
          <p:nvPr>
            <p:ph type="body" idx="1" hasCustomPrompt="1"/>
          </p:nvPr>
        </p:nvSpPr>
        <p:spPr>
          <a:xfrm>
            <a:off x="266631" y="4984982"/>
            <a:ext cx="11663182" cy="1060845"/>
          </a:xfrm>
          <a:solidFill>
            <a:srgbClr val="1F4E79"/>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9"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8" name="Content Placeholder 2">
            <a:extLst>
              <a:ext uri="{FF2B5EF4-FFF2-40B4-BE49-F238E27FC236}">
                <a16:creationId xmlns:a16="http://schemas.microsoft.com/office/drawing/2014/main" id="{172F9E5C-4149-43F0-BD7A-07AD4B163BB0}"/>
              </a:ext>
            </a:extLst>
          </p:cNvPr>
          <p:cNvSpPr>
            <a:spLocks noGrp="1"/>
          </p:cNvSpPr>
          <p:nvPr>
            <p:ph idx="13"/>
          </p:nvPr>
        </p:nvSpPr>
        <p:spPr>
          <a:xfrm>
            <a:off x="266631" y="1587501"/>
            <a:ext cx="11655564" cy="4495398"/>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0"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412085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ith Takeaway">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3CFCE38D-791C-45FB-A08B-7A35A2CD636D}"/>
              </a:ext>
            </a:extLst>
          </p:cNvPr>
          <p:cNvSpPr>
            <a:spLocks noGrp="1"/>
          </p:cNvSpPr>
          <p:nvPr>
            <p:ph idx="13" hasCustomPrompt="1"/>
          </p:nvPr>
        </p:nvSpPr>
        <p:spPr>
          <a:xfrm>
            <a:off x="266631" y="2568969"/>
            <a:ext cx="5718542" cy="3513929"/>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 Third level</a:t>
            </a:r>
          </a:p>
          <a:p>
            <a:pPr marL="1543050" lvl="3" indent="-171450"/>
            <a:r>
              <a:rPr lang="en-US" dirty="0"/>
              <a:t>Fourth level</a:t>
            </a:r>
          </a:p>
          <a:p>
            <a:pPr marL="2000250" lvl="4" indent="-171450"/>
            <a:r>
              <a:rPr lang="en-US" dirty="0"/>
              <a:t>Fifth level</a:t>
            </a:r>
          </a:p>
        </p:txBody>
      </p:sp>
      <p:sp>
        <p:nvSpPr>
          <p:cNvPr id="17" name="Content Placeholder 2">
            <a:extLst>
              <a:ext uri="{FF2B5EF4-FFF2-40B4-BE49-F238E27FC236}">
                <a16:creationId xmlns:a16="http://schemas.microsoft.com/office/drawing/2014/main" id="{614E6FED-257C-48D2-902D-4A1DE3EFA13C}"/>
              </a:ext>
            </a:extLst>
          </p:cNvPr>
          <p:cNvSpPr>
            <a:spLocks noGrp="1"/>
          </p:cNvSpPr>
          <p:nvPr>
            <p:ph idx="14"/>
          </p:nvPr>
        </p:nvSpPr>
        <p:spPr>
          <a:xfrm>
            <a:off x="6209402" y="2568968"/>
            <a:ext cx="5720411" cy="3513929"/>
          </a:xfrm>
        </p:spPr>
        <p:txBody>
          <a:bodyPr vert="horz" lIns="91440" tIns="45720" rIns="91440" bIns="45720" rtlCol="0">
            <a:normAutofit/>
          </a:bodyPr>
          <a:lstStyle>
            <a:lvl1pPr marL="228600" indent="-228600">
              <a:buFont typeface="Wingdings" panose="05000000000000000000" pitchFamily="2" charset="2"/>
              <a:buChar char="§"/>
              <a:defRPr lang="en-US" sz="2800" dirty="0">
                <a:solidFill>
                  <a:schemeClr val="tx1"/>
                </a:solidFill>
                <a:latin typeface="Helvetica"/>
                <a:cs typeface="Helvetica"/>
              </a:defRPr>
            </a:lvl1pPr>
            <a:lvl2pPr marL="800100" indent="-342900">
              <a:buFont typeface="Arial" panose="020B0604020202020204" pitchFamily="34" charset="0"/>
              <a:buChar char="•"/>
              <a:defRPr lang="en-US" sz="2400" dirty="0">
                <a:solidFill>
                  <a:schemeClr val="tx1"/>
                </a:solidFill>
                <a:latin typeface="Helvetica"/>
                <a:cs typeface="Helvetica"/>
              </a:defRPr>
            </a:lvl2pPr>
            <a:lvl3pPr marL="1143000" indent="-228600">
              <a:buSzPct val="75000"/>
              <a:buFont typeface="Lucida Grande"/>
              <a:buChar char="—"/>
              <a:defRPr lang="en-US" sz="2000" dirty="0">
                <a:solidFill>
                  <a:schemeClr val="tx1"/>
                </a:solidFill>
                <a:latin typeface="Helvetica"/>
                <a:cs typeface="Helvetica"/>
              </a:defRPr>
            </a:lvl3pPr>
            <a:lvl4pPr marL="1600200" indent="-228600">
              <a:buFont typeface="Franklin Gothic Book" panose="020B0503020102020204" pitchFamily="34" charset="0"/>
              <a:buChar char="–"/>
              <a:defRPr lang="en-US" sz="1800" dirty="0">
                <a:solidFill>
                  <a:schemeClr val="tx1"/>
                </a:solidFill>
                <a:latin typeface="Helvetica"/>
                <a:cs typeface="Helvetica"/>
              </a:defRPr>
            </a:lvl4pPr>
            <a:lvl5pPr>
              <a:defRPr lang="en-US" sz="1800" dirty="0">
                <a:solidFill>
                  <a:schemeClr val="tx1"/>
                </a:solidFill>
                <a:latin typeface="Helvetica"/>
                <a:cs typeface="Helvetica"/>
              </a:defRPr>
            </a:lvl5pPr>
          </a:lstStyle>
          <a:p>
            <a:pPr marL="171450" lvl="0" indent="-171450"/>
            <a:r>
              <a:rPr lang="en-US" dirty="0"/>
              <a:t>Edit Master text styles</a:t>
            </a:r>
          </a:p>
          <a:p>
            <a:pPr marL="628650" lvl="1" indent="-171450"/>
            <a:r>
              <a:rPr lang="en-US" dirty="0"/>
              <a:t>Second level</a:t>
            </a:r>
          </a:p>
          <a:p>
            <a:pPr marL="1085850" lvl="2" indent="-171450"/>
            <a:r>
              <a:rPr lang="en-US" dirty="0"/>
              <a:t>Third level</a:t>
            </a:r>
          </a:p>
          <a:p>
            <a:pPr marL="1543050" lvl="3" indent="-171450"/>
            <a:r>
              <a:rPr lang="en-US" dirty="0"/>
              <a:t>Fourth level</a:t>
            </a:r>
          </a:p>
          <a:p>
            <a:pPr marL="2000250" lvl="4" indent="-171450"/>
            <a:r>
              <a:rPr lang="en-US" dirty="0"/>
              <a:t>Fifth level</a:t>
            </a:r>
          </a:p>
        </p:txBody>
      </p:sp>
      <p:sp>
        <p:nvSpPr>
          <p:cNvPr id="19" name="Text Placeholder 2">
            <a:extLst>
              <a:ext uri="{FF2B5EF4-FFF2-40B4-BE49-F238E27FC236}">
                <a16:creationId xmlns:a16="http://schemas.microsoft.com/office/drawing/2014/main" id="{847EC9FA-C355-4655-8DFF-AE5AABD0F724}"/>
              </a:ext>
            </a:extLst>
          </p:cNvPr>
          <p:cNvSpPr>
            <a:spLocks noGrp="1"/>
          </p:cNvSpPr>
          <p:nvPr>
            <p:ph type="body" idx="1" hasCustomPrompt="1"/>
          </p:nvPr>
        </p:nvSpPr>
        <p:spPr>
          <a:xfrm>
            <a:off x="266631" y="1672897"/>
            <a:ext cx="11663182" cy="764310"/>
          </a:xfrm>
          <a:solidFill>
            <a:srgbClr val="1F4E79"/>
          </a:solidFill>
        </p:spPr>
        <p:txBody>
          <a:bodyPr anchor="ctr"/>
          <a:lstStyle>
            <a:lvl1pPr marL="0" indent="0" algn="ctr">
              <a:buNone/>
              <a:defRPr sz="2400" b="0">
                <a:solidFill>
                  <a:schemeClr val="bg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key takeaway</a:t>
            </a:r>
          </a:p>
        </p:txBody>
      </p:sp>
      <p:sp>
        <p:nvSpPr>
          <p:cNvPr id="9" name="Title 1">
            <a:extLst>
              <a:ext uri="{FF2B5EF4-FFF2-40B4-BE49-F238E27FC236}">
                <a16:creationId xmlns:a16="http://schemas.microsoft.com/office/drawing/2014/main" id="{2DB82D4F-3AD8-4842-A45C-93163F66E4A3}"/>
              </a:ext>
            </a:extLst>
          </p:cNvPr>
          <p:cNvSpPr>
            <a:spLocks noGrp="1"/>
          </p:cNvSpPr>
          <p:nvPr>
            <p:ph type="title" hasCustomPrompt="1"/>
          </p:nvPr>
        </p:nvSpPr>
        <p:spPr>
          <a:xfrm>
            <a:off x="266631" y="730370"/>
            <a:ext cx="11655564" cy="968375"/>
          </a:xfrm>
        </p:spPr>
        <p:txBody>
          <a:bodyPr>
            <a:normAutofit/>
          </a:bodyPr>
          <a:lstStyle>
            <a:lvl1pPr algn="l">
              <a:defRPr sz="4000">
                <a:solidFill>
                  <a:srgbClr val="1F4E79"/>
                </a:solidFill>
                <a:latin typeface="Helvetica"/>
                <a:cs typeface="Helvetica"/>
              </a:defRPr>
            </a:lvl1pPr>
          </a:lstStyle>
          <a:p>
            <a:r>
              <a:rPr lang="en-US" dirty="0"/>
              <a:t>Click to edit slide title</a:t>
            </a:r>
          </a:p>
        </p:txBody>
      </p:sp>
      <p:sp>
        <p:nvSpPr>
          <p:cNvPr id="10" name="Text Placeholder 3"/>
          <p:cNvSpPr>
            <a:spLocks noGrp="1"/>
          </p:cNvSpPr>
          <p:nvPr>
            <p:ph type="body" sz="quarter" idx="10" hasCustomPrompt="1"/>
          </p:nvPr>
        </p:nvSpPr>
        <p:spPr>
          <a:xfrm>
            <a:off x="266700" y="0"/>
            <a:ext cx="6858000" cy="444500"/>
          </a:xfrm>
        </p:spPr>
        <p:txBody>
          <a:bodyPr>
            <a:noAutofit/>
          </a:bodyPr>
          <a:lstStyle>
            <a:lvl1pPr marL="0" indent="0">
              <a:buFontTx/>
              <a:buNone/>
              <a:defRPr sz="2000" b="1" baseline="0">
                <a:solidFill>
                  <a:schemeClr val="bg1"/>
                </a:solidFill>
                <a:effectLst>
                  <a:outerShdw blurRad="228600" dist="38100" dir="5400000" algn="t" rotWithShape="0">
                    <a:prstClr val="black">
                      <a:alpha val="40000"/>
                    </a:prstClr>
                  </a:outerShdw>
                </a:effectLst>
              </a:defRPr>
            </a:lvl1pPr>
          </a:lstStyle>
          <a:p>
            <a:pPr lvl="0"/>
            <a:r>
              <a:rPr lang="en-US" dirty="0"/>
              <a:t>Click to add Name of Section</a:t>
            </a:r>
          </a:p>
        </p:txBody>
      </p:sp>
    </p:spTree>
    <p:extLst>
      <p:ext uri="{BB962C8B-B14F-4D97-AF65-F5344CB8AC3E}">
        <p14:creationId xmlns:p14="http://schemas.microsoft.com/office/powerpoint/2010/main" val="140578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0353" y="693458"/>
            <a:ext cx="10969943" cy="1143000"/>
          </a:xfrm>
          <a:prstGeom prst="rect">
            <a:avLst/>
          </a:prstGeom>
        </p:spPr>
        <p:txBody>
          <a:bodyPr vert="horz" lIns="121893" tIns="60947" rIns="121893" bIns="60947" rtlCol="0" anchor="ctr">
            <a:normAutofit/>
          </a:bodyPr>
          <a:lstStyle/>
          <a:p>
            <a:r>
              <a:rPr lang="en-US" dirty="0"/>
              <a:t>Click to edit Master title style</a:t>
            </a:r>
          </a:p>
        </p:txBody>
      </p:sp>
      <p:sp>
        <p:nvSpPr>
          <p:cNvPr id="3" name="Text Placeholder 2"/>
          <p:cNvSpPr>
            <a:spLocks noGrp="1"/>
          </p:cNvSpPr>
          <p:nvPr>
            <p:ph type="body" idx="1"/>
          </p:nvPr>
        </p:nvSpPr>
        <p:spPr>
          <a:xfrm>
            <a:off x="380353" y="2019020"/>
            <a:ext cx="10969943" cy="4525963"/>
          </a:xfrm>
          <a:prstGeom prst="rect">
            <a:avLst/>
          </a:prstGeom>
        </p:spPr>
        <p:txBody>
          <a:bodyPr vert="horz" lIns="121893" tIns="60947" rIns="121893" bIns="6094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A2CA5F78-FC42-403B-A200-4676BD44B143}"/>
              </a:ext>
            </a:extLst>
          </p:cNvPr>
          <p:cNvSpPr txBox="1">
            <a:spLocks/>
          </p:cNvSpPr>
          <p:nvPr userDrawn="1"/>
        </p:nvSpPr>
        <p:spPr>
          <a:xfrm>
            <a:off x="380353" y="6370255"/>
            <a:ext cx="2743200" cy="365125"/>
          </a:xfrm>
          <a:prstGeom prst="rect">
            <a:avLst/>
          </a:prstGeom>
        </p:spPr>
        <p:txBody>
          <a:bodyPr vert="horz" lIns="91440" tIns="45720" rIns="91440" bIns="45720" rtlCol="0" anchor="ctr"/>
          <a:lstStyle>
            <a:defPPr>
              <a:defRPr lang="en-US"/>
            </a:defPPr>
            <a:lvl1pPr marL="0" algn="l" defTabSz="609468" rtl="0" eaLnBrk="1" latinLnBrk="0" hangingPunct="1">
              <a:defRPr sz="900" kern="1200">
                <a:solidFill>
                  <a:schemeClr val="tx1">
                    <a:tint val="75000"/>
                  </a:schemeClr>
                </a:solidFill>
                <a:latin typeface="Helvetica"/>
                <a:ea typeface="+mn-ea"/>
                <a:cs typeface="Helvetica"/>
              </a:defRPr>
            </a:lvl1pPr>
            <a:lvl2pPr marL="609468" algn="l" defTabSz="609468" rtl="0" eaLnBrk="1" latinLnBrk="0" hangingPunct="1">
              <a:defRPr sz="2400" kern="1200">
                <a:solidFill>
                  <a:schemeClr val="tx1"/>
                </a:solidFill>
                <a:latin typeface="+mn-lt"/>
                <a:ea typeface="+mn-ea"/>
                <a:cs typeface="+mn-cs"/>
              </a:defRPr>
            </a:lvl2pPr>
            <a:lvl3pPr marL="1218936" algn="l" defTabSz="609468" rtl="0" eaLnBrk="1" latinLnBrk="0" hangingPunct="1">
              <a:defRPr sz="2400" kern="1200">
                <a:solidFill>
                  <a:schemeClr val="tx1"/>
                </a:solidFill>
                <a:latin typeface="+mn-lt"/>
                <a:ea typeface="+mn-ea"/>
                <a:cs typeface="+mn-cs"/>
              </a:defRPr>
            </a:lvl3pPr>
            <a:lvl4pPr marL="1828404" algn="l" defTabSz="609468" rtl="0" eaLnBrk="1" latinLnBrk="0" hangingPunct="1">
              <a:defRPr sz="2400" kern="1200">
                <a:solidFill>
                  <a:schemeClr val="tx1"/>
                </a:solidFill>
                <a:latin typeface="+mn-lt"/>
                <a:ea typeface="+mn-ea"/>
                <a:cs typeface="+mn-cs"/>
              </a:defRPr>
            </a:lvl4pPr>
            <a:lvl5pPr marL="2437872" algn="l" defTabSz="609468" rtl="0" eaLnBrk="1" latinLnBrk="0" hangingPunct="1">
              <a:defRPr sz="2400" kern="1200">
                <a:solidFill>
                  <a:schemeClr val="tx1"/>
                </a:solidFill>
                <a:latin typeface="+mn-lt"/>
                <a:ea typeface="+mn-ea"/>
                <a:cs typeface="+mn-cs"/>
              </a:defRPr>
            </a:lvl5pPr>
            <a:lvl6pPr marL="3047340" algn="l" defTabSz="609468" rtl="0" eaLnBrk="1" latinLnBrk="0" hangingPunct="1">
              <a:defRPr sz="2400" kern="1200">
                <a:solidFill>
                  <a:schemeClr val="tx1"/>
                </a:solidFill>
                <a:latin typeface="+mn-lt"/>
                <a:ea typeface="+mn-ea"/>
                <a:cs typeface="+mn-cs"/>
              </a:defRPr>
            </a:lvl6pPr>
            <a:lvl7pPr marL="3656808" algn="l" defTabSz="609468" rtl="0" eaLnBrk="1" latinLnBrk="0" hangingPunct="1">
              <a:defRPr sz="2400" kern="1200">
                <a:solidFill>
                  <a:schemeClr val="tx1"/>
                </a:solidFill>
                <a:latin typeface="+mn-lt"/>
                <a:ea typeface="+mn-ea"/>
                <a:cs typeface="+mn-cs"/>
              </a:defRPr>
            </a:lvl7pPr>
            <a:lvl8pPr marL="4266275" algn="l" defTabSz="609468" rtl="0" eaLnBrk="1" latinLnBrk="0" hangingPunct="1">
              <a:defRPr sz="2400" kern="1200">
                <a:solidFill>
                  <a:schemeClr val="tx1"/>
                </a:solidFill>
                <a:latin typeface="+mn-lt"/>
                <a:ea typeface="+mn-ea"/>
                <a:cs typeface="+mn-cs"/>
              </a:defRPr>
            </a:lvl8pPr>
            <a:lvl9pPr marL="4875744" algn="l" defTabSz="609468" rtl="0" eaLnBrk="1" latinLnBrk="0" hangingPunct="1">
              <a:defRPr sz="2400" kern="1200">
                <a:solidFill>
                  <a:schemeClr val="tx1"/>
                </a:solidFill>
                <a:latin typeface="+mn-lt"/>
                <a:ea typeface="+mn-ea"/>
                <a:cs typeface="+mn-cs"/>
              </a:defRPr>
            </a:lvl9pPr>
          </a:lstStyle>
          <a:p>
            <a:fld id="{AF2CA16C-8021-4560-94C7-08480641F32A}" type="slidenum">
              <a:rPr lang="en-US" smtClean="0"/>
              <a:pPr/>
              <a:t>‹#›</a:t>
            </a:fld>
            <a:endParaRPr lang="en-US" dirty="0"/>
          </a:p>
        </p:txBody>
      </p:sp>
      <p:pic>
        <p:nvPicPr>
          <p:cNvPr id="4" name="Picture 3" descr="Metro_BlackwTransparentM.png"/>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591598" y="6197600"/>
            <a:ext cx="463078" cy="545211"/>
          </a:xfrm>
          <a:prstGeom prst="rect">
            <a:avLst/>
          </a:prstGeom>
        </p:spPr>
      </p:pic>
      <p:sp>
        <p:nvSpPr>
          <p:cNvPr id="5" name="Rectangle 4"/>
          <p:cNvSpPr/>
          <p:nvPr userDrawn="1"/>
        </p:nvSpPr>
        <p:spPr>
          <a:xfrm>
            <a:off x="-1" y="-1"/>
            <a:ext cx="12188825" cy="469901"/>
          </a:xfrm>
          <a:prstGeom prst="rect">
            <a:avLst/>
          </a:prstGeom>
          <a:solidFill>
            <a:schemeClr val="bg1">
              <a:lumMod val="65000"/>
            </a:schemeClr>
          </a:solidFill>
          <a:ln>
            <a:noFill/>
          </a:ln>
          <a:effectLst>
            <a:outerShdw blurRad="53975" dist="381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6D3429B-06AA-4423-BD84-DED5703BB868}"/>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27900" y="6294040"/>
            <a:ext cx="1235413" cy="501886"/>
          </a:xfrm>
          <a:prstGeom prst="rect">
            <a:avLst/>
          </a:prstGeom>
        </p:spPr>
      </p:pic>
      <p:sp>
        <p:nvSpPr>
          <p:cNvPr id="10" name="Footer Placeholder 4">
            <a:extLst>
              <a:ext uri="{FF2B5EF4-FFF2-40B4-BE49-F238E27FC236}">
                <a16:creationId xmlns:a16="http://schemas.microsoft.com/office/drawing/2014/main" id="{61389BA1-B6B7-4B4C-BDE4-13BC3BB229CD}"/>
              </a:ext>
            </a:extLst>
          </p:cNvPr>
          <p:cNvSpPr>
            <a:spLocks noGrp="1"/>
          </p:cNvSpPr>
          <p:nvPr>
            <p:ph type="ftr" sz="quarter" idx="3"/>
          </p:nvPr>
        </p:nvSpPr>
        <p:spPr>
          <a:xfrm>
            <a:off x="4037549" y="6456935"/>
            <a:ext cx="4113728" cy="365125"/>
          </a:xfrm>
          <a:prstGeom prst="rect">
            <a:avLst/>
          </a:prstGeom>
        </p:spPr>
        <p:txBody>
          <a:bodyPr vert="horz" lIns="91440" tIns="45720" rIns="91440" bIns="45720" rtlCol="0" anchor="ctr"/>
          <a:lstStyle>
            <a:lvl1pPr algn="ctr">
              <a:defRPr sz="900">
                <a:solidFill>
                  <a:schemeClr val="tx1">
                    <a:tint val="75000"/>
                  </a:schemeClr>
                </a:solidFill>
                <a:latin typeface="Helvetica"/>
                <a:cs typeface="Helvetica"/>
              </a:defRPr>
            </a:lvl1pPr>
          </a:lstStyle>
          <a:p>
            <a:r>
              <a:rPr lang="en-US" dirty="0"/>
              <a:t>WASHINGTON METROPOLITAN AREA TRANSIT AUTHORITY</a:t>
            </a:r>
          </a:p>
        </p:txBody>
      </p:sp>
    </p:spTree>
    <p:extLst>
      <p:ext uri="{BB962C8B-B14F-4D97-AF65-F5344CB8AC3E}">
        <p14:creationId xmlns:p14="http://schemas.microsoft.com/office/powerpoint/2010/main" val="46183949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94"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95" r:id="rId23"/>
    <p:sldLayoutId id="2147483671" r:id="rId24"/>
    <p:sldLayoutId id="2147483672" r:id="rId25"/>
    <p:sldLayoutId id="2147483673" r:id="rId26"/>
    <p:sldLayoutId id="2147483696" r:id="rId27"/>
  </p:sldLayoutIdLst>
  <p:txStyles>
    <p:titleStyle>
      <a:lvl1pPr algn="l" defTabSz="609468" rtl="0" eaLnBrk="1" latinLnBrk="0" hangingPunct="1">
        <a:spcBef>
          <a:spcPct val="0"/>
        </a:spcBef>
        <a:buNone/>
        <a:defRPr sz="4400" kern="1200">
          <a:solidFill>
            <a:schemeClr val="tx1"/>
          </a:solidFill>
          <a:latin typeface="Helvetica"/>
          <a:ea typeface="+mj-ea"/>
          <a:cs typeface="Helvetica"/>
        </a:defRPr>
      </a:lvl1pPr>
    </p:titleStyle>
    <p:body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68" rtl="0" eaLnBrk="1" latinLnBrk="0" hangingPunct="1">
        <a:defRPr sz="2400" kern="1200">
          <a:solidFill>
            <a:schemeClr val="tx1"/>
          </a:solidFill>
          <a:latin typeface="+mn-lt"/>
          <a:ea typeface="+mn-ea"/>
          <a:cs typeface="+mn-cs"/>
        </a:defRPr>
      </a:lvl1pPr>
      <a:lvl2pPr marL="609468" algn="l" defTabSz="609468" rtl="0" eaLnBrk="1" latinLnBrk="0" hangingPunct="1">
        <a:defRPr sz="2400" kern="1200">
          <a:solidFill>
            <a:schemeClr val="tx1"/>
          </a:solidFill>
          <a:latin typeface="+mn-lt"/>
          <a:ea typeface="+mn-ea"/>
          <a:cs typeface="+mn-cs"/>
        </a:defRPr>
      </a:lvl2pPr>
      <a:lvl3pPr marL="1218936" algn="l" defTabSz="609468" rtl="0" eaLnBrk="1" latinLnBrk="0" hangingPunct="1">
        <a:defRPr sz="2400" kern="1200">
          <a:solidFill>
            <a:schemeClr val="tx1"/>
          </a:solidFill>
          <a:latin typeface="+mn-lt"/>
          <a:ea typeface="+mn-ea"/>
          <a:cs typeface="+mn-cs"/>
        </a:defRPr>
      </a:lvl3pPr>
      <a:lvl4pPr marL="1828404" algn="l" defTabSz="609468" rtl="0" eaLnBrk="1" latinLnBrk="0" hangingPunct="1">
        <a:defRPr sz="2400" kern="1200">
          <a:solidFill>
            <a:schemeClr val="tx1"/>
          </a:solidFill>
          <a:latin typeface="+mn-lt"/>
          <a:ea typeface="+mn-ea"/>
          <a:cs typeface="+mn-cs"/>
        </a:defRPr>
      </a:lvl4pPr>
      <a:lvl5pPr marL="2437872" algn="l" defTabSz="609468" rtl="0" eaLnBrk="1" latinLnBrk="0" hangingPunct="1">
        <a:defRPr sz="2400" kern="1200">
          <a:solidFill>
            <a:schemeClr val="tx1"/>
          </a:solidFill>
          <a:latin typeface="+mn-lt"/>
          <a:ea typeface="+mn-ea"/>
          <a:cs typeface="+mn-cs"/>
        </a:defRPr>
      </a:lvl5pPr>
      <a:lvl6pPr marL="3047340" algn="l" defTabSz="609468" rtl="0" eaLnBrk="1" latinLnBrk="0" hangingPunct="1">
        <a:defRPr sz="2400" kern="1200">
          <a:solidFill>
            <a:schemeClr val="tx1"/>
          </a:solidFill>
          <a:latin typeface="+mn-lt"/>
          <a:ea typeface="+mn-ea"/>
          <a:cs typeface="+mn-cs"/>
        </a:defRPr>
      </a:lvl6pPr>
      <a:lvl7pPr marL="3656808" algn="l" defTabSz="609468" rtl="0" eaLnBrk="1" latinLnBrk="0" hangingPunct="1">
        <a:defRPr sz="2400" kern="1200">
          <a:solidFill>
            <a:schemeClr val="tx1"/>
          </a:solidFill>
          <a:latin typeface="+mn-lt"/>
          <a:ea typeface="+mn-ea"/>
          <a:cs typeface="+mn-cs"/>
        </a:defRPr>
      </a:lvl7pPr>
      <a:lvl8pPr marL="4266275" algn="l" defTabSz="609468" rtl="0" eaLnBrk="1" latinLnBrk="0" hangingPunct="1">
        <a:defRPr sz="2400" kern="1200">
          <a:solidFill>
            <a:schemeClr val="tx1"/>
          </a:solidFill>
          <a:latin typeface="+mn-lt"/>
          <a:ea typeface="+mn-ea"/>
          <a:cs typeface="+mn-cs"/>
        </a:defRPr>
      </a:lvl8pPr>
      <a:lvl9pPr marL="4875744" algn="l" defTabSz="60946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hyperlink" Target="mailto:EOSullivan@WMATA.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8563" y="1743968"/>
            <a:ext cx="11009677" cy="2090534"/>
          </a:xfrm>
        </p:spPr>
        <p:txBody>
          <a:bodyPr/>
          <a:lstStyle/>
          <a:p>
            <a:pPr algn="ctr"/>
            <a:r>
              <a:rPr lang="en-US" dirty="0"/>
              <a:t>Enterprise Risk Management “</a:t>
            </a:r>
            <a:r>
              <a:rPr lang="en-US" sz="4500" dirty="0"/>
              <a:t>Making it Work Every Day”</a:t>
            </a:r>
          </a:p>
        </p:txBody>
      </p:sp>
      <p:sp>
        <p:nvSpPr>
          <p:cNvPr id="7" name="Text Placeholder 6"/>
          <p:cNvSpPr>
            <a:spLocks noGrp="1"/>
          </p:cNvSpPr>
          <p:nvPr>
            <p:ph type="body" sz="quarter" idx="11"/>
          </p:nvPr>
        </p:nvSpPr>
        <p:spPr/>
        <p:txBody>
          <a:bodyPr>
            <a:normAutofit/>
          </a:bodyPr>
          <a:lstStyle/>
          <a:p>
            <a:r>
              <a:rPr lang="en-US" dirty="0"/>
              <a:t>Elizabeth Sullivan</a:t>
            </a:r>
          </a:p>
          <a:p>
            <a:r>
              <a:rPr lang="en-US" dirty="0"/>
              <a:t>08/16/2019</a:t>
            </a:r>
          </a:p>
        </p:txBody>
      </p:sp>
      <p:sp>
        <p:nvSpPr>
          <p:cNvPr id="2" name="TextBox 1">
            <a:extLst>
              <a:ext uri="{FF2B5EF4-FFF2-40B4-BE49-F238E27FC236}">
                <a16:creationId xmlns:a16="http://schemas.microsoft.com/office/drawing/2014/main" id="{3BB1CA2E-0141-4BBD-8B03-4630496F05DC}"/>
              </a:ext>
            </a:extLst>
          </p:cNvPr>
          <p:cNvSpPr txBox="1"/>
          <p:nvPr/>
        </p:nvSpPr>
        <p:spPr>
          <a:xfrm>
            <a:off x="4988190" y="6536085"/>
            <a:ext cx="2212445" cy="253916"/>
          </a:xfrm>
          <a:prstGeom prst="rect">
            <a:avLst/>
          </a:prstGeom>
          <a:noFill/>
        </p:spPr>
        <p:txBody>
          <a:bodyPr wrap="square" rtlCol="0">
            <a:spAutoFit/>
          </a:bodyPr>
          <a:lstStyle/>
          <a:p>
            <a:r>
              <a:rPr lang="en-US" sz="1050" dirty="0">
                <a:solidFill>
                  <a:schemeClr val="bg2">
                    <a:lumMod val="50000"/>
                  </a:schemeClr>
                </a:solidFill>
                <a:latin typeface="Helvetica" panose="020B0604020202020204" pitchFamily="34" charset="0"/>
                <a:cs typeface="Helvetica" panose="020B0604020202020204" pitchFamily="34" charset="0"/>
              </a:rPr>
              <a:t>METRO INTERNAL USE ONLY</a:t>
            </a:r>
          </a:p>
        </p:txBody>
      </p:sp>
      <p:pic>
        <p:nvPicPr>
          <p:cNvPr id="8" name="Picture 7">
            <a:extLst>
              <a:ext uri="{FF2B5EF4-FFF2-40B4-BE49-F238E27FC236}">
                <a16:creationId xmlns:a16="http://schemas.microsoft.com/office/drawing/2014/main" id="{E59D88D5-82F6-4337-979B-22B08B95ABCD}"/>
              </a:ext>
            </a:extLst>
          </p:cNvPr>
          <p:cNvPicPr>
            <a:picLocks noChangeAspect="1"/>
          </p:cNvPicPr>
          <p:nvPr/>
        </p:nvPicPr>
        <p:blipFill rotWithShape="1">
          <a:blip r:embed="rId2"/>
          <a:srcRect l="8547" t="33315" r="8889" b="32359"/>
          <a:stretch/>
        </p:blipFill>
        <p:spPr>
          <a:xfrm>
            <a:off x="6982550" y="105266"/>
            <a:ext cx="5130363" cy="1510150"/>
          </a:xfrm>
          <a:prstGeom prst="rect">
            <a:avLst/>
          </a:prstGeom>
        </p:spPr>
      </p:pic>
    </p:spTree>
    <p:extLst>
      <p:ext uri="{BB962C8B-B14F-4D97-AF65-F5344CB8AC3E}">
        <p14:creationId xmlns:p14="http://schemas.microsoft.com/office/powerpoint/2010/main" val="376971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653D-7707-410D-B567-9BAAF10885FF}"/>
              </a:ext>
            </a:extLst>
          </p:cNvPr>
          <p:cNvSpPr>
            <a:spLocks noGrp="1"/>
          </p:cNvSpPr>
          <p:nvPr>
            <p:ph type="title"/>
          </p:nvPr>
        </p:nvSpPr>
        <p:spPr>
          <a:xfrm>
            <a:off x="231636" y="688081"/>
            <a:ext cx="11655564" cy="830906"/>
          </a:xfrm>
        </p:spPr>
        <p:txBody>
          <a:bodyPr>
            <a:normAutofit fontScale="90000"/>
          </a:bodyPr>
          <a:lstStyle/>
          <a:p>
            <a:pPr algn="ctr"/>
            <a:r>
              <a:rPr lang="en-US" sz="3400" dirty="0">
                <a:latin typeface="Helvetica" panose="020B0604020202020204" pitchFamily="34" charset="0"/>
                <a:cs typeface="Helvetica" panose="020B0604020202020204" pitchFamily="34" charset="0"/>
              </a:rPr>
              <a:t>Top-Ten Entity Level Risks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 </a:t>
            </a:r>
          </a:p>
        </p:txBody>
      </p:sp>
      <p:sp>
        <p:nvSpPr>
          <p:cNvPr id="23" name="Rectangle 16">
            <a:extLst>
              <a:ext uri="{FF2B5EF4-FFF2-40B4-BE49-F238E27FC236}">
                <a16:creationId xmlns:a16="http://schemas.microsoft.com/office/drawing/2014/main" id="{4C931891-EAE7-4FBE-89B5-342B2820F38C}"/>
              </a:ext>
            </a:extLst>
          </p:cNvPr>
          <p:cNvSpPr>
            <a:spLocks noChangeArrowheads="1"/>
          </p:cNvSpPr>
          <p:nvPr/>
        </p:nvSpPr>
        <p:spPr bwMode="auto">
          <a:xfrm>
            <a:off x="424469" y="19272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Helvetica" panose="020B0604020202020204" pitchFamily="34" charset="0"/>
              <a:cs typeface="Helvetica" panose="020B0604020202020204" pitchFamily="34" charset="0"/>
            </a:endParaRPr>
          </a:p>
        </p:txBody>
      </p:sp>
      <p:sp>
        <p:nvSpPr>
          <p:cNvPr id="24" name="Rectangle 17">
            <a:extLst>
              <a:ext uri="{FF2B5EF4-FFF2-40B4-BE49-F238E27FC236}">
                <a16:creationId xmlns:a16="http://schemas.microsoft.com/office/drawing/2014/main" id="{8F2830C7-CCB4-404A-A33F-7B2DF4FF58BF}"/>
              </a:ext>
            </a:extLst>
          </p:cNvPr>
          <p:cNvSpPr>
            <a:spLocks noChangeArrowheads="1"/>
          </p:cNvSpPr>
          <p:nvPr/>
        </p:nvSpPr>
        <p:spPr bwMode="auto">
          <a:xfrm>
            <a:off x="1176499" y="980377"/>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p:txBody>
      </p:sp>
      <p:sp>
        <p:nvSpPr>
          <p:cNvPr id="25" name="Rectangle 30">
            <a:extLst>
              <a:ext uri="{FF2B5EF4-FFF2-40B4-BE49-F238E27FC236}">
                <a16:creationId xmlns:a16="http://schemas.microsoft.com/office/drawing/2014/main" id="{5B806581-E309-4C3F-98D4-39958204792C}"/>
              </a:ext>
            </a:extLst>
          </p:cNvPr>
          <p:cNvSpPr>
            <a:spLocks noChangeArrowheads="1"/>
          </p:cNvSpPr>
          <p:nvPr/>
        </p:nvSpPr>
        <p:spPr bwMode="auto">
          <a:xfrm>
            <a:off x="449636" y="255993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Helvetica" panose="020B0604020202020204" pitchFamily="34" charset="0"/>
              <a:cs typeface="Helvetica" panose="020B0604020202020204" pitchFamily="34" charset="0"/>
            </a:endParaRPr>
          </a:p>
        </p:txBody>
      </p:sp>
      <p:sp>
        <p:nvSpPr>
          <p:cNvPr id="35" name="TextBox 34">
            <a:extLst>
              <a:ext uri="{FF2B5EF4-FFF2-40B4-BE49-F238E27FC236}">
                <a16:creationId xmlns:a16="http://schemas.microsoft.com/office/drawing/2014/main" id="{5323F1CB-5F3C-4593-B03F-0609C01F4F1A}"/>
              </a:ext>
            </a:extLst>
          </p:cNvPr>
          <p:cNvSpPr txBox="1"/>
          <p:nvPr/>
        </p:nvSpPr>
        <p:spPr>
          <a:xfrm>
            <a:off x="388683" y="5763003"/>
            <a:ext cx="8385050" cy="230832"/>
          </a:xfrm>
          <a:prstGeom prst="rect">
            <a:avLst/>
          </a:prstGeom>
          <a:noFill/>
        </p:spPr>
        <p:txBody>
          <a:bodyPr wrap="square" rtlCol="0">
            <a:spAutoFit/>
          </a:bodyPr>
          <a:lstStyle/>
          <a:p>
            <a:r>
              <a:rPr lang="en-US" sz="900" dirty="0">
                <a:latin typeface="Helvetica" panose="020B0604020202020204" pitchFamily="34" charset="0"/>
                <a:cs typeface="Helvetica" panose="020B0604020202020204" pitchFamily="34" charset="0"/>
              </a:rPr>
              <a:t>Top Ten Risks for calendar Year 2018 as assessed by Executive Management.</a:t>
            </a:r>
          </a:p>
        </p:txBody>
      </p:sp>
      <p:sp>
        <p:nvSpPr>
          <p:cNvPr id="36" name="Text Placeholder 7">
            <a:extLst>
              <a:ext uri="{FF2B5EF4-FFF2-40B4-BE49-F238E27FC236}">
                <a16:creationId xmlns:a16="http://schemas.microsoft.com/office/drawing/2014/main" id="{5E772DDE-24FF-4E62-B3EF-9A4C1455065D}"/>
              </a:ext>
            </a:extLst>
          </p:cNvPr>
          <p:cNvSpPr txBox="1">
            <a:spLocks noGrp="1"/>
          </p:cNvSpPr>
          <p:nvPr>
            <p:ph type="body" sz="quarter" idx="10"/>
          </p:nvPr>
        </p:nvSpPr>
        <p:spPr>
          <a:xfrm>
            <a:off x="0" y="41781"/>
            <a:ext cx="7124631" cy="457864"/>
          </a:xfrm>
          <a:prstGeom prst="rect">
            <a:avLst/>
          </a:prstGeom>
        </p:spPr>
        <p:txBody>
          <a:bodyPr/>
          <a:lstStyle>
            <a:lvl1pPr marL="0" indent="0" algn="l" defTabSz="914400" rtl="0" eaLnBrk="1" latinLnBrk="0" hangingPunct="1">
              <a:lnSpc>
                <a:spcPct val="90000"/>
              </a:lnSpc>
              <a:spcBef>
                <a:spcPts val="1000"/>
              </a:spcBef>
              <a:buFontTx/>
              <a:buNone/>
              <a:defRPr lang="en-US" sz="2000" b="1" kern="1200" baseline="0" dirty="0" smtClean="0">
                <a:solidFill>
                  <a:schemeClr val="bg1"/>
                </a:solidFill>
                <a:effectLst>
                  <a:outerShdw blurRad="266700" dist="38100" dir="1140000" algn="tl" rotWithShape="0">
                    <a:prstClr val="black">
                      <a:alpha val="45000"/>
                    </a:prstClr>
                  </a:outerShdw>
                </a:effectLst>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lang="en-US" sz="2400" dirty="0">
                <a:solidFill>
                  <a:sysClr val="window" lastClr="FFFFFF"/>
                </a:solidFill>
                <a:latin typeface="Helvetica" panose="020B0604020202020204" pitchFamily="34" charset="0"/>
                <a:cs typeface="Helvetica" panose="020B0604020202020204" pitchFamily="34" charset="0"/>
              </a:rPr>
              <a:t>Enterprise Risk Management Program  </a:t>
            </a:r>
          </a:p>
        </p:txBody>
      </p:sp>
      <p:sp>
        <p:nvSpPr>
          <p:cNvPr id="20" name="Rectangle 19">
            <a:extLst>
              <a:ext uri="{FF2B5EF4-FFF2-40B4-BE49-F238E27FC236}">
                <a16:creationId xmlns:a16="http://schemas.microsoft.com/office/drawing/2014/main" id="{14BFD697-4D4D-447D-B571-F9B16704AD38}"/>
              </a:ext>
            </a:extLst>
          </p:cNvPr>
          <p:cNvSpPr/>
          <p:nvPr/>
        </p:nvSpPr>
        <p:spPr bwMode="auto">
          <a:xfrm>
            <a:off x="504337" y="6018622"/>
            <a:ext cx="209725" cy="169267"/>
          </a:xfrm>
          <a:prstGeom prst="rect">
            <a:avLst/>
          </a:prstGeom>
          <a:solidFill>
            <a:schemeClr val="accent3">
              <a:lumMod val="40000"/>
              <a:lumOff val="60000"/>
            </a:schemeClr>
          </a:solidFill>
          <a:ln w="38100">
            <a:solidFill>
              <a:schemeClr val="bg1"/>
            </a:solid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latin typeface="Helvetica"/>
              <a:cs typeface="Helvetica"/>
            </a:endParaRPr>
          </a:p>
        </p:txBody>
      </p:sp>
      <p:sp>
        <p:nvSpPr>
          <p:cNvPr id="37" name="TextBox 36">
            <a:extLst>
              <a:ext uri="{FF2B5EF4-FFF2-40B4-BE49-F238E27FC236}">
                <a16:creationId xmlns:a16="http://schemas.microsoft.com/office/drawing/2014/main" id="{4D65AE41-D700-4EA7-9F4B-2C10A70B57D3}"/>
              </a:ext>
            </a:extLst>
          </p:cNvPr>
          <p:cNvSpPr txBox="1"/>
          <p:nvPr/>
        </p:nvSpPr>
        <p:spPr>
          <a:xfrm>
            <a:off x="794721" y="5990123"/>
            <a:ext cx="8385050" cy="230832"/>
          </a:xfrm>
          <a:prstGeom prst="rect">
            <a:avLst/>
          </a:prstGeom>
          <a:noFill/>
        </p:spPr>
        <p:txBody>
          <a:bodyPr wrap="square" rtlCol="0">
            <a:spAutoFit/>
          </a:bodyPr>
          <a:lstStyle/>
          <a:p>
            <a:r>
              <a:rPr lang="en-US" sz="900" dirty="0">
                <a:latin typeface="Helvetica" panose="020B0604020202020204" pitchFamily="34" charset="0"/>
                <a:cs typeface="Helvetica" panose="020B0604020202020204" pitchFamily="34" charset="0"/>
              </a:rPr>
              <a:t>Top risk noted by other transit agencies and other organizations</a:t>
            </a:r>
          </a:p>
        </p:txBody>
      </p:sp>
      <p:sp>
        <p:nvSpPr>
          <p:cNvPr id="22" name="Content Placeholder 2">
            <a:extLst>
              <a:ext uri="{FF2B5EF4-FFF2-40B4-BE49-F238E27FC236}">
                <a16:creationId xmlns:a16="http://schemas.microsoft.com/office/drawing/2014/main" id="{82432EDA-34C5-470D-86ED-F39DFB215696}"/>
              </a:ext>
            </a:extLst>
          </p:cNvPr>
          <p:cNvSpPr txBox="1">
            <a:spLocks/>
          </p:cNvSpPr>
          <p:nvPr/>
        </p:nvSpPr>
        <p:spPr>
          <a:xfrm>
            <a:off x="423678" y="1254615"/>
            <a:ext cx="9090712" cy="45083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INFRASTRUCTURE DISREPAIR</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rgbClr val="2683C6"/>
                </a:solidFill>
                <a:effectLst/>
                <a:uLnTx/>
                <a:uFillTx/>
                <a:latin typeface="Helvetica" pitchFamily="34" charset="0"/>
              </a:rPr>
              <a:t>CYBERSECURITY </a:t>
            </a: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AND INAPPROPRIATE ACCESS</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LITIGATION AND FRAUD</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 </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WORKFORCE PLANNING AND TALENT MANAGEMENT</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 </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ASSET MANAGEMENT INFORMATION </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POLICIES, PROCEDURES, AND COMPLIANCE</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rgbClr val="2683C6"/>
                </a:solidFill>
                <a:effectLst/>
                <a:uLnTx/>
                <a:uFillTx/>
                <a:latin typeface="Helvetica" pitchFamily="34" charset="0"/>
              </a:rPr>
              <a:t>REPUTATION</a:t>
            </a: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 AND STAKEHOLDER PERCEPTION</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rgbClr val="2683C6"/>
                </a:solidFill>
                <a:effectLst/>
                <a:uLnTx/>
                <a:uFillTx/>
                <a:latin typeface="Helvetica" pitchFamily="34" charset="0"/>
              </a:rPr>
              <a:t>CULTURE</a:t>
            </a: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 </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IT INFRASTRUCTURE RELIABILITY AND TECHNOLOGY ADVANCES</a:t>
            </a:r>
          </a:p>
          <a:p>
            <a:pPr marL="457200" marR="0" lvl="0" indent="-457200" algn="l" defTabSz="914400" rtl="0" eaLnBrk="1" fontAlgn="auto" latinLnBrk="0" hangingPunct="1">
              <a:lnSpc>
                <a:spcPct val="90000"/>
              </a:lnSpc>
              <a:spcBef>
                <a:spcPts val="1200"/>
              </a:spcBef>
              <a:spcAft>
                <a:spcPts val="200"/>
              </a:spcAft>
              <a:buClr>
                <a:srgbClr val="002F6C"/>
              </a:buClr>
              <a:buSzPct val="100000"/>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Helvetica" pitchFamily="34" charset="0"/>
              </a:rPr>
              <a:t>MANAGEMENT AND LABOR UNION RELATIONSHIP</a:t>
            </a: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Helvetica" pitchFamily="34" charset="0"/>
            </a:endParaRPr>
          </a:p>
        </p:txBody>
      </p:sp>
      <p:pic>
        <p:nvPicPr>
          <p:cNvPr id="26" name="Picture 25">
            <a:extLst>
              <a:ext uri="{FF2B5EF4-FFF2-40B4-BE49-F238E27FC236}">
                <a16:creationId xmlns:a16="http://schemas.microsoft.com/office/drawing/2014/main" id="{FE92CC48-7975-42F6-9F4E-151814485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7628" y="1600200"/>
            <a:ext cx="3751891" cy="2813918"/>
          </a:xfrm>
          <a:prstGeom prst="rect">
            <a:avLst/>
          </a:prstGeom>
        </p:spPr>
      </p:pic>
    </p:spTree>
    <p:extLst>
      <p:ext uri="{BB962C8B-B14F-4D97-AF65-F5344CB8AC3E}">
        <p14:creationId xmlns:p14="http://schemas.microsoft.com/office/powerpoint/2010/main" val="341826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4A14656-8649-47E9-9997-F236FA44CB19}"/>
              </a:ext>
            </a:extLst>
          </p:cNvPr>
          <p:cNvSpPr>
            <a:spLocks noGrp="1"/>
          </p:cNvSpPr>
          <p:nvPr>
            <p:ph type="body" sz="quarter" idx="10"/>
          </p:nvPr>
        </p:nvSpPr>
        <p:spPr>
          <a:xfrm>
            <a:off x="0" y="19436"/>
            <a:ext cx="6858000" cy="444500"/>
          </a:xfrm>
        </p:spPr>
        <p:txBody>
          <a:bodyPr/>
          <a:lstStyle/>
          <a:p>
            <a:r>
              <a:rPr lang="en-US" sz="2400" dirty="0"/>
              <a:t>Safety Risk Management (SRM)</a:t>
            </a:r>
          </a:p>
        </p:txBody>
      </p:sp>
      <p:pic>
        <p:nvPicPr>
          <p:cNvPr id="1026" name="Picture 2" descr="Image result for SMS Principles for transit 4 components of SMS">
            <a:extLst>
              <a:ext uri="{FF2B5EF4-FFF2-40B4-BE49-F238E27FC236}">
                <a16:creationId xmlns:a16="http://schemas.microsoft.com/office/drawing/2014/main" id="{7ABE1CE7-CCF6-4B6E-AC93-76C493C1E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69" r="10934" b="2843"/>
          <a:stretch/>
        </p:blipFill>
        <p:spPr bwMode="auto">
          <a:xfrm>
            <a:off x="144156" y="2006600"/>
            <a:ext cx="5296906" cy="40259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86C4134-4208-48FB-A947-1569DFFE2935}"/>
              </a:ext>
            </a:extLst>
          </p:cNvPr>
          <p:cNvSpPr/>
          <p:nvPr/>
        </p:nvSpPr>
        <p:spPr>
          <a:xfrm>
            <a:off x="45214" y="590331"/>
            <a:ext cx="12143611" cy="1077218"/>
          </a:xfrm>
          <a:prstGeom prst="rect">
            <a:avLst/>
          </a:prstGeom>
        </p:spPr>
        <p:txBody>
          <a:bodyPr wrap="square">
            <a:spAutoFit/>
          </a:bodyPr>
          <a:lstStyle/>
          <a:p>
            <a:r>
              <a:rPr lang="en-US" sz="3200" dirty="0">
                <a:solidFill>
                  <a:schemeClr val="accent1"/>
                </a:solidFill>
              </a:rPr>
              <a:t>ERM Supports Compliance with Safety Risk Management Requirements of SMS</a:t>
            </a:r>
          </a:p>
        </p:txBody>
      </p:sp>
      <p:sp>
        <p:nvSpPr>
          <p:cNvPr id="16" name="Rectangle 15">
            <a:extLst>
              <a:ext uri="{FF2B5EF4-FFF2-40B4-BE49-F238E27FC236}">
                <a16:creationId xmlns:a16="http://schemas.microsoft.com/office/drawing/2014/main" id="{7CAB5D9B-BE6F-4762-910B-CD0E813EB4A0}"/>
              </a:ext>
            </a:extLst>
          </p:cNvPr>
          <p:cNvSpPr/>
          <p:nvPr/>
        </p:nvSpPr>
        <p:spPr>
          <a:xfrm>
            <a:off x="5849211" y="1298718"/>
            <a:ext cx="6127550" cy="5324535"/>
          </a:xfrm>
          <a:prstGeom prst="rect">
            <a:avLst/>
          </a:prstGeom>
        </p:spPr>
        <p:txBody>
          <a:bodyPr wrap="square">
            <a:spAutoFit/>
          </a:bodyPr>
          <a:lstStyle/>
          <a:p>
            <a:pPr algn="ctr" fontAlgn="t"/>
            <a:r>
              <a:rPr lang="en-US" sz="2800" b="1" dirty="0"/>
              <a:t>Safety Risk Management </a:t>
            </a:r>
          </a:p>
          <a:p>
            <a:pPr algn="ctr" fontAlgn="t"/>
            <a:r>
              <a:rPr lang="en-US" dirty="0"/>
              <a:t>FTA 49 CFR Part 673.25</a:t>
            </a:r>
          </a:p>
          <a:p>
            <a:pPr algn="ctr" fontAlgn="t"/>
            <a:endParaRPr lang="en-US" sz="1400" dirty="0"/>
          </a:p>
          <a:p>
            <a:pPr marL="228600" indent="-228600" fontAlgn="t">
              <a:buAutoNum type="arabicPeriod"/>
            </a:pPr>
            <a:r>
              <a:rPr lang="en-US" b="1" dirty="0">
                <a:solidFill>
                  <a:schemeClr val="accent1"/>
                </a:solidFill>
              </a:rPr>
              <a:t> Safety Hazard Identification</a:t>
            </a:r>
          </a:p>
          <a:p>
            <a:pPr fontAlgn="t"/>
            <a:r>
              <a:rPr lang="en-US" dirty="0"/>
              <a:t>Safety risks are identified during the Process-Level Risk Assessments workshops.</a:t>
            </a:r>
          </a:p>
          <a:p>
            <a:pPr fontAlgn="t"/>
            <a:endParaRPr lang="en-US" b="1" dirty="0"/>
          </a:p>
          <a:p>
            <a:pPr fontAlgn="t"/>
            <a:r>
              <a:rPr lang="en-US" b="1" dirty="0">
                <a:solidFill>
                  <a:schemeClr val="accent1"/>
                </a:solidFill>
              </a:rPr>
              <a:t>2. Safety Risk Assessment</a:t>
            </a:r>
          </a:p>
          <a:p>
            <a:pPr fontAlgn="t"/>
            <a:r>
              <a:rPr lang="en-US" dirty="0"/>
              <a:t>Safety risks are assessed and aggregated in the Risk Inventory.</a:t>
            </a:r>
          </a:p>
          <a:p>
            <a:pPr fontAlgn="t"/>
            <a:endParaRPr lang="en-US" dirty="0"/>
          </a:p>
          <a:p>
            <a:pPr fontAlgn="t"/>
            <a:r>
              <a:rPr lang="en-US" b="1" dirty="0">
                <a:solidFill>
                  <a:schemeClr val="accent1"/>
                </a:solidFill>
              </a:rPr>
              <a:t>3. Safety Risk Mitigation</a:t>
            </a:r>
          </a:p>
          <a:p>
            <a:pPr fontAlgn="t"/>
            <a:r>
              <a:rPr lang="en-US" dirty="0"/>
              <a:t>Safety risks are mitigated through oversight of  corrective action plans.</a:t>
            </a:r>
          </a:p>
        </p:txBody>
      </p:sp>
    </p:spTree>
    <p:extLst>
      <p:ext uri="{BB962C8B-B14F-4D97-AF65-F5344CB8AC3E}">
        <p14:creationId xmlns:p14="http://schemas.microsoft.com/office/powerpoint/2010/main" val="306286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010CB1-13D8-499F-946A-E6D959DC753A}"/>
              </a:ext>
            </a:extLst>
          </p:cNvPr>
          <p:cNvSpPr>
            <a:spLocks noGrp="1"/>
          </p:cNvSpPr>
          <p:nvPr>
            <p:ph type="body" sz="quarter" idx="10"/>
          </p:nvPr>
        </p:nvSpPr>
        <p:spPr>
          <a:xfrm>
            <a:off x="0" y="0"/>
            <a:ext cx="9514390" cy="444500"/>
          </a:xfrm>
        </p:spPr>
        <p:txBody>
          <a:bodyPr/>
          <a:lstStyle/>
          <a:p>
            <a:pPr lvl="0">
              <a:defRPr/>
            </a:pPr>
            <a:r>
              <a:rPr lang="en-US" sz="2400" dirty="0">
                <a:solidFill>
                  <a:sysClr val="window" lastClr="FFFFFF"/>
                </a:solidFill>
              </a:rPr>
              <a:t>Enterprise Risk Management Program </a:t>
            </a:r>
          </a:p>
        </p:txBody>
      </p:sp>
      <p:sp>
        <p:nvSpPr>
          <p:cNvPr id="4" name="Content Placeholder 4">
            <a:extLst>
              <a:ext uri="{FF2B5EF4-FFF2-40B4-BE49-F238E27FC236}">
                <a16:creationId xmlns:a16="http://schemas.microsoft.com/office/drawing/2014/main" id="{AACFCA09-8654-4316-BDCB-6ED52C1D2AFD}"/>
              </a:ext>
            </a:extLst>
          </p:cNvPr>
          <p:cNvSpPr txBox="1">
            <a:spLocks/>
          </p:cNvSpPr>
          <p:nvPr/>
        </p:nvSpPr>
        <p:spPr>
          <a:xfrm>
            <a:off x="6244541" y="1172085"/>
            <a:ext cx="5382228" cy="4974715"/>
          </a:xfrm>
          <a:prstGeom prst="rect">
            <a:avLst/>
          </a:prstGeom>
          <a:solidFill>
            <a:schemeClr val="bg1">
              <a:lumMod val="85000"/>
            </a:schemeClr>
          </a:solidFill>
        </p:spPr>
        <p:txBody>
          <a:bodyPr>
            <a:noAutofit/>
          </a:bodyPr>
          <a:lst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Other ERM Activities – </a:t>
            </a:r>
            <a:r>
              <a:rPr lang="en-US" sz="1800" dirty="0">
                <a:solidFill>
                  <a:schemeClr val="dk1"/>
                </a:solidFill>
                <a:latin typeface="Helvetica" panose="020B0604020202020204" pitchFamily="34" charset="0"/>
                <a:cs typeface="Helvetica" panose="020B0604020202020204" pitchFamily="34" charset="0"/>
              </a:rPr>
              <a:t>Partnership with Cybersecurity and Transit Asset Management.</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Metro Transit Police Department </a:t>
            </a:r>
            <a:r>
              <a:rPr lang="en-US" sz="1800" dirty="0">
                <a:solidFill>
                  <a:schemeClr val="dk1"/>
                </a:solidFill>
                <a:latin typeface="Helvetica" panose="020B0604020202020204" pitchFamily="34" charset="0"/>
                <a:cs typeface="Helvetica" panose="020B0604020202020204" pitchFamily="34" charset="0"/>
              </a:rPr>
              <a:t>– Leverage data results from threat and vulnerability assessment.</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Continuity of Operations Plan </a:t>
            </a:r>
            <a:r>
              <a:rPr lang="en-US" sz="1800" dirty="0">
                <a:solidFill>
                  <a:schemeClr val="dk1"/>
                </a:solidFill>
                <a:latin typeface="Helvetica" panose="020B0604020202020204" pitchFamily="34" charset="0"/>
                <a:cs typeface="Helvetica" panose="020B0604020202020204" pitchFamily="34" charset="0"/>
              </a:rPr>
              <a:t>– Conduct a risk assessment for business continuity and disaster recoveries as a special focus risk area. </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3% Challenge </a:t>
            </a:r>
            <a:r>
              <a:rPr lang="en-US" sz="1800" dirty="0">
                <a:solidFill>
                  <a:schemeClr val="dk1"/>
                </a:solidFill>
                <a:latin typeface="Helvetica" panose="020B0604020202020204" pitchFamily="34" charset="0"/>
                <a:cs typeface="Helvetica" panose="020B0604020202020204" pitchFamily="34" charset="0"/>
              </a:rPr>
              <a:t>– How ERM can support efforts to keep operating subsidy growth to 3% or less annually.</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Cross Functional Areas Risks Assessments</a:t>
            </a:r>
            <a:endParaRPr lang="en-US" sz="1800" dirty="0">
              <a:solidFill>
                <a:schemeClr val="dk1"/>
              </a:solidFill>
              <a:latin typeface="Helvetica" panose="020B0604020202020204" pitchFamily="34" charset="0"/>
              <a:cs typeface="Helvetica" panose="020B0604020202020204" pitchFamily="34" charset="0"/>
            </a:endParaRP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solidFill>
                  <a:schemeClr val="dk1"/>
                </a:solidFill>
                <a:latin typeface="Helvetica" panose="020B0604020202020204" pitchFamily="34" charset="0"/>
                <a:cs typeface="Helvetica" panose="020B0604020202020204" pitchFamily="34" charset="0"/>
              </a:rPr>
              <a:t>Third Party Vendor Risk Assessment </a:t>
            </a:r>
            <a:endParaRPr lang="en-US" sz="1800" dirty="0">
              <a:solidFill>
                <a:schemeClr val="dk1"/>
              </a:solidFill>
              <a:latin typeface="Helvetica" panose="020B0604020202020204" pitchFamily="34" charset="0"/>
              <a:cs typeface="Helvetica" panose="020B0604020202020204" pitchFamily="34" charset="0"/>
            </a:endParaRPr>
          </a:p>
          <a:p>
            <a:pPr marL="0" indent="0">
              <a:buNone/>
            </a:pPr>
            <a:endParaRPr lang="en-US" sz="1700" dirty="0"/>
          </a:p>
        </p:txBody>
      </p:sp>
      <p:sp>
        <p:nvSpPr>
          <p:cNvPr id="5" name="Text Placeholder 6">
            <a:extLst>
              <a:ext uri="{FF2B5EF4-FFF2-40B4-BE49-F238E27FC236}">
                <a16:creationId xmlns:a16="http://schemas.microsoft.com/office/drawing/2014/main" id="{9DFF7033-C2C8-4976-B38C-F0FF65584EFB}"/>
              </a:ext>
            </a:extLst>
          </p:cNvPr>
          <p:cNvSpPr txBox="1">
            <a:spLocks/>
          </p:cNvSpPr>
          <p:nvPr/>
        </p:nvSpPr>
        <p:spPr>
          <a:xfrm>
            <a:off x="781290" y="600118"/>
            <a:ext cx="4734045" cy="633224"/>
          </a:xfrm>
          <a:prstGeom prst="rect">
            <a:avLst/>
          </a:prstGeom>
        </p:spPr>
        <p:txBody>
          <a:bodyPr>
            <a:normAutofit/>
          </a:bodyPr>
          <a:lst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b="1" dirty="0">
                <a:latin typeface="Helvetica" panose="020B0604020202020204" pitchFamily="34" charset="0"/>
                <a:cs typeface="Helvetica" panose="020B0604020202020204" pitchFamily="34" charset="0"/>
              </a:rPr>
              <a:t>Achievements</a:t>
            </a:r>
            <a:endParaRPr lang="en-US" b="1" dirty="0"/>
          </a:p>
        </p:txBody>
      </p:sp>
      <p:sp>
        <p:nvSpPr>
          <p:cNvPr id="6" name="Content Placeholder 4">
            <a:extLst>
              <a:ext uri="{FF2B5EF4-FFF2-40B4-BE49-F238E27FC236}">
                <a16:creationId xmlns:a16="http://schemas.microsoft.com/office/drawing/2014/main" id="{7B8F14D7-0188-4EAC-9CAF-2C7E02792BB8}"/>
              </a:ext>
            </a:extLst>
          </p:cNvPr>
          <p:cNvSpPr txBox="1">
            <a:spLocks/>
          </p:cNvSpPr>
          <p:nvPr/>
        </p:nvSpPr>
        <p:spPr>
          <a:xfrm>
            <a:off x="474562" y="1172085"/>
            <a:ext cx="5463251" cy="4974715"/>
          </a:xfrm>
          <a:prstGeom prst="rect">
            <a:avLst/>
          </a:prstGeom>
          <a:solidFill>
            <a:schemeClr val="bg1">
              <a:lumMod val="85000"/>
            </a:schemeClr>
          </a:solidFill>
        </p:spPr>
        <p:txBody>
          <a:bodyPr>
            <a:noAutofit/>
          </a:bodyPr>
          <a:lst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marL="342900" indent="-342900">
              <a:lnSpc>
                <a:spcPct val="135000"/>
              </a:lnSpc>
              <a:spcBef>
                <a:spcPts val="100"/>
              </a:spcBef>
              <a:buClr>
                <a:srgbClr val="4472C4"/>
              </a:buClr>
              <a:buSzPts val="700"/>
              <a:buFont typeface="Wingdings 2" panose="05020102010507070707" pitchFamily="18" charset="2"/>
              <a:buChar char=""/>
            </a:pPr>
            <a:r>
              <a:rPr lang="en-US" sz="1800" b="1" dirty="0">
                <a:latin typeface="Helvetica" panose="020B0604020202020204" pitchFamily="34" charset="0"/>
                <a:cs typeface="Helvetica" panose="020B0604020202020204" pitchFamily="34" charset="0"/>
              </a:rPr>
              <a:t>Metro ERM Program </a:t>
            </a:r>
            <a:r>
              <a:rPr lang="en-US" sz="1800" dirty="0">
                <a:latin typeface="Helvetica" panose="020B0604020202020204" pitchFamily="34" charset="0"/>
                <a:cs typeface="Helvetica" panose="020B0604020202020204" pitchFamily="34" charset="0"/>
              </a:rPr>
              <a:t>– About 100 facilitated risk  workshop sessions. </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latin typeface="Helvetica" panose="020B0604020202020204" pitchFamily="34" charset="0"/>
                <a:cs typeface="Helvetica" panose="020B0604020202020204" pitchFamily="34" charset="0"/>
              </a:rPr>
              <a:t>Financial Management Controls </a:t>
            </a:r>
            <a:r>
              <a:rPr lang="en-US" sz="1800" dirty="0">
                <a:latin typeface="Helvetica" panose="020B0604020202020204" pitchFamily="34" charset="0"/>
                <a:cs typeface="Helvetica" panose="020B0604020202020204" pitchFamily="34" charset="0"/>
              </a:rPr>
              <a:t>– Control Validation Process. </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latin typeface="Helvetica" panose="020B0604020202020204" pitchFamily="34" charset="0"/>
                <a:cs typeface="Helvetica" panose="020B0604020202020204" pitchFamily="34" charset="0"/>
              </a:rPr>
              <a:t>GRC Archer </a:t>
            </a:r>
            <a:r>
              <a:rPr lang="en-US" sz="1800" dirty="0">
                <a:latin typeface="Helvetica" panose="020B0604020202020204" pitchFamily="34" charset="0"/>
                <a:cs typeface="Helvetica" panose="020B0604020202020204" pitchFamily="34" charset="0"/>
              </a:rPr>
              <a:t>– Automating Governance, Risk and Compliance monitoring process. </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latin typeface="Helvetica" panose="020B0604020202020204" pitchFamily="34" charset="0"/>
                <a:cs typeface="Helvetica" panose="020B0604020202020204" pitchFamily="34" charset="0"/>
              </a:rPr>
              <a:t>Silver Line Extension </a:t>
            </a:r>
            <a:r>
              <a:rPr lang="en-US" sz="1800" dirty="0">
                <a:latin typeface="Helvetica" panose="020B0604020202020204" pitchFamily="34" charset="0"/>
                <a:cs typeface="Helvetica" panose="020B0604020202020204" pitchFamily="34" charset="0"/>
              </a:rPr>
              <a:t>– Special focus risk assessment for RAIL operations.</a:t>
            </a:r>
          </a:p>
          <a:p>
            <a:pPr marL="342900" indent="-342900">
              <a:lnSpc>
                <a:spcPct val="135000"/>
              </a:lnSpc>
              <a:spcBef>
                <a:spcPts val="100"/>
              </a:spcBef>
              <a:buClr>
                <a:srgbClr val="4472C4"/>
              </a:buClr>
              <a:buSzPts val="700"/>
              <a:buFont typeface="Wingdings 2" panose="05020102010507070707" pitchFamily="18" charset="2"/>
              <a:buChar char=""/>
            </a:pPr>
            <a:r>
              <a:rPr lang="en-US" sz="1800" b="1" dirty="0">
                <a:latin typeface="Helvetica" panose="020B0604020202020204" pitchFamily="34" charset="0"/>
                <a:cs typeface="Helvetica" panose="020B0604020202020204" pitchFamily="34" charset="0"/>
              </a:rPr>
              <a:t>Transit Security Grant Program </a:t>
            </a:r>
            <a:r>
              <a:rPr lang="en-US" sz="1800" dirty="0">
                <a:latin typeface="Helvetica" panose="020B0604020202020204" pitchFamily="34" charset="0"/>
                <a:cs typeface="Helvetica" panose="020B0604020202020204" pitchFamily="34" charset="0"/>
              </a:rPr>
              <a:t>– Completed pilot field test for DHS/FEMA.</a:t>
            </a:r>
          </a:p>
          <a:p>
            <a:pPr marL="0" indent="0">
              <a:buFont typeface="Wingdings" charset="2"/>
              <a:buNone/>
            </a:pPr>
            <a:endParaRPr lang="en-US" sz="1700" dirty="0"/>
          </a:p>
        </p:txBody>
      </p:sp>
      <p:sp>
        <p:nvSpPr>
          <p:cNvPr id="7" name="Text Placeholder 6">
            <a:extLst>
              <a:ext uri="{FF2B5EF4-FFF2-40B4-BE49-F238E27FC236}">
                <a16:creationId xmlns:a16="http://schemas.microsoft.com/office/drawing/2014/main" id="{B365D34D-7187-4305-9573-06CB49C9ECA8}"/>
              </a:ext>
            </a:extLst>
          </p:cNvPr>
          <p:cNvSpPr txBox="1">
            <a:spLocks/>
          </p:cNvSpPr>
          <p:nvPr/>
        </p:nvSpPr>
        <p:spPr>
          <a:xfrm>
            <a:off x="6507009" y="600118"/>
            <a:ext cx="4734045" cy="571967"/>
          </a:xfrm>
          <a:prstGeom prst="rect">
            <a:avLst/>
          </a:prstGeom>
        </p:spPr>
        <p:txBody>
          <a:bodyPr>
            <a:normAutofit/>
          </a:bodyPr>
          <a:lst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b="1" dirty="0">
                <a:latin typeface="Helvetica" panose="020B0604020202020204" pitchFamily="34" charset="0"/>
                <a:cs typeface="Helvetica" panose="020B0604020202020204" pitchFamily="34" charset="0"/>
              </a:rPr>
              <a:t>Opportunities</a:t>
            </a:r>
            <a:endParaRPr lang="en-US" b="1" dirty="0"/>
          </a:p>
        </p:txBody>
      </p:sp>
    </p:spTree>
    <p:extLst>
      <p:ext uri="{BB962C8B-B14F-4D97-AF65-F5344CB8AC3E}">
        <p14:creationId xmlns:p14="http://schemas.microsoft.com/office/powerpoint/2010/main" val="390320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795" y="725999"/>
            <a:ext cx="7276960" cy="654303"/>
          </a:xfrm>
        </p:spPr>
        <p:txBody>
          <a:bodyPr>
            <a:noAutofit/>
          </a:bodyPr>
          <a:lstStyle/>
          <a:p>
            <a:pPr algn="ctr"/>
            <a:r>
              <a:rPr lang="en-US" sz="3599" dirty="0">
                <a:solidFill>
                  <a:srgbClr val="1F4E79"/>
                </a:solidFill>
                <a:latin typeface="Arial" panose="020B0604020202020204" pitchFamily="34" charset="0"/>
                <a:cs typeface="Arial" panose="020B0604020202020204" pitchFamily="34" charset="0"/>
              </a:rPr>
              <a:t>“You Can’t Manage A Secret!”</a:t>
            </a:r>
          </a:p>
        </p:txBody>
      </p:sp>
      <p:sp>
        <p:nvSpPr>
          <p:cNvPr id="4" name="Slide Number Placeholder 3"/>
          <p:cNvSpPr>
            <a:spLocks noGrp="1"/>
          </p:cNvSpPr>
          <p:nvPr>
            <p:ph type="sldNum" sz="quarter" idx="12"/>
          </p:nvPr>
        </p:nvSpPr>
        <p:spPr/>
        <p:txBody>
          <a:bodyPr/>
          <a:lstStyle/>
          <a:p>
            <a:pPr>
              <a:defRPr/>
            </a:pPr>
            <a:r>
              <a:rPr lang="en-US" dirty="0">
                <a:solidFill>
                  <a:sysClr val="window" lastClr="FFFFFF"/>
                </a:solidFill>
              </a:rPr>
              <a:t>   </a:t>
            </a:r>
            <a:r>
              <a:rPr lang="en-US" b="1" dirty="0">
                <a:solidFill>
                  <a:sysClr val="window" lastClr="FFFFFF"/>
                </a:solidFill>
              </a:rPr>
              <a:t>Enterprise Risk Management Program </a:t>
            </a:r>
          </a:p>
          <a:p>
            <a:pPr>
              <a:defRPr/>
            </a:pPr>
            <a:endParaRPr lang="en-US" alt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58" y="1634026"/>
            <a:ext cx="3951873" cy="32553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39" y="1630893"/>
            <a:ext cx="4648073" cy="3258443"/>
          </a:xfrm>
          <a:prstGeom prst="rect">
            <a:avLst/>
          </a:prstGeom>
        </p:spPr>
      </p:pic>
      <p:sp>
        <p:nvSpPr>
          <p:cNvPr id="6" name="TextBox 5">
            <a:extLst>
              <a:ext uri="{FF2B5EF4-FFF2-40B4-BE49-F238E27FC236}">
                <a16:creationId xmlns:a16="http://schemas.microsoft.com/office/drawing/2014/main" id="{8CDD062F-6BD1-40EF-B501-E080D7A1041E}"/>
              </a:ext>
            </a:extLst>
          </p:cNvPr>
          <p:cNvSpPr txBox="1"/>
          <p:nvPr/>
        </p:nvSpPr>
        <p:spPr>
          <a:xfrm>
            <a:off x="837979" y="4891626"/>
            <a:ext cx="4494629" cy="830781"/>
          </a:xfrm>
          <a:prstGeom prst="rect">
            <a:avLst/>
          </a:prstGeom>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r"/>
            <a:r>
              <a:rPr lang="en-US" sz="2399" dirty="0">
                <a:latin typeface="Arial" panose="020B0604020202020204" pitchFamily="34" charset="0"/>
                <a:cs typeface="Arial" panose="020B0604020202020204" pitchFamily="34" charset="0"/>
              </a:rPr>
              <a:t>Quote by: </a:t>
            </a:r>
            <a:r>
              <a:rPr lang="en-US" sz="2399" i="1" dirty="0">
                <a:latin typeface="Arial" panose="020B0604020202020204" pitchFamily="34" charset="0"/>
                <a:cs typeface="Arial" panose="020B0604020202020204" pitchFamily="34" charset="0"/>
              </a:rPr>
              <a:t>Alan Mulally, Former CEO of Ford Motor Company </a:t>
            </a:r>
            <a:endParaRPr lang="en-US" sz="2399" dirty="0">
              <a:latin typeface="Arial" panose="020B0604020202020204" pitchFamily="34" charset="0"/>
              <a:cs typeface="Arial" panose="020B0604020202020204" pitchFamily="34" charset="0"/>
            </a:endParaRPr>
          </a:p>
        </p:txBody>
      </p:sp>
      <p:sp>
        <p:nvSpPr>
          <p:cNvPr id="7" name="TextBox 6"/>
          <p:cNvSpPr txBox="1"/>
          <p:nvPr/>
        </p:nvSpPr>
        <p:spPr>
          <a:xfrm>
            <a:off x="6289087" y="4893957"/>
            <a:ext cx="5671197" cy="830740"/>
          </a:xfrm>
          <a:prstGeom prst="rect">
            <a:avLst/>
          </a:prstGeom>
          <a:noFill/>
        </p:spPr>
        <p:txBody>
          <a:bodyPr wrap="square" rtlCol="0">
            <a:spAutoFit/>
          </a:bodyPr>
          <a:lstStyle/>
          <a:p>
            <a:r>
              <a:rPr lang="en-US" sz="2399" dirty="0">
                <a:latin typeface="Arial" panose="020B0604020202020204" pitchFamily="34" charset="0"/>
                <a:cs typeface="Arial" panose="020B0604020202020204" pitchFamily="34" charset="0"/>
              </a:rPr>
              <a:t>The Ostridge's method of managing risk is hiding its head in the sand…</a:t>
            </a:r>
          </a:p>
        </p:txBody>
      </p:sp>
      <p:sp>
        <p:nvSpPr>
          <p:cNvPr id="3" name="Rectangle 2">
            <a:extLst>
              <a:ext uri="{FF2B5EF4-FFF2-40B4-BE49-F238E27FC236}">
                <a16:creationId xmlns:a16="http://schemas.microsoft.com/office/drawing/2014/main" id="{A3C7D9CA-70BC-4D8D-8A77-7FD9706EF85F}"/>
              </a:ext>
            </a:extLst>
          </p:cNvPr>
          <p:cNvSpPr/>
          <p:nvPr/>
        </p:nvSpPr>
        <p:spPr>
          <a:xfrm>
            <a:off x="6289087" y="5722408"/>
            <a:ext cx="5262447" cy="461665"/>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“Not the WMATA approach”</a:t>
            </a:r>
          </a:p>
        </p:txBody>
      </p:sp>
    </p:spTree>
    <p:extLst>
      <p:ext uri="{BB962C8B-B14F-4D97-AF65-F5344CB8AC3E}">
        <p14:creationId xmlns:p14="http://schemas.microsoft.com/office/powerpoint/2010/main" val="340106487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C24E-8C49-4A0E-972E-6792A8D36036}"/>
              </a:ext>
            </a:extLst>
          </p:cNvPr>
          <p:cNvSpPr>
            <a:spLocks noGrp="1"/>
          </p:cNvSpPr>
          <p:nvPr>
            <p:ph type="title"/>
          </p:nvPr>
        </p:nvSpPr>
        <p:spPr>
          <a:xfrm>
            <a:off x="266700" y="1349951"/>
            <a:ext cx="3680336" cy="968375"/>
          </a:xfrm>
        </p:spPr>
        <p:txBody>
          <a:bodyPr/>
          <a:lstStyle/>
          <a:p>
            <a:r>
              <a:rPr lang="en-US" dirty="0"/>
              <a:t>Questions?</a:t>
            </a:r>
          </a:p>
        </p:txBody>
      </p:sp>
      <p:pic>
        <p:nvPicPr>
          <p:cNvPr id="4" name="Picture 3">
            <a:extLst>
              <a:ext uri="{FF2B5EF4-FFF2-40B4-BE49-F238E27FC236}">
                <a16:creationId xmlns:a16="http://schemas.microsoft.com/office/drawing/2014/main" id="{EC60C222-877C-4E88-8DBC-9C18A985784E}"/>
              </a:ext>
            </a:extLst>
          </p:cNvPr>
          <p:cNvPicPr/>
          <p:nvPr/>
        </p:nvPicPr>
        <p:blipFill>
          <a:blip r:embed="rId2"/>
          <a:stretch>
            <a:fillRect/>
          </a:stretch>
        </p:blipFill>
        <p:spPr>
          <a:xfrm>
            <a:off x="7124700" y="1215343"/>
            <a:ext cx="4288209" cy="4143888"/>
          </a:xfrm>
          <a:prstGeom prst="rect">
            <a:avLst/>
          </a:prstGeom>
        </p:spPr>
      </p:pic>
      <p:sp>
        <p:nvSpPr>
          <p:cNvPr id="6" name="TextBox 5">
            <a:extLst>
              <a:ext uri="{FF2B5EF4-FFF2-40B4-BE49-F238E27FC236}">
                <a16:creationId xmlns:a16="http://schemas.microsoft.com/office/drawing/2014/main" id="{CE2E1DB2-568F-4E60-8AC8-14A174B1257A}"/>
              </a:ext>
            </a:extLst>
          </p:cNvPr>
          <p:cNvSpPr txBox="1"/>
          <p:nvPr/>
        </p:nvSpPr>
        <p:spPr>
          <a:xfrm>
            <a:off x="266700" y="2969320"/>
            <a:ext cx="6654960" cy="2677656"/>
          </a:xfrm>
          <a:prstGeom prst="rect">
            <a:avLst/>
          </a:prstGeom>
          <a:noFill/>
        </p:spPr>
        <p:txBody>
          <a:bodyPr wrap="square" rtlCol="0">
            <a:spAutoFit/>
          </a:bodyPr>
          <a:lstStyle/>
          <a:p>
            <a:r>
              <a:rPr lang="en-US" b="1" dirty="0"/>
              <a:t>Elizabeth Sullivan</a:t>
            </a:r>
          </a:p>
          <a:p>
            <a:r>
              <a:rPr lang="en-US" dirty="0"/>
              <a:t>Vice President, Chief Risk and Audit Officer </a:t>
            </a:r>
          </a:p>
          <a:p>
            <a:r>
              <a:rPr lang="en-US" i="1" dirty="0"/>
              <a:t>Management Audits, Risk and Compliance (MARC)</a:t>
            </a:r>
          </a:p>
          <a:p>
            <a:r>
              <a:rPr lang="en-US" dirty="0"/>
              <a:t>Washington Metropolitan Area Transit Authority</a:t>
            </a:r>
          </a:p>
          <a:p>
            <a:r>
              <a:rPr lang="en-US" dirty="0"/>
              <a:t>600 Fifth Street NW [7D-16]</a:t>
            </a:r>
          </a:p>
          <a:p>
            <a:r>
              <a:rPr lang="en-US" dirty="0"/>
              <a:t>Washington, DC  20001-1234</a:t>
            </a:r>
          </a:p>
          <a:p>
            <a:r>
              <a:rPr lang="en-US" u="sng" dirty="0">
                <a:hlinkClick r:id="rId3"/>
              </a:rPr>
              <a:t>EOSullivan@WMATA.com</a:t>
            </a:r>
            <a:endParaRPr lang="en-US" dirty="0"/>
          </a:p>
        </p:txBody>
      </p:sp>
      <p:sp>
        <p:nvSpPr>
          <p:cNvPr id="3" name="Rectangle 2">
            <a:extLst>
              <a:ext uri="{FF2B5EF4-FFF2-40B4-BE49-F238E27FC236}">
                <a16:creationId xmlns:a16="http://schemas.microsoft.com/office/drawing/2014/main" id="{0D700940-6E5D-459C-B2CB-9E7A5EF84AB9}"/>
              </a:ext>
            </a:extLst>
          </p:cNvPr>
          <p:cNvSpPr/>
          <p:nvPr/>
        </p:nvSpPr>
        <p:spPr>
          <a:xfrm>
            <a:off x="88900" y="0"/>
            <a:ext cx="1688283" cy="461665"/>
          </a:xfrm>
          <a:prstGeom prst="rect">
            <a:avLst/>
          </a:prstGeom>
        </p:spPr>
        <p:txBody>
          <a:bodyPr wrap="none">
            <a:spAutoFit/>
          </a:bodyPr>
          <a:lstStyle/>
          <a:p>
            <a:pPr lvl="0">
              <a:defRPr/>
            </a:pPr>
            <a:r>
              <a:rPr lang="en-US" b="1" dirty="0">
                <a:solidFill>
                  <a:sysClr val="window" lastClr="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Questions</a:t>
            </a:r>
          </a:p>
        </p:txBody>
      </p:sp>
    </p:spTree>
    <p:extLst>
      <p:ext uri="{BB962C8B-B14F-4D97-AF65-F5344CB8AC3E}">
        <p14:creationId xmlns:p14="http://schemas.microsoft.com/office/powerpoint/2010/main" val="234747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8107-706F-497F-8E1C-6EECDC9AF288}"/>
              </a:ext>
            </a:extLst>
          </p:cNvPr>
          <p:cNvSpPr>
            <a:spLocks noGrp="1"/>
          </p:cNvSpPr>
          <p:nvPr>
            <p:ph type="title"/>
          </p:nvPr>
        </p:nvSpPr>
        <p:spPr>
          <a:xfrm>
            <a:off x="405420" y="1170205"/>
            <a:ext cx="11655564" cy="968375"/>
          </a:xfrm>
        </p:spPr>
        <p:txBody>
          <a:bodyPr>
            <a:normAutofit fontScale="90000"/>
          </a:bodyPr>
          <a:lstStyle/>
          <a:p>
            <a:r>
              <a:rPr lang="en-US" sz="3300" dirty="0"/>
              <a:t>Liz Sullivan</a:t>
            </a:r>
            <a:br>
              <a:rPr lang="en-US" sz="3300" dirty="0"/>
            </a:br>
            <a:r>
              <a:rPr lang="en-US" sz="3300" b="1" dirty="0"/>
              <a:t>Vice President, Chief Risk and Audit Officer </a:t>
            </a:r>
            <a:br>
              <a:rPr lang="en-US" sz="3300" b="1" dirty="0"/>
            </a:br>
            <a:r>
              <a:rPr lang="en-US" sz="3300" dirty="0"/>
              <a:t>Management Audits, Risk and Compliance (MARC)</a:t>
            </a:r>
            <a:br>
              <a:rPr lang="en-US" sz="4000" dirty="0"/>
            </a:br>
            <a:endParaRPr lang="en-US" sz="3900" b="1" dirty="0"/>
          </a:p>
        </p:txBody>
      </p:sp>
      <p:sp>
        <p:nvSpPr>
          <p:cNvPr id="3" name="Text Placeholder 2">
            <a:extLst>
              <a:ext uri="{FF2B5EF4-FFF2-40B4-BE49-F238E27FC236}">
                <a16:creationId xmlns:a16="http://schemas.microsoft.com/office/drawing/2014/main" id="{43F315E1-BEE4-4ACE-BE8F-39B08AE32BF7}"/>
              </a:ext>
            </a:extLst>
          </p:cNvPr>
          <p:cNvSpPr>
            <a:spLocks noGrp="1"/>
          </p:cNvSpPr>
          <p:nvPr>
            <p:ph type="body" sz="quarter" idx="10"/>
          </p:nvPr>
        </p:nvSpPr>
        <p:spPr>
          <a:xfrm>
            <a:off x="0" y="16236"/>
            <a:ext cx="8333290" cy="444500"/>
          </a:xfrm>
        </p:spPr>
        <p:txBody>
          <a:bodyPr/>
          <a:lstStyle/>
          <a:p>
            <a:r>
              <a:rPr lang="en-US" sz="2400" dirty="0"/>
              <a:t>Office of Management Audits, Risk and Compliance </a:t>
            </a:r>
          </a:p>
        </p:txBody>
      </p:sp>
      <p:sp>
        <p:nvSpPr>
          <p:cNvPr id="4" name="Rectangle 3">
            <a:extLst>
              <a:ext uri="{FF2B5EF4-FFF2-40B4-BE49-F238E27FC236}">
                <a16:creationId xmlns:a16="http://schemas.microsoft.com/office/drawing/2014/main" id="{3F5B37BA-38FF-4A10-A319-40850018FE55}"/>
              </a:ext>
            </a:extLst>
          </p:cNvPr>
          <p:cNvSpPr/>
          <p:nvPr/>
        </p:nvSpPr>
        <p:spPr>
          <a:xfrm>
            <a:off x="399809" y="2141104"/>
            <a:ext cx="6684862" cy="4093428"/>
          </a:xfrm>
          <a:prstGeom prst="rect">
            <a:avLst/>
          </a:prstGeom>
        </p:spPr>
        <p:txBody>
          <a:bodyPr wrap="square">
            <a:spAutoFit/>
          </a:bodyPr>
          <a:lstStyle/>
          <a:p>
            <a:pPr algn="just"/>
            <a:r>
              <a:rPr lang="en-US" sz="2000" dirty="0">
                <a:latin typeface="Segoe UI" panose="020B0502040204020203" pitchFamily="34" charset="0"/>
                <a:ea typeface="Calibri" panose="020F0502020204030204" pitchFamily="34" charset="0"/>
              </a:rPr>
              <a:t>Ms. Sullivan heads the </a:t>
            </a:r>
            <a:r>
              <a:rPr lang="en-US" sz="2000" dirty="0"/>
              <a:t>Office of Management Audits, Risk and Compliance, and leads the internal audit function in providing assurance and advisory services that enable change for strong organizational governance, internal controls, and effective risk management. She has over 22 years of audit, risk management, and financial industry experience. In addition to internal audits and assurances services, her office has also taken on the responsibility of facilitating Enterprise Risk Management (ERM) across the organization. </a:t>
            </a:r>
          </a:p>
          <a:p>
            <a:pPr algn="just"/>
            <a:endParaRPr lang="en-US" sz="1400" dirty="0">
              <a:latin typeface="Segoe UI" panose="020B0502040204020203" pitchFamily="34" charset="0"/>
              <a:ea typeface="Calibri" panose="020F0502020204030204" pitchFamily="34" charset="0"/>
            </a:endParaRPr>
          </a:p>
          <a:p>
            <a:pPr algn="just"/>
            <a:r>
              <a:rPr lang="en-US" sz="2000" dirty="0">
                <a:latin typeface="Segoe UI" panose="020B0502040204020203" pitchFamily="34" charset="0"/>
                <a:ea typeface="Calibri" panose="020F0502020204030204" pitchFamily="34" charset="0"/>
              </a:rPr>
              <a:t>Ms. Sullivan will be speaking on integrating risk management to improve performance and decision making.</a:t>
            </a:r>
          </a:p>
        </p:txBody>
      </p:sp>
      <p:pic>
        <p:nvPicPr>
          <p:cNvPr id="6" name="Picture 5">
            <a:extLst>
              <a:ext uri="{FF2B5EF4-FFF2-40B4-BE49-F238E27FC236}">
                <a16:creationId xmlns:a16="http://schemas.microsoft.com/office/drawing/2014/main" id="{1D56F4A8-4370-4057-9496-1DC4BB569131}"/>
              </a:ext>
            </a:extLst>
          </p:cNvPr>
          <p:cNvPicPr>
            <a:picLocks noChangeAspect="1"/>
          </p:cNvPicPr>
          <p:nvPr/>
        </p:nvPicPr>
        <p:blipFill>
          <a:blip r:embed="rId3"/>
          <a:stretch>
            <a:fillRect/>
          </a:stretch>
        </p:blipFill>
        <p:spPr>
          <a:xfrm>
            <a:off x="7499916" y="2848049"/>
            <a:ext cx="3907745" cy="2679539"/>
          </a:xfrm>
          <a:prstGeom prst="rect">
            <a:avLst/>
          </a:prstGeom>
        </p:spPr>
      </p:pic>
    </p:spTree>
    <p:extLst>
      <p:ext uri="{BB962C8B-B14F-4D97-AF65-F5344CB8AC3E}">
        <p14:creationId xmlns:p14="http://schemas.microsoft.com/office/powerpoint/2010/main" val="331714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D1D58-4516-4273-85E0-D09247F1F9BD}"/>
              </a:ext>
            </a:extLst>
          </p:cNvPr>
          <p:cNvSpPr>
            <a:spLocks noGrp="1"/>
          </p:cNvSpPr>
          <p:nvPr>
            <p:ph type="body" sz="quarter" idx="10"/>
          </p:nvPr>
        </p:nvSpPr>
        <p:spPr>
          <a:xfrm>
            <a:off x="0" y="0"/>
            <a:ext cx="6858000" cy="444500"/>
          </a:xfrm>
        </p:spPr>
        <p:txBody>
          <a:bodyPr/>
          <a:lstStyle/>
          <a:p>
            <a:r>
              <a:rPr lang="en-US" sz="2400" dirty="0"/>
              <a:t>WMATA In Transition</a:t>
            </a:r>
          </a:p>
        </p:txBody>
      </p:sp>
      <p:sp>
        <p:nvSpPr>
          <p:cNvPr id="4" name="Title 1">
            <a:extLst>
              <a:ext uri="{FF2B5EF4-FFF2-40B4-BE49-F238E27FC236}">
                <a16:creationId xmlns:a16="http://schemas.microsoft.com/office/drawing/2014/main" id="{E29E7597-589F-4B54-8B9D-CE0FD3A829E5}"/>
              </a:ext>
            </a:extLst>
          </p:cNvPr>
          <p:cNvSpPr>
            <a:spLocks noGrp="1"/>
          </p:cNvSpPr>
          <p:nvPr>
            <p:ph type="title"/>
          </p:nvPr>
        </p:nvSpPr>
        <p:spPr>
          <a:xfrm>
            <a:off x="333219" y="620431"/>
            <a:ext cx="9426030" cy="530798"/>
          </a:xfrm>
        </p:spPr>
        <p:txBody>
          <a:bodyPr>
            <a:normAutofit fontScale="90000"/>
          </a:bodyPr>
          <a:lstStyle/>
          <a:p>
            <a:pPr algn="ctr"/>
            <a:br>
              <a:rPr lang="en-US" dirty="0">
                <a:solidFill>
                  <a:srgbClr val="1F4E79"/>
                </a:solidFill>
                <a:latin typeface="Helvetica" panose="020B0604020202020204" pitchFamily="34" charset="0"/>
                <a:cs typeface="Helvetica" panose="020B0604020202020204" pitchFamily="34" charset="0"/>
              </a:rPr>
            </a:br>
            <a:r>
              <a:rPr lang="en-US" sz="3999" dirty="0">
                <a:solidFill>
                  <a:srgbClr val="1F4E79"/>
                </a:solidFill>
                <a:latin typeface="Helvetica" panose="020B0604020202020204" pitchFamily="34" charset="0"/>
                <a:cs typeface="Helvetica" panose="020B0604020202020204" pitchFamily="34" charset="0"/>
              </a:rPr>
              <a:t>MARC Supports Business Transformation </a:t>
            </a:r>
            <a:br>
              <a:rPr lang="en-US" sz="3999" dirty="0">
                <a:solidFill>
                  <a:srgbClr val="1F4E79"/>
                </a:solidFill>
                <a:latin typeface="Helvetica" panose="020B0604020202020204" pitchFamily="34" charset="0"/>
                <a:cs typeface="Helvetica" panose="020B0604020202020204" pitchFamily="34" charset="0"/>
              </a:rPr>
            </a:br>
            <a:endParaRPr lang="en-US" sz="3999" dirty="0">
              <a:solidFill>
                <a:srgbClr val="1F4E79"/>
              </a:solidFill>
              <a:latin typeface="Helvetica" panose="020B0604020202020204" pitchFamily="34" charset="0"/>
              <a:cs typeface="Helvetica" panose="020B0604020202020204" pitchFamily="34" charset="0"/>
            </a:endParaRPr>
          </a:p>
        </p:txBody>
      </p:sp>
      <p:sp>
        <p:nvSpPr>
          <p:cNvPr id="5" name="Content Placeholder 2">
            <a:extLst>
              <a:ext uri="{FF2B5EF4-FFF2-40B4-BE49-F238E27FC236}">
                <a16:creationId xmlns:a16="http://schemas.microsoft.com/office/drawing/2014/main" id="{95D4BFF8-10EC-42BF-82B1-98654D552C0B}"/>
              </a:ext>
            </a:extLst>
          </p:cNvPr>
          <p:cNvSpPr txBox="1">
            <a:spLocks/>
          </p:cNvSpPr>
          <p:nvPr/>
        </p:nvSpPr>
        <p:spPr>
          <a:xfrm>
            <a:off x="674413" y="1421196"/>
            <a:ext cx="10325682" cy="4796590"/>
          </a:xfrm>
          <a:prstGeom prst="rect">
            <a:avLst/>
          </a:prstGeom>
        </p:spPr>
        <p:txBody>
          <a:bodyPr>
            <a:normAutofit fontScale="85000" lnSpcReduction="20000"/>
          </a:bodyPr>
          <a:lstStyle>
            <a:lvl1pPr marL="457101" indent="-457101" algn="l" defTabSz="609468" rtl="0" eaLnBrk="1" latinLnBrk="0" hangingPunct="1">
              <a:spcBef>
                <a:spcPct val="20000"/>
              </a:spcBef>
              <a:buFont typeface="Wingdings" charset="2"/>
              <a:buChar char="§"/>
              <a:defRPr sz="2800" kern="1200">
                <a:solidFill>
                  <a:schemeClr val="tx1"/>
                </a:solidFill>
                <a:latin typeface="Helvetica"/>
                <a:ea typeface="+mn-ea"/>
                <a:cs typeface="Helvetica"/>
              </a:defRPr>
            </a:lvl1pPr>
            <a:lvl2pPr marL="990385" indent="-380917" algn="l" defTabSz="609468" rtl="0" eaLnBrk="1" latinLnBrk="0" hangingPunct="1">
              <a:spcBef>
                <a:spcPct val="20000"/>
              </a:spcBef>
              <a:buFont typeface="Arial"/>
              <a:buChar char="•"/>
              <a:defRPr sz="2400" kern="1200">
                <a:solidFill>
                  <a:schemeClr val="tx1"/>
                </a:solidFill>
                <a:latin typeface="Helvetica"/>
                <a:ea typeface="+mn-ea"/>
                <a:cs typeface="Helvetica"/>
              </a:defRPr>
            </a:lvl2pPr>
            <a:lvl3pPr marL="1523669" indent="-304735" algn="l" defTabSz="609468" rtl="0" eaLnBrk="1" latinLnBrk="0" hangingPunct="1">
              <a:spcBef>
                <a:spcPct val="20000"/>
              </a:spcBef>
              <a:buFont typeface="Arial"/>
              <a:buChar char="•"/>
              <a:defRPr sz="1800" kern="1200">
                <a:solidFill>
                  <a:schemeClr val="tx1"/>
                </a:solidFill>
                <a:latin typeface="Helvetica"/>
                <a:ea typeface="+mn-ea"/>
                <a:cs typeface="Helvetica"/>
              </a:defRPr>
            </a:lvl3pPr>
            <a:lvl4pPr marL="2133139"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4pPr>
            <a:lvl5pPr marL="2742605" indent="-304735" algn="l" defTabSz="609468" rtl="0" eaLnBrk="1" latinLnBrk="0" hangingPunct="1">
              <a:spcBef>
                <a:spcPct val="20000"/>
              </a:spcBef>
              <a:buFont typeface="Arial"/>
              <a:buChar char="•"/>
              <a:defRPr sz="1600" kern="1200">
                <a:solidFill>
                  <a:schemeClr val="tx1"/>
                </a:solidFill>
                <a:latin typeface="Helvetica"/>
                <a:ea typeface="+mn-ea"/>
                <a:cs typeface="Helvetica"/>
              </a:defRPr>
            </a:lvl5pPr>
            <a:lvl6pPr marL="3352073" indent="-304735" algn="l" defTabSz="609468" rtl="0" eaLnBrk="1" latinLnBrk="0" hangingPunct="1">
              <a:spcBef>
                <a:spcPct val="20000"/>
              </a:spcBef>
              <a:buFont typeface="Arial"/>
              <a:buChar char="•"/>
              <a:defRPr sz="2700" kern="1200">
                <a:solidFill>
                  <a:schemeClr val="tx1"/>
                </a:solidFill>
                <a:latin typeface="+mn-lt"/>
                <a:ea typeface="+mn-ea"/>
                <a:cs typeface="+mn-cs"/>
              </a:defRPr>
            </a:lvl6pPr>
            <a:lvl7pPr marL="3961541" indent="-304735" algn="l" defTabSz="609468" rtl="0" eaLnBrk="1" latinLnBrk="0" hangingPunct="1">
              <a:spcBef>
                <a:spcPct val="20000"/>
              </a:spcBef>
              <a:buFont typeface="Arial"/>
              <a:buChar char="•"/>
              <a:defRPr sz="2700" kern="1200">
                <a:solidFill>
                  <a:schemeClr val="tx1"/>
                </a:solidFill>
                <a:latin typeface="+mn-lt"/>
                <a:ea typeface="+mn-ea"/>
                <a:cs typeface="+mn-cs"/>
              </a:defRPr>
            </a:lvl7pPr>
            <a:lvl8pPr marL="4571009" indent="-304735" algn="l" defTabSz="609468" rtl="0" eaLnBrk="1" latinLnBrk="0" hangingPunct="1">
              <a:spcBef>
                <a:spcPct val="20000"/>
              </a:spcBef>
              <a:buFont typeface="Arial"/>
              <a:buChar char="•"/>
              <a:defRPr sz="2700" kern="1200">
                <a:solidFill>
                  <a:schemeClr val="tx1"/>
                </a:solidFill>
                <a:latin typeface="+mn-lt"/>
                <a:ea typeface="+mn-ea"/>
                <a:cs typeface="+mn-cs"/>
              </a:defRPr>
            </a:lvl8pPr>
            <a:lvl9pPr marL="5180477" indent="-304735" algn="l" defTabSz="609468" rtl="0" eaLnBrk="1" latinLnBrk="0" hangingPunct="1">
              <a:spcBef>
                <a:spcPct val="20000"/>
              </a:spcBef>
              <a:buFont typeface="Arial"/>
              <a:buChar char="•"/>
              <a:defRPr sz="2700" kern="1200">
                <a:solidFill>
                  <a:schemeClr val="tx1"/>
                </a:solidFill>
                <a:latin typeface="+mn-lt"/>
                <a:ea typeface="+mn-ea"/>
                <a:cs typeface="+mn-cs"/>
              </a:defRPr>
            </a:lvl9pPr>
          </a:lstStyle>
          <a:p>
            <a:pPr marL="0" indent="0">
              <a:buFont typeface="Wingdings" charset="2"/>
              <a:buNone/>
            </a:pPr>
            <a:r>
              <a:rPr lang="en-US" sz="2400" dirty="0">
                <a:latin typeface="Helvetica" panose="020B0604020202020204" pitchFamily="34" charset="0"/>
                <a:cs typeface="Helvetica" panose="020B0604020202020204" pitchFamily="34" charset="0"/>
              </a:rPr>
              <a:t>MARC welcomes partnership opportunities to transform our transit business aiming the momentum toward meeting the relevant needs of our ridership community and achieving stakeholder goals and objectives.  We strive to accomplish business transformation by:   </a:t>
            </a:r>
          </a:p>
          <a:p>
            <a:pPr marL="0" indent="0">
              <a:buNone/>
            </a:pPr>
            <a:endParaRPr lang="en-US" sz="2400" dirty="0">
              <a:latin typeface="Helvetica" panose="020B0604020202020204" pitchFamily="34" charset="0"/>
              <a:cs typeface="Helvetica" panose="020B0604020202020204" pitchFamily="34" charset="0"/>
            </a:endParaRPr>
          </a:p>
          <a:p>
            <a:pPr marL="0" indent="0">
              <a:buNone/>
            </a:pPr>
            <a:r>
              <a:rPr lang="en-US" sz="2400" dirty="0">
                <a:latin typeface="Helvetica" panose="020B0604020202020204" pitchFamily="34" charset="0"/>
                <a:cs typeface="Helvetica" panose="020B0604020202020204" pitchFamily="34" charset="0"/>
              </a:rPr>
              <a:t>Advising and supporting management in the three lines of defense (3LoD) model.</a:t>
            </a:r>
          </a:p>
          <a:p>
            <a:pPr marL="0" indent="0">
              <a:buNone/>
            </a:pPr>
            <a:endParaRPr lang="en-US" sz="24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Management owns risk, and the responsibility for identifying, monitoring, and executing appropriate risk responses in business planning and performance results to achieve business objectives.</a:t>
            </a:r>
          </a:p>
          <a:p>
            <a:pPr marL="457200" indent="-457200">
              <a:buFont typeface="+mj-lt"/>
              <a:buAutoNum type="arabicPeriod"/>
            </a:pPr>
            <a:endParaRPr lang="en-US" sz="24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MARC supports management ownership of its risk by providing facilitated Risk Control Self Assessments (RCAS) to identify potential problems and in defining the appropriate strategies to mitigate risk impact on business objectives. </a:t>
            </a:r>
          </a:p>
          <a:p>
            <a:pPr marL="457200" indent="-457200">
              <a:buFont typeface="+mj-lt"/>
              <a:buAutoNum type="arabicPeriod"/>
            </a:pPr>
            <a:endParaRPr lang="en-US" sz="24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MARC provides independent audits and assurance by applying risk-based evaluations that inform management of high risk zones and opportunities to further improve processes and controls. </a:t>
            </a:r>
          </a:p>
          <a:p>
            <a:pPr marL="0" indent="0">
              <a:buNone/>
            </a:pPr>
            <a:endParaRPr lang="en-US" sz="2400" dirty="0">
              <a:latin typeface="Segoe UI" panose="020B0502040204020203" pitchFamily="34" charset="0"/>
              <a:cs typeface="Segoe UI" panose="020B0502040204020203" pitchFamily="34" charset="0"/>
            </a:endParaRPr>
          </a:p>
          <a:p>
            <a:pPr>
              <a:buFont typeface="Wingdings" panose="05000000000000000000" pitchFamily="2" charset="2"/>
              <a:buChar char="§"/>
            </a:pPr>
            <a:endParaRPr lang="en-US" sz="1799" dirty="0">
              <a:latin typeface="Segoe UI" panose="020B0502040204020203" pitchFamily="34" charset="0"/>
              <a:cs typeface="Segoe UI" panose="020B0502040204020203" pitchFamily="34" charset="0"/>
            </a:endParaRPr>
          </a:p>
          <a:p>
            <a:pPr marL="0" indent="0">
              <a:buFont typeface="Wingdings" charset="2"/>
              <a:buNone/>
            </a:pPr>
            <a:endParaRPr lang="en-US" dirty="0"/>
          </a:p>
        </p:txBody>
      </p:sp>
    </p:spTree>
    <p:extLst>
      <p:ext uri="{BB962C8B-B14F-4D97-AF65-F5344CB8AC3E}">
        <p14:creationId xmlns:p14="http://schemas.microsoft.com/office/powerpoint/2010/main" val="156382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1DE27A-4AB0-4642-9A98-A1911E3E0A5D}"/>
              </a:ext>
            </a:extLst>
          </p:cNvPr>
          <p:cNvSpPr>
            <a:spLocks noGrp="1"/>
          </p:cNvSpPr>
          <p:nvPr>
            <p:ph type="body" sz="quarter" idx="10"/>
          </p:nvPr>
        </p:nvSpPr>
        <p:spPr>
          <a:xfrm>
            <a:off x="0" y="19903"/>
            <a:ext cx="8703419" cy="354448"/>
          </a:xfrm>
        </p:spPr>
        <p:txBody>
          <a:bodyPr/>
          <a:lstStyle/>
          <a:p>
            <a:r>
              <a:rPr lang="en-US" sz="2400" dirty="0"/>
              <a:t>Risk Management is Everyone’s Responsibility </a:t>
            </a:r>
          </a:p>
        </p:txBody>
      </p:sp>
      <p:sp>
        <p:nvSpPr>
          <p:cNvPr id="52" name="Rounded Rectangle 5">
            <a:extLst>
              <a:ext uri="{FF2B5EF4-FFF2-40B4-BE49-F238E27FC236}">
                <a16:creationId xmlns:a16="http://schemas.microsoft.com/office/drawing/2014/main" id="{A3615A9B-6DDC-4FA9-BD0C-164E84EE59DA}"/>
              </a:ext>
            </a:extLst>
          </p:cNvPr>
          <p:cNvSpPr/>
          <p:nvPr/>
        </p:nvSpPr>
        <p:spPr>
          <a:xfrm>
            <a:off x="185941" y="2359177"/>
            <a:ext cx="6144926" cy="29972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Metro’s General Manager and CEO, Executive and Senior Management </a:t>
            </a:r>
          </a:p>
        </p:txBody>
      </p:sp>
      <p:pic>
        <p:nvPicPr>
          <p:cNvPr id="53" name="Picture 52">
            <a:extLst>
              <a:ext uri="{FF2B5EF4-FFF2-40B4-BE49-F238E27FC236}">
                <a16:creationId xmlns:a16="http://schemas.microsoft.com/office/drawing/2014/main" id="{0B26EE74-2247-4B96-A276-141B180AC6A3}"/>
              </a:ext>
            </a:extLst>
          </p:cNvPr>
          <p:cNvPicPr>
            <a:picLocks noChangeAspect="1"/>
          </p:cNvPicPr>
          <p:nvPr/>
        </p:nvPicPr>
        <p:blipFill>
          <a:blip r:embed="rId3"/>
          <a:stretch>
            <a:fillRect/>
          </a:stretch>
        </p:blipFill>
        <p:spPr>
          <a:xfrm>
            <a:off x="6968774" y="2084947"/>
            <a:ext cx="292800" cy="3432813"/>
          </a:xfrm>
          <a:prstGeom prst="rect">
            <a:avLst/>
          </a:prstGeom>
        </p:spPr>
      </p:pic>
      <p:sp>
        <p:nvSpPr>
          <p:cNvPr id="54" name="Rounded Rectangle 6">
            <a:extLst>
              <a:ext uri="{FF2B5EF4-FFF2-40B4-BE49-F238E27FC236}">
                <a16:creationId xmlns:a16="http://schemas.microsoft.com/office/drawing/2014/main" id="{D1D73585-FB38-4AC8-BC39-D31DBC94DD1E}"/>
              </a:ext>
            </a:extLst>
          </p:cNvPr>
          <p:cNvSpPr/>
          <p:nvPr/>
        </p:nvSpPr>
        <p:spPr>
          <a:xfrm>
            <a:off x="4256506" y="1879192"/>
            <a:ext cx="2514600" cy="34734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Board of Directors and Committees </a:t>
            </a:r>
          </a:p>
        </p:txBody>
      </p:sp>
      <p:sp>
        <p:nvSpPr>
          <p:cNvPr id="55" name="Rectangle 54">
            <a:extLst>
              <a:ext uri="{FF2B5EF4-FFF2-40B4-BE49-F238E27FC236}">
                <a16:creationId xmlns:a16="http://schemas.microsoft.com/office/drawing/2014/main" id="{16094528-B211-466E-991E-BB01AAC576D9}"/>
              </a:ext>
            </a:extLst>
          </p:cNvPr>
          <p:cNvSpPr/>
          <p:nvPr/>
        </p:nvSpPr>
        <p:spPr>
          <a:xfrm>
            <a:off x="217011" y="3731711"/>
            <a:ext cx="1671320" cy="17811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Management Functions  </a:t>
            </a:r>
          </a:p>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Metro Departments and Offices</a:t>
            </a:r>
          </a:p>
          <a:p>
            <a:pPr marL="0" marR="0" algn="ctr">
              <a:lnSpc>
                <a:spcPct val="107000"/>
              </a:lnSpc>
              <a:spcBef>
                <a:spcPts val="0"/>
              </a:spcBef>
              <a:spcAft>
                <a:spcPts val="800"/>
              </a:spcAft>
            </a:pPr>
            <a:r>
              <a:rPr lang="en-US" sz="900" b="1" i="1" dirty="0">
                <a:effectLst/>
                <a:ea typeface="Calibri" panose="020F0502020204030204" pitchFamily="34" charset="0"/>
                <a:cs typeface="Times New Roman" panose="02020603050405020304" pitchFamily="18" charset="0"/>
              </a:rPr>
              <a:t>Management owns and manages risks and internal controls</a:t>
            </a:r>
            <a:endParaRPr lang="en-US" sz="1100" dirty="0">
              <a:effectLst/>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D836908C-BC0D-40F0-BF2F-99AF4F2E92B2}"/>
              </a:ext>
            </a:extLst>
          </p:cNvPr>
          <p:cNvSpPr/>
          <p:nvPr/>
        </p:nvSpPr>
        <p:spPr>
          <a:xfrm>
            <a:off x="2269243" y="3715280"/>
            <a:ext cx="1728470" cy="18000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Safety Oversight </a:t>
            </a: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Quality Assurance </a:t>
            </a: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Information Security </a:t>
            </a: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Physical Security  </a:t>
            </a: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Enterprise Risk Management</a:t>
            </a:r>
          </a:p>
          <a:p>
            <a:pPr marL="0" marR="0" algn="ctr">
              <a:lnSpc>
                <a:spcPct val="107000"/>
              </a:lnSpc>
              <a:spcBef>
                <a:spcPts val="0"/>
              </a:spcBef>
              <a:spcAft>
                <a:spcPts val="800"/>
              </a:spcAft>
            </a:pPr>
            <a:r>
              <a:rPr lang="en-US" sz="900" b="1" i="1"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900" b="1" i="1" dirty="0">
                <a:effectLst/>
                <a:ea typeface="Calibri" panose="020F0502020204030204" pitchFamily="34" charset="0"/>
                <a:cs typeface="Times New Roman" panose="02020603050405020304" pitchFamily="18" charset="0"/>
              </a:rPr>
              <a:t>Internal Compliance and Monitoring Activities </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900" b="1" i="1"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CDBE14F1-D4CE-4B14-828E-8F27DE5F2349}"/>
              </a:ext>
            </a:extLst>
          </p:cNvPr>
          <p:cNvSpPr/>
          <p:nvPr/>
        </p:nvSpPr>
        <p:spPr>
          <a:xfrm>
            <a:off x="4464188" y="3715280"/>
            <a:ext cx="1895475" cy="178117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900"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ea typeface="Calibri" panose="020F0502020204030204" pitchFamily="34" charset="0"/>
                <a:cs typeface="Times New Roman" panose="02020603050405020304" pitchFamily="18" charset="0"/>
              </a:rPr>
              <a:t>Internal Audits</a:t>
            </a:r>
          </a:p>
          <a:p>
            <a:pPr marL="0" marR="0" algn="ctr">
              <a:lnSpc>
                <a:spcPct val="107000"/>
              </a:lnSpc>
              <a:spcBef>
                <a:spcPts val="0"/>
              </a:spcBef>
              <a:spcAft>
                <a:spcPts val="800"/>
              </a:spcAft>
            </a:pPr>
            <a:r>
              <a:rPr lang="en-US" sz="900" b="1" i="1" dirty="0">
                <a:effectLst/>
                <a:ea typeface="Calibri" panose="020F0502020204030204" pitchFamily="34" charset="0"/>
                <a:cs typeface="Times New Roman" panose="02020603050405020304" pitchFamily="18" charset="0"/>
              </a:rPr>
              <a:t> Management Audit and Assurance Services </a:t>
            </a:r>
            <a:endParaRPr lang="en-US" sz="1100" dirty="0">
              <a:effectLst/>
              <a:ea typeface="Calibri" panose="020F0502020204030204" pitchFamily="34" charset="0"/>
              <a:cs typeface="Times New Roman" panose="02020603050405020304" pitchFamily="18" charset="0"/>
            </a:endParaRPr>
          </a:p>
        </p:txBody>
      </p:sp>
      <p:sp>
        <p:nvSpPr>
          <p:cNvPr id="58" name="Rectangle 57">
            <a:extLst>
              <a:ext uri="{FF2B5EF4-FFF2-40B4-BE49-F238E27FC236}">
                <a16:creationId xmlns:a16="http://schemas.microsoft.com/office/drawing/2014/main" id="{1EA76F74-3F88-4688-AA22-0D4C26D075E4}"/>
              </a:ext>
            </a:extLst>
          </p:cNvPr>
          <p:cNvSpPr/>
          <p:nvPr/>
        </p:nvSpPr>
        <p:spPr>
          <a:xfrm>
            <a:off x="226536" y="3153854"/>
            <a:ext cx="1661795" cy="2520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1</a:t>
            </a:r>
            <a:r>
              <a:rPr lang="en-US" sz="1100" baseline="30000" dirty="0">
                <a:effectLst/>
                <a:ea typeface="Calibri" panose="020F0502020204030204" pitchFamily="34" charset="0"/>
                <a:cs typeface="Times New Roman" panose="02020603050405020304" pitchFamily="18" charset="0"/>
              </a:rPr>
              <a:t>st</a:t>
            </a:r>
            <a:r>
              <a:rPr lang="en-US" sz="1100" dirty="0">
                <a:effectLst/>
                <a:ea typeface="Calibri" panose="020F0502020204030204" pitchFamily="34" charset="0"/>
                <a:cs typeface="Times New Roman" panose="02020603050405020304" pitchFamily="18" charset="0"/>
              </a:rPr>
              <a:t> Line of Defense </a:t>
            </a:r>
          </a:p>
        </p:txBody>
      </p:sp>
      <p:sp>
        <p:nvSpPr>
          <p:cNvPr id="59" name="Rectangle 58">
            <a:extLst>
              <a:ext uri="{FF2B5EF4-FFF2-40B4-BE49-F238E27FC236}">
                <a16:creationId xmlns:a16="http://schemas.microsoft.com/office/drawing/2014/main" id="{1B085FEB-DE20-470A-8460-7711D36EB911}"/>
              </a:ext>
            </a:extLst>
          </p:cNvPr>
          <p:cNvSpPr/>
          <p:nvPr/>
        </p:nvSpPr>
        <p:spPr>
          <a:xfrm>
            <a:off x="2269243" y="3156871"/>
            <a:ext cx="1728470" cy="2520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2</a:t>
            </a:r>
            <a:r>
              <a:rPr lang="en-US" sz="1100" baseline="30000" dirty="0">
                <a:effectLst/>
                <a:ea typeface="Calibri" panose="020F0502020204030204" pitchFamily="34" charset="0"/>
                <a:cs typeface="Times New Roman" panose="02020603050405020304" pitchFamily="18" charset="0"/>
              </a:rPr>
              <a:t>nd</a:t>
            </a:r>
            <a:r>
              <a:rPr lang="en-US" sz="1100" dirty="0">
                <a:effectLst/>
                <a:ea typeface="Calibri" panose="020F0502020204030204" pitchFamily="34" charset="0"/>
                <a:cs typeface="Times New Roman" panose="02020603050405020304" pitchFamily="18" charset="0"/>
              </a:rPr>
              <a:t> Line of Defense </a:t>
            </a:r>
          </a:p>
        </p:txBody>
      </p:sp>
      <p:sp>
        <p:nvSpPr>
          <p:cNvPr id="60" name="Rectangle 59">
            <a:extLst>
              <a:ext uri="{FF2B5EF4-FFF2-40B4-BE49-F238E27FC236}">
                <a16:creationId xmlns:a16="http://schemas.microsoft.com/office/drawing/2014/main" id="{AA94F0F1-8188-4D66-A97D-FA8186FC5F97}"/>
              </a:ext>
            </a:extLst>
          </p:cNvPr>
          <p:cNvSpPr/>
          <p:nvPr/>
        </p:nvSpPr>
        <p:spPr>
          <a:xfrm>
            <a:off x="4459484" y="3156872"/>
            <a:ext cx="1913255" cy="252095"/>
          </a:xfrm>
          <a:prstGeom prst="rect">
            <a:avLst/>
          </a:prstGeom>
          <a:solidFill>
            <a:srgbClr val="5B9BD5"/>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a:t>
            </a:r>
            <a:r>
              <a:rPr lang="en-US" sz="1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Line of Defense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67FC50F9-0468-47C6-9D79-D88B575C8A17}"/>
              </a:ext>
            </a:extLst>
          </p:cNvPr>
          <p:cNvSpPr/>
          <p:nvPr/>
        </p:nvSpPr>
        <p:spPr>
          <a:xfrm>
            <a:off x="132405" y="691584"/>
            <a:ext cx="12240932" cy="584775"/>
          </a:xfrm>
          <a:prstGeom prst="rect">
            <a:avLst/>
          </a:prstGeom>
        </p:spPr>
        <p:txBody>
          <a:bodyPr wrap="square">
            <a:spAutoFit/>
          </a:bodyPr>
          <a:lstStyle/>
          <a:p>
            <a:r>
              <a:rPr lang="en-US" sz="1600" b="1" dirty="0"/>
              <a:t>The Three Lines of Defense Model provides a simple and effective way to illustrate Metro’s cohesive and coordinated approach to managing</a:t>
            </a:r>
          </a:p>
          <a:p>
            <a:r>
              <a:rPr lang="en-US" sz="1600" b="1" dirty="0"/>
              <a:t>risks to the achievement of objectives.</a:t>
            </a:r>
          </a:p>
        </p:txBody>
      </p:sp>
      <p:sp>
        <p:nvSpPr>
          <p:cNvPr id="63" name="Rectangle 62">
            <a:extLst>
              <a:ext uri="{FF2B5EF4-FFF2-40B4-BE49-F238E27FC236}">
                <a16:creationId xmlns:a16="http://schemas.microsoft.com/office/drawing/2014/main" id="{0317B140-2754-47C0-B6AA-BDD62072B167}"/>
              </a:ext>
            </a:extLst>
          </p:cNvPr>
          <p:cNvSpPr/>
          <p:nvPr/>
        </p:nvSpPr>
        <p:spPr>
          <a:xfrm>
            <a:off x="7824416" y="1354088"/>
            <a:ext cx="4128195" cy="1323439"/>
          </a:xfrm>
          <a:prstGeom prst="rect">
            <a:avLst/>
          </a:prstGeom>
        </p:spPr>
        <p:txBody>
          <a:bodyPr wrap="square">
            <a:spAutoFit/>
          </a:bodyPr>
          <a:lstStyle/>
          <a:p>
            <a:r>
              <a:rPr lang="en-US" sz="1600" dirty="0"/>
              <a:t>The </a:t>
            </a:r>
            <a:r>
              <a:rPr lang="en-US" sz="1600" b="1" dirty="0"/>
              <a:t>First Line </a:t>
            </a:r>
            <a:r>
              <a:rPr lang="en-US" sz="1600" dirty="0"/>
              <a:t>of defense lies with the business</a:t>
            </a:r>
          </a:p>
          <a:p>
            <a:r>
              <a:rPr lang="en-US" sz="1600" dirty="0"/>
              <a:t>and process owners whose activities create and/or manage the risks that can facilitate</a:t>
            </a:r>
          </a:p>
          <a:p>
            <a:r>
              <a:rPr lang="en-US" sz="1600" dirty="0"/>
              <a:t>Metro’s objectives or prevent them from being achieved.</a:t>
            </a:r>
          </a:p>
        </p:txBody>
      </p:sp>
      <p:sp>
        <p:nvSpPr>
          <p:cNvPr id="64" name="Rectangle 63">
            <a:extLst>
              <a:ext uri="{FF2B5EF4-FFF2-40B4-BE49-F238E27FC236}">
                <a16:creationId xmlns:a16="http://schemas.microsoft.com/office/drawing/2014/main" id="{BD345C66-85AD-45EB-AAC5-8A8278096505}"/>
              </a:ext>
            </a:extLst>
          </p:cNvPr>
          <p:cNvSpPr/>
          <p:nvPr/>
        </p:nvSpPr>
        <p:spPr>
          <a:xfrm>
            <a:off x="7844802" y="2770935"/>
            <a:ext cx="3787361" cy="1077218"/>
          </a:xfrm>
          <a:prstGeom prst="rect">
            <a:avLst/>
          </a:prstGeom>
        </p:spPr>
        <p:txBody>
          <a:bodyPr wrap="square">
            <a:spAutoFit/>
          </a:bodyPr>
          <a:lstStyle/>
          <a:p>
            <a:r>
              <a:rPr lang="en-US" sz="1600" dirty="0"/>
              <a:t>The </a:t>
            </a:r>
            <a:r>
              <a:rPr lang="en-US" sz="1600" b="1" dirty="0"/>
              <a:t>Second Line </a:t>
            </a:r>
            <a:r>
              <a:rPr lang="en-US" sz="1600" dirty="0"/>
              <a:t>is put in place</a:t>
            </a:r>
          </a:p>
          <a:p>
            <a:r>
              <a:rPr lang="en-US" sz="1600" dirty="0"/>
              <a:t>by the GM/CEO to support management in ensuring that risks and controls are effectively managed.</a:t>
            </a:r>
          </a:p>
        </p:txBody>
      </p:sp>
      <p:sp>
        <p:nvSpPr>
          <p:cNvPr id="65" name="Rectangle 64">
            <a:extLst>
              <a:ext uri="{FF2B5EF4-FFF2-40B4-BE49-F238E27FC236}">
                <a16:creationId xmlns:a16="http://schemas.microsoft.com/office/drawing/2014/main" id="{19D2401A-526F-4B86-BB29-60B67AD25B2B}"/>
              </a:ext>
            </a:extLst>
          </p:cNvPr>
          <p:cNvSpPr/>
          <p:nvPr/>
        </p:nvSpPr>
        <p:spPr>
          <a:xfrm>
            <a:off x="7821203" y="4343103"/>
            <a:ext cx="3948701" cy="1569660"/>
          </a:xfrm>
          <a:prstGeom prst="rect">
            <a:avLst/>
          </a:prstGeom>
        </p:spPr>
        <p:txBody>
          <a:bodyPr wrap="square">
            <a:spAutoFit/>
          </a:bodyPr>
          <a:lstStyle/>
          <a:p>
            <a:r>
              <a:rPr lang="en-US" sz="1600" dirty="0"/>
              <a:t>Independent audits and assurance services provided by MARC serves as the </a:t>
            </a:r>
            <a:r>
              <a:rPr lang="en-US" sz="1600" b="1" dirty="0"/>
              <a:t>Third Line </a:t>
            </a:r>
            <a:r>
              <a:rPr lang="en-US" sz="1600" dirty="0"/>
              <a:t>of defense, and MARC collaborates with OIG’s Office of Audits, which also provides independent assurance with a direct reporting relationship to the Board.</a:t>
            </a:r>
          </a:p>
        </p:txBody>
      </p:sp>
      <p:sp>
        <p:nvSpPr>
          <p:cNvPr id="16" name="Rectangle 15">
            <a:extLst>
              <a:ext uri="{FF2B5EF4-FFF2-40B4-BE49-F238E27FC236}">
                <a16:creationId xmlns:a16="http://schemas.microsoft.com/office/drawing/2014/main" id="{B409D239-D92C-440A-B1BF-1999A39C931E}"/>
              </a:ext>
            </a:extLst>
          </p:cNvPr>
          <p:cNvSpPr/>
          <p:nvPr/>
        </p:nvSpPr>
        <p:spPr>
          <a:xfrm rot="5400000">
            <a:off x="5120368" y="3837593"/>
            <a:ext cx="3058905" cy="2425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Metro Office of Inspector General (OIG) </a:t>
            </a:r>
          </a:p>
        </p:txBody>
      </p:sp>
      <p:cxnSp>
        <p:nvCxnSpPr>
          <p:cNvPr id="17" name="Straight Arrow Connector 16">
            <a:extLst>
              <a:ext uri="{FF2B5EF4-FFF2-40B4-BE49-F238E27FC236}">
                <a16:creationId xmlns:a16="http://schemas.microsoft.com/office/drawing/2014/main" id="{19C6A951-1322-4A2A-BF1F-749BD44D41A5}"/>
              </a:ext>
            </a:extLst>
          </p:cNvPr>
          <p:cNvCxnSpPr>
            <a:cxnSpLocks/>
          </p:cNvCxnSpPr>
          <p:nvPr/>
        </p:nvCxnSpPr>
        <p:spPr>
          <a:xfrm flipV="1">
            <a:off x="958540" y="2677527"/>
            <a:ext cx="0" cy="48560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0887DE9-7267-4AF9-8AC6-18FE5E859A0E}"/>
              </a:ext>
            </a:extLst>
          </p:cNvPr>
          <p:cNvCxnSpPr>
            <a:cxnSpLocks/>
          </p:cNvCxnSpPr>
          <p:nvPr/>
        </p:nvCxnSpPr>
        <p:spPr>
          <a:xfrm flipV="1">
            <a:off x="3006039" y="2672222"/>
            <a:ext cx="4445" cy="4910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3A7293-4010-47A4-899D-8285A342B1CA}"/>
              </a:ext>
            </a:extLst>
          </p:cNvPr>
          <p:cNvCxnSpPr>
            <a:cxnSpLocks/>
          </p:cNvCxnSpPr>
          <p:nvPr/>
        </p:nvCxnSpPr>
        <p:spPr>
          <a:xfrm flipV="1">
            <a:off x="5411925" y="2677527"/>
            <a:ext cx="4445" cy="48576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5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4C4960-A1A9-4CC6-BEB3-7D24E31894ED}"/>
              </a:ext>
            </a:extLst>
          </p:cNvPr>
          <p:cNvSpPr>
            <a:spLocks noGrp="1"/>
          </p:cNvSpPr>
          <p:nvPr>
            <p:ph idx="4294967295"/>
          </p:nvPr>
        </p:nvSpPr>
        <p:spPr>
          <a:xfrm>
            <a:off x="266629" y="501649"/>
            <a:ext cx="11366367" cy="721152"/>
          </a:xfrm>
          <a:prstGeom prst="rect">
            <a:avLst/>
          </a:prstGeom>
        </p:spPr>
        <p:txBody>
          <a:bodyPr>
            <a:noAutofit/>
          </a:bodyPr>
          <a:lstStyle/>
          <a:p>
            <a:pPr marL="0" indent="0">
              <a:spcBef>
                <a:spcPct val="0"/>
              </a:spcBef>
              <a:buNone/>
            </a:pPr>
            <a:r>
              <a:rPr lang="en-US" sz="3000" dirty="0">
                <a:solidFill>
                  <a:srgbClr val="1F4E79"/>
                </a:solidFill>
                <a:ea typeface="+mj-ea"/>
              </a:rPr>
              <a:t>What is Enterprise Risk Management? </a:t>
            </a:r>
            <a:endParaRPr lang="en-US" sz="3000" dirty="0"/>
          </a:p>
        </p:txBody>
      </p:sp>
      <p:sp>
        <p:nvSpPr>
          <p:cNvPr id="2" name="TextBox 1">
            <a:extLst>
              <a:ext uri="{FF2B5EF4-FFF2-40B4-BE49-F238E27FC236}">
                <a16:creationId xmlns:a16="http://schemas.microsoft.com/office/drawing/2014/main" id="{CBE13651-1321-4499-9F89-76144F743178}"/>
              </a:ext>
            </a:extLst>
          </p:cNvPr>
          <p:cNvSpPr txBox="1"/>
          <p:nvPr/>
        </p:nvSpPr>
        <p:spPr>
          <a:xfrm>
            <a:off x="266629" y="1221585"/>
            <a:ext cx="11820268" cy="4678204"/>
          </a:xfrm>
          <a:prstGeom prst="rect">
            <a:avLst/>
          </a:prstGeom>
          <a:noFill/>
        </p:spPr>
        <p:txBody>
          <a:bodyPr wrap="square" rtlCol="0">
            <a:spAutoFit/>
          </a:bodyPr>
          <a:lstStyle/>
          <a:p>
            <a:pPr>
              <a:defRPr/>
            </a:pPr>
            <a:r>
              <a:rPr lang="en-US" sz="2000" b="1" dirty="0">
                <a:latin typeface="Helvetica" panose="020B0604020202020204" pitchFamily="34" charset="0"/>
                <a:cs typeface="Helvetica" panose="020B0604020202020204" pitchFamily="34" charset="0"/>
              </a:rPr>
              <a:t>The Premise</a:t>
            </a:r>
          </a:p>
          <a:p>
            <a:pPr>
              <a:defRPr/>
            </a:pPr>
            <a:r>
              <a:rPr lang="en-US" sz="2000" dirty="0">
                <a:latin typeface="Helvetica" panose="020B0604020202020204" pitchFamily="34" charset="0"/>
                <a:cs typeface="Helvetica" panose="020B0604020202020204" pitchFamily="34" charset="0"/>
              </a:rPr>
              <a:t>Every entity – whether for profit, not-for-profit, or governmental – exists to provide value for its stakeholders. All entities face risk in the pursuit of value.</a:t>
            </a:r>
          </a:p>
          <a:p>
            <a:pPr>
              <a:defRPr/>
            </a:pPr>
            <a:endParaRPr lang="en-US" sz="900" dirty="0">
              <a:latin typeface="Helvetica" panose="020B0604020202020204" pitchFamily="34" charset="0"/>
              <a:cs typeface="Helvetica" panose="020B0604020202020204" pitchFamily="34" charset="0"/>
            </a:endParaRPr>
          </a:p>
          <a:p>
            <a:pPr>
              <a:defRPr/>
            </a:pPr>
            <a:r>
              <a:rPr lang="en-US" sz="2000" b="1" dirty="0">
                <a:latin typeface="Helvetica" panose="020B0604020202020204" pitchFamily="34" charset="0"/>
                <a:cs typeface="Helvetica" panose="020B0604020202020204" pitchFamily="34" charset="0"/>
              </a:rPr>
              <a:t>Risk</a:t>
            </a:r>
            <a:r>
              <a:rPr lang="en-US" sz="2000" dirty="0">
                <a:latin typeface="Helvetica" panose="020B0604020202020204" pitchFamily="34" charset="0"/>
                <a:cs typeface="Helvetica" panose="020B0604020202020204" pitchFamily="34" charset="0"/>
              </a:rPr>
              <a:t> is the possibility that events will occur and affect the achievement of strategy and business objectives, which may be positive or negative.</a:t>
            </a:r>
          </a:p>
          <a:p>
            <a:pPr>
              <a:defRPr/>
            </a:pPr>
            <a:endParaRPr lang="en-US" sz="2000" dirty="0">
              <a:latin typeface="Helvetica" panose="020B0604020202020204" pitchFamily="34" charset="0"/>
              <a:cs typeface="Helvetica" panose="020B0604020202020204" pitchFamily="34" charset="0"/>
            </a:endParaRPr>
          </a:p>
          <a:p>
            <a:pPr>
              <a:defRPr/>
            </a:pPr>
            <a:r>
              <a:rPr lang="en-US" sz="2000" b="1" dirty="0">
                <a:latin typeface="Helvetica" panose="020B0604020202020204" pitchFamily="34" charset="0"/>
                <a:cs typeface="Helvetica" panose="020B0604020202020204" pitchFamily="34" charset="0"/>
              </a:rPr>
              <a:t>Enterprise Risk Management </a:t>
            </a:r>
          </a:p>
          <a:p>
            <a:pPr>
              <a:defRPr/>
            </a:pPr>
            <a:r>
              <a:rPr lang="en-US" sz="2000" dirty="0">
                <a:latin typeface="Helvetica" panose="020B0604020202020204" pitchFamily="34" charset="0"/>
                <a:cs typeface="Helvetica" panose="020B0604020202020204" pitchFamily="34" charset="0"/>
              </a:rPr>
              <a:t>The process that allows organizations to identify, evaluate, and manage risks that could significantly disrupt the successful achievement of mission and objectives. (AFERM)</a:t>
            </a:r>
          </a:p>
          <a:p>
            <a:pPr>
              <a:defRPr/>
            </a:pPr>
            <a:endParaRPr lang="en-US" sz="900" dirty="0">
              <a:latin typeface="Helvetica" panose="020B0604020202020204" pitchFamily="34" charset="0"/>
              <a:cs typeface="Helvetica" panose="020B0604020202020204" pitchFamily="34" charset="0"/>
            </a:endParaRPr>
          </a:p>
          <a:p>
            <a:pPr>
              <a:defRPr/>
            </a:pPr>
            <a:r>
              <a:rPr lang="en-US" sz="2000" dirty="0">
                <a:latin typeface="Helvetica" panose="020B0604020202020204" pitchFamily="34" charset="0"/>
                <a:cs typeface="Helvetica" panose="020B0604020202020204" pitchFamily="34" charset="0"/>
              </a:rPr>
              <a:t>The culture, capabilities, and practices, integrated with strategy-setting and its performance, that organizations rely on to manage risk in creating, preserving, and realizing value. (COSO ERM)</a:t>
            </a:r>
          </a:p>
          <a:p>
            <a:pPr>
              <a:defRPr/>
            </a:pPr>
            <a:endParaRPr lang="en-US" sz="900" dirty="0">
              <a:latin typeface="Helvetica" panose="020B0604020202020204" pitchFamily="34" charset="0"/>
              <a:cs typeface="Helvetica" panose="020B0604020202020204" pitchFamily="34" charset="0"/>
            </a:endParaRPr>
          </a:p>
          <a:p>
            <a:pPr>
              <a:defRPr/>
            </a:pPr>
            <a:r>
              <a:rPr lang="en-US" sz="2000" dirty="0">
                <a:latin typeface="Helvetica" panose="020B0604020202020204" pitchFamily="34" charset="0"/>
                <a:cs typeface="Helvetica" panose="020B0604020202020204" pitchFamily="34" charset="0"/>
              </a:rPr>
              <a:t>Coordinate activities to direct and control an organization with regard to risk. (ISO 31000, International Standards Organization)</a:t>
            </a:r>
          </a:p>
        </p:txBody>
      </p:sp>
      <p:sp>
        <p:nvSpPr>
          <p:cNvPr id="5" name="Text Placeholder 2">
            <a:extLst>
              <a:ext uri="{FF2B5EF4-FFF2-40B4-BE49-F238E27FC236}">
                <a16:creationId xmlns:a16="http://schemas.microsoft.com/office/drawing/2014/main" id="{5223F6CA-1D19-4D14-851F-82CEE9020B72}"/>
              </a:ext>
            </a:extLst>
          </p:cNvPr>
          <p:cNvSpPr>
            <a:spLocks noGrp="1"/>
          </p:cNvSpPr>
          <p:nvPr>
            <p:ph type="body" sz="quarter" idx="10"/>
          </p:nvPr>
        </p:nvSpPr>
        <p:spPr>
          <a:xfrm>
            <a:off x="0" y="0"/>
            <a:ext cx="9514390" cy="444500"/>
          </a:xfrm>
        </p:spPr>
        <p:txBody>
          <a:bodyPr/>
          <a:lstStyle/>
          <a:p>
            <a:pPr lvl="0">
              <a:defRPr/>
            </a:pPr>
            <a:r>
              <a:rPr lang="en-US" sz="2400" dirty="0">
                <a:solidFill>
                  <a:sysClr val="window" lastClr="FFFFFF"/>
                </a:solidFill>
              </a:rPr>
              <a:t>Enterprise Risk Management Program </a:t>
            </a:r>
          </a:p>
        </p:txBody>
      </p:sp>
    </p:spTree>
    <p:extLst>
      <p:ext uri="{BB962C8B-B14F-4D97-AF65-F5344CB8AC3E}">
        <p14:creationId xmlns:p14="http://schemas.microsoft.com/office/powerpoint/2010/main" val="344100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4C4960-A1A9-4CC6-BEB3-7D24E31894ED}"/>
              </a:ext>
            </a:extLst>
          </p:cNvPr>
          <p:cNvSpPr>
            <a:spLocks noGrp="1"/>
          </p:cNvSpPr>
          <p:nvPr>
            <p:ph idx="4294967295"/>
          </p:nvPr>
        </p:nvSpPr>
        <p:spPr>
          <a:xfrm>
            <a:off x="266629" y="641117"/>
            <a:ext cx="11366367" cy="721152"/>
          </a:xfrm>
          <a:prstGeom prst="rect">
            <a:avLst/>
          </a:prstGeom>
        </p:spPr>
        <p:txBody>
          <a:bodyPr>
            <a:noAutofit/>
          </a:bodyPr>
          <a:lstStyle/>
          <a:p>
            <a:pPr marL="0" indent="0">
              <a:spcBef>
                <a:spcPct val="0"/>
              </a:spcBef>
              <a:buNone/>
            </a:pPr>
            <a:r>
              <a:rPr lang="en-US" sz="3000" dirty="0">
                <a:solidFill>
                  <a:srgbClr val="1F4E79"/>
                </a:solidFill>
                <a:ea typeface="+mj-ea"/>
              </a:rPr>
              <a:t>Enterprise Risk Management – Why Important?</a:t>
            </a:r>
            <a:endParaRPr lang="en-US" sz="3000" dirty="0"/>
          </a:p>
        </p:txBody>
      </p:sp>
      <p:sp>
        <p:nvSpPr>
          <p:cNvPr id="2" name="TextBox 1">
            <a:extLst>
              <a:ext uri="{FF2B5EF4-FFF2-40B4-BE49-F238E27FC236}">
                <a16:creationId xmlns:a16="http://schemas.microsoft.com/office/drawing/2014/main" id="{CBE13651-1321-4499-9F89-76144F743178}"/>
              </a:ext>
            </a:extLst>
          </p:cNvPr>
          <p:cNvSpPr txBox="1"/>
          <p:nvPr/>
        </p:nvSpPr>
        <p:spPr>
          <a:xfrm>
            <a:off x="317600" y="1342377"/>
            <a:ext cx="11402008" cy="4564326"/>
          </a:xfrm>
          <a:prstGeom prst="rect">
            <a:avLst/>
          </a:prstGeom>
          <a:noFill/>
        </p:spPr>
        <p:txBody>
          <a:bodyPr wrap="square" rtlCol="0">
            <a:spAutoFit/>
          </a:bodyPr>
          <a:lstStyle/>
          <a:p>
            <a:pPr marL="342900" indent="-342900">
              <a:lnSpc>
                <a:spcPct val="80000"/>
              </a:lnSpc>
              <a:spcBef>
                <a:spcPts val="1200"/>
              </a:spcBef>
              <a:spcAft>
                <a:spcPts val="600"/>
              </a:spcAft>
              <a:buFont typeface="Arial" panose="020B0604020202020204" pitchFamily="34" charset="0"/>
              <a:buChar char="•"/>
              <a:defRPr/>
            </a:pPr>
            <a:r>
              <a:rPr lang="en-US" altLang="en-US" sz="2800" dirty="0">
                <a:latin typeface="Helvetica" panose="020B0604020202020204" pitchFamily="34" charset="0"/>
                <a:ea typeface="Tahoma" panose="020B0604030504040204" pitchFamily="34" charset="0"/>
                <a:cs typeface="Helvetica" panose="020B0604020202020204" pitchFamily="34" charset="0"/>
              </a:rPr>
              <a:t>Successful organizations have a culture of risk management</a:t>
            </a:r>
          </a:p>
          <a:p>
            <a:pPr marL="342900" indent="-342900">
              <a:lnSpc>
                <a:spcPct val="80000"/>
              </a:lnSpc>
              <a:spcBef>
                <a:spcPts val="1200"/>
              </a:spcBef>
              <a:spcAft>
                <a:spcPts val="600"/>
              </a:spcAft>
              <a:buFont typeface="Arial" panose="020B0604020202020204" pitchFamily="34" charset="0"/>
              <a:buChar char="•"/>
              <a:defRPr/>
            </a:pPr>
            <a:r>
              <a:rPr lang="en-US" altLang="en-US" sz="2800" dirty="0">
                <a:latin typeface="Helvetica" panose="020B0604020202020204" pitchFamily="34" charset="0"/>
                <a:ea typeface="Tahoma" panose="020B0604030504040204" pitchFamily="34" charset="0"/>
                <a:cs typeface="Helvetica" panose="020B0604020202020204" pitchFamily="34" charset="0"/>
              </a:rPr>
              <a:t>Improves decision-making and supports the deployment of resources based on risk</a:t>
            </a:r>
          </a:p>
          <a:p>
            <a:pPr marL="342900" indent="-342900">
              <a:lnSpc>
                <a:spcPct val="80000"/>
              </a:lnSpc>
              <a:spcBef>
                <a:spcPts val="1200"/>
              </a:spcBef>
              <a:spcAft>
                <a:spcPts val="600"/>
              </a:spcAft>
              <a:buFont typeface="Arial" panose="020B0604020202020204" pitchFamily="34" charset="0"/>
              <a:buChar char="•"/>
              <a:defRPr/>
            </a:pPr>
            <a:r>
              <a:rPr lang="en-US" altLang="en-US" sz="2800" dirty="0">
                <a:latin typeface="Helvetica" panose="020B0604020202020204" pitchFamily="34" charset="0"/>
                <a:ea typeface="Tahoma" panose="020B0604030504040204" pitchFamily="34" charset="0"/>
                <a:cs typeface="Helvetica" panose="020B0604020202020204" pitchFamily="34" charset="0"/>
              </a:rPr>
              <a:t>Encourages open communications about significant risks and reduces gaps and inconsistencies with the management of process level objectives </a:t>
            </a:r>
          </a:p>
          <a:p>
            <a:pPr marL="342900" indent="-342900">
              <a:lnSpc>
                <a:spcPct val="80000"/>
              </a:lnSpc>
              <a:spcBef>
                <a:spcPts val="1200"/>
              </a:spcBef>
              <a:spcAft>
                <a:spcPts val="600"/>
              </a:spcAft>
              <a:buFont typeface="Arial" panose="020B0604020202020204" pitchFamily="34" charset="0"/>
              <a:buChar char="•"/>
              <a:defRPr/>
            </a:pPr>
            <a:r>
              <a:rPr lang="en-US" altLang="en-US" sz="2800" dirty="0">
                <a:latin typeface="Helvetica" panose="020B0604020202020204" pitchFamily="34" charset="0"/>
                <a:ea typeface="Tahoma" panose="020B0604030504040204" pitchFamily="34" charset="0"/>
                <a:cs typeface="Helvetica" panose="020B0604020202020204" pitchFamily="34" charset="0"/>
              </a:rPr>
              <a:t>Enhances knowledge management and workforce development</a:t>
            </a:r>
          </a:p>
          <a:p>
            <a:pPr marL="342900" indent="-342900">
              <a:lnSpc>
                <a:spcPct val="80000"/>
              </a:lnSpc>
              <a:spcBef>
                <a:spcPts val="1200"/>
              </a:spcBef>
              <a:spcAft>
                <a:spcPts val="600"/>
              </a:spcAft>
              <a:buFont typeface="Arial" panose="020B0604020202020204" pitchFamily="34" charset="0"/>
              <a:buChar char="•"/>
              <a:defRPr/>
            </a:pPr>
            <a:r>
              <a:rPr lang="en-US" altLang="en-US" sz="2800" dirty="0">
                <a:latin typeface="Helvetica" panose="020B0604020202020204" pitchFamily="34" charset="0"/>
                <a:ea typeface="Tahoma" panose="020B0604030504040204" pitchFamily="34" charset="0"/>
                <a:cs typeface="Helvetica" panose="020B0604020202020204" pitchFamily="34" charset="0"/>
              </a:rPr>
              <a:t>Mature transit agencies and other progressive organizations have an explicit risk management structure</a:t>
            </a:r>
          </a:p>
          <a:p>
            <a:endParaRPr lang="en-US"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F83373BC-911C-488D-855D-B8C0D2BA8E9F}"/>
              </a:ext>
            </a:extLst>
          </p:cNvPr>
          <p:cNvPicPr>
            <a:picLocks noChangeAspect="1"/>
          </p:cNvPicPr>
          <p:nvPr/>
        </p:nvPicPr>
        <p:blipFill>
          <a:blip r:embed="rId3"/>
          <a:stretch>
            <a:fillRect/>
          </a:stretch>
        </p:blipFill>
        <p:spPr>
          <a:xfrm>
            <a:off x="7248716" y="5318293"/>
            <a:ext cx="2754283" cy="1176819"/>
          </a:xfrm>
          <a:prstGeom prst="rect">
            <a:avLst/>
          </a:prstGeom>
        </p:spPr>
      </p:pic>
      <p:sp>
        <p:nvSpPr>
          <p:cNvPr id="8" name="Text Placeholder 2">
            <a:extLst>
              <a:ext uri="{FF2B5EF4-FFF2-40B4-BE49-F238E27FC236}">
                <a16:creationId xmlns:a16="http://schemas.microsoft.com/office/drawing/2014/main" id="{B5B18B5F-C518-4FA5-95BC-B28D239E740C}"/>
              </a:ext>
            </a:extLst>
          </p:cNvPr>
          <p:cNvSpPr>
            <a:spLocks noGrp="1"/>
          </p:cNvSpPr>
          <p:nvPr>
            <p:ph type="body" sz="quarter" idx="10"/>
          </p:nvPr>
        </p:nvSpPr>
        <p:spPr>
          <a:xfrm>
            <a:off x="0" y="0"/>
            <a:ext cx="9514390" cy="444500"/>
          </a:xfrm>
        </p:spPr>
        <p:txBody>
          <a:bodyPr/>
          <a:lstStyle/>
          <a:p>
            <a:pPr lvl="0">
              <a:defRPr/>
            </a:pPr>
            <a:r>
              <a:rPr lang="en-US" sz="2400" dirty="0">
                <a:solidFill>
                  <a:sysClr val="window" lastClr="FFFFFF"/>
                </a:solidFill>
              </a:rPr>
              <a:t>Enterprise Risk Management Program </a:t>
            </a:r>
          </a:p>
        </p:txBody>
      </p:sp>
    </p:spTree>
    <p:extLst>
      <p:ext uri="{BB962C8B-B14F-4D97-AF65-F5344CB8AC3E}">
        <p14:creationId xmlns:p14="http://schemas.microsoft.com/office/powerpoint/2010/main" val="93941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id="{9D3675F9-8489-415D-963B-DD9F970E3CCB}"/>
              </a:ext>
            </a:extLst>
          </p:cNvPr>
          <p:cNvSpPr>
            <a:spLocks noChangeArrowheads="1"/>
          </p:cNvSpPr>
          <p:nvPr/>
        </p:nvSpPr>
        <p:spPr bwMode="auto">
          <a:xfrm>
            <a:off x="234571" y="1636740"/>
            <a:ext cx="50242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2000" b="1" dirty="0">
                <a:solidFill>
                  <a:srgbClr val="1F4E79"/>
                </a:solidFill>
                <a:latin typeface="Arial" panose="020B0604020202020204" pitchFamily="34" charset="0"/>
                <a:cs typeface="Arial" panose="020B0604020202020204" pitchFamily="34" charset="0"/>
              </a:rPr>
              <a:t>Toronto Transit Commission </a:t>
            </a:r>
            <a:r>
              <a:rPr lang="en-US" altLang="en-US" sz="2000" dirty="0">
                <a:latin typeface="Arial" panose="020B0604020202020204" pitchFamily="34" charset="0"/>
                <a:cs typeface="Arial" panose="020B0604020202020204" pitchFamily="34" charset="0"/>
              </a:rPr>
              <a:t>–</a:t>
            </a:r>
            <a:r>
              <a:rPr lang="en-US" altLang="en-US" sz="2000" b="1" dirty="0">
                <a:solidFill>
                  <a:srgbClr val="1F4E79"/>
                </a:solidFill>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rPr>
              <a:t>Enterprise Risk Management Award of Distinction - RIMS 2017 </a:t>
            </a:r>
          </a:p>
        </p:txBody>
      </p:sp>
      <p:pic>
        <p:nvPicPr>
          <p:cNvPr id="9" name="Picture 13">
            <a:extLst>
              <a:ext uri="{FF2B5EF4-FFF2-40B4-BE49-F238E27FC236}">
                <a16:creationId xmlns:a16="http://schemas.microsoft.com/office/drawing/2014/main" id="{09658BB2-5520-4737-9037-57400DAE17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176" r="20921"/>
          <a:stretch/>
        </p:blipFill>
        <p:spPr bwMode="auto">
          <a:xfrm>
            <a:off x="1818640" y="2615589"/>
            <a:ext cx="2843132" cy="403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73956A93-83E3-45D7-A14D-64F3CC8AE6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49" r="20665"/>
          <a:stretch/>
        </p:blipFill>
        <p:spPr bwMode="auto">
          <a:xfrm>
            <a:off x="8056880" y="2491551"/>
            <a:ext cx="2814428" cy="416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AC1B5B8-8987-4892-9AA0-C7BE9195C28F}"/>
              </a:ext>
            </a:extLst>
          </p:cNvPr>
          <p:cNvPicPr>
            <a:picLocks noChangeAspect="1"/>
          </p:cNvPicPr>
          <p:nvPr/>
        </p:nvPicPr>
        <p:blipFill>
          <a:blip r:embed="rId5"/>
          <a:stretch>
            <a:fillRect/>
          </a:stretch>
        </p:blipFill>
        <p:spPr>
          <a:xfrm>
            <a:off x="6681826" y="3805904"/>
            <a:ext cx="1420524" cy="1479713"/>
          </a:xfrm>
          <a:prstGeom prst="rect">
            <a:avLst/>
          </a:prstGeom>
        </p:spPr>
      </p:pic>
      <p:pic>
        <p:nvPicPr>
          <p:cNvPr id="12" name="Picture 11">
            <a:extLst>
              <a:ext uri="{FF2B5EF4-FFF2-40B4-BE49-F238E27FC236}">
                <a16:creationId xmlns:a16="http://schemas.microsoft.com/office/drawing/2014/main" id="{2B427CB9-8264-4411-BF90-520138E768A9}"/>
              </a:ext>
            </a:extLst>
          </p:cNvPr>
          <p:cNvPicPr>
            <a:picLocks noChangeAspect="1"/>
          </p:cNvPicPr>
          <p:nvPr/>
        </p:nvPicPr>
        <p:blipFill>
          <a:blip r:embed="rId6"/>
          <a:stretch>
            <a:fillRect/>
          </a:stretch>
        </p:blipFill>
        <p:spPr>
          <a:xfrm>
            <a:off x="234571" y="3704880"/>
            <a:ext cx="1675963" cy="1580738"/>
          </a:xfrm>
          <a:prstGeom prst="rect">
            <a:avLst/>
          </a:prstGeom>
        </p:spPr>
      </p:pic>
      <p:sp>
        <p:nvSpPr>
          <p:cNvPr id="13" name="Rectangle 1">
            <a:extLst>
              <a:ext uri="{FF2B5EF4-FFF2-40B4-BE49-F238E27FC236}">
                <a16:creationId xmlns:a16="http://schemas.microsoft.com/office/drawing/2014/main" id="{EAA29BA6-42C4-4CE0-9E7F-D13C44D3AD77}"/>
              </a:ext>
            </a:extLst>
          </p:cNvPr>
          <p:cNvSpPr>
            <a:spLocks noChangeArrowheads="1"/>
          </p:cNvSpPr>
          <p:nvPr/>
        </p:nvSpPr>
        <p:spPr bwMode="auto">
          <a:xfrm>
            <a:off x="6681826" y="1601509"/>
            <a:ext cx="47312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2000" b="1" dirty="0">
                <a:solidFill>
                  <a:srgbClr val="1F4E79"/>
                </a:solidFill>
                <a:latin typeface="Arial" panose="020B0604020202020204" pitchFamily="34" charset="0"/>
                <a:cs typeface="Arial" panose="020B0604020202020204" pitchFamily="34" charset="0"/>
              </a:rPr>
              <a:t>U.S. Department of Education, Federal Student Aid </a:t>
            </a:r>
            <a:r>
              <a:rPr lang="en-US" altLang="en-US" sz="2000" dirty="0">
                <a:latin typeface="Arial" panose="020B0604020202020204" pitchFamily="34" charset="0"/>
                <a:cs typeface="Arial" panose="020B0604020202020204" pitchFamily="34" charset="0"/>
              </a:rPr>
              <a:t>– Reported to have a strong commitment to risk - GAO</a:t>
            </a:r>
          </a:p>
        </p:txBody>
      </p:sp>
      <p:sp>
        <p:nvSpPr>
          <p:cNvPr id="14" name="Rectangle 13">
            <a:extLst>
              <a:ext uri="{FF2B5EF4-FFF2-40B4-BE49-F238E27FC236}">
                <a16:creationId xmlns:a16="http://schemas.microsoft.com/office/drawing/2014/main" id="{AADC929B-A8E0-4157-BCB3-0E81B9D8CDED}"/>
              </a:ext>
            </a:extLst>
          </p:cNvPr>
          <p:cNvSpPr/>
          <p:nvPr/>
        </p:nvSpPr>
        <p:spPr>
          <a:xfrm>
            <a:off x="234571" y="626422"/>
            <a:ext cx="11579384" cy="646163"/>
          </a:xfrm>
          <a:prstGeom prst="rect">
            <a:avLst/>
          </a:prstGeom>
        </p:spPr>
        <p:txBody>
          <a:bodyPr wrap="square">
            <a:spAutoFit/>
          </a:bodyPr>
          <a:lstStyle/>
          <a:p>
            <a:pPr defTabSz="914126">
              <a:defRPr/>
            </a:pPr>
            <a:r>
              <a:rPr lang="en-US" altLang="en-US" sz="3599" dirty="0">
                <a:solidFill>
                  <a:srgbClr val="1F4E79"/>
                </a:solidFill>
                <a:latin typeface="Arial"/>
                <a:cs typeface="Arial"/>
              </a:rPr>
              <a:t>Enterprise Risk Management Success Stories </a:t>
            </a:r>
            <a:endParaRPr lang="en-US" sz="3599" kern="0" dirty="0">
              <a:solidFill>
                <a:srgbClr val="1F4E79"/>
              </a:solidFill>
            </a:endParaRPr>
          </a:p>
        </p:txBody>
      </p:sp>
      <p:sp>
        <p:nvSpPr>
          <p:cNvPr id="2" name="Rectangle 1">
            <a:extLst>
              <a:ext uri="{FF2B5EF4-FFF2-40B4-BE49-F238E27FC236}">
                <a16:creationId xmlns:a16="http://schemas.microsoft.com/office/drawing/2014/main" id="{85A0265A-BCA5-4F87-83C3-2BFBE64A8E81}"/>
              </a:ext>
            </a:extLst>
          </p:cNvPr>
          <p:cNvSpPr/>
          <p:nvPr/>
        </p:nvSpPr>
        <p:spPr>
          <a:xfrm>
            <a:off x="59033" y="31434"/>
            <a:ext cx="5846472" cy="461665"/>
          </a:xfrm>
          <a:prstGeom prst="rect">
            <a:avLst/>
          </a:prstGeom>
        </p:spPr>
        <p:txBody>
          <a:bodyPr wrap="none">
            <a:spAutoFit/>
          </a:bodyPr>
          <a:lstStyle/>
          <a:p>
            <a:pPr lvl="0">
              <a:defRPr/>
            </a:pPr>
            <a:r>
              <a:rPr lang="en-US" b="1" dirty="0">
                <a:solidFill>
                  <a:sysClr val="window" lastClr="FFFFFF"/>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Enterprise Risk Management Program </a:t>
            </a:r>
          </a:p>
        </p:txBody>
      </p:sp>
    </p:spTree>
    <p:extLst>
      <p:ext uri="{BB962C8B-B14F-4D97-AF65-F5344CB8AC3E}">
        <p14:creationId xmlns:p14="http://schemas.microsoft.com/office/powerpoint/2010/main" val="367968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ChangeArrowheads="1"/>
          </p:cNvSpPr>
          <p:nvPr/>
        </p:nvSpPr>
        <p:spPr bwMode="auto">
          <a:xfrm>
            <a:off x="2658088" y="582800"/>
            <a:ext cx="7492636" cy="6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defTabSz="914126"/>
            <a:r>
              <a:rPr lang="en-US" altLang="en-US" sz="3599" dirty="0">
                <a:solidFill>
                  <a:srgbClr val="002F6C"/>
                </a:solidFill>
                <a:latin typeface="Arial Black" panose="020B0A04020102020204" pitchFamily="34" charset="0"/>
                <a:cs typeface="Arial" panose="020B0604020202020204" pitchFamily="34" charset="0"/>
              </a:rPr>
              <a:t>Risk Assessment Process</a:t>
            </a:r>
          </a:p>
        </p:txBody>
      </p:sp>
      <p:sp>
        <p:nvSpPr>
          <p:cNvPr id="30726" name="Rectangle 3"/>
          <p:cNvSpPr>
            <a:spLocks noChangeArrowheads="1"/>
          </p:cNvSpPr>
          <p:nvPr/>
        </p:nvSpPr>
        <p:spPr bwMode="auto">
          <a:xfrm>
            <a:off x="16105" y="1228963"/>
            <a:ext cx="12185420" cy="101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lgn="ctr" defTabSz="914126"/>
            <a:r>
              <a:rPr lang="en-US" altLang="en-US" sz="1600" b="1" dirty="0">
                <a:solidFill>
                  <a:srgbClr val="000000"/>
                </a:solidFill>
                <a:latin typeface="Helvetica" pitchFamily="34" charset="0"/>
                <a:cs typeface="Arial" panose="020B0604020202020204" pitchFamily="34" charset="0"/>
              </a:rPr>
              <a:t>Risk assessment is an iterative process that occurs enterprise-wide and considers risk across all levels of the organization.</a:t>
            </a:r>
          </a:p>
          <a:p>
            <a:pPr algn="ctr" defTabSz="914126"/>
            <a:r>
              <a:rPr lang="en-US" altLang="en-US" dirty="0">
                <a:solidFill>
                  <a:srgbClr val="002F6C"/>
                </a:solidFill>
                <a:latin typeface="Arial Black" panose="020B0A04020102020204" pitchFamily="34" charset="0"/>
                <a:cs typeface="Arial" panose="020B0604020202020204" pitchFamily="34" charset="0"/>
              </a:rPr>
              <a:t>Entity Level      Process Level     Special Focus Areas</a:t>
            </a:r>
          </a:p>
          <a:p>
            <a:pPr defTabSz="914126"/>
            <a:endParaRPr lang="en-US" altLang="en-US" sz="1999" dirty="0">
              <a:solidFill>
                <a:srgbClr val="000000"/>
              </a:solidFill>
              <a:latin typeface="Arial" panose="020B0604020202020204" pitchFamily="34" charset="0"/>
              <a:cs typeface="Arial" panose="020B0604020202020204" pitchFamily="34" charset="0"/>
            </a:endParaRPr>
          </a:p>
        </p:txBody>
      </p:sp>
      <p:sp>
        <p:nvSpPr>
          <p:cNvPr id="30728" name="Rectangle 5"/>
          <p:cNvSpPr>
            <a:spLocks noChangeArrowheads="1"/>
          </p:cNvSpPr>
          <p:nvPr/>
        </p:nvSpPr>
        <p:spPr bwMode="auto">
          <a:xfrm>
            <a:off x="8375308" y="3319338"/>
            <a:ext cx="2630163" cy="21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Trebuchet MS" panose="020B0603020202020204" pitchFamily="34" charset="0"/>
              </a:defRPr>
            </a:lvl1pPr>
            <a:lvl2pPr>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lvl="1" algn="just"/>
            <a:r>
              <a:rPr lang="en-US" altLang="en-US" sz="800" i="1" dirty="0">
                <a:latin typeface="Segoe UI" panose="020B0502040204020203" pitchFamily="34" charset="0"/>
                <a:cs typeface="Segoe UI" panose="020B0502040204020203" pitchFamily="34" charset="0"/>
              </a:rPr>
              <a:t>COSO Assess Risks Process Flow Diagram</a:t>
            </a:r>
            <a:endParaRPr lang="en-US" altLang="en-US" sz="8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9BB921E4-BAC3-4DA9-A7D0-9031889E00A1}"/>
              </a:ext>
            </a:extLst>
          </p:cNvPr>
          <p:cNvPicPr>
            <a:picLocks noChangeAspect="1"/>
          </p:cNvPicPr>
          <p:nvPr/>
        </p:nvPicPr>
        <p:blipFill rotWithShape="1">
          <a:blip r:embed="rId3"/>
          <a:srcRect l="21250" t="53480" r="18796" b="30280"/>
          <a:stretch/>
        </p:blipFill>
        <p:spPr>
          <a:xfrm>
            <a:off x="3405" y="1862121"/>
            <a:ext cx="11941668" cy="1523060"/>
          </a:xfrm>
          <a:prstGeom prst="rect">
            <a:avLst/>
          </a:prstGeom>
        </p:spPr>
      </p:pic>
      <p:sp>
        <p:nvSpPr>
          <p:cNvPr id="7" name="Text Placeholder 7">
            <a:extLst>
              <a:ext uri="{FF2B5EF4-FFF2-40B4-BE49-F238E27FC236}">
                <a16:creationId xmlns:a16="http://schemas.microsoft.com/office/drawing/2014/main" id="{AEF2D900-2953-4542-B8FC-B5FBA76BED2E}"/>
              </a:ext>
            </a:extLst>
          </p:cNvPr>
          <p:cNvSpPr txBox="1">
            <a:spLocks/>
          </p:cNvSpPr>
          <p:nvPr/>
        </p:nvSpPr>
        <p:spPr>
          <a:xfrm>
            <a:off x="115868" y="54194"/>
            <a:ext cx="10592786" cy="427794"/>
          </a:xfrm>
          <a:prstGeom prst="rect">
            <a:avLst/>
          </a:prstGeom>
        </p:spPr>
        <p:txBody>
          <a:bodyPr/>
          <a:lstStyle>
            <a:lvl1pPr marL="0" indent="0" algn="l" defTabSz="914400" rtl="0" eaLnBrk="1" latinLnBrk="0" hangingPunct="1">
              <a:lnSpc>
                <a:spcPct val="90000"/>
              </a:lnSpc>
              <a:spcBef>
                <a:spcPts val="1000"/>
              </a:spcBef>
              <a:buFontTx/>
              <a:buNone/>
              <a:defRPr lang="en-US" sz="2000" b="1" kern="1200" baseline="0" dirty="0" smtClean="0">
                <a:solidFill>
                  <a:schemeClr val="bg1"/>
                </a:solidFill>
                <a:effectLst>
                  <a:outerShdw blurRad="266700" dist="38100" dir="1140000" algn="tl" rotWithShape="0">
                    <a:prstClr val="black">
                      <a:alpha val="45000"/>
                    </a:prstClr>
                  </a:outerShdw>
                </a:effectLst>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lang="en-US" sz="2400" dirty="0">
                <a:solidFill>
                  <a:sysClr val="window" lastClr="FFFFFF"/>
                </a:solidFill>
              </a:rPr>
              <a:t>Enterprise Risk Management Program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ysClr val="window" lastClr="FFFFFF"/>
              </a:solidFill>
              <a:effectLst>
                <a:outerShdw blurRad="266700" dist="38100" dir="1140000" algn="tl" rotWithShape="0">
                  <a:prstClr val="black">
                    <a:alpha val="45000"/>
                  </a:prstClr>
                </a:outerShdw>
              </a:effectLst>
              <a:uLnTx/>
              <a:uFillTx/>
              <a:latin typeface="Helvetica" charset="0"/>
              <a:ea typeface="Helvetica" charset="0"/>
              <a:cs typeface="Helvetica" charset="0"/>
            </a:endParaRPr>
          </a:p>
        </p:txBody>
      </p:sp>
      <p:sp>
        <p:nvSpPr>
          <p:cNvPr id="3" name="TextBox 2">
            <a:extLst>
              <a:ext uri="{FF2B5EF4-FFF2-40B4-BE49-F238E27FC236}">
                <a16:creationId xmlns:a16="http://schemas.microsoft.com/office/drawing/2014/main" id="{1FC480C6-3A36-4DB4-901A-A472B60884AC}"/>
              </a:ext>
            </a:extLst>
          </p:cNvPr>
          <p:cNvSpPr txBox="1"/>
          <p:nvPr/>
        </p:nvSpPr>
        <p:spPr>
          <a:xfrm>
            <a:off x="1060161" y="3395913"/>
            <a:ext cx="4914078" cy="2893100"/>
          </a:xfrm>
          <a:prstGeom prst="rect">
            <a:avLst/>
          </a:prstGeom>
          <a:noFill/>
        </p:spPr>
        <p:txBody>
          <a:bodyPr wrap="square" rtlCol="0">
            <a:spAutoFit/>
          </a:bodyPr>
          <a:lstStyle/>
          <a:p>
            <a:r>
              <a:rPr lang="en-US" sz="1400" b="1" dirty="0">
                <a:solidFill>
                  <a:schemeClr val="tx2"/>
                </a:solidFill>
                <a:latin typeface="Helvetica" pitchFamily="34" charset="0"/>
              </a:rPr>
              <a:t>Step 1 Risk Identification</a:t>
            </a:r>
          </a:p>
          <a:p>
            <a:r>
              <a:rPr lang="en-US" sz="1400" dirty="0">
                <a:latin typeface="Helvetica" pitchFamily="34" charset="0"/>
              </a:rPr>
              <a:t>Identification of the risk event is a critical step in the risk assessment process. If key risks are not accurately identified or fully understood through detailed analysis, they cannot be assessed, prioritized or managed effectively. </a:t>
            </a:r>
          </a:p>
          <a:p>
            <a:endParaRPr lang="en-US" sz="1400" dirty="0">
              <a:solidFill>
                <a:schemeClr val="tx2"/>
              </a:solidFill>
              <a:latin typeface="Helvetica" pitchFamily="34" charset="0"/>
            </a:endParaRPr>
          </a:p>
          <a:p>
            <a:r>
              <a:rPr lang="en-US" sz="1400" b="1" dirty="0">
                <a:solidFill>
                  <a:schemeClr val="tx2"/>
                </a:solidFill>
                <a:latin typeface="Helvetica" pitchFamily="34" charset="0"/>
              </a:rPr>
              <a:t>Step 2 Risk Assessment </a:t>
            </a:r>
          </a:p>
          <a:p>
            <a:r>
              <a:rPr lang="en-US" sz="1400" dirty="0">
                <a:latin typeface="Helvetica" pitchFamily="34" charset="0"/>
              </a:rPr>
              <a:t>Assessment of the risk event severity is determined through impact and probability analysis. The risk assessment may take many forms to focus on the key risks that are most relevant and significant to the Authority with the greatest consequences or potential opportunities for expected outcomes. </a:t>
            </a:r>
          </a:p>
        </p:txBody>
      </p:sp>
      <p:sp>
        <p:nvSpPr>
          <p:cNvPr id="11" name="TextBox 10">
            <a:extLst>
              <a:ext uri="{FF2B5EF4-FFF2-40B4-BE49-F238E27FC236}">
                <a16:creationId xmlns:a16="http://schemas.microsoft.com/office/drawing/2014/main" id="{D52494A6-3CEA-4470-839D-02575C60B218}"/>
              </a:ext>
            </a:extLst>
          </p:cNvPr>
          <p:cNvSpPr txBox="1"/>
          <p:nvPr/>
        </p:nvSpPr>
        <p:spPr>
          <a:xfrm>
            <a:off x="6091393" y="3385181"/>
            <a:ext cx="4914078" cy="2862322"/>
          </a:xfrm>
          <a:prstGeom prst="rect">
            <a:avLst/>
          </a:prstGeom>
          <a:noFill/>
        </p:spPr>
        <p:txBody>
          <a:bodyPr wrap="square" rtlCol="0">
            <a:spAutoFit/>
          </a:bodyPr>
          <a:lstStyle/>
          <a:p>
            <a:r>
              <a:rPr lang="en-US" sz="1400" b="1" dirty="0">
                <a:solidFill>
                  <a:schemeClr val="tx2"/>
                </a:solidFill>
                <a:latin typeface="Helvetica" pitchFamily="34" charset="0"/>
              </a:rPr>
              <a:t>Step 3 Risk Prioritization </a:t>
            </a:r>
          </a:p>
          <a:p>
            <a:r>
              <a:rPr lang="en-US" sz="1400" dirty="0">
                <a:latin typeface="Helvetica" pitchFamily="34" charset="0"/>
              </a:rPr>
              <a:t>Prioritization of the risk event improves allocation of resources in response to the potential impact and probability of those risks occurring, and decision-making on risk responses.</a:t>
            </a:r>
          </a:p>
          <a:p>
            <a:endParaRPr lang="en-US" sz="1400" dirty="0">
              <a:solidFill>
                <a:schemeClr val="tx2"/>
              </a:solidFill>
              <a:latin typeface="Helvetica" pitchFamily="34" charset="0"/>
            </a:endParaRPr>
          </a:p>
          <a:p>
            <a:r>
              <a:rPr lang="en-US" sz="1400" b="1" dirty="0">
                <a:solidFill>
                  <a:schemeClr val="tx2"/>
                </a:solidFill>
                <a:latin typeface="Helvetica" pitchFamily="34" charset="0"/>
              </a:rPr>
              <a:t>Risk Response </a:t>
            </a:r>
            <a:r>
              <a:rPr lang="en-US" sz="1400" dirty="0">
                <a:latin typeface="Helvetica" pitchFamily="34" charset="0"/>
              </a:rPr>
              <a:t>is required for risks identified, assessed, and prioritized with a risk level of High, Elevated, and Moderate. Often, any one of several risk responses will bring the residual risk in line with the tolerance, and sometimes a combination of responses provide the optimum results.  </a:t>
            </a:r>
            <a:endParaRPr lang="en-US" sz="1400" b="1" dirty="0">
              <a:latin typeface="Helvetica" pitchFamily="34" charset="0"/>
            </a:endParaRPr>
          </a:p>
          <a:p>
            <a:endParaRPr lang="en-US" sz="1200" dirty="0">
              <a:solidFill>
                <a:schemeClr val="tx2"/>
              </a:solidFill>
              <a:latin typeface="Helvetica" pitchFamily="34" charset="0"/>
            </a:endParaRPr>
          </a:p>
        </p:txBody>
      </p:sp>
    </p:spTree>
    <p:extLst>
      <p:ext uri="{BB962C8B-B14F-4D97-AF65-F5344CB8AC3E}">
        <p14:creationId xmlns:p14="http://schemas.microsoft.com/office/powerpoint/2010/main" val="292288626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653D-7707-410D-B567-9BAAF10885FF}"/>
              </a:ext>
            </a:extLst>
          </p:cNvPr>
          <p:cNvSpPr>
            <a:spLocks noGrp="1"/>
          </p:cNvSpPr>
          <p:nvPr>
            <p:ph type="title"/>
          </p:nvPr>
        </p:nvSpPr>
        <p:spPr/>
        <p:txBody>
          <a:bodyPr>
            <a:normAutofit fontScale="90000"/>
          </a:bodyPr>
          <a:lstStyle/>
          <a:p>
            <a:pPr algn="ctr"/>
            <a:r>
              <a:rPr lang="en-US" sz="3400" dirty="0"/>
              <a:t>Risk Categories and Elements</a:t>
            </a:r>
            <a:br>
              <a:rPr lang="en-US" dirty="0"/>
            </a:br>
            <a:r>
              <a:rPr lang="en-US" dirty="0"/>
              <a:t> </a:t>
            </a:r>
          </a:p>
        </p:txBody>
      </p:sp>
      <p:sp>
        <p:nvSpPr>
          <p:cNvPr id="9" name="TextBox 2">
            <a:extLst>
              <a:ext uri="{FF2B5EF4-FFF2-40B4-BE49-F238E27FC236}">
                <a16:creationId xmlns:a16="http://schemas.microsoft.com/office/drawing/2014/main" id="{3FD4D26C-0B68-4B5B-8282-8705616D842D}"/>
              </a:ext>
            </a:extLst>
          </p:cNvPr>
          <p:cNvSpPr txBox="1">
            <a:spLocks/>
          </p:cNvSpPr>
          <p:nvPr/>
        </p:nvSpPr>
        <p:spPr bwMode="auto">
          <a:xfrm>
            <a:off x="4623573" y="1356251"/>
            <a:ext cx="3243650" cy="325469"/>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Financial Management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Text Box 15">
            <a:extLst>
              <a:ext uri="{FF2B5EF4-FFF2-40B4-BE49-F238E27FC236}">
                <a16:creationId xmlns:a16="http://schemas.microsoft.com/office/drawing/2014/main" id="{024A0C59-9238-4EDB-BB22-A7B001AD9DE7}"/>
              </a:ext>
            </a:extLst>
          </p:cNvPr>
          <p:cNvSpPr txBox="1">
            <a:spLocks/>
          </p:cNvSpPr>
          <p:nvPr/>
        </p:nvSpPr>
        <p:spPr bwMode="auto">
          <a:xfrm>
            <a:off x="8535586" y="1354149"/>
            <a:ext cx="2761954" cy="334077"/>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Legal and Compliance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2" name="Text Box 13">
            <a:extLst>
              <a:ext uri="{FF2B5EF4-FFF2-40B4-BE49-F238E27FC236}">
                <a16:creationId xmlns:a16="http://schemas.microsoft.com/office/drawing/2014/main" id="{B2774EE9-6733-4A54-8CB5-5545A840A817}"/>
              </a:ext>
            </a:extLst>
          </p:cNvPr>
          <p:cNvSpPr txBox="1">
            <a:spLocks/>
          </p:cNvSpPr>
          <p:nvPr/>
        </p:nvSpPr>
        <p:spPr bwMode="auto">
          <a:xfrm>
            <a:off x="621587" y="1354149"/>
            <a:ext cx="3447074" cy="329674"/>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Service Delivery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4" name="Text Box 11">
            <a:extLst>
              <a:ext uri="{FF2B5EF4-FFF2-40B4-BE49-F238E27FC236}">
                <a16:creationId xmlns:a16="http://schemas.microsoft.com/office/drawing/2014/main" id="{074C328C-4AF0-4C33-9627-3FC88D347B5F}"/>
              </a:ext>
            </a:extLst>
          </p:cNvPr>
          <p:cNvSpPr txBox="1">
            <a:spLocks/>
          </p:cNvSpPr>
          <p:nvPr/>
        </p:nvSpPr>
        <p:spPr bwMode="auto">
          <a:xfrm>
            <a:off x="555436" y="4262869"/>
            <a:ext cx="3658395" cy="361325"/>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Reputation </a:t>
            </a:r>
            <a:r>
              <a:rPr kumimoji="0" lang="en-US" altLang="en-US" sz="11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7">
            <a:extLst>
              <a:ext uri="{FF2B5EF4-FFF2-40B4-BE49-F238E27FC236}">
                <a16:creationId xmlns:a16="http://schemas.microsoft.com/office/drawing/2014/main" id="{61187D03-EA92-4D9B-9275-B3F4F5323D4C}"/>
              </a:ext>
            </a:extLst>
          </p:cNvPr>
          <p:cNvSpPr txBox="1">
            <a:spLocks/>
          </p:cNvSpPr>
          <p:nvPr/>
        </p:nvSpPr>
        <p:spPr bwMode="auto">
          <a:xfrm>
            <a:off x="4692901" y="3086144"/>
            <a:ext cx="3403790" cy="332319"/>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Safety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8" name="Text Box 5">
            <a:extLst>
              <a:ext uri="{FF2B5EF4-FFF2-40B4-BE49-F238E27FC236}">
                <a16:creationId xmlns:a16="http://schemas.microsoft.com/office/drawing/2014/main" id="{1FE3E7AE-05C8-4F0E-B574-FFEC4D840952}"/>
              </a:ext>
            </a:extLst>
          </p:cNvPr>
          <p:cNvSpPr txBox="1">
            <a:spLocks/>
          </p:cNvSpPr>
          <p:nvPr/>
        </p:nvSpPr>
        <p:spPr bwMode="auto">
          <a:xfrm>
            <a:off x="8422135" y="3061112"/>
            <a:ext cx="2809026" cy="328689"/>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Strategic</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1" name="Text Box 167">
            <a:extLst>
              <a:ext uri="{FF2B5EF4-FFF2-40B4-BE49-F238E27FC236}">
                <a16:creationId xmlns:a16="http://schemas.microsoft.com/office/drawing/2014/main" id="{857412C4-EFEC-4693-B21B-E3579490EB0E}"/>
              </a:ext>
            </a:extLst>
          </p:cNvPr>
          <p:cNvSpPr txBox="1">
            <a:spLocks noChangeArrowheads="1"/>
          </p:cNvSpPr>
          <p:nvPr/>
        </p:nvSpPr>
        <p:spPr bwMode="auto">
          <a:xfrm>
            <a:off x="7946530" y="5064132"/>
            <a:ext cx="2925154" cy="1001713"/>
          </a:xfrm>
          <a:prstGeom prst="rect">
            <a:avLst/>
          </a:prstGeom>
          <a:solidFill>
            <a:srgbClr val="FFFFFF"/>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4572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4572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4572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4572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R="0" lvl="0" indent="-342900" defTabSz="914400">
              <a:lnSpc>
                <a:spcPct val="100000"/>
              </a:lnSpc>
              <a:buClrTx/>
              <a:buSzTx/>
              <a:buFontTx/>
              <a:buChar char="•"/>
            </a:pPr>
            <a:r>
              <a:rPr lang="en-US" altLang="en-US" sz="1600" dirty="0">
                <a:solidFill>
                  <a:srgbClr val="000000"/>
                </a:solidFill>
                <a:cs typeface="Arial" panose="020B0604020202020204" pitchFamily="34" charset="0"/>
              </a:rPr>
              <a:t>Information Management </a:t>
            </a:r>
          </a:p>
          <a:p>
            <a:pPr marR="0" lvl="0" indent="-342900" defTabSz="914400">
              <a:lnSpc>
                <a:spcPct val="100000"/>
              </a:lnSpc>
              <a:buClrTx/>
              <a:buSzTx/>
              <a:buFontTx/>
              <a:buChar char="•"/>
            </a:pPr>
            <a:r>
              <a:rPr lang="en-US" altLang="en-US" sz="1600" dirty="0">
                <a:solidFill>
                  <a:srgbClr val="000000"/>
                </a:solidFill>
                <a:cs typeface="Arial" panose="020B0604020202020204" pitchFamily="34" charset="0"/>
              </a:rPr>
              <a:t>Integrated Systems </a:t>
            </a:r>
          </a:p>
          <a:p>
            <a:pPr marR="0" lvl="0" indent="-342900" defTabSz="914400">
              <a:lnSpc>
                <a:spcPct val="100000"/>
              </a:lnSpc>
              <a:buClrTx/>
              <a:buSzTx/>
              <a:buFontTx/>
              <a:buChar char="•"/>
            </a:pPr>
            <a:r>
              <a:rPr lang="en-US" altLang="en-US" sz="1600" dirty="0">
                <a:solidFill>
                  <a:srgbClr val="000000"/>
                </a:solidFill>
                <a:cs typeface="Arial" panose="020B0604020202020204" pitchFamily="34" charset="0"/>
              </a:rPr>
              <a:t>IT System Reliability </a:t>
            </a:r>
          </a:p>
          <a:p>
            <a:pPr marR="0" lvl="0" indent="-342900" defTabSz="914400">
              <a:lnSpc>
                <a:spcPct val="100000"/>
              </a:lnSpc>
              <a:buClrTx/>
              <a:buSzTx/>
              <a:buFontTx/>
              <a:buChar char="•"/>
            </a:pPr>
            <a:r>
              <a:rPr lang="en-US" altLang="en-US" sz="1600" dirty="0">
                <a:solidFill>
                  <a:srgbClr val="000000"/>
                </a:solidFill>
                <a:cs typeface="Arial" panose="020B0604020202020204" pitchFamily="34" charset="0"/>
              </a:rPr>
              <a:t>Technological Innovation </a:t>
            </a:r>
          </a:p>
          <a:p>
            <a:pPr marR="0" lvl="0" indent="-342900" defTabSz="914400">
              <a:lnSpc>
                <a:spcPct val="100000"/>
              </a:lnSpc>
              <a:buClrTx/>
              <a:buSzTx/>
              <a:buFontTx/>
              <a:buChar char="•"/>
            </a:pPr>
            <a:r>
              <a:rPr lang="en-US" altLang="en-US" sz="1600" dirty="0">
                <a:solidFill>
                  <a:srgbClr val="000000"/>
                </a:solidFill>
                <a:cs typeface="Arial" panose="020B0604020202020204" pitchFamily="34" charset="0"/>
              </a:rPr>
              <a:t>Logical Security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1">
            <a:extLst>
              <a:ext uri="{FF2B5EF4-FFF2-40B4-BE49-F238E27FC236}">
                <a16:creationId xmlns:a16="http://schemas.microsoft.com/office/drawing/2014/main" id="{92647DB4-F607-4B69-AA81-5CB8A8775C65}"/>
              </a:ext>
            </a:extLst>
          </p:cNvPr>
          <p:cNvSpPr txBox="1">
            <a:spLocks/>
          </p:cNvSpPr>
          <p:nvPr/>
        </p:nvSpPr>
        <p:spPr bwMode="auto">
          <a:xfrm>
            <a:off x="5004520" y="4783115"/>
            <a:ext cx="5734049" cy="298205"/>
          </a:xfrm>
          <a:prstGeom prst="rect">
            <a:avLst/>
          </a:prstGeom>
          <a:solidFill>
            <a:srgbClr val="2E75B6"/>
          </a:solidFill>
          <a:ln w="9525">
            <a:solidFill>
              <a:srgbClr val="BCBCBC"/>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Information Technology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3" name="Rectangle 16">
            <a:extLst>
              <a:ext uri="{FF2B5EF4-FFF2-40B4-BE49-F238E27FC236}">
                <a16:creationId xmlns:a16="http://schemas.microsoft.com/office/drawing/2014/main" id="{4C931891-EAE7-4FBE-89B5-342B2820F38C}"/>
              </a:ext>
            </a:extLst>
          </p:cNvPr>
          <p:cNvSpPr>
            <a:spLocks noChangeArrowheads="1"/>
          </p:cNvSpPr>
          <p:nvPr/>
        </p:nvSpPr>
        <p:spPr bwMode="auto">
          <a:xfrm>
            <a:off x="424469" y="192947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4" name="Rectangle 17">
            <a:extLst>
              <a:ext uri="{FF2B5EF4-FFF2-40B4-BE49-F238E27FC236}">
                <a16:creationId xmlns:a16="http://schemas.microsoft.com/office/drawing/2014/main" id="{8F2830C7-CCB4-404A-A33F-7B2DF4FF58BF}"/>
              </a:ext>
            </a:extLst>
          </p:cNvPr>
          <p:cNvSpPr>
            <a:spLocks noChangeArrowheads="1"/>
          </p:cNvSpPr>
          <p:nvPr/>
        </p:nvSpPr>
        <p:spPr bwMode="auto">
          <a:xfrm>
            <a:off x="1176499" y="980377"/>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30">
            <a:extLst>
              <a:ext uri="{FF2B5EF4-FFF2-40B4-BE49-F238E27FC236}">
                <a16:creationId xmlns:a16="http://schemas.microsoft.com/office/drawing/2014/main" id="{5B806581-E309-4C3F-98D4-39958204792C}"/>
              </a:ext>
            </a:extLst>
          </p:cNvPr>
          <p:cNvSpPr>
            <a:spLocks noChangeArrowheads="1"/>
          </p:cNvSpPr>
          <p:nvPr/>
        </p:nvSpPr>
        <p:spPr bwMode="auto">
          <a:xfrm>
            <a:off x="424469" y="292007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6" name="Rectangle 25">
            <a:extLst>
              <a:ext uri="{FF2B5EF4-FFF2-40B4-BE49-F238E27FC236}">
                <a16:creationId xmlns:a16="http://schemas.microsoft.com/office/drawing/2014/main" id="{A77D0CE5-C5E5-46FD-BF09-5E726FC9D70E}"/>
              </a:ext>
            </a:extLst>
          </p:cNvPr>
          <p:cNvSpPr/>
          <p:nvPr/>
        </p:nvSpPr>
        <p:spPr>
          <a:xfrm>
            <a:off x="557788" y="4689721"/>
            <a:ext cx="3990009" cy="1323439"/>
          </a:xfrm>
          <a:prstGeom prst="rect">
            <a:avLst/>
          </a:prstGeom>
        </p:spPr>
        <p:txBody>
          <a:bodyPr wrap="square">
            <a:spAutoFit/>
          </a:bodyPr>
          <a:lstStyle/>
          <a:p>
            <a:pPr lvl="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Brand/Image and Marketing </a:t>
            </a:r>
            <a:endParaRPr lang="en-US" altLang="en-US" sz="1600" dirty="0">
              <a:ea typeface="Times New Roman" panose="02020603050405020304" pitchFamily="18" charset="0"/>
            </a:endParaRPr>
          </a:p>
          <a:p>
            <a:pPr lvl="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Communications (Internal &amp; External)</a:t>
            </a:r>
            <a:endParaRPr lang="en-US" altLang="en-US" sz="1600" dirty="0">
              <a:ea typeface="Times New Roman" panose="02020603050405020304" pitchFamily="18" charset="0"/>
            </a:endParaRPr>
          </a:p>
          <a:p>
            <a:pPr lvl="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Customer/Stakeholder</a:t>
            </a:r>
            <a:endParaRPr lang="en-US" altLang="en-US" sz="1600" dirty="0">
              <a:ea typeface="Times New Roman" panose="02020603050405020304" pitchFamily="18" charset="0"/>
            </a:endParaRPr>
          </a:p>
          <a:p>
            <a:pPr lvl="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Employee Conduct </a:t>
            </a:r>
            <a:endParaRPr lang="en-US" altLang="en-US" sz="1600" dirty="0">
              <a:ea typeface="Times New Roman" panose="02020603050405020304" pitchFamily="18" charset="0"/>
            </a:endParaRPr>
          </a:p>
          <a:p>
            <a:pPr lvl="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Public Relations</a:t>
            </a:r>
            <a:endParaRPr lang="en-US" altLang="en-US" sz="1600" dirty="0">
              <a:latin typeface="Arial" panose="020B0604020202020204" pitchFamily="34" charset="0"/>
            </a:endParaRPr>
          </a:p>
        </p:txBody>
      </p:sp>
      <p:sp>
        <p:nvSpPr>
          <p:cNvPr id="28" name="Rectangle 27">
            <a:extLst>
              <a:ext uri="{FF2B5EF4-FFF2-40B4-BE49-F238E27FC236}">
                <a16:creationId xmlns:a16="http://schemas.microsoft.com/office/drawing/2014/main" id="{36334A4F-0983-4DE5-BC0B-55D7E480D786}"/>
              </a:ext>
            </a:extLst>
          </p:cNvPr>
          <p:cNvSpPr/>
          <p:nvPr/>
        </p:nvSpPr>
        <p:spPr>
          <a:xfrm>
            <a:off x="501910" y="1642797"/>
            <a:ext cx="6092825" cy="2554545"/>
          </a:xfrm>
          <a:prstGeom prst="rect">
            <a:avLst/>
          </a:prstGeom>
        </p:spPr>
        <p:txBody>
          <a:bodyPr>
            <a:spAutoFit/>
          </a:bodyPr>
          <a:lstStyle/>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Asset Management</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Business Interruption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Knowledge Management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Process Efficiency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Supply Chain</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Training &amp; Development</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Workforce Competencies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Empowerment</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Labor Management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Performance Incentives</a:t>
            </a:r>
          </a:p>
        </p:txBody>
      </p:sp>
      <p:sp>
        <p:nvSpPr>
          <p:cNvPr id="29" name="Rectangle 28">
            <a:extLst>
              <a:ext uri="{FF2B5EF4-FFF2-40B4-BE49-F238E27FC236}">
                <a16:creationId xmlns:a16="http://schemas.microsoft.com/office/drawing/2014/main" id="{8270F38D-16AF-4D6C-9A1D-38B44CCCB001}"/>
              </a:ext>
            </a:extLst>
          </p:cNvPr>
          <p:cNvSpPr/>
          <p:nvPr/>
        </p:nvSpPr>
        <p:spPr>
          <a:xfrm>
            <a:off x="4547797" y="1660569"/>
            <a:ext cx="3398733" cy="1077218"/>
          </a:xfrm>
          <a:prstGeom prst="rect">
            <a:avLst/>
          </a:prstGeom>
        </p:spPr>
        <p:txBody>
          <a:bodyPr wrap="square">
            <a:spAutoFit/>
          </a:bodyPr>
          <a:lstStyle/>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Financial Management Controls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Budgeting</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Cash Flow (AP &amp; AR)</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Grants Management </a:t>
            </a:r>
          </a:p>
        </p:txBody>
      </p:sp>
      <p:sp>
        <p:nvSpPr>
          <p:cNvPr id="30" name="Rectangle 29">
            <a:extLst>
              <a:ext uri="{FF2B5EF4-FFF2-40B4-BE49-F238E27FC236}">
                <a16:creationId xmlns:a16="http://schemas.microsoft.com/office/drawing/2014/main" id="{01BD0F9C-1987-4FFF-83C0-E4FE03C095EA}"/>
              </a:ext>
            </a:extLst>
          </p:cNvPr>
          <p:cNvSpPr/>
          <p:nvPr/>
        </p:nvSpPr>
        <p:spPr>
          <a:xfrm>
            <a:off x="8422135" y="1669022"/>
            <a:ext cx="6092825" cy="1077218"/>
          </a:xfrm>
          <a:prstGeom prst="rect">
            <a:avLst/>
          </a:prstGeom>
        </p:spPr>
        <p:txBody>
          <a:bodyPr>
            <a:spAutoFit/>
          </a:bodyPr>
          <a:lstStyle/>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Legal, Illegal &amp; Fraud Acts</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Policies &amp; Procedures</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Political &amp; Regulatory Changes</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Third Party (Counterparty)</a:t>
            </a:r>
          </a:p>
        </p:txBody>
      </p:sp>
      <p:sp>
        <p:nvSpPr>
          <p:cNvPr id="31" name="Rectangle 30">
            <a:extLst>
              <a:ext uri="{FF2B5EF4-FFF2-40B4-BE49-F238E27FC236}">
                <a16:creationId xmlns:a16="http://schemas.microsoft.com/office/drawing/2014/main" id="{1695B1A9-1F7D-4F27-A78F-D7BC576CCC97}"/>
              </a:ext>
            </a:extLst>
          </p:cNvPr>
          <p:cNvSpPr/>
          <p:nvPr/>
        </p:nvSpPr>
        <p:spPr>
          <a:xfrm>
            <a:off x="8422135" y="3395324"/>
            <a:ext cx="2943771" cy="1077218"/>
          </a:xfrm>
          <a:prstGeom prst="rect">
            <a:avLst/>
          </a:prstGeom>
        </p:spPr>
        <p:txBody>
          <a:bodyPr wrap="square">
            <a:spAutoFit/>
          </a:bodyPr>
          <a:lstStyle/>
          <a:p>
            <a:pPr lvl="0"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Capacity </a:t>
            </a:r>
          </a:p>
          <a:p>
            <a:pPr lvl="0"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Innovations</a:t>
            </a:r>
          </a:p>
          <a:p>
            <a:pPr lvl="0"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New Projects &amp; Programs</a:t>
            </a:r>
          </a:p>
          <a:p>
            <a:pPr lvl="0"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New Initiatives</a:t>
            </a:r>
          </a:p>
        </p:txBody>
      </p:sp>
      <p:sp>
        <p:nvSpPr>
          <p:cNvPr id="32" name="Rectangle 31">
            <a:extLst>
              <a:ext uri="{FF2B5EF4-FFF2-40B4-BE49-F238E27FC236}">
                <a16:creationId xmlns:a16="http://schemas.microsoft.com/office/drawing/2014/main" id="{DDCC3225-4E36-422E-AD66-8BA37400407F}"/>
              </a:ext>
            </a:extLst>
          </p:cNvPr>
          <p:cNvSpPr/>
          <p:nvPr/>
        </p:nvSpPr>
        <p:spPr>
          <a:xfrm>
            <a:off x="4900117" y="5081320"/>
            <a:ext cx="6092825" cy="1323439"/>
          </a:xfrm>
          <a:prstGeom prst="rect">
            <a:avLst/>
          </a:prstGeom>
        </p:spPr>
        <p:txBody>
          <a:bodyPr>
            <a:spAutoFit/>
          </a:bodyPr>
          <a:lstStyle/>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Cyber Security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Access</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Completeness &amp; Accuracy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Data Integrity </a:t>
            </a:r>
          </a:p>
          <a:p>
            <a:pPr indent="-342900" defTabSz="914400" eaLnBrk="0" fontAlgn="base" hangingPunct="0">
              <a:spcBef>
                <a:spcPct val="0"/>
              </a:spcBef>
              <a:spcAft>
                <a:spcPct val="0"/>
              </a:spcAft>
              <a:buFontTx/>
              <a:buChar char="•"/>
              <a:tabLst>
                <a:tab pos="457200" algn="l"/>
              </a:tabLst>
            </a:pPr>
            <a:r>
              <a:rPr lang="en-US" sz="1600" dirty="0">
                <a:solidFill>
                  <a:srgbClr val="000000"/>
                </a:solidFill>
                <a:latin typeface="Arial" panose="020B0604020202020204" pitchFamily="34" charset="0"/>
                <a:cs typeface="Arial" panose="020B0604020202020204" pitchFamily="34" charset="0"/>
              </a:rPr>
              <a:t>Information Availability</a:t>
            </a:r>
          </a:p>
        </p:txBody>
      </p:sp>
      <p:sp>
        <p:nvSpPr>
          <p:cNvPr id="33" name="Rectangle 32">
            <a:extLst>
              <a:ext uri="{FF2B5EF4-FFF2-40B4-BE49-F238E27FC236}">
                <a16:creationId xmlns:a16="http://schemas.microsoft.com/office/drawing/2014/main" id="{104BAF47-84AA-49A9-9BDF-CDD15D7AFC1F}"/>
              </a:ext>
            </a:extLst>
          </p:cNvPr>
          <p:cNvSpPr/>
          <p:nvPr/>
        </p:nvSpPr>
        <p:spPr>
          <a:xfrm>
            <a:off x="4645744" y="3412512"/>
            <a:ext cx="6092825" cy="1077218"/>
          </a:xfrm>
          <a:prstGeom prst="rect">
            <a:avLst/>
          </a:prstGeom>
        </p:spPr>
        <p:txBody>
          <a:bodyPr>
            <a:spAutoFit/>
          </a:bodyPr>
          <a:lstStyle/>
          <a:p>
            <a:pPr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Employee &amp; Customer Safety</a:t>
            </a:r>
          </a:p>
          <a:p>
            <a:pPr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General Public Safety </a:t>
            </a:r>
          </a:p>
          <a:p>
            <a:pPr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Natural Disaster</a:t>
            </a:r>
          </a:p>
          <a:p>
            <a:pPr indent="-342900" defTabSz="914400" eaLnBrk="0" fontAlgn="base" hangingPunct="0">
              <a:spcBef>
                <a:spcPct val="0"/>
              </a:spcBef>
              <a:spcAft>
                <a:spcPct val="0"/>
              </a:spcAft>
              <a:buFontTx/>
              <a:buChar char="•"/>
              <a:tabLst>
                <a:tab pos="457200" algn="l"/>
              </a:tabLst>
            </a:pPr>
            <a:r>
              <a:rPr lang="en-US" altLang="en-US" sz="1600" dirty="0">
                <a:solidFill>
                  <a:srgbClr val="000000"/>
                </a:solidFill>
                <a:latin typeface="Arial" panose="020B0604020202020204" pitchFamily="34" charset="0"/>
                <a:cs typeface="Arial" panose="020B0604020202020204" pitchFamily="34" charset="0"/>
              </a:rPr>
              <a:t>Physical Security </a:t>
            </a:r>
          </a:p>
        </p:txBody>
      </p:sp>
      <p:sp>
        <p:nvSpPr>
          <p:cNvPr id="34" name="Text Placeholder 7">
            <a:extLst>
              <a:ext uri="{FF2B5EF4-FFF2-40B4-BE49-F238E27FC236}">
                <a16:creationId xmlns:a16="http://schemas.microsoft.com/office/drawing/2014/main" id="{429A2AB7-7A40-4185-993E-8ECEFCD01704}"/>
              </a:ext>
            </a:extLst>
          </p:cNvPr>
          <p:cNvSpPr txBox="1">
            <a:spLocks noGrp="1"/>
          </p:cNvSpPr>
          <p:nvPr>
            <p:ph type="body" sz="quarter" idx="10"/>
          </p:nvPr>
        </p:nvSpPr>
        <p:spPr>
          <a:xfrm>
            <a:off x="0" y="43021"/>
            <a:ext cx="7124631" cy="444500"/>
          </a:xfrm>
          <a:prstGeom prst="rect">
            <a:avLst/>
          </a:prstGeom>
        </p:spPr>
        <p:txBody>
          <a:bodyPr/>
          <a:lstStyle>
            <a:lvl1pPr marL="0" indent="0" algn="l" defTabSz="914400" rtl="0" eaLnBrk="1" latinLnBrk="0" hangingPunct="1">
              <a:lnSpc>
                <a:spcPct val="90000"/>
              </a:lnSpc>
              <a:spcBef>
                <a:spcPts val="1000"/>
              </a:spcBef>
              <a:buFontTx/>
              <a:buNone/>
              <a:defRPr lang="en-US" sz="2000" b="1" kern="1200" baseline="0" dirty="0" smtClean="0">
                <a:solidFill>
                  <a:schemeClr val="bg1"/>
                </a:solidFill>
                <a:effectLst>
                  <a:outerShdw blurRad="266700" dist="38100" dir="1140000" algn="tl" rotWithShape="0">
                    <a:prstClr val="black">
                      <a:alpha val="45000"/>
                    </a:prstClr>
                  </a:outerShdw>
                </a:effectLst>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lang="en-US" sz="2400" dirty="0">
                <a:solidFill>
                  <a:sysClr val="window" lastClr="FFFFFF"/>
                </a:solidFill>
              </a:rPr>
              <a:t>Enterprise Risk Management Program  </a:t>
            </a:r>
          </a:p>
        </p:txBody>
      </p:sp>
    </p:spTree>
    <p:extLst>
      <p:ext uri="{BB962C8B-B14F-4D97-AF65-F5344CB8AC3E}">
        <p14:creationId xmlns:p14="http://schemas.microsoft.com/office/powerpoint/2010/main" val="3694436739"/>
      </p:ext>
    </p:extLst>
  </p:cSld>
  <p:clrMapOvr>
    <a:masterClrMapping/>
  </p:clrMapOvr>
</p:sld>
</file>

<file path=ppt/theme/theme1.xml><?xml version="1.0" encoding="utf-8"?>
<a:theme xmlns:a="http://schemas.openxmlformats.org/drawingml/2006/main" name="Office Theme">
  <a:themeElements>
    <a:clrScheme name="Custom 6">
      <a:dk1>
        <a:srgbClr val="3A3838"/>
      </a:dk1>
      <a:lt1>
        <a:srgbClr val="FFFFFF"/>
      </a:lt1>
      <a:dk2>
        <a:srgbClr val="44546A"/>
      </a:dk2>
      <a:lt2>
        <a:srgbClr val="FFFFFF"/>
      </a:lt2>
      <a:accent1>
        <a:srgbClr val="1F4E79"/>
      </a:accent1>
      <a:accent2>
        <a:srgbClr val="57C0B5"/>
      </a:accent2>
      <a:accent3>
        <a:srgbClr val="0070C0"/>
      </a:accent3>
      <a:accent4>
        <a:srgbClr val="92D050"/>
      </a:accent4>
      <a:accent5>
        <a:srgbClr val="00B050"/>
      </a:accent5>
      <a:accent6>
        <a:srgbClr val="999999"/>
      </a:accent6>
      <a:hlink>
        <a:srgbClr val="0070C0"/>
      </a:hlink>
      <a:folHlink>
        <a:srgbClr val="00B0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E07C2743DE3645A7994EF063025107" ma:contentTypeVersion="10" ma:contentTypeDescription="Create a new document." ma:contentTypeScope="" ma:versionID="f1dfb44613239bad141e58fc8756157c">
  <xsd:schema xmlns:xsd="http://www.w3.org/2001/XMLSchema" xmlns:xs="http://www.w3.org/2001/XMLSchema" xmlns:p="http://schemas.microsoft.com/office/2006/metadata/properties" xmlns:ns2="0e96bcbb-a783-421b-8bc1-217a18626637" xmlns:ns3="dc046a53-5d1d-410e-bb98-305274721ed7" targetNamespace="http://schemas.microsoft.com/office/2006/metadata/properties" ma:root="true" ma:fieldsID="daa5de7610cbe7a02921f3c42f964f31" ns2:_="" ns3:_="">
    <xsd:import namespace="0e96bcbb-a783-421b-8bc1-217a18626637"/>
    <xsd:import namespace="dc046a53-5d1d-410e-bb98-305274721e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6bcbb-a783-421b-8bc1-217a1862663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046a53-5d1d-410e-bb98-305274721ed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62EF00-139B-4416-A200-7E4029368633}">
  <ds:schemaRefs>
    <ds:schemaRef ds:uri="http://schemas.microsoft.com/sharepoint/v3/contenttype/forms"/>
  </ds:schemaRefs>
</ds:datastoreItem>
</file>

<file path=customXml/itemProps2.xml><?xml version="1.0" encoding="utf-8"?>
<ds:datastoreItem xmlns:ds="http://schemas.openxmlformats.org/officeDocument/2006/customXml" ds:itemID="{ADF6ED69-1FE0-4807-AC12-1D9FB4109CC0}">
  <ds:schemaRefs>
    <ds:schemaRef ds:uri="http://schemas.microsoft.com/office/infopath/2007/PartnerControls"/>
    <ds:schemaRef ds:uri="http://purl.org/dc/elements/1.1/"/>
    <ds:schemaRef ds:uri="0e96bcbb-a783-421b-8bc1-217a18626637"/>
    <ds:schemaRef ds:uri="http://schemas.microsoft.com/office/2006/metadata/properties"/>
    <ds:schemaRef ds:uri="dc046a53-5d1d-410e-bb98-305274721ed7"/>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E678F72-4C03-4922-9EBA-24106F0198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96bcbb-a783-421b-8bc1-217a18626637"/>
    <ds:schemaRef ds:uri="dc046a53-5d1d-410e-bb98-305274721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5915</TotalTime>
  <Words>1518</Words>
  <Application>Microsoft Office PowerPoint</Application>
  <PresentationFormat>Custom</PresentationFormat>
  <Paragraphs>198</Paragraphs>
  <Slides>14</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Arial Black</vt:lpstr>
      <vt:lpstr>Calibri</vt:lpstr>
      <vt:lpstr>Franklin Gothic Book</vt:lpstr>
      <vt:lpstr>Helvetica</vt:lpstr>
      <vt:lpstr>Lucida Grande</vt:lpstr>
      <vt:lpstr>Segoe UI</vt:lpstr>
      <vt:lpstr>Tahoma</vt:lpstr>
      <vt:lpstr>Times New Roman</vt:lpstr>
      <vt:lpstr>Wingdings</vt:lpstr>
      <vt:lpstr>Wingdings 2</vt:lpstr>
      <vt:lpstr>Office Theme</vt:lpstr>
      <vt:lpstr>Enterprise Risk Management “Making it Work Every Day”</vt:lpstr>
      <vt:lpstr>Liz Sullivan Vice President, Chief Risk and Audit Officer  Management Audits, Risk and Compliance (MARC) </vt:lpstr>
      <vt:lpstr> MARC Supports Business Transformation  </vt:lpstr>
      <vt:lpstr>PowerPoint Presentation</vt:lpstr>
      <vt:lpstr>PowerPoint Presentation</vt:lpstr>
      <vt:lpstr>PowerPoint Presentation</vt:lpstr>
      <vt:lpstr>PowerPoint Presentation</vt:lpstr>
      <vt:lpstr>PowerPoint Presentation</vt:lpstr>
      <vt:lpstr>Risk Categories and Elements  </vt:lpstr>
      <vt:lpstr>Top-Ten Entity Level Risks   </vt:lpstr>
      <vt:lpstr>PowerPoint Presentation</vt:lpstr>
      <vt:lpstr>PowerPoint Presentation</vt:lpstr>
      <vt:lpstr>“You Can’t Manage A Secret!”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Name Here</dc:title>
  <dc:creator>Frost, Kathryn</dc:creator>
  <cp:lastModifiedBy>Sullivan, Elizabeth O.</cp:lastModifiedBy>
  <cp:revision>131</cp:revision>
  <cp:lastPrinted>2018-04-06T17:51:53Z</cp:lastPrinted>
  <dcterms:created xsi:type="dcterms:W3CDTF">2018-02-01T21:28:46Z</dcterms:created>
  <dcterms:modified xsi:type="dcterms:W3CDTF">2019-08-14T10:47:45Z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0x0101001CE07C2743DE3645A7994EF063025107</vt:lpwstr>
  </property>
  <property fmtid="{D5CDD505-2E9C-101B-9397-08002B2CF9AE}" pid="3" name="AuthorIds_UIVersion_3072">
    <vt:lpwstr>252</vt:lpwstr>
  </property>
</Properties>
</file>