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258" r:id="rId6"/>
    <p:sldId id="439" r:id="rId7"/>
    <p:sldId id="437" r:id="rId8"/>
    <p:sldId id="441" r:id="rId9"/>
    <p:sldId id="294" r:id="rId10"/>
    <p:sldId id="259" r:id="rId11"/>
  </p:sldIdLst>
  <p:sldSz cx="12188825" cy="6858000"/>
  <p:notesSz cx="9296400" cy="14722475"/>
  <p:defaultTextStyle>
    <a:defPPr>
      <a:defRPr lang="en-US"/>
    </a:defPPr>
    <a:lvl1pPr marL="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mbliss, Leenda M." initials="C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9"/>
    <p:restoredTop sz="95274" autoAdjust="0"/>
  </p:normalViewPr>
  <p:slideViewPr>
    <p:cSldViewPr snapToGrid="0" snapToObjects="1">
      <p:cViewPr varScale="1">
        <p:scale>
          <a:sx n="107" d="100"/>
          <a:sy n="107" d="100"/>
        </p:scale>
        <p:origin x="422" y="77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4099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F5474-1865-451F-A0F4-1AE296DF154C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A9F188-3F55-4A16-83AA-AB7072018477}">
      <dgm:prSet phldrT="[Text]"/>
      <dgm:spPr/>
      <dgm:t>
        <a:bodyPr/>
        <a:lstStyle/>
        <a:p>
          <a:r>
            <a:rPr lang="en-US"/>
            <a:t>Chief of Police</a:t>
          </a:r>
        </a:p>
      </dgm:t>
    </dgm:pt>
    <dgm:pt modelId="{3ADCF647-A43E-4D74-907D-4B9587ACB219}" type="parTrans" cxnId="{475E2788-32A1-4EFF-9624-18AF0A47998D}">
      <dgm:prSet/>
      <dgm:spPr/>
      <dgm:t>
        <a:bodyPr/>
        <a:lstStyle/>
        <a:p>
          <a:endParaRPr lang="en-US"/>
        </a:p>
      </dgm:t>
    </dgm:pt>
    <dgm:pt modelId="{FFBFF8B8-82E6-4B77-83EE-8DE7EC934874}" type="sibTrans" cxnId="{475E2788-32A1-4EFF-9624-18AF0A47998D}">
      <dgm:prSet/>
      <dgm:spPr/>
      <dgm:t>
        <a:bodyPr/>
        <a:lstStyle/>
        <a:p>
          <a:endParaRPr lang="en-US"/>
        </a:p>
      </dgm:t>
    </dgm:pt>
    <dgm:pt modelId="{889E743E-225A-4EB6-8702-8C337265AC46}" type="asst">
      <dgm:prSet phldrT="[Text]"/>
      <dgm:spPr/>
      <dgm:t>
        <a:bodyPr/>
        <a:lstStyle/>
        <a:p>
          <a:r>
            <a:rPr lang="en-US" dirty="0"/>
            <a:t>Office of Professional Responsibility</a:t>
          </a:r>
        </a:p>
      </dgm:t>
    </dgm:pt>
    <dgm:pt modelId="{B643992B-B16C-4CB3-ADCE-76D066D98BDA}" type="parTrans" cxnId="{1D59D4F8-2EE9-420C-BF04-5E4D0DB0EB8A}">
      <dgm:prSet/>
      <dgm:spPr>
        <a:ln w="38100"/>
      </dgm:spPr>
      <dgm:t>
        <a:bodyPr/>
        <a:lstStyle/>
        <a:p>
          <a:endParaRPr lang="en-US"/>
        </a:p>
      </dgm:t>
    </dgm:pt>
    <dgm:pt modelId="{1CEB08A3-7205-42B3-8768-FE43EB9C7441}" type="sibTrans" cxnId="{1D59D4F8-2EE9-420C-BF04-5E4D0DB0EB8A}">
      <dgm:prSet/>
      <dgm:spPr/>
      <dgm:t>
        <a:bodyPr/>
        <a:lstStyle/>
        <a:p>
          <a:endParaRPr lang="en-US"/>
        </a:p>
      </dgm:t>
    </dgm:pt>
    <dgm:pt modelId="{156C4B9B-1D58-47C9-9BC6-ADE276059DC3}">
      <dgm:prSet phldrT="[Text]"/>
      <dgm:spPr/>
      <dgm:t>
        <a:bodyPr/>
        <a:lstStyle/>
        <a:p>
          <a:r>
            <a:rPr lang="en-US" dirty="0"/>
            <a:t>Assistant Chief</a:t>
          </a:r>
        </a:p>
      </dgm:t>
    </dgm:pt>
    <dgm:pt modelId="{74D6450C-CB80-40E2-95BD-4C6C4694D6CA}" type="parTrans" cxnId="{AC07B2D4-436D-438A-9BDE-99FB8AAEE2C4}">
      <dgm:prSet/>
      <dgm:spPr>
        <a:ln w="38100"/>
      </dgm:spPr>
      <dgm:t>
        <a:bodyPr/>
        <a:lstStyle/>
        <a:p>
          <a:endParaRPr lang="en-US"/>
        </a:p>
      </dgm:t>
    </dgm:pt>
    <dgm:pt modelId="{5B21F3DC-EA57-4633-A8BD-06C6212D4630}" type="sibTrans" cxnId="{AC07B2D4-436D-438A-9BDE-99FB8AAEE2C4}">
      <dgm:prSet/>
      <dgm:spPr/>
      <dgm:t>
        <a:bodyPr/>
        <a:lstStyle/>
        <a:p>
          <a:endParaRPr lang="en-US"/>
        </a:p>
      </dgm:t>
    </dgm:pt>
    <dgm:pt modelId="{57C442C1-C023-4479-9870-07CB03ED088B}" type="asst">
      <dgm:prSet phldrT="[Text]"/>
      <dgm:spPr/>
      <dgm:t>
        <a:bodyPr/>
        <a:lstStyle/>
        <a:p>
          <a:r>
            <a:rPr lang="en-US"/>
            <a:t>Strategic Executive Officer</a:t>
          </a:r>
        </a:p>
      </dgm:t>
    </dgm:pt>
    <dgm:pt modelId="{D79B7184-0FA0-4AE2-A670-B282ADB6D315}" type="parTrans" cxnId="{4897886E-96AC-4397-913D-A6183AE033A3}">
      <dgm:prSet/>
      <dgm:spPr>
        <a:ln w="38100"/>
      </dgm:spPr>
      <dgm:t>
        <a:bodyPr/>
        <a:lstStyle/>
        <a:p>
          <a:endParaRPr lang="en-US"/>
        </a:p>
      </dgm:t>
    </dgm:pt>
    <dgm:pt modelId="{34C937F0-2501-4DFD-9B9A-4C60F694AB3F}" type="sibTrans" cxnId="{4897886E-96AC-4397-913D-A6183AE033A3}">
      <dgm:prSet/>
      <dgm:spPr/>
      <dgm:t>
        <a:bodyPr/>
        <a:lstStyle/>
        <a:p>
          <a:endParaRPr lang="en-US"/>
        </a:p>
      </dgm:t>
    </dgm:pt>
    <dgm:pt modelId="{A2D2E0BF-1BBE-4B81-B611-2D9B8FEBEA31}">
      <dgm:prSet phldrT="[Text]"/>
      <dgm:spPr/>
      <dgm:t>
        <a:bodyPr/>
        <a:lstStyle/>
        <a:p>
          <a:r>
            <a:rPr lang="en-US"/>
            <a:t>Administrative Deputy Chief</a:t>
          </a:r>
        </a:p>
      </dgm:t>
    </dgm:pt>
    <dgm:pt modelId="{9E6BCA8F-E180-4EA8-BE11-570819B38C21}" type="parTrans" cxnId="{2F45858E-B11C-400C-A0C0-058E2A57236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643E24C-3A2A-4267-96DD-AAF74FD0E2BB}" type="sibTrans" cxnId="{2F45858E-B11C-400C-A0C0-058E2A572363}">
      <dgm:prSet/>
      <dgm:spPr/>
      <dgm:t>
        <a:bodyPr/>
        <a:lstStyle/>
        <a:p>
          <a:endParaRPr lang="en-US"/>
        </a:p>
      </dgm:t>
    </dgm:pt>
    <dgm:pt modelId="{00ED1571-CE09-4400-823C-796B2DC4C9A4}">
      <dgm:prSet phldrT="[Text]"/>
      <dgm:spPr/>
      <dgm:t>
        <a:bodyPr/>
        <a:lstStyle/>
        <a:p>
          <a:r>
            <a:rPr lang="en-US"/>
            <a:t>Patrol Operations Deputy Chief</a:t>
          </a:r>
        </a:p>
      </dgm:t>
    </dgm:pt>
    <dgm:pt modelId="{1716A30F-2ED5-4CF3-B7AD-E6E1C8043E35}" type="parTrans" cxnId="{979F4072-197F-4F95-9A68-A7BE88EA689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29CE3F3-12AF-403A-84A8-872B6883B0D8}" type="sibTrans" cxnId="{979F4072-197F-4F95-9A68-A7BE88EA689F}">
      <dgm:prSet/>
      <dgm:spPr/>
      <dgm:t>
        <a:bodyPr/>
        <a:lstStyle/>
        <a:p>
          <a:endParaRPr lang="en-US"/>
        </a:p>
      </dgm:t>
    </dgm:pt>
    <dgm:pt modelId="{1A4638C3-3CB4-427D-A476-BE8C2F8D1ADE}">
      <dgm:prSet phldrT="[Text]"/>
      <dgm:spPr/>
      <dgm:t>
        <a:bodyPr/>
        <a:lstStyle/>
        <a:p>
          <a:r>
            <a:rPr lang="en-US" dirty="0"/>
            <a:t>Homeland Security    Deputy Chief</a:t>
          </a:r>
        </a:p>
      </dgm:t>
    </dgm:pt>
    <dgm:pt modelId="{39474B98-3D51-41A9-8ACC-D2F531C26A45}" type="parTrans" cxnId="{B0107DC8-F863-4809-8266-38A45CCE273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>
            <a:ln>
              <a:solidFill>
                <a:sysClr val="windowText" lastClr="000000"/>
              </a:solidFill>
            </a:ln>
          </a:endParaRPr>
        </a:p>
      </dgm:t>
    </dgm:pt>
    <dgm:pt modelId="{E2B18074-7017-450A-81C4-A4924EA9A5D4}" type="sibTrans" cxnId="{B0107DC8-F863-4809-8266-38A45CCE273F}">
      <dgm:prSet/>
      <dgm:spPr/>
      <dgm:t>
        <a:bodyPr/>
        <a:lstStyle/>
        <a:p>
          <a:endParaRPr lang="en-US"/>
        </a:p>
      </dgm:t>
    </dgm:pt>
    <dgm:pt modelId="{170640B4-D3B8-4039-B322-BF48FAD08B32}">
      <dgm:prSet phldrT="[Text]"/>
      <dgm:spPr/>
      <dgm:t>
        <a:bodyPr/>
        <a:lstStyle/>
        <a:p>
          <a:r>
            <a:rPr lang="en-US"/>
            <a:t>Emergency Management Director</a:t>
          </a:r>
        </a:p>
      </dgm:t>
    </dgm:pt>
    <dgm:pt modelId="{78E8F22F-9EC1-4639-B6D9-749FC4540077}" type="parTrans" cxnId="{A6233B58-DA5E-4DF5-820E-6F0C69AB38D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5A583CC-1596-435C-AC22-F202BFBFBDFB}" type="sibTrans" cxnId="{A6233B58-DA5E-4DF5-820E-6F0C69AB38DE}">
      <dgm:prSet/>
      <dgm:spPr/>
      <dgm:t>
        <a:bodyPr/>
        <a:lstStyle/>
        <a:p>
          <a:endParaRPr lang="en-US"/>
        </a:p>
      </dgm:t>
    </dgm:pt>
    <dgm:pt modelId="{AFEBE2BC-0EE2-4A66-A4AD-852DC81419E1}" type="pres">
      <dgm:prSet presAssocID="{463F5474-1865-451F-A0F4-1AE296DF15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6581D3-B2E3-4D68-BE82-5EECB2B802DB}" type="pres">
      <dgm:prSet presAssocID="{65A9F188-3F55-4A16-83AA-AB7072018477}" presName="hierRoot1" presStyleCnt="0">
        <dgm:presLayoutVars>
          <dgm:hierBranch val="init"/>
        </dgm:presLayoutVars>
      </dgm:prSet>
      <dgm:spPr/>
    </dgm:pt>
    <dgm:pt modelId="{B61139AB-60C9-4554-8669-120BAA21ED33}" type="pres">
      <dgm:prSet presAssocID="{65A9F188-3F55-4A16-83AA-AB7072018477}" presName="rootComposite1" presStyleCnt="0"/>
      <dgm:spPr/>
    </dgm:pt>
    <dgm:pt modelId="{39628A92-4844-4A0D-8B36-6D2B3347F0BF}" type="pres">
      <dgm:prSet presAssocID="{65A9F188-3F55-4A16-83AA-AB7072018477}" presName="rootText1" presStyleLbl="node0" presStyleIdx="0" presStyleCnt="1">
        <dgm:presLayoutVars>
          <dgm:chPref val="3"/>
        </dgm:presLayoutVars>
      </dgm:prSet>
      <dgm:spPr/>
    </dgm:pt>
    <dgm:pt modelId="{0B2D1E75-89B1-45E7-8778-6676D5D26A3D}" type="pres">
      <dgm:prSet presAssocID="{65A9F188-3F55-4A16-83AA-AB7072018477}" presName="rootConnector1" presStyleLbl="node1" presStyleIdx="0" presStyleCnt="0"/>
      <dgm:spPr/>
    </dgm:pt>
    <dgm:pt modelId="{DC62CFAD-7DB1-4B64-AFE6-4E6EF1B6D02A}" type="pres">
      <dgm:prSet presAssocID="{65A9F188-3F55-4A16-83AA-AB7072018477}" presName="hierChild2" presStyleCnt="0"/>
      <dgm:spPr/>
    </dgm:pt>
    <dgm:pt modelId="{7E19267C-4530-463D-951A-45CCE78B3FED}" type="pres">
      <dgm:prSet presAssocID="{74D6450C-CB80-40E2-95BD-4C6C4694D6CA}" presName="Name37" presStyleLbl="parChTrans1D2" presStyleIdx="0" presStyleCnt="3"/>
      <dgm:spPr/>
    </dgm:pt>
    <dgm:pt modelId="{03315554-B781-4889-8235-8306E2A74395}" type="pres">
      <dgm:prSet presAssocID="{156C4B9B-1D58-47C9-9BC6-ADE276059DC3}" presName="hierRoot2" presStyleCnt="0">
        <dgm:presLayoutVars>
          <dgm:hierBranch/>
        </dgm:presLayoutVars>
      </dgm:prSet>
      <dgm:spPr/>
    </dgm:pt>
    <dgm:pt modelId="{D03096A6-00F4-4FF0-A40E-74292E47099C}" type="pres">
      <dgm:prSet presAssocID="{156C4B9B-1D58-47C9-9BC6-ADE276059DC3}" presName="rootComposite" presStyleCnt="0"/>
      <dgm:spPr/>
    </dgm:pt>
    <dgm:pt modelId="{234F62A4-08E1-4DB5-A115-0A029CC15618}" type="pres">
      <dgm:prSet presAssocID="{156C4B9B-1D58-47C9-9BC6-ADE276059DC3}" presName="rootText" presStyleLbl="node2" presStyleIdx="0" presStyleCnt="1">
        <dgm:presLayoutVars>
          <dgm:chPref val="3"/>
        </dgm:presLayoutVars>
      </dgm:prSet>
      <dgm:spPr/>
    </dgm:pt>
    <dgm:pt modelId="{7EB5BD23-FB33-46C0-8CD6-3A5A6EC2D4E1}" type="pres">
      <dgm:prSet presAssocID="{156C4B9B-1D58-47C9-9BC6-ADE276059DC3}" presName="rootConnector" presStyleLbl="node2" presStyleIdx="0" presStyleCnt="1"/>
      <dgm:spPr/>
    </dgm:pt>
    <dgm:pt modelId="{508284DC-23A3-43B5-9D90-90C5B03B8517}" type="pres">
      <dgm:prSet presAssocID="{156C4B9B-1D58-47C9-9BC6-ADE276059DC3}" presName="hierChild4" presStyleCnt="0"/>
      <dgm:spPr/>
    </dgm:pt>
    <dgm:pt modelId="{B0C94CE8-ADB6-4348-8821-94DC233F5FA1}" type="pres">
      <dgm:prSet presAssocID="{1716A30F-2ED5-4CF3-B7AD-E6E1C8043E35}" presName="Name35" presStyleLbl="parChTrans1D3" presStyleIdx="0" presStyleCnt="4"/>
      <dgm:spPr/>
    </dgm:pt>
    <dgm:pt modelId="{1F0F6D97-71D7-4566-BEC0-AE3A9EA7CC3D}" type="pres">
      <dgm:prSet presAssocID="{00ED1571-CE09-4400-823C-796B2DC4C9A4}" presName="hierRoot2" presStyleCnt="0">
        <dgm:presLayoutVars>
          <dgm:hierBranch/>
        </dgm:presLayoutVars>
      </dgm:prSet>
      <dgm:spPr/>
    </dgm:pt>
    <dgm:pt modelId="{B46F5867-429C-4186-80C2-2CDD67CAB265}" type="pres">
      <dgm:prSet presAssocID="{00ED1571-CE09-4400-823C-796B2DC4C9A4}" presName="rootComposite" presStyleCnt="0"/>
      <dgm:spPr/>
    </dgm:pt>
    <dgm:pt modelId="{F36F5797-520D-4042-BA9D-932C8A169F37}" type="pres">
      <dgm:prSet presAssocID="{00ED1571-CE09-4400-823C-796B2DC4C9A4}" presName="rootText" presStyleLbl="node3" presStyleIdx="0" presStyleCnt="4">
        <dgm:presLayoutVars>
          <dgm:chPref val="3"/>
        </dgm:presLayoutVars>
      </dgm:prSet>
      <dgm:spPr/>
    </dgm:pt>
    <dgm:pt modelId="{41FD10B1-ADA6-4D62-B5C4-6839FD961975}" type="pres">
      <dgm:prSet presAssocID="{00ED1571-CE09-4400-823C-796B2DC4C9A4}" presName="rootConnector" presStyleLbl="node3" presStyleIdx="0" presStyleCnt="4"/>
      <dgm:spPr/>
    </dgm:pt>
    <dgm:pt modelId="{8EBFFF7F-A8DC-4776-9595-1D6B012144B7}" type="pres">
      <dgm:prSet presAssocID="{00ED1571-CE09-4400-823C-796B2DC4C9A4}" presName="hierChild4" presStyleCnt="0"/>
      <dgm:spPr/>
    </dgm:pt>
    <dgm:pt modelId="{B70E49D2-771C-4494-84D7-BA6275B2E888}" type="pres">
      <dgm:prSet presAssocID="{00ED1571-CE09-4400-823C-796B2DC4C9A4}" presName="hierChild5" presStyleCnt="0"/>
      <dgm:spPr/>
    </dgm:pt>
    <dgm:pt modelId="{866B5215-3C2B-46C3-ACA6-44FD06D275E8}" type="pres">
      <dgm:prSet presAssocID="{39474B98-3D51-41A9-8ACC-D2F531C26A45}" presName="Name35" presStyleLbl="parChTrans1D3" presStyleIdx="1" presStyleCnt="4"/>
      <dgm:spPr/>
    </dgm:pt>
    <dgm:pt modelId="{6F13176E-4733-4B12-AA4E-1FC905A3DDD5}" type="pres">
      <dgm:prSet presAssocID="{1A4638C3-3CB4-427D-A476-BE8C2F8D1ADE}" presName="hierRoot2" presStyleCnt="0">
        <dgm:presLayoutVars>
          <dgm:hierBranch/>
        </dgm:presLayoutVars>
      </dgm:prSet>
      <dgm:spPr/>
    </dgm:pt>
    <dgm:pt modelId="{64458EB5-4AD0-4AF0-949B-C51DF897BDFC}" type="pres">
      <dgm:prSet presAssocID="{1A4638C3-3CB4-427D-A476-BE8C2F8D1ADE}" presName="rootComposite" presStyleCnt="0"/>
      <dgm:spPr/>
    </dgm:pt>
    <dgm:pt modelId="{118D86D3-BCD9-41DC-BE2F-9AE075C8A038}" type="pres">
      <dgm:prSet presAssocID="{1A4638C3-3CB4-427D-A476-BE8C2F8D1ADE}" presName="rootText" presStyleLbl="node3" presStyleIdx="1" presStyleCnt="4">
        <dgm:presLayoutVars>
          <dgm:chPref val="3"/>
        </dgm:presLayoutVars>
      </dgm:prSet>
      <dgm:spPr/>
    </dgm:pt>
    <dgm:pt modelId="{855572F9-5116-4765-BD9D-0838AC561264}" type="pres">
      <dgm:prSet presAssocID="{1A4638C3-3CB4-427D-A476-BE8C2F8D1ADE}" presName="rootConnector" presStyleLbl="node3" presStyleIdx="1" presStyleCnt="4"/>
      <dgm:spPr/>
    </dgm:pt>
    <dgm:pt modelId="{446849E4-CC02-413C-87F1-E242492D810F}" type="pres">
      <dgm:prSet presAssocID="{1A4638C3-3CB4-427D-A476-BE8C2F8D1ADE}" presName="hierChild4" presStyleCnt="0"/>
      <dgm:spPr/>
    </dgm:pt>
    <dgm:pt modelId="{F3215008-F4DA-4BE9-BB36-D251D394F4EA}" type="pres">
      <dgm:prSet presAssocID="{1A4638C3-3CB4-427D-A476-BE8C2F8D1ADE}" presName="hierChild5" presStyleCnt="0"/>
      <dgm:spPr/>
    </dgm:pt>
    <dgm:pt modelId="{06B8C050-C7C8-4CE8-8D8C-F2E96001C022}" type="pres">
      <dgm:prSet presAssocID="{78E8F22F-9EC1-4639-B6D9-749FC4540077}" presName="Name35" presStyleLbl="parChTrans1D3" presStyleIdx="2" presStyleCnt="4"/>
      <dgm:spPr/>
    </dgm:pt>
    <dgm:pt modelId="{B948193C-DB46-446F-8D75-55FBB672FF9F}" type="pres">
      <dgm:prSet presAssocID="{170640B4-D3B8-4039-B322-BF48FAD08B32}" presName="hierRoot2" presStyleCnt="0">
        <dgm:presLayoutVars>
          <dgm:hierBranch/>
        </dgm:presLayoutVars>
      </dgm:prSet>
      <dgm:spPr/>
    </dgm:pt>
    <dgm:pt modelId="{9FE1D6E7-3B4D-46F2-AF32-8F08747C10A5}" type="pres">
      <dgm:prSet presAssocID="{170640B4-D3B8-4039-B322-BF48FAD08B32}" presName="rootComposite" presStyleCnt="0"/>
      <dgm:spPr/>
    </dgm:pt>
    <dgm:pt modelId="{80DB6EB1-EB0D-4E62-8F5B-9F2B3C014308}" type="pres">
      <dgm:prSet presAssocID="{170640B4-D3B8-4039-B322-BF48FAD08B32}" presName="rootText" presStyleLbl="node3" presStyleIdx="2" presStyleCnt="4">
        <dgm:presLayoutVars>
          <dgm:chPref val="3"/>
        </dgm:presLayoutVars>
      </dgm:prSet>
      <dgm:spPr/>
    </dgm:pt>
    <dgm:pt modelId="{7B3AB33D-52CC-46F1-B384-F7F8A5DA94B9}" type="pres">
      <dgm:prSet presAssocID="{170640B4-D3B8-4039-B322-BF48FAD08B32}" presName="rootConnector" presStyleLbl="node3" presStyleIdx="2" presStyleCnt="4"/>
      <dgm:spPr/>
    </dgm:pt>
    <dgm:pt modelId="{8E23ABF4-FE08-4214-BCA9-ECEBB3FDBFE5}" type="pres">
      <dgm:prSet presAssocID="{170640B4-D3B8-4039-B322-BF48FAD08B32}" presName="hierChild4" presStyleCnt="0"/>
      <dgm:spPr/>
    </dgm:pt>
    <dgm:pt modelId="{5643E3DB-0F48-4561-B87F-11F05E8E6C5B}" type="pres">
      <dgm:prSet presAssocID="{170640B4-D3B8-4039-B322-BF48FAD08B32}" presName="hierChild5" presStyleCnt="0"/>
      <dgm:spPr/>
    </dgm:pt>
    <dgm:pt modelId="{2CC00540-C98F-43DE-8DCE-6EAA94B59A45}" type="pres">
      <dgm:prSet presAssocID="{9E6BCA8F-E180-4EA8-BE11-570819B38C21}" presName="Name35" presStyleLbl="parChTrans1D3" presStyleIdx="3" presStyleCnt="4"/>
      <dgm:spPr/>
    </dgm:pt>
    <dgm:pt modelId="{B2D74F17-42EE-4F16-AEAD-9101DA4DB71A}" type="pres">
      <dgm:prSet presAssocID="{A2D2E0BF-1BBE-4B81-B611-2D9B8FEBEA31}" presName="hierRoot2" presStyleCnt="0">
        <dgm:presLayoutVars>
          <dgm:hierBranch/>
        </dgm:presLayoutVars>
      </dgm:prSet>
      <dgm:spPr/>
    </dgm:pt>
    <dgm:pt modelId="{F640E826-B2CD-4A95-B7B3-7670AEA9FE32}" type="pres">
      <dgm:prSet presAssocID="{A2D2E0BF-1BBE-4B81-B611-2D9B8FEBEA31}" presName="rootComposite" presStyleCnt="0"/>
      <dgm:spPr/>
    </dgm:pt>
    <dgm:pt modelId="{1000F198-6B49-4197-9A33-CAEFEE94B5C4}" type="pres">
      <dgm:prSet presAssocID="{A2D2E0BF-1BBE-4B81-B611-2D9B8FEBEA31}" presName="rootText" presStyleLbl="node3" presStyleIdx="3" presStyleCnt="4">
        <dgm:presLayoutVars>
          <dgm:chPref val="3"/>
        </dgm:presLayoutVars>
      </dgm:prSet>
      <dgm:spPr/>
    </dgm:pt>
    <dgm:pt modelId="{F3AF11DA-2F8F-4EBA-A267-35779AA24005}" type="pres">
      <dgm:prSet presAssocID="{A2D2E0BF-1BBE-4B81-B611-2D9B8FEBEA31}" presName="rootConnector" presStyleLbl="node3" presStyleIdx="3" presStyleCnt="4"/>
      <dgm:spPr/>
    </dgm:pt>
    <dgm:pt modelId="{E2B03E45-21F5-4E4F-85BE-E905C3DB6D14}" type="pres">
      <dgm:prSet presAssocID="{A2D2E0BF-1BBE-4B81-B611-2D9B8FEBEA31}" presName="hierChild4" presStyleCnt="0"/>
      <dgm:spPr/>
    </dgm:pt>
    <dgm:pt modelId="{26300C25-2A1E-462E-A82C-723C83842E5C}" type="pres">
      <dgm:prSet presAssocID="{A2D2E0BF-1BBE-4B81-B611-2D9B8FEBEA31}" presName="hierChild5" presStyleCnt="0"/>
      <dgm:spPr/>
    </dgm:pt>
    <dgm:pt modelId="{75A8935A-3869-414F-9D12-0117A9284D06}" type="pres">
      <dgm:prSet presAssocID="{156C4B9B-1D58-47C9-9BC6-ADE276059DC3}" presName="hierChild5" presStyleCnt="0"/>
      <dgm:spPr/>
    </dgm:pt>
    <dgm:pt modelId="{6730B13B-2969-43AE-B138-0D9E6E94EA60}" type="pres">
      <dgm:prSet presAssocID="{65A9F188-3F55-4A16-83AA-AB7072018477}" presName="hierChild3" presStyleCnt="0"/>
      <dgm:spPr/>
    </dgm:pt>
    <dgm:pt modelId="{2A9815BB-D1C7-4EBC-A4B2-4E7B30C9F611}" type="pres">
      <dgm:prSet presAssocID="{B643992B-B16C-4CB3-ADCE-76D066D98BDA}" presName="Name111" presStyleLbl="parChTrans1D2" presStyleIdx="1" presStyleCnt="3"/>
      <dgm:spPr/>
    </dgm:pt>
    <dgm:pt modelId="{05BC7205-D641-4F08-97C5-F2339A2F329D}" type="pres">
      <dgm:prSet presAssocID="{889E743E-225A-4EB6-8702-8C337265AC46}" presName="hierRoot3" presStyleCnt="0">
        <dgm:presLayoutVars>
          <dgm:hierBranch val="init"/>
        </dgm:presLayoutVars>
      </dgm:prSet>
      <dgm:spPr/>
    </dgm:pt>
    <dgm:pt modelId="{DE17B23F-F1D0-4D6B-A84D-6126431F214F}" type="pres">
      <dgm:prSet presAssocID="{889E743E-225A-4EB6-8702-8C337265AC46}" presName="rootComposite3" presStyleCnt="0"/>
      <dgm:spPr/>
    </dgm:pt>
    <dgm:pt modelId="{57921090-7FB4-487E-868D-25E1C3F02A43}" type="pres">
      <dgm:prSet presAssocID="{889E743E-225A-4EB6-8702-8C337265AC46}" presName="rootText3" presStyleLbl="asst1" presStyleIdx="0" presStyleCnt="2">
        <dgm:presLayoutVars>
          <dgm:chPref val="3"/>
        </dgm:presLayoutVars>
      </dgm:prSet>
      <dgm:spPr/>
    </dgm:pt>
    <dgm:pt modelId="{D64E1093-7D61-46FC-9206-1F2CDDA37F8A}" type="pres">
      <dgm:prSet presAssocID="{889E743E-225A-4EB6-8702-8C337265AC46}" presName="rootConnector3" presStyleLbl="asst1" presStyleIdx="0" presStyleCnt="2"/>
      <dgm:spPr/>
    </dgm:pt>
    <dgm:pt modelId="{C1C06D13-12AF-4BFD-819C-C80235F1AB11}" type="pres">
      <dgm:prSet presAssocID="{889E743E-225A-4EB6-8702-8C337265AC46}" presName="hierChild6" presStyleCnt="0"/>
      <dgm:spPr/>
    </dgm:pt>
    <dgm:pt modelId="{6B29989D-9810-4A44-99DE-A38F8AF247CA}" type="pres">
      <dgm:prSet presAssocID="{889E743E-225A-4EB6-8702-8C337265AC46}" presName="hierChild7" presStyleCnt="0"/>
      <dgm:spPr/>
    </dgm:pt>
    <dgm:pt modelId="{AC218003-A6A6-4003-893B-C5D8C77A7B71}" type="pres">
      <dgm:prSet presAssocID="{D79B7184-0FA0-4AE2-A670-B282ADB6D315}" presName="Name111" presStyleLbl="parChTrans1D2" presStyleIdx="2" presStyleCnt="3"/>
      <dgm:spPr/>
    </dgm:pt>
    <dgm:pt modelId="{007B9EC5-5574-4401-BCE1-ED5ACEFDEF52}" type="pres">
      <dgm:prSet presAssocID="{57C442C1-C023-4479-9870-07CB03ED088B}" presName="hierRoot3" presStyleCnt="0">
        <dgm:presLayoutVars>
          <dgm:hierBranch val="init"/>
        </dgm:presLayoutVars>
      </dgm:prSet>
      <dgm:spPr/>
    </dgm:pt>
    <dgm:pt modelId="{E050223B-498B-489B-919D-47B14903C90E}" type="pres">
      <dgm:prSet presAssocID="{57C442C1-C023-4479-9870-07CB03ED088B}" presName="rootComposite3" presStyleCnt="0"/>
      <dgm:spPr/>
    </dgm:pt>
    <dgm:pt modelId="{1B741970-4642-42A7-8E5B-74F20A00C47D}" type="pres">
      <dgm:prSet presAssocID="{57C442C1-C023-4479-9870-07CB03ED088B}" presName="rootText3" presStyleLbl="asst1" presStyleIdx="1" presStyleCnt="2">
        <dgm:presLayoutVars>
          <dgm:chPref val="3"/>
        </dgm:presLayoutVars>
      </dgm:prSet>
      <dgm:spPr/>
    </dgm:pt>
    <dgm:pt modelId="{7DABB3D1-12DA-43B8-ABED-4BCEEA8D94A5}" type="pres">
      <dgm:prSet presAssocID="{57C442C1-C023-4479-9870-07CB03ED088B}" presName="rootConnector3" presStyleLbl="asst1" presStyleIdx="1" presStyleCnt="2"/>
      <dgm:spPr/>
    </dgm:pt>
    <dgm:pt modelId="{C204C8CF-7CA6-4AB0-90B1-DB56138105A3}" type="pres">
      <dgm:prSet presAssocID="{57C442C1-C023-4479-9870-07CB03ED088B}" presName="hierChild6" presStyleCnt="0"/>
      <dgm:spPr/>
    </dgm:pt>
    <dgm:pt modelId="{A112BCAF-4396-40BD-AC62-AC657002BDE1}" type="pres">
      <dgm:prSet presAssocID="{57C442C1-C023-4479-9870-07CB03ED088B}" presName="hierChild7" presStyleCnt="0"/>
      <dgm:spPr/>
    </dgm:pt>
  </dgm:ptLst>
  <dgm:cxnLst>
    <dgm:cxn modelId="{0506A01B-C75D-4250-8119-EA1656515897}" type="presOf" srcId="{889E743E-225A-4EB6-8702-8C337265AC46}" destId="{57921090-7FB4-487E-868D-25E1C3F02A43}" srcOrd="0" destOrd="0" presId="urn:microsoft.com/office/officeart/2005/8/layout/orgChart1"/>
    <dgm:cxn modelId="{4A703B36-8630-4EF3-AA92-FD41CD1F0EF0}" type="presOf" srcId="{00ED1571-CE09-4400-823C-796B2DC4C9A4}" destId="{F36F5797-520D-4042-BA9D-932C8A169F37}" srcOrd="0" destOrd="0" presId="urn:microsoft.com/office/officeart/2005/8/layout/orgChart1"/>
    <dgm:cxn modelId="{8B66773F-5E20-4953-96E9-2C27AB35DD5A}" type="presOf" srcId="{78E8F22F-9EC1-4639-B6D9-749FC4540077}" destId="{06B8C050-C7C8-4CE8-8D8C-F2E96001C022}" srcOrd="0" destOrd="0" presId="urn:microsoft.com/office/officeart/2005/8/layout/orgChart1"/>
    <dgm:cxn modelId="{6B973D61-4C97-4AE3-8FF5-B4DD3506EBE4}" type="presOf" srcId="{156C4B9B-1D58-47C9-9BC6-ADE276059DC3}" destId="{7EB5BD23-FB33-46C0-8CD6-3A5A6EC2D4E1}" srcOrd="1" destOrd="0" presId="urn:microsoft.com/office/officeart/2005/8/layout/orgChart1"/>
    <dgm:cxn modelId="{FA278642-7630-4EC2-82F1-FDB1D2F44F36}" type="presOf" srcId="{A2D2E0BF-1BBE-4B81-B611-2D9B8FEBEA31}" destId="{F3AF11DA-2F8F-4EBA-A267-35779AA24005}" srcOrd="1" destOrd="0" presId="urn:microsoft.com/office/officeart/2005/8/layout/orgChart1"/>
    <dgm:cxn modelId="{E0F21565-0DD5-4724-A080-75B412F2924C}" type="presOf" srcId="{74D6450C-CB80-40E2-95BD-4C6C4694D6CA}" destId="{7E19267C-4530-463D-951A-45CCE78B3FED}" srcOrd="0" destOrd="0" presId="urn:microsoft.com/office/officeart/2005/8/layout/orgChart1"/>
    <dgm:cxn modelId="{F32CDA45-7AE4-4845-8739-DE678412688F}" type="presOf" srcId="{1A4638C3-3CB4-427D-A476-BE8C2F8D1ADE}" destId="{855572F9-5116-4765-BD9D-0838AC561264}" srcOrd="1" destOrd="0" presId="urn:microsoft.com/office/officeart/2005/8/layout/orgChart1"/>
    <dgm:cxn modelId="{90C93B4B-04B2-4978-B29A-A365D904FE95}" type="presOf" srcId="{1A4638C3-3CB4-427D-A476-BE8C2F8D1ADE}" destId="{118D86D3-BCD9-41DC-BE2F-9AE075C8A038}" srcOrd="0" destOrd="0" presId="urn:microsoft.com/office/officeart/2005/8/layout/orgChart1"/>
    <dgm:cxn modelId="{4CF6B06B-F18F-49D7-8AC3-A353C435318C}" type="presOf" srcId="{B643992B-B16C-4CB3-ADCE-76D066D98BDA}" destId="{2A9815BB-D1C7-4EBC-A4B2-4E7B30C9F611}" srcOrd="0" destOrd="0" presId="urn:microsoft.com/office/officeart/2005/8/layout/orgChart1"/>
    <dgm:cxn modelId="{4897886E-96AC-4397-913D-A6183AE033A3}" srcId="{65A9F188-3F55-4A16-83AA-AB7072018477}" destId="{57C442C1-C023-4479-9870-07CB03ED088B}" srcOrd="1" destOrd="0" parTransId="{D79B7184-0FA0-4AE2-A670-B282ADB6D315}" sibTransId="{34C937F0-2501-4DFD-9B9A-4C60F694AB3F}"/>
    <dgm:cxn modelId="{979F4072-197F-4F95-9A68-A7BE88EA689F}" srcId="{156C4B9B-1D58-47C9-9BC6-ADE276059DC3}" destId="{00ED1571-CE09-4400-823C-796B2DC4C9A4}" srcOrd="0" destOrd="0" parTransId="{1716A30F-2ED5-4CF3-B7AD-E6E1C8043E35}" sibTransId="{229CE3F3-12AF-403A-84A8-872B6883B0D8}"/>
    <dgm:cxn modelId="{58437556-7091-4F57-9394-0E3A8D287D8E}" type="presOf" srcId="{1716A30F-2ED5-4CF3-B7AD-E6E1C8043E35}" destId="{B0C94CE8-ADB6-4348-8821-94DC233F5FA1}" srcOrd="0" destOrd="0" presId="urn:microsoft.com/office/officeart/2005/8/layout/orgChart1"/>
    <dgm:cxn modelId="{07A74277-6DAF-449E-83A9-E7E1ED41326A}" type="presOf" srcId="{A2D2E0BF-1BBE-4B81-B611-2D9B8FEBEA31}" destId="{1000F198-6B49-4197-9A33-CAEFEE94B5C4}" srcOrd="0" destOrd="0" presId="urn:microsoft.com/office/officeart/2005/8/layout/orgChart1"/>
    <dgm:cxn modelId="{A6233B58-DA5E-4DF5-820E-6F0C69AB38DE}" srcId="{156C4B9B-1D58-47C9-9BC6-ADE276059DC3}" destId="{170640B4-D3B8-4039-B322-BF48FAD08B32}" srcOrd="2" destOrd="0" parTransId="{78E8F22F-9EC1-4639-B6D9-749FC4540077}" sibTransId="{F5A583CC-1596-435C-AC22-F202BFBFBDFB}"/>
    <dgm:cxn modelId="{EB2B7A59-982B-45C5-97B4-96BAE1CAE1FC}" type="presOf" srcId="{889E743E-225A-4EB6-8702-8C337265AC46}" destId="{D64E1093-7D61-46FC-9206-1F2CDDA37F8A}" srcOrd="1" destOrd="0" presId="urn:microsoft.com/office/officeart/2005/8/layout/orgChart1"/>
    <dgm:cxn modelId="{475E2788-32A1-4EFF-9624-18AF0A47998D}" srcId="{463F5474-1865-451F-A0F4-1AE296DF154C}" destId="{65A9F188-3F55-4A16-83AA-AB7072018477}" srcOrd="0" destOrd="0" parTransId="{3ADCF647-A43E-4D74-907D-4B9587ACB219}" sibTransId="{FFBFF8B8-82E6-4B77-83EE-8DE7EC934874}"/>
    <dgm:cxn modelId="{2F45858E-B11C-400C-A0C0-058E2A572363}" srcId="{156C4B9B-1D58-47C9-9BC6-ADE276059DC3}" destId="{A2D2E0BF-1BBE-4B81-B611-2D9B8FEBEA31}" srcOrd="3" destOrd="0" parTransId="{9E6BCA8F-E180-4EA8-BE11-570819B38C21}" sibTransId="{2643E24C-3A2A-4267-96DD-AAF74FD0E2BB}"/>
    <dgm:cxn modelId="{6D0DED9F-83B9-419C-B80D-73FB34B258B7}" type="presOf" srcId="{9E6BCA8F-E180-4EA8-BE11-570819B38C21}" destId="{2CC00540-C98F-43DE-8DCE-6EAA94B59A45}" srcOrd="0" destOrd="0" presId="urn:microsoft.com/office/officeart/2005/8/layout/orgChart1"/>
    <dgm:cxn modelId="{98B694B9-DD58-4DD9-A15D-827B9F569B01}" type="presOf" srcId="{65A9F188-3F55-4A16-83AA-AB7072018477}" destId="{39628A92-4844-4A0D-8B36-6D2B3347F0BF}" srcOrd="0" destOrd="0" presId="urn:microsoft.com/office/officeart/2005/8/layout/orgChart1"/>
    <dgm:cxn modelId="{3712B8BF-B01B-4F47-84E4-81F87C1C03B4}" type="presOf" srcId="{65A9F188-3F55-4A16-83AA-AB7072018477}" destId="{0B2D1E75-89B1-45E7-8778-6676D5D26A3D}" srcOrd="1" destOrd="0" presId="urn:microsoft.com/office/officeart/2005/8/layout/orgChart1"/>
    <dgm:cxn modelId="{D25C56C3-0808-46DF-A7D6-5E95FABFF03B}" type="presOf" srcId="{156C4B9B-1D58-47C9-9BC6-ADE276059DC3}" destId="{234F62A4-08E1-4DB5-A115-0A029CC15618}" srcOrd="0" destOrd="0" presId="urn:microsoft.com/office/officeart/2005/8/layout/orgChart1"/>
    <dgm:cxn modelId="{C4538BC5-D7AE-4A4F-91D0-EB6B0AB234B2}" type="presOf" srcId="{170640B4-D3B8-4039-B322-BF48FAD08B32}" destId="{80DB6EB1-EB0D-4E62-8F5B-9F2B3C014308}" srcOrd="0" destOrd="0" presId="urn:microsoft.com/office/officeart/2005/8/layout/orgChart1"/>
    <dgm:cxn modelId="{B0107DC8-F863-4809-8266-38A45CCE273F}" srcId="{156C4B9B-1D58-47C9-9BC6-ADE276059DC3}" destId="{1A4638C3-3CB4-427D-A476-BE8C2F8D1ADE}" srcOrd="1" destOrd="0" parTransId="{39474B98-3D51-41A9-8ACC-D2F531C26A45}" sibTransId="{E2B18074-7017-450A-81C4-A4924EA9A5D4}"/>
    <dgm:cxn modelId="{5CB299CB-9217-46FF-82D6-950CF76208E2}" type="presOf" srcId="{00ED1571-CE09-4400-823C-796B2DC4C9A4}" destId="{41FD10B1-ADA6-4D62-B5C4-6839FD961975}" srcOrd="1" destOrd="0" presId="urn:microsoft.com/office/officeart/2005/8/layout/orgChart1"/>
    <dgm:cxn modelId="{95929ED3-A916-4BBB-87C4-C05C85AAF27D}" type="presOf" srcId="{57C442C1-C023-4479-9870-07CB03ED088B}" destId="{7DABB3D1-12DA-43B8-ABED-4BCEEA8D94A5}" srcOrd="1" destOrd="0" presId="urn:microsoft.com/office/officeart/2005/8/layout/orgChart1"/>
    <dgm:cxn modelId="{AC07B2D4-436D-438A-9BDE-99FB8AAEE2C4}" srcId="{65A9F188-3F55-4A16-83AA-AB7072018477}" destId="{156C4B9B-1D58-47C9-9BC6-ADE276059DC3}" srcOrd="2" destOrd="0" parTransId="{74D6450C-CB80-40E2-95BD-4C6C4694D6CA}" sibTransId="{5B21F3DC-EA57-4633-A8BD-06C6212D4630}"/>
    <dgm:cxn modelId="{7F8BE0D7-DD26-41D9-B931-574D2ED27175}" type="presOf" srcId="{D79B7184-0FA0-4AE2-A670-B282ADB6D315}" destId="{AC218003-A6A6-4003-893B-C5D8C77A7B71}" srcOrd="0" destOrd="0" presId="urn:microsoft.com/office/officeart/2005/8/layout/orgChart1"/>
    <dgm:cxn modelId="{A717DAE1-F6B5-417E-9E92-6E6DF87EB658}" type="presOf" srcId="{57C442C1-C023-4479-9870-07CB03ED088B}" destId="{1B741970-4642-42A7-8E5B-74F20A00C47D}" srcOrd="0" destOrd="0" presId="urn:microsoft.com/office/officeart/2005/8/layout/orgChart1"/>
    <dgm:cxn modelId="{F57EAFEF-11DE-4AC0-AE6B-22E9D84DD96A}" type="presOf" srcId="{463F5474-1865-451F-A0F4-1AE296DF154C}" destId="{AFEBE2BC-0EE2-4A66-A4AD-852DC81419E1}" srcOrd="0" destOrd="0" presId="urn:microsoft.com/office/officeart/2005/8/layout/orgChart1"/>
    <dgm:cxn modelId="{5F565AF1-0F4A-4B95-866D-A12104DB7B59}" type="presOf" srcId="{170640B4-D3B8-4039-B322-BF48FAD08B32}" destId="{7B3AB33D-52CC-46F1-B384-F7F8A5DA94B9}" srcOrd="1" destOrd="0" presId="urn:microsoft.com/office/officeart/2005/8/layout/orgChart1"/>
    <dgm:cxn modelId="{B7618DF6-94D1-42FE-B5DB-54C66F705ACC}" type="presOf" srcId="{39474B98-3D51-41A9-8ACC-D2F531C26A45}" destId="{866B5215-3C2B-46C3-ACA6-44FD06D275E8}" srcOrd="0" destOrd="0" presId="urn:microsoft.com/office/officeart/2005/8/layout/orgChart1"/>
    <dgm:cxn modelId="{1D59D4F8-2EE9-420C-BF04-5E4D0DB0EB8A}" srcId="{65A9F188-3F55-4A16-83AA-AB7072018477}" destId="{889E743E-225A-4EB6-8702-8C337265AC46}" srcOrd="0" destOrd="0" parTransId="{B643992B-B16C-4CB3-ADCE-76D066D98BDA}" sibTransId="{1CEB08A3-7205-42B3-8768-FE43EB9C7441}"/>
    <dgm:cxn modelId="{6EE7801F-B4B4-4656-8084-DF72287F53E7}" type="presParOf" srcId="{AFEBE2BC-0EE2-4A66-A4AD-852DC81419E1}" destId="{956581D3-B2E3-4D68-BE82-5EECB2B802DB}" srcOrd="0" destOrd="0" presId="urn:microsoft.com/office/officeart/2005/8/layout/orgChart1"/>
    <dgm:cxn modelId="{32756F44-1134-4651-B037-3B7210C1BEDB}" type="presParOf" srcId="{956581D3-B2E3-4D68-BE82-5EECB2B802DB}" destId="{B61139AB-60C9-4554-8669-120BAA21ED33}" srcOrd="0" destOrd="0" presId="urn:microsoft.com/office/officeart/2005/8/layout/orgChart1"/>
    <dgm:cxn modelId="{B727BABA-9B2F-44DC-A3AD-BB19F2D13788}" type="presParOf" srcId="{B61139AB-60C9-4554-8669-120BAA21ED33}" destId="{39628A92-4844-4A0D-8B36-6D2B3347F0BF}" srcOrd="0" destOrd="0" presId="urn:microsoft.com/office/officeart/2005/8/layout/orgChart1"/>
    <dgm:cxn modelId="{0B4C83D6-02B7-4452-9FD7-CA507B75CE49}" type="presParOf" srcId="{B61139AB-60C9-4554-8669-120BAA21ED33}" destId="{0B2D1E75-89B1-45E7-8778-6676D5D26A3D}" srcOrd="1" destOrd="0" presId="urn:microsoft.com/office/officeart/2005/8/layout/orgChart1"/>
    <dgm:cxn modelId="{4A2C47B8-A28C-4CAF-8F19-9E7D2A2E37DC}" type="presParOf" srcId="{956581D3-B2E3-4D68-BE82-5EECB2B802DB}" destId="{DC62CFAD-7DB1-4B64-AFE6-4E6EF1B6D02A}" srcOrd="1" destOrd="0" presId="urn:microsoft.com/office/officeart/2005/8/layout/orgChart1"/>
    <dgm:cxn modelId="{B28FC945-F40B-421D-8D3E-F0710F3F1778}" type="presParOf" srcId="{DC62CFAD-7DB1-4B64-AFE6-4E6EF1B6D02A}" destId="{7E19267C-4530-463D-951A-45CCE78B3FED}" srcOrd="0" destOrd="0" presId="urn:microsoft.com/office/officeart/2005/8/layout/orgChart1"/>
    <dgm:cxn modelId="{55C9F8B9-37F3-4946-B6F3-1EE87DA3C330}" type="presParOf" srcId="{DC62CFAD-7DB1-4B64-AFE6-4E6EF1B6D02A}" destId="{03315554-B781-4889-8235-8306E2A74395}" srcOrd="1" destOrd="0" presId="urn:microsoft.com/office/officeart/2005/8/layout/orgChart1"/>
    <dgm:cxn modelId="{B0DEC7B2-2150-4B83-AEAF-EC98740AC2CF}" type="presParOf" srcId="{03315554-B781-4889-8235-8306E2A74395}" destId="{D03096A6-00F4-4FF0-A40E-74292E47099C}" srcOrd="0" destOrd="0" presId="urn:microsoft.com/office/officeart/2005/8/layout/orgChart1"/>
    <dgm:cxn modelId="{D45E2334-B3A8-4FA2-875F-E6D57278748D}" type="presParOf" srcId="{D03096A6-00F4-4FF0-A40E-74292E47099C}" destId="{234F62A4-08E1-4DB5-A115-0A029CC15618}" srcOrd="0" destOrd="0" presId="urn:microsoft.com/office/officeart/2005/8/layout/orgChart1"/>
    <dgm:cxn modelId="{F87D91AE-69C1-4026-8ADB-7A14E44FEF9A}" type="presParOf" srcId="{D03096A6-00F4-4FF0-A40E-74292E47099C}" destId="{7EB5BD23-FB33-46C0-8CD6-3A5A6EC2D4E1}" srcOrd="1" destOrd="0" presId="urn:microsoft.com/office/officeart/2005/8/layout/orgChart1"/>
    <dgm:cxn modelId="{DE7AAB60-BF3E-4905-97DB-D87089CC2D23}" type="presParOf" srcId="{03315554-B781-4889-8235-8306E2A74395}" destId="{508284DC-23A3-43B5-9D90-90C5B03B8517}" srcOrd="1" destOrd="0" presId="urn:microsoft.com/office/officeart/2005/8/layout/orgChart1"/>
    <dgm:cxn modelId="{5760E92B-CF79-4DF9-9A85-FAC68C8E90A3}" type="presParOf" srcId="{508284DC-23A3-43B5-9D90-90C5B03B8517}" destId="{B0C94CE8-ADB6-4348-8821-94DC233F5FA1}" srcOrd="0" destOrd="0" presId="urn:microsoft.com/office/officeart/2005/8/layout/orgChart1"/>
    <dgm:cxn modelId="{6BBF2CB4-192E-4D80-BCCC-F015F630C10A}" type="presParOf" srcId="{508284DC-23A3-43B5-9D90-90C5B03B8517}" destId="{1F0F6D97-71D7-4566-BEC0-AE3A9EA7CC3D}" srcOrd="1" destOrd="0" presId="urn:microsoft.com/office/officeart/2005/8/layout/orgChart1"/>
    <dgm:cxn modelId="{569E8A25-F1B9-4496-BAD4-7E8E3EC00D4F}" type="presParOf" srcId="{1F0F6D97-71D7-4566-BEC0-AE3A9EA7CC3D}" destId="{B46F5867-429C-4186-80C2-2CDD67CAB265}" srcOrd="0" destOrd="0" presId="urn:microsoft.com/office/officeart/2005/8/layout/orgChart1"/>
    <dgm:cxn modelId="{14420948-C0C7-4405-A7E7-2EDBADC683F0}" type="presParOf" srcId="{B46F5867-429C-4186-80C2-2CDD67CAB265}" destId="{F36F5797-520D-4042-BA9D-932C8A169F37}" srcOrd="0" destOrd="0" presId="urn:microsoft.com/office/officeart/2005/8/layout/orgChart1"/>
    <dgm:cxn modelId="{47856FA7-5427-4FD9-801E-D9BF27B18A30}" type="presParOf" srcId="{B46F5867-429C-4186-80C2-2CDD67CAB265}" destId="{41FD10B1-ADA6-4D62-B5C4-6839FD961975}" srcOrd="1" destOrd="0" presId="urn:microsoft.com/office/officeart/2005/8/layout/orgChart1"/>
    <dgm:cxn modelId="{29948427-2A55-4B31-A3EA-5E93F707183A}" type="presParOf" srcId="{1F0F6D97-71D7-4566-BEC0-AE3A9EA7CC3D}" destId="{8EBFFF7F-A8DC-4776-9595-1D6B012144B7}" srcOrd="1" destOrd="0" presId="urn:microsoft.com/office/officeart/2005/8/layout/orgChart1"/>
    <dgm:cxn modelId="{9C8D7311-566B-4718-AA2A-5352B8A4DDD1}" type="presParOf" srcId="{1F0F6D97-71D7-4566-BEC0-AE3A9EA7CC3D}" destId="{B70E49D2-771C-4494-84D7-BA6275B2E888}" srcOrd="2" destOrd="0" presId="urn:microsoft.com/office/officeart/2005/8/layout/orgChart1"/>
    <dgm:cxn modelId="{DB0641FA-7B3A-4641-B792-4B002A412D71}" type="presParOf" srcId="{508284DC-23A3-43B5-9D90-90C5B03B8517}" destId="{866B5215-3C2B-46C3-ACA6-44FD06D275E8}" srcOrd="2" destOrd="0" presId="urn:microsoft.com/office/officeart/2005/8/layout/orgChart1"/>
    <dgm:cxn modelId="{F415F6A2-F37B-40E9-908A-3659E30A4AA7}" type="presParOf" srcId="{508284DC-23A3-43B5-9D90-90C5B03B8517}" destId="{6F13176E-4733-4B12-AA4E-1FC905A3DDD5}" srcOrd="3" destOrd="0" presId="urn:microsoft.com/office/officeart/2005/8/layout/orgChart1"/>
    <dgm:cxn modelId="{03C27FA9-DE53-44F5-975B-D088DE5D659C}" type="presParOf" srcId="{6F13176E-4733-4B12-AA4E-1FC905A3DDD5}" destId="{64458EB5-4AD0-4AF0-949B-C51DF897BDFC}" srcOrd="0" destOrd="0" presId="urn:microsoft.com/office/officeart/2005/8/layout/orgChart1"/>
    <dgm:cxn modelId="{8783E156-D9B9-4BFA-85A3-042E27F3F772}" type="presParOf" srcId="{64458EB5-4AD0-4AF0-949B-C51DF897BDFC}" destId="{118D86D3-BCD9-41DC-BE2F-9AE075C8A038}" srcOrd="0" destOrd="0" presId="urn:microsoft.com/office/officeart/2005/8/layout/orgChart1"/>
    <dgm:cxn modelId="{3267F1CC-BE1D-45DF-A9FD-48FEC1F26BEF}" type="presParOf" srcId="{64458EB5-4AD0-4AF0-949B-C51DF897BDFC}" destId="{855572F9-5116-4765-BD9D-0838AC561264}" srcOrd="1" destOrd="0" presId="urn:microsoft.com/office/officeart/2005/8/layout/orgChart1"/>
    <dgm:cxn modelId="{784402A4-A3E2-40B5-962E-282465165FCE}" type="presParOf" srcId="{6F13176E-4733-4B12-AA4E-1FC905A3DDD5}" destId="{446849E4-CC02-413C-87F1-E242492D810F}" srcOrd="1" destOrd="0" presId="urn:microsoft.com/office/officeart/2005/8/layout/orgChart1"/>
    <dgm:cxn modelId="{30C4EBD2-A958-4B4B-90E7-173C4F06E7AB}" type="presParOf" srcId="{6F13176E-4733-4B12-AA4E-1FC905A3DDD5}" destId="{F3215008-F4DA-4BE9-BB36-D251D394F4EA}" srcOrd="2" destOrd="0" presId="urn:microsoft.com/office/officeart/2005/8/layout/orgChart1"/>
    <dgm:cxn modelId="{234A4172-2413-407D-BB59-906452AE5EA6}" type="presParOf" srcId="{508284DC-23A3-43B5-9D90-90C5B03B8517}" destId="{06B8C050-C7C8-4CE8-8D8C-F2E96001C022}" srcOrd="4" destOrd="0" presId="urn:microsoft.com/office/officeart/2005/8/layout/orgChart1"/>
    <dgm:cxn modelId="{D0592EA9-8642-4A67-A6F8-1D785923D7B6}" type="presParOf" srcId="{508284DC-23A3-43B5-9D90-90C5B03B8517}" destId="{B948193C-DB46-446F-8D75-55FBB672FF9F}" srcOrd="5" destOrd="0" presId="urn:microsoft.com/office/officeart/2005/8/layout/orgChart1"/>
    <dgm:cxn modelId="{93351416-6BF9-4D73-A46C-5983E577C418}" type="presParOf" srcId="{B948193C-DB46-446F-8D75-55FBB672FF9F}" destId="{9FE1D6E7-3B4D-46F2-AF32-8F08747C10A5}" srcOrd="0" destOrd="0" presId="urn:microsoft.com/office/officeart/2005/8/layout/orgChart1"/>
    <dgm:cxn modelId="{83359C22-5C2B-481C-88E6-6436F7EFC9F9}" type="presParOf" srcId="{9FE1D6E7-3B4D-46F2-AF32-8F08747C10A5}" destId="{80DB6EB1-EB0D-4E62-8F5B-9F2B3C014308}" srcOrd="0" destOrd="0" presId="urn:microsoft.com/office/officeart/2005/8/layout/orgChart1"/>
    <dgm:cxn modelId="{A5B72CD9-A1F8-447C-8B0B-FF55A56A1261}" type="presParOf" srcId="{9FE1D6E7-3B4D-46F2-AF32-8F08747C10A5}" destId="{7B3AB33D-52CC-46F1-B384-F7F8A5DA94B9}" srcOrd="1" destOrd="0" presId="urn:microsoft.com/office/officeart/2005/8/layout/orgChart1"/>
    <dgm:cxn modelId="{A3BE4C2E-FD5D-4648-876C-B0BFB85098A2}" type="presParOf" srcId="{B948193C-DB46-446F-8D75-55FBB672FF9F}" destId="{8E23ABF4-FE08-4214-BCA9-ECEBB3FDBFE5}" srcOrd="1" destOrd="0" presId="urn:microsoft.com/office/officeart/2005/8/layout/orgChart1"/>
    <dgm:cxn modelId="{F93CB187-CD4B-49B2-9962-1CADDDAE6E39}" type="presParOf" srcId="{B948193C-DB46-446F-8D75-55FBB672FF9F}" destId="{5643E3DB-0F48-4561-B87F-11F05E8E6C5B}" srcOrd="2" destOrd="0" presId="urn:microsoft.com/office/officeart/2005/8/layout/orgChart1"/>
    <dgm:cxn modelId="{CC9B0162-6469-4ABD-84C1-C8192B69C76E}" type="presParOf" srcId="{508284DC-23A3-43B5-9D90-90C5B03B8517}" destId="{2CC00540-C98F-43DE-8DCE-6EAA94B59A45}" srcOrd="6" destOrd="0" presId="urn:microsoft.com/office/officeart/2005/8/layout/orgChart1"/>
    <dgm:cxn modelId="{B64D451E-97AC-4E2D-B124-4DBA048107F7}" type="presParOf" srcId="{508284DC-23A3-43B5-9D90-90C5B03B8517}" destId="{B2D74F17-42EE-4F16-AEAD-9101DA4DB71A}" srcOrd="7" destOrd="0" presId="urn:microsoft.com/office/officeart/2005/8/layout/orgChart1"/>
    <dgm:cxn modelId="{B2092A2F-C777-479F-A9EB-6CB3DE6E278C}" type="presParOf" srcId="{B2D74F17-42EE-4F16-AEAD-9101DA4DB71A}" destId="{F640E826-B2CD-4A95-B7B3-7670AEA9FE32}" srcOrd="0" destOrd="0" presId="urn:microsoft.com/office/officeart/2005/8/layout/orgChart1"/>
    <dgm:cxn modelId="{559E77ED-6ADC-474B-8B0C-D89C0D63A572}" type="presParOf" srcId="{F640E826-B2CD-4A95-B7B3-7670AEA9FE32}" destId="{1000F198-6B49-4197-9A33-CAEFEE94B5C4}" srcOrd="0" destOrd="0" presId="urn:microsoft.com/office/officeart/2005/8/layout/orgChart1"/>
    <dgm:cxn modelId="{8C62C4F0-1A90-4850-ACCA-9CAA2EA409E9}" type="presParOf" srcId="{F640E826-B2CD-4A95-B7B3-7670AEA9FE32}" destId="{F3AF11DA-2F8F-4EBA-A267-35779AA24005}" srcOrd="1" destOrd="0" presId="urn:microsoft.com/office/officeart/2005/8/layout/orgChart1"/>
    <dgm:cxn modelId="{7FEB8754-6BF0-4963-9CD1-3642F968CC71}" type="presParOf" srcId="{B2D74F17-42EE-4F16-AEAD-9101DA4DB71A}" destId="{E2B03E45-21F5-4E4F-85BE-E905C3DB6D14}" srcOrd="1" destOrd="0" presId="urn:microsoft.com/office/officeart/2005/8/layout/orgChart1"/>
    <dgm:cxn modelId="{8BDDF674-D1BF-4CFB-B617-C9663F80CCAE}" type="presParOf" srcId="{B2D74F17-42EE-4F16-AEAD-9101DA4DB71A}" destId="{26300C25-2A1E-462E-A82C-723C83842E5C}" srcOrd="2" destOrd="0" presId="urn:microsoft.com/office/officeart/2005/8/layout/orgChart1"/>
    <dgm:cxn modelId="{D67311DD-356F-4DFC-895F-B5C8DB3490B0}" type="presParOf" srcId="{03315554-B781-4889-8235-8306E2A74395}" destId="{75A8935A-3869-414F-9D12-0117A9284D06}" srcOrd="2" destOrd="0" presId="urn:microsoft.com/office/officeart/2005/8/layout/orgChart1"/>
    <dgm:cxn modelId="{8CF4BAC7-72CF-49FB-B7E9-63A37E3D82FA}" type="presParOf" srcId="{956581D3-B2E3-4D68-BE82-5EECB2B802DB}" destId="{6730B13B-2969-43AE-B138-0D9E6E94EA60}" srcOrd="2" destOrd="0" presId="urn:microsoft.com/office/officeart/2005/8/layout/orgChart1"/>
    <dgm:cxn modelId="{1857E08D-3B75-49BD-8445-7CBDC8670FDF}" type="presParOf" srcId="{6730B13B-2969-43AE-B138-0D9E6E94EA60}" destId="{2A9815BB-D1C7-4EBC-A4B2-4E7B30C9F611}" srcOrd="0" destOrd="0" presId="urn:microsoft.com/office/officeart/2005/8/layout/orgChart1"/>
    <dgm:cxn modelId="{1A38480A-A62E-43FA-B0D6-61962853CB23}" type="presParOf" srcId="{6730B13B-2969-43AE-B138-0D9E6E94EA60}" destId="{05BC7205-D641-4F08-97C5-F2339A2F329D}" srcOrd="1" destOrd="0" presId="urn:microsoft.com/office/officeart/2005/8/layout/orgChart1"/>
    <dgm:cxn modelId="{6B0B1275-AAD9-4528-8F0A-2F1942B3AE2F}" type="presParOf" srcId="{05BC7205-D641-4F08-97C5-F2339A2F329D}" destId="{DE17B23F-F1D0-4D6B-A84D-6126431F214F}" srcOrd="0" destOrd="0" presId="urn:microsoft.com/office/officeart/2005/8/layout/orgChart1"/>
    <dgm:cxn modelId="{3EB961C5-41E5-4486-B085-36227D5FD977}" type="presParOf" srcId="{DE17B23F-F1D0-4D6B-A84D-6126431F214F}" destId="{57921090-7FB4-487E-868D-25E1C3F02A43}" srcOrd="0" destOrd="0" presId="urn:microsoft.com/office/officeart/2005/8/layout/orgChart1"/>
    <dgm:cxn modelId="{41DDDA9D-FF72-41E6-A0AF-7B590A6421DF}" type="presParOf" srcId="{DE17B23F-F1D0-4D6B-A84D-6126431F214F}" destId="{D64E1093-7D61-46FC-9206-1F2CDDA37F8A}" srcOrd="1" destOrd="0" presId="urn:microsoft.com/office/officeart/2005/8/layout/orgChart1"/>
    <dgm:cxn modelId="{AF8FCDA3-8A12-4727-A0AD-B9EDBCFE5EE0}" type="presParOf" srcId="{05BC7205-D641-4F08-97C5-F2339A2F329D}" destId="{C1C06D13-12AF-4BFD-819C-C80235F1AB11}" srcOrd="1" destOrd="0" presId="urn:microsoft.com/office/officeart/2005/8/layout/orgChart1"/>
    <dgm:cxn modelId="{7E838579-1326-4F7C-8F82-DD42789C471D}" type="presParOf" srcId="{05BC7205-D641-4F08-97C5-F2339A2F329D}" destId="{6B29989D-9810-4A44-99DE-A38F8AF247CA}" srcOrd="2" destOrd="0" presId="urn:microsoft.com/office/officeart/2005/8/layout/orgChart1"/>
    <dgm:cxn modelId="{3FAE52D7-02BB-49C2-AE77-852859C7E6A5}" type="presParOf" srcId="{6730B13B-2969-43AE-B138-0D9E6E94EA60}" destId="{AC218003-A6A6-4003-893B-C5D8C77A7B71}" srcOrd="2" destOrd="0" presId="urn:microsoft.com/office/officeart/2005/8/layout/orgChart1"/>
    <dgm:cxn modelId="{0BDF3FE2-30D0-4F73-AD45-F6C3C6891572}" type="presParOf" srcId="{6730B13B-2969-43AE-B138-0D9E6E94EA60}" destId="{007B9EC5-5574-4401-BCE1-ED5ACEFDEF52}" srcOrd="3" destOrd="0" presId="urn:microsoft.com/office/officeart/2005/8/layout/orgChart1"/>
    <dgm:cxn modelId="{3B18E8A7-BA45-4196-8CA4-B6F5266D1A11}" type="presParOf" srcId="{007B9EC5-5574-4401-BCE1-ED5ACEFDEF52}" destId="{E050223B-498B-489B-919D-47B14903C90E}" srcOrd="0" destOrd="0" presId="urn:microsoft.com/office/officeart/2005/8/layout/orgChart1"/>
    <dgm:cxn modelId="{910C926A-1FB2-4FDA-9669-B2CA812911A5}" type="presParOf" srcId="{E050223B-498B-489B-919D-47B14903C90E}" destId="{1B741970-4642-42A7-8E5B-74F20A00C47D}" srcOrd="0" destOrd="0" presId="urn:microsoft.com/office/officeart/2005/8/layout/orgChart1"/>
    <dgm:cxn modelId="{CA26027A-6612-4739-BC7D-3B535FAAB40E}" type="presParOf" srcId="{E050223B-498B-489B-919D-47B14903C90E}" destId="{7DABB3D1-12DA-43B8-ABED-4BCEEA8D94A5}" srcOrd="1" destOrd="0" presId="urn:microsoft.com/office/officeart/2005/8/layout/orgChart1"/>
    <dgm:cxn modelId="{9AAA9E85-6F91-4972-A9C5-4CB89E03C9C8}" type="presParOf" srcId="{007B9EC5-5574-4401-BCE1-ED5ACEFDEF52}" destId="{C204C8CF-7CA6-4AB0-90B1-DB56138105A3}" srcOrd="1" destOrd="0" presId="urn:microsoft.com/office/officeart/2005/8/layout/orgChart1"/>
    <dgm:cxn modelId="{049F88FB-8BF5-4E01-B4CA-EF154B39DD0B}" type="presParOf" srcId="{007B9EC5-5574-4401-BCE1-ED5ACEFDEF52}" destId="{A112BCAF-4396-40BD-AC62-AC657002BD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18003-A6A6-4003-893B-C5D8C77A7B71}">
      <dsp:nvSpPr>
        <dsp:cNvPr id="0" name=""/>
        <dsp:cNvSpPr/>
      </dsp:nvSpPr>
      <dsp:spPr>
        <a:xfrm>
          <a:off x="4128845" y="1237807"/>
          <a:ext cx="187075" cy="819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569"/>
              </a:lnTo>
              <a:lnTo>
                <a:pt x="187075" y="81956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815BB-D1C7-4EBC-A4B2-4E7B30C9F611}">
      <dsp:nvSpPr>
        <dsp:cNvPr id="0" name=""/>
        <dsp:cNvSpPr/>
      </dsp:nvSpPr>
      <dsp:spPr>
        <a:xfrm>
          <a:off x="3941769" y="1237807"/>
          <a:ext cx="187075" cy="819569"/>
        </a:xfrm>
        <a:custGeom>
          <a:avLst/>
          <a:gdLst/>
          <a:ahLst/>
          <a:cxnLst/>
          <a:rect l="0" t="0" r="0" b="0"/>
          <a:pathLst>
            <a:path>
              <a:moveTo>
                <a:pt x="187075" y="0"/>
              </a:moveTo>
              <a:lnTo>
                <a:pt x="187075" y="819569"/>
              </a:lnTo>
              <a:lnTo>
                <a:pt x="0" y="81956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00540-C98F-43DE-8DCE-6EAA94B59A45}">
      <dsp:nvSpPr>
        <dsp:cNvPr id="0" name=""/>
        <dsp:cNvSpPr/>
      </dsp:nvSpPr>
      <dsp:spPr>
        <a:xfrm>
          <a:off x="4128845" y="3767783"/>
          <a:ext cx="3233737" cy="37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75"/>
              </a:lnTo>
              <a:lnTo>
                <a:pt x="3233737" y="187075"/>
              </a:lnTo>
              <a:lnTo>
                <a:pt x="3233737" y="374151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8C050-C7C8-4CE8-8D8C-F2E96001C022}">
      <dsp:nvSpPr>
        <dsp:cNvPr id="0" name=""/>
        <dsp:cNvSpPr/>
      </dsp:nvSpPr>
      <dsp:spPr>
        <a:xfrm>
          <a:off x="4128845" y="3767783"/>
          <a:ext cx="1077912" cy="374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075"/>
              </a:lnTo>
              <a:lnTo>
                <a:pt x="1077912" y="187075"/>
              </a:lnTo>
              <a:lnTo>
                <a:pt x="1077912" y="374151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B5215-3C2B-46C3-ACA6-44FD06D275E8}">
      <dsp:nvSpPr>
        <dsp:cNvPr id="0" name=""/>
        <dsp:cNvSpPr/>
      </dsp:nvSpPr>
      <dsp:spPr>
        <a:xfrm>
          <a:off x="3050933" y="3767783"/>
          <a:ext cx="1077912" cy="374151"/>
        </a:xfrm>
        <a:custGeom>
          <a:avLst/>
          <a:gdLst/>
          <a:ahLst/>
          <a:cxnLst/>
          <a:rect l="0" t="0" r="0" b="0"/>
          <a:pathLst>
            <a:path>
              <a:moveTo>
                <a:pt x="1077912" y="0"/>
              </a:moveTo>
              <a:lnTo>
                <a:pt x="1077912" y="187075"/>
              </a:lnTo>
              <a:lnTo>
                <a:pt x="0" y="187075"/>
              </a:lnTo>
              <a:lnTo>
                <a:pt x="0" y="374151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94CE8-ADB6-4348-8821-94DC233F5FA1}">
      <dsp:nvSpPr>
        <dsp:cNvPr id="0" name=""/>
        <dsp:cNvSpPr/>
      </dsp:nvSpPr>
      <dsp:spPr>
        <a:xfrm>
          <a:off x="895108" y="3767783"/>
          <a:ext cx="3233737" cy="374151"/>
        </a:xfrm>
        <a:custGeom>
          <a:avLst/>
          <a:gdLst/>
          <a:ahLst/>
          <a:cxnLst/>
          <a:rect l="0" t="0" r="0" b="0"/>
          <a:pathLst>
            <a:path>
              <a:moveTo>
                <a:pt x="3233737" y="0"/>
              </a:moveTo>
              <a:lnTo>
                <a:pt x="3233737" y="187075"/>
              </a:lnTo>
              <a:lnTo>
                <a:pt x="0" y="187075"/>
              </a:lnTo>
              <a:lnTo>
                <a:pt x="0" y="374151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9267C-4530-463D-951A-45CCE78B3FED}">
      <dsp:nvSpPr>
        <dsp:cNvPr id="0" name=""/>
        <dsp:cNvSpPr/>
      </dsp:nvSpPr>
      <dsp:spPr>
        <a:xfrm>
          <a:off x="4083125" y="1237807"/>
          <a:ext cx="91440" cy="16391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13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28A92-4844-4A0D-8B36-6D2B3347F0BF}">
      <dsp:nvSpPr>
        <dsp:cNvPr id="0" name=""/>
        <dsp:cNvSpPr/>
      </dsp:nvSpPr>
      <dsp:spPr>
        <a:xfrm>
          <a:off x="3238008" y="346970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Chief of Police</a:t>
          </a:r>
        </a:p>
      </dsp:txBody>
      <dsp:txXfrm>
        <a:off x="3238008" y="346970"/>
        <a:ext cx="1781673" cy="890836"/>
      </dsp:txXfrm>
    </dsp:sp>
    <dsp:sp modelId="{234F62A4-08E1-4DB5-A115-0A029CC15618}">
      <dsp:nvSpPr>
        <dsp:cNvPr id="0" name=""/>
        <dsp:cNvSpPr/>
      </dsp:nvSpPr>
      <dsp:spPr>
        <a:xfrm>
          <a:off x="3238008" y="2876947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Assistant Chief</a:t>
          </a:r>
        </a:p>
      </dsp:txBody>
      <dsp:txXfrm>
        <a:off x="3238008" y="2876947"/>
        <a:ext cx="1781673" cy="890836"/>
      </dsp:txXfrm>
    </dsp:sp>
    <dsp:sp modelId="{F36F5797-520D-4042-BA9D-932C8A169F37}">
      <dsp:nvSpPr>
        <dsp:cNvPr id="0" name=""/>
        <dsp:cNvSpPr/>
      </dsp:nvSpPr>
      <dsp:spPr>
        <a:xfrm>
          <a:off x="4271" y="4141935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Patrol Operations Deputy Chief</a:t>
          </a:r>
        </a:p>
      </dsp:txBody>
      <dsp:txXfrm>
        <a:off x="4271" y="4141935"/>
        <a:ext cx="1781673" cy="890836"/>
      </dsp:txXfrm>
    </dsp:sp>
    <dsp:sp modelId="{118D86D3-BCD9-41DC-BE2F-9AE075C8A038}">
      <dsp:nvSpPr>
        <dsp:cNvPr id="0" name=""/>
        <dsp:cNvSpPr/>
      </dsp:nvSpPr>
      <dsp:spPr>
        <a:xfrm>
          <a:off x="2160096" y="4141935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Homeland Security    Deputy Chief</a:t>
          </a:r>
        </a:p>
      </dsp:txBody>
      <dsp:txXfrm>
        <a:off x="2160096" y="4141935"/>
        <a:ext cx="1781673" cy="890836"/>
      </dsp:txXfrm>
    </dsp:sp>
    <dsp:sp modelId="{80DB6EB1-EB0D-4E62-8F5B-9F2B3C014308}">
      <dsp:nvSpPr>
        <dsp:cNvPr id="0" name=""/>
        <dsp:cNvSpPr/>
      </dsp:nvSpPr>
      <dsp:spPr>
        <a:xfrm>
          <a:off x="4315921" y="4141935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Emergency Management Director</a:t>
          </a:r>
        </a:p>
      </dsp:txBody>
      <dsp:txXfrm>
        <a:off x="4315921" y="4141935"/>
        <a:ext cx="1781673" cy="890836"/>
      </dsp:txXfrm>
    </dsp:sp>
    <dsp:sp modelId="{1000F198-6B49-4197-9A33-CAEFEE94B5C4}">
      <dsp:nvSpPr>
        <dsp:cNvPr id="0" name=""/>
        <dsp:cNvSpPr/>
      </dsp:nvSpPr>
      <dsp:spPr>
        <a:xfrm>
          <a:off x="6471746" y="4141935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Administrative Deputy Chief</a:t>
          </a:r>
        </a:p>
      </dsp:txBody>
      <dsp:txXfrm>
        <a:off x="6471746" y="4141935"/>
        <a:ext cx="1781673" cy="890836"/>
      </dsp:txXfrm>
    </dsp:sp>
    <dsp:sp modelId="{57921090-7FB4-487E-868D-25E1C3F02A43}">
      <dsp:nvSpPr>
        <dsp:cNvPr id="0" name=""/>
        <dsp:cNvSpPr/>
      </dsp:nvSpPr>
      <dsp:spPr>
        <a:xfrm>
          <a:off x="2160096" y="1611959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Office of Professional Responsibility</a:t>
          </a:r>
        </a:p>
      </dsp:txBody>
      <dsp:txXfrm>
        <a:off x="2160096" y="1611959"/>
        <a:ext cx="1781673" cy="890836"/>
      </dsp:txXfrm>
    </dsp:sp>
    <dsp:sp modelId="{1B741970-4642-42A7-8E5B-74F20A00C47D}">
      <dsp:nvSpPr>
        <dsp:cNvPr id="0" name=""/>
        <dsp:cNvSpPr/>
      </dsp:nvSpPr>
      <dsp:spPr>
        <a:xfrm>
          <a:off x="4315921" y="1611959"/>
          <a:ext cx="1781673" cy="8908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Strategic Executive Officer</a:t>
          </a:r>
        </a:p>
      </dsp:txBody>
      <dsp:txXfrm>
        <a:off x="4315921" y="1611959"/>
        <a:ext cx="1781673" cy="89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1037-7040-4649-B41A-F16050F67721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3" y="1839913"/>
            <a:ext cx="8829675" cy="496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085013"/>
            <a:ext cx="7435850" cy="5797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8428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398428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71FE-6597-49CC-844B-906381CD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7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7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7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1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RO_Metal_TITLE_BACKGROUND_newConfetti_3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8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3043" y="1371600"/>
            <a:ext cx="7945839" cy="156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 baseline="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Name Here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6490" y="3321666"/>
            <a:ext cx="5121957" cy="900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SUBHEAD FOR PRESENTATION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93044" y="5432491"/>
            <a:ext cx="5135403" cy="995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Speaker’s Name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76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562101"/>
            <a:ext cx="5718542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1562100"/>
            <a:ext cx="5720411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98006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7D7BA7-F0F9-4445-BB35-4CA26B85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31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C41370-CBCF-4167-9E26-C335F3E751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1270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F0FEEC-1A47-44F1-B423-309DDFDDC65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66631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E8425A-F486-497A-8268-2EB5C8D048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11270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85508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99775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66631" y="3842324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03653" y="383654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6684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901CD-1179-48AA-AA78-C2B71B3B7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6630" y="1621963"/>
            <a:ext cx="5759220" cy="2194560"/>
          </a:xfrm>
          <a:solidFill>
            <a:srgbClr val="1F4E79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204-4258-4009-9C38-072DB2591BD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593" y="1621963"/>
            <a:ext cx="5759220" cy="2194560"/>
          </a:xfrm>
          <a:solidFill>
            <a:schemeClr val="accent3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B97FD00-9A32-4A89-A567-2CEB60E81F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66630" y="3930189"/>
            <a:ext cx="5759220" cy="2194560"/>
          </a:xfrm>
          <a:solidFill>
            <a:schemeClr val="accent6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A932747-BAA0-4FE0-B9F3-F31F5D1BBD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0593" y="3930189"/>
            <a:ext cx="5759220" cy="2194560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723170" y="2493130"/>
            <a:ext cx="2742486" cy="27432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8957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46372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12376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172091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1110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248" y="2565400"/>
            <a:ext cx="2742486" cy="3539371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628650" indent="-171450">
              <a:defRPr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085850" indent="-171450">
              <a:buFont typeface="Lucida Grande"/>
              <a:buChar char="—"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543050" indent="-171450">
              <a:buFont typeface="Franklin Gothic Book" panose="020B0503020102020204" pitchFamily="34" charset="0"/>
              <a:buChar char="–"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3047ED1-0FC1-4CB6-91BF-4AA97D44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9718" y="2565401"/>
            <a:ext cx="2742486" cy="3539372"/>
          </a:xfrm>
          <a:solidFill>
            <a:schemeClr val="accent3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 dirty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 dirty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637ABB-F752-41C5-9A76-BE951A7255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1463" y="2565401"/>
            <a:ext cx="2742486" cy="3530613"/>
          </a:xfr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9977216-F970-481A-837D-74A9B22F72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7327" y="2565401"/>
            <a:ext cx="2742486" cy="3530613"/>
          </a:xfrm>
          <a:solidFill>
            <a:schemeClr val="accent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74248" y="1706638"/>
            <a:ext cx="2742486" cy="701196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249718" y="1704044"/>
            <a:ext cx="2742486" cy="701196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1463" y="1704044"/>
            <a:ext cx="2742486" cy="701196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87327" y="1704044"/>
            <a:ext cx="2742486" cy="701196"/>
          </a:xfr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8717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4022312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73F915F-6F43-4778-BE3A-7B8AE0E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83257" y="1705498"/>
            <a:ext cx="4022312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7500" y="1705498"/>
            <a:ext cx="4022312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2601324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87298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07500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18172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3100494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9318" y="1705498"/>
            <a:ext cx="3100494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30EC251-70DB-4739-B109-57388672B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9841" y="1705498"/>
            <a:ext cx="3100494" cy="823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1FE1D0E-5ED9-454D-AA79-C0A415CEB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0479" y="1705498"/>
            <a:ext cx="3100494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2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130479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969841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9318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81350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59ED789-0195-42A2-8612-EF664C5F842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74566" y="2504966"/>
            <a:ext cx="11655564" cy="349614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94665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5864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91697"/>
            <a:ext cx="11655564" cy="968375"/>
          </a:xfrm>
        </p:spPr>
        <p:txBody>
          <a:bodyPr/>
          <a:lstStyle>
            <a:lvl1pPr algn="l">
              <a:defRPr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0564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8CCB07-84B4-407C-9DFC-788F469DCF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0430" y="1699172"/>
            <a:ext cx="4805698" cy="438807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1952259"/>
            <a:ext cx="6868432" cy="413498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379439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E42AF9-9390-408F-ABD8-197FF0A2D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94807"/>
            <a:ext cx="4800936" cy="44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53763" y="1900144"/>
            <a:ext cx="6868432" cy="423964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6901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20700"/>
            <a:ext cx="12188825" cy="49244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2908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03020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6631" y="63702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  <p:pic>
        <p:nvPicPr>
          <p:cNvPr id="12" name="Picture 11" descr="Metro_BlackwTransparen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5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E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12188825" cy="51149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3670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724249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BBFD-8D28-4C0D-8385-13B3F15CC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216" y="1709739"/>
            <a:ext cx="9924279" cy="2852737"/>
          </a:xfrm>
        </p:spPr>
        <p:txBody>
          <a:bodyPr anchor="b">
            <a:normAutofit/>
          </a:bodyPr>
          <a:lstStyle>
            <a:lvl1pPr>
              <a:defRPr lang="en-US" sz="4400" kern="1200" dirty="0">
                <a:solidFill>
                  <a:srgbClr val="1F4E7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88A11-D0F3-4EB3-964A-BAE17125C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216" y="4589464"/>
            <a:ext cx="992427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48FC8-FB1D-4887-A003-74B1D6F33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1" y="3571277"/>
            <a:ext cx="864485" cy="10181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558591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7"/>
            <a:ext cx="12188825" cy="5181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711389"/>
            <a:ext cx="9141619" cy="1196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spc="0" dirty="0"/>
              <a:t>SUBHEAD</a:t>
            </a:r>
            <a:r>
              <a:rPr lang="en-US" sz="2400" spc="0" baseline="0" dirty="0"/>
              <a:t> FOR SECTION</a:t>
            </a:r>
            <a:endParaRPr lang="en-US" sz="2400" spc="0" dirty="0"/>
          </a:p>
        </p:txBody>
      </p:sp>
    </p:spTree>
    <p:extLst>
      <p:ext uri="{BB962C8B-B14F-4D97-AF65-F5344CB8AC3E}">
        <p14:creationId xmlns:p14="http://schemas.microsoft.com/office/powerpoint/2010/main" val="132541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1997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0" b="8793"/>
          <a:stretch/>
        </p:blipFill>
        <p:spPr>
          <a:xfrm>
            <a:off x="0" y="508001"/>
            <a:ext cx="12188825" cy="552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14828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5870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707446"/>
            <a:ext cx="639694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28" y="954111"/>
            <a:ext cx="5056095" cy="505609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71085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op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2568969"/>
            <a:ext cx="11655564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9504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Bottom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4984982"/>
            <a:ext cx="11663182" cy="1060845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1587501"/>
            <a:ext cx="11655564" cy="44953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1208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2568969"/>
            <a:ext cx="5718542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2568968"/>
            <a:ext cx="5720411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057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353" y="693458"/>
            <a:ext cx="10969943" cy="1143000"/>
          </a:xfrm>
          <a:prstGeom prst="rect">
            <a:avLst/>
          </a:prstGeom>
        </p:spPr>
        <p:txBody>
          <a:bodyPr vert="horz" lIns="121893" tIns="60947" rIns="121893" bIns="60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353" y="2019020"/>
            <a:ext cx="10969943" cy="4525963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 txBox="1">
            <a:spLocks/>
          </p:cNvSpPr>
          <p:nvPr userDrawn="1"/>
        </p:nvSpPr>
        <p:spPr>
          <a:xfrm>
            <a:off x="380353" y="637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46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0946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6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0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872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4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etro_BlackwTransparentM.pn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-1"/>
            <a:ext cx="12188825" cy="4699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3975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3429B-06AA-4423-BD84-DED5703BB868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0" y="6294040"/>
            <a:ext cx="1235413" cy="50188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389BA1-B6B7-4B4C-BDE4-13BC3BB22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456935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9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95" r:id="rId23"/>
    <p:sldLayoutId id="2147483671" r:id="rId24"/>
    <p:sldLayoutId id="2147483672" r:id="rId25"/>
    <p:sldLayoutId id="2147483673" r:id="rId26"/>
  </p:sldLayoutIdLst>
  <p:txStyles>
    <p:titleStyle>
      <a:lvl1pPr algn="l" defTabSz="6094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457101" indent="-457101" algn="l" defTabSz="609468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990385" indent="-380917" algn="l" defTabSz="60946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523669" indent="-304735" algn="l" defTabSz="60946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2133139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742605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3352073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1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9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574" y="1633001"/>
            <a:ext cx="7945839" cy="1565563"/>
          </a:xfrm>
        </p:spPr>
        <p:txBody>
          <a:bodyPr/>
          <a:lstStyle/>
          <a:p>
            <a:r>
              <a:rPr lang="en-US" dirty="0"/>
              <a:t>Crime Strategy and Reduction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9766" y="3448422"/>
            <a:ext cx="5121957" cy="900112"/>
          </a:xfrm>
        </p:spPr>
        <p:txBody>
          <a:bodyPr vert="horz" lIns="121893" tIns="60947" rIns="121893" bIns="60947" rtlCol="0" anchor="t">
            <a:normAutofit/>
          </a:bodyPr>
          <a:lstStyle/>
          <a:p>
            <a:r>
              <a:rPr lang="en-US" dirty="0"/>
              <a:t>Metro Transit Police Department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Sergeant Maurice McKinney</a:t>
            </a:r>
          </a:p>
          <a:p>
            <a:r>
              <a:rPr lang="en-US" dirty="0"/>
              <a:t>August 12,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1CA2E-0141-4BBD-8B03-4630496F05DC}"/>
              </a:ext>
            </a:extLst>
          </p:cNvPr>
          <p:cNvSpPr txBox="1"/>
          <p:nvPr/>
        </p:nvSpPr>
        <p:spPr>
          <a:xfrm>
            <a:off x="4988190" y="6536085"/>
            <a:ext cx="22124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METRO INTERNAL USE ONLY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D88D5-82F6-4337-979B-22B08B95A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7" t="33315" r="8889" b="32359"/>
          <a:stretch/>
        </p:blipFill>
        <p:spPr>
          <a:xfrm>
            <a:off x="6982550" y="105266"/>
            <a:ext cx="5130363" cy="15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1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52C79-E45E-4395-A8E3-4A5DD74C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an overview on the process MTPD uses to address crime in the bus and rail system. </a:t>
            </a:r>
          </a:p>
          <a:p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97778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</a:rPr>
              <a:t>Crime Strategy and Reduction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6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Crime Strategy and Reduction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lum bright="2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38"/>
                    </a14:imgEffect>
                    <a14:imgEffect>
                      <a14:saturation sat="28000"/>
                    </a14:imgEffect>
                    <a14:imgEffect>
                      <a14:brightnessContrast bright="2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07"/>
          <a:stretch>
            <a:fillRect/>
          </a:stretch>
        </p:blipFill>
        <p:spPr bwMode="auto">
          <a:xfrm>
            <a:off x="410024" y="1152939"/>
            <a:ext cx="11225386" cy="5020258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38" y="319709"/>
            <a:ext cx="11655564" cy="968375"/>
          </a:xfrm>
        </p:spPr>
        <p:txBody>
          <a:bodyPr/>
          <a:lstStyle/>
          <a:p>
            <a:pPr algn="ctr"/>
            <a:r>
              <a:rPr lang="en-US" dirty="0"/>
              <a:t>Organization Chart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96886422"/>
              </p:ext>
            </p:extLst>
          </p:nvPr>
        </p:nvGraphicFramePr>
        <p:xfrm>
          <a:off x="2132012" y="1152939"/>
          <a:ext cx="8257691" cy="537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456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Manpower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Crime Strategy and Reduction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6631" y="1820236"/>
            <a:ext cx="4800600" cy="3544888"/>
          </a:xfrm>
        </p:spPr>
        <p:txBody>
          <a:bodyPr/>
          <a:lstStyle/>
          <a:p>
            <a:pPr marL="347663" lvl="1" indent="-347663"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Tahoma" panose="020B0604030504040204" pitchFamily="34" charset="0"/>
              </a:rPr>
              <a:t>Established: June 4, 1976</a:t>
            </a:r>
          </a:p>
          <a:p>
            <a:pPr marL="347663" lvl="1" indent="-347663"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Tahoma" panose="020B0604030504040204" pitchFamily="34" charset="0"/>
              </a:rPr>
              <a:t>Function:</a:t>
            </a:r>
          </a:p>
          <a:p>
            <a:pPr marL="742950" lvl="2" indent="-349250"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Prevent crime</a:t>
            </a:r>
          </a:p>
          <a:p>
            <a:pPr marL="742950" lvl="2" indent="-349250"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Protect Metro’s customers, employees, facilities and revenue</a:t>
            </a:r>
          </a:p>
          <a:p>
            <a:pPr marL="742950" lvl="2" indent="-349250"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Tahoma" panose="020B0604030504040204" pitchFamily="34" charset="0"/>
              </a:rPr>
              <a:t>Enforce laws, ordinances, rules and regulations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5" y="1288209"/>
            <a:ext cx="5272535" cy="389594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96356" y="5365124"/>
            <a:ext cx="3797300" cy="1385887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marL="214541" indent="-214541" defTabSz="909193" eaLnBrk="1" hangingPunct="1">
              <a:buFont typeface="Arial" panose="020B0604020202020204" pitchFamily="34" charset="0"/>
              <a:buChar char="•"/>
              <a:defRPr/>
            </a:pPr>
            <a:r>
              <a:rPr lang="en-US" sz="2102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Authorized strength: </a:t>
            </a:r>
          </a:p>
          <a:p>
            <a:pPr marL="598331" lvl="1" indent="-257449" defTabSz="909193" eaLnBrk="1" hangingPunct="1">
              <a:buFont typeface="Calibri" panose="020F0502020204030204" pitchFamily="34" charset="0"/>
              <a:buChar char="-"/>
              <a:defRPr/>
            </a:pPr>
            <a:r>
              <a:rPr lang="en-US" sz="2102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439 sworn officers</a:t>
            </a:r>
          </a:p>
          <a:p>
            <a:pPr marL="598331" lvl="1" indent="-257449" defTabSz="909193" eaLnBrk="1" hangingPunct="1">
              <a:buFont typeface="Calibri" panose="020F0502020204030204" pitchFamily="34" charset="0"/>
              <a:buChar char="-"/>
              <a:defRPr/>
            </a:pPr>
            <a:r>
              <a:rPr lang="en-US" sz="2102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141 security special police</a:t>
            </a:r>
          </a:p>
          <a:p>
            <a:pPr marL="598331" lvl="1" indent="-257449" defTabSz="909193" eaLnBrk="1" hangingPunct="1">
              <a:buFont typeface="Calibri" panose="020F0502020204030204" pitchFamily="34" charset="0"/>
              <a:buChar char="-"/>
              <a:defRPr/>
            </a:pPr>
            <a:r>
              <a:rPr lang="en-US" sz="2102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94</a:t>
            </a:r>
            <a:r>
              <a:rPr lang="en-US" sz="2102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civilian personnel</a:t>
            </a:r>
            <a:endParaRPr lang="en-US" sz="2102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645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&amp; Vulnerabilities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D0A90-CCD9-4626-AD60-1B9503475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Crime Strategy and Reduction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-323857" y="82654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701800"/>
            <a:ext cx="8534400" cy="38290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Tahoma" panose="020B0604030504040204" pitchFamily="34" charset="0"/>
              </a:rPr>
              <a:t>Public transportation systems are “open systems”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Tahoma" panose="020B0604030504040204" pitchFamily="34" charset="0"/>
              </a:rPr>
              <a:t>Must remain vigilant</a:t>
            </a:r>
          </a:p>
          <a:p>
            <a:pPr marL="692150" lvl="1"/>
            <a:r>
              <a:rPr lang="en-US" altLang="en-US" sz="2400" dirty="0">
                <a:cs typeface="Tahoma" panose="020B0604030504040204" pitchFamily="34" charset="0"/>
              </a:rPr>
              <a:t>Mass transit is a soft target</a:t>
            </a:r>
          </a:p>
          <a:p>
            <a:pPr marL="692150" lvl="1"/>
            <a:r>
              <a:rPr lang="en-US" altLang="en-US" sz="2400" dirty="0">
                <a:cs typeface="Tahoma" panose="020B0604030504040204" pitchFamily="34" charset="0"/>
              </a:rPr>
              <a:t>Large crowds</a:t>
            </a:r>
          </a:p>
          <a:p>
            <a:pPr marL="692150" lvl="1"/>
            <a:r>
              <a:rPr lang="en-US" altLang="en-US" sz="2400" dirty="0">
                <a:cs typeface="Tahoma" panose="020B0604030504040204" pitchFamily="34" charset="0"/>
              </a:rPr>
              <a:t>Limited resources</a:t>
            </a:r>
          </a:p>
          <a:p>
            <a:pPr marL="692150" lvl="1"/>
            <a:r>
              <a:rPr lang="en-US" altLang="en-US" sz="2400" dirty="0">
                <a:cs typeface="Tahoma" panose="020B0604030504040204" pitchFamily="34" charset="0"/>
              </a:rPr>
              <a:t>Proximity to public and federal places of interest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Tahoma" panose="020B0604030504040204" pitchFamily="34" charset="0"/>
              </a:rPr>
              <a:t>Voluntary national-level security audit (BASE Assessment)</a:t>
            </a:r>
          </a:p>
          <a:p>
            <a:pPr marL="692150" lvl="1"/>
            <a:r>
              <a:rPr lang="en-US" altLang="en-US" sz="2400" dirty="0">
                <a:cs typeface="Tahoma" panose="020B0604030504040204" pitchFamily="34" charset="0"/>
              </a:rPr>
              <a:t>Conducted by TSA</a:t>
            </a:r>
          </a:p>
          <a:p>
            <a:pPr marL="692150" lvl="1"/>
            <a:r>
              <a:rPr lang="en-US" altLang="en-US" sz="2400" dirty="0">
                <a:cs typeface="Tahoma" panose="020B0604030504040204" pitchFamily="34" charset="0"/>
              </a:rPr>
              <a:t>Scored “GOLD”</a:t>
            </a:r>
            <a:r>
              <a:rPr lang="en-US" altLang="en-US" sz="2400" b="1" dirty="0">
                <a:cs typeface="Tahoma" panose="020B0604030504040204" pitchFamily="34" charset="0"/>
              </a:rPr>
              <a:t> </a:t>
            </a:r>
            <a:r>
              <a:rPr lang="en-US" altLang="en-US" sz="2400" dirty="0">
                <a:cs typeface="Tahoma" panose="020B0604030504040204" pitchFamily="34" charset="0"/>
              </a:rPr>
              <a:t>rating</a:t>
            </a:r>
          </a:p>
        </p:txBody>
      </p:sp>
      <p:pic>
        <p:nvPicPr>
          <p:cNvPr id="11" name="Picture 5" descr="washington-dc-metro-tunn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55" y="742421"/>
            <a:ext cx="4450882" cy="296460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5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F56A-27B7-4C76-B04D-86C9BDA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" y="1117231"/>
            <a:ext cx="11655564" cy="9683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</a:t>
            </a:r>
            <a:r>
              <a:rPr lang="en-US" dirty="0"/>
              <a:t>etro</a:t>
            </a:r>
            <a:br>
              <a:rPr lang="en-US" dirty="0"/>
            </a:br>
            <a:r>
              <a:rPr lang="en-US" b="1" dirty="0"/>
              <a:t>S</a:t>
            </a:r>
            <a:r>
              <a:rPr lang="en-US" dirty="0"/>
              <a:t>ervice</a:t>
            </a:r>
            <a:br>
              <a:rPr lang="en-US" dirty="0"/>
            </a:br>
            <a:r>
              <a:rPr lang="en-US" b="1" dirty="0"/>
              <a:t>A</a:t>
            </a:r>
            <a:r>
              <a:rPr lang="en-US" dirty="0"/>
              <a:t>reas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97778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ysClr val="window" lastClr="FFFFFF"/>
                </a:solidFill>
              </a:rPr>
              <a:t>Crime Strategy and Reduction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266700" dist="38100" dir="1140000" algn="tl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23"/>
          <a:stretch/>
        </p:blipFill>
        <p:spPr>
          <a:xfrm>
            <a:off x="3022600" y="571500"/>
            <a:ext cx="7286788" cy="6286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2630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92EC00-13F9-480D-A270-C4DA36F9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29" y="1707446"/>
            <a:ext cx="7448621" cy="448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were 1,108 Part One crimes reported in 2018, reflecting a 14% decrease in crime compared to the prior year.  </a:t>
            </a:r>
          </a:p>
          <a:p>
            <a:r>
              <a:rPr lang="en-US" dirty="0"/>
              <a:t>Nearly 80% of crime occurred within the Metro Rail system. </a:t>
            </a:r>
          </a:p>
          <a:p>
            <a:r>
              <a:rPr lang="en-US" dirty="0"/>
              <a:t>Over half </a:t>
            </a:r>
            <a:r>
              <a:rPr lang="en-US"/>
              <a:t>of offenses occurred </a:t>
            </a:r>
            <a:r>
              <a:rPr lang="en-US" dirty="0"/>
              <a:t>in the District of Columbia. </a:t>
            </a:r>
          </a:p>
          <a:p>
            <a:r>
              <a:rPr lang="en-US" dirty="0"/>
              <a:t>Nearly 13,000 citations/summonses were issued, the majority of which were for Fare Evasion offenses.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C90BC-EC50-496A-B891-576D3AB5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Crime Stats Overview</a:t>
            </a: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97778" y="98749"/>
            <a:ext cx="10592786" cy="427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2000" b="1" kern="1200" baseline="0" dirty="0" smtClean="0">
                <a:solidFill>
                  <a:schemeClr val="bg1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266700" dist="38100" dir="1140000" algn="tl" rotWithShape="0">
                    <a:prstClr val="black">
                      <a:alpha val="45000"/>
                    </a:prstClr>
                  </a:outerShdw>
                </a:effectLst>
                <a:uLnTx/>
                <a:uFillTx/>
                <a:latin typeface="Helvetica" charset="0"/>
                <a:ea typeface="Helvetica" charset="0"/>
                <a:cs typeface="Helvetica" charset="0"/>
              </a:rPr>
              <a:t>Crime Strategy and Reduction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14734"/>
              </p:ext>
            </p:extLst>
          </p:nvPr>
        </p:nvGraphicFramePr>
        <p:xfrm>
          <a:off x="7823529" y="1446251"/>
          <a:ext cx="3463596" cy="2674620"/>
        </p:xfrm>
        <a:graphic>
          <a:graphicData uri="http://schemas.openxmlformats.org/drawingml/2006/table">
            <a:tbl>
              <a:tblPr/>
              <a:tblGrid>
                <a:gridCol w="260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Part One Crime (2018)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Crime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Aggravated Assault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Arson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Burglary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Homicide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Theft 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Theft Snatch/Pickpocket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Motor Vehicle Theft/attempt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Robbery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1,108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49662"/>
              </p:ext>
            </p:extLst>
          </p:nvPr>
        </p:nvGraphicFramePr>
        <p:xfrm>
          <a:off x="8076570" y="4470052"/>
          <a:ext cx="2957513" cy="1432204"/>
        </p:xfrm>
        <a:graphic>
          <a:graphicData uri="http://schemas.openxmlformats.org/drawingml/2006/table">
            <a:tbl>
              <a:tblPr/>
              <a:tblGrid>
                <a:gridCol w="22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Enforcement Efforts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Arrests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2,673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Citations/Summonses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Written Warnings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Calls for Service Count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71,985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Traffic Violation Citations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16,640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82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3A3838"/>
      </a:dk1>
      <a:lt1>
        <a:srgbClr val="FFFFFF"/>
      </a:lt1>
      <a:dk2>
        <a:srgbClr val="44546A"/>
      </a:dk2>
      <a:lt2>
        <a:srgbClr val="FFFFFF"/>
      </a:lt2>
      <a:accent1>
        <a:srgbClr val="1F4E79"/>
      </a:accent1>
      <a:accent2>
        <a:srgbClr val="57C0B5"/>
      </a:accent2>
      <a:accent3>
        <a:srgbClr val="0070C0"/>
      </a:accent3>
      <a:accent4>
        <a:srgbClr val="92D050"/>
      </a:accent4>
      <a:accent5>
        <a:srgbClr val="00B050"/>
      </a:accent5>
      <a:accent6>
        <a:srgbClr val="999999"/>
      </a:accent6>
      <a:hlink>
        <a:srgbClr val="0070C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07C2743DE3645A7994EF063025107" ma:contentTypeVersion="10" ma:contentTypeDescription="Create a new document." ma:contentTypeScope="" ma:versionID="f1dfb44613239bad141e58fc8756157c">
  <xsd:schema xmlns:xsd="http://www.w3.org/2001/XMLSchema" xmlns:xs="http://www.w3.org/2001/XMLSchema" xmlns:p="http://schemas.microsoft.com/office/2006/metadata/properties" xmlns:ns2="0e96bcbb-a783-421b-8bc1-217a18626637" xmlns:ns3="dc046a53-5d1d-410e-bb98-305274721ed7" targetNamespace="http://schemas.microsoft.com/office/2006/metadata/properties" ma:root="true" ma:fieldsID="daa5de7610cbe7a02921f3c42f964f31" ns2:_="" ns3:_="">
    <xsd:import namespace="0e96bcbb-a783-421b-8bc1-217a18626637"/>
    <xsd:import namespace="dc046a53-5d1d-410e-bb98-305274721e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6bcbb-a783-421b-8bc1-217a186266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46a53-5d1d-410e-bb98-305274721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62EF00-139B-4416-A200-7E4029368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78F72-4C03-4922-9EBA-24106F019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6bcbb-a783-421b-8bc1-217a18626637"/>
    <ds:schemaRef ds:uri="dc046a53-5d1d-410e-bb98-305274721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F6ED69-1FE0-4807-AC12-1D9FB4109CC0}">
  <ds:schemaRefs>
    <ds:schemaRef ds:uri="http://purl.org/dc/terms/"/>
    <ds:schemaRef ds:uri="0e96bcbb-a783-421b-8bc1-217a18626637"/>
    <ds:schemaRef ds:uri="http://schemas.microsoft.com/office/2006/documentManagement/types"/>
    <ds:schemaRef ds:uri="dc046a53-5d1d-410e-bb98-305274721ed7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316</Words>
  <Application>Microsoft Office PowerPoint</Application>
  <PresentationFormat>Custom</PresentationFormat>
  <Paragraphs>90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Book</vt:lpstr>
      <vt:lpstr>Helvetica</vt:lpstr>
      <vt:lpstr>Lucida Grande</vt:lpstr>
      <vt:lpstr>Tahoma</vt:lpstr>
      <vt:lpstr>Wingdings</vt:lpstr>
      <vt:lpstr>Office Theme</vt:lpstr>
      <vt:lpstr>Crime Strategy and Reduction</vt:lpstr>
      <vt:lpstr>Purpose</vt:lpstr>
      <vt:lpstr>Organization Chart</vt:lpstr>
      <vt:lpstr>Manpower</vt:lpstr>
      <vt:lpstr>Threats &amp; Vulnerabilities</vt:lpstr>
      <vt:lpstr>Metro Service Areas</vt:lpstr>
      <vt:lpstr>2018 Crime Stats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Name Here</dc:title>
  <dc:creator>Frost, Kathryn</dc:creator>
  <cp:lastModifiedBy>Coyne, Kevin M.</cp:lastModifiedBy>
  <cp:revision>40</cp:revision>
  <cp:lastPrinted>2018-04-06T17:51:53Z</cp:lastPrinted>
  <dcterms:created xsi:type="dcterms:W3CDTF">2018-02-01T21:28:46Z</dcterms:created>
  <dcterms:modified xsi:type="dcterms:W3CDTF">2019-08-16T18:07:16Z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0x0101001CE07C2743DE3645A7994EF063025107</vt:lpwstr>
  </property>
  <property fmtid="{D5CDD505-2E9C-101B-9397-08002B2CF9AE}" pid="3" name="AuthorIds_UIVersion_3072">
    <vt:lpwstr>252</vt:lpwstr>
  </property>
</Properties>
</file>