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50" r:id="rId4"/>
  </p:sldMasterIdLst>
  <p:notesMasterIdLst>
    <p:notesMasterId r:id="rId7"/>
  </p:notesMasterIdLst>
  <p:handoutMasterIdLst>
    <p:handoutMasterId r:id="rId8"/>
  </p:handoutMasterIdLst>
  <p:sldIdLst>
    <p:sldId id="334" r:id="rId5"/>
    <p:sldId id="280" r:id="rId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2" autoAdjust="0"/>
    <p:restoredTop sz="94848" autoAdjust="0"/>
  </p:normalViewPr>
  <p:slideViewPr>
    <p:cSldViewPr>
      <p:cViewPr varScale="1">
        <p:scale>
          <a:sx n="106" d="100"/>
          <a:sy n="106" d="100"/>
        </p:scale>
        <p:origin x="2150" y="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6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69745"/>
          </a:xfrm>
          <a:prstGeom prst="rect">
            <a:avLst/>
          </a:prstGeom>
        </p:spPr>
        <p:txBody>
          <a:bodyPr vert="horz" lIns="92398" tIns="46197" rIns="92398" bIns="4619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489" y="0"/>
            <a:ext cx="3078383" cy="469745"/>
          </a:xfrm>
          <a:prstGeom prst="rect">
            <a:avLst/>
          </a:prstGeom>
        </p:spPr>
        <p:txBody>
          <a:bodyPr vert="horz" lIns="92398" tIns="46197" rIns="92398" bIns="46197" rtlCol="0"/>
          <a:lstStyle>
            <a:lvl1pPr algn="r">
              <a:defRPr sz="1200"/>
            </a:lvl1pPr>
          </a:lstStyle>
          <a:p>
            <a:fld id="{2A3961F8-680A-493E-A352-60598FB22C42}" type="datetime8">
              <a:rPr lang="en-US" smtClean="0"/>
              <a:t>8/16/2019 7:49 AM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127"/>
            <a:ext cx="3078383" cy="469745"/>
          </a:xfrm>
          <a:prstGeom prst="rect">
            <a:avLst/>
          </a:prstGeom>
        </p:spPr>
        <p:txBody>
          <a:bodyPr vert="horz" lIns="92398" tIns="46197" rIns="92398" bIns="4619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489" y="8917127"/>
            <a:ext cx="3078383" cy="469745"/>
          </a:xfrm>
          <a:prstGeom prst="rect">
            <a:avLst/>
          </a:prstGeom>
        </p:spPr>
        <p:txBody>
          <a:bodyPr vert="horz" lIns="92398" tIns="46197" rIns="92398" bIns="46197" rtlCol="0" anchor="b"/>
          <a:lstStyle>
            <a:lvl1pPr algn="r">
              <a:defRPr sz="1200"/>
            </a:lvl1pPr>
          </a:lstStyle>
          <a:p>
            <a:fld id="{675EA728-6E99-4F3D-9460-DB7F6776D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755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69745"/>
          </a:xfrm>
          <a:prstGeom prst="rect">
            <a:avLst/>
          </a:prstGeom>
        </p:spPr>
        <p:txBody>
          <a:bodyPr vert="horz" lIns="92398" tIns="46197" rIns="92398" bIns="461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9" y="0"/>
            <a:ext cx="3078383" cy="469745"/>
          </a:xfrm>
          <a:prstGeom prst="rect">
            <a:avLst/>
          </a:prstGeom>
        </p:spPr>
        <p:txBody>
          <a:bodyPr vert="horz" lIns="92398" tIns="46197" rIns="92398" bIns="46197" rtlCol="0"/>
          <a:lstStyle>
            <a:lvl1pPr algn="r">
              <a:defRPr sz="1200"/>
            </a:lvl1pPr>
          </a:lstStyle>
          <a:p>
            <a:fld id="{6310A10A-A5F3-46B5-839A-C7AE7F17EC5C}" type="datetime8">
              <a:rPr lang="en-US" smtClean="0"/>
              <a:t>8/16/2019 7:49 AM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8" tIns="46197" rIns="92398" bIns="4619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460171"/>
            <a:ext cx="5680693" cy="4224495"/>
          </a:xfrm>
          <a:prstGeom prst="rect">
            <a:avLst/>
          </a:prstGeom>
        </p:spPr>
        <p:txBody>
          <a:bodyPr vert="horz" lIns="92398" tIns="46197" rIns="92398" bIns="461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7"/>
            <a:ext cx="3078383" cy="469745"/>
          </a:xfrm>
          <a:prstGeom prst="rect">
            <a:avLst/>
          </a:prstGeom>
        </p:spPr>
        <p:txBody>
          <a:bodyPr vert="horz" lIns="92398" tIns="46197" rIns="92398" bIns="461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9" y="8917127"/>
            <a:ext cx="3078383" cy="469745"/>
          </a:xfrm>
          <a:prstGeom prst="rect">
            <a:avLst/>
          </a:prstGeom>
        </p:spPr>
        <p:txBody>
          <a:bodyPr vert="horz" lIns="92398" tIns="46197" rIns="92398" bIns="46197" rtlCol="0" anchor="b"/>
          <a:lstStyle>
            <a:lvl1pPr algn="r">
              <a:defRPr sz="1200"/>
            </a:lvl1pPr>
          </a:lstStyle>
          <a:p>
            <a:fld id="{8A411BFE-7E78-4FDD-97C9-39EB465B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1671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11BFE-7E78-4FDD-97C9-39EB465B0F6D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AC4855D-C328-4B49-8E4C-449C12532AC5}" type="datetime8">
              <a:rPr lang="en-US" smtClean="0"/>
              <a:t>8/16/2019 7:49 AM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81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809-1DDB-48E0-A8E5-033E1B0CA17E}" type="datetime8">
              <a:rPr lang="en-US" smtClean="0"/>
              <a:t>8/16/2019 7:49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DAAE-3C42-4039-8288-0F44016CD3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3F2A4-93C3-4C4F-9E67-7EC06FDA23CD}" type="datetime8">
              <a:rPr lang="en-US" smtClean="0"/>
              <a:t>8/16/2019 7:49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BDAAE-3C42-4039-8288-0F44016CD3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P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57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15476-D9E4-4CB8-8E39-FD16BFF4B509}" type="datetime8">
              <a:rPr lang="en-US" smtClean="0">
                <a:solidFill>
                  <a:srgbClr val="000000">
                    <a:tint val="75000"/>
                  </a:srgbClr>
                </a:solidFill>
              </a:rPr>
              <a:t>8/16/2019 7:49 AM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BDAAE-3C42-4039-8288-0F44016CD34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7" y="0"/>
            <a:ext cx="9139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5873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639B0-C815-4A21-A350-20FE6FF61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066799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Week Highlights at a Glance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BC3176-2FD9-46E0-9E3A-46CC3ADA0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848600" cy="28956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Sunday – Meet at Hotel lobby 5:00pm /Reception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Monday – CATS Overview /Streetcar Tour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Tuesday – Capital/Operations / Economic Dev Tour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Wednesday – Business Pitch/ Training /Art in Transit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Thursday – Technology/Business Project Simulation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Friday – GM Panel Discussion/Graduation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61FDD-AD62-4930-9FB0-B5BAF0429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DAAE-3C42-4039-8288-0F44016CD34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1118D-BF0D-4AC5-B3C6-7A48A96DFAE6}"/>
              </a:ext>
            </a:extLst>
          </p:cNvPr>
          <p:cNvSpPr txBox="1"/>
          <p:nvPr/>
        </p:nvSpPr>
        <p:spPr>
          <a:xfrm>
            <a:off x="3962400" y="457200"/>
            <a:ext cx="4820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Broadway" panose="04040905080B02020502" pitchFamily="82" charset="0"/>
              </a:rPr>
              <a:t>Evolving Today……Shaping Tomorrow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026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85" y="914400"/>
            <a:ext cx="9144000" cy="518403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2693" y="1143000"/>
            <a:ext cx="7391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Questions?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5064229"/>
            <a:ext cx="1752600" cy="116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D4C8B6-4889-49EF-BA84-A6C45F91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819400" y="6426549"/>
            <a:ext cx="2133600" cy="365125"/>
          </a:xfrm>
        </p:spPr>
        <p:txBody>
          <a:bodyPr/>
          <a:lstStyle/>
          <a:p>
            <a:fld id="{C72BDAAE-3C42-4039-8288-0F44016CD343}" type="slidenum">
              <a:rPr lang="en-US" b="1" smtClean="0">
                <a:solidFill>
                  <a:schemeClr val="bg1"/>
                </a:solidFill>
              </a:rPr>
              <a:pPr/>
              <a:t>2</a:t>
            </a:fld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0B277D-F556-4D5F-8AE0-2BF3D51A3F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93" y="5064229"/>
            <a:ext cx="2086707" cy="116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3717806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CATS Template</Presentation>
    <SlideDescription xmlns="http://schemas.microsoft.com/sharepoint/v3" xsi:nil="true"/>
    <Date xmlns="cca442e3-18ba-4d10-a95a-d42c64de5da1">2012-04-02T00:00:00+00:00</Da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54260F419A14584DA986D476A4706207" ma:contentTypeVersion="1" ma:contentTypeDescription="Microsoft PowerPoint Slide" ma:contentTypeScope="" ma:versionID="a156155a87ceabc5e2b8b4af8da59ae5">
  <xsd:schema xmlns:xsd="http://www.w3.org/2001/XMLSchema" xmlns:xs="http://www.w3.org/2001/XMLSchema" xmlns:p="http://schemas.microsoft.com/office/2006/metadata/properties" xmlns:ns2="http://schemas.microsoft.com/sharepoint/v3" xmlns:ns3="cca442e3-18ba-4d10-a95a-d42c64de5da1" targetNamespace="http://schemas.microsoft.com/office/2006/metadata/properties" ma:root="true" ma:fieldsID="db9b633a4b0438c6a8a617d641906174" ns2:_="" ns3:_="">
    <xsd:import namespace="http://schemas.microsoft.com/sharepoint/v3"/>
    <xsd:import namespace="cca442e3-18ba-4d10-a95a-d42c64de5da1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  <xsd:element ref="ns3:Dat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a442e3-18ba-4d10-a95a-d42c64de5da1" elementFormDefault="qualified">
    <xsd:import namespace="http://schemas.microsoft.com/office/2006/documentManagement/types"/>
    <xsd:import namespace="http://schemas.microsoft.com/office/infopath/2007/PartnerControls"/>
    <xsd:element name="Date" ma:index="7" ma:displayName="Date" ma:format="DateOnly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2E571F-F1F5-4C7A-8FC0-617F9C934F9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cca442e3-18ba-4d10-a95a-d42c64de5da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84050F-1DAB-4357-89C8-AF31DCDF7E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ca442e3-18ba-4d10-a95a-d42c64de5d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21861</TotalTime>
  <Words>65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Broadway</vt:lpstr>
      <vt:lpstr>Calibri</vt:lpstr>
      <vt:lpstr>1_Custom Design</vt:lpstr>
      <vt:lpstr>2_Custom Design</vt:lpstr>
      <vt:lpstr>Week Highlights at a Glance</vt:lpstr>
      <vt:lpstr>PowerPoint Presentation</vt:lpstr>
    </vt:vector>
  </TitlesOfParts>
  <Company>City of Charlotte, NC 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CATS Template</dc:title>
  <dc:creator>kkinard</dc:creator>
  <cp:lastModifiedBy>Coyne, Kevin M.</cp:lastModifiedBy>
  <cp:revision>460</cp:revision>
  <cp:lastPrinted>2019-08-06T19:51:00Z</cp:lastPrinted>
  <dcterms:created xsi:type="dcterms:W3CDTF">2012-04-02T13:42:27Z</dcterms:created>
  <dcterms:modified xsi:type="dcterms:W3CDTF">2019-08-16T11:49:30Z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2012-04-02T00:00:00Z</vt:lpwstr>
  </property>
  <property fmtid="{D5CDD505-2E9C-101B-9397-08002B2CF9AE}" pid="3" name="ContentType">
    <vt:lpwstr>Slide</vt:lpwstr>
  </property>
  <property fmtid="{D5CDD505-2E9C-101B-9397-08002B2CF9AE}" pid="4" name="Presentation">
    <vt:lpwstr>CATS Template</vt:lpwstr>
  </property>
  <property fmtid="{D5CDD505-2E9C-101B-9397-08002B2CF9AE}" pid="5" name="SlideDescription">
    <vt:lpwstr/>
  </property>
  <property fmtid="{D5CDD505-2E9C-101B-9397-08002B2CF9AE}" pid="6" name="ContentTypeId">
    <vt:lpwstr>0x010100A22E315B1F3C42B49A0E90D2F9AB5AB10054260F419A14584DA986D476A4706207</vt:lpwstr>
  </property>
</Properties>
</file>