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
  </p:notesMasterIdLst>
  <p:handoutMasterIdLst>
    <p:handoutMasterId r:id="rId10"/>
  </p:handoutMasterIdLst>
  <p:sldIdLst>
    <p:sldId id="434" r:id="rId2"/>
    <p:sldId id="436" r:id="rId3"/>
    <p:sldId id="438" r:id="rId4"/>
    <p:sldId id="439" r:id="rId5"/>
    <p:sldId id="342" r:id="rId6"/>
    <p:sldId id="268" r:id="rId7"/>
    <p:sldId id="421"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a Morch-Pierre" initials="TM" lastIdx="2" clrIdx="0">
    <p:extLst>
      <p:ext uri="{19B8F6BF-5375-455C-9EA6-DF929625EA0E}">
        <p15:presenceInfo xmlns:p15="http://schemas.microsoft.com/office/powerpoint/2012/main" userId="S-1-5-21-2136396916-1410829927-2148556905-6042" providerId="AD"/>
      </p:ext>
    </p:extLst>
  </p:cmAuthor>
  <p:cmAuthor id="2" name="Nicole Fontayne-Bardowell" initials="NFB" lastIdx="1" clrIdx="1">
    <p:extLst>
      <p:ext uri="{19B8F6BF-5375-455C-9EA6-DF929625EA0E}">
        <p15:presenceInfo xmlns:p15="http://schemas.microsoft.com/office/powerpoint/2012/main" userId="Nicole Fontayne-Bardo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7"/>
    <a:srgbClr val="000099"/>
    <a:srgbClr val="000066"/>
    <a:srgbClr val="008BCE"/>
    <a:srgbClr val="3285BE"/>
    <a:srgbClr val="2F5597"/>
    <a:srgbClr val="000000"/>
    <a:srgbClr val="FFC000"/>
    <a:srgbClr val="FFD2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5" autoAdjust="0"/>
    <p:restoredTop sz="85714" autoAdjust="0"/>
  </p:normalViewPr>
  <p:slideViewPr>
    <p:cSldViewPr snapToGrid="0">
      <p:cViewPr varScale="1">
        <p:scale>
          <a:sx n="81" d="100"/>
          <a:sy n="81" d="100"/>
        </p:scale>
        <p:origin x="2072" y="184"/>
      </p:cViewPr>
      <p:guideLst>
        <p:guide orient="horz" pos="2160"/>
        <p:guide pos="2880"/>
      </p:guideLst>
    </p:cSldViewPr>
  </p:slideViewPr>
  <p:notesTextViewPr>
    <p:cViewPr>
      <p:scale>
        <a:sx n="3" d="2"/>
        <a:sy n="3" d="2"/>
      </p:scale>
      <p:origin x="0" y="0"/>
    </p:cViewPr>
  </p:notesTextViewPr>
  <p:sorterViewPr>
    <p:cViewPr>
      <p:scale>
        <a:sx n="148" d="100"/>
        <a:sy n="148"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4.jpeg"/><Relationship Id="rId5"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811C8-9217-40E2-8590-64B03D15AD57}" type="doc">
      <dgm:prSet loTypeId="urn:microsoft.com/office/officeart/2005/8/layout/cycle6" loCatId="relationship" qsTypeId="urn:microsoft.com/office/officeart/2005/8/quickstyle/simple4" qsCatId="simple" csTypeId="urn:microsoft.com/office/officeart/2005/8/colors/colorful5" csCatId="colorful" phldr="1"/>
      <dgm:spPr/>
      <dgm:t>
        <a:bodyPr/>
        <a:lstStyle/>
        <a:p>
          <a:endParaRPr lang="en-US"/>
        </a:p>
      </dgm:t>
    </dgm:pt>
    <dgm:pt modelId="{47105CE6-D6C4-400E-8371-F96B35AB59F1}">
      <dgm:prSet custT="1"/>
      <dgm:spPr/>
      <dgm:t>
        <a:bodyPr/>
        <a:lstStyle/>
        <a:p>
          <a:pPr rtl="0"/>
          <a:r>
            <a:rPr lang="en-US" sz="1200" b="1" dirty="0">
              <a:solidFill>
                <a:schemeClr val="tx1"/>
              </a:solidFill>
            </a:rPr>
            <a:t>Own it</a:t>
          </a:r>
        </a:p>
      </dgm:t>
    </dgm:pt>
    <dgm:pt modelId="{EBB5EC70-18DF-48AA-BB2B-05ABB43DD5CF}" type="parTrans" cxnId="{37896566-7792-4BE3-8F01-4A94DBFCDD2D}">
      <dgm:prSet/>
      <dgm:spPr/>
      <dgm:t>
        <a:bodyPr/>
        <a:lstStyle/>
        <a:p>
          <a:endParaRPr lang="en-US" sz="1400"/>
        </a:p>
      </dgm:t>
    </dgm:pt>
    <dgm:pt modelId="{F92BB11E-97CD-4C24-871F-DD5C9817C82F}" type="sibTrans" cxnId="{37896566-7792-4BE3-8F01-4A94DBFCDD2D}">
      <dgm:prSet/>
      <dgm:spPr/>
      <dgm:t>
        <a:bodyPr/>
        <a:lstStyle/>
        <a:p>
          <a:endParaRPr lang="en-US" sz="1400"/>
        </a:p>
      </dgm:t>
    </dgm:pt>
    <dgm:pt modelId="{402CA3D6-BF06-4BDC-AEDC-94EF16BE76BA}">
      <dgm:prSet custT="1"/>
      <dgm:spPr/>
      <dgm:t>
        <a:bodyPr/>
        <a:lstStyle/>
        <a:p>
          <a:pPr rtl="0"/>
          <a:r>
            <a:rPr lang="en-US" sz="1200" b="1" dirty="0">
              <a:solidFill>
                <a:schemeClr val="tx1"/>
              </a:solidFill>
            </a:rPr>
            <a:t>Get it right </a:t>
          </a:r>
        </a:p>
      </dgm:t>
    </dgm:pt>
    <dgm:pt modelId="{26E456B0-1AEE-4C89-9CCE-79151311165E}" type="parTrans" cxnId="{0F924874-8263-42E1-958E-F3D3ACC87CD8}">
      <dgm:prSet/>
      <dgm:spPr/>
      <dgm:t>
        <a:bodyPr/>
        <a:lstStyle/>
        <a:p>
          <a:endParaRPr lang="en-US" sz="1400"/>
        </a:p>
      </dgm:t>
    </dgm:pt>
    <dgm:pt modelId="{F2696014-5CCD-4C38-A1EA-34E4E1449251}" type="sibTrans" cxnId="{0F924874-8263-42E1-958E-F3D3ACC87CD8}">
      <dgm:prSet/>
      <dgm:spPr/>
      <dgm:t>
        <a:bodyPr/>
        <a:lstStyle/>
        <a:p>
          <a:endParaRPr lang="en-US" sz="1400"/>
        </a:p>
      </dgm:t>
    </dgm:pt>
    <dgm:pt modelId="{8D2D92DE-C264-436E-8BF6-EE22142B0762}">
      <dgm:prSet custT="1"/>
      <dgm:spPr/>
      <dgm:t>
        <a:bodyPr/>
        <a:lstStyle/>
        <a:p>
          <a:pPr rtl="0"/>
          <a:r>
            <a:rPr lang="en-US" sz="1200" b="1" dirty="0">
              <a:solidFill>
                <a:schemeClr val="tx1"/>
              </a:solidFill>
            </a:rPr>
            <a:t>Disagree without being disagreeable</a:t>
          </a:r>
        </a:p>
      </dgm:t>
    </dgm:pt>
    <dgm:pt modelId="{CF86753E-89FE-40E8-BB41-686DC6FF6D0C}" type="parTrans" cxnId="{B8202D86-4061-40B2-959F-1EEF46EECFFE}">
      <dgm:prSet/>
      <dgm:spPr/>
      <dgm:t>
        <a:bodyPr/>
        <a:lstStyle/>
        <a:p>
          <a:endParaRPr lang="en-US" sz="1400"/>
        </a:p>
      </dgm:t>
    </dgm:pt>
    <dgm:pt modelId="{9E1FEC28-F6BD-4968-BE96-D97AB7CDE388}" type="sibTrans" cxnId="{B8202D86-4061-40B2-959F-1EEF46EECFFE}">
      <dgm:prSet/>
      <dgm:spPr/>
      <dgm:t>
        <a:bodyPr/>
        <a:lstStyle/>
        <a:p>
          <a:endParaRPr lang="en-US" sz="1400"/>
        </a:p>
      </dgm:t>
    </dgm:pt>
    <dgm:pt modelId="{7CFC1857-4374-4C1C-8CBC-97922EB7F96B}">
      <dgm:prSet custT="1"/>
      <dgm:spPr/>
      <dgm:t>
        <a:bodyPr/>
        <a:lstStyle/>
        <a:p>
          <a:pPr rtl="0"/>
          <a:r>
            <a:rPr lang="en-US" sz="1200" b="1" dirty="0">
              <a:solidFill>
                <a:schemeClr val="tx1"/>
              </a:solidFill>
            </a:rPr>
            <a:t>Loyal opposition and unity of command</a:t>
          </a:r>
        </a:p>
      </dgm:t>
    </dgm:pt>
    <dgm:pt modelId="{D875728B-6FA5-4AE4-960E-B674CC028167}" type="parTrans" cxnId="{D121DE58-CD90-4902-801E-BB79BBF61D64}">
      <dgm:prSet/>
      <dgm:spPr/>
      <dgm:t>
        <a:bodyPr/>
        <a:lstStyle/>
        <a:p>
          <a:endParaRPr lang="en-US" sz="1400"/>
        </a:p>
      </dgm:t>
    </dgm:pt>
    <dgm:pt modelId="{F34027A0-C687-44D1-B3F6-E86CAF4784A6}" type="sibTrans" cxnId="{D121DE58-CD90-4902-801E-BB79BBF61D64}">
      <dgm:prSet/>
      <dgm:spPr/>
      <dgm:t>
        <a:bodyPr/>
        <a:lstStyle/>
        <a:p>
          <a:endParaRPr lang="en-US" sz="1400"/>
        </a:p>
      </dgm:t>
    </dgm:pt>
    <dgm:pt modelId="{AD4EE26A-25CA-4C93-B872-41405620B15E}">
      <dgm:prSet custT="1"/>
      <dgm:spPr/>
      <dgm:t>
        <a:bodyPr/>
        <a:lstStyle/>
        <a:p>
          <a:pPr rtl="0"/>
          <a:r>
            <a:rPr lang="en-US" sz="1200" b="1" dirty="0">
              <a:solidFill>
                <a:schemeClr val="tx1"/>
              </a:solidFill>
            </a:rPr>
            <a:t>Beautiful systems*</a:t>
          </a:r>
        </a:p>
      </dgm:t>
    </dgm:pt>
    <dgm:pt modelId="{08C542F2-EF2E-49D9-8A1C-11E1675A1155}" type="parTrans" cxnId="{B7DBF095-2EB0-4CE2-A065-70827A095BE5}">
      <dgm:prSet/>
      <dgm:spPr/>
      <dgm:t>
        <a:bodyPr/>
        <a:lstStyle/>
        <a:p>
          <a:endParaRPr lang="en-US" sz="1400"/>
        </a:p>
      </dgm:t>
    </dgm:pt>
    <dgm:pt modelId="{EBEA170A-E84C-4E20-82EC-9CB491842C98}" type="sibTrans" cxnId="{B7DBF095-2EB0-4CE2-A065-70827A095BE5}">
      <dgm:prSet/>
      <dgm:spPr/>
      <dgm:t>
        <a:bodyPr/>
        <a:lstStyle/>
        <a:p>
          <a:endParaRPr lang="en-US" sz="1400"/>
        </a:p>
      </dgm:t>
    </dgm:pt>
    <dgm:pt modelId="{25A71BD9-8349-45C8-A1BA-8224AB438B62}">
      <dgm:prSet custT="1"/>
      <dgm:spPr/>
      <dgm:t>
        <a:bodyPr/>
        <a:lstStyle/>
        <a:p>
          <a:pPr rtl="0"/>
          <a:r>
            <a:rPr lang="en-US" sz="1200" b="1" dirty="0">
              <a:solidFill>
                <a:schemeClr val="tx1"/>
              </a:solidFill>
            </a:rPr>
            <a:t>User </a:t>
          </a:r>
        </a:p>
        <a:p>
          <a:pPr rtl="0"/>
          <a:r>
            <a:rPr lang="en-US" sz="1200" b="1" dirty="0">
              <a:solidFill>
                <a:schemeClr val="tx1"/>
              </a:solidFill>
            </a:rPr>
            <a:t>Self-Service</a:t>
          </a:r>
        </a:p>
      </dgm:t>
    </dgm:pt>
    <dgm:pt modelId="{B0D0644A-558B-4766-98AE-8F24BE5146EE}" type="parTrans" cxnId="{92C37D50-91F2-4DBF-9C6C-0EFD85A596FD}">
      <dgm:prSet/>
      <dgm:spPr/>
      <dgm:t>
        <a:bodyPr/>
        <a:lstStyle/>
        <a:p>
          <a:endParaRPr lang="en-US" sz="1400"/>
        </a:p>
      </dgm:t>
    </dgm:pt>
    <dgm:pt modelId="{0C60360E-9A78-40DA-84A3-27FB1D965E0C}" type="sibTrans" cxnId="{92C37D50-91F2-4DBF-9C6C-0EFD85A596FD}">
      <dgm:prSet/>
      <dgm:spPr/>
      <dgm:t>
        <a:bodyPr/>
        <a:lstStyle/>
        <a:p>
          <a:endParaRPr lang="en-US" sz="1400"/>
        </a:p>
      </dgm:t>
    </dgm:pt>
    <dgm:pt modelId="{BC0FECCC-1339-4EF0-82D6-FB63AD995D1E}">
      <dgm:prSet custT="1"/>
      <dgm:spPr/>
      <dgm:t>
        <a:bodyPr/>
        <a:lstStyle/>
        <a:p>
          <a:pPr rtl="0"/>
          <a:r>
            <a:rPr lang="en-US" sz="1200" b="1" dirty="0">
              <a:solidFill>
                <a:schemeClr val="tx1"/>
              </a:solidFill>
            </a:rPr>
            <a:t>Continuous learning and improvement</a:t>
          </a:r>
        </a:p>
      </dgm:t>
    </dgm:pt>
    <dgm:pt modelId="{2921AA9A-B62E-4248-A459-3803E4C15C0E}" type="parTrans" cxnId="{A7F70D27-1CA2-4477-8F63-AA767465E55F}">
      <dgm:prSet/>
      <dgm:spPr/>
      <dgm:t>
        <a:bodyPr/>
        <a:lstStyle/>
        <a:p>
          <a:endParaRPr lang="en-US" sz="1400"/>
        </a:p>
      </dgm:t>
    </dgm:pt>
    <dgm:pt modelId="{17892C79-ACCF-4CE5-AFD0-91716B7C8038}" type="sibTrans" cxnId="{A7F70D27-1CA2-4477-8F63-AA767465E55F}">
      <dgm:prSet/>
      <dgm:spPr/>
      <dgm:t>
        <a:bodyPr/>
        <a:lstStyle/>
        <a:p>
          <a:endParaRPr lang="en-US" sz="1400"/>
        </a:p>
      </dgm:t>
    </dgm:pt>
    <dgm:pt modelId="{B6B4B021-FDBB-4182-BFF1-B7EF76F2543A}">
      <dgm:prSet custT="1"/>
      <dgm:spPr/>
      <dgm:t>
        <a:bodyPr/>
        <a:lstStyle/>
        <a:p>
          <a:pPr rtl="0"/>
          <a:r>
            <a:rPr lang="en-US" sz="1200" b="1" dirty="0">
              <a:solidFill>
                <a:schemeClr val="tx1"/>
              </a:solidFill>
            </a:rPr>
            <a:t>Teamwork</a:t>
          </a:r>
          <a:endParaRPr lang="en-US" sz="1100" b="1" dirty="0">
            <a:solidFill>
              <a:schemeClr val="tx1"/>
            </a:solidFill>
          </a:endParaRPr>
        </a:p>
      </dgm:t>
    </dgm:pt>
    <dgm:pt modelId="{AA912896-EC3D-490F-B829-D9BF4EAF67D2}" type="parTrans" cxnId="{A5995C32-CBB1-4951-8AE7-74D71273E99D}">
      <dgm:prSet/>
      <dgm:spPr/>
      <dgm:t>
        <a:bodyPr/>
        <a:lstStyle/>
        <a:p>
          <a:endParaRPr lang="en-US" sz="1400"/>
        </a:p>
      </dgm:t>
    </dgm:pt>
    <dgm:pt modelId="{A0F27EFD-DC2A-437E-8BC0-878AD824B6B5}" type="sibTrans" cxnId="{A5995C32-CBB1-4951-8AE7-74D71273E99D}">
      <dgm:prSet/>
      <dgm:spPr/>
      <dgm:t>
        <a:bodyPr/>
        <a:lstStyle/>
        <a:p>
          <a:endParaRPr lang="en-US" sz="1400"/>
        </a:p>
      </dgm:t>
    </dgm:pt>
    <dgm:pt modelId="{2D296F62-508D-48AC-9F76-CD9622567273}" type="pres">
      <dgm:prSet presAssocID="{331811C8-9217-40E2-8590-64B03D15AD57}" presName="cycle" presStyleCnt="0">
        <dgm:presLayoutVars>
          <dgm:dir/>
          <dgm:resizeHandles val="exact"/>
        </dgm:presLayoutVars>
      </dgm:prSet>
      <dgm:spPr/>
    </dgm:pt>
    <dgm:pt modelId="{7B617C24-92DD-4C32-827D-3DE089323647}" type="pres">
      <dgm:prSet presAssocID="{47105CE6-D6C4-400E-8371-F96B35AB59F1}" presName="node" presStyleLbl="node1" presStyleIdx="0" presStyleCnt="8" custScaleX="142939" custScaleY="130188">
        <dgm:presLayoutVars>
          <dgm:bulletEnabled val="1"/>
        </dgm:presLayoutVars>
      </dgm:prSet>
      <dgm:spPr/>
    </dgm:pt>
    <dgm:pt modelId="{DA6FF128-7FFC-4200-ABDA-DBF722BC668D}" type="pres">
      <dgm:prSet presAssocID="{47105CE6-D6C4-400E-8371-F96B35AB59F1}" presName="spNode" presStyleCnt="0"/>
      <dgm:spPr/>
    </dgm:pt>
    <dgm:pt modelId="{CF318AB0-3359-479E-AB57-2ECB8EA3D74F}" type="pres">
      <dgm:prSet presAssocID="{F92BB11E-97CD-4C24-871F-DD5C9817C82F}" presName="sibTrans" presStyleLbl="sibTrans1D1" presStyleIdx="0" presStyleCnt="8"/>
      <dgm:spPr/>
    </dgm:pt>
    <dgm:pt modelId="{26D7CF48-1B38-4070-8C2D-7C01566268E4}" type="pres">
      <dgm:prSet presAssocID="{402CA3D6-BF06-4BDC-AEDC-94EF16BE76BA}" presName="node" presStyleLbl="node1" presStyleIdx="1" presStyleCnt="8" custScaleX="142939" custScaleY="130188">
        <dgm:presLayoutVars>
          <dgm:bulletEnabled val="1"/>
        </dgm:presLayoutVars>
      </dgm:prSet>
      <dgm:spPr/>
    </dgm:pt>
    <dgm:pt modelId="{ABC388EC-DDE1-4042-9C7B-4FE9281A1218}" type="pres">
      <dgm:prSet presAssocID="{402CA3D6-BF06-4BDC-AEDC-94EF16BE76BA}" presName="spNode" presStyleCnt="0"/>
      <dgm:spPr/>
    </dgm:pt>
    <dgm:pt modelId="{3C2510C6-9E89-4E19-9A1B-6C05E58AB5D4}" type="pres">
      <dgm:prSet presAssocID="{F2696014-5CCD-4C38-A1EA-34E4E1449251}" presName="sibTrans" presStyleLbl="sibTrans1D1" presStyleIdx="1" presStyleCnt="8"/>
      <dgm:spPr/>
    </dgm:pt>
    <dgm:pt modelId="{C47C5DE3-61A2-4B9D-8821-E228BE3B967B}" type="pres">
      <dgm:prSet presAssocID="{8D2D92DE-C264-436E-8BF6-EE22142B0762}" presName="node" presStyleLbl="node1" presStyleIdx="2" presStyleCnt="8" custScaleX="142939" custScaleY="130188">
        <dgm:presLayoutVars>
          <dgm:bulletEnabled val="1"/>
        </dgm:presLayoutVars>
      </dgm:prSet>
      <dgm:spPr/>
    </dgm:pt>
    <dgm:pt modelId="{866A24FC-10F4-428B-A126-F6C4F9945757}" type="pres">
      <dgm:prSet presAssocID="{8D2D92DE-C264-436E-8BF6-EE22142B0762}" presName="spNode" presStyleCnt="0"/>
      <dgm:spPr/>
    </dgm:pt>
    <dgm:pt modelId="{B3B19101-841E-4D24-94F9-9099F8151AEE}" type="pres">
      <dgm:prSet presAssocID="{9E1FEC28-F6BD-4968-BE96-D97AB7CDE388}" presName="sibTrans" presStyleLbl="sibTrans1D1" presStyleIdx="2" presStyleCnt="8"/>
      <dgm:spPr/>
    </dgm:pt>
    <dgm:pt modelId="{F56BAFC8-6CE1-4BD0-816C-E8E717347E43}" type="pres">
      <dgm:prSet presAssocID="{7CFC1857-4374-4C1C-8CBC-97922EB7F96B}" presName="node" presStyleLbl="node1" presStyleIdx="3" presStyleCnt="8" custScaleX="133246" custScaleY="127683">
        <dgm:presLayoutVars>
          <dgm:bulletEnabled val="1"/>
        </dgm:presLayoutVars>
      </dgm:prSet>
      <dgm:spPr/>
    </dgm:pt>
    <dgm:pt modelId="{CFC5E365-EB0F-49FA-8A6E-544820372B2D}" type="pres">
      <dgm:prSet presAssocID="{7CFC1857-4374-4C1C-8CBC-97922EB7F96B}" presName="spNode" presStyleCnt="0"/>
      <dgm:spPr/>
    </dgm:pt>
    <dgm:pt modelId="{E266F1A9-6D88-4944-B19F-26651A413C01}" type="pres">
      <dgm:prSet presAssocID="{F34027A0-C687-44D1-B3F6-E86CAF4784A6}" presName="sibTrans" presStyleLbl="sibTrans1D1" presStyleIdx="3" presStyleCnt="8"/>
      <dgm:spPr/>
    </dgm:pt>
    <dgm:pt modelId="{6C2C74DA-BF3C-492A-BC04-F0621D3DFD6A}" type="pres">
      <dgm:prSet presAssocID="{AD4EE26A-25CA-4C93-B872-41405620B15E}" presName="node" presStyleLbl="node1" presStyleIdx="4" presStyleCnt="8" custScaleX="142939" custScaleY="130188">
        <dgm:presLayoutVars>
          <dgm:bulletEnabled val="1"/>
        </dgm:presLayoutVars>
      </dgm:prSet>
      <dgm:spPr/>
    </dgm:pt>
    <dgm:pt modelId="{1D866D85-5610-4DBB-B05C-2A615461BAC0}" type="pres">
      <dgm:prSet presAssocID="{AD4EE26A-25CA-4C93-B872-41405620B15E}" presName="spNode" presStyleCnt="0"/>
      <dgm:spPr/>
    </dgm:pt>
    <dgm:pt modelId="{8F7F5E45-FA76-4B75-BB54-F67E9D8D64DC}" type="pres">
      <dgm:prSet presAssocID="{EBEA170A-E84C-4E20-82EC-9CB491842C98}" presName="sibTrans" presStyleLbl="sibTrans1D1" presStyleIdx="4" presStyleCnt="8"/>
      <dgm:spPr/>
    </dgm:pt>
    <dgm:pt modelId="{83F15130-4B12-4BC1-A6C2-171A3DA2625B}" type="pres">
      <dgm:prSet presAssocID="{25A71BD9-8349-45C8-A1BA-8224AB438B62}" presName="node" presStyleLbl="node1" presStyleIdx="5" presStyleCnt="8" custScaleX="142939" custScaleY="130188">
        <dgm:presLayoutVars>
          <dgm:bulletEnabled val="1"/>
        </dgm:presLayoutVars>
      </dgm:prSet>
      <dgm:spPr/>
    </dgm:pt>
    <dgm:pt modelId="{7C034ED5-A1D8-450A-BB35-49F358800796}" type="pres">
      <dgm:prSet presAssocID="{25A71BD9-8349-45C8-A1BA-8224AB438B62}" presName="spNode" presStyleCnt="0"/>
      <dgm:spPr/>
    </dgm:pt>
    <dgm:pt modelId="{7AB1817A-649C-4326-A1D6-13FE1124957E}" type="pres">
      <dgm:prSet presAssocID="{0C60360E-9A78-40DA-84A3-27FB1D965E0C}" presName="sibTrans" presStyleLbl="sibTrans1D1" presStyleIdx="5" presStyleCnt="8"/>
      <dgm:spPr/>
    </dgm:pt>
    <dgm:pt modelId="{577D0615-77C7-43AA-B330-F47DE1CDACF5}" type="pres">
      <dgm:prSet presAssocID="{B6B4B021-FDBB-4182-BFF1-B7EF76F2543A}" presName="node" presStyleLbl="node1" presStyleIdx="6" presStyleCnt="8" custScaleX="142939" custScaleY="130188">
        <dgm:presLayoutVars>
          <dgm:bulletEnabled val="1"/>
        </dgm:presLayoutVars>
      </dgm:prSet>
      <dgm:spPr/>
    </dgm:pt>
    <dgm:pt modelId="{AFFE11A0-F8EB-48C5-BFA6-FFE15A466292}" type="pres">
      <dgm:prSet presAssocID="{B6B4B021-FDBB-4182-BFF1-B7EF76F2543A}" presName="spNode" presStyleCnt="0"/>
      <dgm:spPr/>
    </dgm:pt>
    <dgm:pt modelId="{A24C74E7-ECF3-4583-9694-E170C8F5A16E}" type="pres">
      <dgm:prSet presAssocID="{A0F27EFD-DC2A-437E-8BC0-878AD824B6B5}" presName="sibTrans" presStyleLbl="sibTrans1D1" presStyleIdx="6" presStyleCnt="8"/>
      <dgm:spPr/>
    </dgm:pt>
    <dgm:pt modelId="{1932C29E-ADB3-464B-9D78-6BE1594804F0}" type="pres">
      <dgm:prSet presAssocID="{BC0FECCC-1339-4EF0-82D6-FB63AD995D1E}" presName="node" presStyleLbl="node1" presStyleIdx="7" presStyleCnt="8" custScaleX="142939" custScaleY="130188">
        <dgm:presLayoutVars>
          <dgm:bulletEnabled val="1"/>
        </dgm:presLayoutVars>
      </dgm:prSet>
      <dgm:spPr/>
    </dgm:pt>
    <dgm:pt modelId="{357DDB1C-4477-4B3C-AA6E-75C11BA5E997}" type="pres">
      <dgm:prSet presAssocID="{BC0FECCC-1339-4EF0-82D6-FB63AD995D1E}" presName="spNode" presStyleCnt="0"/>
      <dgm:spPr/>
    </dgm:pt>
    <dgm:pt modelId="{7CFFB3C8-4952-4B81-988B-72ED8748AF39}" type="pres">
      <dgm:prSet presAssocID="{17892C79-ACCF-4CE5-AFD0-91716B7C8038}" presName="sibTrans" presStyleLbl="sibTrans1D1" presStyleIdx="7" presStyleCnt="8"/>
      <dgm:spPr/>
    </dgm:pt>
  </dgm:ptLst>
  <dgm:cxnLst>
    <dgm:cxn modelId="{F6DC741B-9B01-424B-B4D1-8F946EE034F9}" type="presOf" srcId="{47105CE6-D6C4-400E-8371-F96B35AB59F1}" destId="{7B617C24-92DD-4C32-827D-3DE089323647}" srcOrd="0" destOrd="0" presId="urn:microsoft.com/office/officeart/2005/8/layout/cycle6"/>
    <dgm:cxn modelId="{39C1291D-2797-41C6-969F-629B3995D1F3}" type="presOf" srcId="{25A71BD9-8349-45C8-A1BA-8224AB438B62}" destId="{83F15130-4B12-4BC1-A6C2-171A3DA2625B}" srcOrd="0" destOrd="0" presId="urn:microsoft.com/office/officeart/2005/8/layout/cycle6"/>
    <dgm:cxn modelId="{FA635E23-087A-491F-87C0-97D291D399D9}" type="presOf" srcId="{F92BB11E-97CD-4C24-871F-DD5C9817C82F}" destId="{CF318AB0-3359-479E-AB57-2ECB8EA3D74F}" srcOrd="0" destOrd="0" presId="urn:microsoft.com/office/officeart/2005/8/layout/cycle6"/>
    <dgm:cxn modelId="{A7F70D27-1CA2-4477-8F63-AA767465E55F}" srcId="{331811C8-9217-40E2-8590-64B03D15AD57}" destId="{BC0FECCC-1339-4EF0-82D6-FB63AD995D1E}" srcOrd="7" destOrd="0" parTransId="{2921AA9A-B62E-4248-A459-3803E4C15C0E}" sibTransId="{17892C79-ACCF-4CE5-AFD0-91716B7C8038}"/>
    <dgm:cxn modelId="{0E7A5D2B-DBE7-4CB3-B42B-0AC5CC8E2C68}" type="presOf" srcId="{EBEA170A-E84C-4E20-82EC-9CB491842C98}" destId="{8F7F5E45-FA76-4B75-BB54-F67E9D8D64DC}" srcOrd="0" destOrd="0" presId="urn:microsoft.com/office/officeart/2005/8/layout/cycle6"/>
    <dgm:cxn modelId="{A5995C32-CBB1-4951-8AE7-74D71273E99D}" srcId="{331811C8-9217-40E2-8590-64B03D15AD57}" destId="{B6B4B021-FDBB-4182-BFF1-B7EF76F2543A}" srcOrd="6" destOrd="0" parTransId="{AA912896-EC3D-490F-B829-D9BF4EAF67D2}" sibTransId="{A0F27EFD-DC2A-437E-8BC0-878AD824B6B5}"/>
    <dgm:cxn modelId="{92C37D50-91F2-4DBF-9C6C-0EFD85A596FD}" srcId="{331811C8-9217-40E2-8590-64B03D15AD57}" destId="{25A71BD9-8349-45C8-A1BA-8224AB438B62}" srcOrd="5" destOrd="0" parTransId="{B0D0644A-558B-4766-98AE-8F24BE5146EE}" sibTransId="{0C60360E-9A78-40DA-84A3-27FB1D965E0C}"/>
    <dgm:cxn modelId="{34AD0556-58F6-4A75-B700-346F85A8DD61}" type="presOf" srcId="{402CA3D6-BF06-4BDC-AEDC-94EF16BE76BA}" destId="{26D7CF48-1B38-4070-8C2D-7C01566268E4}" srcOrd="0" destOrd="0" presId="urn:microsoft.com/office/officeart/2005/8/layout/cycle6"/>
    <dgm:cxn modelId="{9399CA57-8658-40E9-A81A-E12971175997}" type="presOf" srcId="{F2696014-5CCD-4C38-A1EA-34E4E1449251}" destId="{3C2510C6-9E89-4E19-9A1B-6C05E58AB5D4}" srcOrd="0" destOrd="0" presId="urn:microsoft.com/office/officeart/2005/8/layout/cycle6"/>
    <dgm:cxn modelId="{D121DE58-CD90-4902-801E-BB79BBF61D64}" srcId="{331811C8-9217-40E2-8590-64B03D15AD57}" destId="{7CFC1857-4374-4C1C-8CBC-97922EB7F96B}" srcOrd="3" destOrd="0" parTransId="{D875728B-6FA5-4AE4-960E-B674CC028167}" sibTransId="{F34027A0-C687-44D1-B3F6-E86CAF4784A6}"/>
    <dgm:cxn modelId="{43B81C5B-162E-45DE-9DC2-09A3D855AC37}" type="presOf" srcId="{0C60360E-9A78-40DA-84A3-27FB1D965E0C}" destId="{7AB1817A-649C-4326-A1D6-13FE1124957E}" srcOrd="0" destOrd="0" presId="urn:microsoft.com/office/officeart/2005/8/layout/cycle6"/>
    <dgm:cxn modelId="{37896566-7792-4BE3-8F01-4A94DBFCDD2D}" srcId="{331811C8-9217-40E2-8590-64B03D15AD57}" destId="{47105CE6-D6C4-400E-8371-F96B35AB59F1}" srcOrd="0" destOrd="0" parTransId="{EBB5EC70-18DF-48AA-BB2B-05ABB43DD5CF}" sibTransId="{F92BB11E-97CD-4C24-871F-DD5C9817C82F}"/>
    <dgm:cxn modelId="{0F924874-8263-42E1-958E-F3D3ACC87CD8}" srcId="{331811C8-9217-40E2-8590-64B03D15AD57}" destId="{402CA3D6-BF06-4BDC-AEDC-94EF16BE76BA}" srcOrd="1" destOrd="0" parTransId="{26E456B0-1AEE-4C89-9CCE-79151311165E}" sibTransId="{F2696014-5CCD-4C38-A1EA-34E4E1449251}"/>
    <dgm:cxn modelId="{B8202D86-4061-40B2-959F-1EEF46EECFFE}" srcId="{331811C8-9217-40E2-8590-64B03D15AD57}" destId="{8D2D92DE-C264-436E-8BF6-EE22142B0762}" srcOrd="2" destOrd="0" parTransId="{CF86753E-89FE-40E8-BB41-686DC6FF6D0C}" sibTransId="{9E1FEC28-F6BD-4968-BE96-D97AB7CDE388}"/>
    <dgm:cxn modelId="{B7DBF095-2EB0-4CE2-A065-70827A095BE5}" srcId="{331811C8-9217-40E2-8590-64B03D15AD57}" destId="{AD4EE26A-25CA-4C93-B872-41405620B15E}" srcOrd="4" destOrd="0" parTransId="{08C542F2-EF2E-49D9-8A1C-11E1675A1155}" sibTransId="{EBEA170A-E84C-4E20-82EC-9CB491842C98}"/>
    <dgm:cxn modelId="{FB418D99-4FBC-497B-B7AF-5863CC59FB62}" type="presOf" srcId="{7CFC1857-4374-4C1C-8CBC-97922EB7F96B}" destId="{F56BAFC8-6CE1-4BD0-816C-E8E717347E43}" srcOrd="0" destOrd="0" presId="urn:microsoft.com/office/officeart/2005/8/layout/cycle6"/>
    <dgm:cxn modelId="{0659589E-0907-478B-83E7-2EF6BCE9CE76}" type="presOf" srcId="{A0F27EFD-DC2A-437E-8BC0-878AD824B6B5}" destId="{A24C74E7-ECF3-4583-9694-E170C8F5A16E}" srcOrd="0" destOrd="0" presId="urn:microsoft.com/office/officeart/2005/8/layout/cycle6"/>
    <dgm:cxn modelId="{16B050AE-FC0A-4D30-A8AF-301D45817626}" type="presOf" srcId="{17892C79-ACCF-4CE5-AFD0-91716B7C8038}" destId="{7CFFB3C8-4952-4B81-988B-72ED8748AF39}" srcOrd="0" destOrd="0" presId="urn:microsoft.com/office/officeart/2005/8/layout/cycle6"/>
    <dgm:cxn modelId="{2EEF31B8-E640-4577-A7E1-81FCF5D9B8D8}" type="presOf" srcId="{8D2D92DE-C264-436E-8BF6-EE22142B0762}" destId="{C47C5DE3-61A2-4B9D-8821-E228BE3B967B}" srcOrd="0" destOrd="0" presId="urn:microsoft.com/office/officeart/2005/8/layout/cycle6"/>
    <dgm:cxn modelId="{0552ACC1-3B8E-44DE-A32A-BC729F63462E}" type="presOf" srcId="{BC0FECCC-1339-4EF0-82D6-FB63AD995D1E}" destId="{1932C29E-ADB3-464B-9D78-6BE1594804F0}" srcOrd="0" destOrd="0" presId="urn:microsoft.com/office/officeart/2005/8/layout/cycle6"/>
    <dgm:cxn modelId="{D57665CD-022C-441D-A461-0A710858D348}" type="presOf" srcId="{331811C8-9217-40E2-8590-64B03D15AD57}" destId="{2D296F62-508D-48AC-9F76-CD9622567273}" srcOrd="0" destOrd="0" presId="urn:microsoft.com/office/officeart/2005/8/layout/cycle6"/>
    <dgm:cxn modelId="{D0CB06D3-5515-46F4-9554-FFE51E692A53}" type="presOf" srcId="{AD4EE26A-25CA-4C93-B872-41405620B15E}" destId="{6C2C74DA-BF3C-492A-BC04-F0621D3DFD6A}" srcOrd="0" destOrd="0" presId="urn:microsoft.com/office/officeart/2005/8/layout/cycle6"/>
    <dgm:cxn modelId="{670C7FD6-4F37-47B1-8B9E-D99B7E3B1E5E}" type="presOf" srcId="{9E1FEC28-F6BD-4968-BE96-D97AB7CDE388}" destId="{B3B19101-841E-4D24-94F9-9099F8151AEE}" srcOrd="0" destOrd="0" presId="urn:microsoft.com/office/officeart/2005/8/layout/cycle6"/>
    <dgm:cxn modelId="{747A09DE-1DB2-46C6-919A-695A421AB1FC}" type="presOf" srcId="{F34027A0-C687-44D1-B3F6-E86CAF4784A6}" destId="{E266F1A9-6D88-4944-B19F-26651A413C01}" srcOrd="0" destOrd="0" presId="urn:microsoft.com/office/officeart/2005/8/layout/cycle6"/>
    <dgm:cxn modelId="{49D2A2E8-8768-4AC4-94BA-72DC7D1BF901}" type="presOf" srcId="{B6B4B021-FDBB-4182-BFF1-B7EF76F2543A}" destId="{577D0615-77C7-43AA-B330-F47DE1CDACF5}" srcOrd="0" destOrd="0" presId="urn:microsoft.com/office/officeart/2005/8/layout/cycle6"/>
    <dgm:cxn modelId="{AE9F45B8-1C42-44D3-8607-225F0067D90A}" type="presParOf" srcId="{2D296F62-508D-48AC-9F76-CD9622567273}" destId="{7B617C24-92DD-4C32-827D-3DE089323647}" srcOrd="0" destOrd="0" presId="urn:microsoft.com/office/officeart/2005/8/layout/cycle6"/>
    <dgm:cxn modelId="{87DDA938-7101-4281-AE04-1809D1BBB9B3}" type="presParOf" srcId="{2D296F62-508D-48AC-9F76-CD9622567273}" destId="{DA6FF128-7FFC-4200-ABDA-DBF722BC668D}" srcOrd="1" destOrd="0" presId="urn:microsoft.com/office/officeart/2005/8/layout/cycle6"/>
    <dgm:cxn modelId="{398CF8EB-FDDF-45AC-A059-F8B2B368B8A2}" type="presParOf" srcId="{2D296F62-508D-48AC-9F76-CD9622567273}" destId="{CF318AB0-3359-479E-AB57-2ECB8EA3D74F}" srcOrd="2" destOrd="0" presId="urn:microsoft.com/office/officeart/2005/8/layout/cycle6"/>
    <dgm:cxn modelId="{8D666FDA-43CB-4A2A-8F2D-FEE7F2049664}" type="presParOf" srcId="{2D296F62-508D-48AC-9F76-CD9622567273}" destId="{26D7CF48-1B38-4070-8C2D-7C01566268E4}" srcOrd="3" destOrd="0" presId="urn:microsoft.com/office/officeart/2005/8/layout/cycle6"/>
    <dgm:cxn modelId="{4B7B908B-CC55-4432-A156-ABA1FE26A852}" type="presParOf" srcId="{2D296F62-508D-48AC-9F76-CD9622567273}" destId="{ABC388EC-DDE1-4042-9C7B-4FE9281A1218}" srcOrd="4" destOrd="0" presId="urn:microsoft.com/office/officeart/2005/8/layout/cycle6"/>
    <dgm:cxn modelId="{EBED556E-1F08-4ACF-8341-2F663EC6305A}" type="presParOf" srcId="{2D296F62-508D-48AC-9F76-CD9622567273}" destId="{3C2510C6-9E89-4E19-9A1B-6C05E58AB5D4}" srcOrd="5" destOrd="0" presId="urn:microsoft.com/office/officeart/2005/8/layout/cycle6"/>
    <dgm:cxn modelId="{264A4C2D-ACF0-49EB-BDEB-B84E86A92839}" type="presParOf" srcId="{2D296F62-508D-48AC-9F76-CD9622567273}" destId="{C47C5DE3-61A2-4B9D-8821-E228BE3B967B}" srcOrd="6" destOrd="0" presId="urn:microsoft.com/office/officeart/2005/8/layout/cycle6"/>
    <dgm:cxn modelId="{D20C0E45-AECC-4188-ACA2-5AD40AE93FAF}" type="presParOf" srcId="{2D296F62-508D-48AC-9F76-CD9622567273}" destId="{866A24FC-10F4-428B-A126-F6C4F9945757}" srcOrd="7" destOrd="0" presId="urn:microsoft.com/office/officeart/2005/8/layout/cycle6"/>
    <dgm:cxn modelId="{2F1C78B7-DABA-4416-80A9-09C2B9A925E4}" type="presParOf" srcId="{2D296F62-508D-48AC-9F76-CD9622567273}" destId="{B3B19101-841E-4D24-94F9-9099F8151AEE}" srcOrd="8" destOrd="0" presId="urn:microsoft.com/office/officeart/2005/8/layout/cycle6"/>
    <dgm:cxn modelId="{D4E75FE8-BEAD-4EF8-9798-7ED1B6707D18}" type="presParOf" srcId="{2D296F62-508D-48AC-9F76-CD9622567273}" destId="{F56BAFC8-6CE1-4BD0-816C-E8E717347E43}" srcOrd="9" destOrd="0" presId="urn:microsoft.com/office/officeart/2005/8/layout/cycle6"/>
    <dgm:cxn modelId="{962E4D72-328A-4491-A6A5-51A933D37DFD}" type="presParOf" srcId="{2D296F62-508D-48AC-9F76-CD9622567273}" destId="{CFC5E365-EB0F-49FA-8A6E-544820372B2D}" srcOrd="10" destOrd="0" presId="urn:microsoft.com/office/officeart/2005/8/layout/cycle6"/>
    <dgm:cxn modelId="{09A25069-E71F-44F2-B485-EF63590EA0FB}" type="presParOf" srcId="{2D296F62-508D-48AC-9F76-CD9622567273}" destId="{E266F1A9-6D88-4944-B19F-26651A413C01}" srcOrd="11" destOrd="0" presId="urn:microsoft.com/office/officeart/2005/8/layout/cycle6"/>
    <dgm:cxn modelId="{4E9CDB1D-0BA7-4EF1-8A8A-0ABDFFB1B922}" type="presParOf" srcId="{2D296F62-508D-48AC-9F76-CD9622567273}" destId="{6C2C74DA-BF3C-492A-BC04-F0621D3DFD6A}" srcOrd="12" destOrd="0" presId="urn:microsoft.com/office/officeart/2005/8/layout/cycle6"/>
    <dgm:cxn modelId="{38FF6271-CA1C-451B-8930-B97DB101100F}" type="presParOf" srcId="{2D296F62-508D-48AC-9F76-CD9622567273}" destId="{1D866D85-5610-4DBB-B05C-2A615461BAC0}" srcOrd="13" destOrd="0" presId="urn:microsoft.com/office/officeart/2005/8/layout/cycle6"/>
    <dgm:cxn modelId="{48B33BEE-C018-4BDB-8D78-487831A613AE}" type="presParOf" srcId="{2D296F62-508D-48AC-9F76-CD9622567273}" destId="{8F7F5E45-FA76-4B75-BB54-F67E9D8D64DC}" srcOrd="14" destOrd="0" presId="urn:microsoft.com/office/officeart/2005/8/layout/cycle6"/>
    <dgm:cxn modelId="{E5284289-9536-4649-A3EB-4B503AA675BB}" type="presParOf" srcId="{2D296F62-508D-48AC-9F76-CD9622567273}" destId="{83F15130-4B12-4BC1-A6C2-171A3DA2625B}" srcOrd="15" destOrd="0" presId="urn:microsoft.com/office/officeart/2005/8/layout/cycle6"/>
    <dgm:cxn modelId="{E97F78E2-C64D-49DA-8F15-F60DBAF17035}" type="presParOf" srcId="{2D296F62-508D-48AC-9F76-CD9622567273}" destId="{7C034ED5-A1D8-450A-BB35-49F358800796}" srcOrd="16" destOrd="0" presId="urn:microsoft.com/office/officeart/2005/8/layout/cycle6"/>
    <dgm:cxn modelId="{8C27802D-0C54-4BC9-A23C-C7EC516690B8}" type="presParOf" srcId="{2D296F62-508D-48AC-9F76-CD9622567273}" destId="{7AB1817A-649C-4326-A1D6-13FE1124957E}" srcOrd="17" destOrd="0" presId="urn:microsoft.com/office/officeart/2005/8/layout/cycle6"/>
    <dgm:cxn modelId="{8E9D10FD-FC59-4119-8F37-F2C43CFFD1EF}" type="presParOf" srcId="{2D296F62-508D-48AC-9F76-CD9622567273}" destId="{577D0615-77C7-43AA-B330-F47DE1CDACF5}" srcOrd="18" destOrd="0" presId="urn:microsoft.com/office/officeart/2005/8/layout/cycle6"/>
    <dgm:cxn modelId="{32E0982D-BEDA-4B45-88CC-E5E4E018853A}" type="presParOf" srcId="{2D296F62-508D-48AC-9F76-CD9622567273}" destId="{AFFE11A0-F8EB-48C5-BFA6-FFE15A466292}" srcOrd="19" destOrd="0" presId="urn:microsoft.com/office/officeart/2005/8/layout/cycle6"/>
    <dgm:cxn modelId="{B324D751-0178-4155-990C-1F8C317D19E0}" type="presParOf" srcId="{2D296F62-508D-48AC-9F76-CD9622567273}" destId="{A24C74E7-ECF3-4583-9694-E170C8F5A16E}" srcOrd="20" destOrd="0" presId="urn:microsoft.com/office/officeart/2005/8/layout/cycle6"/>
    <dgm:cxn modelId="{61B080AA-6EFF-4DD0-94D1-334A36222E3C}" type="presParOf" srcId="{2D296F62-508D-48AC-9F76-CD9622567273}" destId="{1932C29E-ADB3-464B-9D78-6BE1594804F0}" srcOrd="21" destOrd="0" presId="urn:microsoft.com/office/officeart/2005/8/layout/cycle6"/>
    <dgm:cxn modelId="{B9415519-041D-4A2C-B245-B0AC047E0640}" type="presParOf" srcId="{2D296F62-508D-48AC-9F76-CD9622567273}" destId="{357DDB1C-4477-4B3C-AA6E-75C11BA5E997}" srcOrd="22" destOrd="0" presId="urn:microsoft.com/office/officeart/2005/8/layout/cycle6"/>
    <dgm:cxn modelId="{77011126-B3E6-45BA-BF86-EAC1348BC6C4}" type="presParOf" srcId="{2D296F62-508D-48AC-9F76-CD9622567273}" destId="{7CFFB3C8-4952-4B81-988B-72ED8748AF39}" srcOrd="23"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DB82FD-0799-449A-9A73-EB52BFB523D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4F6C9FF-2829-45F2-89ED-94C6BA76F1AB}">
      <dgm:prSet phldrT="[Text]" custT="1"/>
      <dgm:spPr>
        <a:solidFill>
          <a:srgbClr val="3366FF"/>
        </a:solidFill>
      </dgm:spPr>
      <dgm:t>
        <a:bodyPr/>
        <a:lstStyle/>
        <a:p>
          <a:r>
            <a:rPr lang="en-US" sz="2400" dirty="0"/>
            <a:t>Julius Smith</a:t>
          </a:r>
        </a:p>
        <a:p>
          <a:r>
            <a:rPr lang="en-US" sz="2400" dirty="0"/>
            <a:t>VP/CIO</a:t>
          </a:r>
        </a:p>
      </dgm:t>
    </dgm:pt>
    <dgm:pt modelId="{10BB9BE0-3B16-4CE9-A773-36C826091696}" type="parTrans" cxnId="{26FAF816-4C1B-4235-BF63-8BC3CCEB07DA}">
      <dgm:prSet/>
      <dgm:spPr/>
      <dgm:t>
        <a:bodyPr/>
        <a:lstStyle/>
        <a:p>
          <a:endParaRPr lang="en-US"/>
        </a:p>
      </dgm:t>
    </dgm:pt>
    <dgm:pt modelId="{8BE55436-2ED4-494D-89B9-30F00A96B923}" type="sibTrans" cxnId="{26FAF816-4C1B-4235-BF63-8BC3CCEB07DA}">
      <dgm:prSet/>
      <dgm:spPr/>
      <dgm:t>
        <a:bodyPr/>
        <a:lstStyle/>
        <a:p>
          <a:endParaRPr lang="en-US"/>
        </a:p>
      </dgm:t>
    </dgm:pt>
    <dgm:pt modelId="{2DCBD81B-9AA8-46CD-A681-AC0211DB4F5D}" type="asst">
      <dgm:prSet phldrT="[Text]"/>
      <dgm:spPr>
        <a:solidFill>
          <a:srgbClr val="0066FF"/>
        </a:solidFill>
      </dgm:spPr>
      <dgm:t>
        <a:bodyPr/>
        <a:lstStyle/>
        <a:p>
          <a:r>
            <a:rPr lang="en-US" dirty="0"/>
            <a:t>Business Intelligence</a:t>
          </a:r>
        </a:p>
      </dgm:t>
    </dgm:pt>
    <dgm:pt modelId="{4D52D9F2-9C24-4634-8D64-B10F20B922BA}" type="parTrans" cxnId="{82F3B316-7A66-40B0-BC13-2F73C41CA591}">
      <dgm:prSet/>
      <dgm:spPr>
        <a:ln>
          <a:solidFill>
            <a:srgbClr val="3366FF"/>
          </a:solidFill>
        </a:ln>
      </dgm:spPr>
      <dgm:t>
        <a:bodyPr/>
        <a:lstStyle/>
        <a:p>
          <a:endParaRPr lang="en-US" dirty="0"/>
        </a:p>
      </dgm:t>
    </dgm:pt>
    <dgm:pt modelId="{622FDEDA-1496-43A1-B854-3921A48A0A26}" type="sibTrans" cxnId="{82F3B316-7A66-40B0-BC13-2F73C41CA591}">
      <dgm:prSet/>
      <dgm:spPr/>
      <dgm:t>
        <a:bodyPr/>
        <a:lstStyle/>
        <a:p>
          <a:endParaRPr lang="en-US"/>
        </a:p>
      </dgm:t>
    </dgm:pt>
    <dgm:pt modelId="{C49D09FB-8D85-49F5-8376-68DC755708AE}" type="asst">
      <dgm:prSet phldrT="[Text]"/>
      <dgm:spPr>
        <a:solidFill>
          <a:srgbClr val="0066FF"/>
        </a:solidFill>
      </dgm:spPr>
      <dgm:t>
        <a:bodyPr/>
        <a:lstStyle/>
        <a:p>
          <a:r>
            <a:rPr lang="en-US" dirty="0"/>
            <a:t>Customer Advocacy</a:t>
          </a:r>
        </a:p>
      </dgm:t>
    </dgm:pt>
    <dgm:pt modelId="{101F501E-A45B-4789-9468-90194ECC8388}" type="parTrans" cxnId="{F8902A0A-0070-4DF3-9CA9-C9E2F82D05B7}">
      <dgm:prSet/>
      <dgm:spPr>
        <a:ln>
          <a:solidFill>
            <a:srgbClr val="3366FF"/>
          </a:solidFill>
        </a:ln>
      </dgm:spPr>
      <dgm:t>
        <a:bodyPr/>
        <a:lstStyle/>
        <a:p>
          <a:endParaRPr lang="en-US" dirty="0"/>
        </a:p>
      </dgm:t>
    </dgm:pt>
    <dgm:pt modelId="{10329D7C-77C2-4696-8B03-3A52C53FBF0F}" type="sibTrans" cxnId="{F8902A0A-0070-4DF3-9CA9-C9E2F82D05B7}">
      <dgm:prSet/>
      <dgm:spPr/>
      <dgm:t>
        <a:bodyPr/>
        <a:lstStyle/>
        <a:p>
          <a:endParaRPr lang="en-US"/>
        </a:p>
      </dgm:t>
    </dgm:pt>
    <dgm:pt modelId="{2A22917F-17DF-49B6-AA96-E63B7FE43000}" type="asst">
      <dgm:prSet phldrT="[Text]"/>
      <dgm:spPr>
        <a:solidFill>
          <a:srgbClr val="0066FF"/>
        </a:solidFill>
      </dgm:spPr>
      <dgm:t>
        <a:bodyPr/>
        <a:lstStyle/>
        <a:p>
          <a:r>
            <a:rPr lang="en-US" dirty="0"/>
            <a:t>Enterprise App. Development</a:t>
          </a:r>
        </a:p>
      </dgm:t>
    </dgm:pt>
    <dgm:pt modelId="{9F150E88-02DE-4932-9571-E7CCA3C1E6BF}" type="parTrans" cxnId="{1F55283A-CE5E-4B07-89B3-DE13A7BD69FC}">
      <dgm:prSet/>
      <dgm:spPr>
        <a:ln>
          <a:solidFill>
            <a:srgbClr val="3366FF"/>
          </a:solidFill>
        </a:ln>
      </dgm:spPr>
      <dgm:t>
        <a:bodyPr/>
        <a:lstStyle/>
        <a:p>
          <a:endParaRPr lang="en-US" dirty="0"/>
        </a:p>
      </dgm:t>
    </dgm:pt>
    <dgm:pt modelId="{E74F9E89-DF4D-4611-9FDF-8841E7749BD7}" type="sibTrans" cxnId="{1F55283A-CE5E-4B07-89B3-DE13A7BD69FC}">
      <dgm:prSet/>
      <dgm:spPr/>
      <dgm:t>
        <a:bodyPr/>
        <a:lstStyle/>
        <a:p>
          <a:endParaRPr lang="en-US"/>
        </a:p>
      </dgm:t>
    </dgm:pt>
    <dgm:pt modelId="{3349F3DE-C603-4226-A184-1823BD17E689}" type="asst">
      <dgm:prSet phldrT="[Text]"/>
      <dgm:spPr>
        <a:solidFill>
          <a:srgbClr val="0066FF"/>
        </a:solidFill>
      </dgm:spPr>
      <dgm:t>
        <a:bodyPr/>
        <a:lstStyle/>
        <a:p>
          <a:r>
            <a:rPr lang="en-US" dirty="0"/>
            <a:t>Enterprise Architecture</a:t>
          </a:r>
        </a:p>
      </dgm:t>
    </dgm:pt>
    <dgm:pt modelId="{247AC9F6-1CA4-4713-9627-4B90EF8A049C}" type="parTrans" cxnId="{C6C30438-8F38-4943-B1F9-C705289A668E}">
      <dgm:prSet/>
      <dgm:spPr>
        <a:ln>
          <a:solidFill>
            <a:srgbClr val="3366FF"/>
          </a:solidFill>
        </a:ln>
      </dgm:spPr>
      <dgm:t>
        <a:bodyPr/>
        <a:lstStyle/>
        <a:p>
          <a:endParaRPr lang="en-US" dirty="0"/>
        </a:p>
      </dgm:t>
    </dgm:pt>
    <dgm:pt modelId="{5464A46A-EAAF-404A-83E7-C64C9C240FD0}" type="sibTrans" cxnId="{C6C30438-8F38-4943-B1F9-C705289A668E}">
      <dgm:prSet/>
      <dgm:spPr/>
      <dgm:t>
        <a:bodyPr/>
        <a:lstStyle/>
        <a:p>
          <a:endParaRPr lang="en-US"/>
        </a:p>
      </dgm:t>
    </dgm:pt>
    <dgm:pt modelId="{C8D2D20C-1595-4A2A-ADD9-7901C940FC0A}" type="asst">
      <dgm:prSet phldrT="[Text]"/>
      <dgm:spPr>
        <a:solidFill>
          <a:srgbClr val="0066FF"/>
        </a:solidFill>
      </dgm:spPr>
      <dgm:t>
        <a:bodyPr/>
        <a:lstStyle/>
        <a:p>
          <a:r>
            <a:rPr lang="en-US" dirty="0"/>
            <a:t>Intelligent Transportation Systems</a:t>
          </a:r>
        </a:p>
      </dgm:t>
    </dgm:pt>
    <dgm:pt modelId="{1BA87651-68D0-4450-A477-E7292050CC4D}" type="parTrans" cxnId="{AC9E0963-2362-4F12-8D54-4E7835879477}">
      <dgm:prSet/>
      <dgm:spPr>
        <a:ln>
          <a:solidFill>
            <a:srgbClr val="3366FF"/>
          </a:solidFill>
        </a:ln>
      </dgm:spPr>
      <dgm:t>
        <a:bodyPr/>
        <a:lstStyle/>
        <a:p>
          <a:endParaRPr lang="en-US" dirty="0"/>
        </a:p>
      </dgm:t>
    </dgm:pt>
    <dgm:pt modelId="{15E5ACEB-C5F1-497E-A35F-2D5791D980BB}" type="sibTrans" cxnId="{AC9E0963-2362-4F12-8D54-4E7835879477}">
      <dgm:prSet/>
      <dgm:spPr/>
      <dgm:t>
        <a:bodyPr/>
        <a:lstStyle/>
        <a:p>
          <a:endParaRPr lang="en-US"/>
        </a:p>
      </dgm:t>
    </dgm:pt>
    <dgm:pt modelId="{64252476-B15F-408F-8002-5B85288DC8D8}" type="asst">
      <dgm:prSet phldrT="[Text]"/>
      <dgm:spPr>
        <a:solidFill>
          <a:srgbClr val="0066FF"/>
        </a:solidFill>
      </dgm:spPr>
      <dgm:t>
        <a:bodyPr/>
        <a:lstStyle/>
        <a:p>
          <a:r>
            <a:rPr lang="en-US" dirty="0"/>
            <a:t>Cyber Security</a:t>
          </a:r>
        </a:p>
      </dgm:t>
    </dgm:pt>
    <dgm:pt modelId="{EE16C29C-9EC7-42AE-B22C-44F83F96C129}" type="parTrans" cxnId="{AF1D77F7-61B9-4B3E-8E97-50136F7BC24F}">
      <dgm:prSet/>
      <dgm:spPr>
        <a:ln>
          <a:solidFill>
            <a:srgbClr val="3366FF"/>
          </a:solidFill>
        </a:ln>
      </dgm:spPr>
      <dgm:t>
        <a:bodyPr/>
        <a:lstStyle/>
        <a:p>
          <a:endParaRPr lang="en-US" dirty="0"/>
        </a:p>
      </dgm:t>
    </dgm:pt>
    <dgm:pt modelId="{3B060ECD-6995-494D-980E-0186E78BB514}" type="sibTrans" cxnId="{AF1D77F7-61B9-4B3E-8E97-50136F7BC24F}">
      <dgm:prSet/>
      <dgm:spPr/>
      <dgm:t>
        <a:bodyPr/>
        <a:lstStyle/>
        <a:p>
          <a:endParaRPr lang="en-US"/>
        </a:p>
      </dgm:t>
    </dgm:pt>
    <dgm:pt modelId="{9E8EA67A-5778-4AA3-92ED-689CBD341541}" type="asst">
      <dgm:prSet phldrT="[Text]"/>
      <dgm:spPr>
        <a:solidFill>
          <a:srgbClr val="0066FF"/>
        </a:solidFill>
      </dgm:spPr>
      <dgm:t>
        <a:bodyPr/>
        <a:lstStyle/>
        <a:p>
          <a:r>
            <a:rPr lang="en-US" dirty="0"/>
            <a:t>Web and Mobile Development</a:t>
          </a:r>
        </a:p>
      </dgm:t>
    </dgm:pt>
    <dgm:pt modelId="{0AA60244-06EF-420C-946C-A1BA23CA1B5E}" type="parTrans" cxnId="{AB3BBE58-ECC2-42ED-8E5D-3CEA0C25EF08}">
      <dgm:prSet/>
      <dgm:spPr>
        <a:ln>
          <a:solidFill>
            <a:srgbClr val="3366FF"/>
          </a:solidFill>
        </a:ln>
      </dgm:spPr>
      <dgm:t>
        <a:bodyPr/>
        <a:lstStyle/>
        <a:p>
          <a:endParaRPr lang="en-US" dirty="0"/>
        </a:p>
      </dgm:t>
    </dgm:pt>
    <dgm:pt modelId="{93B44150-88C2-45E0-96FF-05E65B907597}" type="sibTrans" cxnId="{AB3BBE58-ECC2-42ED-8E5D-3CEA0C25EF08}">
      <dgm:prSet/>
      <dgm:spPr/>
      <dgm:t>
        <a:bodyPr/>
        <a:lstStyle/>
        <a:p>
          <a:endParaRPr lang="en-US"/>
        </a:p>
      </dgm:t>
    </dgm:pt>
    <dgm:pt modelId="{F8F513F9-DC1E-4AA7-B8A7-BA9297B9D84A}">
      <dgm:prSet/>
      <dgm:spPr>
        <a:solidFill>
          <a:schemeClr val="accent6">
            <a:lumMod val="75000"/>
          </a:schemeClr>
        </a:solidFill>
      </dgm:spPr>
      <dgm:t>
        <a:bodyPr/>
        <a:lstStyle/>
        <a:p>
          <a:r>
            <a:rPr lang="en-US" dirty="0"/>
            <a:t>Technology Team 79</a:t>
          </a:r>
        </a:p>
      </dgm:t>
    </dgm:pt>
    <dgm:pt modelId="{68C16271-1175-4DD7-B6EF-8FBB4CA67EAD}" type="parTrans" cxnId="{8AAE66EC-AD88-41E6-8F76-C1042EE239DC}">
      <dgm:prSet/>
      <dgm:spPr/>
      <dgm:t>
        <a:bodyPr/>
        <a:lstStyle/>
        <a:p>
          <a:endParaRPr lang="en-US"/>
        </a:p>
      </dgm:t>
    </dgm:pt>
    <dgm:pt modelId="{9CE9239C-102F-4F2D-B89F-3A625A757476}" type="sibTrans" cxnId="{8AAE66EC-AD88-41E6-8F76-C1042EE239DC}">
      <dgm:prSet/>
      <dgm:spPr/>
      <dgm:t>
        <a:bodyPr/>
        <a:lstStyle/>
        <a:p>
          <a:endParaRPr lang="en-US"/>
        </a:p>
      </dgm:t>
    </dgm:pt>
    <dgm:pt modelId="{398CB55F-7AAF-402F-8E80-E24BAB9E6DCF}">
      <dgm:prSet/>
      <dgm:spPr>
        <a:solidFill>
          <a:schemeClr val="accent6">
            <a:lumMod val="75000"/>
          </a:schemeClr>
        </a:solidFill>
      </dgm:spPr>
      <dgm:t>
        <a:bodyPr/>
        <a:lstStyle/>
        <a:p>
          <a:r>
            <a:rPr lang="en-US" dirty="0"/>
            <a:t>Opex - $25M</a:t>
          </a:r>
        </a:p>
      </dgm:t>
    </dgm:pt>
    <dgm:pt modelId="{5C9C00C3-4205-46CE-8568-889CD9D050E5}" type="parTrans" cxnId="{F81BC075-4366-4A14-A91F-90D665311905}">
      <dgm:prSet/>
      <dgm:spPr/>
      <dgm:t>
        <a:bodyPr/>
        <a:lstStyle/>
        <a:p>
          <a:endParaRPr lang="en-US" dirty="0"/>
        </a:p>
      </dgm:t>
    </dgm:pt>
    <dgm:pt modelId="{12F09A18-0F56-4BAC-A7EE-F8B88B79A8C7}" type="sibTrans" cxnId="{F81BC075-4366-4A14-A91F-90D665311905}">
      <dgm:prSet/>
      <dgm:spPr/>
      <dgm:t>
        <a:bodyPr/>
        <a:lstStyle/>
        <a:p>
          <a:endParaRPr lang="en-US"/>
        </a:p>
      </dgm:t>
    </dgm:pt>
    <dgm:pt modelId="{96A0BAA2-DE96-465D-853C-1FF303EABD37}">
      <dgm:prSet/>
      <dgm:spPr>
        <a:solidFill>
          <a:schemeClr val="accent6">
            <a:lumMod val="75000"/>
          </a:schemeClr>
        </a:solidFill>
      </dgm:spPr>
      <dgm:t>
        <a:bodyPr/>
        <a:lstStyle/>
        <a:p>
          <a:r>
            <a:rPr lang="en-US" dirty="0"/>
            <a:t>Capex - $35.6M (active projects)</a:t>
          </a:r>
        </a:p>
      </dgm:t>
    </dgm:pt>
    <dgm:pt modelId="{6FC12169-7EC0-42B8-89DA-9FA7F07AC2B3}" type="parTrans" cxnId="{A7CF26BF-CCE2-48E6-9E4C-5969B24F8037}">
      <dgm:prSet/>
      <dgm:spPr/>
      <dgm:t>
        <a:bodyPr/>
        <a:lstStyle/>
        <a:p>
          <a:endParaRPr lang="en-US" dirty="0"/>
        </a:p>
      </dgm:t>
    </dgm:pt>
    <dgm:pt modelId="{02C1B377-B836-4292-91EF-ED3F490292FF}" type="sibTrans" cxnId="{A7CF26BF-CCE2-48E6-9E4C-5969B24F8037}">
      <dgm:prSet/>
      <dgm:spPr/>
      <dgm:t>
        <a:bodyPr/>
        <a:lstStyle/>
        <a:p>
          <a:endParaRPr lang="en-US"/>
        </a:p>
      </dgm:t>
    </dgm:pt>
    <dgm:pt modelId="{DC22151B-1C9C-42D9-A97D-CE3611A96235}">
      <dgm:prSet/>
      <dgm:spPr>
        <a:solidFill>
          <a:schemeClr val="accent6">
            <a:lumMod val="75000"/>
          </a:schemeClr>
        </a:solidFill>
      </dgm:spPr>
      <dgm:t>
        <a:bodyPr/>
        <a:lstStyle/>
        <a:p>
          <a:r>
            <a:rPr lang="en-US" dirty="0"/>
            <a:t>Budget FY 19</a:t>
          </a:r>
        </a:p>
      </dgm:t>
    </dgm:pt>
    <dgm:pt modelId="{19083ECA-9636-4687-A726-022FFA942625}" type="sibTrans" cxnId="{8E75CDD0-5A70-4D11-B026-1630ACC721C6}">
      <dgm:prSet/>
      <dgm:spPr/>
      <dgm:t>
        <a:bodyPr/>
        <a:lstStyle/>
        <a:p>
          <a:endParaRPr lang="en-US"/>
        </a:p>
      </dgm:t>
    </dgm:pt>
    <dgm:pt modelId="{16BD3EC7-3AEA-4163-8241-A5119F949882}" type="parTrans" cxnId="{8E75CDD0-5A70-4D11-B026-1630ACC721C6}">
      <dgm:prSet/>
      <dgm:spPr/>
      <dgm:t>
        <a:bodyPr/>
        <a:lstStyle/>
        <a:p>
          <a:endParaRPr lang="en-US"/>
        </a:p>
      </dgm:t>
    </dgm:pt>
    <dgm:pt modelId="{27662999-B774-4A44-A446-A3E1B1ADD366}" type="asst">
      <dgm:prSet phldrT="[Text]"/>
      <dgm:spPr>
        <a:solidFill>
          <a:srgbClr val="0066FF"/>
        </a:solidFill>
      </dgm:spPr>
      <dgm:t>
        <a:bodyPr/>
        <a:lstStyle/>
        <a:p>
          <a:r>
            <a:rPr lang="en-US" dirty="0"/>
            <a:t>Technology Project Management Office</a:t>
          </a:r>
        </a:p>
      </dgm:t>
    </dgm:pt>
    <dgm:pt modelId="{81E1F86D-5B5A-4327-A4EE-1940B9EFEBA4}" type="parTrans" cxnId="{8186771A-B0C3-4482-AD3F-CA04651CEE98}">
      <dgm:prSet/>
      <dgm:spPr/>
      <dgm:t>
        <a:bodyPr/>
        <a:lstStyle/>
        <a:p>
          <a:endParaRPr lang="en-US"/>
        </a:p>
      </dgm:t>
    </dgm:pt>
    <dgm:pt modelId="{D1DA9C90-5A4D-428F-88E0-D721830FFF22}" type="sibTrans" cxnId="{8186771A-B0C3-4482-AD3F-CA04651CEE98}">
      <dgm:prSet/>
      <dgm:spPr/>
      <dgm:t>
        <a:bodyPr/>
        <a:lstStyle/>
        <a:p>
          <a:endParaRPr lang="en-US"/>
        </a:p>
      </dgm:t>
    </dgm:pt>
    <dgm:pt modelId="{2A02DE77-14B9-42AF-B320-FB17954DD15A}" type="pres">
      <dgm:prSet presAssocID="{60DB82FD-0799-449A-9A73-EB52BFB523DA}" presName="diagram" presStyleCnt="0">
        <dgm:presLayoutVars>
          <dgm:chPref val="1"/>
          <dgm:dir/>
          <dgm:animOne val="branch"/>
          <dgm:animLvl val="lvl"/>
          <dgm:resizeHandles val="exact"/>
        </dgm:presLayoutVars>
      </dgm:prSet>
      <dgm:spPr/>
    </dgm:pt>
    <dgm:pt modelId="{11ED0297-6678-4B38-95B5-39272F45461A}" type="pres">
      <dgm:prSet presAssocID="{94F6C9FF-2829-45F2-89ED-94C6BA76F1AB}" presName="root1" presStyleCnt="0"/>
      <dgm:spPr/>
    </dgm:pt>
    <dgm:pt modelId="{F429D260-EA0C-4A42-B4EA-833989D351F2}" type="pres">
      <dgm:prSet presAssocID="{94F6C9FF-2829-45F2-89ED-94C6BA76F1AB}" presName="LevelOneTextNode" presStyleLbl="node0" presStyleIdx="0" presStyleCnt="3" custScaleX="323566" custScaleY="226925" custLinFactNeighborX="-47782" custLinFactNeighborY="-82970">
        <dgm:presLayoutVars>
          <dgm:chPref val="3"/>
        </dgm:presLayoutVars>
      </dgm:prSet>
      <dgm:spPr/>
    </dgm:pt>
    <dgm:pt modelId="{C343DF93-D4F3-4CB8-8A9A-4A6577AE7152}" type="pres">
      <dgm:prSet presAssocID="{94F6C9FF-2829-45F2-89ED-94C6BA76F1AB}" presName="level2hierChild" presStyleCnt="0"/>
      <dgm:spPr/>
    </dgm:pt>
    <dgm:pt modelId="{B4FB1434-5292-4A2F-8244-22D198B6BF82}" type="pres">
      <dgm:prSet presAssocID="{4D52D9F2-9C24-4634-8D64-B10F20B922BA}" presName="conn2-1" presStyleLbl="parChTrans1D2" presStyleIdx="0" presStyleCnt="10"/>
      <dgm:spPr/>
    </dgm:pt>
    <dgm:pt modelId="{4751926C-45A4-4E1D-8CDE-ECF86ACA99EA}" type="pres">
      <dgm:prSet presAssocID="{4D52D9F2-9C24-4634-8D64-B10F20B922BA}" presName="connTx" presStyleLbl="parChTrans1D2" presStyleIdx="0" presStyleCnt="10"/>
      <dgm:spPr/>
    </dgm:pt>
    <dgm:pt modelId="{9AFB327C-E16E-445B-9EA3-629D64A1C1E2}" type="pres">
      <dgm:prSet presAssocID="{2DCBD81B-9AA8-46CD-A681-AC0211DB4F5D}" presName="root2" presStyleCnt="0"/>
      <dgm:spPr/>
    </dgm:pt>
    <dgm:pt modelId="{12577307-A3F8-4BD3-B015-C204DA1DB871}" type="pres">
      <dgm:prSet presAssocID="{2DCBD81B-9AA8-46CD-A681-AC0211DB4F5D}" presName="LevelTwoTextNode" presStyleLbl="asst1" presStyleIdx="0" presStyleCnt="8" custLinFactNeighborX="-821" custLinFactNeighborY="8607">
        <dgm:presLayoutVars>
          <dgm:chPref val="3"/>
        </dgm:presLayoutVars>
      </dgm:prSet>
      <dgm:spPr/>
    </dgm:pt>
    <dgm:pt modelId="{A8519BE0-18B7-481C-B305-F50264771F68}" type="pres">
      <dgm:prSet presAssocID="{2DCBD81B-9AA8-46CD-A681-AC0211DB4F5D}" presName="level3hierChild" presStyleCnt="0"/>
      <dgm:spPr/>
    </dgm:pt>
    <dgm:pt modelId="{CA7F3C80-89C9-45CC-A17F-7DA107F56922}" type="pres">
      <dgm:prSet presAssocID="{101F501E-A45B-4789-9468-90194ECC8388}" presName="conn2-1" presStyleLbl="parChTrans1D2" presStyleIdx="1" presStyleCnt="10"/>
      <dgm:spPr/>
    </dgm:pt>
    <dgm:pt modelId="{707D9CE4-F90F-495C-A44C-EACED15D36A5}" type="pres">
      <dgm:prSet presAssocID="{101F501E-A45B-4789-9468-90194ECC8388}" presName="connTx" presStyleLbl="parChTrans1D2" presStyleIdx="1" presStyleCnt="10"/>
      <dgm:spPr/>
    </dgm:pt>
    <dgm:pt modelId="{CF312A35-26F6-4B01-AFAA-72E6215BEE4D}" type="pres">
      <dgm:prSet presAssocID="{C49D09FB-8D85-49F5-8376-68DC755708AE}" presName="root2" presStyleCnt="0"/>
      <dgm:spPr/>
    </dgm:pt>
    <dgm:pt modelId="{3F0A9D97-81BF-43D9-8613-7DB791390D76}" type="pres">
      <dgm:prSet presAssocID="{C49D09FB-8D85-49F5-8376-68DC755708AE}" presName="LevelTwoTextNode" presStyleLbl="asst1" presStyleIdx="1" presStyleCnt="8">
        <dgm:presLayoutVars>
          <dgm:chPref val="3"/>
        </dgm:presLayoutVars>
      </dgm:prSet>
      <dgm:spPr/>
    </dgm:pt>
    <dgm:pt modelId="{E782BB1A-812E-4756-9814-7DBC1C47D097}" type="pres">
      <dgm:prSet presAssocID="{C49D09FB-8D85-49F5-8376-68DC755708AE}" presName="level3hierChild" presStyleCnt="0"/>
      <dgm:spPr/>
    </dgm:pt>
    <dgm:pt modelId="{F0A95060-9EF1-4E79-A33C-A404AABEBA03}" type="pres">
      <dgm:prSet presAssocID="{9F150E88-02DE-4932-9571-E7CCA3C1E6BF}" presName="conn2-1" presStyleLbl="parChTrans1D2" presStyleIdx="2" presStyleCnt="10"/>
      <dgm:spPr/>
    </dgm:pt>
    <dgm:pt modelId="{4DEEE22C-ACDF-4315-984C-9F4A5C73096F}" type="pres">
      <dgm:prSet presAssocID="{9F150E88-02DE-4932-9571-E7CCA3C1E6BF}" presName="connTx" presStyleLbl="parChTrans1D2" presStyleIdx="2" presStyleCnt="10"/>
      <dgm:spPr/>
    </dgm:pt>
    <dgm:pt modelId="{6EF9A7FB-4106-48C9-8C2F-1F9A847C7615}" type="pres">
      <dgm:prSet presAssocID="{2A22917F-17DF-49B6-AA96-E63B7FE43000}" presName="root2" presStyleCnt="0"/>
      <dgm:spPr/>
    </dgm:pt>
    <dgm:pt modelId="{7F94726B-9BAB-4C1E-8A19-6A7709F0D566}" type="pres">
      <dgm:prSet presAssocID="{2A22917F-17DF-49B6-AA96-E63B7FE43000}" presName="LevelTwoTextNode" presStyleLbl="asst1" presStyleIdx="2" presStyleCnt="8">
        <dgm:presLayoutVars>
          <dgm:chPref val="3"/>
        </dgm:presLayoutVars>
      </dgm:prSet>
      <dgm:spPr/>
    </dgm:pt>
    <dgm:pt modelId="{C64A5A23-B15A-4AE6-BA66-E7978F777D21}" type="pres">
      <dgm:prSet presAssocID="{2A22917F-17DF-49B6-AA96-E63B7FE43000}" presName="level3hierChild" presStyleCnt="0"/>
      <dgm:spPr/>
    </dgm:pt>
    <dgm:pt modelId="{8558CEDA-DEC5-4770-8BB3-377CDCABD22C}" type="pres">
      <dgm:prSet presAssocID="{247AC9F6-1CA4-4713-9627-4B90EF8A049C}" presName="conn2-1" presStyleLbl="parChTrans1D2" presStyleIdx="3" presStyleCnt="10"/>
      <dgm:spPr/>
    </dgm:pt>
    <dgm:pt modelId="{1205097E-A748-44D6-8A88-543264D6767D}" type="pres">
      <dgm:prSet presAssocID="{247AC9F6-1CA4-4713-9627-4B90EF8A049C}" presName="connTx" presStyleLbl="parChTrans1D2" presStyleIdx="3" presStyleCnt="10"/>
      <dgm:spPr/>
    </dgm:pt>
    <dgm:pt modelId="{638FD0AB-BEC0-44C6-8773-984A4EF7E1F5}" type="pres">
      <dgm:prSet presAssocID="{3349F3DE-C603-4226-A184-1823BD17E689}" presName="root2" presStyleCnt="0"/>
      <dgm:spPr/>
    </dgm:pt>
    <dgm:pt modelId="{54175AAA-BFD3-4559-903B-5FCBD8BC79E4}" type="pres">
      <dgm:prSet presAssocID="{3349F3DE-C603-4226-A184-1823BD17E689}" presName="LevelTwoTextNode" presStyleLbl="asst1" presStyleIdx="3" presStyleCnt="8">
        <dgm:presLayoutVars>
          <dgm:chPref val="3"/>
        </dgm:presLayoutVars>
      </dgm:prSet>
      <dgm:spPr/>
    </dgm:pt>
    <dgm:pt modelId="{312E8C83-AD94-4938-97DA-FDC2B7FF8BE1}" type="pres">
      <dgm:prSet presAssocID="{3349F3DE-C603-4226-A184-1823BD17E689}" presName="level3hierChild" presStyleCnt="0"/>
      <dgm:spPr/>
    </dgm:pt>
    <dgm:pt modelId="{D05737E7-9918-424C-9761-84DC13B1A205}" type="pres">
      <dgm:prSet presAssocID="{1BA87651-68D0-4450-A477-E7292050CC4D}" presName="conn2-1" presStyleLbl="parChTrans1D2" presStyleIdx="4" presStyleCnt="10"/>
      <dgm:spPr/>
    </dgm:pt>
    <dgm:pt modelId="{C493C824-0B68-42A5-BCEE-6C0A67C113FD}" type="pres">
      <dgm:prSet presAssocID="{1BA87651-68D0-4450-A477-E7292050CC4D}" presName="connTx" presStyleLbl="parChTrans1D2" presStyleIdx="4" presStyleCnt="10"/>
      <dgm:spPr/>
    </dgm:pt>
    <dgm:pt modelId="{F00E873A-C8FC-45F0-88F6-EF96B33283A3}" type="pres">
      <dgm:prSet presAssocID="{C8D2D20C-1595-4A2A-ADD9-7901C940FC0A}" presName="root2" presStyleCnt="0"/>
      <dgm:spPr/>
    </dgm:pt>
    <dgm:pt modelId="{BBA4D0EE-6DA0-44DB-B90F-1EC2F05FF6C5}" type="pres">
      <dgm:prSet presAssocID="{C8D2D20C-1595-4A2A-ADD9-7901C940FC0A}" presName="LevelTwoTextNode" presStyleLbl="asst1" presStyleIdx="4" presStyleCnt="8">
        <dgm:presLayoutVars>
          <dgm:chPref val="3"/>
        </dgm:presLayoutVars>
      </dgm:prSet>
      <dgm:spPr/>
    </dgm:pt>
    <dgm:pt modelId="{C45B2E8C-4309-43B4-89D1-FF19D67088C4}" type="pres">
      <dgm:prSet presAssocID="{C8D2D20C-1595-4A2A-ADD9-7901C940FC0A}" presName="level3hierChild" presStyleCnt="0"/>
      <dgm:spPr/>
    </dgm:pt>
    <dgm:pt modelId="{2E197508-203C-43AC-853F-925A61C19AC1}" type="pres">
      <dgm:prSet presAssocID="{EE16C29C-9EC7-42AE-B22C-44F83F96C129}" presName="conn2-1" presStyleLbl="parChTrans1D2" presStyleIdx="5" presStyleCnt="10"/>
      <dgm:spPr/>
    </dgm:pt>
    <dgm:pt modelId="{52BA2D4C-C4F0-4F67-B8F7-83059111B4CC}" type="pres">
      <dgm:prSet presAssocID="{EE16C29C-9EC7-42AE-B22C-44F83F96C129}" presName="connTx" presStyleLbl="parChTrans1D2" presStyleIdx="5" presStyleCnt="10"/>
      <dgm:spPr/>
    </dgm:pt>
    <dgm:pt modelId="{6BA0C576-2DA0-4FE3-B378-609CA82DCD0D}" type="pres">
      <dgm:prSet presAssocID="{64252476-B15F-408F-8002-5B85288DC8D8}" presName="root2" presStyleCnt="0"/>
      <dgm:spPr/>
    </dgm:pt>
    <dgm:pt modelId="{92C9F4F9-61FC-4B42-926A-6615A63B9099}" type="pres">
      <dgm:prSet presAssocID="{64252476-B15F-408F-8002-5B85288DC8D8}" presName="LevelTwoTextNode" presStyleLbl="asst1" presStyleIdx="5" presStyleCnt="8">
        <dgm:presLayoutVars>
          <dgm:chPref val="3"/>
        </dgm:presLayoutVars>
      </dgm:prSet>
      <dgm:spPr/>
    </dgm:pt>
    <dgm:pt modelId="{AD958979-945F-4004-B351-48DB19888FDF}" type="pres">
      <dgm:prSet presAssocID="{64252476-B15F-408F-8002-5B85288DC8D8}" presName="level3hierChild" presStyleCnt="0"/>
      <dgm:spPr/>
    </dgm:pt>
    <dgm:pt modelId="{B4166013-671D-4D47-884F-54F34A7615B3}" type="pres">
      <dgm:prSet presAssocID="{0AA60244-06EF-420C-946C-A1BA23CA1B5E}" presName="conn2-1" presStyleLbl="parChTrans1D2" presStyleIdx="6" presStyleCnt="10"/>
      <dgm:spPr/>
    </dgm:pt>
    <dgm:pt modelId="{077A08C0-18B8-4DDE-A5CB-5D6407C4F988}" type="pres">
      <dgm:prSet presAssocID="{0AA60244-06EF-420C-946C-A1BA23CA1B5E}" presName="connTx" presStyleLbl="parChTrans1D2" presStyleIdx="6" presStyleCnt="10"/>
      <dgm:spPr/>
    </dgm:pt>
    <dgm:pt modelId="{83158C0C-EF37-4F80-913C-2415A0DF25A5}" type="pres">
      <dgm:prSet presAssocID="{9E8EA67A-5778-4AA3-92ED-689CBD341541}" presName="root2" presStyleCnt="0"/>
      <dgm:spPr/>
    </dgm:pt>
    <dgm:pt modelId="{B46D76DE-35D7-4345-85C0-C0089AB6A584}" type="pres">
      <dgm:prSet presAssocID="{9E8EA67A-5778-4AA3-92ED-689CBD341541}" presName="LevelTwoTextNode" presStyleLbl="asst1" presStyleIdx="6" presStyleCnt="8">
        <dgm:presLayoutVars>
          <dgm:chPref val="3"/>
        </dgm:presLayoutVars>
      </dgm:prSet>
      <dgm:spPr/>
    </dgm:pt>
    <dgm:pt modelId="{FD0A279F-595D-4EFA-ACC5-D2B01788104A}" type="pres">
      <dgm:prSet presAssocID="{9E8EA67A-5778-4AA3-92ED-689CBD341541}" presName="level3hierChild" presStyleCnt="0"/>
      <dgm:spPr/>
    </dgm:pt>
    <dgm:pt modelId="{35C498CE-82D7-4385-9C1D-1790F30A3385}" type="pres">
      <dgm:prSet presAssocID="{81E1F86D-5B5A-4327-A4EE-1940B9EFEBA4}" presName="conn2-1" presStyleLbl="parChTrans1D2" presStyleIdx="7" presStyleCnt="10"/>
      <dgm:spPr/>
    </dgm:pt>
    <dgm:pt modelId="{06F56771-E6BD-41D5-8A0F-04090A447D50}" type="pres">
      <dgm:prSet presAssocID="{81E1F86D-5B5A-4327-A4EE-1940B9EFEBA4}" presName="connTx" presStyleLbl="parChTrans1D2" presStyleIdx="7" presStyleCnt="10"/>
      <dgm:spPr/>
    </dgm:pt>
    <dgm:pt modelId="{9BCEB5BC-674F-4BC9-BF2A-B6ECDC4A362A}" type="pres">
      <dgm:prSet presAssocID="{27662999-B774-4A44-A446-A3E1B1ADD366}" presName="root2" presStyleCnt="0"/>
      <dgm:spPr/>
    </dgm:pt>
    <dgm:pt modelId="{220BAB71-1D0F-468C-9FFB-E475F23D552C}" type="pres">
      <dgm:prSet presAssocID="{27662999-B774-4A44-A446-A3E1B1ADD366}" presName="LevelTwoTextNode" presStyleLbl="asst1" presStyleIdx="7" presStyleCnt="8">
        <dgm:presLayoutVars>
          <dgm:chPref val="3"/>
        </dgm:presLayoutVars>
      </dgm:prSet>
      <dgm:spPr/>
    </dgm:pt>
    <dgm:pt modelId="{E64484BF-C5DC-40D6-BB50-EE16CA2F47B1}" type="pres">
      <dgm:prSet presAssocID="{27662999-B774-4A44-A446-A3E1B1ADD366}" presName="level3hierChild" presStyleCnt="0"/>
      <dgm:spPr/>
    </dgm:pt>
    <dgm:pt modelId="{5EFDF321-6891-4D64-9179-048CE2A8C194}" type="pres">
      <dgm:prSet presAssocID="{F8F513F9-DC1E-4AA7-B8A7-BA9297B9D84A}" presName="root1" presStyleCnt="0"/>
      <dgm:spPr/>
    </dgm:pt>
    <dgm:pt modelId="{8FC66D3E-30C4-4842-96AF-A2B7FC1E2AB0}" type="pres">
      <dgm:prSet presAssocID="{F8F513F9-DC1E-4AA7-B8A7-BA9297B9D84A}" presName="LevelOneTextNode" presStyleLbl="node0" presStyleIdx="1" presStyleCnt="3" custLinFactNeighborX="2267" custLinFactNeighborY="-39291">
        <dgm:presLayoutVars>
          <dgm:chPref val="3"/>
        </dgm:presLayoutVars>
      </dgm:prSet>
      <dgm:spPr/>
    </dgm:pt>
    <dgm:pt modelId="{C0FA7B41-53B1-4262-B1B5-285DCF6519C5}" type="pres">
      <dgm:prSet presAssocID="{F8F513F9-DC1E-4AA7-B8A7-BA9297B9D84A}" presName="level2hierChild" presStyleCnt="0"/>
      <dgm:spPr/>
    </dgm:pt>
    <dgm:pt modelId="{476FA84E-D28F-42D8-9071-686562309F05}" type="pres">
      <dgm:prSet presAssocID="{DC22151B-1C9C-42D9-A97D-CE3611A96235}" presName="root1" presStyleCnt="0"/>
      <dgm:spPr/>
    </dgm:pt>
    <dgm:pt modelId="{6C962BF9-174C-43FF-932E-56373DB54DF0}" type="pres">
      <dgm:prSet presAssocID="{DC22151B-1C9C-42D9-A97D-CE3611A96235}" presName="LevelOneTextNode" presStyleLbl="node0" presStyleIdx="2" presStyleCnt="3" custLinFactNeighborX="4534" custLinFactNeighborY="-31735">
        <dgm:presLayoutVars>
          <dgm:chPref val="3"/>
        </dgm:presLayoutVars>
      </dgm:prSet>
      <dgm:spPr/>
    </dgm:pt>
    <dgm:pt modelId="{F51407F2-F326-4F9E-845C-03F023B2256F}" type="pres">
      <dgm:prSet presAssocID="{DC22151B-1C9C-42D9-A97D-CE3611A96235}" presName="level2hierChild" presStyleCnt="0"/>
      <dgm:spPr/>
    </dgm:pt>
    <dgm:pt modelId="{13309492-E0E7-4B20-853E-087AAB91E416}" type="pres">
      <dgm:prSet presAssocID="{5C9C00C3-4205-46CE-8568-889CD9D050E5}" presName="conn2-1" presStyleLbl="parChTrans1D2" presStyleIdx="8" presStyleCnt="10"/>
      <dgm:spPr/>
    </dgm:pt>
    <dgm:pt modelId="{23C1F7B4-ED50-4DF0-BE18-FC4C088DE6CA}" type="pres">
      <dgm:prSet presAssocID="{5C9C00C3-4205-46CE-8568-889CD9D050E5}" presName="connTx" presStyleLbl="parChTrans1D2" presStyleIdx="8" presStyleCnt="10"/>
      <dgm:spPr/>
    </dgm:pt>
    <dgm:pt modelId="{2F799420-3B19-422D-91EB-F72E5DC0292D}" type="pres">
      <dgm:prSet presAssocID="{398CB55F-7AAF-402F-8E80-E24BAB9E6DCF}" presName="root2" presStyleCnt="0"/>
      <dgm:spPr/>
    </dgm:pt>
    <dgm:pt modelId="{5C3348A2-1C50-441B-9F46-E15D775A14EB}" type="pres">
      <dgm:prSet presAssocID="{398CB55F-7AAF-402F-8E80-E24BAB9E6DCF}" presName="LevelTwoTextNode" presStyleLbl="node2" presStyleIdx="0" presStyleCnt="2" custLinFactNeighborX="-14241" custLinFactNeighborY="-34757">
        <dgm:presLayoutVars>
          <dgm:chPref val="3"/>
        </dgm:presLayoutVars>
      </dgm:prSet>
      <dgm:spPr/>
    </dgm:pt>
    <dgm:pt modelId="{A676AB7D-040C-4EF2-94B0-8884D51E0D4B}" type="pres">
      <dgm:prSet presAssocID="{398CB55F-7AAF-402F-8E80-E24BAB9E6DCF}" presName="level3hierChild" presStyleCnt="0"/>
      <dgm:spPr/>
    </dgm:pt>
    <dgm:pt modelId="{48C44E47-FCDB-45DB-94D6-9B1191E21D9D}" type="pres">
      <dgm:prSet presAssocID="{6FC12169-7EC0-42B8-89DA-9FA7F07AC2B3}" presName="conn2-1" presStyleLbl="parChTrans1D2" presStyleIdx="9" presStyleCnt="10"/>
      <dgm:spPr/>
    </dgm:pt>
    <dgm:pt modelId="{11CDC09B-8972-458B-9266-06BF333572DA}" type="pres">
      <dgm:prSet presAssocID="{6FC12169-7EC0-42B8-89DA-9FA7F07AC2B3}" presName="connTx" presStyleLbl="parChTrans1D2" presStyleIdx="9" presStyleCnt="10"/>
      <dgm:spPr/>
    </dgm:pt>
    <dgm:pt modelId="{BE171B72-A3A7-455A-A009-F328407734DE}" type="pres">
      <dgm:prSet presAssocID="{96A0BAA2-DE96-465D-853C-1FF303EABD37}" presName="root2" presStyleCnt="0"/>
      <dgm:spPr/>
    </dgm:pt>
    <dgm:pt modelId="{E99842E1-593E-45BF-AC1B-4E43EC6E5120}" type="pres">
      <dgm:prSet presAssocID="{96A0BAA2-DE96-465D-853C-1FF303EABD37}" presName="LevelTwoTextNode" presStyleLbl="node2" presStyleIdx="1" presStyleCnt="2" custLinFactNeighborX="-14241" custLinFactNeighborY="-30224">
        <dgm:presLayoutVars>
          <dgm:chPref val="3"/>
        </dgm:presLayoutVars>
      </dgm:prSet>
      <dgm:spPr/>
    </dgm:pt>
    <dgm:pt modelId="{7A269EB3-D84F-43FA-93E4-DC29D95318D0}" type="pres">
      <dgm:prSet presAssocID="{96A0BAA2-DE96-465D-853C-1FF303EABD37}" presName="level3hierChild" presStyleCnt="0"/>
      <dgm:spPr/>
    </dgm:pt>
  </dgm:ptLst>
  <dgm:cxnLst>
    <dgm:cxn modelId="{A486DD04-5F27-40E9-9C78-F3BADF12EE16}" type="presOf" srcId="{81E1F86D-5B5A-4327-A4EE-1940B9EFEBA4}" destId="{06F56771-E6BD-41D5-8A0F-04090A447D50}" srcOrd="1" destOrd="0" presId="urn:microsoft.com/office/officeart/2005/8/layout/hierarchy2"/>
    <dgm:cxn modelId="{F8902A0A-0070-4DF3-9CA9-C9E2F82D05B7}" srcId="{94F6C9FF-2829-45F2-89ED-94C6BA76F1AB}" destId="{C49D09FB-8D85-49F5-8376-68DC755708AE}" srcOrd="1" destOrd="0" parTransId="{101F501E-A45B-4789-9468-90194ECC8388}" sibTransId="{10329D7C-77C2-4696-8B03-3A52C53FBF0F}"/>
    <dgm:cxn modelId="{8DA2CF0C-5C3C-44E4-8CE1-8EA8AE89E3C6}" type="presOf" srcId="{5C9C00C3-4205-46CE-8568-889CD9D050E5}" destId="{23C1F7B4-ED50-4DF0-BE18-FC4C088DE6CA}" srcOrd="1" destOrd="0" presId="urn:microsoft.com/office/officeart/2005/8/layout/hierarchy2"/>
    <dgm:cxn modelId="{4E2A3F0E-4B51-4664-9793-9646780D1AF3}" type="presOf" srcId="{C49D09FB-8D85-49F5-8376-68DC755708AE}" destId="{3F0A9D97-81BF-43D9-8613-7DB791390D76}" srcOrd="0" destOrd="0" presId="urn:microsoft.com/office/officeart/2005/8/layout/hierarchy2"/>
    <dgm:cxn modelId="{82F3B316-7A66-40B0-BC13-2F73C41CA591}" srcId="{94F6C9FF-2829-45F2-89ED-94C6BA76F1AB}" destId="{2DCBD81B-9AA8-46CD-A681-AC0211DB4F5D}" srcOrd="0" destOrd="0" parTransId="{4D52D9F2-9C24-4634-8D64-B10F20B922BA}" sibTransId="{622FDEDA-1496-43A1-B854-3921A48A0A26}"/>
    <dgm:cxn modelId="{26FAF816-4C1B-4235-BF63-8BC3CCEB07DA}" srcId="{60DB82FD-0799-449A-9A73-EB52BFB523DA}" destId="{94F6C9FF-2829-45F2-89ED-94C6BA76F1AB}" srcOrd="0" destOrd="0" parTransId="{10BB9BE0-3B16-4CE9-A773-36C826091696}" sibTransId="{8BE55436-2ED4-494D-89B9-30F00A96B923}"/>
    <dgm:cxn modelId="{E76CE418-EBA0-47F9-BB28-AC06DA3A940F}" type="presOf" srcId="{C8D2D20C-1595-4A2A-ADD9-7901C940FC0A}" destId="{BBA4D0EE-6DA0-44DB-B90F-1EC2F05FF6C5}" srcOrd="0" destOrd="0" presId="urn:microsoft.com/office/officeart/2005/8/layout/hierarchy2"/>
    <dgm:cxn modelId="{8186771A-B0C3-4482-AD3F-CA04651CEE98}" srcId="{94F6C9FF-2829-45F2-89ED-94C6BA76F1AB}" destId="{27662999-B774-4A44-A446-A3E1B1ADD366}" srcOrd="7" destOrd="0" parTransId="{81E1F86D-5B5A-4327-A4EE-1940B9EFEBA4}" sibTransId="{D1DA9C90-5A4D-428F-88E0-D721830FFF22}"/>
    <dgm:cxn modelId="{AA1D612A-D55E-4651-88C2-82209BFA7787}" type="presOf" srcId="{5C9C00C3-4205-46CE-8568-889CD9D050E5}" destId="{13309492-E0E7-4B20-853E-087AAB91E416}" srcOrd="0" destOrd="0" presId="urn:microsoft.com/office/officeart/2005/8/layout/hierarchy2"/>
    <dgm:cxn modelId="{00169B2C-91A2-4694-8336-81BC73730A8C}" type="presOf" srcId="{4D52D9F2-9C24-4634-8D64-B10F20B922BA}" destId="{B4FB1434-5292-4A2F-8244-22D198B6BF82}" srcOrd="0" destOrd="0" presId="urn:microsoft.com/office/officeart/2005/8/layout/hierarchy2"/>
    <dgm:cxn modelId="{DE3E5A2F-7F59-4432-8090-FF42972AB407}" type="presOf" srcId="{247AC9F6-1CA4-4713-9627-4B90EF8A049C}" destId="{1205097E-A748-44D6-8A88-543264D6767D}" srcOrd="1" destOrd="0" presId="urn:microsoft.com/office/officeart/2005/8/layout/hierarchy2"/>
    <dgm:cxn modelId="{C6C30438-8F38-4943-B1F9-C705289A668E}" srcId="{94F6C9FF-2829-45F2-89ED-94C6BA76F1AB}" destId="{3349F3DE-C603-4226-A184-1823BD17E689}" srcOrd="3" destOrd="0" parTransId="{247AC9F6-1CA4-4713-9627-4B90EF8A049C}" sibTransId="{5464A46A-EAAF-404A-83E7-C64C9C240FD0}"/>
    <dgm:cxn modelId="{1F55283A-CE5E-4B07-89B3-DE13A7BD69FC}" srcId="{94F6C9FF-2829-45F2-89ED-94C6BA76F1AB}" destId="{2A22917F-17DF-49B6-AA96-E63B7FE43000}" srcOrd="2" destOrd="0" parTransId="{9F150E88-02DE-4932-9571-E7CCA3C1E6BF}" sibTransId="{E74F9E89-DF4D-4611-9FDF-8841E7749BD7}"/>
    <dgm:cxn modelId="{5494014F-B190-41B4-95D3-AD7A788A76AF}" type="presOf" srcId="{9F150E88-02DE-4932-9571-E7CCA3C1E6BF}" destId="{4DEEE22C-ACDF-4315-984C-9F4A5C73096F}" srcOrd="1" destOrd="0" presId="urn:microsoft.com/office/officeart/2005/8/layout/hierarchy2"/>
    <dgm:cxn modelId="{70BB6B4F-7D14-4D5D-862F-0B053C1FDBE8}" type="presOf" srcId="{101F501E-A45B-4789-9468-90194ECC8388}" destId="{CA7F3C80-89C9-45CC-A17F-7DA107F56922}" srcOrd="0" destOrd="0" presId="urn:microsoft.com/office/officeart/2005/8/layout/hierarchy2"/>
    <dgm:cxn modelId="{3DC67F51-7DD1-4705-A617-51CF82504932}" type="presOf" srcId="{27662999-B774-4A44-A446-A3E1B1ADD366}" destId="{220BAB71-1D0F-468C-9FFB-E475F23D552C}" srcOrd="0" destOrd="0" presId="urn:microsoft.com/office/officeart/2005/8/layout/hierarchy2"/>
    <dgm:cxn modelId="{AB3BBE58-ECC2-42ED-8E5D-3CEA0C25EF08}" srcId="{94F6C9FF-2829-45F2-89ED-94C6BA76F1AB}" destId="{9E8EA67A-5778-4AA3-92ED-689CBD341541}" srcOrd="6" destOrd="0" parTransId="{0AA60244-06EF-420C-946C-A1BA23CA1B5E}" sibTransId="{93B44150-88C2-45E0-96FF-05E65B907597}"/>
    <dgm:cxn modelId="{6A0D665F-DA47-4EBA-B180-E6DE93493912}" type="presOf" srcId="{81E1F86D-5B5A-4327-A4EE-1940B9EFEBA4}" destId="{35C498CE-82D7-4385-9C1D-1790F30A3385}" srcOrd="0" destOrd="0" presId="urn:microsoft.com/office/officeart/2005/8/layout/hierarchy2"/>
    <dgm:cxn modelId="{AC9E0963-2362-4F12-8D54-4E7835879477}" srcId="{94F6C9FF-2829-45F2-89ED-94C6BA76F1AB}" destId="{C8D2D20C-1595-4A2A-ADD9-7901C940FC0A}" srcOrd="4" destOrd="0" parTransId="{1BA87651-68D0-4450-A477-E7292050CC4D}" sibTransId="{15E5ACEB-C5F1-497E-A35F-2D5791D980BB}"/>
    <dgm:cxn modelId="{E6EDAC74-BC3E-4953-AB84-87CBE1CC3EDB}" type="presOf" srcId="{101F501E-A45B-4789-9468-90194ECC8388}" destId="{707D9CE4-F90F-495C-A44C-EACED15D36A5}" srcOrd="1" destOrd="0" presId="urn:microsoft.com/office/officeart/2005/8/layout/hierarchy2"/>
    <dgm:cxn modelId="{F81BC075-4366-4A14-A91F-90D665311905}" srcId="{DC22151B-1C9C-42D9-A97D-CE3611A96235}" destId="{398CB55F-7AAF-402F-8E80-E24BAB9E6DCF}" srcOrd="0" destOrd="0" parTransId="{5C9C00C3-4205-46CE-8568-889CD9D050E5}" sibTransId="{12F09A18-0F56-4BAC-A7EE-F8B88B79A8C7}"/>
    <dgm:cxn modelId="{34B3667B-F714-4CE2-85F3-25EF47559F59}" type="presOf" srcId="{94F6C9FF-2829-45F2-89ED-94C6BA76F1AB}" destId="{F429D260-EA0C-4A42-B4EA-833989D351F2}" srcOrd="0" destOrd="0" presId="urn:microsoft.com/office/officeart/2005/8/layout/hierarchy2"/>
    <dgm:cxn modelId="{E3EB197D-45C9-4225-872E-33569F7DBF68}" type="presOf" srcId="{60DB82FD-0799-449A-9A73-EB52BFB523DA}" destId="{2A02DE77-14B9-42AF-B320-FB17954DD15A}" srcOrd="0" destOrd="0" presId="urn:microsoft.com/office/officeart/2005/8/layout/hierarchy2"/>
    <dgm:cxn modelId="{6446A081-9B46-46EF-8039-534DA9F424DE}" type="presOf" srcId="{4D52D9F2-9C24-4634-8D64-B10F20B922BA}" destId="{4751926C-45A4-4E1D-8CDE-ECF86ACA99EA}" srcOrd="1" destOrd="0" presId="urn:microsoft.com/office/officeart/2005/8/layout/hierarchy2"/>
    <dgm:cxn modelId="{C0A95782-7E0E-44C5-88F6-0BD7332540D3}" type="presOf" srcId="{6FC12169-7EC0-42B8-89DA-9FA7F07AC2B3}" destId="{11CDC09B-8972-458B-9266-06BF333572DA}" srcOrd="1" destOrd="0" presId="urn:microsoft.com/office/officeart/2005/8/layout/hierarchy2"/>
    <dgm:cxn modelId="{DC51E488-0646-4AB5-966E-1872D8709724}" type="presOf" srcId="{EE16C29C-9EC7-42AE-B22C-44F83F96C129}" destId="{2E197508-203C-43AC-853F-925A61C19AC1}" srcOrd="0" destOrd="0" presId="urn:microsoft.com/office/officeart/2005/8/layout/hierarchy2"/>
    <dgm:cxn modelId="{BB595D9B-714B-4B71-A1C0-667D5D915C2F}" type="presOf" srcId="{64252476-B15F-408F-8002-5B85288DC8D8}" destId="{92C9F4F9-61FC-4B42-926A-6615A63B9099}" srcOrd="0" destOrd="0" presId="urn:microsoft.com/office/officeart/2005/8/layout/hierarchy2"/>
    <dgm:cxn modelId="{3BC64A9D-30B3-4FBD-9759-7CC2918FF929}" type="presOf" srcId="{F8F513F9-DC1E-4AA7-B8A7-BA9297B9D84A}" destId="{8FC66D3E-30C4-4842-96AF-A2B7FC1E2AB0}" srcOrd="0" destOrd="0" presId="urn:microsoft.com/office/officeart/2005/8/layout/hierarchy2"/>
    <dgm:cxn modelId="{6390F8A9-0C76-4A20-88F1-F81F3D2103F8}" type="presOf" srcId="{96A0BAA2-DE96-465D-853C-1FF303EABD37}" destId="{E99842E1-593E-45BF-AC1B-4E43EC6E5120}" srcOrd="0" destOrd="0" presId="urn:microsoft.com/office/officeart/2005/8/layout/hierarchy2"/>
    <dgm:cxn modelId="{5A86B5BB-B4E2-4D1D-853D-87DEDBE77A7C}" type="presOf" srcId="{398CB55F-7AAF-402F-8E80-E24BAB9E6DCF}" destId="{5C3348A2-1C50-441B-9F46-E15D775A14EB}" srcOrd="0" destOrd="0" presId="urn:microsoft.com/office/officeart/2005/8/layout/hierarchy2"/>
    <dgm:cxn modelId="{8122ACBC-6CF0-4118-8E9C-BF2030B0BDAD}" type="presOf" srcId="{2DCBD81B-9AA8-46CD-A681-AC0211DB4F5D}" destId="{12577307-A3F8-4BD3-B015-C204DA1DB871}" srcOrd="0" destOrd="0" presId="urn:microsoft.com/office/officeart/2005/8/layout/hierarchy2"/>
    <dgm:cxn modelId="{7B3BCBBC-2211-46E5-8602-3CCD1C357CDB}" type="presOf" srcId="{DC22151B-1C9C-42D9-A97D-CE3611A96235}" destId="{6C962BF9-174C-43FF-932E-56373DB54DF0}" srcOrd="0" destOrd="0" presId="urn:microsoft.com/office/officeart/2005/8/layout/hierarchy2"/>
    <dgm:cxn modelId="{0A1387BD-DF4D-40D1-8360-3DCD805E5E6C}" type="presOf" srcId="{9E8EA67A-5778-4AA3-92ED-689CBD341541}" destId="{B46D76DE-35D7-4345-85C0-C0089AB6A584}" srcOrd="0" destOrd="0" presId="urn:microsoft.com/office/officeart/2005/8/layout/hierarchy2"/>
    <dgm:cxn modelId="{A7CF26BF-CCE2-48E6-9E4C-5969B24F8037}" srcId="{DC22151B-1C9C-42D9-A97D-CE3611A96235}" destId="{96A0BAA2-DE96-465D-853C-1FF303EABD37}" srcOrd="1" destOrd="0" parTransId="{6FC12169-7EC0-42B8-89DA-9FA7F07AC2B3}" sibTransId="{02C1B377-B836-4292-91EF-ED3F490292FF}"/>
    <dgm:cxn modelId="{D89A89C0-C1BC-4EE8-AE13-744B44711598}" type="presOf" srcId="{9F150E88-02DE-4932-9571-E7CCA3C1E6BF}" destId="{F0A95060-9EF1-4E79-A33C-A404AABEBA03}" srcOrd="0" destOrd="0" presId="urn:microsoft.com/office/officeart/2005/8/layout/hierarchy2"/>
    <dgm:cxn modelId="{57E8CBC0-1469-48C2-91C7-28B6A927E9A0}" type="presOf" srcId="{0AA60244-06EF-420C-946C-A1BA23CA1B5E}" destId="{B4166013-671D-4D47-884F-54F34A7615B3}" srcOrd="0" destOrd="0" presId="urn:microsoft.com/office/officeart/2005/8/layout/hierarchy2"/>
    <dgm:cxn modelId="{E33AF5C1-9BD7-4CDE-85CE-799D30BB53CB}" type="presOf" srcId="{0AA60244-06EF-420C-946C-A1BA23CA1B5E}" destId="{077A08C0-18B8-4DDE-A5CB-5D6407C4F988}" srcOrd="1" destOrd="0" presId="urn:microsoft.com/office/officeart/2005/8/layout/hierarchy2"/>
    <dgm:cxn modelId="{959216CE-BACC-43F0-A1C4-7C76604ED07B}" type="presOf" srcId="{2A22917F-17DF-49B6-AA96-E63B7FE43000}" destId="{7F94726B-9BAB-4C1E-8A19-6A7709F0D566}" srcOrd="0" destOrd="0" presId="urn:microsoft.com/office/officeart/2005/8/layout/hierarchy2"/>
    <dgm:cxn modelId="{8E75CDD0-5A70-4D11-B026-1630ACC721C6}" srcId="{60DB82FD-0799-449A-9A73-EB52BFB523DA}" destId="{DC22151B-1C9C-42D9-A97D-CE3611A96235}" srcOrd="2" destOrd="0" parTransId="{16BD3EC7-3AEA-4163-8241-A5119F949882}" sibTransId="{19083ECA-9636-4687-A726-022FFA942625}"/>
    <dgm:cxn modelId="{444DC6D7-7996-4E86-BE4C-499CB16AC323}" type="presOf" srcId="{EE16C29C-9EC7-42AE-B22C-44F83F96C129}" destId="{52BA2D4C-C4F0-4F67-B8F7-83059111B4CC}" srcOrd="1" destOrd="0" presId="urn:microsoft.com/office/officeart/2005/8/layout/hierarchy2"/>
    <dgm:cxn modelId="{06FD76DE-41A3-4A41-AE64-DAEE18D5726A}" type="presOf" srcId="{6FC12169-7EC0-42B8-89DA-9FA7F07AC2B3}" destId="{48C44E47-FCDB-45DB-94D6-9B1191E21D9D}" srcOrd="0" destOrd="0" presId="urn:microsoft.com/office/officeart/2005/8/layout/hierarchy2"/>
    <dgm:cxn modelId="{5940C0DE-D0CD-4580-9225-0B9183094DF8}" type="presOf" srcId="{1BA87651-68D0-4450-A477-E7292050CC4D}" destId="{D05737E7-9918-424C-9761-84DC13B1A205}" srcOrd="0" destOrd="0" presId="urn:microsoft.com/office/officeart/2005/8/layout/hierarchy2"/>
    <dgm:cxn modelId="{5CDA59E5-7556-48BC-9B3B-7E18E83A8A5A}" type="presOf" srcId="{3349F3DE-C603-4226-A184-1823BD17E689}" destId="{54175AAA-BFD3-4559-903B-5FCBD8BC79E4}" srcOrd="0" destOrd="0" presId="urn:microsoft.com/office/officeart/2005/8/layout/hierarchy2"/>
    <dgm:cxn modelId="{8AAE66EC-AD88-41E6-8F76-C1042EE239DC}" srcId="{60DB82FD-0799-449A-9A73-EB52BFB523DA}" destId="{F8F513F9-DC1E-4AA7-B8A7-BA9297B9D84A}" srcOrd="1" destOrd="0" parTransId="{68C16271-1175-4DD7-B6EF-8FBB4CA67EAD}" sibTransId="{9CE9239C-102F-4F2D-B89F-3A625A757476}"/>
    <dgm:cxn modelId="{10FC8DEC-09FC-4C27-84A9-ACFC0E9CCEF9}" type="presOf" srcId="{247AC9F6-1CA4-4713-9627-4B90EF8A049C}" destId="{8558CEDA-DEC5-4770-8BB3-377CDCABD22C}" srcOrd="0" destOrd="0" presId="urn:microsoft.com/office/officeart/2005/8/layout/hierarchy2"/>
    <dgm:cxn modelId="{76E400F4-3E41-4098-935D-AA189790F497}" type="presOf" srcId="{1BA87651-68D0-4450-A477-E7292050CC4D}" destId="{C493C824-0B68-42A5-BCEE-6C0A67C113FD}" srcOrd="1" destOrd="0" presId="urn:microsoft.com/office/officeart/2005/8/layout/hierarchy2"/>
    <dgm:cxn modelId="{AF1D77F7-61B9-4B3E-8E97-50136F7BC24F}" srcId="{94F6C9FF-2829-45F2-89ED-94C6BA76F1AB}" destId="{64252476-B15F-408F-8002-5B85288DC8D8}" srcOrd="5" destOrd="0" parTransId="{EE16C29C-9EC7-42AE-B22C-44F83F96C129}" sibTransId="{3B060ECD-6995-494D-980E-0186E78BB514}"/>
    <dgm:cxn modelId="{AEC5E8BB-E968-45F6-91FC-0E0EB06A728F}" type="presParOf" srcId="{2A02DE77-14B9-42AF-B320-FB17954DD15A}" destId="{11ED0297-6678-4B38-95B5-39272F45461A}" srcOrd="0" destOrd="0" presId="urn:microsoft.com/office/officeart/2005/8/layout/hierarchy2"/>
    <dgm:cxn modelId="{556C8A48-CD54-464C-8F6B-73ED9A1F495E}" type="presParOf" srcId="{11ED0297-6678-4B38-95B5-39272F45461A}" destId="{F429D260-EA0C-4A42-B4EA-833989D351F2}" srcOrd="0" destOrd="0" presId="urn:microsoft.com/office/officeart/2005/8/layout/hierarchy2"/>
    <dgm:cxn modelId="{17384914-FD9F-40E2-9572-EBAA05210567}" type="presParOf" srcId="{11ED0297-6678-4B38-95B5-39272F45461A}" destId="{C343DF93-D4F3-4CB8-8A9A-4A6577AE7152}" srcOrd="1" destOrd="0" presId="urn:microsoft.com/office/officeart/2005/8/layout/hierarchy2"/>
    <dgm:cxn modelId="{A884AE94-DC70-44DC-B5B1-2A96C22DDE8A}" type="presParOf" srcId="{C343DF93-D4F3-4CB8-8A9A-4A6577AE7152}" destId="{B4FB1434-5292-4A2F-8244-22D198B6BF82}" srcOrd="0" destOrd="0" presId="urn:microsoft.com/office/officeart/2005/8/layout/hierarchy2"/>
    <dgm:cxn modelId="{BEF8C257-A072-4233-83C8-537F611323FC}" type="presParOf" srcId="{B4FB1434-5292-4A2F-8244-22D198B6BF82}" destId="{4751926C-45A4-4E1D-8CDE-ECF86ACA99EA}" srcOrd="0" destOrd="0" presId="urn:microsoft.com/office/officeart/2005/8/layout/hierarchy2"/>
    <dgm:cxn modelId="{BFCB9659-AFED-48D6-B90D-648F0B7CED1B}" type="presParOf" srcId="{C343DF93-D4F3-4CB8-8A9A-4A6577AE7152}" destId="{9AFB327C-E16E-445B-9EA3-629D64A1C1E2}" srcOrd="1" destOrd="0" presId="urn:microsoft.com/office/officeart/2005/8/layout/hierarchy2"/>
    <dgm:cxn modelId="{722BC2C0-91F4-4B5C-B326-21664F462B45}" type="presParOf" srcId="{9AFB327C-E16E-445B-9EA3-629D64A1C1E2}" destId="{12577307-A3F8-4BD3-B015-C204DA1DB871}" srcOrd="0" destOrd="0" presId="urn:microsoft.com/office/officeart/2005/8/layout/hierarchy2"/>
    <dgm:cxn modelId="{EB8E6D23-C761-481B-9A2B-856AF11B1B28}" type="presParOf" srcId="{9AFB327C-E16E-445B-9EA3-629D64A1C1E2}" destId="{A8519BE0-18B7-481C-B305-F50264771F68}" srcOrd="1" destOrd="0" presId="urn:microsoft.com/office/officeart/2005/8/layout/hierarchy2"/>
    <dgm:cxn modelId="{9E1BD635-2FBB-4F55-B734-778C47E7397A}" type="presParOf" srcId="{C343DF93-D4F3-4CB8-8A9A-4A6577AE7152}" destId="{CA7F3C80-89C9-45CC-A17F-7DA107F56922}" srcOrd="2" destOrd="0" presId="urn:microsoft.com/office/officeart/2005/8/layout/hierarchy2"/>
    <dgm:cxn modelId="{619A73B3-E437-4D3D-80D0-8E780F92E163}" type="presParOf" srcId="{CA7F3C80-89C9-45CC-A17F-7DA107F56922}" destId="{707D9CE4-F90F-495C-A44C-EACED15D36A5}" srcOrd="0" destOrd="0" presId="urn:microsoft.com/office/officeart/2005/8/layout/hierarchy2"/>
    <dgm:cxn modelId="{5C07F059-D68B-4B8E-A653-531DF45A8EB3}" type="presParOf" srcId="{C343DF93-D4F3-4CB8-8A9A-4A6577AE7152}" destId="{CF312A35-26F6-4B01-AFAA-72E6215BEE4D}" srcOrd="3" destOrd="0" presId="urn:microsoft.com/office/officeart/2005/8/layout/hierarchy2"/>
    <dgm:cxn modelId="{A1B2707C-6BCC-41D4-968E-D26C6A41748F}" type="presParOf" srcId="{CF312A35-26F6-4B01-AFAA-72E6215BEE4D}" destId="{3F0A9D97-81BF-43D9-8613-7DB791390D76}" srcOrd="0" destOrd="0" presId="urn:microsoft.com/office/officeart/2005/8/layout/hierarchy2"/>
    <dgm:cxn modelId="{17C731E7-F98F-46CC-A134-474792DCF80B}" type="presParOf" srcId="{CF312A35-26F6-4B01-AFAA-72E6215BEE4D}" destId="{E782BB1A-812E-4756-9814-7DBC1C47D097}" srcOrd="1" destOrd="0" presId="urn:microsoft.com/office/officeart/2005/8/layout/hierarchy2"/>
    <dgm:cxn modelId="{8BCA3018-E5FC-48AE-B884-FFFCE09B4581}" type="presParOf" srcId="{C343DF93-D4F3-4CB8-8A9A-4A6577AE7152}" destId="{F0A95060-9EF1-4E79-A33C-A404AABEBA03}" srcOrd="4" destOrd="0" presId="urn:microsoft.com/office/officeart/2005/8/layout/hierarchy2"/>
    <dgm:cxn modelId="{C3B66474-BB30-467C-AB8E-617C0FAD5D16}" type="presParOf" srcId="{F0A95060-9EF1-4E79-A33C-A404AABEBA03}" destId="{4DEEE22C-ACDF-4315-984C-9F4A5C73096F}" srcOrd="0" destOrd="0" presId="urn:microsoft.com/office/officeart/2005/8/layout/hierarchy2"/>
    <dgm:cxn modelId="{A2CDC5B6-20F2-48BD-BD4A-7E21890700E3}" type="presParOf" srcId="{C343DF93-D4F3-4CB8-8A9A-4A6577AE7152}" destId="{6EF9A7FB-4106-48C9-8C2F-1F9A847C7615}" srcOrd="5" destOrd="0" presId="urn:microsoft.com/office/officeart/2005/8/layout/hierarchy2"/>
    <dgm:cxn modelId="{220B4C2E-163B-4BA5-9057-07CDB7A3F74C}" type="presParOf" srcId="{6EF9A7FB-4106-48C9-8C2F-1F9A847C7615}" destId="{7F94726B-9BAB-4C1E-8A19-6A7709F0D566}" srcOrd="0" destOrd="0" presId="urn:microsoft.com/office/officeart/2005/8/layout/hierarchy2"/>
    <dgm:cxn modelId="{E6272A72-DDEA-4DC8-8DE4-D0D5FF8E3A1B}" type="presParOf" srcId="{6EF9A7FB-4106-48C9-8C2F-1F9A847C7615}" destId="{C64A5A23-B15A-4AE6-BA66-E7978F777D21}" srcOrd="1" destOrd="0" presId="urn:microsoft.com/office/officeart/2005/8/layout/hierarchy2"/>
    <dgm:cxn modelId="{BD793E2E-D15B-4AA9-93FB-88419AD3C469}" type="presParOf" srcId="{C343DF93-D4F3-4CB8-8A9A-4A6577AE7152}" destId="{8558CEDA-DEC5-4770-8BB3-377CDCABD22C}" srcOrd="6" destOrd="0" presId="urn:microsoft.com/office/officeart/2005/8/layout/hierarchy2"/>
    <dgm:cxn modelId="{88705FD6-D196-4E09-AAA5-77F3A4B3B7F2}" type="presParOf" srcId="{8558CEDA-DEC5-4770-8BB3-377CDCABD22C}" destId="{1205097E-A748-44D6-8A88-543264D6767D}" srcOrd="0" destOrd="0" presId="urn:microsoft.com/office/officeart/2005/8/layout/hierarchy2"/>
    <dgm:cxn modelId="{084DACAC-F05F-4A67-A5E9-137A47AEE2CA}" type="presParOf" srcId="{C343DF93-D4F3-4CB8-8A9A-4A6577AE7152}" destId="{638FD0AB-BEC0-44C6-8773-984A4EF7E1F5}" srcOrd="7" destOrd="0" presId="urn:microsoft.com/office/officeart/2005/8/layout/hierarchy2"/>
    <dgm:cxn modelId="{DD3BFFD0-C591-44CD-9E28-BA97314CB6C3}" type="presParOf" srcId="{638FD0AB-BEC0-44C6-8773-984A4EF7E1F5}" destId="{54175AAA-BFD3-4559-903B-5FCBD8BC79E4}" srcOrd="0" destOrd="0" presId="urn:microsoft.com/office/officeart/2005/8/layout/hierarchy2"/>
    <dgm:cxn modelId="{8E9BBC99-FF51-4001-BA41-254A3C5B7471}" type="presParOf" srcId="{638FD0AB-BEC0-44C6-8773-984A4EF7E1F5}" destId="{312E8C83-AD94-4938-97DA-FDC2B7FF8BE1}" srcOrd="1" destOrd="0" presId="urn:microsoft.com/office/officeart/2005/8/layout/hierarchy2"/>
    <dgm:cxn modelId="{83EE47CA-EDF2-4E91-B192-7D80762DF9F7}" type="presParOf" srcId="{C343DF93-D4F3-4CB8-8A9A-4A6577AE7152}" destId="{D05737E7-9918-424C-9761-84DC13B1A205}" srcOrd="8" destOrd="0" presId="urn:microsoft.com/office/officeart/2005/8/layout/hierarchy2"/>
    <dgm:cxn modelId="{73FFA8E7-C9CE-40B2-A5F7-7B36AF5A62D8}" type="presParOf" srcId="{D05737E7-9918-424C-9761-84DC13B1A205}" destId="{C493C824-0B68-42A5-BCEE-6C0A67C113FD}" srcOrd="0" destOrd="0" presId="urn:microsoft.com/office/officeart/2005/8/layout/hierarchy2"/>
    <dgm:cxn modelId="{675ABF9D-A11E-498F-854A-0E3EB07030F1}" type="presParOf" srcId="{C343DF93-D4F3-4CB8-8A9A-4A6577AE7152}" destId="{F00E873A-C8FC-45F0-88F6-EF96B33283A3}" srcOrd="9" destOrd="0" presId="urn:microsoft.com/office/officeart/2005/8/layout/hierarchy2"/>
    <dgm:cxn modelId="{99CA4B79-A179-4594-A3F0-9FE1CD0C345B}" type="presParOf" srcId="{F00E873A-C8FC-45F0-88F6-EF96B33283A3}" destId="{BBA4D0EE-6DA0-44DB-B90F-1EC2F05FF6C5}" srcOrd="0" destOrd="0" presId="urn:microsoft.com/office/officeart/2005/8/layout/hierarchy2"/>
    <dgm:cxn modelId="{4333C8C5-5B50-4C19-B2DF-2804A6BA52E3}" type="presParOf" srcId="{F00E873A-C8FC-45F0-88F6-EF96B33283A3}" destId="{C45B2E8C-4309-43B4-89D1-FF19D67088C4}" srcOrd="1" destOrd="0" presId="urn:microsoft.com/office/officeart/2005/8/layout/hierarchy2"/>
    <dgm:cxn modelId="{5DC25D4C-874B-40A9-8CD1-C5C9E31364C7}" type="presParOf" srcId="{C343DF93-D4F3-4CB8-8A9A-4A6577AE7152}" destId="{2E197508-203C-43AC-853F-925A61C19AC1}" srcOrd="10" destOrd="0" presId="urn:microsoft.com/office/officeart/2005/8/layout/hierarchy2"/>
    <dgm:cxn modelId="{CB929A5A-CBB0-46E8-9DEA-4D1147E64BE0}" type="presParOf" srcId="{2E197508-203C-43AC-853F-925A61C19AC1}" destId="{52BA2D4C-C4F0-4F67-B8F7-83059111B4CC}" srcOrd="0" destOrd="0" presId="urn:microsoft.com/office/officeart/2005/8/layout/hierarchy2"/>
    <dgm:cxn modelId="{D305EEF4-78EB-46B1-B2AD-E733D9113A54}" type="presParOf" srcId="{C343DF93-D4F3-4CB8-8A9A-4A6577AE7152}" destId="{6BA0C576-2DA0-4FE3-B378-609CA82DCD0D}" srcOrd="11" destOrd="0" presId="urn:microsoft.com/office/officeart/2005/8/layout/hierarchy2"/>
    <dgm:cxn modelId="{3C27E09A-55CD-45AC-A4A9-33FC86D6EF32}" type="presParOf" srcId="{6BA0C576-2DA0-4FE3-B378-609CA82DCD0D}" destId="{92C9F4F9-61FC-4B42-926A-6615A63B9099}" srcOrd="0" destOrd="0" presId="urn:microsoft.com/office/officeart/2005/8/layout/hierarchy2"/>
    <dgm:cxn modelId="{7372B769-6E4E-4ABD-BF54-037D6F991557}" type="presParOf" srcId="{6BA0C576-2DA0-4FE3-B378-609CA82DCD0D}" destId="{AD958979-945F-4004-B351-48DB19888FDF}" srcOrd="1" destOrd="0" presId="urn:microsoft.com/office/officeart/2005/8/layout/hierarchy2"/>
    <dgm:cxn modelId="{2E6B3BB0-7EBD-4418-9D78-E27A50B2B8B9}" type="presParOf" srcId="{C343DF93-D4F3-4CB8-8A9A-4A6577AE7152}" destId="{B4166013-671D-4D47-884F-54F34A7615B3}" srcOrd="12" destOrd="0" presId="urn:microsoft.com/office/officeart/2005/8/layout/hierarchy2"/>
    <dgm:cxn modelId="{184E00B4-5162-420C-B25C-E5364A101FF7}" type="presParOf" srcId="{B4166013-671D-4D47-884F-54F34A7615B3}" destId="{077A08C0-18B8-4DDE-A5CB-5D6407C4F988}" srcOrd="0" destOrd="0" presId="urn:microsoft.com/office/officeart/2005/8/layout/hierarchy2"/>
    <dgm:cxn modelId="{A6750C07-3A23-4852-873C-4AB954E9EC7A}" type="presParOf" srcId="{C343DF93-D4F3-4CB8-8A9A-4A6577AE7152}" destId="{83158C0C-EF37-4F80-913C-2415A0DF25A5}" srcOrd="13" destOrd="0" presId="urn:microsoft.com/office/officeart/2005/8/layout/hierarchy2"/>
    <dgm:cxn modelId="{0B9F2C44-35CB-439E-9558-1D1AC57987C7}" type="presParOf" srcId="{83158C0C-EF37-4F80-913C-2415A0DF25A5}" destId="{B46D76DE-35D7-4345-85C0-C0089AB6A584}" srcOrd="0" destOrd="0" presId="urn:microsoft.com/office/officeart/2005/8/layout/hierarchy2"/>
    <dgm:cxn modelId="{A58A2BB1-C72D-4019-B498-5F73CDA54FED}" type="presParOf" srcId="{83158C0C-EF37-4F80-913C-2415A0DF25A5}" destId="{FD0A279F-595D-4EFA-ACC5-D2B01788104A}" srcOrd="1" destOrd="0" presId="urn:microsoft.com/office/officeart/2005/8/layout/hierarchy2"/>
    <dgm:cxn modelId="{4B0419B0-101C-4722-BC91-E76242C51B8B}" type="presParOf" srcId="{C343DF93-D4F3-4CB8-8A9A-4A6577AE7152}" destId="{35C498CE-82D7-4385-9C1D-1790F30A3385}" srcOrd="14" destOrd="0" presId="urn:microsoft.com/office/officeart/2005/8/layout/hierarchy2"/>
    <dgm:cxn modelId="{ADEDC5C8-B2CB-463D-BC1D-364659E26090}" type="presParOf" srcId="{35C498CE-82D7-4385-9C1D-1790F30A3385}" destId="{06F56771-E6BD-41D5-8A0F-04090A447D50}" srcOrd="0" destOrd="0" presId="urn:microsoft.com/office/officeart/2005/8/layout/hierarchy2"/>
    <dgm:cxn modelId="{FC2146BF-AD10-4B8F-A848-A66AE1C7E2AD}" type="presParOf" srcId="{C343DF93-D4F3-4CB8-8A9A-4A6577AE7152}" destId="{9BCEB5BC-674F-4BC9-BF2A-B6ECDC4A362A}" srcOrd="15" destOrd="0" presId="urn:microsoft.com/office/officeart/2005/8/layout/hierarchy2"/>
    <dgm:cxn modelId="{9430B642-7544-4146-834F-FBE7FD75A3FE}" type="presParOf" srcId="{9BCEB5BC-674F-4BC9-BF2A-B6ECDC4A362A}" destId="{220BAB71-1D0F-468C-9FFB-E475F23D552C}" srcOrd="0" destOrd="0" presId="urn:microsoft.com/office/officeart/2005/8/layout/hierarchy2"/>
    <dgm:cxn modelId="{0FF5D01F-F287-4D2C-B59C-DB648D2D794D}" type="presParOf" srcId="{9BCEB5BC-674F-4BC9-BF2A-B6ECDC4A362A}" destId="{E64484BF-C5DC-40D6-BB50-EE16CA2F47B1}" srcOrd="1" destOrd="0" presId="urn:microsoft.com/office/officeart/2005/8/layout/hierarchy2"/>
    <dgm:cxn modelId="{55E1DCEB-832B-42E1-B7CD-2ECB248A6E4F}" type="presParOf" srcId="{2A02DE77-14B9-42AF-B320-FB17954DD15A}" destId="{5EFDF321-6891-4D64-9179-048CE2A8C194}" srcOrd="1" destOrd="0" presId="urn:microsoft.com/office/officeart/2005/8/layout/hierarchy2"/>
    <dgm:cxn modelId="{95E88484-B0C6-40DB-8969-D7E31DB57467}" type="presParOf" srcId="{5EFDF321-6891-4D64-9179-048CE2A8C194}" destId="{8FC66D3E-30C4-4842-96AF-A2B7FC1E2AB0}" srcOrd="0" destOrd="0" presId="urn:microsoft.com/office/officeart/2005/8/layout/hierarchy2"/>
    <dgm:cxn modelId="{6B81FA49-14A7-4DB9-9F3F-B63261CE5874}" type="presParOf" srcId="{5EFDF321-6891-4D64-9179-048CE2A8C194}" destId="{C0FA7B41-53B1-4262-B1B5-285DCF6519C5}" srcOrd="1" destOrd="0" presId="urn:microsoft.com/office/officeart/2005/8/layout/hierarchy2"/>
    <dgm:cxn modelId="{3D88DB42-6D65-458D-96ED-8867CE44CC96}" type="presParOf" srcId="{2A02DE77-14B9-42AF-B320-FB17954DD15A}" destId="{476FA84E-D28F-42D8-9071-686562309F05}" srcOrd="2" destOrd="0" presId="urn:microsoft.com/office/officeart/2005/8/layout/hierarchy2"/>
    <dgm:cxn modelId="{52D88967-1534-4337-9973-4E9C0F68BBFE}" type="presParOf" srcId="{476FA84E-D28F-42D8-9071-686562309F05}" destId="{6C962BF9-174C-43FF-932E-56373DB54DF0}" srcOrd="0" destOrd="0" presId="urn:microsoft.com/office/officeart/2005/8/layout/hierarchy2"/>
    <dgm:cxn modelId="{3B58145E-203D-4D78-AFAA-D21FDC102B4D}" type="presParOf" srcId="{476FA84E-D28F-42D8-9071-686562309F05}" destId="{F51407F2-F326-4F9E-845C-03F023B2256F}" srcOrd="1" destOrd="0" presId="urn:microsoft.com/office/officeart/2005/8/layout/hierarchy2"/>
    <dgm:cxn modelId="{647157A4-9665-47AF-8FD3-05C146529239}" type="presParOf" srcId="{F51407F2-F326-4F9E-845C-03F023B2256F}" destId="{13309492-E0E7-4B20-853E-087AAB91E416}" srcOrd="0" destOrd="0" presId="urn:microsoft.com/office/officeart/2005/8/layout/hierarchy2"/>
    <dgm:cxn modelId="{30DA3585-B7A6-4A9B-9889-B41E24DA039C}" type="presParOf" srcId="{13309492-E0E7-4B20-853E-087AAB91E416}" destId="{23C1F7B4-ED50-4DF0-BE18-FC4C088DE6CA}" srcOrd="0" destOrd="0" presId="urn:microsoft.com/office/officeart/2005/8/layout/hierarchy2"/>
    <dgm:cxn modelId="{15801819-FF2F-4996-80A2-59A69C330404}" type="presParOf" srcId="{F51407F2-F326-4F9E-845C-03F023B2256F}" destId="{2F799420-3B19-422D-91EB-F72E5DC0292D}" srcOrd="1" destOrd="0" presId="urn:microsoft.com/office/officeart/2005/8/layout/hierarchy2"/>
    <dgm:cxn modelId="{A657EAE1-3CE5-4D44-9355-B03BADF6A674}" type="presParOf" srcId="{2F799420-3B19-422D-91EB-F72E5DC0292D}" destId="{5C3348A2-1C50-441B-9F46-E15D775A14EB}" srcOrd="0" destOrd="0" presId="urn:microsoft.com/office/officeart/2005/8/layout/hierarchy2"/>
    <dgm:cxn modelId="{1597A97E-CB63-413E-B5C2-0E78E01BA7A4}" type="presParOf" srcId="{2F799420-3B19-422D-91EB-F72E5DC0292D}" destId="{A676AB7D-040C-4EF2-94B0-8884D51E0D4B}" srcOrd="1" destOrd="0" presId="urn:microsoft.com/office/officeart/2005/8/layout/hierarchy2"/>
    <dgm:cxn modelId="{4F11033B-2978-406E-9DEC-F0400E030AFC}" type="presParOf" srcId="{F51407F2-F326-4F9E-845C-03F023B2256F}" destId="{48C44E47-FCDB-45DB-94D6-9B1191E21D9D}" srcOrd="2" destOrd="0" presId="urn:microsoft.com/office/officeart/2005/8/layout/hierarchy2"/>
    <dgm:cxn modelId="{D2C18F99-2AC7-4373-8F0A-46B20045D96F}" type="presParOf" srcId="{48C44E47-FCDB-45DB-94D6-9B1191E21D9D}" destId="{11CDC09B-8972-458B-9266-06BF333572DA}" srcOrd="0" destOrd="0" presId="urn:microsoft.com/office/officeart/2005/8/layout/hierarchy2"/>
    <dgm:cxn modelId="{8F5CF31A-8393-4EFE-BC28-3D75B11E6A50}" type="presParOf" srcId="{F51407F2-F326-4F9E-845C-03F023B2256F}" destId="{BE171B72-A3A7-455A-A009-F328407734DE}" srcOrd="3" destOrd="0" presId="urn:microsoft.com/office/officeart/2005/8/layout/hierarchy2"/>
    <dgm:cxn modelId="{FC92BA32-F927-4B2A-B697-F6A2F784A52C}" type="presParOf" srcId="{BE171B72-A3A7-455A-A009-F328407734DE}" destId="{E99842E1-593E-45BF-AC1B-4E43EC6E5120}" srcOrd="0" destOrd="0" presId="urn:microsoft.com/office/officeart/2005/8/layout/hierarchy2"/>
    <dgm:cxn modelId="{2CD30440-95C2-497C-907F-53FD69AE5F56}" type="presParOf" srcId="{BE171B72-A3A7-455A-A009-F328407734DE}" destId="{7A269EB3-D84F-43FA-93E4-DC29D95318D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A7B9B-106C-40D0-97E0-A34F1AC788B6}"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E1F238B8-CF37-48E7-9C19-29469E13EFA7}">
      <dgm:prSet phldrT="[Text]" custT="1"/>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19EB16CA-DD8A-4640-856D-17865B2A6F99}" type="parTrans" cxnId="{DE894A2E-E32D-4DCB-A56A-30347BEDF919}">
      <dgm:prSet/>
      <dgm:spPr/>
      <dgm:t>
        <a:bodyPr/>
        <a:lstStyle/>
        <a:p>
          <a:endParaRPr lang="en-US"/>
        </a:p>
      </dgm:t>
    </dgm:pt>
    <dgm:pt modelId="{5FEC67B7-4A92-4D2F-9CC1-92DDFB797D4E}" type="sibTrans" cxnId="{DE894A2E-E32D-4DCB-A56A-30347BEDF919}">
      <dgm:prSet/>
      <dgm:spPr/>
      <dgm:t>
        <a:bodyPr/>
        <a:lstStyle/>
        <a:p>
          <a:endParaRPr lang="en-US"/>
        </a:p>
      </dgm:t>
    </dgm:pt>
    <dgm:pt modelId="{B6E8A521-FB89-42D7-B3D7-BB05AC8AB355}">
      <dgm:prSet phldrT="[Text]" custT="1"/>
      <dgm:spPr>
        <a:blipFill dpi="0" rotWithShape="0">
          <a:blip xmlns:r="http://schemas.openxmlformats.org/officeDocument/2006/relationships" r:embed="rId2">
            <a:extLst>
              <a:ext uri="{BEBA8EAE-BF5A-486C-A8C5-ECC9F3942E4B}">
                <a14:imgProps xmlns:a14="http://schemas.microsoft.com/office/drawing/2010/main">
                  <a14:imgLayer r:embed="rId3"/>
                </a14:imgProps>
              </a:ext>
              <a:ext uri="{28A0092B-C50C-407E-A947-70E740481C1C}">
                <a14:useLocalDpi xmlns:a14="http://schemas.microsoft.com/office/drawing/2010/main" val="0"/>
              </a:ext>
            </a:extLst>
          </a:blip>
          <a:srcRect/>
          <a:stretch>
            <a:fillRect/>
          </a:stretch>
        </a:blipFill>
      </dgm:spPr>
      <dgm:t>
        <a:bodyPr/>
        <a:lstStyle/>
        <a:p>
          <a:br>
            <a:rPr lang="en-US" sz="1600" b="1"/>
          </a:br>
          <a:endParaRPr lang="en-US" sz="1600" b="1" cap="none" spc="0">
            <a:ln w="10160">
              <a:prstDash val="solid"/>
            </a:ln>
            <a:solidFill>
              <a:schemeClr val="tx1"/>
            </a:solidFill>
            <a:effectLst>
              <a:outerShdw blurRad="38100" dist="22860" dir="5400000" algn="tl" rotWithShape="0">
                <a:srgbClr val="000000">
                  <a:alpha val="30000"/>
                </a:srgbClr>
              </a:outerShdw>
            </a:effectLst>
          </a:endParaRPr>
        </a:p>
        <a:p>
          <a:endParaRPr lang="en-US" sz="1600" b="1" dirty="0">
            <a:ln w="12700"/>
          </a:endParaRPr>
        </a:p>
      </dgm:t>
    </dgm:pt>
    <dgm:pt modelId="{ED5F3F5C-3557-4637-9DB9-561DC3A09652}" type="parTrans" cxnId="{CFDAD085-932E-412B-86A1-7E591DBA87D6}">
      <dgm:prSet/>
      <dgm:spPr/>
      <dgm:t>
        <a:bodyPr/>
        <a:lstStyle/>
        <a:p>
          <a:endParaRPr lang="en-US"/>
        </a:p>
      </dgm:t>
    </dgm:pt>
    <dgm:pt modelId="{EDE0903B-F172-4D7C-BA06-6DBC78765094}" type="sibTrans" cxnId="{CFDAD085-932E-412B-86A1-7E591DBA87D6}">
      <dgm:prSet/>
      <dgm:spPr/>
      <dgm:t>
        <a:bodyPr/>
        <a:lstStyle/>
        <a:p>
          <a:endParaRPr lang="en-US"/>
        </a:p>
      </dgm:t>
    </dgm:pt>
    <dgm:pt modelId="{D96640AB-3482-4AF9-81E0-F152EAB3EC3D}">
      <dgm:prSet phldrT="[Text]" custT="1"/>
      <dgm:spPr>
        <a:blipFill dpi="0" rotWithShape="1">
          <a:blip xmlns:r="http://schemas.openxmlformats.org/officeDocument/2006/relationships" r:embed="rId4">
            <a:alphaModFix amt="84000"/>
            <a:extLst>
              <a:ext uri="{BEBA8EAE-BF5A-486C-A8C5-ECC9F3942E4B}">
                <a14:imgProps xmlns:a14="http://schemas.microsoft.com/office/drawing/2010/main">
                  <a14:imgLayer r:embed="rId5">
                    <a14:imgEffect>
                      <a14:artisticCrisscrossEtching trans="100000"/>
                    </a14:imgEffect>
                  </a14:imgLayer>
                </a14:imgProps>
              </a:ext>
              <a:ext uri="{28A0092B-C50C-407E-A947-70E740481C1C}">
                <a14:useLocalDpi xmlns:a14="http://schemas.microsoft.com/office/drawing/2010/main" val="0"/>
              </a:ext>
            </a:extLst>
          </a:blip>
          <a:srcRect/>
          <a:stretch>
            <a:fillRect/>
          </a:stretch>
        </a:blipFill>
      </dgm:spPr>
      <dgm:t>
        <a:bodyPr/>
        <a:lstStyle/>
        <a:p>
          <a:pPr marL="0" lvl="0" defTabSz="711200">
            <a:lnSpc>
              <a:spcPct val="90000"/>
            </a:lnSpc>
            <a:spcBef>
              <a:spcPct val="0"/>
            </a:spcBef>
            <a:spcAft>
              <a:spcPct val="35000"/>
            </a:spcAft>
            <a:buNone/>
          </a:pPr>
          <a:endParaRPr lang="en-US" sz="1600" b="1" cap="none" spc="0">
            <a:ln w="10160">
              <a:prstDash val="solid"/>
            </a:ln>
            <a:effectLst>
              <a:outerShdw blurRad="38100" dist="22860" dir="5400000" algn="tl" rotWithShape="0">
                <a:srgbClr val="000000">
                  <a:alpha val="30000"/>
                </a:srgbClr>
              </a:outerShdw>
            </a:effectLst>
          </a:endParaRPr>
        </a:p>
        <a:p>
          <a:pPr marL="0" lvl="0" defTabSz="711200">
            <a:lnSpc>
              <a:spcPct val="90000"/>
            </a:lnSpc>
            <a:spcBef>
              <a:spcPct val="0"/>
            </a:spcBef>
            <a:spcAft>
              <a:spcPct val="35000"/>
            </a:spcAft>
            <a:buNone/>
          </a:pPr>
          <a:endParaRPr lang="en-US" sz="1600" b="1" cap="none" spc="0">
            <a:ln w="10160">
              <a:prstDash val="solid"/>
            </a:ln>
            <a:effectLst>
              <a:outerShdw blurRad="38100" dist="22860" dir="5400000" algn="tl" rotWithShape="0">
                <a:srgbClr val="000000">
                  <a:alpha val="30000"/>
                </a:srgbClr>
              </a:outerShdw>
            </a:effectLst>
          </a:endParaRPr>
        </a:p>
        <a:p>
          <a:pPr marL="0" lvl="0" defTabSz="711200">
            <a:lnSpc>
              <a:spcPct val="90000"/>
            </a:lnSpc>
            <a:spcBef>
              <a:spcPct val="0"/>
            </a:spcBef>
            <a:spcAft>
              <a:spcPct val="35000"/>
            </a:spcAft>
            <a:buNone/>
          </a:pPr>
          <a:endParaRPr lang="en-US" sz="1600" b="1" cap="none" spc="0">
            <a:ln w="10160">
              <a:prstDash val="solid"/>
            </a:ln>
            <a:effectLst>
              <a:outerShdw blurRad="38100" dist="22860" dir="5400000" algn="tl" rotWithShape="0">
                <a:srgbClr val="000000">
                  <a:alpha val="30000"/>
                </a:srgbClr>
              </a:outerShdw>
            </a:effectLs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600" b="1">
            <a:ln/>
            <a:solidFill>
              <a:schemeClr val="tx1"/>
            </a:solidFill>
          </a:endParaRPr>
        </a:p>
        <a:p>
          <a:pPr marL="0" lvl="0" defTabSz="711200">
            <a:lnSpc>
              <a:spcPct val="90000"/>
            </a:lnSpc>
            <a:spcBef>
              <a:spcPct val="0"/>
            </a:spcBef>
            <a:spcAft>
              <a:spcPct val="35000"/>
            </a:spcAft>
            <a:buNone/>
          </a:pPr>
          <a:endParaRPr lang="en-US" sz="1600" b="1" cap="none" spc="0" dirty="0">
            <a:ln w="10160">
              <a:prstDash val="solid"/>
            </a:ln>
            <a:effectLst>
              <a:outerShdw blurRad="38100" dist="22860" dir="5400000" algn="tl" rotWithShape="0">
                <a:srgbClr val="000000">
                  <a:alpha val="30000"/>
                </a:srgbClr>
              </a:outerShdw>
            </a:effectLst>
          </a:endParaRPr>
        </a:p>
      </dgm:t>
    </dgm:pt>
    <dgm:pt modelId="{002FE2B1-F602-4C02-94E9-D50A0B61117C}" type="parTrans" cxnId="{34D0F58A-CC75-4FC8-BAEA-202D5B6B7CA9}">
      <dgm:prSet/>
      <dgm:spPr/>
      <dgm:t>
        <a:bodyPr/>
        <a:lstStyle/>
        <a:p>
          <a:endParaRPr lang="en-US"/>
        </a:p>
      </dgm:t>
    </dgm:pt>
    <dgm:pt modelId="{F6F69EC9-5D0F-4896-98D2-B735DC03D8FB}" type="sibTrans" cxnId="{34D0F58A-CC75-4FC8-BAEA-202D5B6B7CA9}">
      <dgm:prSet/>
      <dgm:spPr/>
      <dgm:t>
        <a:bodyPr/>
        <a:lstStyle/>
        <a:p>
          <a:endParaRPr lang="en-US"/>
        </a:p>
      </dgm:t>
    </dgm:pt>
    <dgm:pt modelId="{EC681148-1B90-4D49-91BD-BD56C8936329}">
      <dgm:prSet phldrT="[Text]" custT="1"/>
      <dgm:spPr>
        <a:blipFill dpi="0" rotWithShape="0">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t>
        <a:bodyPr/>
        <a:lstStyle/>
        <a:p>
          <a:endParaRPr lang="en-US" sz="1600" b="1" cap="none" spc="0" dirty="0">
            <a:ln w="10160">
              <a:prstDash val="solid"/>
            </a:ln>
            <a:solidFill>
              <a:schemeClr val="tx1"/>
            </a:solidFill>
            <a:effectLst>
              <a:outerShdw blurRad="38100" dist="22860" dir="5400000" algn="tl" rotWithShape="0">
                <a:srgbClr val="000000">
                  <a:alpha val="30000"/>
                </a:srgbClr>
              </a:outerShdw>
            </a:effectLst>
          </a:endParaRPr>
        </a:p>
      </dgm:t>
    </dgm:pt>
    <dgm:pt modelId="{E251AFBA-402D-4EA0-9064-D03982EE6989}" type="parTrans" cxnId="{63C133C6-D4BE-47D6-9062-8E0B8655045C}">
      <dgm:prSet/>
      <dgm:spPr/>
      <dgm:t>
        <a:bodyPr/>
        <a:lstStyle/>
        <a:p>
          <a:endParaRPr lang="en-US"/>
        </a:p>
      </dgm:t>
    </dgm:pt>
    <dgm:pt modelId="{1B963F68-2A97-41EF-AC23-5CA5145AB0FF}" type="sibTrans" cxnId="{63C133C6-D4BE-47D6-9062-8E0B8655045C}">
      <dgm:prSet/>
      <dgm:spPr/>
      <dgm:t>
        <a:bodyPr/>
        <a:lstStyle/>
        <a:p>
          <a:endParaRPr lang="en-US"/>
        </a:p>
      </dgm:t>
    </dgm:pt>
    <dgm:pt modelId="{23F96FEE-D8FA-4366-9B29-C3F0CA19D93C}">
      <dgm:prSet phldrT="[Text]" custT="1"/>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n-US" sz="1600" b="1" cap="none" spc="0" dirty="0">
            <a:ln w="10160">
              <a:prstDash val="solid"/>
            </a:ln>
            <a:solidFill>
              <a:schemeClr val="tx1"/>
            </a:solidFill>
            <a:effectLst>
              <a:outerShdw blurRad="38100" dist="22860" dir="5400000" algn="tl" rotWithShape="0">
                <a:srgbClr val="000000">
                  <a:alpha val="30000"/>
                </a:srgbClr>
              </a:outerShdw>
            </a:effectLst>
          </a:endParaRPr>
        </a:p>
      </dgm:t>
    </dgm:pt>
    <dgm:pt modelId="{1201EF75-3049-4F9A-BDDE-049D974C276D}" type="parTrans" cxnId="{7928507A-6189-4E4C-9D10-050BE84C8306}">
      <dgm:prSet/>
      <dgm:spPr/>
      <dgm:t>
        <a:bodyPr/>
        <a:lstStyle/>
        <a:p>
          <a:endParaRPr lang="en-US"/>
        </a:p>
      </dgm:t>
    </dgm:pt>
    <dgm:pt modelId="{F580B732-596B-4403-A0DF-760BAF0F5EDC}" type="sibTrans" cxnId="{7928507A-6189-4E4C-9D10-050BE84C8306}">
      <dgm:prSet/>
      <dgm:spPr/>
      <dgm:t>
        <a:bodyPr/>
        <a:lstStyle/>
        <a:p>
          <a:endParaRPr lang="en-US"/>
        </a:p>
      </dgm:t>
    </dgm:pt>
    <dgm:pt modelId="{5D8BB60E-D5E3-4326-B634-7AC088AEB8C3}">
      <dgm:prSet phldrT="[Text]" phldr="1"/>
      <dgm:spPr/>
      <dgm:t>
        <a:bodyPr/>
        <a:lstStyle/>
        <a:p>
          <a:endParaRPr lang="en-US"/>
        </a:p>
      </dgm:t>
    </dgm:pt>
    <dgm:pt modelId="{8FFD8B8F-2AA0-440C-9EC7-D6E2594E230E}" type="parTrans" cxnId="{9AD556F0-2CF3-4068-9FBE-E0EAB782EEEC}">
      <dgm:prSet/>
      <dgm:spPr/>
      <dgm:t>
        <a:bodyPr/>
        <a:lstStyle/>
        <a:p>
          <a:endParaRPr lang="en-US"/>
        </a:p>
      </dgm:t>
    </dgm:pt>
    <dgm:pt modelId="{A8E9ED9C-A2EB-4A1A-B03E-A2741EB291EA}" type="sibTrans" cxnId="{9AD556F0-2CF3-4068-9FBE-E0EAB782EEEC}">
      <dgm:prSet/>
      <dgm:spPr/>
      <dgm:t>
        <a:bodyPr/>
        <a:lstStyle/>
        <a:p>
          <a:endParaRPr lang="en-US"/>
        </a:p>
      </dgm:t>
    </dgm:pt>
    <dgm:pt modelId="{439EE938-A776-423A-98C7-59286B80760B}">
      <dgm:prSet phldrT="[Text]" phldr="1"/>
      <dgm:spPr/>
      <dgm:t>
        <a:bodyPr/>
        <a:lstStyle/>
        <a:p>
          <a:endParaRPr lang="en-US"/>
        </a:p>
      </dgm:t>
    </dgm:pt>
    <dgm:pt modelId="{8247D44D-549A-4B04-9C33-06857F5803B8}" type="parTrans" cxnId="{5AC0BDFF-F0E3-43B4-B917-140BE9B518B3}">
      <dgm:prSet/>
      <dgm:spPr/>
      <dgm:t>
        <a:bodyPr/>
        <a:lstStyle/>
        <a:p>
          <a:endParaRPr lang="en-US"/>
        </a:p>
      </dgm:t>
    </dgm:pt>
    <dgm:pt modelId="{4B45C974-5AD5-452D-907E-DC5979A051DD}" type="sibTrans" cxnId="{5AC0BDFF-F0E3-43B4-B917-140BE9B518B3}">
      <dgm:prSet/>
      <dgm:spPr/>
      <dgm:t>
        <a:bodyPr/>
        <a:lstStyle/>
        <a:p>
          <a:endParaRPr lang="en-US"/>
        </a:p>
      </dgm:t>
    </dgm:pt>
    <dgm:pt modelId="{11E5C280-70F6-4E68-987A-DB67A6FE3439}">
      <dgm:prSet custT="1"/>
      <dgm:spPr>
        <a:blipFill dpi="0" rotWithShape="0">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t>
        <a:bodyPr/>
        <a:lstStyle/>
        <a:p>
          <a:br>
            <a:rPr lang="en-US" sz="1600" b="1"/>
          </a:br>
          <a:br>
            <a:rPr lang="en-US" sz="1600" b="1"/>
          </a:br>
          <a:endParaRPr lang="en-US" sz="1600" b="1" dirty="0">
            <a:ln/>
            <a:solidFill>
              <a:schemeClr val="tx1"/>
            </a:solidFill>
          </a:endParaRPr>
        </a:p>
      </dgm:t>
    </dgm:pt>
    <dgm:pt modelId="{BD173048-EBF3-41F8-A0F6-93A3342D16D9}" type="parTrans" cxnId="{A46EBB74-5F5B-42D5-B3E5-57FEB543D415}">
      <dgm:prSet/>
      <dgm:spPr/>
      <dgm:t>
        <a:bodyPr/>
        <a:lstStyle/>
        <a:p>
          <a:endParaRPr lang="en-US"/>
        </a:p>
      </dgm:t>
    </dgm:pt>
    <dgm:pt modelId="{0AE699EA-81DF-47A6-8438-BEBD3E26B8C4}" type="sibTrans" cxnId="{A46EBB74-5F5B-42D5-B3E5-57FEB543D415}">
      <dgm:prSet/>
      <dgm:spPr/>
      <dgm:t>
        <a:bodyPr/>
        <a:lstStyle/>
        <a:p>
          <a:endParaRPr lang="en-US"/>
        </a:p>
      </dgm:t>
    </dgm:pt>
    <dgm:pt modelId="{B4A0DEB5-6779-432D-90DD-60CC1AB67CC8}">
      <dgm:prSet custT="1"/>
      <dgm:spPr>
        <a:blipFill dpi="0" rotWithShape="0">
          <a:blip xmlns:r="http://schemas.openxmlformats.org/officeDocument/2006/relationships" r:embed="rId9">
            <a:alphaModFix amt="73000"/>
            <a:extLst>
              <a:ext uri="{28A0092B-C50C-407E-A947-70E740481C1C}">
                <a14:useLocalDpi xmlns:a14="http://schemas.microsoft.com/office/drawing/2010/main" val="0"/>
              </a:ext>
            </a:extLst>
          </a:blip>
          <a:srcRect/>
          <a:stretch>
            <a:fillRect/>
          </a:stretch>
        </a:blipFill>
      </dgm:spPr>
      <dgm:t>
        <a:bodyPr/>
        <a:lstStyle/>
        <a:p>
          <a:endParaRPr lang="en-US" sz="1600" b="1" cap="none" spc="0" dirty="0">
            <a:ln w="10160">
              <a:prstDash val="solid"/>
            </a:ln>
            <a:solidFill>
              <a:schemeClr val="tx1"/>
            </a:solidFill>
            <a:effectLst>
              <a:outerShdw blurRad="38100" dist="22860" dir="5400000" algn="tl" rotWithShape="0">
                <a:srgbClr val="000000">
                  <a:alpha val="30000"/>
                </a:srgbClr>
              </a:outerShdw>
            </a:effectLst>
          </a:endParaRPr>
        </a:p>
      </dgm:t>
    </dgm:pt>
    <dgm:pt modelId="{DEB1AC31-B0DB-4B86-B189-577769824F41}" type="parTrans" cxnId="{6D0A61ED-558E-4B09-AAB6-F48926DF21B1}">
      <dgm:prSet/>
      <dgm:spPr/>
      <dgm:t>
        <a:bodyPr/>
        <a:lstStyle/>
        <a:p>
          <a:endParaRPr lang="en-US"/>
        </a:p>
      </dgm:t>
    </dgm:pt>
    <dgm:pt modelId="{67CE8B44-DCD1-40A0-A2EF-30271BD74DEC}" type="sibTrans" cxnId="{6D0A61ED-558E-4B09-AAB6-F48926DF21B1}">
      <dgm:prSet/>
      <dgm:spPr/>
      <dgm:t>
        <a:bodyPr/>
        <a:lstStyle/>
        <a:p>
          <a:endParaRPr lang="en-US"/>
        </a:p>
      </dgm:t>
    </dgm:pt>
    <dgm:pt modelId="{E18A4171-7018-414B-889D-AEBF8E4AFF12}">
      <dgm:prSet/>
      <dgm:spPr/>
      <dgm:t>
        <a:bodyPr/>
        <a:lstStyle/>
        <a:p>
          <a:endParaRPr lang="en-US"/>
        </a:p>
      </dgm:t>
    </dgm:pt>
    <dgm:pt modelId="{3E55E591-EE6A-4DC6-B16B-BBB9E5B2616C}" type="parTrans" cxnId="{A0E07AFE-49E9-4CE1-88D5-3F20DB2E1869}">
      <dgm:prSet/>
      <dgm:spPr/>
      <dgm:t>
        <a:bodyPr/>
        <a:lstStyle/>
        <a:p>
          <a:endParaRPr lang="en-US"/>
        </a:p>
      </dgm:t>
    </dgm:pt>
    <dgm:pt modelId="{5A3EDA24-4585-4533-AB4F-267C4FB22AA8}" type="sibTrans" cxnId="{A0E07AFE-49E9-4CE1-88D5-3F20DB2E1869}">
      <dgm:prSet/>
      <dgm:spPr/>
      <dgm:t>
        <a:bodyPr/>
        <a:lstStyle/>
        <a:p>
          <a:endParaRPr lang="en-US"/>
        </a:p>
      </dgm:t>
    </dgm:pt>
    <dgm:pt modelId="{436FA381-95F6-47E4-8072-A3FFA60CB7B4}">
      <dgm:prSet/>
      <dgm:spPr/>
      <dgm:t>
        <a:bodyPr/>
        <a:lstStyle/>
        <a:p>
          <a:endParaRPr lang="en-US"/>
        </a:p>
      </dgm:t>
    </dgm:pt>
    <dgm:pt modelId="{1A53C8CE-6217-47AD-B363-3A87156984A7}" type="parTrans" cxnId="{F5C587AD-3BF3-4CB5-8C44-1A54B7CEA9A7}">
      <dgm:prSet/>
      <dgm:spPr/>
      <dgm:t>
        <a:bodyPr/>
        <a:lstStyle/>
        <a:p>
          <a:endParaRPr lang="en-US"/>
        </a:p>
      </dgm:t>
    </dgm:pt>
    <dgm:pt modelId="{7CDD7412-2C8D-481D-BB79-266942060C60}" type="sibTrans" cxnId="{F5C587AD-3BF3-4CB5-8C44-1A54B7CEA9A7}">
      <dgm:prSet/>
      <dgm:spPr/>
      <dgm:t>
        <a:bodyPr/>
        <a:lstStyle/>
        <a:p>
          <a:endParaRPr lang="en-US"/>
        </a:p>
      </dgm:t>
    </dgm:pt>
    <dgm:pt modelId="{D7DC76E0-58CD-42CD-8F34-339437954124}" type="pres">
      <dgm:prSet presAssocID="{725A7B9B-106C-40D0-97E0-A34F1AC788B6}" presName="Name0" presStyleCnt="0">
        <dgm:presLayoutVars>
          <dgm:chMax val="1"/>
          <dgm:chPref val="1"/>
          <dgm:dir/>
          <dgm:animOne val="branch"/>
          <dgm:animLvl val="lvl"/>
        </dgm:presLayoutVars>
      </dgm:prSet>
      <dgm:spPr/>
    </dgm:pt>
    <dgm:pt modelId="{F089C3AA-AE42-45DA-ABF9-3ED345578310}" type="pres">
      <dgm:prSet presAssocID="{E1F238B8-CF37-48E7-9C19-29469E13EFA7}" presName="Parent" presStyleLbl="node0" presStyleIdx="0" presStyleCnt="1" custLinFactNeighborX="1845" custLinFactNeighborY="-5470">
        <dgm:presLayoutVars>
          <dgm:chMax val="6"/>
          <dgm:chPref val="6"/>
        </dgm:presLayoutVars>
      </dgm:prSet>
      <dgm:spPr>
        <a:prstGeom prst="ellipse">
          <a:avLst/>
        </a:prstGeom>
      </dgm:spPr>
    </dgm:pt>
    <dgm:pt modelId="{7630E553-0067-465C-98C3-BD1FCBD21552}" type="pres">
      <dgm:prSet presAssocID="{B6E8A521-FB89-42D7-B3D7-BB05AC8AB355}" presName="Accent1" presStyleCnt="0"/>
      <dgm:spPr/>
    </dgm:pt>
    <dgm:pt modelId="{A6208701-7B16-49CC-9259-E3969CDC9270}" type="pres">
      <dgm:prSet presAssocID="{B6E8A521-FB89-42D7-B3D7-BB05AC8AB355}" presName="Accent" presStyleLbl="bgShp" presStyleIdx="0" presStyleCnt="6"/>
      <dgm:spPr/>
    </dgm:pt>
    <dgm:pt modelId="{B6B9101A-C6BA-4B03-B4E6-F7F7551F6043}" type="pres">
      <dgm:prSet presAssocID="{B6E8A521-FB89-42D7-B3D7-BB05AC8AB355}" presName="Child1" presStyleLbl="node1" presStyleIdx="0" presStyleCnt="6">
        <dgm:presLayoutVars>
          <dgm:chMax val="0"/>
          <dgm:chPref val="0"/>
          <dgm:bulletEnabled val="1"/>
        </dgm:presLayoutVars>
      </dgm:prSet>
      <dgm:spPr>
        <a:prstGeom prst="ellipse">
          <a:avLst/>
        </a:prstGeom>
      </dgm:spPr>
    </dgm:pt>
    <dgm:pt modelId="{66929707-084A-4556-98EC-BE9D01E029C4}" type="pres">
      <dgm:prSet presAssocID="{D96640AB-3482-4AF9-81E0-F152EAB3EC3D}" presName="Accent2" presStyleCnt="0"/>
      <dgm:spPr/>
    </dgm:pt>
    <dgm:pt modelId="{2B03E106-924B-461E-8F43-7C4D61D15740}" type="pres">
      <dgm:prSet presAssocID="{D96640AB-3482-4AF9-81E0-F152EAB3EC3D}" presName="Accent" presStyleLbl="bgShp" presStyleIdx="1" presStyleCnt="6"/>
      <dgm:spPr/>
    </dgm:pt>
    <dgm:pt modelId="{6AEA2DA7-9124-4783-8E75-5C7DBF0038B4}" type="pres">
      <dgm:prSet presAssocID="{D96640AB-3482-4AF9-81E0-F152EAB3EC3D}" presName="Child2" presStyleLbl="node1" presStyleIdx="1" presStyleCnt="6" custLinFactNeighborX="8838" custLinFactNeighborY="-3201">
        <dgm:presLayoutVars>
          <dgm:chMax val="0"/>
          <dgm:chPref val="0"/>
          <dgm:bulletEnabled val="1"/>
        </dgm:presLayoutVars>
      </dgm:prSet>
      <dgm:spPr>
        <a:prstGeom prst="ellipse">
          <a:avLst/>
        </a:prstGeom>
      </dgm:spPr>
    </dgm:pt>
    <dgm:pt modelId="{5B033019-EFEA-45BD-887A-25E555426FA4}" type="pres">
      <dgm:prSet presAssocID="{B4A0DEB5-6779-432D-90DD-60CC1AB67CC8}" presName="Accent3" presStyleCnt="0"/>
      <dgm:spPr/>
    </dgm:pt>
    <dgm:pt modelId="{F2F5FDCD-F96B-4B09-826B-7FB31AFDFA26}" type="pres">
      <dgm:prSet presAssocID="{B4A0DEB5-6779-432D-90DD-60CC1AB67CC8}" presName="Accent" presStyleLbl="bgShp" presStyleIdx="2" presStyleCnt="6" custLinFactNeighborX="2446" custLinFactNeighborY="10407"/>
      <dgm:spPr/>
    </dgm:pt>
    <dgm:pt modelId="{7648DFB2-3D15-49B8-AA13-CD88A3C51DDA}" type="pres">
      <dgm:prSet presAssocID="{B4A0DEB5-6779-432D-90DD-60CC1AB67CC8}" presName="Child3" presStyleLbl="node1" presStyleIdx="2" presStyleCnt="6" custLinFactNeighborX="4192" custLinFactNeighborY="3636">
        <dgm:presLayoutVars>
          <dgm:chMax val="0"/>
          <dgm:chPref val="0"/>
          <dgm:bulletEnabled val="1"/>
        </dgm:presLayoutVars>
      </dgm:prSet>
      <dgm:spPr>
        <a:prstGeom prst="ellipse">
          <a:avLst/>
        </a:prstGeom>
      </dgm:spPr>
    </dgm:pt>
    <dgm:pt modelId="{BD2346E8-95E8-46C0-AE8B-CA331E304A7F}" type="pres">
      <dgm:prSet presAssocID="{EC681148-1B90-4D49-91BD-BD56C8936329}" presName="Accent4" presStyleCnt="0"/>
      <dgm:spPr/>
    </dgm:pt>
    <dgm:pt modelId="{364852FA-8072-41B3-BF72-CFCDCD812953}" type="pres">
      <dgm:prSet presAssocID="{EC681148-1B90-4D49-91BD-BD56C8936329}" presName="Accent" presStyleLbl="bgShp" presStyleIdx="3" presStyleCnt="6"/>
      <dgm:spPr/>
    </dgm:pt>
    <dgm:pt modelId="{62728DBA-05CD-4428-B645-A147EB4CDC2D}" type="pres">
      <dgm:prSet presAssocID="{EC681148-1B90-4D49-91BD-BD56C8936329}" presName="Child4" presStyleLbl="node1" presStyleIdx="3" presStyleCnt="6" custLinFactNeighborX="1048" custLinFactNeighborY="1211">
        <dgm:presLayoutVars>
          <dgm:chMax val="0"/>
          <dgm:chPref val="0"/>
          <dgm:bulletEnabled val="1"/>
        </dgm:presLayoutVars>
      </dgm:prSet>
      <dgm:spPr>
        <a:prstGeom prst="ellipse">
          <a:avLst/>
        </a:prstGeom>
      </dgm:spPr>
    </dgm:pt>
    <dgm:pt modelId="{64F9EE97-E176-4C41-A149-A77BBD3ED43D}" type="pres">
      <dgm:prSet presAssocID="{23F96FEE-D8FA-4366-9B29-C3F0CA19D93C}" presName="Accent5" presStyleCnt="0"/>
      <dgm:spPr/>
    </dgm:pt>
    <dgm:pt modelId="{52BEF4DC-28EF-4DAA-BE49-2F0982866C6E}" type="pres">
      <dgm:prSet presAssocID="{23F96FEE-D8FA-4366-9B29-C3F0CA19D93C}" presName="Accent" presStyleLbl="bgShp" presStyleIdx="4" presStyleCnt="6"/>
      <dgm:spPr/>
    </dgm:pt>
    <dgm:pt modelId="{18CEEFA3-4D38-4178-A666-25F38477DF5B}" type="pres">
      <dgm:prSet presAssocID="{23F96FEE-D8FA-4366-9B29-C3F0CA19D93C}" presName="Child5" presStyleLbl="node1" presStyleIdx="4" presStyleCnt="6" custLinFactNeighborX="-4717" custLinFactNeighborY="606">
        <dgm:presLayoutVars>
          <dgm:chMax val="0"/>
          <dgm:chPref val="0"/>
          <dgm:bulletEnabled val="1"/>
        </dgm:presLayoutVars>
      </dgm:prSet>
      <dgm:spPr>
        <a:prstGeom prst="ellipse">
          <a:avLst/>
        </a:prstGeom>
      </dgm:spPr>
    </dgm:pt>
    <dgm:pt modelId="{D72CC521-954D-4544-A8A5-68626B1A1483}" type="pres">
      <dgm:prSet presAssocID="{11E5C280-70F6-4E68-987A-DB67A6FE3439}" presName="Accent6" presStyleCnt="0"/>
      <dgm:spPr/>
    </dgm:pt>
    <dgm:pt modelId="{B1530A4A-B701-492A-9A2E-F139FEBE9D9B}" type="pres">
      <dgm:prSet presAssocID="{11E5C280-70F6-4E68-987A-DB67A6FE3439}" presName="Accent" presStyleLbl="bgShp" presStyleIdx="5" presStyleCnt="6"/>
      <dgm:spPr/>
    </dgm:pt>
    <dgm:pt modelId="{DB782F10-EC10-4CA5-8F88-FA93FD097E98}" type="pres">
      <dgm:prSet presAssocID="{11E5C280-70F6-4E68-987A-DB67A6FE3439}" presName="Child6" presStyleLbl="node1" presStyleIdx="5" presStyleCnt="6" custLinFactNeighborX="-7860" custLinFactNeighborY="-2422">
        <dgm:presLayoutVars>
          <dgm:chMax val="0"/>
          <dgm:chPref val="0"/>
          <dgm:bulletEnabled val="1"/>
        </dgm:presLayoutVars>
      </dgm:prSet>
      <dgm:spPr>
        <a:prstGeom prst="ellipse">
          <a:avLst/>
        </a:prstGeom>
      </dgm:spPr>
    </dgm:pt>
  </dgm:ptLst>
  <dgm:cxnLst>
    <dgm:cxn modelId="{DE894A2E-E32D-4DCB-A56A-30347BEDF919}" srcId="{725A7B9B-106C-40D0-97E0-A34F1AC788B6}" destId="{E1F238B8-CF37-48E7-9C19-29469E13EFA7}" srcOrd="0" destOrd="0" parTransId="{19EB16CA-DD8A-4640-856D-17865B2A6F99}" sibTransId="{5FEC67B7-4A92-4D2F-9CC1-92DDFB797D4E}"/>
    <dgm:cxn modelId="{3DECBE50-D6BC-4B6C-94BF-345F505A64C4}" type="presOf" srcId="{EC681148-1B90-4D49-91BD-BD56C8936329}" destId="{62728DBA-05CD-4428-B645-A147EB4CDC2D}" srcOrd="0" destOrd="0" presId="urn:microsoft.com/office/officeart/2011/layout/HexagonRadial"/>
    <dgm:cxn modelId="{A46EBB74-5F5B-42D5-B3E5-57FEB543D415}" srcId="{E1F238B8-CF37-48E7-9C19-29469E13EFA7}" destId="{11E5C280-70F6-4E68-987A-DB67A6FE3439}" srcOrd="5" destOrd="0" parTransId="{BD173048-EBF3-41F8-A0F6-93A3342D16D9}" sibTransId="{0AE699EA-81DF-47A6-8438-BEBD3E26B8C4}"/>
    <dgm:cxn modelId="{7928507A-6189-4E4C-9D10-050BE84C8306}" srcId="{E1F238B8-CF37-48E7-9C19-29469E13EFA7}" destId="{23F96FEE-D8FA-4366-9B29-C3F0CA19D93C}" srcOrd="4" destOrd="0" parTransId="{1201EF75-3049-4F9A-BDDE-049D974C276D}" sibTransId="{F580B732-596B-4403-A0DF-760BAF0F5EDC}"/>
    <dgm:cxn modelId="{CFDAD085-932E-412B-86A1-7E591DBA87D6}" srcId="{E1F238B8-CF37-48E7-9C19-29469E13EFA7}" destId="{B6E8A521-FB89-42D7-B3D7-BB05AC8AB355}" srcOrd="0" destOrd="0" parTransId="{ED5F3F5C-3557-4637-9DB9-561DC3A09652}" sibTransId="{EDE0903B-F172-4D7C-BA06-6DBC78765094}"/>
    <dgm:cxn modelId="{34D0F58A-CC75-4FC8-BAEA-202D5B6B7CA9}" srcId="{E1F238B8-CF37-48E7-9C19-29469E13EFA7}" destId="{D96640AB-3482-4AF9-81E0-F152EAB3EC3D}" srcOrd="1" destOrd="0" parTransId="{002FE2B1-F602-4C02-94E9-D50A0B61117C}" sibTransId="{F6F69EC9-5D0F-4896-98D2-B735DC03D8FB}"/>
    <dgm:cxn modelId="{3BF45E92-8109-4541-BBA9-9EE68C8887DF}" type="presOf" srcId="{B4A0DEB5-6779-432D-90DD-60CC1AB67CC8}" destId="{7648DFB2-3D15-49B8-AA13-CD88A3C51DDA}" srcOrd="0" destOrd="0" presId="urn:microsoft.com/office/officeart/2011/layout/HexagonRadial"/>
    <dgm:cxn modelId="{C0FE27AD-25DC-485D-98A9-28673E828440}" type="presOf" srcId="{E1F238B8-CF37-48E7-9C19-29469E13EFA7}" destId="{F089C3AA-AE42-45DA-ABF9-3ED345578310}" srcOrd="0" destOrd="0" presId="urn:microsoft.com/office/officeart/2011/layout/HexagonRadial"/>
    <dgm:cxn modelId="{F5C587AD-3BF3-4CB5-8C44-1A54B7CEA9A7}" srcId="{725A7B9B-106C-40D0-97E0-A34F1AC788B6}" destId="{436FA381-95F6-47E4-8072-A3FFA60CB7B4}" srcOrd="2" destOrd="0" parTransId="{1A53C8CE-6217-47AD-B363-3A87156984A7}" sibTransId="{7CDD7412-2C8D-481D-BB79-266942060C60}"/>
    <dgm:cxn modelId="{63C133C6-D4BE-47D6-9062-8E0B8655045C}" srcId="{E1F238B8-CF37-48E7-9C19-29469E13EFA7}" destId="{EC681148-1B90-4D49-91BD-BD56C8936329}" srcOrd="3" destOrd="0" parTransId="{E251AFBA-402D-4EA0-9064-D03982EE6989}" sibTransId="{1B963F68-2A97-41EF-AC23-5CA5145AB0FF}"/>
    <dgm:cxn modelId="{0BAA09C8-3337-452D-AA60-C1B14698941D}" type="presOf" srcId="{B6E8A521-FB89-42D7-B3D7-BB05AC8AB355}" destId="{B6B9101A-C6BA-4B03-B4E6-F7F7551F6043}" srcOrd="0" destOrd="0" presId="urn:microsoft.com/office/officeart/2011/layout/HexagonRadial"/>
    <dgm:cxn modelId="{BB9576CB-899B-4A7E-9390-B94ABDE9864C}" type="presOf" srcId="{23F96FEE-D8FA-4366-9B29-C3F0CA19D93C}" destId="{18CEEFA3-4D38-4178-A666-25F38477DF5B}" srcOrd="0" destOrd="0" presId="urn:microsoft.com/office/officeart/2011/layout/HexagonRadial"/>
    <dgm:cxn modelId="{261AD1D8-FD08-4245-A3FF-2A45BBA4840F}" type="presOf" srcId="{725A7B9B-106C-40D0-97E0-A34F1AC788B6}" destId="{D7DC76E0-58CD-42CD-8F34-339437954124}" srcOrd="0" destOrd="0" presId="urn:microsoft.com/office/officeart/2011/layout/HexagonRadial"/>
    <dgm:cxn modelId="{63599DDB-FB78-4468-9348-26D372D42E91}" type="presOf" srcId="{11E5C280-70F6-4E68-987A-DB67A6FE3439}" destId="{DB782F10-EC10-4CA5-8F88-FA93FD097E98}" srcOrd="0" destOrd="0" presId="urn:microsoft.com/office/officeart/2011/layout/HexagonRadial"/>
    <dgm:cxn modelId="{87FF81EB-4AF9-4A37-81AA-5436D275B3D9}" type="presOf" srcId="{D96640AB-3482-4AF9-81E0-F152EAB3EC3D}" destId="{6AEA2DA7-9124-4783-8E75-5C7DBF0038B4}" srcOrd="0" destOrd="0" presId="urn:microsoft.com/office/officeart/2011/layout/HexagonRadial"/>
    <dgm:cxn modelId="{6D0A61ED-558E-4B09-AAB6-F48926DF21B1}" srcId="{E1F238B8-CF37-48E7-9C19-29469E13EFA7}" destId="{B4A0DEB5-6779-432D-90DD-60CC1AB67CC8}" srcOrd="2" destOrd="0" parTransId="{DEB1AC31-B0DB-4B86-B189-577769824F41}" sibTransId="{67CE8B44-DCD1-40A0-A2EF-30271BD74DEC}"/>
    <dgm:cxn modelId="{9AD556F0-2CF3-4068-9FBE-E0EAB782EEEC}" srcId="{E1F238B8-CF37-48E7-9C19-29469E13EFA7}" destId="{5D8BB60E-D5E3-4326-B634-7AC088AEB8C3}" srcOrd="6" destOrd="0" parTransId="{8FFD8B8F-2AA0-440C-9EC7-D6E2594E230E}" sibTransId="{A8E9ED9C-A2EB-4A1A-B03E-A2741EB291EA}"/>
    <dgm:cxn modelId="{A0E07AFE-49E9-4CE1-88D5-3F20DB2E1869}" srcId="{725A7B9B-106C-40D0-97E0-A34F1AC788B6}" destId="{E18A4171-7018-414B-889D-AEBF8E4AFF12}" srcOrd="1" destOrd="0" parTransId="{3E55E591-EE6A-4DC6-B16B-BBB9E5B2616C}" sibTransId="{5A3EDA24-4585-4533-AB4F-267C4FB22AA8}"/>
    <dgm:cxn modelId="{5AC0BDFF-F0E3-43B4-B917-140BE9B518B3}" srcId="{E1F238B8-CF37-48E7-9C19-29469E13EFA7}" destId="{439EE938-A776-423A-98C7-59286B80760B}" srcOrd="7" destOrd="0" parTransId="{8247D44D-549A-4B04-9C33-06857F5803B8}" sibTransId="{4B45C974-5AD5-452D-907E-DC5979A051DD}"/>
    <dgm:cxn modelId="{7EF80784-1EEB-4E72-8E33-74F9EF85CEFD}" type="presParOf" srcId="{D7DC76E0-58CD-42CD-8F34-339437954124}" destId="{F089C3AA-AE42-45DA-ABF9-3ED345578310}" srcOrd="0" destOrd="0" presId="urn:microsoft.com/office/officeart/2011/layout/HexagonRadial"/>
    <dgm:cxn modelId="{24D568AB-5E42-4999-ADC1-D779D72FA419}" type="presParOf" srcId="{D7DC76E0-58CD-42CD-8F34-339437954124}" destId="{7630E553-0067-465C-98C3-BD1FCBD21552}" srcOrd="1" destOrd="0" presId="urn:microsoft.com/office/officeart/2011/layout/HexagonRadial"/>
    <dgm:cxn modelId="{1371AF28-4C25-48F3-A02E-0B8BD3521CF5}" type="presParOf" srcId="{7630E553-0067-465C-98C3-BD1FCBD21552}" destId="{A6208701-7B16-49CC-9259-E3969CDC9270}" srcOrd="0" destOrd="0" presId="urn:microsoft.com/office/officeart/2011/layout/HexagonRadial"/>
    <dgm:cxn modelId="{EFE507CB-D54F-4FB2-962A-5E129A892455}" type="presParOf" srcId="{D7DC76E0-58CD-42CD-8F34-339437954124}" destId="{B6B9101A-C6BA-4B03-B4E6-F7F7551F6043}" srcOrd="2" destOrd="0" presId="urn:microsoft.com/office/officeart/2011/layout/HexagonRadial"/>
    <dgm:cxn modelId="{70FC34B2-6183-4554-B300-2069FFBA192F}" type="presParOf" srcId="{D7DC76E0-58CD-42CD-8F34-339437954124}" destId="{66929707-084A-4556-98EC-BE9D01E029C4}" srcOrd="3" destOrd="0" presId="urn:microsoft.com/office/officeart/2011/layout/HexagonRadial"/>
    <dgm:cxn modelId="{5861680F-7270-441C-8C2F-FF7E45FB1E96}" type="presParOf" srcId="{66929707-084A-4556-98EC-BE9D01E029C4}" destId="{2B03E106-924B-461E-8F43-7C4D61D15740}" srcOrd="0" destOrd="0" presId="urn:microsoft.com/office/officeart/2011/layout/HexagonRadial"/>
    <dgm:cxn modelId="{454A7AF1-88CF-402E-AC52-9DD0D18806C6}" type="presParOf" srcId="{D7DC76E0-58CD-42CD-8F34-339437954124}" destId="{6AEA2DA7-9124-4783-8E75-5C7DBF0038B4}" srcOrd="4" destOrd="0" presId="urn:microsoft.com/office/officeart/2011/layout/HexagonRadial"/>
    <dgm:cxn modelId="{C4CD9100-00B0-4A59-8713-995A22BBD814}" type="presParOf" srcId="{D7DC76E0-58CD-42CD-8F34-339437954124}" destId="{5B033019-EFEA-45BD-887A-25E555426FA4}" srcOrd="5" destOrd="0" presId="urn:microsoft.com/office/officeart/2011/layout/HexagonRadial"/>
    <dgm:cxn modelId="{7D104D89-CF04-4363-9D80-F15033FD5E9F}" type="presParOf" srcId="{5B033019-EFEA-45BD-887A-25E555426FA4}" destId="{F2F5FDCD-F96B-4B09-826B-7FB31AFDFA26}" srcOrd="0" destOrd="0" presId="urn:microsoft.com/office/officeart/2011/layout/HexagonRadial"/>
    <dgm:cxn modelId="{4619EF69-EA0E-4124-BAE1-4057700625E1}" type="presParOf" srcId="{D7DC76E0-58CD-42CD-8F34-339437954124}" destId="{7648DFB2-3D15-49B8-AA13-CD88A3C51DDA}" srcOrd="6" destOrd="0" presId="urn:microsoft.com/office/officeart/2011/layout/HexagonRadial"/>
    <dgm:cxn modelId="{31CD0753-FF67-418B-BF01-943DAB1100F7}" type="presParOf" srcId="{D7DC76E0-58CD-42CD-8F34-339437954124}" destId="{BD2346E8-95E8-46C0-AE8B-CA331E304A7F}" srcOrd="7" destOrd="0" presId="urn:microsoft.com/office/officeart/2011/layout/HexagonRadial"/>
    <dgm:cxn modelId="{785B5811-814E-4536-966C-F5775D4979BD}" type="presParOf" srcId="{BD2346E8-95E8-46C0-AE8B-CA331E304A7F}" destId="{364852FA-8072-41B3-BF72-CFCDCD812953}" srcOrd="0" destOrd="0" presId="urn:microsoft.com/office/officeart/2011/layout/HexagonRadial"/>
    <dgm:cxn modelId="{41385DB4-AAFF-496B-9C15-569295301106}" type="presParOf" srcId="{D7DC76E0-58CD-42CD-8F34-339437954124}" destId="{62728DBA-05CD-4428-B645-A147EB4CDC2D}" srcOrd="8" destOrd="0" presId="urn:microsoft.com/office/officeart/2011/layout/HexagonRadial"/>
    <dgm:cxn modelId="{DF58DB87-FEA9-4823-A329-FB90ABEB112D}" type="presParOf" srcId="{D7DC76E0-58CD-42CD-8F34-339437954124}" destId="{64F9EE97-E176-4C41-A149-A77BBD3ED43D}" srcOrd="9" destOrd="0" presId="urn:microsoft.com/office/officeart/2011/layout/HexagonRadial"/>
    <dgm:cxn modelId="{1E70F835-C0A6-4542-8C2B-75F0F946F209}" type="presParOf" srcId="{64F9EE97-E176-4C41-A149-A77BBD3ED43D}" destId="{52BEF4DC-28EF-4DAA-BE49-2F0982866C6E}" srcOrd="0" destOrd="0" presId="urn:microsoft.com/office/officeart/2011/layout/HexagonRadial"/>
    <dgm:cxn modelId="{54081755-CA05-42FC-9A0C-DC83A2DFA417}" type="presParOf" srcId="{D7DC76E0-58CD-42CD-8F34-339437954124}" destId="{18CEEFA3-4D38-4178-A666-25F38477DF5B}" srcOrd="10" destOrd="0" presId="urn:microsoft.com/office/officeart/2011/layout/HexagonRadial"/>
    <dgm:cxn modelId="{505B865E-FD5E-4A8E-B5CE-1F4B00D3CE6B}" type="presParOf" srcId="{D7DC76E0-58CD-42CD-8F34-339437954124}" destId="{D72CC521-954D-4544-A8A5-68626B1A1483}" srcOrd="11" destOrd="0" presId="urn:microsoft.com/office/officeart/2011/layout/HexagonRadial"/>
    <dgm:cxn modelId="{AF2E2C8E-4AD1-4426-88C3-DB40FA995CAC}" type="presParOf" srcId="{D72CC521-954D-4544-A8A5-68626B1A1483}" destId="{B1530A4A-B701-492A-9A2E-F139FEBE9D9B}" srcOrd="0" destOrd="0" presId="urn:microsoft.com/office/officeart/2011/layout/HexagonRadial"/>
    <dgm:cxn modelId="{13AB8509-5B00-412B-AB2E-7C61C3A60FAA}" type="presParOf" srcId="{D7DC76E0-58CD-42CD-8F34-339437954124}" destId="{DB782F10-EC10-4CA5-8F88-FA93FD097E9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17C24-92DD-4C32-827D-3DE089323647}">
      <dsp:nvSpPr>
        <dsp:cNvPr id="0" name=""/>
        <dsp:cNvSpPr/>
      </dsp:nvSpPr>
      <dsp:spPr>
        <a:xfrm>
          <a:off x="1571870" y="592189"/>
          <a:ext cx="1098465" cy="65030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rPr>
            <a:t>Own it</a:t>
          </a:r>
        </a:p>
      </dsp:txBody>
      <dsp:txXfrm>
        <a:off x="1603615" y="623934"/>
        <a:ext cx="1034975" cy="586819"/>
      </dsp:txXfrm>
    </dsp:sp>
    <dsp:sp modelId="{CF318AB0-3359-479E-AB57-2ECB8EA3D74F}">
      <dsp:nvSpPr>
        <dsp:cNvPr id="0" name=""/>
        <dsp:cNvSpPr/>
      </dsp:nvSpPr>
      <dsp:spPr>
        <a:xfrm>
          <a:off x="385931" y="917344"/>
          <a:ext cx="3470343" cy="3470343"/>
        </a:xfrm>
        <a:custGeom>
          <a:avLst/>
          <a:gdLst/>
          <a:ahLst/>
          <a:cxnLst/>
          <a:rect l="0" t="0" r="0" b="0"/>
          <a:pathLst>
            <a:path>
              <a:moveTo>
                <a:pt x="2286729" y="89995"/>
              </a:moveTo>
              <a:arcTo wR="1735171" hR="1735171" stAng="17312048" swAng="476459"/>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6D7CF48-1B38-4070-8C2D-7C01566268E4}">
      <dsp:nvSpPr>
        <dsp:cNvPr id="0" name=""/>
        <dsp:cNvSpPr/>
      </dsp:nvSpPr>
      <dsp:spPr>
        <a:xfrm>
          <a:off x="2798821" y="1100409"/>
          <a:ext cx="1098465" cy="650309"/>
        </a:xfrm>
        <a:prstGeom prst="roundRect">
          <a:avLst/>
        </a:prstGeom>
        <a:gradFill rotWithShape="0">
          <a:gsLst>
            <a:gs pos="0">
              <a:schemeClr val="accent5">
                <a:hueOff val="-1050478"/>
                <a:satOff val="-1461"/>
                <a:lumOff val="-560"/>
                <a:alphaOff val="0"/>
                <a:satMod val="103000"/>
                <a:lumMod val="102000"/>
                <a:tint val="94000"/>
              </a:schemeClr>
            </a:gs>
            <a:gs pos="50000">
              <a:schemeClr val="accent5">
                <a:hueOff val="-1050478"/>
                <a:satOff val="-1461"/>
                <a:lumOff val="-560"/>
                <a:alphaOff val="0"/>
                <a:satMod val="110000"/>
                <a:lumMod val="100000"/>
                <a:shade val="100000"/>
              </a:schemeClr>
            </a:gs>
            <a:gs pos="100000">
              <a:schemeClr val="accent5">
                <a:hueOff val="-1050478"/>
                <a:satOff val="-1461"/>
                <a:lumOff val="-5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rPr>
            <a:t>Get it right </a:t>
          </a:r>
        </a:p>
      </dsp:txBody>
      <dsp:txXfrm>
        <a:off x="2830566" y="1132154"/>
        <a:ext cx="1034975" cy="586819"/>
      </dsp:txXfrm>
    </dsp:sp>
    <dsp:sp modelId="{3C2510C6-9E89-4E19-9A1B-6C05E58AB5D4}">
      <dsp:nvSpPr>
        <dsp:cNvPr id="0" name=""/>
        <dsp:cNvSpPr/>
      </dsp:nvSpPr>
      <dsp:spPr>
        <a:xfrm>
          <a:off x="385931" y="917344"/>
          <a:ext cx="3470343" cy="3470343"/>
        </a:xfrm>
        <a:custGeom>
          <a:avLst/>
          <a:gdLst/>
          <a:ahLst/>
          <a:cxnLst/>
          <a:rect l="0" t="0" r="0" b="0"/>
          <a:pathLst>
            <a:path>
              <a:moveTo>
                <a:pt x="3220798" y="838659"/>
              </a:moveTo>
              <a:arcTo wR="1735171" hR="1735171" stAng="19733449" swAng="1206277"/>
            </a:path>
          </a:pathLst>
        </a:custGeom>
        <a:noFill/>
        <a:ln w="6350" cap="flat" cmpd="sng" algn="ctr">
          <a:solidFill>
            <a:schemeClr val="accent5">
              <a:hueOff val="-1050478"/>
              <a:satOff val="-1461"/>
              <a:lumOff val="-56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47C5DE3-61A2-4B9D-8821-E228BE3B967B}">
      <dsp:nvSpPr>
        <dsp:cNvPr id="0" name=""/>
        <dsp:cNvSpPr/>
      </dsp:nvSpPr>
      <dsp:spPr>
        <a:xfrm>
          <a:off x="3307041" y="2327361"/>
          <a:ext cx="1098465" cy="650309"/>
        </a:xfrm>
        <a:prstGeom prst="roundRect">
          <a:avLst/>
        </a:prstGeom>
        <a:gradFill rotWithShape="0">
          <a:gsLst>
            <a:gs pos="0">
              <a:schemeClr val="accent5">
                <a:hueOff val="-2100956"/>
                <a:satOff val="-2922"/>
                <a:lumOff val="-1121"/>
                <a:alphaOff val="0"/>
                <a:satMod val="103000"/>
                <a:lumMod val="102000"/>
                <a:tint val="94000"/>
              </a:schemeClr>
            </a:gs>
            <a:gs pos="50000">
              <a:schemeClr val="accent5">
                <a:hueOff val="-2100956"/>
                <a:satOff val="-2922"/>
                <a:lumOff val="-1121"/>
                <a:alphaOff val="0"/>
                <a:satMod val="110000"/>
                <a:lumMod val="100000"/>
                <a:shade val="100000"/>
              </a:schemeClr>
            </a:gs>
            <a:gs pos="100000">
              <a:schemeClr val="accent5">
                <a:hueOff val="-2100956"/>
                <a:satOff val="-2922"/>
                <a:lumOff val="-112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rPr>
            <a:t>Disagree without being disagreeable</a:t>
          </a:r>
        </a:p>
      </dsp:txBody>
      <dsp:txXfrm>
        <a:off x="3338786" y="2359106"/>
        <a:ext cx="1034975" cy="586819"/>
      </dsp:txXfrm>
    </dsp:sp>
    <dsp:sp modelId="{B3B19101-841E-4D24-94F9-9099F8151AEE}">
      <dsp:nvSpPr>
        <dsp:cNvPr id="0" name=""/>
        <dsp:cNvSpPr/>
      </dsp:nvSpPr>
      <dsp:spPr>
        <a:xfrm>
          <a:off x="385931" y="917344"/>
          <a:ext cx="3470343" cy="3470343"/>
        </a:xfrm>
        <a:custGeom>
          <a:avLst/>
          <a:gdLst/>
          <a:ahLst/>
          <a:cxnLst/>
          <a:rect l="0" t="0" r="0" b="0"/>
          <a:pathLst>
            <a:path>
              <a:moveTo>
                <a:pt x="3438423" y="2066464"/>
              </a:moveTo>
              <a:arcTo wR="1735171" hR="1735171" stAng="660417" swAng="1220519"/>
            </a:path>
          </a:pathLst>
        </a:custGeom>
        <a:noFill/>
        <a:ln w="6350" cap="flat" cmpd="sng" algn="ctr">
          <a:solidFill>
            <a:schemeClr val="accent5">
              <a:hueOff val="-2100956"/>
              <a:satOff val="-2922"/>
              <a:lumOff val="-1121"/>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6BAFC8-6CE1-4BD0-816C-E8E717347E43}">
      <dsp:nvSpPr>
        <dsp:cNvPr id="0" name=""/>
        <dsp:cNvSpPr/>
      </dsp:nvSpPr>
      <dsp:spPr>
        <a:xfrm>
          <a:off x="2836066" y="3560569"/>
          <a:ext cx="1023976" cy="637796"/>
        </a:xfrm>
        <a:prstGeom prst="roundRect">
          <a:avLst/>
        </a:prstGeom>
        <a:gradFill rotWithShape="0">
          <a:gsLst>
            <a:gs pos="0">
              <a:schemeClr val="accent5">
                <a:hueOff val="-3151433"/>
                <a:satOff val="-4383"/>
                <a:lumOff val="-1681"/>
                <a:alphaOff val="0"/>
                <a:satMod val="103000"/>
                <a:lumMod val="102000"/>
                <a:tint val="94000"/>
              </a:schemeClr>
            </a:gs>
            <a:gs pos="50000">
              <a:schemeClr val="accent5">
                <a:hueOff val="-3151433"/>
                <a:satOff val="-4383"/>
                <a:lumOff val="-1681"/>
                <a:alphaOff val="0"/>
                <a:satMod val="110000"/>
                <a:lumMod val="100000"/>
                <a:shade val="100000"/>
              </a:schemeClr>
            </a:gs>
            <a:gs pos="100000">
              <a:schemeClr val="accent5">
                <a:hueOff val="-3151433"/>
                <a:satOff val="-4383"/>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rPr>
            <a:t>Loyal opposition and unity of command</a:t>
          </a:r>
        </a:p>
      </dsp:txBody>
      <dsp:txXfrm>
        <a:off x="2867201" y="3591704"/>
        <a:ext cx="961706" cy="575526"/>
      </dsp:txXfrm>
    </dsp:sp>
    <dsp:sp modelId="{E266F1A9-6D88-4944-B19F-26651A413C01}">
      <dsp:nvSpPr>
        <dsp:cNvPr id="0" name=""/>
        <dsp:cNvSpPr/>
      </dsp:nvSpPr>
      <dsp:spPr>
        <a:xfrm>
          <a:off x="385931" y="917344"/>
          <a:ext cx="3470343" cy="3470343"/>
        </a:xfrm>
        <a:custGeom>
          <a:avLst/>
          <a:gdLst/>
          <a:ahLst/>
          <a:cxnLst/>
          <a:rect l="0" t="0" r="0" b="0"/>
          <a:pathLst>
            <a:path>
              <a:moveTo>
                <a:pt x="2521005" y="3282196"/>
              </a:moveTo>
              <a:arcTo wR="1735171" hR="1735171" stAng="3784262" swAng="503416"/>
            </a:path>
          </a:pathLst>
        </a:custGeom>
        <a:noFill/>
        <a:ln w="6350" cap="flat" cmpd="sng" algn="ctr">
          <a:solidFill>
            <a:schemeClr val="accent5">
              <a:hueOff val="-3151433"/>
              <a:satOff val="-4383"/>
              <a:lumOff val="-1681"/>
              <a:alphaOff val="0"/>
            </a:schemeClr>
          </a:solidFill>
          <a:prstDash val="solid"/>
          <a:miter lim="800000"/>
        </a:ln>
        <a:effectLst/>
      </dsp:spPr>
      <dsp:style>
        <a:lnRef idx="1">
          <a:scrgbClr r="0" g="0" b="0"/>
        </a:lnRef>
        <a:fillRef idx="0">
          <a:scrgbClr r="0" g="0" b="0"/>
        </a:fillRef>
        <a:effectRef idx="0">
          <a:scrgbClr r="0" g="0" b="0"/>
        </a:effectRef>
        <a:fontRef idx="minor"/>
      </dsp:style>
    </dsp:sp>
    <dsp:sp modelId="{6C2C74DA-BF3C-492A-BC04-F0621D3DFD6A}">
      <dsp:nvSpPr>
        <dsp:cNvPr id="0" name=""/>
        <dsp:cNvSpPr/>
      </dsp:nvSpPr>
      <dsp:spPr>
        <a:xfrm>
          <a:off x="1571870" y="4062533"/>
          <a:ext cx="1098465" cy="650309"/>
        </a:xfrm>
        <a:prstGeom prst="roundRect">
          <a:avLst/>
        </a:prstGeom>
        <a:gradFill rotWithShape="0">
          <a:gsLst>
            <a:gs pos="0">
              <a:schemeClr val="accent5">
                <a:hueOff val="-4201911"/>
                <a:satOff val="-5845"/>
                <a:lumOff val="-2241"/>
                <a:alphaOff val="0"/>
                <a:satMod val="103000"/>
                <a:lumMod val="102000"/>
                <a:tint val="94000"/>
              </a:schemeClr>
            </a:gs>
            <a:gs pos="50000">
              <a:schemeClr val="accent5">
                <a:hueOff val="-4201911"/>
                <a:satOff val="-5845"/>
                <a:lumOff val="-2241"/>
                <a:alphaOff val="0"/>
                <a:satMod val="110000"/>
                <a:lumMod val="100000"/>
                <a:shade val="100000"/>
              </a:schemeClr>
            </a:gs>
            <a:gs pos="100000">
              <a:schemeClr val="accent5">
                <a:hueOff val="-4201911"/>
                <a:satOff val="-5845"/>
                <a:lumOff val="-22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rPr>
            <a:t>Beautiful systems*</a:t>
          </a:r>
        </a:p>
      </dsp:txBody>
      <dsp:txXfrm>
        <a:off x="1603615" y="4094278"/>
        <a:ext cx="1034975" cy="586819"/>
      </dsp:txXfrm>
    </dsp:sp>
    <dsp:sp modelId="{8F7F5E45-FA76-4B75-BB54-F67E9D8D64DC}">
      <dsp:nvSpPr>
        <dsp:cNvPr id="0" name=""/>
        <dsp:cNvSpPr/>
      </dsp:nvSpPr>
      <dsp:spPr>
        <a:xfrm>
          <a:off x="385931" y="917344"/>
          <a:ext cx="3470343" cy="3470343"/>
        </a:xfrm>
        <a:custGeom>
          <a:avLst/>
          <a:gdLst/>
          <a:ahLst/>
          <a:cxnLst/>
          <a:rect l="0" t="0" r="0" b="0"/>
          <a:pathLst>
            <a:path>
              <a:moveTo>
                <a:pt x="1183613" y="3380347"/>
              </a:moveTo>
              <a:arcTo wR="1735171" hR="1735171" stAng="6512048" swAng="476459"/>
            </a:path>
          </a:pathLst>
        </a:custGeom>
        <a:noFill/>
        <a:ln w="6350" cap="flat" cmpd="sng" algn="ctr">
          <a:solidFill>
            <a:schemeClr val="accent5">
              <a:hueOff val="-4201911"/>
              <a:satOff val="-5845"/>
              <a:lumOff val="-22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83F15130-4B12-4BC1-A6C2-171A3DA2625B}">
      <dsp:nvSpPr>
        <dsp:cNvPr id="0" name=""/>
        <dsp:cNvSpPr/>
      </dsp:nvSpPr>
      <dsp:spPr>
        <a:xfrm>
          <a:off x="344918" y="3554313"/>
          <a:ext cx="1098465" cy="650309"/>
        </a:xfrm>
        <a:prstGeom prst="roundRect">
          <a:avLst/>
        </a:prstGeom>
        <a:gradFill rotWithShape="0">
          <a:gsLst>
            <a:gs pos="0">
              <a:schemeClr val="accent5">
                <a:hueOff val="-5252389"/>
                <a:satOff val="-7306"/>
                <a:lumOff val="-2801"/>
                <a:alphaOff val="0"/>
                <a:satMod val="103000"/>
                <a:lumMod val="102000"/>
                <a:tint val="94000"/>
              </a:schemeClr>
            </a:gs>
            <a:gs pos="50000">
              <a:schemeClr val="accent5">
                <a:hueOff val="-5252389"/>
                <a:satOff val="-7306"/>
                <a:lumOff val="-2801"/>
                <a:alphaOff val="0"/>
                <a:satMod val="110000"/>
                <a:lumMod val="100000"/>
                <a:shade val="100000"/>
              </a:schemeClr>
            </a:gs>
            <a:gs pos="100000">
              <a:schemeClr val="accent5">
                <a:hueOff val="-5252389"/>
                <a:satOff val="-7306"/>
                <a:lumOff val="-280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rPr>
            <a:t>User </a:t>
          </a:r>
        </a:p>
        <a:p>
          <a:pPr marL="0" lvl="0" indent="0" algn="ctr" defTabSz="533400" rtl="0">
            <a:lnSpc>
              <a:spcPct val="90000"/>
            </a:lnSpc>
            <a:spcBef>
              <a:spcPct val="0"/>
            </a:spcBef>
            <a:spcAft>
              <a:spcPct val="35000"/>
            </a:spcAft>
            <a:buNone/>
          </a:pPr>
          <a:r>
            <a:rPr lang="en-US" sz="1200" b="1" kern="1200" dirty="0">
              <a:solidFill>
                <a:schemeClr val="tx1"/>
              </a:solidFill>
            </a:rPr>
            <a:t>Self-Service</a:t>
          </a:r>
        </a:p>
      </dsp:txBody>
      <dsp:txXfrm>
        <a:off x="376663" y="3586058"/>
        <a:ext cx="1034975" cy="586819"/>
      </dsp:txXfrm>
    </dsp:sp>
    <dsp:sp modelId="{7AB1817A-649C-4326-A1D6-13FE1124957E}">
      <dsp:nvSpPr>
        <dsp:cNvPr id="0" name=""/>
        <dsp:cNvSpPr/>
      </dsp:nvSpPr>
      <dsp:spPr>
        <a:xfrm>
          <a:off x="385931" y="917344"/>
          <a:ext cx="3470343" cy="3470343"/>
        </a:xfrm>
        <a:custGeom>
          <a:avLst/>
          <a:gdLst/>
          <a:ahLst/>
          <a:cxnLst/>
          <a:rect l="0" t="0" r="0" b="0"/>
          <a:pathLst>
            <a:path>
              <a:moveTo>
                <a:pt x="249545" y="2631684"/>
              </a:moveTo>
              <a:arcTo wR="1735171" hR="1735171" stAng="8933449" swAng="1206277"/>
            </a:path>
          </a:pathLst>
        </a:custGeom>
        <a:noFill/>
        <a:ln w="6350" cap="flat" cmpd="sng" algn="ctr">
          <a:solidFill>
            <a:schemeClr val="accent5">
              <a:hueOff val="-5252389"/>
              <a:satOff val="-7306"/>
              <a:lumOff val="-2801"/>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7D0615-77C7-43AA-B330-F47DE1CDACF5}">
      <dsp:nvSpPr>
        <dsp:cNvPr id="0" name=""/>
        <dsp:cNvSpPr/>
      </dsp:nvSpPr>
      <dsp:spPr>
        <a:xfrm>
          <a:off x="-163301" y="2327361"/>
          <a:ext cx="1098465" cy="650309"/>
        </a:xfrm>
        <a:prstGeom prst="roundRect">
          <a:avLst/>
        </a:prstGeom>
        <a:gradFill rotWithShape="0">
          <a:gsLst>
            <a:gs pos="0">
              <a:schemeClr val="accent5">
                <a:hueOff val="-6302867"/>
                <a:satOff val="-8767"/>
                <a:lumOff val="-3362"/>
                <a:alphaOff val="0"/>
                <a:satMod val="103000"/>
                <a:lumMod val="102000"/>
                <a:tint val="94000"/>
              </a:schemeClr>
            </a:gs>
            <a:gs pos="50000">
              <a:schemeClr val="accent5">
                <a:hueOff val="-6302867"/>
                <a:satOff val="-8767"/>
                <a:lumOff val="-3362"/>
                <a:alphaOff val="0"/>
                <a:satMod val="110000"/>
                <a:lumMod val="100000"/>
                <a:shade val="100000"/>
              </a:schemeClr>
            </a:gs>
            <a:gs pos="100000">
              <a:schemeClr val="accent5">
                <a:hueOff val="-6302867"/>
                <a:satOff val="-8767"/>
                <a:lumOff val="-336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rPr>
            <a:t>Teamwork</a:t>
          </a:r>
          <a:endParaRPr lang="en-US" sz="1100" b="1" kern="1200" dirty="0">
            <a:solidFill>
              <a:schemeClr val="tx1"/>
            </a:solidFill>
          </a:endParaRPr>
        </a:p>
      </dsp:txBody>
      <dsp:txXfrm>
        <a:off x="-131556" y="2359106"/>
        <a:ext cx="1034975" cy="586819"/>
      </dsp:txXfrm>
    </dsp:sp>
    <dsp:sp modelId="{A24C74E7-ECF3-4583-9694-E170C8F5A16E}">
      <dsp:nvSpPr>
        <dsp:cNvPr id="0" name=""/>
        <dsp:cNvSpPr/>
      </dsp:nvSpPr>
      <dsp:spPr>
        <a:xfrm>
          <a:off x="385931" y="917344"/>
          <a:ext cx="3470343" cy="3470343"/>
        </a:xfrm>
        <a:custGeom>
          <a:avLst/>
          <a:gdLst/>
          <a:ahLst/>
          <a:cxnLst/>
          <a:rect l="0" t="0" r="0" b="0"/>
          <a:pathLst>
            <a:path>
              <a:moveTo>
                <a:pt x="31906" y="1403949"/>
              </a:moveTo>
              <a:arcTo wR="1735171" hR="1735171" stAng="11460274" swAng="1206277"/>
            </a:path>
          </a:pathLst>
        </a:custGeom>
        <a:noFill/>
        <a:ln w="6350" cap="flat" cmpd="sng" algn="ctr">
          <a:solidFill>
            <a:schemeClr val="accent5">
              <a:hueOff val="-6302867"/>
              <a:satOff val="-8767"/>
              <a:lumOff val="-3362"/>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32C29E-ADB3-464B-9D78-6BE1594804F0}">
      <dsp:nvSpPr>
        <dsp:cNvPr id="0" name=""/>
        <dsp:cNvSpPr/>
      </dsp:nvSpPr>
      <dsp:spPr>
        <a:xfrm>
          <a:off x="344918" y="1100409"/>
          <a:ext cx="1098465" cy="650309"/>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rPr>
            <a:t>Continuous learning and improvement</a:t>
          </a:r>
        </a:p>
      </dsp:txBody>
      <dsp:txXfrm>
        <a:off x="376663" y="1132154"/>
        <a:ext cx="1034975" cy="586819"/>
      </dsp:txXfrm>
    </dsp:sp>
    <dsp:sp modelId="{7CFFB3C8-4952-4B81-988B-72ED8748AF39}">
      <dsp:nvSpPr>
        <dsp:cNvPr id="0" name=""/>
        <dsp:cNvSpPr/>
      </dsp:nvSpPr>
      <dsp:spPr>
        <a:xfrm>
          <a:off x="385931" y="917344"/>
          <a:ext cx="3470343" cy="3470343"/>
        </a:xfrm>
        <a:custGeom>
          <a:avLst/>
          <a:gdLst/>
          <a:ahLst/>
          <a:cxnLst/>
          <a:rect l="0" t="0" r="0" b="0"/>
          <a:pathLst>
            <a:path>
              <a:moveTo>
                <a:pt x="961616" y="181970"/>
              </a:moveTo>
              <a:arcTo wR="1735171" hR="1735171" stAng="14611493" swAng="476459"/>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9D260-EA0C-4A42-B4EA-833989D351F2}">
      <dsp:nvSpPr>
        <dsp:cNvPr id="0" name=""/>
        <dsp:cNvSpPr/>
      </dsp:nvSpPr>
      <dsp:spPr>
        <a:xfrm>
          <a:off x="749817" y="1289532"/>
          <a:ext cx="3252049" cy="1140372"/>
        </a:xfrm>
        <a:prstGeom prst="roundRect">
          <a:avLst>
            <a:gd name="adj" fmla="val 10000"/>
          </a:avLst>
        </a:prstGeom>
        <a:solidFill>
          <a:srgbClr val="33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Julius Smith</a:t>
          </a:r>
        </a:p>
        <a:p>
          <a:pPr marL="0" lvl="0" indent="0" algn="ctr" defTabSz="1066800">
            <a:lnSpc>
              <a:spcPct val="90000"/>
            </a:lnSpc>
            <a:spcBef>
              <a:spcPct val="0"/>
            </a:spcBef>
            <a:spcAft>
              <a:spcPct val="35000"/>
            </a:spcAft>
            <a:buNone/>
          </a:pPr>
          <a:r>
            <a:rPr lang="en-US" sz="2400" kern="1200" dirty="0"/>
            <a:t>VP/CIO</a:t>
          </a:r>
        </a:p>
      </dsp:txBody>
      <dsp:txXfrm>
        <a:off x="783217" y="1322932"/>
        <a:ext cx="3185249" cy="1073572"/>
      </dsp:txXfrm>
    </dsp:sp>
    <dsp:sp modelId="{B4FB1434-5292-4A2F-8244-22D198B6BF82}">
      <dsp:nvSpPr>
        <dsp:cNvPr id="0" name=""/>
        <dsp:cNvSpPr/>
      </dsp:nvSpPr>
      <dsp:spPr>
        <a:xfrm rot="17953289">
          <a:off x="3543710" y="1068540"/>
          <a:ext cx="1790328" cy="19865"/>
        </a:xfrm>
        <a:custGeom>
          <a:avLst/>
          <a:gdLst/>
          <a:ahLst/>
          <a:cxnLst/>
          <a:rect l="0" t="0" r="0" b="0"/>
          <a:pathLst>
            <a:path>
              <a:moveTo>
                <a:pt x="0" y="9932"/>
              </a:moveTo>
              <a:lnTo>
                <a:pt x="1790328" y="9932"/>
              </a:lnTo>
            </a:path>
          </a:pathLst>
        </a:custGeom>
        <a:noFill/>
        <a:ln w="12700" cap="flat" cmpd="sng" algn="ctr">
          <a:solidFill>
            <a:srgbClr val="3366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394116" y="1033715"/>
        <a:ext cx="89516" cy="89516"/>
      </dsp:txXfrm>
    </dsp:sp>
    <dsp:sp modelId="{12577307-A3F8-4BD3-B015-C204DA1DB871}">
      <dsp:nvSpPr>
        <dsp:cNvPr id="0" name=""/>
        <dsp:cNvSpPr/>
      </dsp:nvSpPr>
      <dsp:spPr>
        <a:xfrm>
          <a:off x="4875882" y="45962"/>
          <a:ext cx="1005065" cy="502532"/>
        </a:xfrm>
        <a:prstGeom prst="roundRect">
          <a:avLst>
            <a:gd name="adj" fmla="val 10000"/>
          </a:avLst>
        </a:prstGeom>
        <a:solidFill>
          <a:srgbClr val="00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Business Intelligence</a:t>
          </a:r>
        </a:p>
      </dsp:txBody>
      <dsp:txXfrm>
        <a:off x="4890601" y="60681"/>
        <a:ext cx="975627" cy="473094"/>
      </dsp:txXfrm>
    </dsp:sp>
    <dsp:sp modelId="{CA7F3C80-89C9-45CC-A17F-7DA107F56922}">
      <dsp:nvSpPr>
        <dsp:cNvPr id="0" name=""/>
        <dsp:cNvSpPr/>
      </dsp:nvSpPr>
      <dsp:spPr>
        <a:xfrm rot="18638523">
          <a:off x="3765721" y="1335870"/>
          <a:ext cx="1354558" cy="19865"/>
        </a:xfrm>
        <a:custGeom>
          <a:avLst/>
          <a:gdLst/>
          <a:ahLst/>
          <a:cxnLst/>
          <a:rect l="0" t="0" r="0" b="0"/>
          <a:pathLst>
            <a:path>
              <a:moveTo>
                <a:pt x="0" y="9932"/>
              </a:moveTo>
              <a:lnTo>
                <a:pt x="1354558" y="9932"/>
              </a:lnTo>
            </a:path>
          </a:pathLst>
        </a:custGeom>
        <a:noFill/>
        <a:ln w="12700" cap="flat" cmpd="sng" algn="ctr">
          <a:solidFill>
            <a:srgbClr val="3366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09136" y="1311939"/>
        <a:ext cx="67727" cy="67727"/>
      </dsp:txXfrm>
    </dsp:sp>
    <dsp:sp modelId="{3F0A9D97-81BF-43D9-8613-7DB791390D76}">
      <dsp:nvSpPr>
        <dsp:cNvPr id="0" name=""/>
        <dsp:cNvSpPr/>
      </dsp:nvSpPr>
      <dsp:spPr>
        <a:xfrm>
          <a:off x="4884133" y="580621"/>
          <a:ext cx="1005065" cy="502532"/>
        </a:xfrm>
        <a:prstGeom prst="roundRect">
          <a:avLst>
            <a:gd name="adj" fmla="val 10000"/>
          </a:avLst>
        </a:prstGeom>
        <a:solidFill>
          <a:srgbClr val="00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Customer Advocacy</a:t>
          </a:r>
        </a:p>
      </dsp:txBody>
      <dsp:txXfrm>
        <a:off x="4898852" y="595340"/>
        <a:ext cx="975627" cy="473094"/>
      </dsp:txXfrm>
    </dsp:sp>
    <dsp:sp modelId="{F0A95060-9EF1-4E79-A33C-A404AABEBA03}">
      <dsp:nvSpPr>
        <dsp:cNvPr id="0" name=""/>
        <dsp:cNvSpPr/>
      </dsp:nvSpPr>
      <dsp:spPr>
        <a:xfrm rot="19978824">
          <a:off x="3947818" y="1624826"/>
          <a:ext cx="990363" cy="19865"/>
        </a:xfrm>
        <a:custGeom>
          <a:avLst/>
          <a:gdLst/>
          <a:ahLst/>
          <a:cxnLst/>
          <a:rect l="0" t="0" r="0" b="0"/>
          <a:pathLst>
            <a:path>
              <a:moveTo>
                <a:pt x="0" y="9932"/>
              </a:moveTo>
              <a:lnTo>
                <a:pt x="990363" y="9932"/>
              </a:lnTo>
            </a:path>
          </a:pathLst>
        </a:custGeom>
        <a:noFill/>
        <a:ln w="12700" cap="flat" cmpd="sng" algn="ctr">
          <a:solidFill>
            <a:srgbClr val="3366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18241" y="1610000"/>
        <a:ext cx="49518" cy="49518"/>
      </dsp:txXfrm>
    </dsp:sp>
    <dsp:sp modelId="{7F94726B-9BAB-4C1E-8A19-6A7709F0D566}">
      <dsp:nvSpPr>
        <dsp:cNvPr id="0" name=""/>
        <dsp:cNvSpPr/>
      </dsp:nvSpPr>
      <dsp:spPr>
        <a:xfrm>
          <a:off x="4884133" y="1158534"/>
          <a:ext cx="1005065" cy="502532"/>
        </a:xfrm>
        <a:prstGeom prst="roundRect">
          <a:avLst>
            <a:gd name="adj" fmla="val 10000"/>
          </a:avLst>
        </a:prstGeom>
        <a:solidFill>
          <a:srgbClr val="00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Enterprise App. Development</a:t>
          </a:r>
        </a:p>
      </dsp:txBody>
      <dsp:txXfrm>
        <a:off x="4898852" y="1173253"/>
        <a:ext cx="975627" cy="473094"/>
      </dsp:txXfrm>
    </dsp:sp>
    <dsp:sp modelId="{8558CEDA-DEC5-4770-8BB3-377CDCABD22C}">
      <dsp:nvSpPr>
        <dsp:cNvPr id="0" name=""/>
        <dsp:cNvSpPr/>
      </dsp:nvSpPr>
      <dsp:spPr>
        <a:xfrm rot="495277">
          <a:off x="3997249" y="1913782"/>
          <a:ext cx="891502" cy="19865"/>
        </a:xfrm>
        <a:custGeom>
          <a:avLst/>
          <a:gdLst/>
          <a:ahLst/>
          <a:cxnLst/>
          <a:rect l="0" t="0" r="0" b="0"/>
          <a:pathLst>
            <a:path>
              <a:moveTo>
                <a:pt x="0" y="9932"/>
              </a:moveTo>
              <a:lnTo>
                <a:pt x="891502" y="9932"/>
              </a:lnTo>
            </a:path>
          </a:pathLst>
        </a:custGeom>
        <a:noFill/>
        <a:ln w="12700" cap="flat" cmpd="sng" algn="ctr">
          <a:solidFill>
            <a:srgbClr val="3366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20712" y="1901428"/>
        <a:ext cx="44575" cy="44575"/>
      </dsp:txXfrm>
    </dsp:sp>
    <dsp:sp modelId="{54175AAA-BFD3-4559-903B-5FCBD8BC79E4}">
      <dsp:nvSpPr>
        <dsp:cNvPr id="0" name=""/>
        <dsp:cNvSpPr/>
      </dsp:nvSpPr>
      <dsp:spPr>
        <a:xfrm>
          <a:off x="4884133" y="1736446"/>
          <a:ext cx="1005065" cy="502532"/>
        </a:xfrm>
        <a:prstGeom prst="roundRect">
          <a:avLst>
            <a:gd name="adj" fmla="val 10000"/>
          </a:avLst>
        </a:prstGeom>
        <a:solidFill>
          <a:srgbClr val="00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Enterprise Architecture</a:t>
          </a:r>
        </a:p>
      </dsp:txBody>
      <dsp:txXfrm>
        <a:off x="4898852" y="1751165"/>
        <a:ext cx="975627" cy="473094"/>
      </dsp:txXfrm>
    </dsp:sp>
    <dsp:sp modelId="{D05737E7-9918-424C-9761-84DC13B1A205}">
      <dsp:nvSpPr>
        <dsp:cNvPr id="0" name=""/>
        <dsp:cNvSpPr/>
      </dsp:nvSpPr>
      <dsp:spPr>
        <a:xfrm rot="2319813">
          <a:off x="3878044" y="2202739"/>
          <a:ext cx="1129911" cy="19865"/>
        </a:xfrm>
        <a:custGeom>
          <a:avLst/>
          <a:gdLst/>
          <a:ahLst/>
          <a:cxnLst/>
          <a:rect l="0" t="0" r="0" b="0"/>
          <a:pathLst>
            <a:path>
              <a:moveTo>
                <a:pt x="0" y="9932"/>
              </a:moveTo>
              <a:lnTo>
                <a:pt x="1129911" y="9932"/>
              </a:lnTo>
            </a:path>
          </a:pathLst>
        </a:custGeom>
        <a:noFill/>
        <a:ln w="12700" cap="flat" cmpd="sng" algn="ctr">
          <a:solidFill>
            <a:srgbClr val="3366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14752" y="2184424"/>
        <a:ext cx="56495" cy="56495"/>
      </dsp:txXfrm>
    </dsp:sp>
    <dsp:sp modelId="{BBA4D0EE-6DA0-44DB-B90F-1EC2F05FF6C5}">
      <dsp:nvSpPr>
        <dsp:cNvPr id="0" name=""/>
        <dsp:cNvSpPr/>
      </dsp:nvSpPr>
      <dsp:spPr>
        <a:xfrm>
          <a:off x="4884133" y="2314359"/>
          <a:ext cx="1005065" cy="502532"/>
        </a:xfrm>
        <a:prstGeom prst="roundRect">
          <a:avLst>
            <a:gd name="adj" fmla="val 10000"/>
          </a:avLst>
        </a:prstGeom>
        <a:solidFill>
          <a:srgbClr val="00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Intelligent Transportation Systems</a:t>
          </a:r>
        </a:p>
      </dsp:txBody>
      <dsp:txXfrm>
        <a:off x="4898852" y="2329078"/>
        <a:ext cx="975627" cy="473094"/>
      </dsp:txXfrm>
    </dsp:sp>
    <dsp:sp modelId="{2E197508-203C-43AC-853F-925A61C19AC1}">
      <dsp:nvSpPr>
        <dsp:cNvPr id="0" name=""/>
        <dsp:cNvSpPr/>
      </dsp:nvSpPr>
      <dsp:spPr>
        <a:xfrm rot="3330143">
          <a:off x="3664124" y="2491695"/>
          <a:ext cx="1557751" cy="19865"/>
        </a:xfrm>
        <a:custGeom>
          <a:avLst/>
          <a:gdLst/>
          <a:ahLst/>
          <a:cxnLst/>
          <a:rect l="0" t="0" r="0" b="0"/>
          <a:pathLst>
            <a:path>
              <a:moveTo>
                <a:pt x="0" y="9932"/>
              </a:moveTo>
              <a:lnTo>
                <a:pt x="1557751" y="9932"/>
              </a:lnTo>
            </a:path>
          </a:pathLst>
        </a:custGeom>
        <a:noFill/>
        <a:ln w="12700" cap="flat" cmpd="sng" algn="ctr">
          <a:solidFill>
            <a:srgbClr val="3366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04056" y="2462684"/>
        <a:ext cx="77887" cy="77887"/>
      </dsp:txXfrm>
    </dsp:sp>
    <dsp:sp modelId="{92C9F4F9-61FC-4B42-926A-6615A63B9099}">
      <dsp:nvSpPr>
        <dsp:cNvPr id="0" name=""/>
        <dsp:cNvSpPr/>
      </dsp:nvSpPr>
      <dsp:spPr>
        <a:xfrm>
          <a:off x="4884133" y="2892272"/>
          <a:ext cx="1005065" cy="502532"/>
        </a:xfrm>
        <a:prstGeom prst="roundRect">
          <a:avLst>
            <a:gd name="adj" fmla="val 10000"/>
          </a:avLst>
        </a:prstGeom>
        <a:solidFill>
          <a:srgbClr val="00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Cyber Security</a:t>
          </a:r>
        </a:p>
      </dsp:txBody>
      <dsp:txXfrm>
        <a:off x="4898852" y="2906991"/>
        <a:ext cx="975627" cy="473094"/>
      </dsp:txXfrm>
    </dsp:sp>
    <dsp:sp modelId="{B4166013-671D-4D47-884F-54F34A7615B3}">
      <dsp:nvSpPr>
        <dsp:cNvPr id="0" name=""/>
        <dsp:cNvSpPr/>
      </dsp:nvSpPr>
      <dsp:spPr>
        <a:xfrm rot="3878637">
          <a:off x="3412898" y="2780651"/>
          <a:ext cx="2060204" cy="19865"/>
        </a:xfrm>
        <a:custGeom>
          <a:avLst/>
          <a:gdLst/>
          <a:ahLst/>
          <a:cxnLst/>
          <a:rect l="0" t="0" r="0" b="0"/>
          <a:pathLst>
            <a:path>
              <a:moveTo>
                <a:pt x="0" y="9932"/>
              </a:moveTo>
              <a:lnTo>
                <a:pt x="2060204" y="9932"/>
              </a:lnTo>
            </a:path>
          </a:pathLst>
        </a:custGeom>
        <a:noFill/>
        <a:ln w="12700" cap="flat" cmpd="sng" algn="ctr">
          <a:solidFill>
            <a:srgbClr val="3366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4391495" y="2739079"/>
        <a:ext cx="103010" cy="103010"/>
      </dsp:txXfrm>
    </dsp:sp>
    <dsp:sp modelId="{B46D76DE-35D7-4345-85C0-C0089AB6A584}">
      <dsp:nvSpPr>
        <dsp:cNvPr id="0" name=""/>
        <dsp:cNvSpPr/>
      </dsp:nvSpPr>
      <dsp:spPr>
        <a:xfrm>
          <a:off x="4884133" y="3470184"/>
          <a:ext cx="1005065" cy="502532"/>
        </a:xfrm>
        <a:prstGeom prst="roundRect">
          <a:avLst>
            <a:gd name="adj" fmla="val 10000"/>
          </a:avLst>
        </a:prstGeom>
        <a:solidFill>
          <a:srgbClr val="00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Web and Mobile Development</a:t>
          </a:r>
        </a:p>
      </dsp:txBody>
      <dsp:txXfrm>
        <a:off x="4898852" y="3484903"/>
        <a:ext cx="975627" cy="473094"/>
      </dsp:txXfrm>
    </dsp:sp>
    <dsp:sp modelId="{35C498CE-82D7-4385-9C1D-1790F30A3385}">
      <dsp:nvSpPr>
        <dsp:cNvPr id="0" name=""/>
        <dsp:cNvSpPr/>
      </dsp:nvSpPr>
      <dsp:spPr>
        <a:xfrm rot="4207088">
          <a:off x="3145862" y="3069607"/>
          <a:ext cx="2594275" cy="19865"/>
        </a:xfrm>
        <a:custGeom>
          <a:avLst/>
          <a:gdLst/>
          <a:ahLst/>
          <a:cxnLst/>
          <a:rect l="0" t="0" r="0" b="0"/>
          <a:pathLst>
            <a:path>
              <a:moveTo>
                <a:pt x="0" y="9932"/>
              </a:moveTo>
              <a:lnTo>
                <a:pt x="2594275" y="99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378143" y="3014683"/>
        <a:ext cx="129713" cy="129713"/>
      </dsp:txXfrm>
    </dsp:sp>
    <dsp:sp modelId="{220BAB71-1D0F-468C-9FFB-E475F23D552C}">
      <dsp:nvSpPr>
        <dsp:cNvPr id="0" name=""/>
        <dsp:cNvSpPr/>
      </dsp:nvSpPr>
      <dsp:spPr>
        <a:xfrm>
          <a:off x="4884133" y="4048097"/>
          <a:ext cx="1005065" cy="502532"/>
        </a:xfrm>
        <a:prstGeom prst="roundRect">
          <a:avLst>
            <a:gd name="adj" fmla="val 10000"/>
          </a:avLst>
        </a:prstGeom>
        <a:solidFill>
          <a:srgbClr val="00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Technology Project Management Office</a:t>
          </a:r>
        </a:p>
      </dsp:txBody>
      <dsp:txXfrm>
        <a:off x="4898852" y="4062816"/>
        <a:ext cx="975627" cy="473094"/>
      </dsp:txXfrm>
    </dsp:sp>
    <dsp:sp modelId="{8FC66D3E-30C4-4842-96AF-A2B7FC1E2AB0}">
      <dsp:nvSpPr>
        <dsp:cNvPr id="0" name=""/>
        <dsp:cNvSpPr/>
      </dsp:nvSpPr>
      <dsp:spPr>
        <a:xfrm>
          <a:off x="1252842" y="2724785"/>
          <a:ext cx="1005065" cy="502532"/>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Technology Team 79</a:t>
          </a:r>
        </a:p>
      </dsp:txBody>
      <dsp:txXfrm>
        <a:off x="1267561" y="2739504"/>
        <a:ext cx="975627" cy="473094"/>
      </dsp:txXfrm>
    </dsp:sp>
    <dsp:sp modelId="{6C962BF9-174C-43FF-932E-56373DB54DF0}">
      <dsp:nvSpPr>
        <dsp:cNvPr id="0" name=""/>
        <dsp:cNvSpPr/>
      </dsp:nvSpPr>
      <dsp:spPr>
        <a:xfrm>
          <a:off x="1275627" y="3340669"/>
          <a:ext cx="1005065" cy="502532"/>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Budget FY 19</a:t>
          </a:r>
        </a:p>
      </dsp:txBody>
      <dsp:txXfrm>
        <a:off x="1290346" y="3355388"/>
        <a:ext cx="975627" cy="473094"/>
      </dsp:txXfrm>
    </dsp:sp>
    <dsp:sp modelId="{13309492-E0E7-4B20-853E-087AAB91E416}">
      <dsp:nvSpPr>
        <dsp:cNvPr id="0" name=""/>
        <dsp:cNvSpPr/>
      </dsp:nvSpPr>
      <dsp:spPr>
        <a:xfrm rot="18302744">
          <a:off x="2201606" y="3429931"/>
          <a:ext cx="371497" cy="19865"/>
        </a:xfrm>
        <a:custGeom>
          <a:avLst/>
          <a:gdLst/>
          <a:ahLst/>
          <a:cxnLst/>
          <a:rect l="0" t="0" r="0" b="0"/>
          <a:pathLst>
            <a:path>
              <a:moveTo>
                <a:pt x="0" y="9932"/>
              </a:moveTo>
              <a:lnTo>
                <a:pt x="371497" y="99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78068" y="3430576"/>
        <a:ext cx="18574" cy="18574"/>
      </dsp:txXfrm>
    </dsp:sp>
    <dsp:sp modelId="{5C3348A2-1C50-441B-9F46-E15D775A14EB}">
      <dsp:nvSpPr>
        <dsp:cNvPr id="0" name=""/>
        <dsp:cNvSpPr/>
      </dsp:nvSpPr>
      <dsp:spPr>
        <a:xfrm>
          <a:off x="2494018" y="3036526"/>
          <a:ext cx="1005065" cy="502532"/>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Opex - $25M</a:t>
          </a:r>
        </a:p>
      </dsp:txBody>
      <dsp:txXfrm>
        <a:off x="2508737" y="3051245"/>
        <a:ext cx="975627" cy="473094"/>
      </dsp:txXfrm>
    </dsp:sp>
    <dsp:sp modelId="{48C44E47-FCDB-45DB-94D6-9B1191E21D9D}">
      <dsp:nvSpPr>
        <dsp:cNvPr id="0" name=""/>
        <dsp:cNvSpPr/>
      </dsp:nvSpPr>
      <dsp:spPr>
        <a:xfrm rot="3256222">
          <a:off x="2204701" y="3730277"/>
          <a:ext cx="365307" cy="19865"/>
        </a:xfrm>
        <a:custGeom>
          <a:avLst/>
          <a:gdLst/>
          <a:ahLst/>
          <a:cxnLst/>
          <a:rect l="0" t="0" r="0" b="0"/>
          <a:pathLst>
            <a:path>
              <a:moveTo>
                <a:pt x="0" y="9932"/>
              </a:moveTo>
              <a:lnTo>
                <a:pt x="365307" y="99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78222" y="3731077"/>
        <a:ext cx="18265" cy="18265"/>
      </dsp:txXfrm>
    </dsp:sp>
    <dsp:sp modelId="{E99842E1-593E-45BF-AC1B-4E43EC6E5120}">
      <dsp:nvSpPr>
        <dsp:cNvPr id="0" name=""/>
        <dsp:cNvSpPr/>
      </dsp:nvSpPr>
      <dsp:spPr>
        <a:xfrm>
          <a:off x="2494018" y="3637218"/>
          <a:ext cx="1005065" cy="502532"/>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Capex - $35.6M (active projects)</a:t>
          </a:r>
        </a:p>
      </dsp:txBody>
      <dsp:txXfrm>
        <a:off x="2508737" y="3651937"/>
        <a:ext cx="975627" cy="473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C3AA-AE42-45DA-ABF9-3ED345578310}">
      <dsp:nvSpPr>
        <dsp:cNvPr id="0" name=""/>
        <dsp:cNvSpPr/>
      </dsp:nvSpPr>
      <dsp:spPr>
        <a:xfrm>
          <a:off x="3114413" y="1526643"/>
          <a:ext cx="2064601" cy="1785963"/>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a:off x="3416767" y="1788191"/>
        <a:ext cx="1459893" cy="1262867"/>
      </dsp:txXfrm>
    </dsp:sp>
    <dsp:sp modelId="{2B03E106-924B-461E-8F43-7C4D61D15740}">
      <dsp:nvSpPr>
        <dsp:cNvPr id="0" name=""/>
        <dsp:cNvSpPr/>
      </dsp:nvSpPr>
      <dsp:spPr>
        <a:xfrm>
          <a:off x="4369158" y="769872"/>
          <a:ext cx="778967" cy="671183"/>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B9101A-C6BA-4B03-B4E6-F7F7551F6043}">
      <dsp:nvSpPr>
        <dsp:cNvPr id="0" name=""/>
        <dsp:cNvSpPr/>
      </dsp:nvSpPr>
      <dsp:spPr>
        <a:xfrm>
          <a:off x="3266500" y="0"/>
          <a:ext cx="1691925" cy="1463714"/>
        </a:xfrm>
        <a:prstGeom prst="ellipse">
          <a:avLst/>
        </a:prstGeom>
        <a:blipFill dpi="0" rotWithShape="0">
          <a:blip xmlns:r="http://schemas.openxmlformats.org/officeDocument/2006/relationships" r:embed="rId2">
            <a:extLst>
              <a:ext uri="{BEBA8EAE-BF5A-486C-A8C5-ECC9F3942E4B}">
                <a14:imgProps xmlns:a14="http://schemas.microsoft.com/office/drawing/2010/main">
                  <a14:imgLayer r:embed="rId3"/>
                </a14:imgProps>
              </a:ex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br>
            <a:rPr lang="en-US" sz="1600" b="1" kern="1200"/>
          </a:br>
          <a:endParaRPr lang="en-US" sz="1600" b="1" kern="1200" cap="none" spc="0">
            <a:ln w="10160">
              <a:prstDash val="solid"/>
            </a:ln>
            <a:solidFill>
              <a:schemeClr val="tx1"/>
            </a:solidFill>
            <a:effectLst>
              <a:outerShdw blurRad="38100" dist="22860" dir="5400000" algn="tl" rotWithShape="0">
                <a:srgbClr val="000000">
                  <a:alpha val="30000"/>
                </a:srgbClr>
              </a:outerShdw>
            </a:effectLst>
          </a:endParaRPr>
        </a:p>
        <a:p>
          <a:pPr marL="0" lvl="0" indent="0" algn="ctr" defTabSz="711200">
            <a:lnSpc>
              <a:spcPct val="90000"/>
            </a:lnSpc>
            <a:spcBef>
              <a:spcPct val="0"/>
            </a:spcBef>
            <a:spcAft>
              <a:spcPct val="35000"/>
            </a:spcAft>
            <a:buNone/>
          </a:pPr>
          <a:endParaRPr lang="en-US" sz="1600" b="1" kern="1200" dirty="0">
            <a:ln w="12700"/>
          </a:endParaRPr>
        </a:p>
      </dsp:txBody>
      <dsp:txXfrm>
        <a:off x="3514277" y="214356"/>
        <a:ext cx="1196371" cy="1035002"/>
      </dsp:txXfrm>
    </dsp:sp>
    <dsp:sp modelId="{F2F5FDCD-F96B-4B09-826B-7FB31AFDFA26}">
      <dsp:nvSpPr>
        <dsp:cNvPr id="0" name=""/>
        <dsp:cNvSpPr/>
      </dsp:nvSpPr>
      <dsp:spPr>
        <a:xfrm>
          <a:off x="5297327" y="2094479"/>
          <a:ext cx="778967" cy="671183"/>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A2DA7-9124-4783-8E75-5C7DBF0038B4}">
      <dsp:nvSpPr>
        <dsp:cNvPr id="0" name=""/>
        <dsp:cNvSpPr/>
      </dsp:nvSpPr>
      <dsp:spPr>
        <a:xfrm>
          <a:off x="4967725" y="853429"/>
          <a:ext cx="1691925" cy="1463714"/>
        </a:xfrm>
        <a:prstGeom prst="ellipse">
          <a:avLst/>
        </a:prstGeom>
        <a:blipFill dpi="0" rotWithShape="1">
          <a:blip xmlns:r="http://schemas.openxmlformats.org/officeDocument/2006/relationships" r:embed="rId4">
            <a:alphaModFix amt="84000"/>
            <a:extLst>
              <a:ext uri="{BEBA8EAE-BF5A-486C-A8C5-ECC9F3942E4B}">
                <a14:imgProps xmlns:a14="http://schemas.microsoft.com/office/drawing/2010/main">
                  <a14:imgLayer r:embed="rId5">
                    <a14:imgEffect>
                      <a14:artisticCrisscrossEtching trans="1000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algn="ctr" defTabSz="711200">
            <a:lnSpc>
              <a:spcPct val="90000"/>
            </a:lnSpc>
            <a:spcBef>
              <a:spcPct val="0"/>
            </a:spcBef>
            <a:spcAft>
              <a:spcPct val="35000"/>
            </a:spcAft>
            <a:buNone/>
          </a:pPr>
          <a:endParaRPr lang="en-US" sz="1600" b="1" kern="1200" cap="none" spc="0">
            <a:ln w="10160">
              <a:prstDash val="solid"/>
            </a:ln>
            <a:effectLst>
              <a:outerShdw blurRad="38100" dist="22860" dir="5400000" algn="tl" rotWithShape="0">
                <a:srgbClr val="000000">
                  <a:alpha val="30000"/>
                </a:srgbClr>
              </a:outerShdw>
            </a:effectLst>
          </a:endParaRPr>
        </a:p>
        <a:p>
          <a:pPr marL="0" lvl="0" algn="ctr" defTabSz="711200">
            <a:lnSpc>
              <a:spcPct val="90000"/>
            </a:lnSpc>
            <a:spcBef>
              <a:spcPct val="0"/>
            </a:spcBef>
            <a:spcAft>
              <a:spcPct val="35000"/>
            </a:spcAft>
            <a:buNone/>
          </a:pPr>
          <a:endParaRPr lang="en-US" sz="1600" b="1" kern="1200" cap="none" spc="0">
            <a:ln w="10160">
              <a:prstDash val="solid"/>
            </a:ln>
            <a:effectLst>
              <a:outerShdw blurRad="38100" dist="22860" dir="5400000" algn="tl" rotWithShape="0">
                <a:srgbClr val="000000">
                  <a:alpha val="30000"/>
                </a:srgbClr>
              </a:outerShdw>
            </a:effectLst>
          </a:endParaRPr>
        </a:p>
        <a:p>
          <a:pPr marL="0" lvl="0" algn="ctr" defTabSz="711200">
            <a:lnSpc>
              <a:spcPct val="90000"/>
            </a:lnSpc>
            <a:spcBef>
              <a:spcPct val="0"/>
            </a:spcBef>
            <a:spcAft>
              <a:spcPct val="35000"/>
            </a:spcAft>
            <a:buNone/>
          </a:pPr>
          <a:endParaRPr lang="en-US" sz="1600" b="1" kern="1200" cap="none" spc="0">
            <a:ln w="10160">
              <a:prstDash val="solid"/>
            </a:ln>
            <a:effectLst>
              <a:outerShdw blurRad="38100" dist="22860" dir="5400000" algn="tl" rotWithShape="0">
                <a:srgbClr val="000000">
                  <a:alpha val="30000"/>
                </a:srgbClr>
              </a:outerShdw>
            </a:effectLst>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600" b="1" kern="1200">
            <a:ln/>
            <a:solidFill>
              <a:schemeClr val="tx1"/>
            </a:solidFill>
          </a:endParaRPr>
        </a:p>
        <a:p>
          <a:pPr marL="0" lvl="0" algn="ctr" defTabSz="711200">
            <a:lnSpc>
              <a:spcPct val="90000"/>
            </a:lnSpc>
            <a:spcBef>
              <a:spcPct val="0"/>
            </a:spcBef>
            <a:spcAft>
              <a:spcPct val="35000"/>
            </a:spcAft>
            <a:buNone/>
          </a:pPr>
          <a:endParaRPr lang="en-US" sz="1600" b="1" kern="1200" cap="none" spc="0" dirty="0">
            <a:ln w="10160">
              <a:prstDash val="solid"/>
            </a:ln>
            <a:effectLst>
              <a:outerShdw blurRad="38100" dist="22860" dir="5400000" algn="tl" rotWithShape="0">
                <a:srgbClr val="000000">
                  <a:alpha val="30000"/>
                </a:srgbClr>
              </a:outerShdw>
            </a:effectLst>
          </a:endParaRPr>
        </a:p>
      </dsp:txBody>
      <dsp:txXfrm>
        <a:off x="5215502" y="1067785"/>
        <a:ext cx="1196371" cy="1035002"/>
      </dsp:txXfrm>
    </dsp:sp>
    <dsp:sp modelId="{364852FA-8072-41B3-BF72-CFCDCD812953}">
      <dsp:nvSpPr>
        <dsp:cNvPr id="0" name=""/>
        <dsp:cNvSpPr/>
      </dsp:nvSpPr>
      <dsp:spPr>
        <a:xfrm>
          <a:off x="4646743" y="3441013"/>
          <a:ext cx="778967" cy="671183"/>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48DFB2-3D15-49B8-AA13-CD88A3C51DDA}">
      <dsp:nvSpPr>
        <dsp:cNvPr id="0" name=""/>
        <dsp:cNvSpPr/>
      </dsp:nvSpPr>
      <dsp:spPr>
        <a:xfrm>
          <a:off x="4889118" y="2723354"/>
          <a:ext cx="1691925" cy="1463714"/>
        </a:xfrm>
        <a:prstGeom prst="ellipse">
          <a:avLst/>
        </a:prstGeom>
        <a:blipFill dpi="0" rotWithShape="0">
          <a:blip xmlns:r="http://schemas.openxmlformats.org/officeDocument/2006/relationships" r:embed="rId6">
            <a:alphaModFix amt="73000"/>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cap="none" spc="0" dirty="0">
            <a:ln w="10160">
              <a:prstDash val="solid"/>
            </a:ln>
            <a:solidFill>
              <a:schemeClr val="tx1"/>
            </a:solidFill>
            <a:effectLst>
              <a:outerShdw blurRad="38100" dist="22860" dir="5400000" algn="tl" rotWithShape="0">
                <a:srgbClr val="000000">
                  <a:alpha val="30000"/>
                </a:srgbClr>
              </a:outerShdw>
            </a:effectLst>
          </a:endParaRPr>
        </a:p>
      </dsp:txBody>
      <dsp:txXfrm>
        <a:off x="5136895" y="2937710"/>
        <a:ext cx="1196371" cy="1035002"/>
      </dsp:txXfrm>
    </dsp:sp>
    <dsp:sp modelId="{52BEF4DC-28EF-4DAA-BE49-2F0982866C6E}">
      <dsp:nvSpPr>
        <dsp:cNvPr id="0" name=""/>
        <dsp:cNvSpPr/>
      </dsp:nvSpPr>
      <dsp:spPr>
        <a:xfrm>
          <a:off x="3080163" y="3588039"/>
          <a:ext cx="778967" cy="671183"/>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728DBA-05CD-4428-B645-A147EB4CDC2D}">
      <dsp:nvSpPr>
        <dsp:cNvPr id="0" name=""/>
        <dsp:cNvSpPr/>
      </dsp:nvSpPr>
      <dsp:spPr>
        <a:xfrm>
          <a:off x="3284232" y="3571423"/>
          <a:ext cx="1691925" cy="1463714"/>
        </a:xfrm>
        <a:prstGeom prst="ellipse">
          <a:avLst/>
        </a:prstGeom>
        <a:blipFill dpi="0" rotWithShape="0">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cap="none" spc="0" dirty="0">
            <a:ln w="10160">
              <a:prstDash val="solid"/>
            </a:ln>
            <a:solidFill>
              <a:schemeClr val="tx1"/>
            </a:solidFill>
            <a:effectLst>
              <a:outerShdw blurRad="38100" dist="22860" dir="5400000" algn="tl" rotWithShape="0">
                <a:srgbClr val="000000">
                  <a:alpha val="30000"/>
                </a:srgbClr>
              </a:outerShdw>
            </a:effectLst>
          </a:endParaRPr>
        </a:p>
      </dsp:txBody>
      <dsp:txXfrm>
        <a:off x="3532009" y="3785779"/>
        <a:ext cx="1196371" cy="1035002"/>
      </dsp:txXfrm>
    </dsp:sp>
    <dsp:sp modelId="{B1530A4A-B701-492A-9A2E-F139FEBE9D9B}">
      <dsp:nvSpPr>
        <dsp:cNvPr id="0" name=""/>
        <dsp:cNvSpPr/>
      </dsp:nvSpPr>
      <dsp:spPr>
        <a:xfrm>
          <a:off x="2156159" y="2333786"/>
          <a:ext cx="778967" cy="671183"/>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EEFA3-4D38-4178-A666-25F38477DF5B}">
      <dsp:nvSpPr>
        <dsp:cNvPr id="0" name=""/>
        <dsp:cNvSpPr/>
      </dsp:nvSpPr>
      <dsp:spPr>
        <a:xfrm>
          <a:off x="1627796" y="2680010"/>
          <a:ext cx="1691925" cy="1463714"/>
        </a:xfrm>
        <a:prstGeom prst="ellipse">
          <a:avLst/>
        </a:prstGeom>
        <a:blipFill dpi="0" rotWithShape="1">
          <a:blip xmlns:r="http://schemas.openxmlformats.org/officeDocument/2006/relationships" r:embed="rId8">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cap="none" spc="0" dirty="0">
            <a:ln w="10160">
              <a:prstDash val="solid"/>
            </a:ln>
            <a:solidFill>
              <a:schemeClr val="tx1"/>
            </a:solidFill>
            <a:effectLst>
              <a:outerShdw blurRad="38100" dist="22860" dir="5400000" algn="tl" rotWithShape="0">
                <a:srgbClr val="000000">
                  <a:alpha val="30000"/>
                </a:srgbClr>
              </a:outerShdw>
            </a:effectLst>
          </a:endParaRPr>
        </a:p>
      </dsp:txBody>
      <dsp:txXfrm>
        <a:off x="1875573" y="2894366"/>
        <a:ext cx="1196371" cy="1035002"/>
      </dsp:txXfrm>
    </dsp:sp>
    <dsp:sp modelId="{DB782F10-EC10-4CA5-8F88-FA93FD097E98}">
      <dsp:nvSpPr>
        <dsp:cNvPr id="0" name=""/>
        <dsp:cNvSpPr/>
      </dsp:nvSpPr>
      <dsp:spPr>
        <a:xfrm>
          <a:off x="1574619" y="862817"/>
          <a:ext cx="1691925" cy="1463714"/>
        </a:xfrm>
        <a:prstGeom prst="ellipse">
          <a:avLst/>
        </a:prstGeom>
        <a:blipFill dpi="0" rotWithShape="0">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br>
            <a:rPr lang="en-US" sz="1600" b="1" kern="1200"/>
          </a:br>
          <a:br>
            <a:rPr lang="en-US" sz="1600" b="1" kern="1200"/>
          </a:br>
          <a:endParaRPr lang="en-US" sz="1600" b="1" kern="1200" dirty="0">
            <a:ln/>
            <a:solidFill>
              <a:schemeClr val="tx1"/>
            </a:solidFill>
          </a:endParaRPr>
        </a:p>
      </dsp:txBody>
      <dsp:txXfrm>
        <a:off x="1822396" y="1077173"/>
        <a:ext cx="1196371" cy="103500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A9733991-44DF-4A32-87BC-E7D263FE9232}" type="datetimeFigureOut">
              <a:rPr lang="en-US" smtClean="0"/>
              <a:t>4/30/19</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EC3E70E2-572F-43DD-8FEA-5D032BAC7138}" type="slidenum">
              <a:rPr lang="en-US" smtClean="0"/>
              <a:t>‹#›</a:t>
            </a:fld>
            <a:endParaRPr lang="en-US"/>
          </a:p>
        </p:txBody>
      </p:sp>
    </p:spTree>
    <p:extLst>
      <p:ext uri="{BB962C8B-B14F-4D97-AF65-F5344CB8AC3E}">
        <p14:creationId xmlns:p14="http://schemas.microsoft.com/office/powerpoint/2010/main" val="18285404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B419A717-FD68-6949-8607-C69DF3F928F5}" type="datetimeFigureOut">
              <a:rPr lang="en-US" smtClean="0"/>
              <a:t>4/30/19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759A5618-1BEB-7345-996D-CBB988B6DF54}" type="slidenum">
              <a:rPr lang="en-US" smtClean="0"/>
              <a:t>‹#›</a:t>
            </a:fld>
            <a:endParaRPr lang="en-US"/>
          </a:p>
        </p:txBody>
      </p:sp>
    </p:spTree>
    <p:extLst>
      <p:ext uri="{BB962C8B-B14F-4D97-AF65-F5344CB8AC3E}">
        <p14:creationId xmlns:p14="http://schemas.microsoft.com/office/powerpoint/2010/main" val="9081139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9A5618-1BEB-7345-996D-CBB988B6DF54}" type="slidenum">
              <a:rPr lang="en-US" smtClean="0"/>
              <a:t>1</a:t>
            </a:fld>
            <a:endParaRPr lang="en-US" dirty="0"/>
          </a:p>
        </p:txBody>
      </p:sp>
    </p:spTree>
    <p:extLst>
      <p:ext uri="{BB962C8B-B14F-4D97-AF65-F5344CB8AC3E}">
        <p14:creationId xmlns:p14="http://schemas.microsoft.com/office/powerpoint/2010/main" val="7675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657CA7-38DC-4E05-921E-2D9D67094E73}" type="slidenum">
              <a:rPr lang="en-US" smtClean="0"/>
              <a:pPr>
                <a:defRPr/>
              </a:pPr>
              <a:t>2</a:t>
            </a:fld>
            <a:endParaRPr lang="en-US" dirty="0"/>
          </a:p>
        </p:txBody>
      </p:sp>
    </p:spTree>
    <p:extLst>
      <p:ext uri="{BB962C8B-B14F-4D97-AF65-F5344CB8AC3E}">
        <p14:creationId xmlns:p14="http://schemas.microsoft.com/office/powerpoint/2010/main" val="238123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12250538-F67C-445D-ABD2-75AB18E6BD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5BB8266-A1F9-4310-9D51-CF6A26CC5D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a:extLst>
              <a:ext uri="{FF2B5EF4-FFF2-40B4-BE49-F238E27FC236}">
                <a16:creationId xmlns:a16="http://schemas.microsoft.com/office/drawing/2014/main" id="{D678320E-D09C-4BE8-9416-AC5E9439E9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353679-B825-4C87-97D5-A92AD4D8FE13}" type="slidenum">
              <a:rPr lang="en-US" altLang="en-US"/>
              <a:pPr>
                <a:spcBef>
                  <a:spcPct val="0"/>
                </a:spcBef>
              </a:pPr>
              <a:t>3</a:t>
            </a:fld>
            <a:endParaRPr lang="en-US" altLang="en-US" dirty="0"/>
          </a:p>
        </p:txBody>
      </p:sp>
    </p:spTree>
    <p:extLst>
      <p:ext uri="{BB962C8B-B14F-4D97-AF65-F5344CB8AC3E}">
        <p14:creationId xmlns:p14="http://schemas.microsoft.com/office/powerpoint/2010/main" val="358325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IoT (Align</a:t>
            </a:r>
            <a:r>
              <a:rPr lang="en-US" baseline="0" dirty="0"/>
              <a:t> </a:t>
            </a:r>
            <a:r>
              <a:rPr lang="en-US" dirty="0"/>
              <a:t>the agency to the customer expectations in real-time)</a:t>
            </a:r>
          </a:p>
          <a:p>
            <a:endParaRPr lang="en-US" dirty="0"/>
          </a:p>
        </p:txBody>
      </p:sp>
      <p:sp>
        <p:nvSpPr>
          <p:cNvPr id="4" name="Slide Number Placeholder 3"/>
          <p:cNvSpPr>
            <a:spLocks noGrp="1"/>
          </p:cNvSpPr>
          <p:nvPr>
            <p:ph type="sldNum" sz="quarter" idx="10"/>
          </p:nvPr>
        </p:nvSpPr>
        <p:spPr/>
        <p:txBody>
          <a:bodyPr/>
          <a:lstStyle/>
          <a:p>
            <a:fld id="{B7A96F3A-2E0E-4091-8ECA-70367AA7B844}" type="slidenum">
              <a:rPr lang="en-US" smtClean="0"/>
              <a:t>7</a:t>
            </a:fld>
            <a:endParaRPr lang="en-US" dirty="0"/>
          </a:p>
        </p:txBody>
      </p:sp>
    </p:spTree>
    <p:extLst>
      <p:ext uri="{BB962C8B-B14F-4D97-AF65-F5344CB8AC3E}">
        <p14:creationId xmlns:p14="http://schemas.microsoft.com/office/powerpoint/2010/main" val="2938925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 Instructions">
    <p:spTree>
      <p:nvGrpSpPr>
        <p:cNvPr id="1" name=""/>
        <p:cNvGrpSpPr/>
        <p:nvPr/>
      </p:nvGrpSpPr>
      <p:grpSpPr>
        <a:xfrm>
          <a:off x="0" y="0"/>
          <a:ext cx="0" cy="0"/>
          <a:chOff x="0" y="0"/>
          <a:chExt cx="0" cy="0"/>
        </a:xfrm>
      </p:grpSpPr>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3" name="TextBox 2"/>
          <p:cNvSpPr txBox="1"/>
          <p:nvPr userDrawn="1"/>
        </p:nvSpPr>
        <p:spPr>
          <a:xfrm>
            <a:off x="683220" y="1801091"/>
            <a:ext cx="7941588" cy="3600986"/>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rPr>
              <a:t>DELETE THIS SLIDE AFTER READING</a:t>
            </a:r>
          </a:p>
          <a:p>
            <a:endParaRPr lang="en-US" sz="140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a:effectLst/>
                <a:latin typeface="Calibri" panose="020F0502020204030204" pitchFamily="34" charset="0"/>
                <a:ea typeface="Calibri" panose="020F0502020204030204" pitchFamily="34" charset="0"/>
              </a:rPr>
              <a:t>This is your new DART PowerPoint Corporate template.  It is available in 2 different color versions – either a yellow or blue and should be used in Standard slide size.  </a:t>
            </a:r>
          </a:p>
          <a:p>
            <a:pPr marL="342900" indent="-342900">
              <a:buFont typeface="+mj-lt"/>
              <a:buAutoNum type="arabicPeriod"/>
            </a:pPr>
            <a:r>
              <a:rPr lang="en-US" sz="140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a:effectLst/>
                <a:latin typeface="Calibri" panose="020F0502020204030204" pitchFamily="34" charset="0"/>
                <a:ea typeface="Calibri" panose="020F0502020204030204" pitchFamily="34" charset="0"/>
              </a:rPr>
              <a:t>If you have a picture you would like to add, you utilize the slide titled “Custom Square Photo and Text Box” and insert your own photo by simply right clicking on the black box.  </a:t>
            </a:r>
          </a:p>
          <a:p>
            <a:pPr marL="342900" indent="-342900">
              <a:buFont typeface="+mj-lt"/>
              <a:buAutoNum type="arabicPeriod"/>
            </a:pPr>
            <a:r>
              <a:rPr lang="en-US" sz="140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a:effectLst/>
              <a:latin typeface="Calibri" panose="020F0502020204030204" pitchFamily="34" charset="0"/>
              <a:ea typeface="Calibri" panose="020F0502020204030204" pitchFamily="34" charset="0"/>
            </a:endParaRPr>
          </a:p>
          <a:p>
            <a:endParaRPr lang="en-US" sz="1400">
              <a:effectLst/>
              <a:latin typeface="Calibri" panose="020F0502020204030204" pitchFamily="34" charset="0"/>
              <a:ea typeface="Calibri" panose="020F0502020204030204" pitchFamily="34" charset="0"/>
            </a:endParaRPr>
          </a:p>
          <a:p>
            <a:r>
              <a:rPr lang="en-US" sz="1400">
                <a:effectLst/>
                <a:latin typeface="Calibri" panose="020F0502020204030204" pitchFamily="34" charset="0"/>
                <a:ea typeface="Calibri" panose="020F0502020204030204" pitchFamily="34" charset="0"/>
              </a:rPr>
              <a:t>DART Empowers Discovery.  Let’s Go!</a:t>
            </a:r>
          </a:p>
        </p:txBody>
      </p:sp>
      <p:sp>
        <p:nvSpPr>
          <p:cNvPr id="9" name="Rectangle 8"/>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a:t>Helpful Instructions</a:t>
            </a:r>
          </a:p>
        </p:txBody>
      </p:sp>
      <p:cxnSp>
        <p:nvCxnSpPr>
          <p:cNvPr id="11" name="Straight Connector 10"/>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388099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a:t>TITLE OF SECTION</a:t>
            </a:r>
          </a:p>
        </p:txBody>
      </p:sp>
    </p:spTree>
    <p:extLst>
      <p:ext uri="{BB962C8B-B14F-4D97-AF65-F5344CB8AC3E}">
        <p14:creationId xmlns:p14="http://schemas.microsoft.com/office/powerpoint/2010/main" val="1158227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Side Photo - 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a:t>Slide Title</a:t>
            </a:r>
          </a:p>
        </p:txBody>
      </p:sp>
    </p:spTree>
    <p:extLst>
      <p:ext uri="{BB962C8B-B14F-4D97-AF65-F5344CB8AC3E}">
        <p14:creationId xmlns:p14="http://schemas.microsoft.com/office/powerpoint/2010/main" val="2699799077"/>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Side Photo - 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a:t>Slide Title</a:t>
            </a:r>
          </a:p>
        </p:txBody>
      </p:sp>
    </p:spTree>
    <p:extLst>
      <p:ext uri="{BB962C8B-B14F-4D97-AF65-F5344CB8AC3E}">
        <p14:creationId xmlns:p14="http://schemas.microsoft.com/office/powerpoint/2010/main" val="4234563643"/>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Side Photo - 2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a:t>Slide Title</a:t>
            </a:r>
          </a:p>
        </p:txBody>
      </p:sp>
    </p:spTree>
    <p:extLst>
      <p:ext uri="{BB962C8B-B14F-4D97-AF65-F5344CB8AC3E}">
        <p14:creationId xmlns:p14="http://schemas.microsoft.com/office/powerpoint/2010/main" val="146816050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ide Photo - 2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a:t>Slide Title</a:t>
            </a:r>
          </a:p>
        </p:txBody>
      </p:sp>
    </p:spTree>
    <p:extLst>
      <p:ext uri="{BB962C8B-B14F-4D97-AF65-F5344CB8AC3E}">
        <p14:creationId xmlns:p14="http://schemas.microsoft.com/office/powerpoint/2010/main" val="357413725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e Information">
    <p:spTree>
      <p:nvGrpSpPr>
        <p:cNvPr id="1" name=""/>
        <p:cNvGrpSpPr/>
        <p:nvPr/>
      </p:nvGrpSpPr>
      <p:grpSpPr>
        <a:xfrm>
          <a:off x="0" y="0"/>
          <a:ext cx="0" cy="0"/>
          <a:chOff x="0" y="0"/>
          <a:chExt cx="0" cy="0"/>
        </a:xfrm>
      </p:grpSpPr>
      <p:grpSp>
        <p:nvGrpSpPr>
          <p:cNvPr id="2" name="Group 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grpSp>
        <p:nvGrpSpPr>
          <p:cNvPr id="15" name="Group 14"/>
          <p:cNvGrpSpPr/>
          <p:nvPr userDrawn="1"/>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rgbClr val="00165B"/>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userDrawn="1"/>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a:t>Slide Title</a:t>
            </a:r>
          </a:p>
        </p:txBody>
      </p:sp>
      <p:cxnSp>
        <p:nvCxnSpPr>
          <p:cNvPr id="25" name="Straight Connector 24"/>
          <p:cNvCxnSpPr/>
          <p:nvPr userDrawn="1"/>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a:t>Text goes here</a:t>
            </a:r>
          </a:p>
        </p:txBody>
      </p:sp>
      <p:sp>
        <p:nvSpPr>
          <p:cNvPr id="31" name="Picture Placeholder 30"/>
          <p:cNvSpPr>
            <a:spLocks noGrp="1"/>
          </p:cNvSpPr>
          <p:nvPr>
            <p:ph type="pic" sz="quarter" idx="12"/>
          </p:nvPr>
        </p:nvSpPr>
        <p:spPr>
          <a:xfrm>
            <a:off x="5230814" y="2355850"/>
            <a:ext cx="1844675" cy="3278188"/>
          </a:xfrm>
        </p:spPr>
        <p:txBody>
          <a:bodyPr/>
          <a:lstStyle>
            <a:lvl1pPr>
              <a:defRPr>
                <a:solidFill>
                  <a:schemeClr val="bg1"/>
                </a:solidFill>
              </a:defRPr>
            </a:lvl1pPr>
          </a:lstStyle>
          <a:p>
            <a:r>
              <a:rPr lang="en-US"/>
              <a:t>Drag picture to placeholder or click icon to add</a:t>
            </a:r>
          </a:p>
        </p:txBody>
      </p:sp>
    </p:spTree>
    <p:extLst>
      <p:ext uri="{BB962C8B-B14F-4D97-AF65-F5344CB8AC3E}">
        <p14:creationId xmlns:p14="http://schemas.microsoft.com/office/powerpoint/2010/main" val="356289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Side Photo - B">
    <p:spTree>
      <p:nvGrpSpPr>
        <p:cNvPr id="1" name=""/>
        <p:cNvGrpSpPr/>
        <p:nvPr/>
      </p:nvGrpSpPr>
      <p:grpSpPr>
        <a:xfrm>
          <a:off x="0" y="0"/>
          <a:ext cx="0" cy="0"/>
          <a:chOff x="0" y="0"/>
          <a:chExt cx="0" cy="0"/>
        </a:xfrm>
      </p:grpSpPr>
      <p:cxnSp>
        <p:nvCxnSpPr>
          <p:cNvPr id="14" name="Straight Connector 13"/>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a:t>SUBTITLE HIGHLIGHT</a:t>
            </a:r>
          </a:p>
          <a:p>
            <a:pPr lvl="0"/>
            <a:r>
              <a:rPr lang="en-US"/>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67952844"/>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ide Photo - Y">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a:t>SUBTITLE HIGHLIGHT</a:t>
            </a:r>
          </a:p>
          <a:p>
            <a:pPr lvl="0"/>
            <a:r>
              <a:rPr lang="en-US"/>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16"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a:t>Slide Title</a:t>
            </a:r>
          </a:p>
        </p:txBody>
      </p:sp>
    </p:spTree>
    <p:extLst>
      <p:ext uri="{BB962C8B-B14F-4D97-AF65-F5344CB8AC3E}">
        <p14:creationId xmlns:p14="http://schemas.microsoft.com/office/powerpoint/2010/main" val="2576965701"/>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gonal Crop Photo Right - 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a:t>Slide Title</a:t>
            </a:r>
          </a:p>
        </p:txBody>
      </p:sp>
    </p:spTree>
    <p:extLst>
      <p:ext uri="{BB962C8B-B14F-4D97-AF65-F5344CB8AC3E}">
        <p14:creationId xmlns:p14="http://schemas.microsoft.com/office/powerpoint/2010/main" val="172764897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onal Crop Photo Right - 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a:t>Slide Title</a:t>
            </a:r>
          </a:p>
        </p:txBody>
      </p:sp>
    </p:spTree>
    <p:extLst>
      <p:ext uri="{BB962C8B-B14F-4D97-AF65-F5344CB8AC3E}">
        <p14:creationId xmlns:p14="http://schemas.microsoft.com/office/powerpoint/2010/main" val="32428002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0"/>
            <a:ext cx="5084064" cy="6854400"/>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lvl="0"/>
            <a:endParaRPr lang="en-US"/>
          </a:p>
        </p:txBody>
      </p:sp>
      <p:sp>
        <p:nvSpPr>
          <p:cNvPr id="8" name="Rectangle 7"/>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58067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6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onal Crop Photo Right - 2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sp>
        <p:nvSpPr>
          <p:cNvPr id="15" name="Text Placeholder 3"/>
          <p:cNvSpPr>
            <a:spLocks noGrp="1"/>
          </p:cNvSpPr>
          <p:nvPr>
            <p:ph type="body" sz="quarter" idx="14"/>
          </p:nvPr>
        </p:nvSpPr>
        <p:spPr>
          <a:xfrm>
            <a:off x="155006" y="1636157"/>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a:t>Slide Title</a:t>
            </a:r>
          </a:p>
        </p:txBody>
      </p:sp>
    </p:spTree>
    <p:extLst>
      <p:ext uri="{BB962C8B-B14F-4D97-AF65-F5344CB8AC3E}">
        <p14:creationId xmlns:p14="http://schemas.microsoft.com/office/powerpoint/2010/main" val="12608608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onal Crop Photo Right - 2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2" y="1647108"/>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a:t>Slide Title</a:t>
            </a:r>
          </a:p>
        </p:txBody>
      </p:sp>
    </p:spTree>
    <p:extLst>
      <p:ext uri="{BB962C8B-B14F-4D97-AF65-F5344CB8AC3E}">
        <p14:creationId xmlns:p14="http://schemas.microsoft.com/office/powerpoint/2010/main" val="30183004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ed Photo Righ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sp>
        <p:nvSpPr>
          <p:cNvPr id="14" name="Text Placeholder 3"/>
          <p:cNvSpPr>
            <a:spLocks noGrp="1"/>
          </p:cNvSpPr>
          <p:nvPr>
            <p:ph type="body" sz="quarter" idx="14"/>
          </p:nvPr>
        </p:nvSpPr>
        <p:spPr>
          <a:xfrm>
            <a:off x="160047" y="1668190"/>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20"/>
          <p:cNvSpPr>
            <a:spLocks noGrp="1"/>
          </p:cNvSpPr>
          <p:nvPr>
            <p:ph type="pic" sz="quarter" idx="10"/>
          </p:nvPr>
        </p:nvSpPr>
        <p:spPr>
          <a:xfrm>
            <a:off x="5880100" y="0"/>
            <a:ext cx="3263900" cy="6858000"/>
          </a:xfrm>
        </p:spPr>
        <p:txBody>
          <a:bodyPr/>
          <a:lstStyle/>
          <a:p>
            <a:r>
              <a:rPr lang="en-US"/>
              <a:t>Drag picture to placeholder or click icon to add</a:t>
            </a:r>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a:t>Slide Title</a:t>
            </a:r>
          </a:p>
        </p:txBody>
      </p:sp>
    </p:spTree>
    <p:extLst>
      <p:ext uri="{BB962C8B-B14F-4D97-AF65-F5344CB8AC3E}">
        <p14:creationId xmlns:p14="http://schemas.microsoft.com/office/powerpoint/2010/main" val="312701424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es Right Blue Graphic">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31" name="Straight Connector 30"/>
          <p:cNvCxnSpPr/>
          <p:nvPr userDrawn="1"/>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userDrawn="1"/>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userDrawn="1"/>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userDrawn="1"/>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a:t>Text goes here</a:t>
            </a:r>
          </a:p>
        </p:txBody>
      </p:sp>
    </p:spTree>
    <p:extLst>
      <p:ext uri="{BB962C8B-B14F-4D97-AF65-F5344CB8AC3E}">
        <p14:creationId xmlns:p14="http://schemas.microsoft.com/office/powerpoint/2010/main" val="4125514081"/>
      </p:ext>
    </p:extLst>
  </p:cSld>
  <p:clrMapOvr>
    <a:masterClrMapping/>
  </p:clrMapOvr>
  <p:extLst mod="1">
    <p:ext uri="{DCECCB84-F9BA-43D5-87BE-67443E8EF086}">
      <p15:sldGuideLst xmlns:p15="http://schemas.microsoft.com/office/powerpoint/2012/main">
        <p15:guide id="1" orient="horz" pos="1224" userDrawn="1">
          <p15:clr>
            <a:srgbClr val="FBAE40"/>
          </p15:clr>
        </p15:guide>
        <p15:guide id="2" pos="2880" userDrawn="1">
          <p15:clr>
            <a:srgbClr val="FBAE40"/>
          </p15:clr>
        </p15:guide>
        <p15:guide id="3" pos="3048" userDrawn="1">
          <p15:clr>
            <a:srgbClr val="FBAE40"/>
          </p15:clr>
        </p15:guide>
        <p15:guide id="4" pos="696" userDrawn="1">
          <p15:clr>
            <a:srgbClr val="FBAE40"/>
          </p15:clr>
        </p15:guide>
        <p15:guide id="6" orient="horz"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efits Overlay Right - 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a:solidFill>
                <a:prstClr val="black"/>
              </a:solidFill>
              <a:latin typeface="Calibri" panose="020F0502020204030204"/>
            </a:endParaRPr>
          </a:p>
        </p:txBody>
      </p:sp>
      <p:sp>
        <p:nvSpPr>
          <p:cNvPr id="28"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a:solidFill>
                <a:prstClr val="black"/>
              </a:solidFill>
              <a:latin typeface="Calibri" panose="020F0502020204030204"/>
            </a:endParaRPr>
          </a:p>
        </p:txBody>
      </p:sp>
      <p:sp>
        <p:nvSpPr>
          <p:cNvPr id="29"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a:t>Text goes here</a:t>
            </a:r>
          </a:p>
        </p:txBody>
      </p:sp>
    </p:spTree>
    <p:extLst>
      <p:ext uri="{BB962C8B-B14F-4D97-AF65-F5344CB8AC3E}">
        <p14:creationId xmlns:p14="http://schemas.microsoft.com/office/powerpoint/2010/main" val="18698731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Benefits Overlay Right - 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a:t>Text goes here</a:t>
            </a:r>
          </a:p>
        </p:txBody>
      </p:sp>
    </p:spTree>
    <p:extLst>
      <p:ext uri="{BB962C8B-B14F-4D97-AF65-F5344CB8AC3E}">
        <p14:creationId xmlns:p14="http://schemas.microsoft.com/office/powerpoint/2010/main" val="281608789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enefits Overlay Right - 2B">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60635" y="-12158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a:solidFill>
                <a:prstClr val="black"/>
              </a:solidFill>
              <a:latin typeface="Calibri" panose="020F0502020204030204"/>
            </a:endParaRPr>
          </a:p>
        </p:txBody>
      </p:sp>
      <p:sp>
        <p:nvSpPr>
          <p:cNvPr id="32"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a:solidFill>
                <a:prstClr val="black"/>
              </a:solidFill>
              <a:latin typeface="Calibri" panose="020F0502020204030204"/>
            </a:endParaRPr>
          </a:p>
        </p:txBody>
      </p:sp>
      <p:sp>
        <p:nvSpPr>
          <p:cNvPr id="33"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a:t>Text goes here</a:t>
            </a:r>
          </a:p>
        </p:txBody>
      </p:sp>
    </p:spTree>
    <p:extLst>
      <p:ext uri="{BB962C8B-B14F-4D97-AF65-F5344CB8AC3E}">
        <p14:creationId xmlns:p14="http://schemas.microsoft.com/office/powerpoint/2010/main" val="11967011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efits Overlay Right - 2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a:t>Text goes here</a:t>
            </a:r>
          </a:p>
        </p:txBody>
      </p:sp>
    </p:spTree>
    <p:extLst>
      <p:ext uri="{BB962C8B-B14F-4D97-AF65-F5344CB8AC3E}">
        <p14:creationId xmlns:p14="http://schemas.microsoft.com/office/powerpoint/2010/main" val="62355746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Square Photo and Text Box">
    <p:spTree>
      <p:nvGrpSpPr>
        <p:cNvPr id="1" name=""/>
        <p:cNvGrpSpPr/>
        <p:nvPr/>
      </p:nvGrpSpPr>
      <p:grpSpPr>
        <a:xfrm>
          <a:off x="0" y="0"/>
          <a:ext cx="0" cy="0"/>
          <a:chOff x="0" y="0"/>
          <a:chExt cx="0" cy="0"/>
        </a:xfrm>
      </p:grpSpPr>
      <p:sp>
        <p:nvSpPr>
          <p:cNvPr id="21" name="Text Placeholder 20"/>
          <p:cNvSpPr>
            <a:spLocks noGrp="1"/>
          </p:cNvSpPr>
          <p:nvPr>
            <p:ph type="body" sz="quarter" idx="12" hasCustomPrompt="1"/>
          </p:nvPr>
        </p:nvSpPr>
        <p:spPr>
          <a:xfrm>
            <a:off x="4711701" y="1835136"/>
            <a:ext cx="4127500" cy="44227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lvl="0"/>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1" y="1966318"/>
            <a:ext cx="3670300" cy="3230134"/>
          </a:xfrm>
          <a:prstGeom prst="rect">
            <a:avLst/>
          </a:prstGeom>
          <a:ln w="38100">
            <a:solidFill>
              <a:srgbClr val="FF6C2C"/>
            </a:solidFill>
            <a:miter lim="800000"/>
          </a:ln>
        </p:spPr>
      </p:pic>
      <p:grpSp>
        <p:nvGrpSpPr>
          <p:cNvPr id="12" name="Group 1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9"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a:t>Slide Title</a:t>
            </a:r>
          </a:p>
        </p:txBody>
      </p:sp>
      <p:cxnSp>
        <p:nvCxnSpPr>
          <p:cNvPr id="15" name="Straight Connector 14"/>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499465833"/>
      </p:ext>
    </p:extLst>
  </p:cSld>
  <p:clrMapOvr>
    <a:masterClrMapping/>
  </p:clrMapOvr>
  <p:extLst mod="1">
    <p:ext uri="{DCECCB84-F9BA-43D5-87BE-67443E8EF086}">
      <p15:sldGuideLst xmlns:p15="http://schemas.microsoft.com/office/powerpoint/2012/main">
        <p15:guide id="1" orient="horz" pos="1392" userDrawn="1">
          <p15:clr>
            <a:srgbClr val="FBAE40"/>
          </p15:clr>
        </p15:guide>
        <p15:guide id="2" pos="432" userDrawn="1">
          <p15:clr>
            <a:srgbClr val="FBAE40"/>
          </p15:clr>
        </p15:guide>
        <p15:guide id="3" pos="2760" userDrawn="1">
          <p15:clr>
            <a:srgbClr val="FBAE40"/>
          </p15:clr>
        </p15:guide>
        <p15:guide id="4" orient="horz" pos="352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a:t>This is The Main Idea of This Slide</a:t>
            </a:r>
          </a:p>
        </p:txBody>
      </p:sp>
      <p:cxnSp>
        <p:nvCxnSpPr>
          <p:cNvPr id="14" name="Straight Connector 13"/>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grpSp>
        <p:nvGrpSpPr>
          <p:cNvPr id="8" name="Group 7"/>
          <p:cNvGrpSpPr/>
          <p:nvPr userDrawn="1"/>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244482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a:t>This is a simple bullet point list slide or click on icons to add other content</a:t>
            </a:r>
          </a:p>
          <a:p>
            <a:pPr lvl="1"/>
            <a:r>
              <a:rPr lang="en-US"/>
              <a:t>This is a simple bullet point list slide or click on icons to add other content</a:t>
            </a:r>
          </a:p>
          <a:p>
            <a:pPr lvl="2"/>
            <a:r>
              <a:rPr lang="en-US"/>
              <a:t>This is a simple bullet point list slide or click on icons to add other content</a:t>
            </a:r>
          </a:p>
          <a:p>
            <a:pPr lvl="3"/>
            <a:r>
              <a:rPr lang="en-US"/>
              <a:t>This is a simple bullet point list slide or click on icons to add other content</a:t>
            </a:r>
          </a:p>
        </p:txBody>
      </p: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9"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a:t>Slide Title</a:t>
            </a:r>
          </a:p>
        </p:txBody>
      </p:sp>
      <p:cxnSp>
        <p:nvCxnSpPr>
          <p:cNvPr id="10" name="Straight Connector 9"/>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3380838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a:p>
        </p:txBody>
      </p:sp>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a:t>This is The Main Idea of This Slide</a:t>
            </a:r>
          </a:p>
        </p:txBody>
      </p:sp>
      <p:cxnSp>
        <p:nvCxnSpPr>
          <p:cNvPr id="11" name="Straight Connector 10"/>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10153703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p>
        </p:txBody>
      </p:sp>
    </p:spTree>
    <p:extLst>
      <p:ext uri="{BB962C8B-B14F-4D97-AF65-F5344CB8AC3E}">
        <p14:creationId xmlns:p14="http://schemas.microsoft.com/office/powerpoint/2010/main" val="3168135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45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3">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1" name="Rectangle 10"/>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0197" y="6222107"/>
            <a:ext cx="2219499" cy="54864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1468" y="5712119"/>
            <a:ext cx="2169319" cy="919602"/>
          </a:xfrm>
          <a:prstGeom prst="rect">
            <a:avLst/>
          </a:prstGeom>
        </p:spPr>
      </p:pic>
      <p:cxnSp>
        <p:nvCxnSpPr>
          <p:cNvPr id="4" name="Straight Connector 3"/>
          <p:cNvCxnSpPr/>
          <p:nvPr userDrawn="1"/>
        </p:nvCxnSpPr>
        <p:spPr>
          <a:xfrm flipV="1">
            <a:off x="3906519" y="0"/>
            <a:ext cx="2376835" cy="6866438"/>
          </a:xfrm>
          <a:prstGeom prst="line">
            <a:avLst/>
          </a:prstGeom>
          <a:noFill/>
          <a:ln w="6350" cap="flat" cmpd="sng" algn="ctr">
            <a:solidFill>
              <a:srgbClr val="008BCE"/>
            </a:solidFill>
            <a:prstDash val="solid"/>
            <a:miter lim="800000"/>
          </a:ln>
          <a:effectLst/>
        </p:spPr>
      </p:cxnSp>
      <p:sp>
        <p:nvSpPr>
          <p:cNvPr id="2" name="Slide Number Placeholder 1"/>
          <p:cNvSpPr>
            <a:spLocks noGrp="1"/>
          </p:cNvSpPr>
          <p:nvPr>
            <p:ph type="sldNum" sz="quarter" idx="10"/>
          </p:nvPr>
        </p:nvSpPr>
        <p:spPr/>
        <p:txBody>
          <a:bodyPr/>
          <a:lstStyle/>
          <a:p>
            <a:fld id="{471AC77C-D647-A046-87BB-F005665A7C23}" type="slidenum">
              <a:rPr lang="en-US" smtClean="0"/>
              <a:t>‹#›</a:t>
            </a:fld>
            <a:endParaRPr lang="en-US"/>
          </a:p>
        </p:txBody>
      </p:sp>
    </p:spTree>
    <p:extLst>
      <p:ext uri="{BB962C8B-B14F-4D97-AF65-F5344CB8AC3E}">
        <p14:creationId xmlns:p14="http://schemas.microsoft.com/office/powerpoint/2010/main" val="3697303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09E788-3B08-437C-95A1-B183BA6B29A4}" type="datetimeFigureOut">
              <a:rPr lang="en-US" smtClean="0"/>
              <a:t>4/30/19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ED725-7738-4B7C-B4BD-2D90A7D4280C}" type="slidenum">
              <a:rPr lang="en-US" smtClean="0"/>
              <a:t>‹#›</a:t>
            </a:fld>
            <a:endParaRPr lang="en-US"/>
          </a:p>
        </p:txBody>
      </p:sp>
    </p:spTree>
    <p:extLst>
      <p:ext uri="{BB962C8B-B14F-4D97-AF65-F5344CB8AC3E}">
        <p14:creationId xmlns:p14="http://schemas.microsoft.com/office/powerpoint/2010/main" val="316600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a:t>Slide Title</a:t>
            </a:r>
          </a:p>
        </p:txBody>
      </p:sp>
      <p:cxnSp>
        <p:nvCxnSpPr>
          <p:cNvPr id="11" name="Straight Connector 10"/>
          <p:cNvCxnSpPr/>
          <p:nvPr userDrawn="1"/>
        </p:nvCxnSpPr>
        <p:spPr>
          <a:xfrm>
            <a:off x="10160" y="6620817"/>
            <a:ext cx="9144000" cy="0"/>
          </a:xfrm>
          <a:prstGeom prst="line">
            <a:avLst/>
          </a:prstGeom>
          <a:noFill/>
          <a:ln w="12700" cap="flat" cmpd="sng" algn="ctr">
            <a:solidFill>
              <a:srgbClr val="FFCD00"/>
            </a:solidFill>
            <a:prstDash val="solid"/>
            <a:miter lim="800000"/>
          </a:ln>
          <a:effec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a:t>This is a simple bullet point list slide or click on icons to add other content</a:t>
            </a:r>
          </a:p>
          <a:p>
            <a:pPr lvl="1"/>
            <a:r>
              <a:rPr lang="en-US"/>
              <a:t>This is a simple bullet point list slide or click on icons to add other content</a:t>
            </a:r>
          </a:p>
          <a:p>
            <a:pPr lvl="2"/>
            <a:r>
              <a:rPr lang="en-US"/>
              <a:t>This is a simple bullet point list slide or click on icons to add other content</a:t>
            </a:r>
          </a:p>
          <a:p>
            <a:pPr lvl="3"/>
            <a:r>
              <a:rPr lang="en-US"/>
              <a:t>This is a simple bullet point list slide</a:t>
            </a:r>
            <a:endParaRPr kumimoji="0" lang="en-US" sz="2800" b="0" i="0" u="none" strike="noStrike" kern="1200" cap="none" spc="0" normalizeH="0" baseline="0" noProof="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a:t>Click to create chart</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206974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94966" y="-14061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797947" y="2529491"/>
            <a:ext cx="5556253" cy="1828800"/>
          </a:xfrm>
          <a:prstGeom prst="rect">
            <a:avLst/>
          </a:prstGeom>
          <a:solidFill>
            <a:srgbClr val="2F5597">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
        <p:nvSpPr>
          <p:cNvPr id="12" name="Text Placeholder 11"/>
          <p:cNvSpPr>
            <a:spLocks noGrp="1"/>
          </p:cNvSpPr>
          <p:nvPr>
            <p:ph type="body" sz="quarter" idx="10" hasCustomPrompt="1"/>
          </p:nvPr>
        </p:nvSpPr>
        <p:spPr>
          <a:xfrm>
            <a:off x="1817876" y="2540002"/>
            <a:ext cx="5522913" cy="1766161"/>
          </a:xfrm>
        </p:spPr>
        <p:txBody>
          <a:bodyPr anchor="ctr" anchorCtr="0">
            <a:noAutofit/>
          </a:bodyPr>
          <a:lstStyle>
            <a:lvl1pPr marL="0" indent="0" algn="ctr">
              <a:buNone/>
              <a:defRPr sz="4000" b="1" spc="0" baseline="0">
                <a:solidFill>
                  <a:srgbClr val="000066"/>
                </a:solidFill>
                <a:effectLst>
                  <a:outerShdw blurRad="50800" dist="38100" dir="2700000" algn="tl" rotWithShape="0">
                    <a:prstClr val="black">
                      <a:alpha val="40000"/>
                    </a:prstClr>
                  </a:outerShdw>
                </a:effectLst>
                <a:latin typeface="Franklin Gothic Dem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OF SECTION</a:t>
            </a:r>
          </a:p>
        </p:txBody>
      </p:sp>
    </p:spTree>
    <p:extLst>
      <p:ext uri="{BB962C8B-B14F-4D97-AF65-F5344CB8AC3E}">
        <p14:creationId xmlns:p14="http://schemas.microsoft.com/office/powerpoint/2010/main" val="26198701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77800" y="-132866"/>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a:t>TITLE OF SECTION</a:t>
            </a:r>
          </a:p>
        </p:txBody>
      </p:sp>
    </p:spTree>
    <p:extLst>
      <p:ext uri="{BB962C8B-B14F-4D97-AF65-F5344CB8AC3E}">
        <p14:creationId xmlns:p14="http://schemas.microsoft.com/office/powerpoint/2010/main" val="375673369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a:t>TITLE OF SECTION</a:t>
            </a:r>
          </a:p>
        </p:txBody>
      </p:sp>
    </p:spTree>
    <p:extLst>
      <p:ext uri="{BB962C8B-B14F-4D97-AF65-F5344CB8AC3E}">
        <p14:creationId xmlns:p14="http://schemas.microsoft.com/office/powerpoint/2010/main" val="6781382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OF SECTION</a:t>
            </a:r>
          </a:p>
        </p:txBody>
      </p:sp>
    </p:spTree>
    <p:extLst>
      <p:ext uri="{BB962C8B-B14F-4D97-AF65-F5344CB8AC3E}">
        <p14:creationId xmlns:p14="http://schemas.microsoft.com/office/powerpoint/2010/main" val="338331860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a:t>TITLE OF SECTION</a:t>
            </a:r>
          </a:p>
        </p:txBody>
      </p:sp>
    </p:spTree>
    <p:extLst>
      <p:ext uri="{BB962C8B-B14F-4D97-AF65-F5344CB8AC3E}">
        <p14:creationId xmlns:p14="http://schemas.microsoft.com/office/powerpoint/2010/main" val="13046703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902" y="403874"/>
            <a:ext cx="4594279" cy="1325563"/>
          </a:xfrm>
          <a:prstGeom prst="rect">
            <a:avLst/>
          </a:prstGeom>
        </p:spPr>
        <p:txBody>
          <a:bodyPr vert="horz" lIns="91440" tIns="45720" rIns="91440" bIns="45720" rtlCol="0" anchor="ctr">
            <a:normAutofit/>
          </a:bodyPr>
          <a:lstStyle/>
          <a:p>
            <a:r>
              <a:rPr lang="en-US" b="1"/>
              <a:t>This is the Main Idea</a:t>
            </a:r>
          </a:p>
        </p:txBody>
      </p:sp>
      <p:sp>
        <p:nvSpPr>
          <p:cNvPr id="3" name="Text Placeholder 2"/>
          <p:cNvSpPr>
            <a:spLocks noGrp="1"/>
          </p:cNvSpPr>
          <p:nvPr>
            <p:ph type="body" idx="1"/>
          </p:nvPr>
        </p:nvSpPr>
        <p:spPr>
          <a:xfrm>
            <a:off x="636399" y="2340245"/>
            <a:ext cx="7886700" cy="3859966"/>
          </a:xfrm>
          <a:prstGeom prst="rect">
            <a:avLst/>
          </a:prstGeom>
        </p:spPr>
        <p:txBody>
          <a:bodyPr vert="horz" lIns="91440" tIns="45720" rIns="91440" bIns="45720" rtlCol="0">
            <a:normAutofit/>
          </a:bodyPr>
          <a:lstStyle/>
          <a:p>
            <a:pPr lvl="0"/>
            <a:r>
              <a:rPr lang="en-US"/>
              <a:t>Click to edit Master text styles</a:t>
            </a:r>
          </a:p>
        </p:txBody>
      </p:sp>
      <p:sp>
        <p:nvSpPr>
          <p:cNvPr id="6" name="TextBox 5"/>
          <p:cNvSpPr txBox="1"/>
          <p:nvPr userDrawn="1"/>
        </p:nvSpPr>
        <p:spPr>
          <a:xfrm>
            <a:off x="4348481" y="6611481"/>
            <a:ext cx="529462" cy="215444"/>
          </a:xfrm>
          <a:prstGeom prst="rect">
            <a:avLst/>
          </a:prstGeom>
          <a:noFill/>
        </p:spPr>
        <p:txBody>
          <a:bodyPr wrap="square" lIns="0" tIns="0" rIns="0" bIns="0" rtlCol="0" anchor="t">
            <a:spAutoFit/>
          </a:bodyPr>
          <a:lstStyle/>
          <a:p>
            <a:pPr algn="ctr"/>
            <a:r>
              <a:rPr lang="uk-UA" sz="1400" b="0" i="0" kern="1200">
                <a:solidFill>
                  <a:schemeClr val="tx1"/>
                </a:solidFill>
                <a:effectLst/>
                <a:latin typeface="+mn-lt"/>
                <a:ea typeface="+mn-ea"/>
                <a:cs typeface="+mn-cs"/>
              </a:rPr>
              <a:t> </a:t>
            </a:r>
            <a:endParaRPr lang="en-US" sz="1400"/>
          </a:p>
        </p:txBody>
      </p:sp>
      <p:sp>
        <p:nvSpPr>
          <p:cNvPr id="7" name="Slide Number Placeholder 6"/>
          <p:cNvSpPr>
            <a:spLocks noGrp="1"/>
          </p:cNvSpPr>
          <p:nvPr>
            <p:ph type="sldNum" sz="quarter" idx="4"/>
          </p:nvPr>
        </p:nvSpPr>
        <p:spPr>
          <a:xfrm>
            <a:off x="6709539" y="7015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C77C-D647-A046-87BB-F005665A7C23}" type="slidenum">
              <a:rPr lang="en-US" smtClean="0"/>
              <a:t>‹#›</a:t>
            </a:fld>
            <a:endParaRPr lang="en-US"/>
          </a:p>
        </p:txBody>
      </p:sp>
      <p:sp>
        <p:nvSpPr>
          <p:cNvPr id="4" name="Rectangle 3"/>
          <p:cNvSpPr/>
          <p:nvPr userDrawn="1"/>
        </p:nvSpPr>
        <p:spPr>
          <a:xfrm>
            <a:off x="8717304" y="6559790"/>
            <a:ext cx="396262" cy="307777"/>
          </a:xfrm>
          <a:prstGeom prst="rect">
            <a:avLst/>
          </a:prstGeom>
        </p:spPr>
        <p:txBody>
          <a:bodyPr wrap="none">
            <a:spAutoFit/>
          </a:bodyPr>
          <a:lstStyle/>
          <a:p>
            <a:fld id="{2E2156E5-5AB1-304F-A6C2-04B5370CB648}" type="slidenum">
              <a:rPr lang="uk-UA" sz="1400" b="0" i="0" kern="1200" smtClean="0">
                <a:solidFill>
                  <a:schemeClr val="tx1"/>
                </a:solidFill>
                <a:effectLst/>
                <a:latin typeface="+mn-lt"/>
                <a:ea typeface="+mn-ea"/>
                <a:cs typeface="+mn-cs"/>
              </a:rPr>
              <a:pPr/>
              <a:t>‹#›</a:t>
            </a:fld>
            <a:endParaRPr lang="en-US" sz="1400"/>
          </a:p>
        </p:txBody>
      </p:sp>
    </p:spTree>
    <p:extLst>
      <p:ext uri="{BB962C8B-B14F-4D97-AF65-F5344CB8AC3E}">
        <p14:creationId xmlns:p14="http://schemas.microsoft.com/office/powerpoint/2010/main" val="1056660095"/>
      </p:ext>
    </p:extLst>
  </p:cSld>
  <p:clrMap bg1="lt1" tx1="dk1" bg2="lt2" tx2="dk2" accent1="accent1" accent2="accent2" accent3="accent3" accent4="accent4" accent5="accent5" accent6="accent6" hlink="hlink" folHlink="folHlink"/>
  <p:sldLayoutIdLst>
    <p:sldLayoutId id="2147483718" r:id="rId1"/>
    <p:sldLayoutId id="2147483710" r:id="rId2"/>
    <p:sldLayoutId id="2147483682" r:id="rId3"/>
    <p:sldLayoutId id="2147483683"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670" r:id="rId15"/>
    <p:sldLayoutId id="2147483700" r:id="rId16"/>
    <p:sldLayoutId id="2147483701" r:id="rId17"/>
    <p:sldLayoutId id="2147483702" r:id="rId18"/>
    <p:sldLayoutId id="2147483703" r:id="rId19"/>
    <p:sldLayoutId id="2147483704" r:id="rId20"/>
    <p:sldLayoutId id="2147483705" r:id="rId21"/>
    <p:sldLayoutId id="2147483716" r:id="rId22"/>
    <p:sldLayoutId id="2147483674" r:id="rId23"/>
    <p:sldLayoutId id="2147483706" r:id="rId24"/>
    <p:sldLayoutId id="2147483707" r:id="rId25"/>
    <p:sldLayoutId id="2147483708" r:id="rId26"/>
    <p:sldLayoutId id="2147483709" r:id="rId27"/>
    <p:sldLayoutId id="2147483689" r:id="rId28"/>
    <p:sldLayoutId id="2147483679" r:id="rId29"/>
    <p:sldLayoutId id="2147483680" r:id="rId30"/>
    <p:sldLayoutId id="2147483714" r:id="rId31"/>
    <p:sldLayoutId id="2147483715" r:id="rId32"/>
    <p:sldLayoutId id="2147483711" r:id="rId33"/>
    <p:sldLayoutId id="2147483719" r:id="rId34"/>
    <p:sldLayoutId id="2147483722" r:id="rId35"/>
  </p:sldLayoutIdLst>
  <p:hf hdr="0" ftr="0" dt="0"/>
  <p:txStyles>
    <p:title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31.jpe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3583" y="465409"/>
            <a:ext cx="5590408" cy="1822773"/>
          </a:xfrm>
        </p:spPr>
        <p:txBody>
          <a:bodyPr/>
          <a:lstStyle/>
          <a:p>
            <a:r>
              <a:rPr lang="en-US" dirty="0"/>
              <a:t>Multi-Agency Exchange DART 2019</a:t>
            </a:r>
          </a:p>
        </p:txBody>
      </p:sp>
      <p:sp>
        <p:nvSpPr>
          <p:cNvPr id="3" name="Text Placeholder 2"/>
          <p:cNvSpPr>
            <a:spLocks noGrp="1"/>
          </p:cNvSpPr>
          <p:nvPr>
            <p:ph type="body" sz="quarter" idx="10"/>
          </p:nvPr>
        </p:nvSpPr>
        <p:spPr/>
        <p:txBody>
          <a:bodyPr/>
          <a:lstStyle/>
          <a:p>
            <a:r>
              <a:rPr lang="en-US" dirty="0"/>
              <a:t>Dr. Julius Smith</a:t>
            </a:r>
          </a:p>
          <a:p>
            <a:r>
              <a:rPr lang="en-US" dirty="0"/>
              <a:t>Vice President &amp; Chief Information Officer</a:t>
            </a:r>
          </a:p>
          <a:p>
            <a:r>
              <a:rPr lang="en-US" dirty="0"/>
              <a:t>30 April 2019</a:t>
            </a:r>
          </a:p>
          <a:p>
            <a:endParaRPr lang="en-US" dirty="0"/>
          </a:p>
          <a:p>
            <a:endParaRPr lang="en-US" dirty="0"/>
          </a:p>
        </p:txBody>
      </p:sp>
      <p:sp>
        <p:nvSpPr>
          <p:cNvPr id="4" name="Rectangle 3"/>
          <p:cNvSpPr/>
          <p:nvPr/>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720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78013" y="122238"/>
            <a:ext cx="7265987" cy="1143000"/>
          </a:xfrm>
        </p:spPr>
        <p:txBody>
          <a:bodyPr anchor="t"/>
          <a:lstStyle/>
          <a:p>
            <a:pPr algn="l" defTabSz="457200"/>
            <a:r>
              <a:rPr lang="en-US" sz="3200" dirty="0">
                <a:solidFill>
                  <a:schemeClr val="tx2"/>
                </a:solidFill>
                <a:latin typeface="Arial" charset="0"/>
                <a:ea typeface="+mn-ea"/>
                <a:cs typeface="Arial" charset="0"/>
              </a:rPr>
              <a:t>DART Technology Vision, Mission, and Guiding Principles </a:t>
            </a:r>
          </a:p>
        </p:txBody>
      </p:sp>
      <p:sp>
        <p:nvSpPr>
          <p:cNvPr id="3" name="Content Placeholder 2"/>
          <p:cNvSpPr>
            <a:spLocks noGrp="1"/>
          </p:cNvSpPr>
          <p:nvPr>
            <p:ph idx="4294967295"/>
          </p:nvPr>
        </p:nvSpPr>
        <p:spPr>
          <a:xfrm>
            <a:off x="0" y="3581400"/>
            <a:ext cx="3954463" cy="2417763"/>
          </a:xfrm>
        </p:spPr>
        <p:txBody>
          <a:bodyPr anchor="ctr"/>
          <a:lstStyle/>
          <a:p>
            <a:pPr algn="ctr">
              <a:buNone/>
            </a:pPr>
            <a:endParaRPr lang="en-US" sz="2800" b="1" dirty="0"/>
          </a:p>
          <a:p>
            <a:pPr>
              <a:buNone/>
            </a:pPr>
            <a:r>
              <a:rPr lang="en-US" b="1" dirty="0">
                <a:solidFill>
                  <a:srgbClr val="072C7F"/>
                </a:solidFill>
                <a:ea typeface="+mj-ea"/>
                <a:cs typeface="+mj-cs"/>
              </a:rPr>
              <a:t>Mission</a:t>
            </a:r>
            <a:endParaRPr lang="en-US" sz="2400" b="1" dirty="0"/>
          </a:p>
          <a:p>
            <a:pPr algn="ctr">
              <a:buNone/>
            </a:pPr>
            <a:r>
              <a:rPr lang="en-US" sz="2000" b="1" dirty="0"/>
              <a:t>To deliver beautiful systems*, reliable technology and innovative information solutions with extraordinary customer service. </a:t>
            </a:r>
          </a:p>
          <a:p>
            <a:pPr>
              <a:buNone/>
            </a:pPr>
            <a:endParaRPr lang="en-US" sz="2800" dirty="0"/>
          </a:p>
        </p:txBody>
      </p:sp>
      <p:sp>
        <p:nvSpPr>
          <p:cNvPr id="4" name="TextBox 3"/>
          <p:cNvSpPr txBox="1"/>
          <p:nvPr/>
        </p:nvSpPr>
        <p:spPr>
          <a:xfrm>
            <a:off x="696412" y="5722164"/>
            <a:ext cx="2908745" cy="276999"/>
          </a:xfrm>
          <a:prstGeom prst="rect">
            <a:avLst/>
          </a:prstGeom>
          <a:noFill/>
        </p:spPr>
        <p:txBody>
          <a:bodyPr wrap="none" rtlCol="0">
            <a:spAutoFit/>
          </a:bodyPr>
          <a:lstStyle/>
          <a:p>
            <a:r>
              <a:rPr lang="en-US" sz="1200" dirty="0"/>
              <a:t>*Tom Peters – “In Search of Excellence”</a:t>
            </a:r>
          </a:p>
        </p:txBody>
      </p:sp>
      <p:cxnSp>
        <p:nvCxnSpPr>
          <p:cNvPr id="5" name="Straight Connector 4"/>
          <p:cNvCxnSpPr/>
          <p:nvPr/>
        </p:nvCxnSpPr>
        <p:spPr>
          <a:xfrm>
            <a:off x="457200" y="1438275"/>
            <a:ext cx="8229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5 star logo large.jpg"/>
          <p:cNvPicPr>
            <a:picLocks noChangeAspect="1"/>
          </p:cNvPicPr>
          <p:nvPr/>
        </p:nvPicPr>
        <p:blipFill>
          <a:blip r:embed="rId3" cstate="print"/>
          <a:srcRect/>
          <a:stretch>
            <a:fillRect/>
          </a:stretch>
        </p:blipFill>
        <p:spPr bwMode="auto">
          <a:xfrm>
            <a:off x="129381" y="111126"/>
            <a:ext cx="1531937" cy="752475"/>
          </a:xfrm>
          <a:prstGeom prst="rect">
            <a:avLst/>
          </a:prstGeom>
          <a:noFill/>
          <a:ln w="9525">
            <a:noFill/>
            <a:miter lim="800000"/>
            <a:headEnd/>
            <a:tailEnd/>
          </a:ln>
        </p:spPr>
      </p:pic>
      <p:sp>
        <p:nvSpPr>
          <p:cNvPr id="7" name="Rectangle 6"/>
          <p:cNvSpPr/>
          <p:nvPr/>
        </p:nvSpPr>
        <p:spPr>
          <a:xfrm>
            <a:off x="457200" y="1843329"/>
            <a:ext cx="3953866" cy="1569660"/>
          </a:xfrm>
          <a:prstGeom prst="rect">
            <a:avLst/>
          </a:prstGeom>
        </p:spPr>
        <p:txBody>
          <a:bodyPr wrap="square">
            <a:spAutoFit/>
          </a:bodyPr>
          <a:lstStyle/>
          <a:p>
            <a:pPr marL="342900" indent="-342900">
              <a:spcBef>
                <a:spcPct val="20000"/>
              </a:spcBef>
            </a:pPr>
            <a:r>
              <a:rPr lang="en-US" sz="3200" b="1" dirty="0">
                <a:solidFill>
                  <a:srgbClr val="072C7F"/>
                </a:solidFill>
                <a:latin typeface="+mn-lt"/>
                <a:ea typeface="+mj-ea"/>
                <a:cs typeface="+mj-cs"/>
              </a:rPr>
              <a:t>Vision</a:t>
            </a:r>
          </a:p>
          <a:p>
            <a:pPr marL="342900" indent="-342900">
              <a:spcBef>
                <a:spcPct val="20000"/>
              </a:spcBef>
            </a:pPr>
            <a:r>
              <a:rPr lang="en-US" sz="2000" b="1" dirty="0"/>
              <a:t>DART Technology, your trusted advisor for technology solutions.</a:t>
            </a:r>
            <a:endParaRPr lang="en-US" sz="2000" b="1" dirty="0">
              <a:solidFill>
                <a:srgbClr val="072C7F"/>
              </a:solidFill>
              <a:latin typeface="+mn-lt"/>
              <a:ea typeface="+mj-ea"/>
              <a:cs typeface="+mj-cs"/>
            </a:endParaRPr>
          </a:p>
        </p:txBody>
      </p:sp>
      <p:graphicFrame>
        <p:nvGraphicFramePr>
          <p:cNvPr id="8" name="Content Placeholder 3"/>
          <p:cNvGraphicFramePr>
            <a:graphicFrameLocks/>
          </p:cNvGraphicFramePr>
          <p:nvPr>
            <p:extLst/>
          </p:nvPr>
        </p:nvGraphicFramePr>
        <p:xfrm>
          <a:off x="4520794" y="1417637"/>
          <a:ext cx="4242206" cy="5305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5 star logo large.jpg"/>
          <p:cNvPicPr>
            <a:picLocks noChangeAspect="1"/>
          </p:cNvPicPr>
          <p:nvPr/>
        </p:nvPicPr>
        <p:blipFill>
          <a:blip r:embed="rId3" cstate="print"/>
          <a:srcRect/>
          <a:stretch>
            <a:fillRect/>
          </a:stretch>
        </p:blipFill>
        <p:spPr bwMode="auto">
          <a:xfrm>
            <a:off x="5833032" y="3681177"/>
            <a:ext cx="1531937" cy="752475"/>
          </a:xfrm>
          <a:prstGeom prst="rect">
            <a:avLst/>
          </a:prstGeom>
          <a:noFill/>
          <a:ln w="9525">
            <a:noFill/>
            <a:miter lim="800000"/>
            <a:headEnd/>
            <a:tailEnd/>
          </a:ln>
        </p:spPr>
      </p:pic>
    </p:spTree>
    <p:extLst>
      <p:ext uri="{BB962C8B-B14F-4D97-AF65-F5344CB8AC3E}">
        <p14:creationId xmlns:p14="http://schemas.microsoft.com/office/powerpoint/2010/main" val="293002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8B1E0A82-EC71-46A3-9CBD-AD64C53906FF}"/>
              </a:ext>
            </a:extLst>
          </p:cNvPr>
          <p:cNvGraphicFramePr/>
          <p:nvPr>
            <p:extLst>
              <p:ext uri="{D42A27DB-BD31-4B8C-83A1-F6EECF244321}">
                <p14:modId xmlns:p14="http://schemas.microsoft.com/office/powerpoint/2010/main" val="1234167316"/>
              </p:ext>
            </p:extLst>
          </p:nvPr>
        </p:nvGraphicFramePr>
        <p:xfrm>
          <a:off x="932357" y="1478462"/>
          <a:ext cx="7119257" cy="4553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1" name="Title 1">
            <a:extLst>
              <a:ext uri="{FF2B5EF4-FFF2-40B4-BE49-F238E27FC236}">
                <a16:creationId xmlns:a16="http://schemas.microsoft.com/office/drawing/2014/main" id="{5957E326-7A31-4A09-BA0B-DF168790DED9}"/>
              </a:ext>
            </a:extLst>
          </p:cNvPr>
          <p:cNvSpPr>
            <a:spLocks noGrp="1"/>
          </p:cNvSpPr>
          <p:nvPr>
            <p:ph type="title"/>
          </p:nvPr>
        </p:nvSpPr>
        <p:spPr>
          <a:xfrm>
            <a:off x="620902" y="403874"/>
            <a:ext cx="6107069" cy="958395"/>
          </a:xfrm>
        </p:spPr>
        <p:txBody>
          <a:bodyPr/>
          <a:lstStyle/>
          <a:p>
            <a:r>
              <a:rPr lang="en-US" altLang="en-US" sz="2800" dirty="0">
                <a:solidFill>
                  <a:schemeClr val="tx1"/>
                </a:solidFill>
              </a:rPr>
              <a:t>Information Technology Department</a:t>
            </a:r>
          </a:p>
        </p:txBody>
      </p:sp>
      <p:grpSp>
        <p:nvGrpSpPr>
          <p:cNvPr id="5" name="Group 4">
            <a:extLst>
              <a:ext uri="{FF2B5EF4-FFF2-40B4-BE49-F238E27FC236}">
                <a16:creationId xmlns:a16="http://schemas.microsoft.com/office/drawing/2014/main" id="{B0E0E8C4-24CD-4319-A98A-3A9649BB157B}"/>
              </a:ext>
            </a:extLst>
          </p:cNvPr>
          <p:cNvGrpSpPr/>
          <p:nvPr/>
        </p:nvGrpSpPr>
        <p:grpSpPr>
          <a:xfrm>
            <a:off x="5807262" y="6098614"/>
            <a:ext cx="1005065" cy="502532"/>
            <a:chOff x="4884133" y="4048097"/>
            <a:chExt cx="1005065" cy="502532"/>
          </a:xfrm>
        </p:grpSpPr>
        <p:sp>
          <p:nvSpPr>
            <p:cNvPr id="6" name="Rectangle: Rounded Corners 5">
              <a:extLst>
                <a:ext uri="{FF2B5EF4-FFF2-40B4-BE49-F238E27FC236}">
                  <a16:creationId xmlns:a16="http://schemas.microsoft.com/office/drawing/2014/main" id="{FC9394A6-940B-4C0F-9D41-651AEA5D68BA}"/>
                </a:ext>
              </a:extLst>
            </p:cNvPr>
            <p:cNvSpPr/>
            <p:nvPr/>
          </p:nvSpPr>
          <p:spPr>
            <a:xfrm>
              <a:off x="4884133" y="4048097"/>
              <a:ext cx="1005065" cy="502532"/>
            </a:xfrm>
            <a:prstGeom prst="roundRect">
              <a:avLst>
                <a:gd name="adj" fmla="val 10000"/>
              </a:avLst>
            </a:prstGeom>
            <a:solidFill>
              <a:srgbClr val="00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60112F00-F409-4932-84F0-B6928AB2C0A4}"/>
                </a:ext>
              </a:extLst>
            </p:cNvPr>
            <p:cNvSpPr txBox="1"/>
            <p:nvPr/>
          </p:nvSpPr>
          <p:spPr>
            <a:xfrm>
              <a:off x="4898852" y="4062816"/>
              <a:ext cx="975627" cy="473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Infrastructure Platform Services</a:t>
              </a:r>
            </a:p>
          </p:txBody>
        </p:sp>
      </p:grpSp>
      <p:cxnSp>
        <p:nvCxnSpPr>
          <p:cNvPr id="4" name="Straight Connector 3">
            <a:extLst>
              <a:ext uri="{FF2B5EF4-FFF2-40B4-BE49-F238E27FC236}">
                <a16:creationId xmlns:a16="http://schemas.microsoft.com/office/drawing/2014/main" id="{3E19FCB5-5F71-4C3C-B9BC-4210989B72D8}"/>
              </a:ext>
            </a:extLst>
          </p:cNvPr>
          <p:cNvCxnSpPr>
            <a:endCxn id="7" idx="1"/>
          </p:cNvCxnSpPr>
          <p:nvPr/>
        </p:nvCxnSpPr>
        <p:spPr>
          <a:xfrm>
            <a:off x="4953361" y="3341244"/>
            <a:ext cx="868620" cy="300863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29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02AC8-B229-46C1-AF63-A341D9F53CCF}"/>
              </a:ext>
            </a:extLst>
          </p:cNvPr>
          <p:cNvSpPr>
            <a:spLocks noGrp="1"/>
          </p:cNvSpPr>
          <p:nvPr>
            <p:ph type="title"/>
          </p:nvPr>
        </p:nvSpPr>
        <p:spPr/>
        <p:txBody>
          <a:bodyPr/>
          <a:lstStyle/>
          <a:p>
            <a:r>
              <a:rPr lang="en-US" dirty="0"/>
              <a:t>DART Maas Technology Support</a:t>
            </a:r>
          </a:p>
        </p:txBody>
      </p:sp>
      <p:pic>
        <p:nvPicPr>
          <p:cNvPr id="4" name="Picture 3">
            <a:extLst>
              <a:ext uri="{FF2B5EF4-FFF2-40B4-BE49-F238E27FC236}">
                <a16:creationId xmlns:a16="http://schemas.microsoft.com/office/drawing/2014/main" id="{71CCF8B6-B73F-4DBE-84A2-315578BBD069}"/>
              </a:ext>
            </a:extLst>
          </p:cNvPr>
          <p:cNvPicPr>
            <a:picLocks noChangeAspect="1"/>
          </p:cNvPicPr>
          <p:nvPr/>
        </p:nvPicPr>
        <p:blipFill>
          <a:blip r:embed="rId2"/>
          <a:stretch>
            <a:fillRect/>
          </a:stretch>
        </p:blipFill>
        <p:spPr>
          <a:xfrm>
            <a:off x="628651" y="1529931"/>
            <a:ext cx="8216328" cy="4693189"/>
          </a:xfrm>
          <a:prstGeom prst="rect">
            <a:avLst/>
          </a:prstGeom>
        </p:spPr>
      </p:pic>
    </p:spTree>
    <p:extLst>
      <p:ext uri="{BB962C8B-B14F-4D97-AF65-F5344CB8AC3E}">
        <p14:creationId xmlns:p14="http://schemas.microsoft.com/office/powerpoint/2010/main" val="9035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52AC6C6-0E63-471E-A684-393EA2F6421A}"/>
              </a:ext>
            </a:extLst>
          </p:cNvPr>
          <p:cNvGraphicFramePr/>
          <p:nvPr>
            <p:extLst>
              <p:ext uri="{D42A27DB-BD31-4B8C-83A1-F6EECF244321}">
                <p14:modId xmlns:p14="http://schemas.microsoft.com/office/powerpoint/2010/main" val="1399985387"/>
              </p:ext>
            </p:extLst>
          </p:nvPr>
        </p:nvGraphicFramePr>
        <p:xfrm>
          <a:off x="356260" y="1140032"/>
          <a:ext cx="8217724" cy="5035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2">
            <a:extLst>
              <a:ext uri="{FF2B5EF4-FFF2-40B4-BE49-F238E27FC236}">
                <a16:creationId xmlns:a16="http://schemas.microsoft.com/office/drawing/2014/main" id="{82F82D91-21E3-4051-90AE-6FF00C5C4ACA}"/>
              </a:ext>
            </a:extLst>
          </p:cNvPr>
          <p:cNvSpPr txBox="1">
            <a:spLocks/>
          </p:cNvSpPr>
          <p:nvPr/>
        </p:nvSpPr>
        <p:spPr>
          <a:xfrm>
            <a:off x="0" y="-1"/>
            <a:ext cx="9144000" cy="932155"/>
          </a:xfrm>
          <a:prstGeom prst="rect">
            <a:avLst/>
          </a:prstGeom>
        </p:spPr>
        <p:txBody>
          <a:bodyPr/>
          <a:lst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a:lstStyle>
          <a:p>
            <a:pPr algn="ctr"/>
            <a:r>
              <a:rPr lang="en-US" sz="3200" dirty="0"/>
              <a:t>DART - DFW’s Mobility Broker/Provider</a:t>
            </a:r>
          </a:p>
        </p:txBody>
      </p:sp>
      <p:sp>
        <p:nvSpPr>
          <p:cNvPr id="2" name="Rectangle 1">
            <a:extLst>
              <a:ext uri="{FF2B5EF4-FFF2-40B4-BE49-F238E27FC236}">
                <a16:creationId xmlns:a16="http://schemas.microsoft.com/office/drawing/2014/main" id="{4FEF89E8-E9A9-41BB-8F34-726C7974A3AB}"/>
              </a:ext>
            </a:extLst>
          </p:cNvPr>
          <p:cNvSpPr/>
          <p:nvPr/>
        </p:nvSpPr>
        <p:spPr>
          <a:xfrm>
            <a:off x="3237189" y="6175170"/>
            <a:ext cx="2455865" cy="369332"/>
          </a:xfrm>
          <a:prstGeom prst="rect">
            <a:avLst/>
          </a:prstGeom>
        </p:spPr>
        <p:txBody>
          <a:bodyPr wrap="none">
            <a:spAutoFit/>
          </a:bodyPr>
          <a:lstStyle/>
          <a:p>
            <a:pPr lvl="0"/>
            <a:r>
              <a:rPr lang="en-US" b="1" dirty="0">
                <a:ln w="10160">
                  <a:prstDash val="solid"/>
                </a:ln>
                <a:effectLst>
                  <a:outerShdw blurRad="38100" dist="22860" dir="5400000" algn="tl" rotWithShape="0">
                    <a:srgbClr val="000000">
                      <a:alpha val="30000"/>
                    </a:srgbClr>
                  </a:outerShdw>
                </a:effectLst>
              </a:rPr>
              <a:t>Community way finding</a:t>
            </a:r>
          </a:p>
        </p:txBody>
      </p:sp>
      <p:sp>
        <p:nvSpPr>
          <p:cNvPr id="5" name="Rectangle 4">
            <a:extLst>
              <a:ext uri="{FF2B5EF4-FFF2-40B4-BE49-F238E27FC236}">
                <a16:creationId xmlns:a16="http://schemas.microsoft.com/office/drawing/2014/main" id="{3D4EF002-E695-4693-AA27-6164F8DDB5F1}"/>
              </a:ext>
            </a:extLst>
          </p:cNvPr>
          <p:cNvSpPr/>
          <p:nvPr/>
        </p:nvSpPr>
        <p:spPr>
          <a:xfrm>
            <a:off x="5556189" y="5246021"/>
            <a:ext cx="1229439" cy="923330"/>
          </a:xfrm>
          <a:prstGeom prst="rect">
            <a:avLst/>
          </a:prstGeom>
        </p:spPr>
        <p:txBody>
          <a:bodyPr wrap="none">
            <a:spAutoFit/>
          </a:bodyPr>
          <a:lstStyle/>
          <a:p>
            <a:pPr lvl="0" algn="ctr"/>
            <a:r>
              <a:rPr lang="en-US" b="1" dirty="0">
                <a:ln w="10160">
                  <a:prstDash val="solid"/>
                </a:ln>
                <a:effectLst>
                  <a:outerShdw blurRad="38100" dist="22860" dir="5400000" algn="tl" rotWithShape="0">
                    <a:srgbClr val="000000">
                      <a:alpha val="30000"/>
                    </a:srgbClr>
                  </a:outerShdw>
                </a:effectLst>
              </a:rPr>
              <a:t>Improved</a:t>
            </a:r>
            <a:br>
              <a:rPr lang="en-US" b="1" dirty="0">
                <a:ln w="10160">
                  <a:prstDash val="solid"/>
                </a:ln>
                <a:effectLst>
                  <a:outerShdw blurRad="38100" dist="22860" dir="5400000" algn="tl" rotWithShape="0">
                    <a:srgbClr val="000000">
                      <a:alpha val="30000"/>
                    </a:srgbClr>
                  </a:outerShdw>
                </a:effectLst>
              </a:rPr>
            </a:br>
            <a:r>
              <a:rPr lang="en-US" b="1" dirty="0">
                <a:ln w="10160">
                  <a:prstDash val="solid"/>
                </a:ln>
                <a:effectLst>
                  <a:outerShdw blurRad="38100" dist="22860" dir="5400000" algn="tl" rotWithShape="0">
                    <a:srgbClr val="000000">
                      <a:alpha val="30000"/>
                    </a:srgbClr>
                  </a:outerShdw>
                </a:effectLst>
              </a:rPr>
              <a:t>rider </a:t>
            </a:r>
            <a:br>
              <a:rPr lang="en-US" b="1" dirty="0">
                <a:ln w="10160">
                  <a:prstDash val="solid"/>
                </a:ln>
                <a:effectLst>
                  <a:outerShdw blurRad="38100" dist="22860" dir="5400000" algn="tl" rotWithShape="0">
                    <a:srgbClr val="000000">
                      <a:alpha val="30000"/>
                    </a:srgbClr>
                  </a:outerShdw>
                </a:effectLst>
              </a:rPr>
            </a:br>
            <a:r>
              <a:rPr lang="en-US" b="1" dirty="0">
                <a:ln w="10160">
                  <a:prstDash val="solid"/>
                </a:ln>
                <a:effectLst>
                  <a:outerShdw blurRad="38100" dist="22860" dir="5400000" algn="tl" rotWithShape="0">
                    <a:srgbClr val="000000">
                      <a:alpha val="30000"/>
                    </a:srgbClr>
                  </a:outerShdw>
                </a:effectLst>
              </a:rPr>
              <a:t>experience</a:t>
            </a:r>
          </a:p>
        </p:txBody>
      </p:sp>
      <p:sp>
        <p:nvSpPr>
          <p:cNvPr id="7" name="Rectangle 6">
            <a:extLst>
              <a:ext uri="{FF2B5EF4-FFF2-40B4-BE49-F238E27FC236}">
                <a16:creationId xmlns:a16="http://schemas.microsoft.com/office/drawing/2014/main" id="{FB63E61E-E17D-49A5-9D64-71D42DFFFDCD}"/>
              </a:ext>
            </a:extLst>
          </p:cNvPr>
          <p:cNvSpPr/>
          <p:nvPr/>
        </p:nvSpPr>
        <p:spPr>
          <a:xfrm>
            <a:off x="2659720" y="5338354"/>
            <a:ext cx="467244" cy="369332"/>
          </a:xfrm>
          <a:prstGeom prst="rect">
            <a:avLst/>
          </a:prstGeom>
        </p:spPr>
        <p:txBody>
          <a:bodyPr wrap="none">
            <a:spAutoFit/>
          </a:bodyPr>
          <a:lstStyle/>
          <a:p>
            <a:pPr lvl="0"/>
            <a:r>
              <a:rPr lang="en-US" b="1" dirty="0">
                <a:ln w="10160">
                  <a:prstDash val="solid"/>
                </a:ln>
                <a:effectLst>
                  <a:outerShdw blurRad="38100" dist="22860" dir="5400000" algn="tl" rotWithShape="0">
                    <a:srgbClr val="000000">
                      <a:alpha val="30000"/>
                    </a:srgbClr>
                  </a:outerShdw>
                </a:effectLst>
              </a:rPr>
              <a:t>ITS</a:t>
            </a:r>
          </a:p>
        </p:txBody>
      </p:sp>
      <p:sp>
        <p:nvSpPr>
          <p:cNvPr id="8" name="Rectangle 7">
            <a:extLst>
              <a:ext uri="{FF2B5EF4-FFF2-40B4-BE49-F238E27FC236}">
                <a16:creationId xmlns:a16="http://schemas.microsoft.com/office/drawing/2014/main" id="{9C5FFEF5-7C8F-4FB8-B1B2-8D437BA687DD}"/>
              </a:ext>
            </a:extLst>
          </p:cNvPr>
          <p:cNvSpPr/>
          <p:nvPr/>
        </p:nvSpPr>
        <p:spPr>
          <a:xfrm>
            <a:off x="5693054" y="3345913"/>
            <a:ext cx="955711" cy="369332"/>
          </a:xfrm>
          <a:prstGeom prst="rect">
            <a:avLst/>
          </a:prstGeom>
        </p:spPr>
        <p:txBody>
          <a:bodyPr wrap="none">
            <a:spAutoFit/>
          </a:bodyPr>
          <a:lstStyle/>
          <a:p>
            <a:pPr lvl="0"/>
            <a:r>
              <a:rPr lang="en-US" b="1" dirty="0">
                <a:ln w="10160">
                  <a:prstDash val="solid"/>
                </a:ln>
                <a:effectLst>
                  <a:outerShdw blurRad="38100" dist="22860" dir="5400000" algn="tl" rotWithShape="0">
                    <a:srgbClr val="000000">
                      <a:alpha val="30000"/>
                    </a:srgbClr>
                  </a:outerShdw>
                </a:effectLst>
              </a:rPr>
              <a:t>Security</a:t>
            </a:r>
          </a:p>
        </p:txBody>
      </p:sp>
      <p:sp>
        <p:nvSpPr>
          <p:cNvPr id="10" name="Rectangle 9">
            <a:extLst>
              <a:ext uri="{FF2B5EF4-FFF2-40B4-BE49-F238E27FC236}">
                <a16:creationId xmlns:a16="http://schemas.microsoft.com/office/drawing/2014/main" id="{11272D4A-E59B-4332-943E-C6C0E9639EA6}"/>
              </a:ext>
            </a:extLst>
          </p:cNvPr>
          <p:cNvSpPr/>
          <p:nvPr/>
        </p:nvSpPr>
        <p:spPr>
          <a:xfrm>
            <a:off x="4067557" y="608988"/>
            <a:ext cx="1008886" cy="646331"/>
          </a:xfrm>
          <a:prstGeom prst="rect">
            <a:avLst/>
          </a:prstGeom>
        </p:spPr>
        <p:txBody>
          <a:bodyPr wrap="square">
            <a:spAutoFit/>
          </a:bodyPr>
          <a:lstStyle/>
          <a:p>
            <a:pPr lvl="0"/>
            <a:r>
              <a:rPr lang="en-US" b="1" dirty="0">
                <a:ln w="10160">
                  <a:prstDash val="solid"/>
                </a:ln>
                <a:effectLst>
                  <a:outerShdw blurRad="38100" dist="22860" dir="5400000" algn="tl" rotWithShape="0">
                    <a:srgbClr val="000000">
                      <a:alpha val="30000"/>
                    </a:srgbClr>
                  </a:outerShdw>
                </a:effectLst>
              </a:rPr>
              <a:t>Go Pass</a:t>
            </a:r>
            <a:br>
              <a:rPr lang="en-US" b="1" dirty="0">
                <a:ln w="10160">
                  <a:prstDash val="solid"/>
                </a:ln>
                <a:effectLst>
                  <a:outerShdw blurRad="38100" dist="22860" dir="5400000" algn="tl" rotWithShape="0">
                    <a:srgbClr val="000000">
                      <a:alpha val="30000"/>
                    </a:srgbClr>
                  </a:outerShdw>
                </a:effectLst>
              </a:rPr>
            </a:br>
            <a:r>
              <a:rPr lang="en-US" b="1" dirty="0">
                <a:ln w="10160">
                  <a:prstDash val="solid"/>
                </a:ln>
                <a:effectLst>
                  <a:outerShdw blurRad="38100" dist="22860" dir="5400000" algn="tl" rotWithShape="0">
                    <a:srgbClr val="000000">
                      <a:alpha val="30000"/>
                    </a:srgbClr>
                  </a:outerShdw>
                </a:effectLst>
              </a:rPr>
              <a:t>Go Pool </a:t>
            </a:r>
          </a:p>
        </p:txBody>
      </p:sp>
      <p:sp>
        <p:nvSpPr>
          <p:cNvPr id="11" name="Rectangle 10">
            <a:extLst>
              <a:ext uri="{FF2B5EF4-FFF2-40B4-BE49-F238E27FC236}">
                <a16:creationId xmlns:a16="http://schemas.microsoft.com/office/drawing/2014/main" id="{0B46B7E3-840A-457C-B0F6-314EC4B5B26F}"/>
              </a:ext>
            </a:extLst>
          </p:cNvPr>
          <p:cNvSpPr/>
          <p:nvPr/>
        </p:nvSpPr>
        <p:spPr>
          <a:xfrm>
            <a:off x="1709235" y="3415227"/>
            <a:ext cx="1900970" cy="369332"/>
          </a:xfrm>
          <a:prstGeom prst="rect">
            <a:avLst/>
          </a:prstGeom>
        </p:spPr>
        <p:txBody>
          <a:bodyPr wrap="none">
            <a:spAutoFit/>
          </a:bodyPr>
          <a:lstStyle/>
          <a:p>
            <a:pPr lvl="0"/>
            <a:r>
              <a:rPr lang="en-US" b="1" dirty="0">
                <a:ln w="10160">
                  <a:prstDash val="solid"/>
                </a:ln>
                <a:effectLst>
                  <a:outerShdw blurRad="38100" dist="22860" dir="5400000" algn="tl" rotWithShape="0">
                    <a:srgbClr val="000000">
                      <a:alpha val="30000"/>
                    </a:srgbClr>
                  </a:outerShdw>
                </a:effectLst>
              </a:rPr>
              <a:t>Bundled packages</a:t>
            </a:r>
          </a:p>
        </p:txBody>
      </p:sp>
    </p:spTree>
    <p:extLst>
      <p:ext uri="{BB962C8B-B14F-4D97-AF65-F5344CB8AC3E}">
        <p14:creationId xmlns:p14="http://schemas.microsoft.com/office/powerpoint/2010/main" val="89059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541EB-CE40-4922-89C1-1D61A436C5BE}"/>
              </a:ext>
            </a:extLst>
          </p:cNvPr>
          <p:cNvPicPr>
            <a:picLocks noChangeAspect="1"/>
          </p:cNvPicPr>
          <p:nvPr/>
        </p:nvPicPr>
        <p:blipFill>
          <a:blip r:embed="rId2"/>
          <a:stretch>
            <a:fillRect/>
          </a:stretch>
        </p:blipFill>
        <p:spPr>
          <a:xfrm>
            <a:off x="734673" y="2331912"/>
            <a:ext cx="2754251" cy="2709587"/>
          </a:xfrm>
          <a:prstGeom prst="rect">
            <a:avLst/>
          </a:prstGeom>
        </p:spPr>
      </p:pic>
      <p:sp>
        <p:nvSpPr>
          <p:cNvPr id="3" name="Text Placeholder 2"/>
          <p:cNvSpPr>
            <a:spLocks noGrp="1"/>
          </p:cNvSpPr>
          <p:nvPr>
            <p:ph type="body" sz="quarter" idx="15"/>
          </p:nvPr>
        </p:nvSpPr>
        <p:spPr/>
        <p:txBody>
          <a:bodyPr/>
          <a:lstStyle/>
          <a:p>
            <a:r>
              <a:rPr lang="en-US" dirty="0"/>
              <a:t>Questions </a:t>
            </a:r>
          </a:p>
        </p:txBody>
      </p:sp>
    </p:spTree>
    <p:extLst>
      <p:ext uri="{BB962C8B-B14F-4D97-AF65-F5344CB8AC3E}">
        <p14:creationId xmlns:p14="http://schemas.microsoft.com/office/powerpoint/2010/main" val="157483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288925"/>
            <a:ext cx="7886700" cy="879475"/>
          </a:xfrm>
        </p:spPr>
        <p:txBody>
          <a:bodyPr>
            <a:normAutofit/>
          </a:bodyPr>
          <a:lstStyle/>
          <a:p>
            <a:r>
              <a:rPr lang="en-US" sz="3200" dirty="0"/>
              <a:t>DART IoT Landscape</a:t>
            </a:r>
          </a:p>
        </p:txBody>
      </p:sp>
      <p:sp>
        <p:nvSpPr>
          <p:cNvPr id="18" name="Footer Placeholder 17"/>
          <p:cNvSpPr>
            <a:spLocks noGrp="1"/>
          </p:cNvSpPr>
          <p:nvPr>
            <p:ph type="ftr" sz="quarter" idx="4294967295"/>
          </p:nvPr>
        </p:nvSpPr>
        <p:spPr>
          <a:xfrm>
            <a:off x="0" y="0"/>
            <a:ext cx="0" cy="0"/>
          </a:xfrm>
        </p:spPr>
        <p:txBody>
          <a:bodyPr/>
          <a:lstStyle/>
          <a:p>
            <a:r>
              <a:rPr lang="en-US">
                <a:solidFill>
                  <a:schemeClr val="bg1"/>
                </a:solidFill>
              </a:rPr>
              <a:t>NFBPA 2017 National Conference</a:t>
            </a:r>
            <a:endParaRPr lang="en-US" dirty="0">
              <a:solidFill>
                <a:schemeClr val="bg1"/>
              </a:solidFill>
            </a:endParaRPr>
          </a:p>
        </p:txBody>
      </p:sp>
      <p:sp>
        <p:nvSpPr>
          <p:cNvPr id="3" name="Oval 2"/>
          <p:cNvSpPr/>
          <p:nvPr/>
        </p:nvSpPr>
        <p:spPr>
          <a:xfrm>
            <a:off x="2825696" y="3210713"/>
            <a:ext cx="962528" cy="92815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llout: Line 4"/>
          <p:cNvSpPr/>
          <p:nvPr/>
        </p:nvSpPr>
        <p:spPr>
          <a:xfrm>
            <a:off x="1165430" y="2374114"/>
            <a:ext cx="730102" cy="545804"/>
          </a:xfrm>
          <a:prstGeom prst="borderCallout1">
            <a:avLst>
              <a:gd name="adj1" fmla="val 42127"/>
              <a:gd name="adj2" fmla="val 99434"/>
              <a:gd name="adj3" fmla="val 185475"/>
              <a:gd name="adj4" fmla="val 24095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Signals</a:t>
            </a:r>
            <a:br>
              <a:rPr lang="en-US" sz="1400" dirty="0"/>
            </a:br>
            <a:r>
              <a:rPr lang="en-US" sz="1400" dirty="0"/>
              <a:t>Priority</a:t>
            </a:r>
          </a:p>
        </p:txBody>
      </p:sp>
      <p:sp>
        <p:nvSpPr>
          <p:cNvPr id="6" name="Callout: Line 5"/>
          <p:cNvSpPr/>
          <p:nvPr/>
        </p:nvSpPr>
        <p:spPr>
          <a:xfrm>
            <a:off x="816709" y="3197509"/>
            <a:ext cx="713772" cy="545804"/>
          </a:xfrm>
          <a:prstGeom prst="borderCallout1">
            <a:avLst>
              <a:gd name="adj1" fmla="val 42127"/>
              <a:gd name="adj2" fmla="val 99434"/>
              <a:gd name="adj3" fmla="val 75847"/>
              <a:gd name="adj4" fmla="val 2828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Smart</a:t>
            </a:r>
            <a:br>
              <a:rPr lang="en-US" sz="1400" dirty="0"/>
            </a:br>
            <a:r>
              <a:rPr lang="en-US" sz="1400" dirty="0"/>
              <a:t>City</a:t>
            </a:r>
          </a:p>
        </p:txBody>
      </p:sp>
      <p:sp>
        <p:nvSpPr>
          <p:cNvPr id="7" name="Callout: Line 6"/>
          <p:cNvSpPr/>
          <p:nvPr/>
        </p:nvSpPr>
        <p:spPr>
          <a:xfrm>
            <a:off x="900950" y="3969577"/>
            <a:ext cx="730102" cy="545804"/>
          </a:xfrm>
          <a:prstGeom prst="borderCallout1">
            <a:avLst>
              <a:gd name="adj1" fmla="val 42127"/>
              <a:gd name="adj2" fmla="val 99434"/>
              <a:gd name="adj3" fmla="val -22496"/>
              <a:gd name="adj4" fmla="val 268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PTC</a:t>
            </a:r>
          </a:p>
        </p:txBody>
      </p:sp>
      <p:sp>
        <p:nvSpPr>
          <p:cNvPr id="8" name="Callout: Line 7"/>
          <p:cNvSpPr/>
          <p:nvPr/>
        </p:nvSpPr>
        <p:spPr>
          <a:xfrm>
            <a:off x="1299261" y="4732064"/>
            <a:ext cx="730102" cy="545804"/>
          </a:xfrm>
          <a:prstGeom prst="borderCallout1">
            <a:avLst>
              <a:gd name="adj1" fmla="val 42127"/>
              <a:gd name="adj2" fmla="val 99434"/>
              <a:gd name="adj3" fmla="val -132786"/>
              <a:gd name="adj4" fmla="val 229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CPS</a:t>
            </a:r>
          </a:p>
        </p:txBody>
      </p:sp>
      <p:sp>
        <p:nvSpPr>
          <p:cNvPr id="9" name="Callout: Line 8"/>
          <p:cNvSpPr/>
          <p:nvPr/>
        </p:nvSpPr>
        <p:spPr>
          <a:xfrm>
            <a:off x="2211974" y="5445487"/>
            <a:ext cx="730102" cy="545804"/>
          </a:xfrm>
          <a:prstGeom prst="borderCallout1">
            <a:avLst>
              <a:gd name="adj1" fmla="val 550"/>
              <a:gd name="adj2" fmla="val 52252"/>
              <a:gd name="adj3" fmla="val -242912"/>
              <a:gd name="adj4" fmla="val 13513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SCADA</a:t>
            </a:r>
          </a:p>
        </p:txBody>
      </p:sp>
      <p:sp>
        <p:nvSpPr>
          <p:cNvPr id="10" name="Callout: Line 9"/>
          <p:cNvSpPr/>
          <p:nvPr/>
        </p:nvSpPr>
        <p:spPr>
          <a:xfrm>
            <a:off x="3436843" y="5446305"/>
            <a:ext cx="877996" cy="545804"/>
          </a:xfrm>
          <a:prstGeom prst="borderCallout1">
            <a:avLst>
              <a:gd name="adj1" fmla="val -2029"/>
              <a:gd name="adj2" fmla="val 48572"/>
              <a:gd name="adj3" fmla="val -242999"/>
              <a:gd name="adj4" fmla="val 68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Light Rail</a:t>
            </a:r>
            <a:br>
              <a:rPr lang="en-US" sz="1400" dirty="0"/>
            </a:br>
            <a:r>
              <a:rPr lang="en-US" sz="1400" dirty="0"/>
              <a:t>&amp; TRE</a:t>
            </a:r>
          </a:p>
        </p:txBody>
      </p:sp>
      <p:sp>
        <p:nvSpPr>
          <p:cNvPr id="11" name="Callout: Line 10"/>
          <p:cNvSpPr/>
          <p:nvPr/>
        </p:nvSpPr>
        <p:spPr>
          <a:xfrm>
            <a:off x="4386923" y="4801642"/>
            <a:ext cx="730102" cy="545804"/>
          </a:xfrm>
          <a:prstGeom prst="borderCallout1">
            <a:avLst>
              <a:gd name="adj1" fmla="val 37257"/>
              <a:gd name="adj2" fmla="val -742"/>
              <a:gd name="adj3" fmla="val -145171"/>
              <a:gd name="adj4" fmla="val -10237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CCTV</a:t>
            </a:r>
          </a:p>
        </p:txBody>
      </p:sp>
      <p:sp>
        <p:nvSpPr>
          <p:cNvPr id="12" name="Callout: Line 11"/>
          <p:cNvSpPr/>
          <p:nvPr/>
        </p:nvSpPr>
        <p:spPr>
          <a:xfrm>
            <a:off x="4682414" y="4026845"/>
            <a:ext cx="878744" cy="545804"/>
          </a:xfrm>
          <a:prstGeom prst="borderCallout1">
            <a:avLst>
              <a:gd name="adj1" fmla="val 43393"/>
              <a:gd name="adj2" fmla="val -1617"/>
              <a:gd name="adj3" fmla="val -34219"/>
              <a:gd name="adj4" fmla="val -104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Bus &amp;</a:t>
            </a:r>
            <a:br>
              <a:rPr lang="en-US" sz="1400" dirty="0"/>
            </a:br>
            <a:r>
              <a:rPr lang="en-US" sz="1400" dirty="0"/>
              <a:t>Streetcar</a:t>
            </a:r>
          </a:p>
        </p:txBody>
      </p:sp>
      <p:sp>
        <p:nvSpPr>
          <p:cNvPr id="13" name="Callout: Line 12"/>
          <p:cNvSpPr/>
          <p:nvPr/>
        </p:nvSpPr>
        <p:spPr>
          <a:xfrm>
            <a:off x="4980882" y="3252048"/>
            <a:ext cx="730102" cy="545804"/>
          </a:xfrm>
          <a:prstGeom prst="borderCallout1">
            <a:avLst>
              <a:gd name="adj1" fmla="val 45906"/>
              <a:gd name="adj2" fmla="val -2267"/>
              <a:gd name="adj3" fmla="val 65212"/>
              <a:gd name="adj4" fmla="val -163706"/>
            </a:avLst>
          </a:prstGeom>
          <a:gradFill>
            <a:gsLst>
              <a:gs pos="0">
                <a:srgbClr val="00B050">
                  <a:lumMod val="100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Geo-</a:t>
            </a:r>
            <a:br>
              <a:rPr lang="en-US" sz="1400" dirty="0"/>
            </a:br>
            <a:r>
              <a:rPr lang="en-US" sz="1400" dirty="0"/>
              <a:t>Spatial</a:t>
            </a:r>
          </a:p>
        </p:txBody>
      </p:sp>
      <p:sp>
        <p:nvSpPr>
          <p:cNvPr id="14" name="Callout: Line 13"/>
          <p:cNvSpPr/>
          <p:nvPr/>
        </p:nvSpPr>
        <p:spPr>
          <a:xfrm>
            <a:off x="4648550" y="2396813"/>
            <a:ext cx="730102" cy="545804"/>
          </a:xfrm>
          <a:prstGeom prst="borderCallout1">
            <a:avLst>
              <a:gd name="adj1" fmla="val 45906"/>
              <a:gd name="adj2" fmla="val 3383"/>
              <a:gd name="adj3" fmla="val 182599"/>
              <a:gd name="adj4" fmla="val -13083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PAVMB</a:t>
            </a:r>
          </a:p>
        </p:txBody>
      </p:sp>
      <p:sp>
        <p:nvSpPr>
          <p:cNvPr id="15" name="Callout: Line 14"/>
          <p:cNvSpPr/>
          <p:nvPr/>
        </p:nvSpPr>
        <p:spPr>
          <a:xfrm>
            <a:off x="3909786" y="1582935"/>
            <a:ext cx="730102" cy="545804"/>
          </a:xfrm>
          <a:prstGeom prst="borderCallout1">
            <a:avLst>
              <a:gd name="adj1" fmla="val 100071"/>
              <a:gd name="adj2" fmla="val 54234"/>
              <a:gd name="adj3" fmla="val 306120"/>
              <a:gd name="adj4" fmla="val -558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TPSS</a:t>
            </a:r>
          </a:p>
        </p:txBody>
      </p:sp>
      <p:sp>
        <p:nvSpPr>
          <p:cNvPr id="16" name="Callout: Line 15"/>
          <p:cNvSpPr/>
          <p:nvPr/>
        </p:nvSpPr>
        <p:spPr>
          <a:xfrm>
            <a:off x="2893993" y="1195724"/>
            <a:ext cx="730102" cy="545804"/>
          </a:xfrm>
          <a:prstGeom prst="borderCallout1">
            <a:avLst>
              <a:gd name="adj1" fmla="val 98261"/>
              <a:gd name="adj2" fmla="val 48638"/>
              <a:gd name="adj3" fmla="val 367635"/>
              <a:gd name="adj4" fmla="val 5360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Digital</a:t>
            </a:r>
            <a:br>
              <a:rPr lang="en-US" sz="1400" dirty="0"/>
            </a:br>
            <a:r>
              <a:rPr lang="en-US" sz="1400" dirty="0"/>
              <a:t>Radio</a:t>
            </a:r>
          </a:p>
        </p:txBody>
      </p:sp>
      <p:sp>
        <p:nvSpPr>
          <p:cNvPr id="17" name="Callout: Line 16"/>
          <p:cNvSpPr/>
          <p:nvPr/>
        </p:nvSpPr>
        <p:spPr>
          <a:xfrm>
            <a:off x="1794499" y="1594033"/>
            <a:ext cx="829171" cy="545804"/>
          </a:xfrm>
          <a:prstGeom prst="borderCallout1">
            <a:avLst>
              <a:gd name="adj1" fmla="val 99879"/>
              <a:gd name="adj2" fmla="val 45964"/>
              <a:gd name="adj3" fmla="val 303846"/>
              <a:gd name="adj4" fmla="val 157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Safety &amp;</a:t>
            </a:r>
            <a:br>
              <a:rPr lang="en-US" sz="1400" dirty="0"/>
            </a:br>
            <a:r>
              <a:rPr lang="en-US" sz="1400" dirty="0"/>
              <a:t>Security</a:t>
            </a:r>
          </a:p>
        </p:txBody>
      </p:sp>
      <p:sp>
        <p:nvSpPr>
          <p:cNvPr id="19" name="Arrow: Right 18"/>
          <p:cNvSpPr/>
          <p:nvPr/>
        </p:nvSpPr>
        <p:spPr>
          <a:xfrm>
            <a:off x="5915954" y="2097032"/>
            <a:ext cx="1100030" cy="288180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7528335" y="3975457"/>
            <a:ext cx="1205010" cy="369332"/>
          </a:xfrm>
          <a:prstGeom prst="rect">
            <a:avLst/>
          </a:prstGeom>
          <a:noFill/>
        </p:spPr>
        <p:txBody>
          <a:bodyPr wrap="none" rtlCol="0">
            <a:spAutoFit/>
          </a:bodyPr>
          <a:lstStyle/>
          <a:p>
            <a:r>
              <a:rPr lang="en-US" dirty="0"/>
              <a:t>Customers</a:t>
            </a:r>
          </a:p>
        </p:txBody>
      </p:sp>
      <p:sp>
        <p:nvSpPr>
          <p:cNvPr id="21" name="TextBox 20"/>
          <p:cNvSpPr txBox="1"/>
          <p:nvPr/>
        </p:nvSpPr>
        <p:spPr>
          <a:xfrm>
            <a:off x="7515513" y="1758075"/>
            <a:ext cx="1387111" cy="369332"/>
          </a:xfrm>
          <a:prstGeom prst="rect">
            <a:avLst/>
          </a:prstGeom>
          <a:noFill/>
        </p:spPr>
        <p:txBody>
          <a:bodyPr wrap="none" rtlCol="0">
            <a:spAutoFit/>
          </a:bodyPr>
          <a:lstStyle/>
          <a:p>
            <a:r>
              <a:rPr lang="en-US" dirty="0"/>
              <a:t>Stakeholders</a:t>
            </a:r>
          </a:p>
        </p:txBody>
      </p:sp>
      <p:sp>
        <p:nvSpPr>
          <p:cNvPr id="22" name="TextBox 21"/>
          <p:cNvSpPr txBox="1"/>
          <p:nvPr/>
        </p:nvSpPr>
        <p:spPr>
          <a:xfrm>
            <a:off x="7512617" y="6022966"/>
            <a:ext cx="1198533" cy="369332"/>
          </a:xfrm>
          <a:prstGeom prst="rect">
            <a:avLst/>
          </a:prstGeom>
          <a:noFill/>
        </p:spPr>
        <p:txBody>
          <a:bodyPr wrap="none" rtlCol="0">
            <a:spAutoFit/>
          </a:bodyPr>
          <a:lstStyle/>
          <a:p>
            <a:r>
              <a:rPr lang="en-US" dirty="0"/>
              <a:t>Employees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702" y="442445"/>
            <a:ext cx="1762934" cy="1300164"/>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4702" y="4770116"/>
            <a:ext cx="1762934" cy="1322201"/>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4702" y="2860078"/>
            <a:ext cx="1746672" cy="1165279"/>
          </a:xfrm>
          <a:prstGeom prst="rect">
            <a:avLst/>
          </a:prstGeom>
        </p:spPr>
      </p:pic>
      <p:sp>
        <p:nvSpPr>
          <p:cNvPr id="25" name="TextBox 24"/>
          <p:cNvSpPr txBox="1"/>
          <p:nvPr/>
        </p:nvSpPr>
        <p:spPr>
          <a:xfrm>
            <a:off x="2860817" y="3260084"/>
            <a:ext cx="879729" cy="830997"/>
          </a:xfrm>
          <a:prstGeom prst="rect">
            <a:avLst/>
          </a:prstGeom>
          <a:noFill/>
        </p:spPr>
        <p:txBody>
          <a:bodyPr wrap="none" rtlCol="0">
            <a:spAutoFit/>
          </a:bodyPr>
          <a:lstStyle/>
          <a:p>
            <a:pPr algn="ctr"/>
            <a:r>
              <a:rPr lang="en-US" sz="2400" b="1" dirty="0"/>
              <a:t>DART</a:t>
            </a:r>
            <a:br>
              <a:rPr lang="en-US" sz="2400" b="1" dirty="0"/>
            </a:br>
            <a:r>
              <a:rPr lang="en-US" sz="2400" b="1" dirty="0"/>
              <a:t>IoT</a:t>
            </a:r>
          </a:p>
        </p:txBody>
      </p:sp>
    </p:spTree>
    <p:extLst>
      <p:ext uri="{BB962C8B-B14F-4D97-AF65-F5344CB8AC3E}">
        <p14:creationId xmlns:p14="http://schemas.microsoft.com/office/powerpoint/2010/main" val="1713827012"/>
      </p:ext>
    </p:extLst>
  </p:cSld>
  <p:clrMapOvr>
    <a:masterClrMapping/>
  </p:clrMapOvr>
</p:sld>
</file>

<file path=ppt/theme/theme1.xml><?xml version="1.0" encoding="utf-8"?>
<a:theme xmlns:a="http://schemas.openxmlformats.org/drawingml/2006/main" name="DARTPresentationTemplate final with photos compressed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T Corporate Template Final BJS 011817 - BLUE" id="{52CB9C8A-8E86-A749-B799-3ED8390E9ADB}" vid="{740EE541-04E3-D141-9345-E4020FC43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3409</TotalTime>
  <Words>197</Words>
  <Application>Microsoft Macintosh PowerPoint</Application>
  <PresentationFormat>On-screen Show (4:3)</PresentationFormat>
  <Paragraphs>74</Paragraphs>
  <Slides>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Courier New</vt:lpstr>
      <vt:lpstr>Franklin Gothic Demi</vt:lpstr>
      <vt:lpstr>Univers</vt:lpstr>
      <vt:lpstr>Wingdings</vt:lpstr>
      <vt:lpstr>DARTPresentationTemplate final with photos compressed (3)</vt:lpstr>
      <vt:lpstr>Multi-Agency Exchange DART 2019</vt:lpstr>
      <vt:lpstr>DART Technology Vision, Mission, and Guiding Principles </vt:lpstr>
      <vt:lpstr>Information Technology Department</vt:lpstr>
      <vt:lpstr>DART Maas Technology Support</vt:lpstr>
      <vt:lpstr>PowerPoint Presentation</vt:lpstr>
      <vt:lpstr>PowerPoint Presentation</vt:lpstr>
      <vt:lpstr>DART IoT Landscape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DART</dc:title>
  <dc:creator>Nicole Fontayne-Bardowell</dc:creator>
  <cp:lastModifiedBy>Microsoft Office User</cp:lastModifiedBy>
  <cp:revision>74</cp:revision>
  <cp:lastPrinted>2019-03-07T21:23:13Z</cp:lastPrinted>
  <dcterms:modified xsi:type="dcterms:W3CDTF">2019-04-30T23:28:07Z</dcterms:modified>
</cp:coreProperties>
</file>