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6"/>
  </p:notesMasterIdLst>
  <p:handoutMasterIdLst>
    <p:handoutMasterId r:id="rId27"/>
  </p:handoutMasterIdLst>
  <p:sldIdLst>
    <p:sldId id="256" r:id="rId2"/>
    <p:sldId id="259" r:id="rId3"/>
    <p:sldId id="257" r:id="rId4"/>
    <p:sldId id="308" r:id="rId5"/>
    <p:sldId id="310" r:id="rId6"/>
    <p:sldId id="314" r:id="rId7"/>
    <p:sldId id="311" r:id="rId8"/>
    <p:sldId id="309" r:id="rId9"/>
    <p:sldId id="312" r:id="rId10"/>
    <p:sldId id="313" r:id="rId11"/>
    <p:sldId id="315" r:id="rId12"/>
    <p:sldId id="316" r:id="rId13"/>
    <p:sldId id="317" r:id="rId14"/>
    <p:sldId id="261" r:id="rId15"/>
    <p:sldId id="318" r:id="rId16"/>
    <p:sldId id="330" r:id="rId17"/>
    <p:sldId id="319" r:id="rId18"/>
    <p:sldId id="320" r:id="rId19"/>
    <p:sldId id="321" r:id="rId20"/>
    <p:sldId id="331" r:id="rId21"/>
    <p:sldId id="322" r:id="rId22"/>
    <p:sldId id="323" r:id="rId23"/>
    <p:sldId id="269" r:id="rId24"/>
    <p:sldId id="30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66"/>
    <a:srgbClr val="008BCE"/>
    <a:srgbClr val="000057"/>
    <a:srgbClr val="3285BE"/>
    <a:srgbClr val="2F5597"/>
    <a:srgbClr val="000000"/>
    <a:srgbClr val="FFC000"/>
    <a:srgbClr val="FFD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27" autoAdjust="0"/>
    <p:restoredTop sz="94701"/>
  </p:normalViewPr>
  <p:slideViewPr>
    <p:cSldViewPr snapToGrid="0" showGuides="1">
      <p:cViewPr varScale="1">
        <p:scale>
          <a:sx n="87" d="100"/>
          <a:sy n="87" d="100"/>
        </p:scale>
        <p:origin x="96" y="180"/>
      </p:cViewPr>
      <p:guideLst>
        <p:guide orient="horz" pos="2160"/>
        <p:guide pos="2880"/>
      </p:guideLst>
    </p:cSldViewPr>
  </p:slideViewPr>
  <p:notesTextViewPr>
    <p:cViewPr>
      <p:scale>
        <a:sx n="3" d="2"/>
        <a:sy n="3" d="2"/>
      </p:scale>
      <p:origin x="0" y="0"/>
    </p:cViewPr>
  </p:notesTextViewPr>
  <p:sorterViewPr>
    <p:cViewPr>
      <p:scale>
        <a:sx n="79" d="100"/>
        <a:sy n="79" d="100"/>
      </p:scale>
      <p:origin x="0" y="-2976"/>
    </p:cViewPr>
  </p:sorterViewPr>
  <p:notesViewPr>
    <p:cSldViewPr snapToGrid="0" showGuides="1">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A9733991-44DF-4A32-87BC-E7D263FE9232}" type="datetimeFigureOut">
              <a:rPr lang="en-US" smtClean="0"/>
              <a:t>6/15/2017</a:t>
            </a:fld>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EC3E70E2-572F-43DD-8FEA-5D032BAC7138}" type="slidenum">
              <a:rPr lang="en-US" smtClean="0"/>
              <a:t>‹#›</a:t>
            </a:fld>
            <a:endParaRPr lang="en-US" dirty="0"/>
          </a:p>
        </p:txBody>
      </p:sp>
    </p:spTree>
    <p:extLst>
      <p:ext uri="{BB962C8B-B14F-4D97-AF65-F5344CB8AC3E}">
        <p14:creationId xmlns:p14="http://schemas.microsoft.com/office/powerpoint/2010/main" val="18285404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B419A717-FD68-6949-8607-C69DF3F928F5}" type="datetimeFigureOut">
              <a:rPr lang="en-US" smtClean="0"/>
              <a:t>6/15/2017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59A5618-1BEB-7345-996D-CBB988B6DF54}" type="slidenum">
              <a:rPr lang="en-US" smtClean="0"/>
              <a:t>‹#›</a:t>
            </a:fld>
            <a:endParaRPr lang="en-US" dirty="0"/>
          </a:p>
        </p:txBody>
      </p:sp>
    </p:spTree>
    <p:extLst>
      <p:ext uri="{BB962C8B-B14F-4D97-AF65-F5344CB8AC3E}">
        <p14:creationId xmlns:p14="http://schemas.microsoft.com/office/powerpoint/2010/main" val="90811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69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11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040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03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97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319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008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821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884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086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998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805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474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192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193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773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5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7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71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818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691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 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Helpful Instructions</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3" name="TextBox 2"/>
          <p:cNvSpPr txBox="1"/>
          <p:nvPr userDrawn="1"/>
        </p:nvSpPr>
        <p:spPr>
          <a:xfrm>
            <a:off x="683220" y="1801091"/>
            <a:ext cx="7941588" cy="3600986"/>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DELETE THIS SLIDE AFTER READING</a:t>
            </a:r>
          </a:p>
          <a:p>
            <a:endParaRPr lang="en-US" sz="1400" dirty="0">
              <a:effectLst/>
              <a:latin typeface="Calibri" panose="020F0502020204030204" pitchFamily="34" charset="0"/>
              <a:ea typeface="Calibri" panose="020F0502020204030204" pitchFamily="34" charset="0"/>
            </a:endParaRP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is your new DART PowerPoint Corporate template.  It is available in 2 different color versions – either a yellow or blue and should be used in Standard slide size.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This template has been created for very simple or complex presentations with many more pages than you may choose to utilize.  In fact, 90% of your slides will utilize the presentation slide titled “Clean Slide Multi Options”.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Make it your own by adding maps, graphics or charts!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If you have a picture you would like to add, you utilize the slide titled “Custom Square Photo and Text Box” and insert your own photo by simply right clicking on the black box.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All other photos are set in as part of the template and therefore should not be changed.  </a:t>
            </a:r>
          </a:p>
          <a:p>
            <a:pPr marL="342900" indent="-342900">
              <a:buFont typeface="+mj-lt"/>
              <a:buAutoNum type="arabicPeriod"/>
            </a:pPr>
            <a:r>
              <a:rPr lang="en-US" sz="1400" dirty="0">
                <a:effectLst/>
                <a:latin typeface="Calibri" panose="020F0502020204030204" pitchFamily="34" charset="0"/>
                <a:ea typeface="Calibri" panose="020F0502020204030204" pitchFamily="34" charset="0"/>
              </a:rPr>
              <a:t>Please discard any previous templates including earlier versions of this template and also the “It’s all Connected” template.</a:t>
            </a:r>
          </a:p>
          <a:p>
            <a:endParaRPr lang="en-US" sz="1400" dirty="0">
              <a:effectLst/>
              <a:latin typeface="Calibri" panose="020F0502020204030204" pitchFamily="34" charset="0"/>
              <a:ea typeface="Calibri" panose="020F0502020204030204" pitchFamily="34" charset="0"/>
            </a:endParaRPr>
          </a:p>
          <a:p>
            <a:endParaRPr lang="en-US" sz="1400" dirty="0">
              <a:effectLst/>
              <a:latin typeface="Calibri" panose="020F0502020204030204" pitchFamily="34" charset="0"/>
              <a:ea typeface="Calibri" panose="020F0502020204030204" pitchFamily="34" charset="0"/>
            </a:endParaRPr>
          </a:p>
          <a:p>
            <a:r>
              <a:rPr lang="en-US" sz="1400" dirty="0">
                <a:effectLst/>
                <a:latin typeface="Calibri" panose="020F0502020204030204" pitchFamily="34" charset="0"/>
                <a:ea typeface="Calibri" panose="020F0502020204030204" pitchFamily="34" charset="0"/>
              </a:rPr>
              <a:t>DART Empowers Discovery.  Let’s Go!</a:t>
            </a:r>
          </a:p>
        </p:txBody>
      </p:sp>
      <p:sp>
        <p:nvSpPr>
          <p:cNvPr id="9" name="Rectangle 8"/>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099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rgbClr val="FFC000">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15822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Side Photo - 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chemeClr val="accent5">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3" name="Straight Connector 12"/>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2699799077"/>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Side Photo - 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descr="DART train photo close up on track, Rowlett bound" title="DART train photo close up on track"/>
          <p:cNvPicPr>
            <a:picLocks noChangeAspect="1"/>
          </p:cNvPicPr>
          <p:nvPr userDrawn="1"/>
        </p:nvPicPr>
        <p:blipFill rotWithShape="1">
          <a:blip r:embed="rId3" cstate="email">
            <a:extLst>
              <a:ext uri="{28A0092B-C50C-407E-A947-70E740481C1C}">
                <a14:useLocalDpi xmlns:a14="http://schemas.microsoft.com/office/drawing/2010/main"/>
              </a:ext>
            </a:extLst>
          </a:blip>
          <a:srcRect b="-459"/>
          <a:stretch/>
        </p:blipFill>
        <p:spPr>
          <a:xfrm>
            <a:off x="5268686" y="-119743"/>
            <a:ext cx="3951515" cy="7141029"/>
          </a:xfrm>
          <a:prstGeom prst="rect">
            <a:avLst/>
          </a:prstGeom>
        </p:spPr>
      </p:pic>
      <p:sp>
        <p:nvSpPr>
          <p:cNvPr id="10" name="Rectangle 9"/>
          <p:cNvSpPr/>
          <p:nvPr userDrawn="1"/>
        </p:nvSpPr>
        <p:spPr>
          <a:xfrm>
            <a:off x="5262154" y="-277905"/>
            <a:ext cx="4023360" cy="7320962"/>
          </a:xfrm>
          <a:prstGeom prst="rect">
            <a:avLst/>
          </a:prstGeom>
          <a:solidFill>
            <a:srgbClr val="FFC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234563643"/>
      </p:ext>
    </p:extLst>
  </p:cSld>
  <p:clrMapOvr>
    <a:masterClrMapping/>
  </p:clrMapOvr>
  <p:extLst mod="1">
    <p:ext uri="{DCECCB84-F9BA-43D5-87BE-67443E8EF086}">
      <p15:sldGuideLst xmlns:p15="http://schemas.microsoft.com/office/powerpoint/2012/main">
        <p15:guide id="1" orient="horz" pos="888"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 2B">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46816050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Side Photo - 2Y">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14950" y="-38100"/>
            <a:ext cx="3943351" cy="6934200"/>
          </a:xfrm>
          <a:prstGeom prst="rect">
            <a:avLst/>
          </a:prstGeom>
        </p:spPr>
      </p:pic>
      <p:sp>
        <p:nvSpPr>
          <p:cNvPr id="10" name="Rectangle 9"/>
          <p:cNvSpPr/>
          <p:nvPr userDrawn="1"/>
        </p:nvSpPr>
        <p:spPr>
          <a:xfrm>
            <a:off x="5309452" y="-277905"/>
            <a:ext cx="4023360" cy="7320962"/>
          </a:xfrm>
          <a:prstGeom prst="rect">
            <a:avLst/>
          </a:pr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2" name="Text Placeholder 3"/>
          <p:cNvSpPr>
            <a:spLocks noGrp="1"/>
          </p:cNvSpPr>
          <p:nvPr>
            <p:ph type="body" sz="quarter" idx="14"/>
          </p:nvPr>
        </p:nvSpPr>
        <p:spPr>
          <a:xfrm>
            <a:off x="167638" y="1634261"/>
            <a:ext cx="4829875"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5" hasCustomPrompt="1"/>
          </p:nvPr>
        </p:nvSpPr>
        <p:spPr>
          <a:xfrm>
            <a:off x="162070" y="291334"/>
            <a:ext cx="4835443"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574137259"/>
      </p:ext>
    </p:extLst>
  </p:cSld>
  <p:clrMapOvr>
    <a:masterClrMapping/>
  </p:clrMapOvr>
  <p:extLst mod="1">
    <p:ext uri="{DCECCB84-F9BA-43D5-87BE-67443E8EF086}">
      <p15:sldGuideLst xmlns:p15="http://schemas.microsoft.com/office/powerpoint/2012/main">
        <p15:guide id="1" orient="horz" pos="864"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e Information">
    <p:spTree>
      <p:nvGrpSpPr>
        <p:cNvPr id="1" name=""/>
        <p:cNvGrpSpPr/>
        <p:nvPr/>
      </p:nvGrpSpPr>
      <p:grpSpPr>
        <a:xfrm>
          <a:off x="0" y="0"/>
          <a:ext cx="0" cy="0"/>
          <a:chOff x="0" y="0"/>
          <a:chExt cx="0" cy="0"/>
        </a:xfrm>
      </p:grpSpPr>
      <p:grpSp>
        <p:nvGrpSpPr>
          <p:cNvPr id="2" name="Group 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grpSp>
        <p:nvGrpSpPr>
          <p:cNvPr id="15" name="Group 14"/>
          <p:cNvGrpSpPr/>
          <p:nvPr userDrawn="1"/>
        </p:nvGrpSpPr>
        <p:grpSpPr>
          <a:xfrm>
            <a:off x="4711232" y="1928635"/>
            <a:ext cx="4563777" cy="4929367"/>
            <a:chOff x="4711231" y="1928633"/>
            <a:chExt cx="4563777" cy="4929367"/>
          </a:xfrm>
        </p:grpSpPr>
        <p:pic>
          <p:nvPicPr>
            <p:cNvPr id="16"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4711231" y="1928633"/>
              <a:ext cx="4563777" cy="49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5204298" y="2349595"/>
              <a:ext cx="1857983" cy="3302175"/>
            </a:xfrm>
            <a:prstGeom prst="rect">
              <a:avLst/>
            </a:prstGeom>
            <a:solidFill>
              <a:srgbClr val="00165B"/>
            </a:solidFill>
            <a:ln w="12700" cap="flat" cmpd="sng" algn="ctr">
              <a:solidFill>
                <a:srgbClr val="00165B">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Picture Placeholder 14"/>
          <p:cNvSpPr txBox="1">
            <a:spLocks/>
          </p:cNvSpPr>
          <p:nvPr userDrawn="1"/>
        </p:nvSpPr>
        <p:spPr>
          <a:xfrm>
            <a:off x="5203826" y="2359228"/>
            <a:ext cx="1858963" cy="330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2" name="Text Placeholder 21"/>
          <p:cNvSpPr>
            <a:spLocks noGrp="1"/>
          </p:cNvSpPr>
          <p:nvPr>
            <p:ph type="body" sz="quarter" idx="10" hasCustomPrompt="1"/>
          </p:nvPr>
        </p:nvSpPr>
        <p:spPr>
          <a:xfrm>
            <a:off x="557940" y="567014"/>
            <a:ext cx="3176992" cy="2122595"/>
          </a:xfrm>
        </p:spPr>
        <p:txBody>
          <a:bodyPr anchor="b" anchorCtr="0">
            <a:noAutofit/>
          </a:bodyPr>
          <a:lstStyle>
            <a:lvl1pPr marL="0" indent="0" algn="r">
              <a:buNone/>
              <a:defRPr sz="4000" b="1" spc="0" baseline="0">
                <a:latin typeface="Franklin Gothic Demi" charset="0"/>
              </a:defRPr>
            </a:lvl1pPr>
          </a:lstStyle>
          <a:p>
            <a:pPr lvl="0"/>
            <a:r>
              <a:rPr lang="en-US" dirty="0"/>
              <a:t>Slide Title</a:t>
            </a:r>
          </a:p>
        </p:txBody>
      </p:sp>
      <p:cxnSp>
        <p:nvCxnSpPr>
          <p:cNvPr id="25" name="Straight Connector 24"/>
          <p:cNvCxnSpPr/>
          <p:nvPr userDrawn="1"/>
        </p:nvCxnSpPr>
        <p:spPr>
          <a:xfrm>
            <a:off x="3136403" y="2689607"/>
            <a:ext cx="515022" cy="0"/>
          </a:xfrm>
          <a:prstGeom prst="line">
            <a:avLst/>
          </a:prstGeom>
          <a:noFill/>
          <a:ln w="85725" cap="flat" cmpd="sng" algn="ctr">
            <a:solidFill>
              <a:srgbClr val="008BCE"/>
            </a:solidFill>
            <a:prstDash val="solid"/>
            <a:miter lim="800000"/>
          </a:ln>
          <a:effectLst/>
        </p:spPr>
      </p:cxnSp>
      <p:sp>
        <p:nvSpPr>
          <p:cNvPr id="29" name="Text Placeholder 28"/>
          <p:cNvSpPr>
            <a:spLocks noGrp="1"/>
          </p:cNvSpPr>
          <p:nvPr>
            <p:ph type="body" sz="quarter" idx="11" hasCustomPrompt="1"/>
          </p:nvPr>
        </p:nvSpPr>
        <p:spPr>
          <a:xfrm>
            <a:off x="689620" y="3183126"/>
            <a:ext cx="3100388" cy="2178050"/>
          </a:xfrm>
        </p:spPr>
        <p:txBody>
          <a:bodyPr>
            <a:noAutofit/>
          </a:bodyPr>
          <a:lstStyle>
            <a:lvl1pPr marL="0" indent="0" algn="r">
              <a:buNone/>
              <a:defRPr sz="1800" baseline="0">
                <a:latin typeface="Calibri" panose="020F0502020204030204" pitchFamily="34" charset="0"/>
              </a:defRPr>
            </a:lvl1pPr>
          </a:lstStyle>
          <a:p>
            <a:pPr lvl="0"/>
            <a:r>
              <a:rPr lang="en-US" dirty="0"/>
              <a:t>Text goes here</a:t>
            </a:r>
          </a:p>
        </p:txBody>
      </p:sp>
      <p:sp>
        <p:nvSpPr>
          <p:cNvPr id="31" name="Picture Placeholder 30"/>
          <p:cNvSpPr>
            <a:spLocks noGrp="1"/>
          </p:cNvSpPr>
          <p:nvPr>
            <p:ph type="pic" sz="quarter" idx="12"/>
          </p:nvPr>
        </p:nvSpPr>
        <p:spPr>
          <a:xfrm>
            <a:off x="5230814" y="2355850"/>
            <a:ext cx="1844675" cy="3278188"/>
          </a:xfrm>
        </p:spPr>
        <p:txBody>
          <a:bodyPr/>
          <a:lstStyle>
            <a:lvl1pPr>
              <a:defRPr>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3562894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Square Photo and Text Box">
    <p:spTree>
      <p:nvGrpSpPr>
        <p:cNvPr id="1" name=""/>
        <p:cNvGrpSpPr/>
        <p:nvPr/>
      </p:nvGrpSpPr>
      <p:grpSpPr>
        <a:xfrm>
          <a:off x="0" y="0"/>
          <a:ext cx="0" cy="0"/>
          <a:chOff x="0" y="0"/>
          <a:chExt cx="0" cy="0"/>
        </a:xfrm>
      </p:grpSpPr>
      <p:sp>
        <p:nvSpPr>
          <p:cNvPr id="21" name="Text Placeholder 20"/>
          <p:cNvSpPr>
            <a:spLocks noGrp="1"/>
          </p:cNvSpPr>
          <p:nvPr>
            <p:ph type="body" sz="quarter" idx="12" hasCustomPrompt="1"/>
          </p:nvPr>
        </p:nvSpPr>
        <p:spPr>
          <a:xfrm>
            <a:off x="4711701" y="1835136"/>
            <a:ext cx="4127500" cy="442279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atin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1" y="1966318"/>
            <a:ext cx="3670300" cy="3230134"/>
          </a:xfrm>
          <a:prstGeom prst="rect">
            <a:avLst/>
          </a:prstGeom>
          <a:ln w="38100">
            <a:solidFill>
              <a:srgbClr val="FF6C2C"/>
            </a:solidFill>
            <a:miter lim="800000"/>
          </a:ln>
        </p:spPr>
      </p:pic>
      <p:grpSp>
        <p:nvGrpSpPr>
          <p:cNvPr id="12" name="Group 11"/>
          <p:cNvGrpSpPr/>
          <p:nvPr userDrawn="1"/>
        </p:nvGrpSpPr>
        <p:grpSpPr>
          <a:xfrm>
            <a:off x="0" y="6050174"/>
            <a:ext cx="9144000" cy="550325"/>
            <a:chOff x="0" y="6050172"/>
            <a:chExt cx="9144000" cy="550325"/>
          </a:xfrm>
        </p:grpSpPr>
        <p:cxnSp>
          <p:nvCxnSpPr>
            <p:cNvPr id="13" name="Straight Connector 12"/>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10" name="Straight Connector 9"/>
          <p:cNvCxnSpPr/>
          <p:nvPr userDrawn="1"/>
        </p:nvCxnSpPr>
        <p:spPr>
          <a:xfrm>
            <a:off x="480163" y="1363645"/>
            <a:ext cx="515022" cy="0"/>
          </a:xfrm>
          <a:prstGeom prst="line">
            <a:avLst/>
          </a:prstGeom>
          <a:noFill/>
          <a:ln w="85725" cap="flat" cmpd="sng" algn="ctr">
            <a:solidFill>
              <a:srgbClr val="008BCE"/>
            </a:solidFill>
            <a:prstDash val="solid"/>
            <a:miter lim="800000"/>
          </a:ln>
          <a:effectLst/>
        </p:spPr>
      </p:cxnSp>
      <p:sp>
        <p:nvSpPr>
          <p:cNvPr id="11" name="Text Placeholder 18"/>
          <p:cNvSpPr>
            <a:spLocks noGrp="1"/>
          </p:cNvSpPr>
          <p:nvPr>
            <p:ph type="body" sz="quarter" idx="11" hasCustomPrompt="1"/>
          </p:nvPr>
        </p:nvSpPr>
        <p:spPr>
          <a:xfrm>
            <a:off x="368301" y="88565"/>
            <a:ext cx="5080000" cy="1275080"/>
          </a:xfrm>
        </p:spPr>
        <p:txBody>
          <a:bodyPr anchor="b" anchorCtr="0">
            <a:noAutofit/>
          </a:bodyPr>
          <a:lstStyle>
            <a:lvl1pPr>
              <a:lnSpc>
                <a:spcPts val="4400"/>
              </a:lnSpc>
              <a:spcBef>
                <a:spcPts val="0"/>
              </a:spcBef>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499465833"/>
      </p:ext>
    </p:extLst>
  </p:cSld>
  <p:clrMapOvr>
    <a:masterClrMapping/>
  </p:clrMapOvr>
  <p:extLst mod="1">
    <p:ext uri="{DCECCB84-F9BA-43D5-87BE-67443E8EF086}">
      <p15:sldGuideLst xmlns:p15="http://schemas.microsoft.com/office/powerpoint/2012/main">
        <p15:guide id="1" orient="horz" pos="1392" userDrawn="1">
          <p15:clr>
            <a:srgbClr val="FBAE40"/>
          </p15:clr>
        </p15:guide>
        <p15:guide id="2" pos="432" userDrawn="1">
          <p15:clr>
            <a:srgbClr val="FBAE40"/>
          </p15:clr>
        </p15:guide>
        <p15:guide id="3" pos="2760" userDrawn="1">
          <p15:clr>
            <a:srgbClr val="FBAE40"/>
          </p15:clr>
        </p15:guide>
        <p15:guide id="4"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 Photo - B">
    <p:spTree>
      <p:nvGrpSpPr>
        <p:cNvPr id="1" name=""/>
        <p:cNvGrpSpPr/>
        <p:nvPr/>
      </p:nvGrpSpPr>
      <p:grpSpPr>
        <a:xfrm>
          <a:off x="0" y="0"/>
          <a:ext cx="0" cy="0"/>
          <a:chOff x="0" y="0"/>
          <a:chExt cx="0" cy="0"/>
        </a:xfrm>
      </p:grpSpPr>
      <p:cxnSp>
        <p:nvCxnSpPr>
          <p:cNvPr id="14" name="Straight Connector 13"/>
          <p:cNvCxnSpPr/>
          <p:nvPr userDrawn="1"/>
        </p:nvCxnSpPr>
        <p:spPr>
          <a:xfrm>
            <a:off x="4662143" y="1709249"/>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67952844"/>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Side Photo - Y">
    <p:spTree>
      <p:nvGrpSpPr>
        <p:cNvPr id="1" name=""/>
        <p:cNvGrpSpPr/>
        <p:nvPr/>
      </p:nvGrpSpPr>
      <p:grpSpPr>
        <a:xfrm>
          <a:off x="0" y="0"/>
          <a:ext cx="0" cy="0"/>
          <a:chOff x="0" y="0"/>
          <a:chExt cx="0" cy="0"/>
        </a:xfrm>
      </p:grpSpPr>
      <p:cxnSp>
        <p:nvCxnSpPr>
          <p:cNvPr id="14" name="Straight Connector 13"/>
          <p:cNvCxnSpPr/>
          <p:nvPr userDrawn="1"/>
        </p:nvCxnSpPr>
        <p:spPr>
          <a:xfrm>
            <a:off x="4671196" y="1709248"/>
            <a:ext cx="515022" cy="0"/>
          </a:xfrm>
          <a:prstGeom prst="line">
            <a:avLst/>
          </a:prstGeom>
          <a:noFill/>
          <a:ln w="85725" cap="flat" cmpd="sng" algn="ctr">
            <a:solidFill>
              <a:srgbClr val="008BCE"/>
            </a:solidFill>
            <a:prstDash val="solid"/>
            <a:miter lim="800000"/>
          </a:ln>
          <a:effectLst/>
        </p:spPr>
      </p:cxnSp>
      <p:sp>
        <p:nvSpPr>
          <p:cNvPr id="20" name="Text Placeholder 19"/>
          <p:cNvSpPr>
            <a:spLocks noGrp="1"/>
          </p:cNvSpPr>
          <p:nvPr>
            <p:ph type="body" sz="quarter" idx="11" hasCustomPrompt="1"/>
          </p:nvPr>
        </p:nvSpPr>
        <p:spPr>
          <a:xfrm>
            <a:off x="4548567" y="423755"/>
            <a:ext cx="3797300" cy="1293974"/>
          </a:xfrm>
        </p:spPr>
        <p:txBody>
          <a:bodyPr anchor="b" anchorCtr="0">
            <a:noAutofit/>
          </a:bodyPr>
          <a:lstStyle>
            <a:lvl1pPr marL="0" indent="0">
              <a:lnSpc>
                <a:spcPts val="4500"/>
              </a:lnSpc>
              <a:spcBef>
                <a:spcPts val="0"/>
              </a:spcBef>
              <a:buNone/>
              <a:defRPr sz="4000" b="1" spc="0" baseline="0">
                <a:latin typeface="Franklin Gothic Demi" charset="0"/>
              </a:defRPr>
            </a:lvl1pPr>
          </a:lstStyle>
          <a:p>
            <a:pPr lvl="0"/>
            <a:r>
              <a:rPr lang="en-US" dirty="0"/>
              <a:t>Slide Title</a:t>
            </a:r>
          </a:p>
        </p:txBody>
      </p:sp>
      <p:sp>
        <p:nvSpPr>
          <p:cNvPr id="24" name="Text Placeholder 23"/>
          <p:cNvSpPr>
            <a:spLocks noGrp="1"/>
          </p:cNvSpPr>
          <p:nvPr>
            <p:ph type="body" sz="quarter" idx="12" hasCustomPrompt="1"/>
          </p:nvPr>
        </p:nvSpPr>
        <p:spPr>
          <a:xfrm>
            <a:off x="4615544" y="2211162"/>
            <a:ext cx="3777343" cy="1947620"/>
          </a:xfrm>
        </p:spPr>
        <p:txBody>
          <a:bodyPr>
            <a:noAutofit/>
          </a:bodyPr>
          <a:lstStyle>
            <a:lvl1pPr>
              <a:lnSpc>
                <a:spcPts val="2400"/>
              </a:lnSpc>
              <a:spcBef>
                <a:spcPts val="0"/>
              </a:spcBef>
              <a:defRPr sz="1600" baseline="0">
                <a:latin typeface="Calibri" panose="020F0502020204030204" pitchFamily="34" charset="0"/>
              </a:defRPr>
            </a:lvl1pPr>
          </a:lstStyle>
          <a:p>
            <a:pPr lvl="0"/>
            <a:r>
              <a:rPr lang="en-US" dirty="0"/>
              <a:t>Text goes here</a:t>
            </a:r>
          </a:p>
        </p:txBody>
      </p:sp>
      <p:sp>
        <p:nvSpPr>
          <p:cNvPr id="26" name="Text Placeholder 23"/>
          <p:cNvSpPr>
            <a:spLocks noGrp="1"/>
          </p:cNvSpPr>
          <p:nvPr>
            <p:ph type="body" sz="quarter" idx="13" hasCustomPrompt="1"/>
          </p:nvPr>
        </p:nvSpPr>
        <p:spPr>
          <a:xfrm>
            <a:off x="4619062" y="4482861"/>
            <a:ext cx="3789362" cy="395071"/>
          </a:xfrm>
        </p:spPr>
        <p:txBody>
          <a:bodyPr>
            <a:noAutofit/>
          </a:bodyPr>
          <a:lstStyle>
            <a:lvl1pPr>
              <a:lnSpc>
                <a:spcPts val="2600"/>
              </a:lnSpc>
              <a:defRPr b="1" baseline="0">
                <a:latin typeface="Franklin Gothic Demi" charset="0"/>
              </a:defRPr>
            </a:lvl1pPr>
          </a:lstStyle>
          <a:p>
            <a:pPr lvl="0"/>
            <a:r>
              <a:rPr lang="en-US" dirty="0"/>
              <a:t>SUBTITLE HIGHLIGHT</a:t>
            </a:r>
          </a:p>
          <a:p>
            <a:pPr lvl="0"/>
            <a:r>
              <a:rPr lang="en-US" dirty="0"/>
              <a:t> </a:t>
            </a:r>
          </a:p>
        </p:txBody>
      </p:sp>
      <p:sp>
        <p:nvSpPr>
          <p:cNvPr id="27" name="Text Placeholder 23"/>
          <p:cNvSpPr>
            <a:spLocks noGrp="1"/>
          </p:cNvSpPr>
          <p:nvPr>
            <p:ph type="body" sz="quarter" idx="14" hasCustomPrompt="1"/>
          </p:nvPr>
        </p:nvSpPr>
        <p:spPr>
          <a:xfrm>
            <a:off x="4615510" y="5110541"/>
            <a:ext cx="3789362" cy="766384"/>
          </a:xfrm>
        </p:spPr>
        <p:txBody>
          <a:bodyPr>
            <a:noAutofit/>
          </a:bodyPr>
          <a:lstStyle>
            <a:lvl1pPr>
              <a:lnSpc>
                <a:spcPts val="2600"/>
              </a:lnSpc>
              <a:defRPr sz="1600" baseline="0">
                <a:latin typeface="Calibri" panose="020F0502020204030204" pitchFamily="34" charset="0"/>
              </a:defRPr>
            </a:lvl1pPr>
          </a:lstStyle>
          <a:p>
            <a:pPr lvl="0"/>
            <a:r>
              <a:rPr lang="en-US" dirty="0"/>
              <a:t>Text goes here</a:t>
            </a:r>
          </a:p>
        </p:txBody>
      </p:sp>
      <p:grpSp>
        <p:nvGrpSpPr>
          <p:cNvPr id="11" name="Group 10"/>
          <p:cNvGrpSpPr/>
          <p:nvPr userDrawn="1"/>
        </p:nvGrpSpPr>
        <p:grpSpPr>
          <a:xfrm>
            <a:off x="0" y="6050174"/>
            <a:ext cx="9144000" cy="550325"/>
            <a:chOff x="0" y="6050172"/>
            <a:chExt cx="9144000" cy="550325"/>
          </a:xfrm>
        </p:grpSpPr>
        <p:cxnSp>
          <p:nvCxnSpPr>
            <p:cNvPr id="12" name="Straight Connector 11"/>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4313" y="6050172"/>
              <a:ext cx="1060984" cy="449764"/>
            </a:xfrm>
            <a:prstGeom prst="rect">
              <a:avLst/>
            </a:prstGeom>
          </p:spPr>
        </p:pic>
      </p:gr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b="-140"/>
          <a:stretch/>
        </p:blipFill>
        <p:spPr>
          <a:xfrm>
            <a:off x="0" y="0"/>
            <a:ext cx="4400550" cy="6934200"/>
          </a:xfrm>
          <a:prstGeom prst="rect">
            <a:avLst/>
          </a:prstGeom>
        </p:spPr>
      </p:pic>
      <p:sp>
        <p:nvSpPr>
          <p:cNvPr id="10" name="Rectangle 9"/>
          <p:cNvSpPr/>
          <p:nvPr userDrawn="1"/>
        </p:nvSpPr>
        <p:spPr>
          <a:xfrm>
            <a:off x="1" y="0"/>
            <a:ext cx="4391025" cy="6934200"/>
          </a:xfrm>
          <a:prstGeom prst="rect">
            <a:avLst/>
          </a:prstGeom>
          <a:solidFill>
            <a:srgbClr val="FFC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6965701"/>
      </p:ext>
    </p:extLst>
  </p:cSld>
  <p:clrMapOvr>
    <a:masterClrMapping/>
  </p:clrMapOvr>
  <p:extLst mod="1">
    <p:ext uri="{DCECCB84-F9BA-43D5-87BE-67443E8EF086}">
      <p15:sldGuideLst xmlns:p15="http://schemas.microsoft.com/office/powerpoint/2012/main">
        <p15:guide id="1" orient="horz" pos="1104" userDrawn="1">
          <p15:clr>
            <a:srgbClr val="FBAE40"/>
          </p15:clr>
        </p15:guide>
        <p15:guide id="2" pos="2880" userDrawn="1">
          <p15:clr>
            <a:srgbClr val="FBAE40"/>
          </p15:clr>
        </p15:guide>
        <p15:guide id="3" orient="horz" pos="2616" userDrawn="1">
          <p15:clr>
            <a:srgbClr val="FBAE40"/>
          </p15:clr>
        </p15:guide>
        <p15:guide id="4" orient="horz" pos="3072" userDrawn="1">
          <p15:clr>
            <a:srgbClr val="FBAE40"/>
          </p15:clr>
        </p15:guide>
        <p15:guide id="5" orient="horz" pos="36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onal Crop Photo Right - 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0" name="Straight Connector 9"/>
          <p:cNvCxnSpPr/>
          <p:nvPr userDrawn="1"/>
        </p:nvCxnSpPr>
        <p:spPr>
          <a:xfrm>
            <a:off x="262772" y="1383938"/>
            <a:ext cx="515022" cy="0"/>
          </a:xfrm>
          <a:prstGeom prst="line">
            <a:avLst/>
          </a:prstGeom>
          <a:noFill/>
          <a:ln w="85725" cap="flat" cmpd="sng" algn="ctr">
            <a:solidFill>
              <a:srgbClr val="008BCE"/>
            </a:solidFill>
            <a:prstDash val="solid"/>
            <a:miter lim="800000"/>
          </a:ln>
          <a:effectLst/>
        </p:spPr>
      </p:cxnSp>
      <p:sp>
        <p:nvSpPr>
          <p:cNvPr id="11" name="Text Placeholder 3"/>
          <p:cNvSpPr>
            <a:spLocks noGrp="1"/>
          </p:cNvSpPr>
          <p:nvPr>
            <p:ph type="body" sz="quarter" idx="14"/>
          </p:nvPr>
        </p:nvSpPr>
        <p:spPr>
          <a:xfrm>
            <a:off x="167638" y="1634261"/>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15" hasCustomPrompt="1"/>
          </p:nvPr>
        </p:nvSpPr>
        <p:spPr>
          <a:xfrm>
            <a:off x="162070" y="291334"/>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72764897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0"/>
            <a:ext cx="5084064" cy="6854400"/>
          </a:xfrm>
          <a:prstGeom prst="rect">
            <a:avLst/>
          </a:prstGeom>
        </p:spPr>
      </p:pic>
      <p:sp>
        <p:nvSpPr>
          <p:cNvPr id="3" name="Title 1"/>
          <p:cNvSpPr>
            <a:spLocks noGrp="1"/>
          </p:cNvSpPr>
          <p:nvPr>
            <p:ph type="ctrTitle" hasCustomPrompt="1"/>
          </p:nvPr>
        </p:nvSpPr>
        <p:spPr>
          <a:xfrm>
            <a:off x="4266428" y="465409"/>
            <a:ext cx="4555066" cy="1822773"/>
          </a:xfrm>
        </p:spPr>
        <p:txBody>
          <a:bodyPr anchor="b">
            <a:noAutofit/>
          </a:bodyPr>
          <a:lstStyle>
            <a:lvl1pPr algn="l">
              <a:defRPr sz="4400" b="1" cap="none" baseline="0">
                <a:latin typeface="Franklin Gothic Demi" charset="0"/>
              </a:defRPr>
            </a:lvl1pPr>
          </a:lstStyle>
          <a:p>
            <a:r>
              <a:rPr lang="en-US" dirty="0"/>
              <a:t>Presentation Title</a:t>
            </a:r>
          </a:p>
        </p:txBody>
      </p:sp>
      <p:cxnSp>
        <p:nvCxnSpPr>
          <p:cNvPr id="6" name="Straight Connector 5"/>
          <p:cNvCxnSpPr/>
          <p:nvPr userDrawn="1"/>
        </p:nvCxnSpPr>
        <p:spPr>
          <a:xfrm>
            <a:off x="4384123" y="2288253"/>
            <a:ext cx="515022" cy="0"/>
          </a:xfrm>
          <a:prstGeom prst="line">
            <a:avLst/>
          </a:prstGeom>
          <a:noFill/>
          <a:ln w="85725" cap="flat" cmpd="sng" algn="ctr">
            <a:solidFill>
              <a:srgbClr val="008BCE"/>
            </a:solidFill>
            <a:prstDash val="solid"/>
            <a:miter lim="800000"/>
          </a:ln>
          <a:effectLst/>
        </p:spPr>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7121" y="5794182"/>
            <a:ext cx="2200409" cy="932781"/>
          </a:xfrm>
          <a:prstGeom prst="rect">
            <a:avLst/>
          </a:prstGeom>
        </p:spPr>
      </p:pic>
      <p:sp>
        <p:nvSpPr>
          <p:cNvPr id="11" name="Text Placeholder 10"/>
          <p:cNvSpPr>
            <a:spLocks noGrp="1"/>
          </p:cNvSpPr>
          <p:nvPr>
            <p:ph type="body" sz="quarter" idx="10" hasCustomPrompt="1"/>
          </p:nvPr>
        </p:nvSpPr>
        <p:spPr>
          <a:xfrm>
            <a:off x="4279542" y="2551108"/>
            <a:ext cx="4541953" cy="142187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aseline="0">
                <a:latin typeface="Calibri" charset="0"/>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Presentation description goes in this box. Presentation description goes in this box. Presentation description goes in this box. Presentation description goes in this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p:txBody>
      </p:sp>
      <p:sp>
        <p:nvSpPr>
          <p:cNvPr id="8" name="Rectangle 7"/>
          <p:cNvSpPr/>
          <p:nvPr userDrawn="1"/>
        </p:nvSpPr>
        <p:spPr>
          <a:xfrm>
            <a:off x="8780511" y="6627980"/>
            <a:ext cx="272616" cy="23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25806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6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onal Crop Photo Right - 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51400" y="0"/>
            <a:ext cx="4292600" cy="696468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1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2428002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onal Crop Photo Right - 2B">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6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4" name="Straight Connector 13"/>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5"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12608608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Crop Photo Right - 2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26001" y="-63500"/>
            <a:ext cx="4318000" cy="6972300"/>
          </a:xfrm>
          <a:prstGeom prst="rect">
            <a:avLst/>
          </a:prstGeom>
        </p:spPr>
      </p:pic>
      <p:sp>
        <p:nvSpPr>
          <p:cNvPr id="17" name="Flowchart: Manual Input 8"/>
          <p:cNvSpPr/>
          <p:nvPr userDrawn="1"/>
        </p:nvSpPr>
        <p:spPr>
          <a:xfrm>
            <a:off x="6722535" y="-93133"/>
            <a:ext cx="2421466" cy="704426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4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Straight Connector 17"/>
          <p:cNvCxnSpPr/>
          <p:nvPr userDrawn="1"/>
        </p:nvCxnSpPr>
        <p:spPr>
          <a:xfrm flipV="1">
            <a:off x="6632941" y="-10510"/>
            <a:ext cx="1987291" cy="6879020"/>
          </a:xfrm>
          <a:prstGeom prst="line">
            <a:avLst/>
          </a:prstGeom>
          <a:noFill/>
          <a:ln w="6350" cap="flat" cmpd="sng" algn="ctr">
            <a:solidFill>
              <a:srgbClr val="008BCE"/>
            </a:solidFill>
            <a:prstDash val="solid"/>
            <a:miter lim="800000"/>
          </a:ln>
          <a:effectLst/>
        </p:spPr>
      </p:cxnSp>
      <p:cxnSp>
        <p:nvCxnSpPr>
          <p:cNvPr id="13" name="Straight Connector 12"/>
          <p:cNvCxnSpPr/>
          <p:nvPr userDrawn="1"/>
        </p:nvCxnSpPr>
        <p:spPr>
          <a:xfrm>
            <a:off x="235612" y="1383938"/>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149531" y="1625206"/>
            <a:ext cx="4284663" cy="4310367"/>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143963" y="282281"/>
            <a:ext cx="4324350" cy="1092314"/>
          </a:xfrm>
        </p:spPr>
        <p:txBody>
          <a:bodyPr anchor="b" anchorCtr="0">
            <a:noAutofit/>
          </a:bodyPr>
          <a:lstStyle>
            <a:lvl1pPr>
              <a:defRPr sz="4000" b="1" baseline="0">
                <a:latin typeface="Franklin Gothic Demi" charset="0"/>
              </a:defRPr>
            </a:lvl1pPr>
          </a:lstStyle>
          <a:p>
            <a:pPr lvl="0"/>
            <a:r>
              <a:rPr lang="en-US" dirty="0"/>
              <a:t>Slide Title</a:t>
            </a:r>
          </a:p>
        </p:txBody>
      </p:sp>
    </p:spTree>
    <p:extLst>
      <p:ext uri="{BB962C8B-B14F-4D97-AF65-F5344CB8AC3E}">
        <p14:creationId xmlns:p14="http://schemas.microsoft.com/office/powerpoint/2010/main" val="301830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Photo Righ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cxnSp>
        <p:nvCxnSpPr>
          <p:cNvPr id="19" name="Straight Connector 18"/>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cxnSp>
        <p:nvCxnSpPr>
          <p:cNvPr id="13" name="Straight Connector 12"/>
          <p:cNvCxnSpPr/>
          <p:nvPr userDrawn="1"/>
        </p:nvCxnSpPr>
        <p:spPr>
          <a:xfrm>
            <a:off x="339299" y="1257189"/>
            <a:ext cx="515022" cy="0"/>
          </a:xfrm>
          <a:prstGeom prst="line">
            <a:avLst/>
          </a:prstGeom>
          <a:noFill/>
          <a:ln w="85725" cap="flat" cmpd="sng" algn="ctr">
            <a:solidFill>
              <a:srgbClr val="008BCE"/>
            </a:solidFill>
            <a:prstDash val="solid"/>
            <a:miter lim="800000"/>
          </a:ln>
          <a:effectLst/>
        </p:spPr>
      </p:cxnSp>
      <p:sp>
        <p:nvSpPr>
          <p:cNvPr id="14" name="Text Placeholder 3"/>
          <p:cNvSpPr>
            <a:spLocks noGrp="1"/>
          </p:cNvSpPr>
          <p:nvPr>
            <p:ph type="body" sz="quarter" idx="14"/>
          </p:nvPr>
        </p:nvSpPr>
        <p:spPr>
          <a:xfrm>
            <a:off x="247651" y="1498457"/>
            <a:ext cx="5047149" cy="4451154"/>
          </a:xfrm>
        </p:spPr>
        <p:txBody>
          <a:bodyPr>
            <a:noAutofit/>
          </a:bodyPr>
          <a:lstStyle>
            <a:lvl1pPr marL="342900" indent="-342900">
              <a:buFont typeface="Arial" panose="020B0604020202020204" pitchFamily="34" charset="0"/>
              <a:buChar char="•"/>
              <a:defRPr sz="2000">
                <a:latin typeface="Calibri" panose="020F0502020204030204" pitchFamily="34" charset="0"/>
              </a:defRPr>
            </a:lvl1pPr>
            <a:lvl2pPr marL="800100" indent="-342900">
              <a:buFont typeface="Univers" panose="020B0603020202030204" pitchFamily="34" charset="0"/>
              <a:buChar char="–"/>
              <a:defRPr sz="2000">
                <a:latin typeface="Calibri" panose="020F0502020204030204" pitchFamily="34" charset="0"/>
              </a:defRPr>
            </a:lvl2pPr>
            <a:lvl3pPr marL="1257300" indent="-342900">
              <a:buFont typeface="Courier New" panose="02070309020205020404" pitchFamily="49" charset="0"/>
              <a:buChar char="o"/>
              <a:defRPr sz="2000">
                <a:latin typeface="Calibri" panose="020F0502020204030204" pitchFamily="34" charset="0"/>
              </a:defRPr>
            </a:lvl3pPr>
            <a:lvl4pPr marL="1714500" indent="-342900">
              <a:buFont typeface="Wingdings" panose="05000000000000000000" pitchFamily="2" charset="2"/>
              <a:buChar char="§"/>
              <a:defRPr sz="2000">
                <a:latin typeface="Calibri" panose="020F0502020204030204" pitchFamily="34" charset="0"/>
              </a:defRPr>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p:cNvSpPr>
            <a:spLocks noGrp="1"/>
          </p:cNvSpPr>
          <p:nvPr>
            <p:ph type="body" sz="quarter" idx="15" hasCustomPrompt="1"/>
          </p:nvPr>
        </p:nvSpPr>
        <p:spPr>
          <a:xfrm>
            <a:off x="247649" y="155532"/>
            <a:ext cx="5047149" cy="1092314"/>
          </a:xfrm>
        </p:spPr>
        <p:txBody>
          <a:bodyPr anchor="b" anchorCtr="0">
            <a:noAutofit/>
          </a:bodyPr>
          <a:lstStyle>
            <a:lvl1pPr>
              <a:defRPr sz="4000" b="1" baseline="0">
                <a:latin typeface="Franklin Gothic Demi" charset="0"/>
              </a:defRPr>
            </a:lvl1pPr>
          </a:lstStyle>
          <a:p>
            <a:pPr lvl="0"/>
            <a:r>
              <a:rPr lang="en-US" dirty="0"/>
              <a:t>Slide Title</a:t>
            </a:r>
          </a:p>
        </p:txBody>
      </p:sp>
      <p:sp>
        <p:nvSpPr>
          <p:cNvPr id="10" name="Picture Placeholder 20"/>
          <p:cNvSpPr>
            <a:spLocks noGrp="1"/>
          </p:cNvSpPr>
          <p:nvPr>
            <p:ph type="pic" sz="quarter" idx="10"/>
          </p:nvPr>
        </p:nvSpPr>
        <p:spPr>
          <a:xfrm>
            <a:off x="5880100" y="0"/>
            <a:ext cx="3263900" cy="6858000"/>
          </a:xfrm>
        </p:spPr>
        <p:txBody>
          <a:bodyPr/>
          <a:lstStyle/>
          <a:p>
            <a:r>
              <a:rPr lang="en-US" dirty="0"/>
              <a:t>Drag picture to placeholder or click icon to add</a:t>
            </a:r>
          </a:p>
        </p:txBody>
      </p:sp>
    </p:spTree>
    <p:extLst>
      <p:ext uri="{BB962C8B-B14F-4D97-AF65-F5344CB8AC3E}">
        <p14:creationId xmlns:p14="http://schemas.microsoft.com/office/powerpoint/2010/main" val="312701424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48" userDrawn="1">
          <p15:clr>
            <a:srgbClr val="FBAE40"/>
          </p15:clr>
        </p15:guide>
        <p15:guide id="3" pos="5760" userDrawn="1">
          <p15:clr>
            <a:srgbClr val="FBAE40"/>
          </p15:clr>
        </p15:guide>
        <p15:guide id="4" orient="horz" pos="177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xes Right Blue Graphic">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cxnSp>
        <p:nvCxnSpPr>
          <p:cNvPr id="31" name="Straight Connector 30"/>
          <p:cNvCxnSpPr/>
          <p:nvPr userDrawn="1"/>
        </p:nvCxnSpPr>
        <p:spPr>
          <a:xfrm>
            <a:off x="906388" y="1519475"/>
            <a:ext cx="515022" cy="0"/>
          </a:xfrm>
          <a:prstGeom prst="line">
            <a:avLst/>
          </a:prstGeom>
          <a:noFill/>
          <a:ln w="85725" cap="flat" cmpd="sng" algn="ctr">
            <a:solidFill>
              <a:srgbClr val="008BCE"/>
            </a:solidFill>
            <a:prstDash val="solid"/>
            <a:miter lim="800000"/>
          </a:ln>
          <a:effectLst/>
        </p:spPr>
      </p:cxnSp>
      <p:cxnSp>
        <p:nvCxnSpPr>
          <p:cNvPr id="32" name="Straight Connector 31"/>
          <p:cNvCxnSpPr/>
          <p:nvPr userDrawn="1"/>
        </p:nvCxnSpPr>
        <p:spPr>
          <a:xfrm>
            <a:off x="906388" y="4147517"/>
            <a:ext cx="515022" cy="0"/>
          </a:xfrm>
          <a:prstGeom prst="line">
            <a:avLst/>
          </a:prstGeom>
          <a:noFill/>
          <a:ln w="85725" cap="flat" cmpd="sng" algn="ctr">
            <a:solidFill>
              <a:srgbClr val="FF6C2C"/>
            </a:solidFill>
            <a:prstDash val="solid"/>
            <a:miter lim="800000"/>
          </a:ln>
          <a:effectLst/>
        </p:spPr>
      </p:cxnSp>
      <p:cxnSp>
        <p:nvCxnSpPr>
          <p:cNvPr id="33" name="Straight Connector 32"/>
          <p:cNvCxnSpPr/>
          <p:nvPr userDrawn="1"/>
        </p:nvCxnSpPr>
        <p:spPr>
          <a:xfrm>
            <a:off x="4944798" y="1519475"/>
            <a:ext cx="515022" cy="0"/>
          </a:xfrm>
          <a:prstGeom prst="line">
            <a:avLst/>
          </a:prstGeom>
          <a:noFill/>
          <a:ln w="85725" cap="flat" cmpd="sng" algn="ctr">
            <a:solidFill>
              <a:srgbClr val="ABA2A0"/>
            </a:solidFill>
            <a:prstDash val="solid"/>
            <a:miter lim="800000"/>
          </a:ln>
          <a:effectLst/>
        </p:spPr>
      </p:cxnSp>
      <p:cxnSp>
        <p:nvCxnSpPr>
          <p:cNvPr id="34" name="Straight Connector 33"/>
          <p:cNvCxnSpPr/>
          <p:nvPr userDrawn="1"/>
        </p:nvCxnSpPr>
        <p:spPr>
          <a:xfrm>
            <a:off x="4949693" y="4147517"/>
            <a:ext cx="515022" cy="0"/>
          </a:xfrm>
          <a:prstGeom prst="line">
            <a:avLst/>
          </a:prstGeom>
          <a:noFill/>
          <a:ln w="85725" cap="flat" cmpd="sng" algn="ctr">
            <a:solidFill>
              <a:srgbClr val="FFCD00"/>
            </a:solidFill>
            <a:prstDash val="solid"/>
            <a:miter lim="800000"/>
          </a:ln>
          <a:effectLst/>
        </p:spPr>
      </p:cxnSp>
      <p:sp>
        <p:nvSpPr>
          <p:cNvPr id="36" name="Text Placeholder 35"/>
          <p:cNvSpPr>
            <a:spLocks noGrp="1"/>
          </p:cNvSpPr>
          <p:nvPr>
            <p:ph type="body" sz="quarter" idx="10" hasCustomPrompt="1"/>
          </p:nvPr>
        </p:nvSpPr>
        <p:spPr>
          <a:xfrm>
            <a:off x="794235" y="5357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7" name="Text Placeholder 35"/>
          <p:cNvSpPr>
            <a:spLocks noGrp="1"/>
          </p:cNvSpPr>
          <p:nvPr>
            <p:ph type="body" sz="quarter" idx="11" hasCustomPrompt="1"/>
          </p:nvPr>
        </p:nvSpPr>
        <p:spPr>
          <a:xfrm>
            <a:off x="4851295" y="5357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8" name="Text Placeholder 35"/>
          <p:cNvSpPr>
            <a:spLocks noGrp="1"/>
          </p:cNvSpPr>
          <p:nvPr>
            <p:ph type="body" sz="quarter" idx="12" hasCustomPrompt="1"/>
          </p:nvPr>
        </p:nvSpPr>
        <p:spPr>
          <a:xfrm>
            <a:off x="794235" y="3164641"/>
            <a:ext cx="3611510"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39" name="Text Placeholder 35"/>
          <p:cNvSpPr>
            <a:spLocks noGrp="1"/>
          </p:cNvSpPr>
          <p:nvPr>
            <p:ph type="body" sz="quarter" idx="13" hasCustomPrompt="1"/>
          </p:nvPr>
        </p:nvSpPr>
        <p:spPr>
          <a:xfrm>
            <a:off x="4851295" y="3164641"/>
            <a:ext cx="3867832" cy="969963"/>
          </a:xfrm>
        </p:spPr>
        <p:txBody>
          <a:bodyPr anchor="b" anchorCtr="0">
            <a:noAutofit/>
          </a:bodyPr>
          <a:lstStyle>
            <a:lvl1pPr>
              <a:defRPr sz="3200" b="1" spc="0" baseline="0">
                <a:latin typeface="Franklin Gothic Demi" charset="0"/>
              </a:defRPr>
            </a:lvl1pPr>
          </a:lstStyle>
          <a:p>
            <a:pPr lvl="0"/>
            <a:r>
              <a:rPr lang="en-US" dirty="0"/>
              <a:t>Section Title</a:t>
            </a:r>
          </a:p>
        </p:txBody>
      </p:sp>
      <p:sp>
        <p:nvSpPr>
          <p:cNvPr id="41" name="Text Placeholder 40"/>
          <p:cNvSpPr>
            <a:spLocks noGrp="1"/>
          </p:cNvSpPr>
          <p:nvPr>
            <p:ph type="body" sz="quarter" idx="14" hasCustomPrompt="1"/>
          </p:nvPr>
        </p:nvSpPr>
        <p:spPr>
          <a:xfrm>
            <a:off x="809625" y="17007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2" name="Text Placeholder 40"/>
          <p:cNvSpPr>
            <a:spLocks noGrp="1"/>
          </p:cNvSpPr>
          <p:nvPr>
            <p:ph type="body" sz="quarter" idx="15" hasCustomPrompt="1"/>
          </p:nvPr>
        </p:nvSpPr>
        <p:spPr>
          <a:xfrm>
            <a:off x="4866685" y="1700778"/>
            <a:ext cx="3865510"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3" name="Text Placeholder 40"/>
          <p:cNvSpPr>
            <a:spLocks noGrp="1"/>
          </p:cNvSpPr>
          <p:nvPr>
            <p:ph type="body" sz="quarter" idx="16" hasCustomPrompt="1"/>
          </p:nvPr>
        </p:nvSpPr>
        <p:spPr>
          <a:xfrm>
            <a:off x="809625" y="4329678"/>
            <a:ext cx="3609342" cy="1276350"/>
          </a:xfrm>
        </p:spPr>
        <p:txBody>
          <a:bodyPr>
            <a:noAutofit/>
          </a:bodyPr>
          <a:lstStyle>
            <a:lvl1pPr>
              <a:defRPr>
                <a:latin typeface="Calibri" panose="020F0502020204030204" pitchFamily="34" charset="0"/>
              </a:defRPr>
            </a:lvl1pPr>
          </a:lstStyle>
          <a:p>
            <a:pPr lvl="0"/>
            <a:r>
              <a:rPr lang="en-US" dirty="0"/>
              <a:t>Text goes here</a:t>
            </a:r>
          </a:p>
        </p:txBody>
      </p:sp>
      <p:sp>
        <p:nvSpPr>
          <p:cNvPr id="44" name="Text Placeholder 40"/>
          <p:cNvSpPr>
            <a:spLocks noGrp="1"/>
          </p:cNvSpPr>
          <p:nvPr>
            <p:ph type="body" sz="quarter" idx="17" hasCustomPrompt="1"/>
          </p:nvPr>
        </p:nvSpPr>
        <p:spPr>
          <a:xfrm>
            <a:off x="4866685" y="4329678"/>
            <a:ext cx="3865510" cy="1276350"/>
          </a:xfrm>
        </p:spPr>
        <p:txBody>
          <a:bodyPr>
            <a:noAutofit/>
          </a:bodyPr>
          <a:lstStyle>
            <a:lvl1pPr>
              <a:defRPr>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4125514081"/>
      </p:ext>
    </p:extLst>
  </p:cSld>
  <p:clrMapOvr>
    <a:masterClrMapping/>
  </p:clrMapOvr>
  <p:extLst mod="1">
    <p:ext uri="{DCECCB84-F9BA-43D5-87BE-67443E8EF086}">
      <p15:sldGuideLst xmlns:p15="http://schemas.microsoft.com/office/powerpoint/2012/main">
        <p15:guide id="1" orient="horz" pos="1224" userDrawn="1">
          <p15:clr>
            <a:srgbClr val="FBAE40"/>
          </p15:clr>
        </p15:guide>
        <p15:guide id="2" pos="2880" userDrawn="1">
          <p15:clr>
            <a:srgbClr val="FBAE40"/>
          </p15:clr>
        </p15:guide>
        <p15:guide id="3" pos="3048" userDrawn="1">
          <p15:clr>
            <a:srgbClr val="FBAE40"/>
          </p15:clr>
        </p15:guide>
        <p15:guide id="4" pos="696" userDrawn="1">
          <p15:clr>
            <a:srgbClr val="FBAE40"/>
          </p15:clr>
        </p15:guide>
        <p15:guide id="6" orient="horz"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enefits Overlay Right - B">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47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6" name="Straight Connector 25"/>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7"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8"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9"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5"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45"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4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4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4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5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5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869873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 Benefits Overlay Right - Y">
    <p:spTree>
      <p:nvGrpSpPr>
        <p:cNvPr id="1" name=""/>
        <p:cNvGrpSpPr/>
        <p:nvPr/>
      </p:nvGrpSpPr>
      <p:grpSpPr>
        <a:xfrm>
          <a:off x="0" y="0"/>
          <a:ext cx="0" cy="0"/>
          <a:chOff x="0" y="0"/>
          <a:chExt cx="0" cy="0"/>
        </a:xfrm>
      </p:grpSpPr>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00600" y="-106680"/>
            <a:ext cx="4343400" cy="7025640"/>
          </a:xfrm>
          <a:prstGeom prst="rect">
            <a:avLst/>
          </a:prstGeom>
        </p:spPr>
      </p:pic>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2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28160878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enefits Overlay Right - 2B">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60635" y="-121581"/>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chemeClr val="accent5">
              <a:lumMod val="75000"/>
              <a:alpha val="34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30" name="Straight Connector 29"/>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31"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2"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3"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4"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6"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7"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8"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9"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40"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41"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11967011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enefits Overlay Right - 2Y">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00600" y="-50800"/>
            <a:ext cx="4381500" cy="7011416"/>
          </a:xfrm>
          <a:prstGeom prst="rect">
            <a:avLst/>
          </a:prstGeom>
        </p:spPr>
      </p:pic>
      <p:grpSp>
        <p:nvGrpSpPr>
          <p:cNvPr id="18" name="Group 17"/>
          <p:cNvGrpSpPr/>
          <p:nvPr userDrawn="1"/>
        </p:nvGrpSpPr>
        <p:grpSpPr>
          <a:xfrm>
            <a:off x="0" y="6050174"/>
            <a:ext cx="9144000" cy="550325"/>
            <a:chOff x="0" y="6050172"/>
            <a:chExt cx="9144000" cy="550325"/>
          </a:xfrm>
        </p:grpSpPr>
        <p:cxnSp>
          <p:nvCxnSpPr>
            <p:cNvPr id="19" name="Straight Connector 1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24" name="Flowchart: Manual Input 8"/>
          <p:cNvSpPr/>
          <p:nvPr userDrawn="1"/>
        </p:nvSpPr>
        <p:spPr>
          <a:xfrm>
            <a:off x="6790269" y="-146304"/>
            <a:ext cx="2421466" cy="709743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7967 w 10000"/>
              <a:gd name="connsiteY0" fmla="*/ 0 h 10023"/>
              <a:gd name="connsiteX1" fmla="*/ 10000 w 10000"/>
              <a:gd name="connsiteY1" fmla="*/ 23 h 10023"/>
              <a:gd name="connsiteX2" fmla="*/ 10000 w 10000"/>
              <a:gd name="connsiteY2" fmla="*/ 10023 h 10023"/>
              <a:gd name="connsiteX3" fmla="*/ 0 w 10000"/>
              <a:gd name="connsiteY3" fmla="*/ 10023 h 10023"/>
              <a:gd name="connsiteX4" fmla="*/ 7967 w 10000"/>
              <a:gd name="connsiteY4" fmla="*/ 0 h 10023"/>
              <a:gd name="connsiteX0" fmla="*/ 9024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024 w 11057"/>
              <a:gd name="connsiteY4" fmla="*/ 0 h 10023"/>
              <a:gd name="connsiteX0" fmla="*/ 9349 w 11057"/>
              <a:gd name="connsiteY0" fmla="*/ 0 h 10023"/>
              <a:gd name="connsiteX1" fmla="*/ 11057 w 11057"/>
              <a:gd name="connsiteY1" fmla="*/ 23 h 10023"/>
              <a:gd name="connsiteX2" fmla="*/ 11057 w 11057"/>
              <a:gd name="connsiteY2" fmla="*/ 10023 h 10023"/>
              <a:gd name="connsiteX3" fmla="*/ 0 w 11057"/>
              <a:gd name="connsiteY3" fmla="*/ 10023 h 10023"/>
              <a:gd name="connsiteX4" fmla="*/ 9349 w 11057"/>
              <a:gd name="connsiteY4" fmla="*/ 0 h 1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 h="10023">
                <a:moveTo>
                  <a:pt x="9349" y="0"/>
                </a:moveTo>
                <a:lnTo>
                  <a:pt x="11057" y="23"/>
                </a:lnTo>
                <a:lnTo>
                  <a:pt x="11057" y="10023"/>
                </a:lnTo>
                <a:lnTo>
                  <a:pt x="0" y="10023"/>
                </a:lnTo>
                <a:lnTo>
                  <a:pt x="9349" y="0"/>
                </a:lnTo>
                <a:close/>
              </a:path>
            </a:pathLst>
          </a:custGeom>
          <a:solidFill>
            <a:srgbClr val="FFC000">
              <a:alpha val="34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userDrawn="1"/>
        </p:nvCxnSpPr>
        <p:spPr>
          <a:xfrm flipV="1">
            <a:off x="6629400" y="-219456"/>
            <a:ext cx="2093976" cy="7159752"/>
          </a:xfrm>
          <a:prstGeom prst="line">
            <a:avLst/>
          </a:prstGeom>
          <a:noFill/>
          <a:ln w="6350" cap="flat" cmpd="sng" algn="ctr">
            <a:solidFill>
              <a:srgbClr val="008BCE"/>
            </a:solidFill>
            <a:prstDash val="solid"/>
            <a:miter lim="800000"/>
          </a:ln>
          <a:effectLst/>
        </p:spPr>
      </p:cxnSp>
      <p:cxnSp>
        <p:nvCxnSpPr>
          <p:cNvPr id="21" name="Straight Connector 20"/>
          <p:cNvCxnSpPr/>
          <p:nvPr userDrawn="1"/>
        </p:nvCxnSpPr>
        <p:spPr>
          <a:xfrm>
            <a:off x="407936" y="1421779"/>
            <a:ext cx="515022" cy="0"/>
          </a:xfrm>
          <a:prstGeom prst="line">
            <a:avLst/>
          </a:prstGeom>
          <a:noFill/>
          <a:ln w="85725" cap="flat" cmpd="sng" algn="ctr">
            <a:solidFill>
              <a:srgbClr val="008BCE"/>
            </a:solidFill>
            <a:prstDash val="solid"/>
            <a:miter lim="800000"/>
          </a:ln>
          <a:effectLst/>
        </p:spPr>
      </p:cxnSp>
      <p:sp>
        <p:nvSpPr>
          <p:cNvPr id="22" name="Freeform 113"/>
          <p:cNvSpPr>
            <a:spLocks noChangeArrowheads="1"/>
          </p:cNvSpPr>
          <p:nvPr userDrawn="1"/>
        </p:nvSpPr>
        <p:spPr bwMode="auto">
          <a:xfrm rot="10800000">
            <a:off x="446252" y="1995932"/>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23" name="Freeform 113"/>
          <p:cNvSpPr>
            <a:spLocks noChangeArrowheads="1"/>
          </p:cNvSpPr>
          <p:nvPr userDrawn="1"/>
        </p:nvSpPr>
        <p:spPr bwMode="auto">
          <a:xfrm rot="10800000">
            <a:off x="446252" y="3168097"/>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0" name="Freeform 113"/>
          <p:cNvSpPr>
            <a:spLocks noChangeArrowheads="1"/>
          </p:cNvSpPr>
          <p:nvPr userDrawn="1"/>
        </p:nvSpPr>
        <p:spPr bwMode="auto">
          <a:xfrm rot="10800000">
            <a:off x="446251" y="4324763"/>
            <a:ext cx="288241" cy="285891"/>
          </a:xfrm>
          <a:custGeom>
            <a:avLst/>
            <a:gdLst>
              <a:gd name="T0" fmla="*/ 105222779 w 608"/>
              <a:gd name="T1" fmla="*/ 209178539 h 602"/>
              <a:gd name="T2" fmla="*/ 105222779 w 608"/>
              <a:gd name="T3" fmla="*/ 209178539 h 602"/>
              <a:gd name="T4" fmla="*/ 0 w 608"/>
              <a:gd name="T5" fmla="*/ 103370572 h 602"/>
              <a:gd name="T6" fmla="*/ 105222779 w 608"/>
              <a:gd name="T7" fmla="*/ 0 h 602"/>
              <a:gd name="T8" fmla="*/ 210098780 w 608"/>
              <a:gd name="T9" fmla="*/ 103370572 h 602"/>
              <a:gd name="T10" fmla="*/ 105222779 w 608"/>
              <a:gd name="T11" fmla="*/ 209178539 h 602"/>
              <a:gd name="T12" fmla="*/ 105222779 w 608"/>
              <a:gd name="T13" fmla="*/ 19839235 h 602"/>
              <a:gd name="T14" fmla="*/ 105222779 w 608"/>
              <a:gd name="T15" fmla="*/ 19839235 h 602"/>
              <a:gd name="T16" fmla="*/ 19383093 w 608"/>
              <a:gd name="T17" fmla="*/ 103370572 h 602"/>
              <a:gd name="T18" fmla="*/ 105222779 w 608"/>
              <a:gd name="T19" fmla="*/ 189339305 h 602"/>
              <a:gd name="T20" fmla="*/ 190715687 w 608"/>
              <a:gd name="T21" fmla="*/ 103370572 h 602"/>
              <a:gd name="T22" fmla="*/ 105222779 w 608"/>
              <a:gd name="T23" fmla="*/ 19839235 h 602"/>
              <a:gd name="T24" fmla="*/ 146757430 w 608"/>
              <a:gd name="T25" fmla="*/ 113116297 h 602"/>
              <a:gd name="T26" fmla="*/ 146757430 w 608"/>
              <a:gd name="T27" fmla="*/ 113116297 h 602"/>
              <a:gd name="T28" fmla="*/ 87915554 w 608"/>
              <a:gd name="T29" fmla="*/ 113116297 h 602"/>
              <a:gd name="T30" fmla="*/ 102799172 w 608"/>
              <a:gd name="T31" fmla="*/ 125646238 h 602"/>
              <a:gd name="T32" fmla="*/ 102799172 w 608"/>
              <a:gd name="T33" fmla="*/ 125646238 h 602"/>
              <a:gd name="T34" fmla="*/ 105222779 w 608"/>
              <a:gd name="T35" fmla="*/ 132955531 h 602"/>
              <a:gd name="T36" fmla="*/ 95184454 w 608"/>
              <a:gd name="T37" fmla="*/ 142700292 h 602"/>
              <a:gd name="T38" fmla="*/ 87915554 w 608"/>
              <a:gd name="T39" fmla="*/ 140263861 h 602"/>
              <a:gd name="T40" fmla="*/ 87915554 w 608"/>
              <a:gd name="T41" fmla="*/ 140263861 h 602"/>
              <a:gd name="T42" fmla="*/ 56072450 w 608"/>
              <a:gd name="T43" fmla="*/ 110679865 h 602"/>
              <a:gd name="T44" fmla="*/ 56072450 w 608"/>
              <a:gd name="T45" fmla="*/ 110679865 h 602"/>
              <a:gd name="T46" fmla="*/ 53649804 w 608"/>
              <a:gd name="T47" fmla="*/ 103370572 h 602"/>
              <a:gd name="T48" fmla="*/ 56072450 w 608"/>
              <a:gd name="T49" fmla="*/ 96062243 h 602"/>
              <a:gd name="T50" fmla="*/ 56072450 w 608"/>
              <a:gd name="T51" fmla="*/ 96062243 h 602"/>
              <a:gd name="T52" fmla="*/ 87915554 w 608"/>
              <a:gd name="T53" fmla="*/ 66477284 h 602"/>
              <a:gd name="T54" fmla="*/ 87915554 w 608"/>
              <a:gd name="T55" fmla="*/ 66477284 h 602"/>
              <a:gd name="T56" fmla="*/ 95184454 w 608"/>
              <a:gd name="T57" fmla="*/ 64040853 h 602"/>
              <a:gd name="T58" fmla="*/ 105222779 w 608"/>
              <a:gd name="T59" fmla="*/ 73786577 h 602"/>
              <a:gd name="T60" fmla="*/ 102799172 w 608"/>
              <a:gd name="T61" fmla="*/ 81443656 h 602"/>
              <a:gd name="T62" fmla="*/ 102799172 w 608"/>
              <a:gd name="T63" fmla="*/ 81443656 h 602"/>
              <a:gd name="T64" fmla="*/ 87915554 w 608"/>
              <a:gd name="T65" fmla="*/ 93625812 h 602"/>
              <a:gd name="T66" fmla="*/ 146757430 w 608"/>
              <a:gd name="T67" fmla="*/ 93625812 h 602"/>
              <a:gd name="T68" fmla="*/ 156448976 w 608"/>
              <a:gd name="T69" fmla="*/ 103370572 h 602"/>
              <a:gd name="T70" fmla="*/ 146757430 w 608"/>
              <a:gd name="T71" fmla="*/ 11311629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rgbClr val="000057"/>
          </a:solidFill>
          <a:ln>
            <a:noFill/>
          </a:ln>
        </p:spPr>
        <p:txBody>
          <a:bodyPr wrap="none" anchor="ctr"/>
          <a:lstStyle/>
          <a:p>
            <a:pPr defTabSz="457200"/>
            <a:endParaRPr lang="en-US" sz="1800" dirty="0">
              <a:solidFill>
                <a:prstClr val="black"/>
              </a:solidFill>
              <a:latin typeface="Calibri" panose="020F0502020204030204"/>
            </a:endParaRPr>
          </a:p>
        </p:txBody>
      </p:sp>
      <p:sp>
        <p:nvSpPr>
          <p:cNvPr id="31" name="Text Placeholder 34"/>
          <p:cNvSpPr>
            <a:spLocks noGrp="1"/>
          </p:cNvSpPr>
          <p:nvPr>
            <p:ph type="body" sz="quarter" idx="11" hasCustomPrompt="1"/>
          </p:nvPr>
        </p:nvSpPr>
        <p:spPr>
          <a:xfrm>
            <a:off x="348228" y="198961"/>
            <a:ext cx="4224338" cy="1208079"/>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 typeface="Arial" panose="020B0604020202020204" pitchFamily="34" charset="0"/>
              <a:buNone/>
              <a:tabLst/>
              <a:defRPr lang="en-US" sz="4000" b="1" baseline="0">
                <a:latin typeface="Franklin Gothic Demi" charset="0"/>
              </a:defRPr>
            </a:lvl1pPr>
          </a:lstStyle>
          <a:p>
            <a:pPr lvl="0"/>
            <a:r>
              <a:rPr lang="en-US" dirty="0"/>
              <a:t>Slide Title</a:t>
            </a:r>
          </a:p>
        </p:txBody>
      </p:sp>
      <p:sp>
        <p:nvSpPr>
          <p:cNvPr id="32" name="Text Placeholder 44"/>
          <p:cNvSpPr>
            <a:spLocks noGrp="1"/>
          </p:cNvSpPr>
          <p:nvPr>
            <p:ph type="body" sz="quarter" idx="18" hasCustomPrompt="1"/>
          </p:nvPr>
        </p:nvSpPr>
        <p:spPr>
          <a:xfrm>
            <a:off x="894567" y="1948883"/>
            <a:ext cx="3612890" cy="363537"/>
          </a:xfrm>
        </p:spPr>
        <p:txBody>
          <a:bodyPr>
            <a:noAutofit/>
          </a:bodyPr>
          <a:lstStyle>
            <a:lvl1pPr>
              <a:defRPr sz="2400" b="1" baseline="0">
                <a:latin typeface="Franklin Gothic Demi" charset="0"/>
              </a:defRPr>
            </a:lvl1pPr>
          </a:lstStyle>
          <a:p>
            <a:pPr lvl="0"/>
            <a:r>
              <a:rPr lang="en-US" dirty="0"/>
              <a:t>BENEFIT ONE</a:t>
            </a:r>
          </a:p>
        </p:txBody>
      </p:sp>
      <p:sp>
        <p:nvSpPr>
          <p:cNvPr id="33" name="Text Placeholder 46"/>
          <p:cNvSpPr>
            <a:spLocks noGrp="1"/>
          </p:cNvSpPr>
          <p:nvPr>
            <p:ph type="body" sz="quarter" idx="19" hasCustomPrompt="1"/>
          </p:nvPr>
        </p:nvSpPr>
        <p:spPr>
          <a:xfrm>
            <a:off x="894944" y="2359774"/>
            <a:ext cx="3618825" cy="635000"/>
          </a:xfrm>
        </p:spPr>
        <p:txBody>
          <a:bodyPr>
            <a:noAutofit/>
          </a:bodyPr>
          <a:lstStyle>
            <a:lvl1pPr>
              <a:defRPr sz="1600" baseline="0">
                <a:latin typeface="Calibri" panose="020F0502020204030204" pitchFamily="34" charset="0"/>
              </a:defRPr>
            </a:lvl1pPr>
          </a:lstStyle>
          <a:p>
            <a:pPr lvl="0"/>
            <a:r>
              <a:rPr lang="en-US" dirty="0"/>
              <a:t>Text goes here</a:t>
            </a:r>
          </a:p>
        </p:txBody>
      </p:sp>
      <p:sp>
        <p:nvSpPr>
          <p:cNvPr id="34" name="Text Placeholder 44"/>
          <p:cNvSpPr>
            <a:spLocks noGrp="1"/>
          </p:cNvSpPr>
          <p:nvPr>
            <p:ph type="body" sz="quarter" idx="20" hasCustomPrompt="1"/>
          </p:nvPr>
        </p:nvSpPr>
        <p:spPr>
          <a:xfrm>
            <a:off x="899731" y="3093175"/>
            <a:ext cx="3612890" cy="363537"/>
          </a:xfrm>
        </p:spPr>
        <p:txBody>
          <a:bodyPr>
            <a:noAutofit/>
          </a:bodyPr>
          <a:lstStyle>
            <a:lvl1pPr>
              <a:defRPr sz="2400" b="1" baseline="0">
                <a:latin typeface="Franklin Gothic Demi" charset="0"/>
              </a:defRPr>
            </a:lvl1pPr>
          </a:lstStyle>
          <a:p>
            <a:pPr lvl="0"/>
            <a:r>
              <a:rPr lang="en-US" dirty="0"/>
              <a:t>BENEFIT TWO</a:t>
            </a:r>
          </a:p>
        </p:txBody>
      </p:sp>
      <p:sp>
        <p:nvSpPr>
          <p:cNvPr id="36" name="Text Placeholder 46"/>
          <p:cNvSpPr>
            <a:spLocks noGrp="1"/>
          </p:cNvSpPr>
          <p:nvPr>
            <p:ph type="body" sz="quarter" idx="21" hasCustomPrompt="1"/>
          </p:nvPr>
        </p:nvSpPr>
        <p:spPr>
          <a:xfrm>
            <a:off x="900110" y="350406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
        <p:nvSpPr>
          <p:cNvPr id="37" name="Text Placeholder 44"/>
          <p:cNvSpPr>
            <a:spLocks noGrp="1"/>
          </p:cNvSpPr>
          <p:nvPr>
            <p:ph type="body" sz="quarter" idx="22" hasCustomPrompt="1"/>
          </p:nvPr>
        </p:nvSpPr>
        <p:spPr>
          <a:xfrm>
            <a:off x="899734" y="4247795"/>
            <a:ext cx="3612890" cy="363537"/>
          </a:xfrm>
        </p:spPr>
        <p:txBody>
          <a:bodyPr>
            <a:noAutofit/>
          </a:bodyPr>
          <a:lstStyle>
            <a:lvl1pPr>
              <a:defRPr sz="2400" b="1" baseline="0">
                <a:latin typeface="Franklin Gothic Demi" charset="0"/>
              </a:defRPr>
            </a:lvl1pPr>
          </a:lstStyle>
          <a:p>
            <a:pPr lvl="0"/>
            <a:r>
              <a:rPr lang="en-US" dirty="0"/>
              <a:t>BENEFIT THREE</a:t>
            </a:r>
          </a:p>
        </p:txBody>
      </p:sp>
      <p:sp>
        <p:nvSpPr>
          <p:cNvPr id="38" name="Text Placeholder 46"/>
          <p:cNvSpPr>
            <a:spLocks noGrp="1"/>
          </p:cNvSpPr>
          <p:nvPr>
            <p:ph type="body" sz="quarter" idx="23" hasCustomPrompt="1"/>
          </p:nvPr>
        </p:nvSpPr>
        <p:spPr>
          <a:xfrm>
            <a:off x="900112" y="4658686"/>
            <a:ext cx="3618825" cy="635000"/>
          </a:xfrm>
        </p:spPr>
        <p:txBody>
          <a:bodyPr>
            <a:noAutofit/>
          </a:bodyPr>
          <a:lstStyle>
            <a:lvl1pPr>
              <a:defRPr sz="1600">
                <a:latin typeface="Calibri" panose="020F0502020204030204" pitchFamily="34" charset="0"/>
              </a:defRPr>
            </a:lvl1pPr>
          </a:lstStyle>
          <a:p>
            <a:pPr lvl="0"/>
            <a:r>
              <a:rPr lang="en-US" dirty="0"/>
              <a:t>Text goes here</a:t>
            </a:r>
          </a:p>
        </p:txBody>
      </p:sp>
    </p:spTree>
    <p:extLst>
      <p:ext uri="{BB962C8B-B14F-4D97-AF65-F5344CB8AC3E}">
        <p14:creationId xmlns:p14="http://schemas.microsoft.com/office/powerpoint/2010/main" val="6235574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024" userDrawn="1">
          <p15:clr>
            <a:srgbClr val="FBAE40"/>
          </p15:clr>
        </p15:guide>
        <p15:guide id="3"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Text Boxes (editor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4" name="Straight Connector 13"/>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
        <p:nvSpPr>
          <p:cNvPr id="16" name="Text Placeholder 15"/>
          <p:cNvSpPr>
            <a:spLocks noGrp="1"/>
          </p:cNvSpPr>
          <p:nvPr>
            <p:ph type="body" sz="quarter" idx="10" hasCustomPrompt="1"/>
          </p:nvPr>
        </p:nvSpPr>
        <p:spPr>
          <a:xfrm>
            <a:off x="415925" y="3429001"/>
            <a:ext cx="3962400" cy="24511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p:txBody>
      </p:sp>
      <p:sp>
        <p:nvSpPr>
          <p:cNvPr id="17" name="Text Placeholder 15"/>
          <p:cNvSpPr>
            <a:spLocks noGrp="1"/>
          </p:cNvSpPr>
          <p:nvPr>
            <p:ph type="body" sz="quarter" idx="11" hasCustomPrompt="1"/>
          </p:nvPr>
        </p:nvSpPr>
        <p:spPr>
          <a:xfrm>
            <a:off x="4690874" y="1899134"/>
            <a:ext cx="3962400" cy="3974724"/>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Calibri" panose="020F0502020204030204" pitchFamily="34" charset="0"/>
              </a:defRPr>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8" name="Group 7"/>
          <p:cNvGrpSpPr/>
          <p:nvPr userDrawn="1"/>
        </p:nvGrpSpPr>
        <p:grpSpPr>
          <a:xfrm>
            <a:off x="0" y="6050174"/>
            <a:ext cx="9144000" cy="550325"/>
            <a:chOff x="0" y="6050172"/>
            <a:chExt cx="9144000" cy="550325"/>
          </a:xfrm>
        </p:grpSpPr>
        <p:cxnSp>
          <p:nvCxnSpPr>
            <p:cNvPr id="9" name="Straight Connector 8"/>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24448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ean Slide Multi Options">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636390" y="1761201"/>
            <a:ext cx="7939807" cy="4188410"/>
          </a:xfrm>
        </p:spPr>
        <p:txBody>
          <a:bodyPr>
            <a:noAutofit/>
          </a:bodyPr>
          <a:lstStyle>
            <a:lvl1pPr marL="342900" marR="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lang="en-US" sz="2000" baseline="0" dirty="0" smtClean="0">
                <a:latin typeface="Calibri" charset="0"/>
              </a:defRPr>
            </a:lvl1pPr>
            <a:lvl2pPr marL="800100" marR="0" indent="-342900" algn="l" defTabSz="914400" rtl="0" eaLnBrk="1" fontAlgn="auto" latinLnBrk="0" hangingPunct="1">
              <a:lnSpc>
                <a:spcPct val="100000"/>
              </a:lnSpc>
              <a:spcBef>
                <a:spcPts val="0"/>
              </a:spcBef>
              <a:spcAft>
                <a:spcPts val="600"/>
              </a:spcAft>
              <a:buClrTx/>
              <a:buSzTx/>
              <a:buFont typeface="Univers" panose="020B0603020202030204" pitchFamily="34" charset="0"/>
              <a:buChar char="–"/>
              <a:tabLst/>
              <a:defRPr lang="en-US" sz="2000" baseline="0" dirty="0" smtClean="0">
                <a:latin typeface="Calibri" charset="0"/>
              </a:defRPr>
            </a:lvl2pPr>
            <a:lvl3pPr marL="1371600" marR="0"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lang="en-US" sz="2000" baseline="0" dirty="0" smtClean="0">
                <a:latin typeface="Calibri" charset="0"/>
              </a:defRPr>
            </a:lvl3pPr>
            <a:lvl4pPr marL="1774825" marR="0" indent="-403225"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sz="2000" baseline="0">
                <a:latin typeface="Calibri" charset="0"/>
              </a:defRPr>
            </a:lvl4pPr>
            <a:lvl5pPr>
              <a:defRPr lang="en-US" dirty="0" smtClean="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 or click on icons to add other content</a:t>
            </a:r>
          </a:p>
        </p:txBody>
      </p:sp>
      <p:sp>
        <p:nvSpPr>
          <p:cNvPr id="2" name="Title 1"/>
          <p:cNvSpPr>
            <a:spLocks noGrp="1"/>
          </p:cNvSpPr>
          <p:nvPr>
            <p:ph type="title" hasCustomPrompt="1"/>
          </p:nvPr>
        </p:nvSpPr>
        <p:spPr>
          <a:xfrm>
            <a:off x="628651" y="92168"/>
            <a:ext cx="7996157" cy="1325563"/>
          </a:xfrm>
        </p:spPr>
        <p:txBody>
          <a:bodyPr anchor="b" anchorCtr="0">
            <a:noAutofit/>
          </a:bodyPr>
          <a:lstStyle>
            <a:lvl1pPr>
              <a:lnSpc>
                <a:spcPct val="80000"/>
              </a:lnSpc>
              <a:defRPr sz="4000" baseline="0">
                <a:latin typeface="Franklin Gothic Demi" charset="0"/>
              </a:defRPr>
            </a:lvl1pPr>
          </a:lstStyle>
          <a:p>
            <a:r>
              <a:rPr lang="en-US" dirty="0"/>
              <a:t>Slide Title</a:t>
            </a:r>
          </a:p>
        </p:txBody>
      </p:sp>
      <p:cxnSp>
        <p:nvCxnSpPr>
          <p:cNvPr id="4" name="Straight Connector 3"/>
          <p:cNvCxnSpPr/>
          <p:nvPr userDrawn="1"/>
        </p:nvCxnSpPr>
        <p:spPr>
          <a:xfrm>
            <a:off x="728939" y="1417729"/>
            <a:ext cx="515022" cy="0"/>
          </a:xfrm>
          <a:prstGeom prst="line">
            <a:avLst/>
          </a:prstGeom>
          <a:noFill/>
          <a:ln w="85725" cap="flat" cmpd="sng" algn="ctr">
            <a:solidFill>
              <a:srgbClr val="008BCE"/>
            </a:solidFill>
            <a:prstDash val="solid"/>
            <a:miter lim="800000"/>
          </a:ln>
          <a:effectLst/>
        </p:spPr>
      </p:cxnSp>
      <p:grpSp>
        <p:nvGrpSpPr>
          <p:cNvPr id="5" name="Group 4"/>
          <p:cNvGrpSpPr/>
          <p:nvPr userDrawn="1"/>
        </p:nvGrpSpPr>
        <p:grpSpPr>
          <a:xfrm>
            <a:off x="0" y="6050174"/>
            <a:ext cx="9144000" cy="550325"/>
            <a:chOff x="0" y="6050172"/>
            <a:chExt cx="9144000" cy="550325"/>
          </a:xfrm>
        </p:grpSpPr>
        <p:cxnSp>
          <p:nvCxnSpPr>
            <p:cNvPr id="6" name="Straight Connector 5"/>
            <p:cNvCxnSpPr/>
            <p:nvPr userDrawn="1"/>
          </p:nvCxnSpPr>
          <p:spPr>
            <a:xfrm>
              <a:off x="0" y="6600497"/>
              <a:ext cx="9144000" cy="0"/>
            </a:xfrm>
            <a:prstGeom prst="line">
              <a:avLst/>
            </a:prstGeom>
            <a:noFill/>
            <a:ln w="12700" cap="flat" cmpd="sng" algn="ctr">
              <a:solidFill>
                <a:srgbClr val="FFCD00"/>
              </a:solidFill>
              <a:prstDash val="solid"/>
              <a:miter lim="800000"/>
            </a:ln>
            <a:effectLst/>
          </p:spPr>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Tree>
    <p:extLst>
      <p:ext uri="{BB962C8B-B14F-4D97-AF65-F5344CB8AC3E}">
        <p14:creationId xmlns:p14="http://schemas.microsoft.com/office/powerpoint/2010/main" val="338083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One Text Box (editori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2527" y="3681414"/>
            <a:ext cx="8461507" cy="2138201"/>
          </a:xfrm>
        </p:spPr>
        <p:txBody>
          <a:bodyPr numCol="2" spcCol="36576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latin typeface="Calibri" panose="020F0502020204030204" pitchFamily="34" charset="0"/>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 Text goes here</a:t>
            </a:r>
          </a:p>
          <a:p>
            <a:pPr lvl="0"/>
            <a:endParaRPr lang="en-US" dirty="0"/>
          </a:p>
        </p:txBody>
      </p:sp>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0" name="Title 1"/>
          <p:cNvSpPr>
            <a:spLocks noGrp="1"/>
          </p:cNvSpPr>
          <p:nvPr>
            <p:ph type="title" hasCustomPrompt="1"/>
          </p:nvPr>
        </p:nvSpPr>
        <p:spPr>
          <a:xfrm>
            <a:off x="361951" y="1476374"/>
            <a:ext cx="4143375" cy="1724026"/>
          </a:xfrm>
        </p:spPr>
        <p:txBody>
          <a:bodyPr anchor="b" anchorCtr="0">
            <a:noAutofit/>
          </a:bodyPr>
          <a:lstStyle>
            <a:lvl1pPr>
              <a:lnSpc>
                <a:spcPct val="80000"/>
              </a:lnSpc>
              <a:defRPr sz="4000" baseline="0">
                <a:latin typeface="Franklin Gothic Demi" charset="0"/>
              </a:defRPr>
            </a:lvl1pPr>
          </a:lstStyle>
          <a:p>
            <a:pPr lvl="0"/>
            <a:r>
              <a:rPr lang="en-US" dirty="0"/>
              <a:t>This is The Main Idea of This Slide</a:t>
            </a:r>
          </a:p>
        </p:txBody>
      </p:sp>
      <p:cxnSp>
        <p:nvCxnSpPr>
          <p:cNvPr id="11" name="Straight Connector 10"/>
          <p:cNvCxnSpPr/>
          <p:nvPr userDrawn="1"/>
        </p:nvCxnSpPr>
        <p:spPr>
          <a:xfrm>
            <a:off x="488349" y="3200400"/>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10153703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Tree>
    <p:extLst>
      <p:ext uri="{BB962C8B-B14F-4D97-AF65-F5344CB8AC3E}">
        <p14:creationId xmlns:p14="http://schemas.microsoft.com/office/powerpoint/2010/main" val="3168135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4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3">
    <p:spTree>
      <p:nvGrpSpPr>
        <p:cNvPr id="1" name=""/>
        <p:cNvGrpSpPr/>
        <p:nvPr/>
      </p:nvGrpSpPr>
      <p:grpSpPr>
        <a:xfrm>
          <a:off x="0" y="0"/>
          <a:ext cx="0" cy="0"/>
          <a:chOff x="0" y="0"/>
          <a:chExt cx="0" cy="0"/>
        </a:xfrm>
      </p:grpSpPr>
      <p:grpSp>
        <p:nvGrpSpPr>
          <p:cNvPr id="7" name="Group 6"/>
          <p:cNvGrpSpPr/>
          <p:nvPr userDrawn="1"/>
        </p:nvGrpSpPr>
        <p:grpSpPr>
          <a:xfrm>
            <a:off x="0" y="6050174"/>
            <a:ext cx="9144000" cy="550325"/>
            <a:chOff x="0" y="6050172"/>
            <a:chExt cx="9144000" cy="550325"/>
          </a:xfrm>
        </p:grpSpPr>
        <p:cxnSp>
          <p:nvCxnSpPr>
            <p:cNvPr id="8" name="Straight Connector 7"/>
            <p:cNvCxnSpPr/>
            <p:nvPr userDrawn="1"/>
          </p:nvCxnSpPr>
          <p:spPr>
            <a:xfrm>
              <a:off x="0" y="6569270"/>
              <a:ext cx="9144000" cy="31227"/>
            </a:xfrm>
            <a:prstGeom prst="line">
              <a:avLst/>
            </a:prstGeom>
            <a:noFill/>
            <a:ln w="12700" cap="flat" cmpd="sng" algn="ctr">
              <a:solidFill>
                <a:srgbClr val="FFCD00"/>
              </a:solidFill>
              <a:prstDash val="solid"/>
              <a:miter lim="800000"/>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8" y="6050172"/>
              <a:ext cx="1060984" cy="449764"/>
            </a:xfrm>
            <a:prstGeom prst="rect">
              <a:avLst/>
            </a:prstGeom>
          </p:spPr>
        </p:pic>
      </p:grpSp>
      <p:sp>
        <p:nvSpPr>
          <p:cNvPr id="11" name="Rectangle 10"/>
          <p:cNvSpPr/>
          <p:nvPr userDrawn="1"/>
        </p:nvSpPr>
        <p:spPr>
          <a:xfrm>
            <a:off x="497841" y="3241040"/>
            <a:ext cx="619760" cy="264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0197" y="6222107"/>
            <a:ext cx="2219499" cy="54864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468" y="5712119"/>
            <a:ext cx="2169319" cy="919602"/>
          </a:xfrm>
          <a:prstGeom prst="rect">
            <a:avLst/>
          </a:prstGeom>
        </p:spPr>
      </p:pic>
      <p:cxnSp>
        <p:nvCxnSpPr>
          <p:cNvPr id="4" name="Straight Connector 3"/>
          <p:cNvCxnSpPr/>
          <p:nvPr userDrawn="1"/>
        </p:nvCxnSpPr>
        <p:spPr>
          <a:xfrm flipV="1">
            <a:off x="3906519" y="0"/>
            <a:ext cx="2376835" cy="6866438"/>
          </a:xfrm>
          <a:prstGeom prst="line">
            <a:avLst/>
          </a:prstGeom>
          <a:noFill/>
          <a:ln w="6350" cap="flat" cmpd="sng" algn="ctr">
            <a:solidFill>
              <a:srgbClr val="008BCE"/>
            </a:solidFill>
            <a:prstDash val="solid"/>
            <a:miter lim="800000"/>
          </a:ln>
          <a:effectLst/>
        </p:spPr>
      </p:cxnSp>
      <p:sp>
        <p:nvSpPr>
          <p:cNvPr id="2" name="Slide Number Placeholder 1"/>
          <p:cNvSpPr>
            <a:spLocks noGrp="1"/>
          </p:cNvSpPr>
          <p:nvPr>
            <p:ph type="sldNum" sz="quarter" idx="10"/>
          </p:nvPr>
        </p:nvSpPr>
        <p:spPr/>
        <p:txBody>
          <a:bodyPr/>
          <a:lstStyle/>
          <a:p>
            <a:fld id="{471AC77C-D647-A046-87BB-F005665A7C23}" type="slidenum">
              <a:rPr lang="en-US" smtClean="0"/>
              <a:t>‹#›</a:t>
            </a:fld>
            <a:endParaRPr lang="en-US" dirty="0"/>
          </a:p>
        </p:txBody>
      </p:sp>
    </p:spTree>
    <p:extLst>
      <p:ext uri="{BB962C8B-B14F-4D97-AF65-F5344CB8AC3E}">
        <p14:creationId xmlns:p14="http://schemas.microsoft.com/office/powerpoint/2010/main" val="36973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ean Text and Chart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7967"/>
            <a:ext cx="8058150" cy="1439333"/>
          </a:xfrm>
        </p:spPr>
        <p:txBody>
          <a:bodyPr anchor="b" anchorCtr="0">
            <a:noAutofit/>
          </a:bodyPr>
          <a:lstStyle>
            <a:lvl1pPr>
              <a:defRPr sz="4000" baseline="0">
                <a:latin typeface="Franklin Gothic Demi" charset="0"/>
              </a:defRPr>
            </a:lvl1pPr>
          </a:lstStyle>
          <a:p>
            <a:r>
              <a:rPr lang="en-US" dirty="0"/>
              <a:t>Slide Title</a:t>
            </a:r>
          </a:p>
        </p:txBody>
      </p:sp>
      <p:cxnSp>
        <p:nvCxnSpPr>
          <p:cNvPr id="11" name="Straight Connector 10"/>
          <p:cNvCxnSpPr/>
          <p:nvPr userDrawn="1"/>
        </p:nvCxnSpPr>
        <p:spPr>
          <a:xfrm>
            <a:off x="10160" y="6620817"/>
            <a:ext cx="9144000" cy="0"/>
          </a:xfrm>
          <a:prstGeom prst="line">
            <a:avLst/>
          </a:prstGeom>
          <a:noFill/>
          <a:ln w="12700" cap="flat" cmpd="sng" algn="ctr">
            <a:solidFill>
              <a:srgbClr val="FFCD00"/>
            </a:solidFill>
            <a:prstDash val="solid"/>
            <a:miter lim="800000"/>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339" y="6050172"/>
            <a:ext cx="1060984" cy="449764"/>
          </a:xfrm>
          <a:prstGeom prst="rect">
            <a:avLst/>
          </a:prstGeom>
        </p:spPr>
      </p:pic>
      <p:sp>
        <p:nvSpPr>
          <p:cNvPr id="14" name="Text Placeholder 13"/>
          <p:cNvSpPr>
            <a:spLocks noGrp="1"/>
          </p:cNvSpPr>
          <p:nvPr>
            <p:ph type="body" sz="quarter" idx="10" hasCustomPrompt="1"/>
          </p:nvPr>
        </p:nvSpPr>
        <p:spPr>
          <a:xfrm>
            <a:off x="654159" y="1680757"/>
            <a:ext cx="3846896" cy="4248535"/>
          </a:xfrm>
        </p:spPr>
        <p:txBody>
          <a:bodyP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atin typeface="Calibri" panose="020F050202020403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Univers" panose="020B0603020202030204" pitchFamily="34" charset="0"/>
              <a:buChar char="–"/>
              <a:tabLst/>
              <a:defRPr sz="2000">
                <a:latin typeface="Calibri" panose="020F0502020204030204" pitchFamily="34" charset="0"/>
              </a:defRPr>
            </a:lvl2pPr>
            <a:lvl3pPr marL="1257300" marR="0" indent="-3429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2000">
                <a:latin typeface="Calibri" panose="020F0502020204030204" pitchFamily="34" charset="0"/>
              </a:defRPr>
            </a:lvl3pPr>
            <a:lvl4pPr marL="1714500" marR="0"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2000">
                <a:latin typeface="Calibri" panose="020F0502020204030204" pitchFamily="34" charset="0"/>
              </a:defRPr>
            </a:lvl4pPr>
            <a:lvl5pPr>
              <a:defRPr sz="2000"/>
            </a:lvl5pPr>
          </a:lstStyle>
          <a:p>
            <a:pPr lvl="0"/>
            <a:r>
              <a:rPr lang="en-US" dirty="0"/>
              <a:t>This is a simple bullet point list slide or click on icons to add other content</a:t>
            </a:r>
          </a:p>
          <a:p>
            <a:pPr lvl="1"/>
            <a:r>
              <a:rPr lang="en-US" dirty="0"/>
              <a:t>This is a simple bullet point list slide or click on icons to add other content</a:t>
            </a:r>
          </a:p>
          <a:p>
            <a:pPr lvl="2"/>
            <a:r>
              <a:rPr lang="en-US" dirty="0"/>
              <a:t>This is a simple bullet point list slide or click on icons to add other content</a:t>
            </a:r>
          </a:p>
          <a:p>
            <a:pPr lvl="3"/>
            <a:r>
              <a:rPr lang="en-US" dirty="0"/>
              <a:t>This is a simple bullet point list slide</a:t>
            </a:r>
            <a:endParaRPr kumimoji="0" lang="en-US" sz="2800" b="0" i="0" u="none" strike="noStrike" kern="1200" cap="none" spc="0" normalizeH="0" baseline="0" noProof="0" dirty="0">
              <a:ln>
                <a:noFill/>
              </a:ln>
              <a:solidFill>
                <a:prstClr val="black"/>
              </a:solidFill>
              <a:effectLst/>
              <a:uLnTx/>
              <a:uFillTx/>
              <a:latin typeface="Univers" panose="020B0603020202030204" pitchFamily="34" charset="0"/>
              <a:ea typeface="+mn-ea"/>
              <a:cs typeface="+mn-cs"/>
            </a:endParaRPr>
          </a:p>
        </p:txBody>
      </p:sp>
      <p:sp>
        <p:nvSpPr>
          <p:cNvPr id="16" name="Chart Placeholder 15"/>
          <p:cNvSpPr>
            <a:spLocks noGrp="1"/>
          </p:cNvSpPr>
          <p:nvPr>
            <p:ph type="chart" sz="quarter" idx="11" hasCustomPrompt="1"/>
          </p:nvPr>
        </p:nvSpPr>
        <p:spPr>
          <a:xfrm>
            <a:off x="4730040" y="1688201"/>
            <a:ext cx="3948112" cy="4241089"/>
          </a:xfrm>
        </p:spPr>
        <p:txBody>
          <a:bodyPr/>
          <a:lstStyle>
            <a:lvl1pPr>
              <a:defRPr baseline="0"/>
            </a:lvl1pPr>
          </a:lstStyle>
          <a:p>
            <a:r>
              <a:rPr lang="en-US" dirty="0"/>
              <a:t>Click to create chart</a:t>
            </a:r>
          </a:p>
        </p:txBody>
      </p:sp>
      <p:cxnSp>
        <p:nvCxnSpPr>
          <p:cNvPr id="7" name="Straight Connector 6"/>
          <p:cNvCxnSpPr/>
          <p:nvPr userDrawn="1"/>
        </p:nvCxnSpPr>
        <p:spPr>
          <a:xfrm>
            <a:off x="727296" y="1517298"/>
            <a:ext cx="515022" cy="0"/>
          </a:xfrm>
          <a:prstGeom prst="line">
            <a:avLst/>
          </a:prstGeom>
          <a:noFill/>
          <a:ln w="85725" cap="flat" cmpd="sng" algn="ctr">
            <a:solidFill>
              <a:srgbClr val="008BCE"/>
            </a:solidFill>
            <a:prstDash val="solid"/>
            <a:miter lim="800000"/>
          </a:ln>
          <a:effectLst/>
        </p:spPr>
      </p:cxnSp>
    </p:spTree>
    <p:extLst>
      <p:ext uri="{BB962C8B-B14F-4D97-AF65-F5344CB8AC3E}">
        <p14:creationId xmlns:p14="http://schemas.microsoft.com/office/powerpoint/2010/main" val="206974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94966" y="-140615"/>
            <a:ext cx="9499599" cy="7565271"/>
          </a:xfrm>
          <a:prstGeom prst="rect">
            <a:avLst/>
          </a:prstGeom>
          <a:solidFill>
            <a:srgbClr val="2F559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2F5597">
              <a:alpha val="20000"/>
            </a:srgb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7876" y="2540002"/>
            <a:ext cx="5522913" cy="1766161"/>
          </a:xfrm>
        </p:spPr>
        <p:txBody>
          <a:bodyPr anchor="ctr" anchorCtr="0">
            <a:noAutofit/>
          </a:bodyPr>
          <a:lstStyle>
            <a:lvl1pPr marL="0" indent="0" algn="ctr">
              <a:buNone/>
              <a:defRPr sz="4000" b="1" spc="0" baseline="0">
                <a:solidFill>
                  <a:srgbClr val="000066"/>
                </a:solidFill>
                <a:effectLst>
                  <a:outerShdw blurRad="50800" dist="38100" dir="2700000" algn="tl" rotWithShape="0">
                    <a:prstClr val="black">
                      <a:alpha val="40000"/>
                    </a:prstClr>
                  </a:outerShdw>
                </a:effectLst>
                <a:latin typeface="Franklin Gothic Demi"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26198701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2"/>
            <a:ext cx="9197905" cy="7358325"/>
          </a:xfrm>
          <a:prstGeom prst="rect">
            <a:avLst/>
          </a:prstGeom>
        </p:spPr>
      </p:pic>
      <p:sp>
        <p:nvSpPr>
          <p:cNvPr id="4" name="Rectangle 3"/>
          <p:cNvSpPr/>
          <p:nvPr userDrawn="1"/>
        </p:nvSpPr>
        <p:spPr>
          <a:xfrm>
            <a:off x="-177800" y="-132866"/>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797947" y="2529491"/>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12" name="Text Placeholder 11"/>
          <p:cNvSpPr>
            <a:spLocks noGrp="1"/>
          </p:cNvSpPr>
          <p:nvPr>
            <p:ph type="body" sz="quarter" idx="10" hasCustomPrompt="1"/>
          </p:nvPr>
        </p:nvSpPr>
        <p:spPr>
          <a:xfrm>
            <a:off x="1810544" y="2545921"/>
            <a:ext cx="5522913" cy="1766161"/>
          </a:xfrm>
          <a:noFill/>
          <a:effectLst/>
        </p:spPr>
        <p:txBody>
          <a:bodyPr anchor="ctr" anchorCtr="0">
            <a:noAutofit/>
          </a:bodyPr>
          <a:lstStyle>
            <a:lvl1pPr marL="0" indent="0" algn="ctr">
              <a:buNone/>
              <a:defRPr lang="en-US" sz="4000" b="1" i="0"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37567336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678138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69943" y="-78622"/>
            <a:ext cx="9499599" cy="7565271"/>
          </a:xfrm>
          <a:prstGeom prst="rect">
            <a:avLst/>
          </a:prstGeom>
          <a:solidFill>
            <a:srgbClr val="FFD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805696" y="2481220"/>
            <a:ext cx="5556253" cy="1828800"/>
          </a:xfrm>
          <a:prstGeom prst="rect">
            <a:avLst/>
          </a:prstGeom>
          <a:solidFill>
            <a:srgbClr val="FFD200">
              <a:alpha val="20000"/>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1797050" y="2553723"/>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 OF SECTION</a:t>
            </a:r>
          </a:p>
        </p:txBody>
      </p:sp>
    </p:spTree>
    <p:extLst>
      <p:ext uri="{BB962C8B-B14F-4D97-AF65-F5344CB8AC3E}">
        <p14:creationId xmlns:p14="http://schemas.microsoft.com/office/powerpoint/2010/main" val="338331860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Break">
    <p:spTree>
      <p:nvGrpSpPr>
        <p:cNvPr id="1" name=""/>
        <p:cNvGrpSpPr/>
        <p:nvPr/>
      </p:nvGrpSpPr>
      <p:grpSpPr>
        <a:xfrm>
          <a:off x="0" y="0"/>
          <a:ext cx="0" cy="0"/>
          <a:chOff x="0" y="0"/>
          <a:chExt cx="0" cy="0"/>
        </a:xfrm>
      </p:grpSpPr>
      <p:cxnSp>
        <p:nvCxnSpPr>
          <p:cNvPr id="7" name="Straight Connector 6"/>
          <p:cNvCxnSpPr/>
          <p:nvPr userDrawn="1"/>
        </p:nvCxnSpPr>
        <p:spPr>
          <a:xfrm>
            <a:off x="0" y="6600497"/>
            <a:ext cx="9144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 y="0"/>
            <a:ext cx="9197905" cy="7358324"/>
          </a:xfrm>
          <a:prstGeom prst="rect">
            <a:avLst/>
          </a:prstGeom>
        </p:spPr>
      </p:pic>
      <p:sp>
        <p:nvSpPr>
          <p:cNvPr id="4" name="Rectangle 3"/>
          <p:cNvSpPr/>
          <p:nvPr userDrawn="1"/>
        </p:nvSpPr>
        <p:spPr>
          <a:xfrm>
            <a:off x="-179468" y="-78622"/>
            <a:ext cx="9499599" cy="7565271"/>
          </a:xfrm>
          <a:prstGeom prst="rect">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userDrawn="1"/>
        </p:nvSpPr>
        <p:spPr>
          <a:xfrm>
            <a:off x="1805696" y="2529491"/>
            <a:ext cx="5556253" cy="1828800"/>
          </a:xfrm>
          <a:prstGeom prst="rect">
            <a:avLst/>
          </a:prstGeom>
          <a:solidFill>
            <a:schemeClr val="accent5">
              <a:lumMod val="75000"/>
              <a:alpha val="2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11"/>
          <p:cNvSpPr>
            <a:spLocks noGrp="1"/>
          </p:cNvSpPr>
          <p:nvPr>
            <p:ph type="body" sz="quarter" idx="10" hasCustomPrompt="1"/>
          </p:nvPr>
        </p:nvSpPr>
        <p:spPr>
          <a:xfrm>
            <a:off x="1806575" y="2540002"/>
            <a:ext cx="5522913" cy="1766161"/>
          </a:xfrm>
        </p:spPr>
        <p:txBody>
          <a:bodyPr anchor="ctr" anchorCtr="0">
            <a:noAutofit/>
          </a:bodyPr>
          <a:lstStyle>
            <a:lvl1pPr marL="0" indent="0" algn="ctr">
              <a:buNone/>
              <a:defRPr lang="en-US" sz="4000" b="1" kern="1200" baseline="0" dirty="0" smtClean="0">
                <a:solidFill>
                  <a:srgbClr val="000066"/>
                </a:solidFill>
                <a:effectLst>
                  <a:outerShdw blurRad="50800" dist="38100" dir="2700000" algn="tl" rotWithShape="0">
                    <a:prstClr val="black">
                      <a:alpha val="40000"/>
                    </a:prstClr>
                  </a:outerShdw>
                </a:effectLst>
                <a:latin typeface="Franklin Gothic Demi" charset="0"/>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TITLE OF SECTION</a:t>
            </a:r>
          </a:p>
        </p:txBody>
      </p:sp>
    </p:spTree>
    <p:extLst>
      <p:ext uri="{BB962C8B-B14F-4D97-AF65-F5344CB8AC3E}">
        <p14:creationId xmlns:p14="http://schemas.microsoft.com/office/powerpoint/2010/main" val="13046703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902" y="403874"/>
            <a:ext cx="4594279" cy="1325563"/>
          </a:xfrm>
          <a:prstGeom prst="rect">
            <a:avLst/>
          </a:prstGeom>
        </p:spPr>
        <p:txBody>
          <a:bodyPr vert="horz" lIns="91440" tIns="45720" rIns="91440" bIns="45720" rtlCol="0" anchor="ctr">
            <a:normAutofit/>
          </a:bodyPr>
          <a:lstStyle/>
          <a:p>
            <a:r>
              <a:rPr lang="en-US" b="1" dirty="0"/>
              <a:t>This is the Main Idea</a:t>
            </a:r>
          </a:p>
        </p:txBody>
      </p:sp>
      <p:sp>
        <p:nvSpPr>
          <p:cNvPr id="3" name="Text Placeholder 2"/>
          <p:cNvSpPr>
            <a:spLocks noGrp="1"/>
          </p:cNvSpPr>
          <p:nvPr>
            <p:ph type="body" idx="1"/>
          </p:nvPr>
        </p:nvSpPr>
        <p:spPr>
          <a:xfrm>
            <a:off x="636399" y="2340245"/>
            <a:ext cx="7886700" cy="3859966"/>
          </a:xfrm>
          <a:prstGeom prst="rect">
            <a:avLst/>
          </a:prstGeom>
        </p:spPr>
        <p:txBody>
          <a:bodyPr vert="horz" lIns="91440" tIns="45720" rIns="91440" bIns="45720" rtlCol="0">
            <a:normAutofit/>
          </a:bodyPr>
          <a:lstStyle/>
          <a:p>
            <a:pPr lvl="0"/>
            <a:r>
              <a:rPr lang="en-US" dirty="0"/>
              <a:t>Click to edit Master text styles</a:t>
            </a:r>
          </a:p>
        </p:txBody>
      </p:sp>
      <p:sp>
        <p:nvSpPr>
          <p:cNvPr id="6" name="TextBox 5"/>
          <p:cNvSpPr txBox="1"/>
          <p:nvPr userDrawn="1"/>
        </p:nvSpPr>
        <p:spPr>
          <a:xfrm>
            <a:off x="4348481" y="6611481"/>
            <a:ext cx="529462" cy="215444"/>
          </a:xfrm>
          <a:prstGeom prst="rect">
            <a:avLst/>
          </a:prstGeom>
          <a:noFill/>
        </p:spPr>
        <p:txBody>
          <a:bodyPr wrap="square" lIns="0" tIns="0" rIns="0" bIns="0" rtlCol="0" anchor="t">
            <a:spAutoFit/>
          </a:bodyPr>
          <a:lstStyle/>
          <a:p>
            <a:pPr algn="ctr"/>
            <a:r>
              <a:rPr lang="uk-UA" sz="1400" b="0" i="0" kern="1200" dirty="0">
                <a:solidFill>
                  <a:schemeClr val="tx1"/>
                </a:solidFill>
                <a:effectLst/>
                <a:latin typeface="+mn-lt"/>
                <a:ea typeface="+mn-ea"/>
                <a:cs typeface="+mn-cs"/>
              </a:rPr>
              <a:t> </a:t>
            </a:r>
            <a:endParaRPr lang="en-US" sz="1400" dirty="0"/>
          </a:p>
        </p:txBody>
      </p:sp>
      <p:sp>
        <p:nvSpPr>
          <p:cNvPr id="7" name="Slide Number Placeholder 6"/>
          <p:cNvSpPr>
            <a:spLocks noGrp="1"/>
          </p:cNvSpPr>
          <p:nvPr>
            <p:ph type="sldNum" sz="quarter" idx="4"/>
          </p:nvPr>
        </p:nvSpPr>
        <p:spPr>
          <a:xfrm>
            <a:off x="6709539" y="7015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C77C-D647-A046-87BB-F005665A7C23}" type="slidenum">
              <a:rPr lang="en-US" smtClean="0"/>
              <a:t>‹#›</a:t>
            </a:fld>
            <a:endParaRPr lang="en-US" dirty="0"/>
          </a:p>
        </p:txBody>
      </p:sp>
      <p:sp>
        <p:nvSpPr>
          <p:cNvPr id="4" name="Rectangle 3"/>
          <p:cNvSpPr/>
          <p:nvPr userDrawn="1"/>
        </p:nvSpPr>
        <p:spPr>
          <a:xfrm>
            <a:off x="8717304" y="6559790"/>
            <a:ext cx="396262" cy="307777"/>
          </a:xfrm>
          <a:prstGeom prst="rect">
            <a:avLst/>
          </a:prstGeom>
        </p:spPr>
        <p:txBody>
          <a:bodyPr wrap="none">
            <a:spAutoFit/>
          </a:bodyPr>
          <a:lstStyle/>
          <a:p>
            <a:fld id="{2E2156E5-5AB1-304F-A6C2-04B5370CB648}" type="slidenum">
              <a:rPr lang="uk-UA" sz="1400" b="0" i="0" kern="1200" smtClean="0">
                <a:solidFill>
                  <a:schemeClr val="tx1"/>
                </a:solidFill>
                <a:effectLst/>
                <a:latin typeface="+mn-lt"/>
                <a:ea typeface="+mn-ea"/>
                <a:cs typeface="+mn-cs"/>
              </a:rPr>
              <a:pPr/>
              <a:t>‹#›</a:t>
            </a:fld>
            <a:endParaRPr lang="en-US" sz="1400" dirty="0"/>
          </a:p>
        </p:txBody>
      </p:sp>
    </p:spTree>
    <p:extLst>
      <p:ext uri="{BB962C8B-B14F-4D97-AF65-F5344CB8AC3E}">
        <p14:creationId xmlns:p14="http://schemas.microsoft.com/office/powerpoint/2010/main" val="1056660095"/>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682" r:id="rId3"/>
    <p:sldLayoutId id="2147483683"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670" r:id="rId15"/>
    <p:sldLayoutId id="2147483689" r:id="rId16"/>
    <p:sldLayoutId id="2147483700" r:id="rId17"/>
    <p:sldLayoutId id="2147483701" r:id="rId18"/>
    <p:sldLayoutId id="2147483702" r:id="rId19"/>
    <p:sldLayoutId id="2147483703" r:id="rId20"/>
    <p:sldLayoutId id="2147483704" r:id="rId21"/>
    <p:sldLayoutId id="2147483705" r:id="rId22"/>
    <p:sldLayoutId id="2147483716" r:id="rId23"/>
    <p:sldLayoutId id="2147483674" r:id="rId24"/>
    <p:sldLayoutId id="2147483706" r:id="rId25"/>
    <p:sldLayoutId id="2147483707" r:id="rId26"/>
    <p:sldLayoutId id="2147483708" r:id="rId27"/>
    <p:sldLayoutId id="2147483709" r:id="rId28"/>
    <p:sldLayoutId id="2147483679" r:id="rId29"/>
    <p:sldLayoutId id="2147483680" r:id="rId30"/>
    <p:sldLayoutId id="2147483714" r:id="rId31"/>
    <p:sldLayoutId id="2147483715" r:id="rId32"/>
    <p:sldLayoutId id="2147483711" r:id="rId33"/>
    <p:sldLayoutId id="2147483719" r:id="rId34"/>
  </p:sldLayoutIdLst>
  <p:hf hdr="0" ftr="0" dt="0"/>
  <p:txStyles>
    <p:titleStyle>
      <a:lvl1pPr algn="l" defTabSz="914400" rtl="0" eaLnBrk="1" latinLnBrk="0" hangingPunct="1">
        <a:lnSpc>
          <a:spcPct val="90000"/>
        </a:lnSpc>
        <a:spcBef>
          <a:spcPct val="0"/>
        </a:spcBef>
        <a:buNone/>
        <a:defRPr sz="4400" b="1" kern="1200" baseline="0">
          <a:solidFill>
            <a:schemeClr val="tx1"/>
          </a:solidFill>
          <a:latin typeface="Franklin Gothic Demi"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Univers" panose="020B0603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DART Governance</a:t>
            </a:r>
            <a:br>
              <a:rPr lang="en-US" b="0" dirty="0"/>
            </a:br>
            <a:r>
              <a:rPr lang="en-US" b="0" dirty="0"/>
              <a:t>and</a:t>
            </a:r>
            <a:br>
              <a:rPr lang="en-US" b="0" dirty="0"/>
            </a:br>
            <a:r>
              <a:rPr lang="en-US" b="0" dirty="0"/>
              <a:t>Strategic Plan</a:t>
            </a:r>
          </a:p>
        </p:txBody>
      </p:sp>
      <p:sp>
        <p:nvSpPr>
          <p:cNvPr id="3" name="Text Placeholder 2"/>
          <p:cNvSpPr>
            <a:spLocks noGrp="1"/>
          </p:cNvSpPr>
          <p:nvPr>
            <p:ph type="body" sz="quarter" idx="10"/>
          </p:nvPr>
        </p:nvSpPr>
        <p:spPr/>
        <p:txBody>
          <a:bodyPr/>
          <a:lstStyle/>
          <a:p>
            <a:r>
              <a:rPr lang="en-US" sz="2400" dirty="0"/>
              <a:t>David Schulze</a:t>
            </a:r>
          </a:p>
          <a:p>
            <a:r>
              <a:rPr lang="en-US" sz="2400" dirty="0"/>
              <a:t>VP Policy and Strategy</a:t>
            </a:r>
          </a:p>
          <a:p>
            <a:r>
              <a:rPr lang="en-US" sz="2400" dirty="0"/>
              <a:t>June 19, 2017</a:t>
            </a:r>
          </a:p>
        </p:txBody>
      </p:sp>
    </p:spTree>
    <p:extLst>
      <p:ext uri="{BB962C8B-B14F-4D97-AF65-F5344CB8AC3E}">
        <p14:creationId xmlns:p14="http://schemas.microsoft.com/office/powerpoint/2010/main" val="282720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DART has governmental immunity</a:t>
            </a:r>
          </a:p>
          <a:p>
            <a:r>
              <a:rPr lang="en-US" sz="3200" dirty="0"/>
              <a:t>DART benefits from liability limits under state law</a:t>
            </a:r>
          </a:p>
        </p:txBody>
      </p:sp>
      <p:sp>
        <p:nvSpPr>
          <p:cNvPr id="3" name="Title 2"/>
          <p:cNvSpPr>
            <a:spLocks noGrp="1"/>
          </p:cNvSpPr>
          <p:nvPr>
            <p:ph type="title"/>
          </p:nvPr>
        </p:nvSpPr>
        <p:spPr/>
        <p:txBody>
          <a:bodyPr/>
          <a:lstStyle/>
          <a:p>
            <a:r>
              <a:rPr lang="en-US" sz="4400" b="0" dirty="0"/>
              <a:t>Limited Liability</a:t>
            </a:r>
          </a:p>
        </p:txBody>
      </p:sp>
    </p:spTree>
    <p:extLst>
      <p:ext uri="{BB962C8B-B14F-4D97-AF65-F5344CB8AC3E}">
        <p14:creationId xmlns:p14="http://schemas.microsoft.com/office/powerpoint/2010/main" val="343185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Public Hearings are required for</a:t>
            </a:r>
          </a:p>
          <a:p>
            <a:pPr lvl="1"/>
            <a:r>
              <a:rPr lang="en-US" sz="3200" dirty="0"/>
              <a:t>Major service changes</a:t>
            </a:r>
          </a:p>
          <a:p>
            <a:pPr lvl="1"/>
            <a:r>
              <a:rPr lang="en-US" sz="3200" dirty="0"/>
              <a:t>Any fare change</a:t>
            </a:r>
          </a:p>
          <a:p>
            <a:pPr lvl="1"/>
            <a:r>
              <a:rPr lang="en-US" sz="3200" dirty="0"/>
              <a:t>Rulemaking</a:t>
            </a:r>
          </a:p>
          <a:p>
            <a:pPr lvl="1"/>
            <a:r>
              <a:rPr lang="en-US" sz="3200" dirty="0"/>
              <a:t>Receiving certain grant funds</a:t>
            </a:r>
          </a:p>
          <a:p>
            <a:r>
              <a:rPr lang="en-US" sz="3200" dirty="0"/>
              <a:t>Members of the public are allowed to speak at each Board meeting</a:t>
            </a:r>
          </a:p>
        </p:txBody>
      </p:sp>
      <p:sp>
        <p:nvSpPr>
          <p:cNvPr id="3" name="Title 2"/>
          <p:cNvSpPr>
            <a:spLocks noGrp="1"/>
          </p:cNvSpPr>
          <p:nvPr>
            <p:ph type="title"/>
          </p:nvPr>
        </p:nvSpPr>
        <p:spPr/>
        <p:txBody>
          <a:bodyPr/>
          <a:lstStyle/>
          <a:p>
            <a:r>
              <a:rPr lang="en-US" sz="4400" b="0" dirty="0"/>
              <a:t>Public Involvement</a:t>
            </a:r>
          </a:p>
        </p:txBody>
      </p:sp>
    </p:spTree>
    <p:extLst>
      <p:ext uri="{BB962C8B-B14F-4D97-AF65-F5344CB8AC3E}">
        <p14:creationId xmlns:p14="http://schemas.microsoft.com/office/powerpoint/2010/main" val="346335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Current territory is defined by boundaries of cities that voted to participate in DART</a:t>
            </a:r>
          </a:p>
          <a:p>
            <a:r>
              <a:rPr lang="en-US" sz="3200" dirty="0"/>
              <a:t>Territory may be added by election</a:t>
            </a:r>
          </a:p>
        </p:txBody>
      </p:sp>
      <p:sp>
        <p:nvSpPr>
          <p:cNvPr id="3" name="Title 2"/>
          <p:cNvSpPr>
            <a:spLocks noGrp="1"/>
          </p:cNvSpPr>
          <p:nvPr>
            <p:ph type="title"/>
          </p:nvPr>
        </p:nvSpPr>
        <p:spPr/>
        <p:txBody>
          <a:bodyPr/>
          <a:lstStyle/>
          <a:p>
            <a:r>
              <a:rPr lang="en-US" sz="4400" b="0" dirty="0"/>
              <a:t>Service Area</a:t>
            </a:r>
          </a:p>
        </p:txBody>
      </p:sp>
    </p:spTree>
    <p:extLst>
      <p:ext uri="{BB962C8B-B14F-4D97-AF65-F5344CB8AC3E}">
        <p14:creationId xmlns:p14="http://schemas.microsoft.com/office/powerpoint/2010/main" val="177580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Local sales tax: 1% collected within the service area</a:t>
            </a:r>
          </a:p>
          <a:p>
            <a:r>
              <a:rPr lang="en-US" sz="3200" dirty="0"/>
              <a:t>Fares</a:t>
            </a:r>
          </a:p>
          <a:p>
            <a:r>
              <a:rPr lang="en-US" sz="3200" dirty="0"/>
              <a:t>Federal government grants</a:t>
            </a:r>
          </a:p>
          <a:p>
            <a:r>
              <a:rPr lang="en-US" sz="3200" dirty="0"/>
              <a:t>Advertising and miscellaneous concessions</a:t>
            </a:r>
          </a:p>
        </p:txBody>
      </p:sp>
      <p:sp>
        <p:nvSpPr>
          <p:cNvPr id="3" name="Title 2"/>
          <p:cNvSpPr>
            <a:spLocks noGrp="1"/>
          </p:cNvSpPr>
          <p:nvPr>
            <p:ph type="title"/>
          </p:nvPr>
        </p:nvSpPr>
        <p:spPr/>
        <p:txBody>
          <a:bodyPr/>
          <a:lstStyle/>
          <a:p>
            <a:r>
              <a:rPr lang="en-US" sz="4400" b="0" dirty="0"/>
              <a:t>Funding Sources</a:t>
            </a:r>
          </a:p>
        </p:txBody>
      </p:sp>
    </p:spTree>
    <p:extLst>
      <p:ext uri="{BB962C8B-B14F-4D97-AF65-F5344CB8AC3E}">
        <p14:creationId xmlns:p14="http://schemas.microsoft.com/office/powerpoint/2010/main" val="180575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DART Strategic Plan</a:t>
            </a:r>
          </a:p>
        </p:txBody>
      </p:sp>
    </p:spTree>
    <p:extLst>
      <p:ext uri="{BB962C8B-B14F-4D97-AF65-F5344CB8AC3E}">
        <p14:creationId xmlns:p14="http://schemas.microsoft.com/office/powerpoint/2010/main" val="209573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DART is a governmental entity</a:t>
            </a:r>
          </a:p>
          <a:p>
            <a:r>
              <a:rPr lang="en-US" sz="3200" dirty="0"/>
              <a:t>Organized under State Law</a:t>
            </a:r>
          </a:p>
          <a:p>
            <a:r>
              <a:rPr lang="en-US" sz="3200" dirty="0"/>
              <a:t>Created by vote of the citizens </a:t>
            </a:r>
          </a:p>
        </p:txBody>
      </p:sp>
      <p:sp>
        <p:nvSpPr>
          <p:cNvPr id="3" name="Title 2"/>
          <p:cNvSpPr>
            <a:spLocks noGrp="1"/>
          </p:cNvSpPr>
          <p:nvPr>
            <p:ph type="title"/>
          </p:nvPr>
        </p:nvSpPr>
        <p:spPr/>
        <p:txBody>
          <a:bodyPr/>
          <a:lstStyle/>
          <a:p>
            <a:r>
              <a:rPr lang="en-US" sz="4400" b="0" dirty="0"/>
              <a:t>Nature and Creation</a:t>
            </a:r>
          </a:p>
        </p:txBody>
      </p:sp>
    </p:spTree>
    <p:extLst>
      <p:ext uri="{BB962C8B-B14F-4D97-AF65-F5344CB8AC3E}">
        <p14:creationId xmlns:p14="http://schemas.microsoft.com/office/powerpoint/2010/main" val="84928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a:t>DART’s Strategic Plan</a:t>
            </a:r>
          </a:p>
        </p:txBody>
      </p:sp>
      <p:graphicFrame>
        <p:nvGraphicFramePr>
          <p:cNvPr id="5" name="Table 4"/>
          <p:cNvGraphicFramePr>
            <a:graphicFrameLocks noGrp="1"/>
          </p:cNvGraphicFramePr>
          <p:nvPr>
            <p:extLst>
              <p:ext uri="{D42A27DB-BD31-4B8C-83A1-F6EECF244321}">
                <p14:modId xmlns:p14="http://schemas.microsoft.com/office/powerpoint/2010/main" val="23711848"/>
              </p:ext>
            </p:extLst>
          </p:nvPr>
        </p:nvGraphicFramePr>
        <p:xfrm>
          <a:off x="491493" y="1761201"/>
          <a:ext cx="8229600" cy="359912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809141636"/>
                    </a:ext>
                  </a:extLst>
                </a:gridCol>
                <a:gridCol w="2743200">
                  <a:extLst>
                    <a:ext uri="{9D8B030D-6E8A-4147-A177-3AD203B41FA5}">
                      <a16:colId xmlns:a16="http://schemas.microsoft.com/office/drawing/2014/main" val="3068080440"/>
                    </a:ext>
                  </a:extLst>
                </a:gridCol>
                <a:gridCol w="2743200">
                  <a:extLst>
                    <a:ext uri="{9D8B030D-6E8A-4147-A177-3AD203B41FA5}">
                      <a16:colId xmlns:a16="http://schemas.microsoft.com/office/drawing/2014/main" val="716902976"/>
                    </a:ext>
                  </a:extLst>
                </a:gridCol>
              </a:tblGrid>
              <a:tr h="566363">
                <a:tc>
                  <a:txBody>
                    <a:bodyPr/>
                    <a:lstStyle/>
                    <a:p>
                      <a:pPr algn="ctr"/>
                      <a:r>
                        <a:rPr lang="en-US" b="1" baseline="0" dirty="0"/>
                        <a:t>Strategic Direction</a:t>
                      </a:r>
                      <a:endParaRPr lang="en-US" b="1"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Annual Elements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Long Range 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205801"/>
                  </a:ext>
                </a:extLst>
              </a:tr>
              <a:tr h="370840">
                <a:tc>
                  <a:txBody>
                    <a:bodyPr/>
                    <a:lstStyle/>
                    <a:p>
                      <a:pPr algn="ctr"/>
                      <a:r>
                        <a:rPr lang="en-US" b="1" dirty="0"/>
                        <a:t>Mission Statement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i="1" dirty="0"/>
                        <a:t>Agency Goals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Transit System Plan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3625161"/>
                  </a:ext>
                </a:extLst>
              </a:tr>
              <a:tr h="370840">
                <a:tc>
                  <a:txBody>
                    <a:bodyPr/>
                    <a:lstStyle/>
                    <a:p>
                      <a:pPr algn="ctr"/>
                      <a:r>
                        <a:rPr lang="en-US" b="1" dirty="0"/>
                        <a:t>Vision Statement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Annual Budget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20 Year Financial Plan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4576798"/>
                  </a:ext>
                </a:extLst>
              </a:tr>
              <a:tr h="370840">
                <a:tc>
                  <a:txBody>
                    <a:bodyPr/>
                    <a:lstStyle/>
                    <a:p>
                      <a:pPr algn="ctr"/>
                      <a:r>
                        <a:rPr lang="en-US" i="1" dirty="0"/>
                        <a:t>Employee Values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t>Business Plan</a:t>
                      </a:r>
                    </a:p>
                    <a:p>
                      <a:pPr algn="ctr"/>
                      <a:r>
                        <a:rPr lang="en-US" i="1" dirty="0"/>
                        <a:t>(Annual Elements)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t>Business Plan</a:t>
                      </a:r>
                    </a:p>
                    <a:p>
                      <a:pPr algn="ctr"/>
                      <a:r>
                        <a:rPr lang="en-US" i="1" dirty="0"/>
                        <a:t>(Long Range Elements)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906932"/>
                  </a:ext>
                </a:extLst>
              </a:tr>
              <a:tr h="370840">
                <a:tc>
                  <a:txBody>
                    <a:bodyPr/>
                    <a:lstStyle/>
                    <a:p>
                      <a:pPr algn="ctr"/>
                      <a:r>
                        <a:rPr lang="en-US" b="1" dirty="0"/>
                        <a:t>Strategic Priorities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t>Department Work Plans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i="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117112"/>
                  </a:ext>
                </a:extLst>
              </a:tr>
              <a:tr h="370840">
                <a:tc>
                  <a:txBody>
                    <a:bodyPr/>
                    <a:lstStyle/>
                    <a:p>
                      <a:pPr algn="ctr"/>
                      <a:r>
                        <a:rPr lang="en-US" i="1" dirty="0"/>
                        <a:t>5 Star Service Program</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i="0" dirty="0"/>
                        <a:t>President/Exec. </a:t>
                      </a:r>
                      <a:r>
                        <a:rPr lang="en-US" b="1" i="0" baseline="0" dirty="0"/>
                        <a:t>Director Performance Measures</a:t>
                      </a:r>
                      <a:endParaRPr lang="en-US"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5278960"/>
                  </a:ext>
                </a:extLst>
              </a:tr>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i="1" dirty="0"/>
                        <a:t>Employee Performance Measures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8118094"/>
                  </a:ext>
                </a:extLst>
              </a:tr>
            </a:tbl>
          </a:graphicData>
        </a:graphic>
      </p:graphicFrame>
    </p:spTree>
    <p:extLst>
      <p:ext uri="{BB962C8B-B14F-4D97-AF65-F5344CB8AC3E}">
        <p14:creationId xmlns:p14="http://schemas.microsoft.com/office/powerpoint/2010/main" val="3112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How we accomplish our mission</a:t>
            </a:r>
          </a:p>
          <a:p>
            <a:pPr lvl="1"/>
            <a:r>
              <a:rPr lang="en-US" sz="3200" dirty="0"/>
              <a:t>Broad and general statements</a:t>
            </a:r>
          </a:p>
          <a:p>
            <a:pPr lvl="1"/>
            <a:r>
              <a:rPr lang="en-US" sz="3200" dirty="0"/>
              <a:t>Lay out the direction the organization needs to go</a:t>
            </a:r>
          </a:p>
          <a:p>
            <a:pPr lvl="1"/>
            <a:r>
              <a:rPr lang="en-US" sz="3200" dirty="0"/>
              <a:t>Guides the development of Agency Goals and President/Executive Director Goals</a:t>
            </a:r>
          </a:p>
          <a:p>
            <a:pPr lvl="1"/>
            <a:r>
              <a:rPr lang="en-US" sz="3200" dirty="0"/>
              <a:t>Results in progress toward meeting the Mission and Vision</a:t>
            </a:r>
          </a:p>
        </p:txBody>
      </p:sp>
      <p:sp>
        <p:nvSpPr>
          <p:cNvPr id="3" name="Title 2"/>
          <p:cNvSpPr>
            <a:spLocks noGrp="1"/>
          </p:cNvSpPr>
          <p:nvPr>
            <p:ph type="title"/>
          </p:nvPr>
        </p:nvSpPr>
        <p:spPr/>
        <p:txBody>
          <a:bodyPr/>
          <a:lstStyle/>
          <a:p>
            <a:r>
              <a:rPr lang="en-US" sz="4400" b="0" dirty="0"/>
              <a:t>Strategic Priorities</a:t>
            </a:r>
          </a:p>
        </p:txBody>
      </p:sp>
    </p:spTree>
    <p:extLst>
      <p:ext uri="{BB962C8B-B14F-4D97-AF65-F5344CB8AC3E}">
        <p14:creationId xmlns:p14="http://schemas.microsoft.com/office/powerpoint/2010/main" val="287447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What we want to accomplish</a:t>
            </a:r>
          </a:p>
          <a:p>
            <a:pPr lvl="1"/>
            <a:r>
              <a:rPr lang="en-US" sz="3200" dirty="0"/>
              <a:t>Set the priorities for the annual budget</a:t>
            </a:r>
          </a:p>
          <a:p>
            <a:pPr lvl="1"/>
            <a:r>
              <a:rPr lang="en-US" sz="3200" dirty="0"/>
              <a:t>Guide development of annual work plans</a:t>
            </a:r>
          </a:p>
          <a:p>
            <a:pPr lvl="1"/>
            <a:r>
              <a:rPr lang="en-US" sz="3200" dirty="0"/>
              <a:t>Basis for performance measures for President/Executive Director</a:t>
            </a:r>
          </a:p>
          <a:p>
            <a:pPr lvl="1"/>
            <a:r>
              <a:rPr lang="en-US" sz="3200" dirty="0"/>
              <a:t>Basis for individual employee performance measures</a:t>
            </a:r>
          </a:p>
        </p:txBody>
      </p:sp>
      <p:sp>
        <p:nvSpPr>
          <p:cNvPr id="3" name="Title 2"/>
          <p:cNvSpPr>
            <a:spLocks noGrp="1"/>
          </p:cNvSpPr>
          <p:nvPr>
            <p:ph type="title"/>
          </p:nvPr>
        </p:nvSpPr>
        <p:spPr/>
        <p:txBody>
          <a:bodyPr/>
          <a:lstStyle/>
          <a:p>
            <a:r>
              <a:rPr lang="en-US" sz="4400" b="0" dirty="0"/>
              <a:t>Agency Goals</a:t>
            </a:r>
          </a:p>
        </p:txBody>
      </p:sp>
    </p:spTree>
    <p:extLst>
      <p:ext uri="{BB962C8B-B14F-4D97-AF65-F5344CB8AC3E}">
        <p14:creationId xmlns:p14="http://schemas.microsoft.com/office/powerpoint/2010/main" val="2195430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How we know if we accomplished the Goal</a:t>
            </a:r>
          </a:p>
          <a:p>
            <a:pPr lvl="1"/>
            <a:r>
              <a:rPr lang="en-US" sz="3200" dirty="0"/>
              <a:t>Specific</a:t>
            </a:r>
          </a:p>
          <a:p>
            <a:pPr lvl="1"/>
            <a:r>
              <a:rPr lang="en-US" sz="3200" dirty="0"/>
              <a:t>Measurable</a:t>
            </a:r>
          </a:p>
          <a:p>
            <a:pPr lvl="1"/>
            <a:r>
              <a:rPr lang="en-US" sz="3200" dirty="0"/>
              <a:t>Objective </a:t>
            </a:r>
          </a:p>
        </p:txBody>
      </p:sp>
      <p:sp>
        <p:nvSpPr>
          <p:cNvPr id="3" name="Title 2"/>
          <p:cNvSpPr>
            <a:spLocks noGrp="1"/>
          </p:cNvSpPr>
          <p:nvPr>
            <p:ph type="title"/>
          </p:nvPr>
        </p:nvSpPr>
        <p:spPr/>
        <p:txBody>
          <a:bodyPr/>
          <a:lstStyle/>
          <a:p>
            <a:r>
              <a:rPr lang="en-US" sz="4400" b="0" dirty="0"/>
              <a:t>Performance Measures</a:t>
            </a:r>
          </a:p>
        </p:txBody>
      </p:sp>
    </p:spTree>
    <p:extLst>
      <p:ext uri="{BB962C8B-B14F-4D97-AF65-F5344CB8AC3E}">
        <p14:creationId xmlns:p14="http://schemas.microsoft.com/office/powerpoint/2010/main" val="401618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DART Governance</a:t>
            </a:r>
          </a:p>
        </p:txBody>
      </p:sp>
    </p:spTree>
    <p:extLst>
      <p:ext uri="{BB962C8B-B14F-4D97-AF65-F5344CB8AC3E}">
        <p14:creationId xmlns:p14="http://schemas.microsoft.com/office/powerpoint/2010/main" val="32211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Prerequisite or significant sub-part necessary to meet the related Performance Measure</a:t>
            </a:r>
          </a:p>
          <a:p>
            <a:pPr lvl="1"/>
            <a:r>
              <a:rPr lang="en-US" sz="3200" dirty="0"/>
              <a:t>Specific</a:t>
            </a:r>
          </a:p>
          <a:p>
            <a:pPr lvl="1"/>
            <a:r>
              <a:rPr lang="en-US" sz="3200" dirty="0"/>
              <a:t>Measurable</a:t>
            </a:r>
          </a:p>
          <a:p>
            <a:pPr lvl="1"/>
            <a:r>
              <a:rPr lang="en-US" sz="3200" dirty="0"/>
              <a:t>Objective </a:t>
            </a:r>
          </a:p>
        </p:txBody>
      </p:sp>
      <p:sp>
        <p:nvSpPr>
          <p:cNvPr id="3" name="Title 2"/>
          <p:cNvSpPr>
            <a:spLocks noGrp="1"/>
          </p:cNvSpPr>
          <p:nvPr>
            <p:ph type="title"/>
          </p:nvPr>
        </p:nvSpPr>
        <p:spPr/>
        <p:txBody>
          <a:bodyPr/>
          <a:lstStyle/>
          <a:p>
            <a:r>
              <a:rPr lang="en-US" sz="4400" b="0" dirty="0"/>
              <a:t>Dependency Initiatives</a:t>
            </a:r>
          </a:p>
        </p:txBody>
      </p:sp>
    </p:spTree>
    <p:extLst>
      <p:ext uri="{BB962C8B-B14F-4D97-AF65-F5344CB8AC3E}">
        <p14:creationId xmlns:p14="http://schemas.microsoft.com/office/powerpoint/2010/main" val="269261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Board adopts Strategic Priorities</a:t>
            </a:r>
          </a:p>
          <a:p>
            <a:r>
              <a:rPr lang="en-US" sz="3200" dirty="0"/>
              <a:t>Board approves President/Executive Director Goals and Performance Measures</a:t>
            </a:r>
          </a:p>
          <a:p>
            <a:r>
              <a:rPr lang="en-US" sz="3200" dirty="0"/>
              <a:t>Management identifies Dependency Initiatives</a:t>
            </a:r>
          </a:p>
          <a:p>
            <a:r>
              <a:rPr lang="en-US" sz="3200" dirty="0"/>
              <a:t>Departments develop work plans</a:t>
            </a:r>
          </a:p>
          <a:p>
            <a:r>
              <a:rPr lang="en-US" sz="3200" dirty="0"/>
              <a:t>Board approves the annual budget</a:t>
            </a:r>
          </a:p>
          <a:p>
            <a:pPr marL="0" indent="0">
              <a:buNone/>
            </a:pPr>
            <a:endParaRPr lang="en-US" sz="3200" dirty="0"/>
          </a:p>
        </p:txBody>
      </p:sp>
      <p:sp>
        <p:nvSpPr>
          <p:cNvPr id="3" name="Title 2"/>
          <p:cNvSpPr>
            <a:spLocks noGrp="1"/>
          </p:cNvSpPr>
          <p:nvPr>
            <p:ph type="title"/>
          </p:nvPr>
        </p:nvSpPr>
        <p:spPr/>
        <p:txBody>
          <a:bodyPr/>
          <a:lstStyle/>
          <a:p>
            <a:r>
              <a:rPr lang="en-US" sz="4400" b="0" dirty="0"/>
              <a:t>Strategic Plan Cycle</a:t>
            </a:r>
          </a:p>
        </p:txBody>
      </p:sp>
    </p:spTree>
    <p:extLst>
      <p:ext uri="{BB962C8B-B14F-4D97-AF65-F5344CB8AC3E}">
        <p14:creationId xmlns:p14="http://schemas.microsoft.com/office/powerpoint/2010/main" val="296683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Departments establish objectives and performance measures</a:t>
            </a:r>
          </a:p>
          <a:p>
            <a:r>
              <a:rPr lang="en-US" sz="3200" dirty="0"/>
              <a:t>Managers create performance plans for individual employees</a:t>
            </a:r>
          </a:p>
          <a:p>
            <a:r>
              <a:rPr lang="en-US" sz="3200" dirty="0"/>
              <a:t>Regular reporting on progress toward meeting goals, objectives and performance measures</a:t>
            </a:r>
          </a:p>
          <a:p>
            <a:r>
              <a:rPr lang="en-US" sz="3200" dirty="0"/>
              <a:t>Annual review </a:t>
            </a:r>
          </a:p>
        </p:txBody>
      </p:sp>
      <p:sp>
        <p:nvSpPr>
          <p:cNvPr id="3" name="Title 2"/>
          <p:cNvSpPr>
            <a:spLocks noGrp="1"/>
          </p:cNvSpPr>
          <p:nvPr>
            <p:ph type="title"/>
          </p:nvPr>
        </p:nvSpPr>
        <p:spPr/>
        <p:txBody>
          <a:bodyPr/>
          <a:lstStyle/>
          <a:p>
            <a:r>
              <a:rPr lang="en-US" sz="4400" b="0" dirty="0"/>
              <a:t>Strategic Plan Cycle</a:t>
            </a:r>
          </a:p>
        </p:txBody>
      </p:sp>
    </p:spTree>
    <p:extLst>
      <p:ext uri="{BB962C8B-B14F-4D97-AF65-F5344CB8AC3E}">
        <p14:creationId xmlns:p14="http://schemas.microsoft.com/office/powerpoint/2010/main" val="3404354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b="0" dirty="0"/>
              <a:t>If you don’t know where you want to go</a:t>
            </a:r>
          </a:p>
          <a:p>
            <a:endParaRPr lang="en-US" sz="3600" b="0" dirty="0"/>
          </a:p>
        </p:txBody>
      </p:sp>
      <p:sp>
        <p:nvSpPr>
          <p:cNvPr id="3" name="Text Placeholder 2"/>
          <p:cNvSpPr>
            <a:spLocks noGrp="1"/>
          </p:cNvSpPr>
          <p:nvPr>
            <p:ph type="body" sz="quarter" idx="11"/>
          </p:nvPr>
        </p:nvSpPr>
        <p:spPr/>
        <p:txBody>
          <a:bodyPr/>
          <a:lstStyle/>
          <a:p>
            <a:r>
              <a:rPr lang="en-US" sz="3600" dirty="0">
                <a:latin typeface="Franklin Gothic Demi" panose="020B0703020102020204" pitchFamily="34" charset="0"/>
              </a:rPr>
              <a:t>It doesn’t matter which path you take</a:t>
            </a:r>
            <a:endParaRPr lang="en-US" dirty="0"/>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3025" t="-457" r="37703" b="457"/>
          <a:stretch/>
        </p:blipFill>
        <p:spPr/>
      </p:pic>
    </p:spTree>
    <p:extLst>
      <p:ext uri="{BB962C8B-B14F-4D97-AF65-F5344CB8AC3E}">
        <p14:creationId xmlns:p14="http://schemas.microsoft.com/office/powerpoint/2010/main" val="7585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71AC77C-D647-A046-87BB-F005665A7C23}" type="slidenum">
              <a:rPr lang="en-US" smtClean="0"/>
              <a:t>23</a:t>
            </a:fld>
            <a:endParaRPr lang="en-US" dirty="0"/>
          </a:p>
        </p:txBody>
      </p:sp>
    </p:spTree>
    <p:extLst>
      <p:ext uri="{BB962C8B-B14F-4D97-AF65-F5344CB8AC3E}">
        <p14:creationId xmlns:p14="http://schemas.microsoft.com/office/powerpoint/2010/main" val="260090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DART is a governmental entity</a:t>
            </a:r>
          </a:p>
          <a:p>
            <a:r>
              <a:rPr lang="en-US" sz="3200" dirty="0"/>
              <a:t>Organized under State Law</a:t>
            </a:r>
          </a:p>
          <a:p>
            <a:r>
              <a:rPr lang="en-US" sz="3200" dirty="0"/>
              <a:t>Created by vote of the citizens </a:t>
            </a:r>
          </a:p>
        </p:txBody>
      </p:sp>
      <p:sp>
        <p:nvSpPr>
          <p:cNvPr id="3" name="Title 2"/>
          <p:cNvSpPr>
            <a:spLocks noGrp="1"/>
          </p:cNvSpPr>
          <p:nvPr>
            <p:ph type="title"/>
          </p:nvPr>
        </p:nvSpPr>
        <p:spPr/>
        <p:txBody>
          <a:bodyPr/>
          <a:lstStyle/>
          <a:p>
            <a:r>
              <a:rPr lang="en-US" sz="4400" b="0" dirty="0"/>
              <a:t>Nature and Creation</a:t>
            </a:r>
          </a:p>
        </p:txBody>
      </p:sp>
    </p:spTree>
    <p:extLst>
      <p:ext uri="{BB962C8B-B14F-4D97-AF65-F5344CB8AC3E}">
        <p14:creationId xmlns:p14="http://schemas.microsoft.com/office/powerpoint/2010/main" val="37637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15 members</a:t>
            </a:r>
          </a:p>
          <a:p>
            <a:r>
              <a:rPr lang="en-US" sz="3200" dirty="0"/>
              <a:t>Appointed by cities in proportion to population</a:t>
            </a:r>
          </a:p>
          <a:p>
            <a:r>
              <a:rPr lang="en-US" sz="3200" dirty="0"/>
              <a:t>Board uses a committee structure to facilitate decision-making</a:t>
            </a:r>
          </a:p>
        </p:txBody>
      </p:sp>
      <p:sp>
        <p:nvSpPr>
          <p:cNvPr id="3" name="Title 2"/>
          <p:cNvSpPr>
            <a:spLocks noGrp="1"/>
          </p:cNvSpPr>
          <p:nvPr>
            <p:ph type="title"/>
          </p:nvPr>
        </p:nvSpPr>
        <p:spPr/>
        <p:txBody>
          <a:bodyPr/>
          <a:lstStyle/>
          <a:p>
            <a:r>
              <a:rPr lang="en-US" sz="4400" b="0" dirty="0"/>
              <a:t>Board of Directors</a:t>
            </a:r>
          </a:p>
        </p:txBody>
      </p:sp>
    </p:spTree>
    <p:extLst>
      <p:ext uri="{BB962C8B-B14F-4D97-AF65-F5344CB8AC3E}">
        <p14:creationId xmlns:p14="http://schemas.microsoft.com/office/powerpoint/2010/main" val="264518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Open Meetings Act</a:t>
            </a:r>
          </a:p>
          <a:p>
            <a:r>
              <a:rPr lang="en-US" sz="3200" dirty="0"/>
              <a:t>Texas Public Information Act</a:t>
            </a:r>
          </a:p>
        </p:txBody>
      </p:sp>
      <p:sp>
        <p:nvSpPr>
          <p:cNvPr id="3" name="Title 2"/>
          <p:cNvSpPr>
            <a:spLocks noGrp="1"/>
          </p:cNvSpPr>
          <p:nvPr>
            <p:ph type="title"/>
          </p:nvPr>
        </p:nvSpPr>
        <p:spPr/>
        <p:txBody>
          <a:bodyPr/>
          <a:lstStyle/>
          <a:p>
            <a:r>
              <a:rPr lang="en-US" sz="4400" b="0" dirty="0"/>
              <a:t>Open Government Laws</a:t>
            </a:r>
          </a:p>
        </p:txBody>
      </p:sp>
    </p:spTree>
    <p:extLst>
      <p:ext uri="{BB962C8B-B14F-4D97-AF65-F5344CB8AC3E}">
        <p14:creationId xmlns:p14="http://schemas.microsoft.com/office/powerpoint/2010/main" val="49694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DART Board Bylaws</a:t>
            </a:r>
          </a:p>
          <a:p>
            <a:r>
              <a:rPr lang="en-US" sz="3200" dirty="0"/>
              <a:t>DART Board Rules of Procedure</a:t>
            </a:r>
          </a:p>
          <a:p>
            <a:r>
              <a:rPr lang="en-US" sz="3200" dirty="0"/>
              <a:t>DART Board Policies</a:t>
            </a:r>
          </a:p>
          <a:p>
            <a:r>
              <a:rPr lang="en-US" sz="3200" dirty="0"/>
              <a:t>DART Procurement Rules</a:t>
            </a:r>
          </a:p>
          <a:p>
            <a:r>
              <a:rPr lang="en-US" sz="3200" dirty="0"/>
              <a:t>Code of Conduct for Persons on DART Vehicles, Facilities or Property</a:t>
            </a:r>
          </a:p>
        </p:txBody>
      </p:sp>
      <p:sp>
        <p:nvSpPr>
          <p:cNvPr id="3" name="Title 2"/>
          <p:cNvSpPr>
            <a:spLocks noGrp="1"/>
          </p:cNvSpPr>
          <p:nvPr>
            <p:ph type="title"/>
          </p:nvPr>
        </p:nvSpPr>
        <p:spPr/>
        <p:txBody>
          <a:bodyPr/>
          <a:lstStyle/>
          <a:p>
            <a:r>
              <a:rPr lang="en-US" sz="4400" b="0" dirty="0"/>
              <a:t>Local Bylaws and Rules</a:t>
            </a:r>
          </a:p>
        </p:txBody>
      </p:sp>
    </p:spTree>
    <p:extLst>
      <p:ext uri="{BB962C8B-B14F-4D97-AF65-F5344CB8AC3E}">
        <p14:creationId xmlns:p14="http://schemas.microsoft.com/office/powerpoint/2010/main" val="20858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Set policy</a:t>
            </a:r>
          </a:p>
          <a:p>
            <a:r>
              <a:rPr lang="en-US" sz="3200" dirty="0"/>
              <a:t>Adopt budget</a:t>
            </a:r>
          </a:p>
          <a:p>
            <a:r>
              <a:rPr lang="en-US" sz="3200" dirty="0"/>
              <a:t>Adopt a long-term financial plan</a:t>
            </a:r>
          </a:p>
          <a:p>
            <a:r>
              <a:rPr lang="en-US" sz="3200" dirty="0"/>
              <a:t>Adopt a general System Plan and a specific Service Plan</a:t>
            </a:r>
          </a:p>
          <a:p>
            <a:r>
              <a:rPr lang="en-US" sz="3200" dirty="0"/>
              <a:t>Hire President/Executive Director, Attorneys, Secretary and Auditor</a:t>
            </a:r>
          </a:p>
        </p:txBody>
      </p:sp>
      <p:sp>
        <p:nvSpPr>
          <p:cNvPr id="3" name="Title 2"/>
          <p:cNvSpPr>
            <a:spLocks noGrp="1"/>
          </p:cNvSpPr>
          <p:nvPr>
            <p:ph type="title"/>
          </p:nvPr>
        </p:nvSpPr>
        <p:spPr/>
        <p:txBody>
          <a:bodyPr/>
          <a:lstStyle/>
          <a:p>
            <a:r>
              <a:rPr lang="en-US" sz="4400" b="0" dirty="0"/>
              <a:t>Board Functions</a:t>
            </a:r>
          </a:p>
        </p:txBody>
      </p:sp>
    </p:spTree>
    <p:extLst>
      <p:ext uri="{BB962C8B-B14F-4D97-AF65-F5344CB8AC3E}">
        <p14:creationId xmlns:p14="http://schemas.microsoft.com/office/powerpoint/2010/main" val="86532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Administers daily operation</a:t>
            </a:r>
          </a:p>
          <a:p>
            <a:r>
              <a:rPr lang="en-US" sz="3200" dirty="0"/>
              <a:t>Employs and removes employees</a:t>
            </a:r>
          </a:p>
          <a:p>
            <a:r>
              <a:rPr lang="en-US" sz="3200" dirty="0"/>
              <a:t>Prescribes the duties, tenure, and compensation of employees</a:t>
            </a:r>
          </a:p>
        </p:txBody>
      </p:sp>
      <p:sp>
        <p:nvSpPr>
          <p:cNvPr id="3" name="Title 2"/>
          <p:cNvSpPr>
            <a:spLocks noGrp="1"/>
          </p:cNvSpPr>
          <p:nvPr>
            <p:ph type="title"/>
          </p:nvPr>
        </p:nvSpPr>
        <p:spPr/>
        <p:txBody>
          <a:bodyPr/>
          <a:lstStyle/>
          <a:p>
            <a:r>
              <a:rPr lang="en-US" sz="4400" b="0" dirty="0"/>
              <a:t>President/Executive Director</a:t>
            </a:r>
          </a:p>
        </p:txBody>
      </p:sp>
    </p:spTree>
    <p:extLst>
      <p:ext uri="{BB962C8B-B14F-4D97-AF65-F5344CB8AC3E}">
        <p14:creationId xmlns:p14="http://schemas.microsoft.com/office/powerpoint/2010/main" val="404333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3200" dirty="0"/>
              <a:t>Acquire, construct, develop, plan, operate, and maintain a public transportation system</a:t>
            </a:r>
          </a:p>
          <a:p>
            <a:r>
              <a:rPr lang="en-US" sz="3200" dirty="0"/>
              <a:t>May acquire property by eminent domain</a:t>
            </a:r>
          </a:p>
          <a:p>
            <a:r>
              <a:rPr lang="en-US" sz="3200" dirty="0"/>
              <a:t>May employ police</a:t>
            </a:r>
          </a:p>
          <a:p>
            <a:r>
              <a:rPr lang="en-US" sz="3200" dirty="0"/>
              <a:t>May adopt and enforce rules</a:t>
            </a:r>
          </a:p>
          <a:p>
            <a:r>
              <a:rPr lang="en-US" sz="3200" dirty="0"/>
              <a:t>May issue bonds to fund authorized activities</a:t>
            </a:r>
          </a:p>
        </p:txBody>
      </p:sp>
      <p:sp>
        <p:nvSpPr>
          <p:cNvPr id="3" name="Title 2"/>
          <p:cNvSpPr>
            <a:spLocks noGrp="1"/>
          </p:cNvSpPr>
          <p:nvPr>
            <p:ph type="title"/>
          </p:nvPr>
        </p:nvSpPr>
        <p:spPr/>
        <p:txBody>
          <a:bodyPr/>
          <a:lstStyle/>
          <a:p>
            <a:r>
              <a:rPr lang="en-US" sz="4400" b="0" dirty="0"/>
              <a:t>DART has Broad Powers</a:t>
            </a:r>
          </a:p>
        </p:txBody>
      </p:sp>
    </p:spTree>
    <p:extLst>
      <p:ext uri="{BB962C8B-B14F-4D97-AF65-F5344CB8AC3E}">
        <p14:creationId xmlns:p14="http://schemas.microsoft.com/office/powerpoint/2010/main" val="3656765160"/>
      </p:ext>
    </p:extLst>
  </p:cSld>
  <p:clrMapOvr>
    <a:masterClrMapping/>
  </p:clrMapOvr>
</p:sld>
</file>

<file path=ppt/theme/theme1.xml><?xml version="1.0" encoding="utf-8"?>
<a:theme xmlns:a="http://schemas.openxmlformats.org/drawingml/2006/main" name="DARTPresentationTemplate final with photos compressed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T Corporate Template Final BJS 011817 - BLUE" id="{52CB9C8A-8E86-A749-B799-3ED8390E9ADB}" vid="{740EE541-04E3-D141-9345-E4020FC43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DART Corporate PowerPoint 011917 - BLUE</Template>
  <TotalTime>211</TotalTime>
  <Words>523</Words>
  <Application>Microsoft Office PowerPoint</Application>
  <PresentationFormat>On-screen Show (4:3)</PresentationFormat>
  <Paragraphs>117</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Franklin Gothic Demi</vt:lpstr>
      <vt:lpstr>Univers</vt:lpstr>
      <vt:lpstr>Wingdings</vt:lpstr>
      <vt:lpstr>DARTPresentationTemplate final with photos compressed (3)</vt:lpstr>
      <vt:lpstr>DART Governance and Strategic Plan</vt:lpstr>
      <vt:lpstr>PowerPoint Presentation</vt:lpstr>
      <vt:lpstr>Nature and Creation</vt:lpstr>
      <vt:lpstr>Board of Directors</vt:lpstr>
      <vt:lpstr>Open Government Laws</vt:lpstr>
      <vt:lpstr>Local Bylaws and Rules</vt:lpstr>
      <vt:lpstr>Board Functions</vt:lpstr>
      <vt:lpstr>President/Executive Director</vt:lpstr>
      <vt:lpstr>DART has Broad Powers</vt:lpstr>
      <vt:lpstr>Limited Liability</vt:lpstr>
      <vt:lpstr>Public Involvement</vt:lpstr>
      <vt:lpstr>Service Area</vt:lpstr>
      <vt:lpstr>Funding Sources</vt:lpstr>
      <vt:lpstr>PowerPoint Presentation</vt:lpstr>
      <vt:lpstr>Nature and Creation</vt:lpstr>
      <vt:lpstr>DART’s Strategic Plan</vt:lpstr>
      <vt:lpstr>Strategic Priorities</vt:lpstr>
      <vt:lpstr>Agency Goals</vt:lpstr>
      <vt:lpstr>Performance Measures</vt:lpstr>
      <vt:lpstr>Dependency Initiatives</vt:lpstr>
      <vt:lpstr>Strategic Plan Cycle</vt:lpstr>
      <vt:lpstr>Strategic Plan Cycle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Lyle Miller</dc:creator>
  <cp:lastModifiedBy>David Schulze</cp:lastModifiedBy>
  <cp:revision>12</cp:revision>
  <cp:lastPrinted>2017-01-17T19:07:51Z</cp:lastPrinted>
  <dcterms:created xsi:type="dcterms:W3CDTF">2017-02-06T19:58:43Z</dcterms:created>
  <dcterms:modified xsi:type="dcterms:W3CDTF">2017-06-15T21:32:10Z</dcterms:modified>
</cp:coreProperties>
</file>