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C54-80F4-DE4F-B012-57C17DC68DF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5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C54-80F4-DE4F-B012-57C17DC68DF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2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C54-80F4-DE4F-B012-57C17DC68DF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3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C54-80F4-DE4F-B012-57C17DC68DF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7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C54-80F4-DE4F-B012-57C17DC68DF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6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C54-80F4-DE4F-B012-57C17DC68DF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2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C54-80F4-DE4F-B012-57C17DC68DF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6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C54-80F4-DE4F-B012-57C17DC68DF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1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C54-80F4-DE4F-B012-57C17DC68DF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C54-80F4-DE4F-B012-57C17DC68DF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4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AC54-80F4-DE4F-B012-57C17DC68DF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8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CAC54-80F4-DE4F-B012-57C17DC68DF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D4D5B-23F1-BD40-BD6C-833411D6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3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 Program PPT bckgr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DART Government Relations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Michael Miles, Vice President of Government Relations</a:t>
            </a:r>
          </a:p>
          <a:p>
            <a:r>
              <a:rPr lang="en-US" dirty="0"/>
              <a:t>MAX Program</a:t>
            </a:r>
          </a:p>
          <a:p>
            <a:r>
              <a:rPr lang="en-US" dirty="0"/>
              <a:t>June 19,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53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 Program PPT bckgr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Acts as a liaison between local, regional, state and federal governmental agencies and officials</a:t>
            </a:r>
          </a:p>
          <a:p>
            <a:r>
              <a:rPr lang="en-US" dirty="0"/>
              <a:t>Reports directly Deputy Executive Director</a:t>
            </a:r>
          </a:p>
          <a:p>
            <a:r>
              <a:rPr lang="en-US" dirty="0"/>
              <a:t>Staff of 5</a:t>
            </a:r>
          </a:p>
          <a:p>
            <a:r>
              <a:rPr lang="en-US" dirty="0"/>
              <a:t>Divided between local/regional, state and federal </a:t>
            </a:r>
          </a:p>
        </p:txBody>
      </p:sp>
    </p:spTree>
    <p:extLst>
      <p:ext uri="{BB962C8B-B14F-4D97-AF65-F5344CB8AC3E}">
        <p14:creationId xmlns:p14="http://schemas.microsoft.com/office/powerpoint/2010/main" val="2426504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 Program PPT bckgr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Relations 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federal government, through the Federal Transit Administration (FTA), provides grant funding for a variety of DART programs</a:t>
            </a:r>
          </a:p>
          <a:p>
            <a:r>
              <a:rPr lang="en-US" dirty="0"/>
              <a:t>Serves as the liaison between DART and the federal delegation</a:t>
            </a:r>
          </a:p>
          <a:p>
            <a:pPr lvl="1"/>
            <a:r>
              <a:rPr lang="en-US" dirty="0"/>
              <a:t>Delegation includes 8 members of the House of Representatives and 2 Senators </a:t>
            </a:r>
          </a:p>
          <a:p>
            <a:r>
              <a:rPr lang="en-US" dirty="0"/>
              <a:t>Garners support of DART’s grant applications with Congress and the FTA</a:t>
            </a:r>
          </a:p>
        </p:txBody>
      </p:sp>
    </p:spTree>
    <p:extLst>
      <p:ext uri="{BB962C8B-B14F-4D97-AF65-F5344CB8AC3E}">
        <p14:creationId xmlns:p14="http://schemas.microsoft.com/office/powerpoint/2010/main" val="3247488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 Program PPT bckgr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Relations 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DART created by state legislation (</a:t>
            </a:r>
            <a:r>
              <a:rPr lang="en-US" dirty="0" err="1"/>
              <a:t>Chp</a:t>
            </a:r>
            <a:r>
              <a:rPr lang="en-US" dirty="0"/>
              <a:t>. 452 of the Texas Transportation Code)</a:t>
            </a:r>
          </a:p>
          <a:p>
            <a:r>
              <a:rPr lang="en-US" dirty="0"/>
              <a:t>Serves as the liaison between DART and the state delegation and state agencies</a:t>
            </a:r>
          </a:p>
          <a:p>
            <a:r>
              <a:rPr lang="en-US" dirty="0"/>
              <a:t>State delegation consists of 24 representatives and 8 senators</a:t>
            </a:r>
          </a:p>
          <a:p>
            <a:r>
              <a:rPr lang="en-US" dirty="0"/>
              <a:t>Monitors issues, elections and tracks legislation impacting the agency</a:t>
            </a:r>
          </a:p>
          <a:p>
            <a:r>
              <a:rPr lang="en-US" dirty="0"/>
              <a:t>Develops DART’s legislative agenda with departmental direction</a:t>
            </a:r>
          </a:p>
          <a:p>
            <a:r>
              <a:rPr lang="en-US" dirty="0"/>
              <a:t>Garners support for DART’s legislative goals with key stakeholders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9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 Program PPT bckgr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and Regional Relations 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DART Service Area is comprised of 13 municipalities, each contributing a 1% voter approved sales tax</a:t>
            </a:r>
          </a:p>
          <a:p>
            <a:r>
              <a:rPr lang="en-US" dirty="0"/>
              <a:t>Monitors city council agendas for DART related issues </a:t>
            </a:r>
          </a:p>
          <a:p>
            <a:r>
              <a:rPr lang="en-US" dirty="0"/>
              <a:t>Tracks municipal elections </a:t>
            </a:r>
          </a:p>
          <a:p>
            <a:r>
              <a:rPr lang="en-US" dirty="0"/>
              <a:t>Facilitates information exchange between Service Area Cities and DART</a:t>
            </a:r>
          </a:p>
          <a:p>
            <a:r>
              <a:rPr lang="en-US" dirty="0"/>
              <a:t>Provides tours of systems and informational  briefings </a:t>
            </a:r>
          </a:p>
        </p:txBody>
      </p:sp>
    </p:spTree>
    <p:extLst>
      <p:ext uri="{BB962C8B-B14F-4D97-AF65-F5344CB8AC3E}">
        <p14:creationId xmlns:p14="http://schemas.microsoft.com/office/powerpoint/2010/main" val="346188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 Program PPT bckgr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Service Outside the DART Service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Board Policy III.07 governs DART Service outside of the DART Service Area</a:t>
            </a:r>
          </a:p>
          <a:p>
            <a:r>
              <a:rPr lang="en-US" dirty="0"/>
              <a:t>Cities must work with DART to develop a system plan, financial plan, and a plan for membership in the DART Service Area</a:t>
            </a:r>
          </a:p>
          <a:p>
            <a:r>
              <a:rPr lang="en-US" dirty="0"/>
              <a:t>Government Relations assists the President/Executive Director is establishing communications and fostering relationships with cities outside the DART Service Area interested in future mobility options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459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 Program PPT bckgr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270464"/>
            <a:ext cx="8229600" cy="1143000"/>
          </a:xfrm>
        </p:spPr>
        <p:txBody>
          <a:bodyPr/>
          <a:lstStyle/>
          <a:p>
            <a:r>
              <a:rPr lang="en-US" dirty="0"/>
              <a:t>Other Duties As Assigned…</a:t>
            </a:r>
          </a:p>
        </p:txBody>
      </p:sp>
    </p:spTree>
    <p:extLst>
      <p:ext uri="{BB962C8B-B14F-4D97-AF65-F5344CB8AC3E}">
        <p14:creationId xmlns:p14="http://schemas.microsoft.com/office/powerpoint/2010/main" val="3162248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 Program PPT bckgrn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85800" y="2258643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145314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296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DART Government Relations</vt:lpstr>
      <vt:lpstr>Overview</vt:lpstr>
      <vt:lpstr>Federal Relations Manager</vt:lpstr>
      <vt:lpstr>State Relations Manager</vt:lpstr>
      <vt:lpstr>Local and Regional Relations Manager</vt:lpstr>
      <vt:lpstr>Service Outside the DART Service Area</vt:lpstr>
      <vt:lpstr>Other Duties As Assigned…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Brittney Farr</dc:creator>
  <cp:lastModifiedBy>Brittney Farr</cp:lastModifiedBy>
  <cp:revision>8</cp:revision>
  <cp:lastPrinted>2017-06-15T16:24:54Z</cp:lastPrinted>
  <dcterms:modified xsi:type="dcterms:W3CDTF">2017-06-15T21:44:18Z</dcterms:modified>
</cp:coreProperties>
</file>