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8"/>
  </p:notesMasterIdLst>
  <p:handoutMasterIdLst>
    <p:handoutMasterId r:id="rId29"/>
  </p:handoutMasterIdLst>
  <p:sldIdLst>
    <p:sldId id="256" r:id="rId2"/>
    <p:sldId id="338" r:id="rId3"/>
    <p:sldId id="263" r:id="rId4"/>
    <p:sldId id="320" r:id="rId5"/>
    <p:sldId id="313" r:id="rId6"/>
    <p:sldId id="319" r:id="rId7"/>
    <p:sldId id="294" r:id="rId8"/>
    <p:sldId id="321" r:id="rId9"/>
    <p:sldId id="328" r:id="rId10"/>
    <p:sldId id="322" r:id="rId11"/>
    <p:sldId id="323" r:id="rId12"/>
    <p:sldId id="324" r:id="rId13"/>
    <p:sldId id="325" r:id="rId14"/>
    <p:sldId id="329" r:id="rId15"/>
    <p:sldId id="326" r:id="rId16"/>
    <p:sldId id="327" r:id="rId17"/>
    <p:sldId id="330" r:id="rId18"/>
    <p:sldId id="332" r:id="rId19"/>
    <p:sldId id="333" r:id="rId20"/>
    <p:sldId id="334" r:id="rId21"/>
    <p:sldId id="335" r:id="rId22"/>
    <p:sldId id="336" r:id="rId23"/>
    <p:sldId id="337" r:id="rId24"/>
    <p:sldId id="315" r:id="rId25"/>
    <p:sldId id="259" r:id="rId26"/>
    <p:sldId id="30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C000"/>
    <a:srgbClr val="000099"/>
    <a:srgbClr val="000066"/>
    <a:srgbClr val="008BCE"/>
    <a:srgbClr val="000057"/>
    <a:srgbClr val="3285BE"/>
    <a:srgbClr val="2F5597"/>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4" autoAdjust="0"/>
    <p:restoredTop sz="88427" autoAdjust="0"/>
  </p:normalViewPr>
  <p:slideViewPr>
    <p:cSldViewPr snapToGrid="0" showGuides="1">
      <p:cViewPr varScale="1">
        <p:scale>
          <a:sx n="80" d="100"/>
          <a:sy n="80" d="100"/>
        </p:scale>
        <p:origin x="480"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Flo%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spPr>
        <a:solidFill>
          <a:srgbClr val="C4C4C4"/>
        </a:solidFill>
        <a:ln w="9525">
          <a:solidFill>
            <a:prstClr val="black"/>
          </a:solidFill>
        </a:ln>
        <a:effectLst>
          <a:outerShdw blurRad="50800" dist="25400" dir="5400000" algn="ctr" rotWithShape="0">
            <a:srgbClr val="000000">
              <a:alpha val="35000"/>
            </a:srgbClr>
          </a:outerShdw>
        </a:effectLst>
      </c:spPr>
    </c:backWall>
    <c:plotArea>
      <c:layout>
        <c:manualLayout>
          <c:layoutTarget val="inner"/>
          <c:xMode val="edge"/>
          <c:yMode val="edge"/>
          <c:x val="7.179561531556386E-2"/>
          <c:y val="1.7635287627263154E-2"/>
          <c:w val="0.9049104240410315"/>
          <c:h val="0.7513130046642259"/>
        </c:manualLayout>
      </c:layout>
      <c:bar3DChart>
        <c:barDir val="col"/>
        <c:grouping val="stacked"/>
        <c:varyColors val="0"/>
        <c:ser>
          <c:idx val="0"/>
          <c:order val="0"/>
          <c:tx>
            <c:v>Android</c:v>
          </c:tx>
          <c:spPr>
            <a:solidFill>
              <a:srgbClr val="C00000"/>
            </a:solidFill>
          </c:spPr>
          <c:invertIfNegative val="0"/>
          <c:dPt>
            <c:idx val="7"/>
            <c:invertIfNegative val="0"/>
            <c:bubble3D val="0"/>
            <c:spPr>
              <a:solidFill>
                <a:srgbClr val="0070C0"/>
              </a:solidFill>
            </c:spPr>
            <c:extLst>
              <c:ext xmlns:c16="http://schemas.microsoft.com/office/drawing/2014/chart" uri="{C3380CC4-5D6E-409C-BE32-E72D297353CC}">
                <c16:uniqueId val="{00000001-9F56-463F-A904-3D70CB951EE7}"/>
              </c:ext>
            </c:extLst>
          </c:dPt>
          <c:cat>
            <c:numRef>
              <c:f>Sheet1!$A$1:$A$1361</c:f>
              <c:numCache>
                <c:formatCode>m/d/yyyy</c:formatCode>
                <c:ptCount val="1361"/>
                <c:pt idx="0">
                  <c:v>41526</c:v>
                </c:pt>
                <c:pt idx="1">
                  <c:v>41527</c:v>
                </c:pt>
                <c:pt idx="2">
                  <c:v>41528</c:v>
                </c:pt>
                <c:pt idx="3">
                  <c:v>41529</c:v>
                </c:pt>
                <c:pt idx="4">
                  <c:v>41530</c:v>
                </c:pt>
                <c:pt idx="5">
                  <c:v>41531</c:v>
                </c:pt>
                <c:pt idx="6">
                  <c:v>41532</c:v>
                </c:pt>
                <c:pt idx="7">
                  <c:v>41533</c:v>
                </c:pt>
                <c:pt idx="8">
                  <c:v>41534</c:v>
                </c:pt>
                <c:pt idx="9">
                  <c:v>41535</c:v>
                </c:pt>
                <c:pt idx="10">
                  <c:v>41536</c:v>
                </c:pt>
                <c:pt idx="11">
                  <c:v>41537</c:v>
                </c:pt>
                <c:pt idx="12">
                  <c:v>41538</c:v>
                </c:pt>
                <c:pt idx="13">
                  <c:v>41539</c:v>
                </c:pt>
                <c:pt idx="14">
                  <c:v>41540</c:v>
                </c:pt>
                <c:pt idx="15">
                  <c:v>41541</c:v>
                </c:pt>
                <c:pt idx="16">
                  <c:v>41542</c:v>
                </c:pt>
                <c:pt idx="17">
                  <c:v>41543</c:v>
                </c:pt>
                <c:pt idx="18">
                  <c:v>41544</c:v>
                </c:pt>
                <c:pt idx="19">
                  <c:v>41545</c:v>
                </c:pt>
                <c:pt idx="20">
                  <c:v>41546</c:v>
                </c:pt>
                <c:pt idx="21">
                  <c:v>41547</c:v>
                </c:pt>
                <c:pt idx="22">
                  <c:v>41548</c:v>
                </c:pt>
                <c:pt idx="23">
                  <c:v>41549</c:v>
                </c:pt>
                <c:pt idx="24">
                  <c:v>41550</c:v>
                </c:pt>
                <c:pt idx="25">
                  <c:v>41551</c:v>
                </c:pt>
                <c:pt idx="26">
                  <c:v>41552</c:v>
                </c:pt>
                <c:pt idx="27">
                  <c:v>41553</c:v>
                </c:pt>
                <c:pt idx="28">
                  <c:v>41554</c:v>
                </c:pt>
                <c:pt idx="29">
                  <c:v>41555</c:v>
                </c:pt>
                <c:pt idx="30">
                  <c:v>41556</c:v>
                </c:pt>
                <c:pt idx="31">
                  <c:v>41557</c:v>
                </c:pt>
                <c:pt idx="32">
                  <c:v>41558</c:v>
                </c:pt>
                <c:pt idx="33">
                  <c:v>41559</c:v>
                </c:pt>
                <c:pt idx="34">
                  <c:v>41560</c:v>
                </c:pt>
                <c:pt idx="35">
                  <c:v>41561</c:v>
                </c:pt>
                <c:pt idx="36">
                  <c:v>41562</c:v>
                </c:pt>
                <c:pt idx="37">
                  <c:v>41563</c:v>
                </c:pt>
                <c:pt idx="38">
                  <c:v>41564</c:v>
                </c:pt>
                <c:pt idx="39">
                  <c:v>41565</c:v>
                </c:pt>
                <c:pt idx="40">
                  <c:v>41566</c:v>
                </c:pt>
                <c:pt idx="41">
                  <c:v>41567</c:v>
                </c:pt>
                <c:pt idx="42">
                  <c:v>41568</c:v>
                </c:pt>
                <c:pt idx="43">
                  <c:v>41569</c:v>
                </c:pt>
                <c:pt idx="44">
                  <c:v>41570</c:v>
                </c:pt>
                <c:pt idx="45">
                  <c:v>41571</c:v>
                </c:pt>
                <c:pt idx="46">
                  <c:v>41572</c:v>
                </c:pt>
                <c:pt idx="47">
                  <c:v>41573</c:v>
                </c:pt>
                <c:pt idx="48">
                  <c:v>41574</c:v>
                </c:pt>
                <c:pt idx="49">
                  <c:v>41575</c:v>
                </c:pt>
                <c:pt idx="50">
                  <c:v>41576</c:v>
                </c:pt>
                <c:pt idx="51">
                  <c:v>41577</c:v>
                </c:pt>
                <c:pt idx="52">
                  <c:v>41578</c:v>
                </c:pt>
                <c:pt idx="53">
                  <c:v>41579</c:v>
                </c:pt>
                <c:pt idx="54">
                  <c:v>41580</c:v>
                </c:pt>
                <c:pt idx="55">
                  <c:v>41581</c:v>
                </c:pt>
                <c:pt idx="56">
                  <c:v>41582</c:v>
                </c:pt>
                <c:pt idx="57">
                  <c:v>41583</c:v>
                </c:pt>
                <c:pt idx="58">
                  <c:v>41584</c:v>
                </c:pt>
                <c:pt idx="59">
                  <c:v>41585</c:v>
                </c:pt>
                <c:pt idx="60">
                  <c:v>41586</c:v>
                </c:pt>
                <c:pt idx="61">
                  <c:v>41587</c:v>
                </c:pt>
                <c:pt idx="62">
                  <c:v>41588</c:v>
                </c:pt>
                <c:pt idx="63">
                  <c:v>41589</c:v>
                </c:pt>
                <c:pt idx="64">
                  <c:v>41590</c:v>
                </c:pt>
                <c:pt idx="65">
                  <c:v>41591</c:v>
                </c:pt>
                <c:pt idx="66">
                  <c:v>41592</c:v>
                </c:pt>
                <c:pt idx="67">
                  <c:v>41593</c:v>
                </c:pt>
                <c:pt idx="68">
                  <c:v>41594</c:v>
                </c:pt>
                <c:pt idx="69">
                  <c:v>41595</c:v>
                </c:pt>
                <c:pt idx="70">
                  <c:v>41596</c:v>
                </c:pt>
                <c:pt idx="71">
                  <c:v>41597</c:v>
                </c:pt>
                <c:pt idx="72">
                  <c:v>41598</c:v>
                </c:pt>
                <c:pt idx="73">
                  <c:v>41599</c:v>
                </c:pt>
                <c:pt idx="74">
                  <c:v>41600</c:v>
                </c:pt>
                <c:pt idx="75">
                  <c:v>41601</c:v>
                </c:pt>
                <c:pt idx="76">
                  <c:v>41602</c:v>
                </c:pt>
                <c:pt idx="77">
                  <c:v>41603</c:v>
                </c:pt>
                <c:pt idx="78">
                  <c:v>41604</c:v>
                </c:pt>
                <c:pt idx="79">
                  <c:v>41605</c:v>
                </c:pt>
                <c:pt idx="80">
                  <c:v>41606</c:v>
                </c:pt>
                <c:pt idx="81">
                  <c:v>41607</c:v>
                </c:pt>
                <c:pt idx="82">
                  <c:v>41608</c:v>
                </c:pt>
                <c:pt idx="83">
                  <c:v>41609</c:v>
                </c:pt>
                <c:pt idx="84">
                  <c:v>41610</c:v>
                </c:pt>
                <c:pt idx="85">
                  <c:v>41611</c:v>
                </c:pt>
                <c:pt idx="86">
                  <c:v>41612</c:v>
                </c:pt>
                <c:pt idx="87">
                  <c:v>41613</c:v>
                </c:pt>
                <c:pt idx="88">
                  <c:v>41614</c:v>
                </c:pt>
                <c:pt idx="89">
                  <c:v>41615</c:v>
                </c:pt>
                <c:pt idx="90">
                  <c:v>41616</c:v>
                </c:pt>
                <c:pt idx="91">
                  <c:v>41617</c:v>
                </c:pt>
                <c:pt idx="92">
                  <c:v>41618</c:v>
                </c:pt>
                <c:pt idx="93">
                  <c:v>41619</c:v>
                </c:pt>
                <c:pt idx="94">
                  <c:v>41620</c:v>
                </c:pt>
                <c:pt idx="95">
                  <c:v>41621</c:v>
                </c:pt>
                <c:pt idx="96">
                  <c:v>41622</c:v>
                </c:pt>
                <c:pt idx="97">
                  <c:v>41623</c:v>
                </c:pt>
                <c:pt idx="98">
                  <c:v>41624</c:v>
                </c:pt>
                <c:pt idx="99">
                  <c:v>41625</c:v>
                </c:pt>
                <c:pt idx="100">
                  <c:v>41626</c:v>
                </c:pt>
                <c:pt idx="101">
                  <c:v>41627</c:v>
                </c:pt>
                <c:pt idx="102">
                  <c:v>41628</c:v>
                </c:pt>
                <c:pt idx="103">
                  <c:v>41629</c:v>
                </c:pt>
                <c:pt idx="104">
                  <c:v>41630</c:v>
                </c:pt>
                <c:pt idx="105">
                  <c:v>41631</c:v>
                </c:pt>
                <c:pt idx="106">
                  <c:v>41632</c:v>
                </c:pt>
                <c:pt idx="107">
                  <c:v>41633</c:v>
                </c:pt>
                <c:pt idx="108">
                  <c:v>41634</c:v>
                </c:pt>
                <c:pt idx="109">
                  <c:v>41635</c:v>
                </c:pt>
                <c:pt idx="110">
                  <c:v>41636</c:v>
                </c:pt>
                <c:pt idx="111">
                  <c:v>41637</c:v>
                </c:pt>
                <c:pt idx="112">
                  <c:v>41638</c:v>
                </c:pt>
                <c:pt idx="113">
                  <c:v>41639</c:v>
                </c:pt>
                <c:pt idx="114">
                  <c:v>41640</c:v>
                </c:pt>
                <c:pt idx="115">
                  <c:v>41641</c:v>
                </c:pt>
                <c:pt idx="116">
                  <c:v>41642</c:v>
                </c:pt>
                <c:pt idx="117">
                  <c:v>41643</c:v>
                </c:pt>
                <c:pt idx="118">
                  <c:v>41644</c:v>
                </c:pt>
                <c:pt idx="119">
                  <c:v>41645</c:v>
                </c:pt>
                <c:pt idx="120">
                  <c:v>41646</c:v>
                </c:pt>
                <c:pt idx="121">
                  <c:v>41647</c:v>
                </c:pt>
                <c:pt idx="122">
                  <c:v>41648</c:v>
                </c:pt>
                <c:pt idx="123">
                  <c:v>41649</c:v>
                </c:pt>
                <c:pt idx="124">
                  <c:v>41650</c:v>
                </c:pt>
                <c:pt idx="125">
                  <c:v>41651</c:v>
                </c:pt>
                <c:pt idx="126">
                  <c:v>41652</c:v>
                </c:pt>
                <c:pt idx="127">
                  <c:v>41653</c:v>
                </c:pt>
                <c:pt idx="128">
                  <c:v>41654</c:v>
                </c:pt>
                <c:pt idx="129">
                  <c:v>41655</c:v>
                </c:pt>
                <c:pt idx="130">
                  <c:v>41656</c:v>
                </c:pt>
                <c:pt idx="131">
                  <c:v>41657</c:v>
                </c:pt>
                <c:pt idx="132">
                  <c:v>41658</c:v>
                </c:pt>
                <c:pt idx="133">
                  <c:v>41659</c:v>
                </c:pt>
                <c:pt idx="134">
                  <c:v>41660</c:v>
                </c:pt>
                <c:pt idx="135">
                  <c:v>41661</c:v>
                </c:pt>
                <c:pt idx="136">
                  <c:v>41662</c:v>
                </c:pt>
                <c:pt idx="137">
                  <c:v>41663</c:v>
                </c:pt>
                <c:pt idx="138">
                  <c:v>41664</c:v>
                </c:pt>
                <c:pt idx="139">
                  <c:v>41665</c:v>
                </c:pt>
                <c:pt idx="140">
                  <c:v>41666</c:v>
                </c:pt>
                <c:pt idx="141">
                  <c:v>41667</c:v>
                </c:pt>
                <c:pt idx="142">
                  <c:v>41668</c:v>
                </c:pt>
                <c:pt idx="143">
                  <c:v>41669</c:v>
                </c:pt>
                <c:pt idx="144">
                  <c:v>41670</c:v>
                </c:pt>
                <c:pt idx="145">
                  <c:v>41671</c:v>
                </c:pt>
                <c:pt idx="146">
                  <c:v>41672</c:v>
                </c:pt>
                <c:pt idx="147">
                  <c:v>41673</c:v>
                </c:pt>
                <c:pt idx="148">
                  <c:v>41674</c:v>
                </c:pt>
                <c:pt idx="149">
                  <c:v>41675</c:v>
                </c:pt>
                <c:pt idx="150">
                  <c:v>41676</c:v>
                </c:pt>
                <c:pt idx="151">
                  <c:v>41677</c:v>
                </c:pt>
                <c:pt idx="152">
                  <c:v>41678</c:v>
                </c:pt>
                <c:pt idx="153">
                  <c:v>41679</c:v>
                </c:pt>
                <c:pt idx="154">
                  <c:v>41680</c:v>
                </c:pt>
                <c:pt idx="155">
                  <c:v>41681</c:v>
                </c:pt>
                <c:pt idx="156">
                  <c:v>41682</c:v>
                </c:pt>
                <c:pt idx="157">
                  <c:v>41683</c:v>
                </c:pt>
                <c:pt idx="158">
                  <c:v>41684</c:v>
                </c:pt>
                <c:pt idx="159">
                  <c:v>41685</c:v>
                </c:pt>
                <c:pt idx="160">
                  <c:v>41686</c:v>
                </c:pt>
                <c:pt idx="161">
                  <c:v>41687</c:v>
                </c:pt>
                <c:pt idx="162">
                  <c:v>41688</c:v>
                </c:pt>
                <c:pt idx="163">
                  <c:v>41689</c:v>
                </c:pt>
                <c:pt idx="164">
                  <c:v>41690</c:v>
                </c:pt>
                <c:pt idx="165">
                  <c:v>41691</c:v>
                </c:pt>
                <c:pt idx="166">
                  <c:v>41692</c:v>
                </c:pt>
                <c:pt idx="167">
                  <c:v>41693</c:v>
                </c:pt>
                <c:pt idx="168">
                  <c:v>41694</c:v>
                </c:pt>
                <c:pt idx="169">
                  <c:v>41695</c:v>
                </c:pt>
                <c:pt idx="170">
                  <c:v>41696</c:v>
                </c:pt>
                <c:pt idx="171">
                  <c:v>41697</c:v>
                </c:pt>
                <c:pt idx="172">
                  <c:v>41698</c:v>
                </c:pt>
                <c:pt idx="173">
                  <c:v>41699</c:v>
                </c:pt>
                <c:pt idx="174">
                  <c:v>41700</c:v>
                </c:pt>
                <c:pt idx="175">
                  <c:v>41701</c:v>
                </c:pt>
                <c:pt idx="176">
                  <c:v>41702</c:v>
                </c:pt>
                <c:pt idx="177">
                  <c:v>41703</c:v>
                </c:pt>
                <c:pt idx="178">
                  <c:v>41704</c:v>
                </c:pt>
                <c:pt idx="179">
                  <c:v>41705</c:v>
                </c:pt>
                <c:pt idx="180">
                  <c:v>41706</c:v>
                </c:pt>
                <c:pt idx="181">
                  <c:v>41707</c:v>
                </c:pt>
                <c:pt idx="182">
                  <c:v>41708</c:v>
                </c:pt>
                <c:pt idx="183">
                  <c:v>41709</c:v>
                </c:pt>
                <c:pt idx="184">
                  <c:v>41710</c:v>
                </c:pt>
                <c:pt idx="185">
                  <c:v>41711</c:v>
                </c:pt>
                <c:pt idx="186">
                  <c:v>41712</c:v>
                </c:pt>
                <c:pt idx="187">
                  <c:v>41713</c:v>
                </c:pt>
                <c:pt idx="188">
                  <c:v>41714</c:v>
                </c:pt>
                <c:pt idx="189">
                  <c:v>41715</c:v>
                </c:pt>
                <c:pt idx="190">
                  <c:v>41716</c:v>
                </c:pt>
                <c:pt idx="191">
                  <c:v>41717</c:v>
                </c:pt>
                <c:pt idx="192">
                  <c:v>41718</c:v>
                </c:pt>
                <c:pt idx="193">
                  <c:v>41719</c:v>
                </c:pt>
                <c:pt idx="194">
                  <c:v>41720</c:v>
                </c:pt>
                <c:pt idx="195">
                  <c:v>41721</c:v>
                </c:pt>
                <c:pt idx="196">
                  <c:v>41722</c:v>
                </c:pt>
                <c:pt idx="197">
                  <c:v>41723</c:v>
                </c:pt>
                <c:pt idx="198">
                  <c:v>41724</c:v>
                </c:pt>
                <c:pt idx="199">
                  <c:v>41725</c:v>
                </c:pt>
                <c:pt idx="200">
                  <c:v>41726</c:v>
                </c:pt>
                <c:pt idx="201">
                  <c:v>41727</c:v>
                </c:pt>
                <c:pt idx="202">
                  <c:v>41728</c:v>
                </c:pt>
                <c:pt idx="203">
                  <c:v>41729</c:v>
                </c:pt>
                <c:pt idx="204">
                  <c:v>41730</c:v>
                </c:pt>
                <c:pt idx="205">
                  <c:v>41731</c:v>
                </c:pt>
                <c:pt idx="206">
                  <c:v>41732</c:v>
                </c:pt>
                <c:pt idx="207">
                  <c:v>41733</c:v>
                </c:pt>
                <c:pt idx="208">
                  <c:v>41734</c:v>
                </c:pt>
                <c:pt idx="209">
                  <c:v>41735</c:v>
                </c:pt>
                <c:pt idx="210">
                  <c:v>41736</c:v>
                </c:pt>
                <c:pt idx="211">
                  <c:v>41737</c:v>
                </c:pt>
                <c:pt idx="212">
                  <c:v>41738</c:v>
                </c:pt>
                <c:pt idx="213">
                  <c:v>41739</c:v>
                </c:pt>
                <c:pt idx="214">
                  <c:v>41740</c:v>
                </c:pt>
                <c:pt idx="215">
                  <c:v>41741</c:v>
                </c:pt>
                <c:pt idx="216">
                  <c:v>41742</c:v>
                </c:pt>
                <c:pt idx="217">
                  <c:v>41743</c:v>
                </c:pt>
                <c:pt idx="218">
                  <c:v>41744</c:v>
                </c:pt>
                <c:pt idx="219">
                  <c:v>41745</c:v>
                </c:pt>
                <c:pt idx="220">
                  <c:v>41746</c:v>
                </c:pt>
                <c:pt idx="221">
                  <c:v>41747</c:v>
                </c:pt>
                <c:pt idx="222">
                  <c:v>41748</c:v>
                </c:pt>
                <c:pt idx="223">
                  <c:v>41749</c:v>
                </c:pt>
                <c:pt idx="224">
                  <c:v>41750</c:v>
                </c:pt>
                <c:pt idx="225">
                  <c:v>41751</c:v>
                </c:pt>
                <c:pt idx="226">
                  <c:v>41752</c:v>
                </c:pt>
                <c:pt idx="227">
                  <c:v>41753</c:v>
                </c:pt>
                <c:pt idx="228">
                  <c:v>41754</c:v>
                </c:pt>
                <c:pt idx="229">
                  <c:v>41755</c:v>
                </c:pt>
                <c:pt idx="230">
                  <c:v>41756</c:v>
                </c:pt>
                <c:pt idx="231">
                  <c:v>41757</c:v>
                </c:pt>
                <c:pt idx="232">
                  <c:v>41758</c:v>
                </c:pt>
                <c:pt idx="233">
                  <c:v>41759</c:v>
                </c:pt>
                <c:pt idx="234">
                  <c:v>41760</c:v>
                </c:pt>
                <c:pt idx="235">
                  <c:v>41761</c:v>
                </c:pt>
                <c:pt idx="236">
                  <c:v>41762</c:v>
                </c:pt>
                <c:pt idx="237">
                  <c:v>41763</c:v>
                </c:pt>
                <c:pt idx="238">
                  <c:v>41764</c:v>
                </c:pt>
                <c:pt idx="239">
                  <c:v>41765</c:v>
                </c:pt>
                <c:pt idx="240">
                  <c:v>41766</c:v>
                </c:pt>
                <c:pt idx="241">
                  <c:v>41767</c:v>
                </c:pt>
                <c:pt idx="242">
                  <c:v>41768</c:v>
                </c:pt>
                <c:pt idx="243">
                  <c:v>41769</c:v>
                </c:pt>
                <c:pt idx="244">
                  <c:v>41770</c:v>
                </c:pt>
                <c:pt idx="245">
                  <c:v>41771</c:v>
                </c:pt>
                <c:pt idx="246">
                  <c:v>41772</c:v>
                </c:pt>
                <c:pt idx="247">
                  <c:v>41773</c:v>
                </c:pt>
                <c:pt idx="248">
                  <c:v>41774</c:v>
                </c:pt>
                <c:pt idx="249">
                  <c:v>41775</c:v>
                </c:pt>
                <c:pt idx="250">
                  <c:v>41776</c:v>
                </c:pt>
                <c:pt idx="251">
                  <c:v>41777</c:v>
                </c:pt>
                <c:pt idx="252">
                  <c:v>41778</c:v>
                </c:pt>
                <c:pt idx="253">
                  <c:v>41779</c:v>
                </c:pt>
                <c:pt idx="254">
                  <c:v>41780</c:v>
                </c:pt>
                <c:pt idx="255">
                  <c:v>41781</c:v>
                </c:pt>
                <c:pt idx="256">
                  <c:v>41782</c:v>
                </c:pt>
                <c:pt idx="257">
                  <c:v>41783</c:v>
                </c:pt>
                <c:pt idx="258">
                  <c:v>41784</c:v>
                </c:pt>
                <c:pt idx="259">
                  <c:v>41785</c:v>
                </c:pt>
                <c:pt idx="260">
                  <c:v>41786</c:v>
                </c:pt>
                <c:pt idx="261">
                  <c:v>41787</c:v>
                </c:pt>
                <c:pt idx="262">
                  <c:v>41788</c:v>
                </c:pt>
                <c:pt idx="263">
                  <c:v>41789</c:v>
                </c:pt>
                <c:pt idx="264">
                  <c:v>41790</c:v>
                </c:pt>
                <c:pt idx="265">
                  <c:v>41791</c:v>
                </c:pt>
                <c:pt idx="266">
                  <c:v>41792</c:v>
                </c:pt>
                <c:pt idx="267">
                  <c:v>41793</c:v>
                </c:pt>
                <c:pt idx="268">
                  <c:v>41794</c:v>
                </c:pt>
                <c:pt idx="269">
                  <c:v>41795</c:v>
                </c:pt>
                <c:pt idx="270">
                  <c:v>41796</c:v>
                </c:pt>
                <c:pt idx="271">
                  <c:v>41797</c:v>
                </c:pt>
                <c:pt idx="272">
                  <c:v>41798</c:v>
                </c:pt>
                <c:pt idx="273">
                  <c:v>41799</c:v>
                </c:pt>
                <c:pt idx="274">
                  <c:v>41800</c:v>
                </c:pt>
                <c:pt idx="275">
                  <c:v>41801</c:v>
                </c:pt>
                <c:pt idx="276">
                  <c:v>41802</c:v>
                </c:pt>
                <c:pt idx="277">
                  <c:v>41803</c:v>
                </c:pt>
                <c:pt idx="278">
                  <c:v>41804</c:v>
                </c:pt>
                <c:pt idx="279">
                  <c:v>41805</c:v>
                </c:pt>
                <c:pt idx="280">
                  <c:v>41806</c:v>
                </c:pt>
                <c:pt idx="281">
                  <c:v>41807</c:v>
                </c:pt>
                <c:pt idx="282">
                  <c:v>41808</c:v>
                </c:pt>
                <c:pt idx="283">
                  <c:v>41809</c:v>
                </c:pt>
                <c:pt idx="284">
                  <c:v>41810</c:v>
                </c:pt>
                <c:pt idx="285">
                  <c:v>41811</c:v>
                </c:pt>
                <c:pt idx="286">
                  <c:v>41812</c:v>
                </c:pt>
                <c:pt idx="287">
                  <c:v>41813</c:v>
                </c:pt>
                <c:pt idx="288">
                  <c:v>41814</c:v>
                </c:pt>
                <c:pt idx="289">
                  <c:v>41815</c:v>
                </c:pt>
                <c:pt idx="290">
                  <c:v>41816</c:v>
                </c:pt>
                <c:pt idx="291">
                  <c:v>41817</c:v>
                </c:pt>
                <c:pt idx="292">
                  <c:v>41818</c:v>
                </c:pt>
                <c:pt idx="293">
                  <c:v>41819</c:v>
                </c:pt>
                <c:pt idx="294">
                  <c:v>41820</c:v>
                </c:pt>
                <c:pt idx="295">
                  <c:v>41821</c:v>
                </c:pt>
                <c:pt idx="296">
                  <c:v>41822</c:v>
                </c:pt>
                <c:pt idx="297">
                  <c:v>41823</c:v>
                </c:pt>
                <c:pt idx="298">
                  <c:v>41824</c:v>
                </c:pt>
                <c:pt idx="299">
                  <c:v>41825</c:v>
                </c:pt>
                <c:pt idx="300">
                  <c:v>41826</c:v>
                </c:pt>
                <c:pt idx="301">
                  <c:v>41827</c:v>
                </c:pt>
                <c:pt idx="302">
                  <c:v>41828</c:v>
                </c:pt>
                <c:pt idx="303">
                  <c:v>41829</c:v>
                </c:pt>
                <c:pt idx="304">
                  <c:v>41830</c:v>
                </c:pt>
                <c:pt idx="305">
                  <c:v>41831</c:v>
                </c:pt>
                <c:pt idx="306">
                  <c:v>41832</c:v>
                </c:pt>
                <c:pt idx="307">
                  <c:v>41833</c:v>
                </c:pt>
                <c:pt idx="308">
                  <c:v>41834</c:v>
                </c:pt>
                <c:pt idx="309">
                  <c:v>41835</c:v>
                </c:pt>
                <c:pt idx="310">
                  <c:v>41836</c:v>
                </c:pt>
                <c:pt idx="311">
                  <c:v>41837</c:v>
                </c:pt>
                <c:pt idx="312">
                  <c:v>41838</c:v>
                </c:pt>
                <c:pt idx="313">
                  <c:v>41839</c:v>
                </c:pt>
                <c:pt idx="314">
                  <c:v>41840</c:v>
                </c:pt>
                <c:pt idx="315">
                  <c:v>41841</c:v>
                </c:pt>
                <c:pt idx="316">
                  <c:v>41842</c:v>
                </c:pt>
                <c:pt idx="317">
                  <c:v>41843</c:v>
                </c:pt>
                <c:pt idx="318">
                  <c:v>41844</c:v>
                </c:pt>
                <c:pt idx="319">
                  <c:v>41845</c:v>
                </c:pt>
                <c:pt idx="320">
                  <c:v>41846</c:v>
                </c:pt>
                <c:pt idx="321">
                  <c:v>41847</c:v>
                </c:pt>
                <c:pt idx="322">
                  <c:v>41848</c:v>
                </c:pt>
                <c:pt idx="323">
                  <c:v>41849</c:v>
                </c:pt>
                <c:pt idx="324">
                  <c:v>41850</c:v>
                </c:pt>
                <c:pt idx="325">
                  <c:v>41851</c:v>
                </c:pt>
                <c:pt idx="326">
                  <c:v>41852</c:v>
                </c:pt>
                <c:pt idx="327">
                  <c:v>41853</c:v>
                </c:pt>
                <c:pt idx="328">
                  <c:v>41854</c:v>
                </c:pt>
                <c:pt idx="329">
                  <c:v>41855</c:v>
                </c:pt>
                <c:pt idx="330">
                  <c:v>41856</c:v>
                </c:pt>
                <c:pt idx="331">
                  <c:v>41857</c:v>
                </c:pt>
                <c:pt idx="332">
                  <c:v>41858</c:v>
                </c:pt>
                <c:pt idx="333">
                  <c:v>41859</c:v>
                </c:pt>
                <c:pt idx="334">
                  <c:v>41860</c:v>
                </c:pt>
                <c:pt idx="335">
                  <c:v>41861</c:v>
                </c:pt>
                <c:pt idx="336">
                  <c:v>41862</c:v>
                </c:pt>
                <c:pt idx="337">
                  <c:v>41863</c:v>
                </c:pt>
                <c:pt idx="338">
                  <c:v>41864</c:v>
                </c:pt>
                <c:pt idx="339">
                  <c:v>41865</c:v>
                </c:pt>
                <c:pt idx="340">
                  <c:v>41866</c:v>
                </c:pt>
                <c:pt idx="341">
                  <c:v>41867</c:v>
                </c:pt>
                <c:pt idx="342">
                  <c:v>41868</c:v>
                </c:pt>
                <c:pt idx="343">
                  <c:v>41869</c:v>
                </c:pt>
                <c:pt idx="344">
                  <c:v>41870</c:v>
                </c:pt>
                <c:pt idx="345">
                  <c:v>41871</c:v>
                </c:pt>
                <c:pt idx="346">
                  <c:v>41872</c:v>
                </c:pt>
                <c:pt idx="347">
                  <c:v>41873</c:v>
                </c:pt>
                <c:pt idx="348">
                  <c:v>41874</c:v>
                </c:pt>
                <c:pt idx="349">
                  <c:v>41875</c:v>
                </c:pt>
                <c:pt idx="350">
                  <c:v>41876</c:v>
                </c:pt>
                <c:pt idx="351">
                  <c:v>41877</c:v>
                </c:pt>
                <c:pt idx="352">
                  <c:v>41878</c:v>
                </c:pt>
                <c:pt idx="353">
                  <c:v>41879</c:v>
                </c:pt>
                <c:pt idx="354">
                  <c:v>41880</c:v>
                </c:pt>
                <c:pt idx="355">
                  <c:v>41881</c:v>
                </c:pt>
                <c:pt idx="356">
                  <c:v>41882</c:v>
                </c:pt>
                <c:pt idx="357">
                  <c:v>41883</c:v>
                </c:pt>
                <c:pt idx="358">
                  <c:v>41884</c:v>
                </c:pt>
                <c:pt idx="359">
                  <c:v>41885</c:v>
                </c:pt>
                <c:pt idx="360">
                  <c:v>41886</c:v>
                </c:pt>
                <c:pt idx="361">
                  <c:v>41887</c:v>
                </c:pt>
                <c:pt idx="362">
                  <c:v>41888</c:v>
                </c:pt>
                <c:pt idx="363">
                  <c:v>41889</c:v>
                </c:pt>
                <c:pt idx="364">
                  <c:v>41890</c:v>
                </c:pt>
                <c:pt idx="365">
                  <c:v>41891</c:v>
                </c:pt>
                <c:pt idx="366">
                  <c:v>41892</c:v>
                </c:pt>
                <c:pt idx="367">
                  <c:v>41893</c:v>
                </c:pt>
                <c:pt idx="368">
                  <c:v>41894</c:v>
                </c:pt>
                <c:pt idx="369">
                  <c:v>41895</c:v>
                </c:pt>
                <c:pt idx="370">
                  <c:v>41896</c:v>
                </c:pt>
                <c:pt idx="371">
                  <c:v>41897</c:v>
                </c:pt>
                <c:pt idx="372">
                  <c:v>41898</c:v>
                </c:pt>
                <c:pt idx="373">
                  <c:v>41899</c:v>
                </c:pt>
                <c:pt idx="374">
                  <c:v>41900</c:v>
                </c:pt>
                <c:pt idx="375">
                  <c:v>41901</c:v>
                </c:pt>
                <c:pt idx="376">
                  <c:v>41902</c:v>
                </c:pt>
                <c:pt idx="377">
                  <c:v>41903</c:v>
                </c:pt>
                <c:pt idx="378">
                  <c:v>41904</c:v>
                </c:pt>
                <c:pt idx="379">
                  <c:v>41905</c:v>
                </c:pt>
                <c:pt idx="380">
                  <c:v>41906</c:v>
                </c:pt>
                <c:pt idx="381">
                  <c:v>41907</c:v>
                </c:pt>
                <c:pt idx="382">
                  <c:v>41908</c:v>
                </c:pt>
                <c:pt idx="383">
                  <c:v>41909</c:v>
                </c:pt>
                <c:pt idx="384">
                  <c:v>41910</c:v>
                </c:pt>
                <c:pt idx="385">
                  <c:v>41911</c:v>
                </c:pt>
                <c:pt idx="386">
                  <c:v>41912</c:v>
                </c:pt>
                <c:pt idx="387">
                  <c:v>41913</c:v>
                </c:pt>
                <c:pt idx="388">
                  <c:v>41914</c:v>
                </c:pt>
                <c:pt idx="389">
                  <c:v>41915</c:v>
                </c:pt>
                <c:pt idx="390">
                  <c:v>41916</c:v>
                </c:pt>
                <c:pt idx="391">
                  <c:v>41917</c:v>
                </c:pt>
                <c:pt idx="392">
                  <c:v>41918</c:v>
                </c:pt>
                <c:pt idx="393">
                  <c:v>41919</c:v>
                </c:pt>
                <c:pt idx="394">
                  <c:v>41920</c:v>
                </c:pt>
                <c:pt idx="395">
                  <c:v>41921</c:v>
                </c:pt>
                <c:pt idx="396">
                  <c:v>41922</c:v>
                </c:pt>
                <c:pt idx="397">
                  <c:v>41923</c:v>
                </c:pt>
                <c:pt idx="398">
                  <c:v>41924</c:v>
                </c:pt>
                <c:pt idx="399">
                  <c:v>41925</c:v>
                </c:pt>
                <c:pt idx="400">
                  <c:v>41926</c:v>
                </c:pt>
                <c:pt idx="401">
                  <c:v>41927</c:v>
                </c:pt>
                <c:pt idx="402">
                  <c:v>41928</c:v>
                </c:pt>
                <c:pt idx="403">
                  <c:v>41929</c:v>
                </c:pt>
                <c:pt idx="404">
                  <c:v>41930</c:v>
                </c:pt>
                <c:pt idx="405">
                  <c:v>41931</c:v>
                </c:pt>
                <c:pt idx="406">
                  <c:v>41932</c:v>
                </c:pt>
                <c:pt idx="407">
                  <c:v>41933</c:v>
                </c:pt>
                <c:pt idx="408">
                  <c:v>41934</c:v>
                </c:pt>
                <c:pt idx="409">
                  <c:v>41935</c:v>
                </c:pt>
                <c:pt idx="410">
                  <c:v>41936</c:v>
                </c:pt>
                <c:pt idx="411">
                  <c:v>41937</c:v>
                </c:pt>
                <c:pt idx="412">
                  <c:v>41938</c:v>
                </c:pt>
                <c:pt idx="413">
                  <c:v>41939</c:v>
                </c:pt>
                <c:pt idx="414">
                  <c:v>41940</c:v>
                </c:pt>
                <c:pt idx="415">
                  <c:v>41941</c:v>
                </c:pt>
                <c:pt idx="416">
                  <c:v>41942</c:v>
                </c:pt>
                <c:pt idx="417">
                  <c:v>41943</c:v>
                </c:pt>
                <c:pt idx="418">
                  <c:v>41944</c:v>
                </c:pt>
                <c:pt idx="419">
                  <c:v>41945</c:v>
                </c:pt>
                <c:pt idx="420">
                  <c:v>41946</c:v>
                </c:pt>
                <c:pt idx="421">
                  <c:v>41947</c:v>
                </c:pt>
                <c:pt idx="422">
                  <c:v>41948</c:v>
                </c:pt>
                <c:pt idx="423">
                  <c:v>41949</c:v>
                </c:pt>
                <c:pt idx="424">
                  <c:v>41950</c:v>
                </c:pt>
                <c:pt idx="425">
                  <c:v>41951</c:v>
                </c:pt>
                <c:pt idx="426">
                  <c:v>41952</c:v>
                </c:pt>
                <c:pt idx="427">
                  <c:v>41953</c:v>
                </c:pt>
                <c:pt idx="428">
                  <c:v>41954</c:v>
                </c:pt>
                <c:pt idx="429">
                  <c:v>41955</c:v>
                </c:pt>
                <c:pt idx="430">
                  <c:v>41956</c:v>
                </c:pt>
                <c:pt idx="431">
                  <c:v>41957</c:v>
                </c:pt>
                <c:pt idx="432">
                  <c:v>41958</c:v>
                </c:pt>
                <c:pt idx="433">
                  <c:v>41959</c:v>
                </c:pt>
                <c:pt idx="434">
                  <c:v>41960</c:v>
                </c:pt>
                <c:pt idx="435">
                  <c:v>41961</c:v>
                </c:pt>
                <c:pt idx="436">
                  <c:v>41962</c:v>
                </c:pt>
                <c:pt idx="437">
                  <c:v>41963</c:v>
                </c:pt>
                <c:pt idx="438">
                  <c:v>41964</c:v>
                </c:pt>
                <c:pt idx="439">
                  <c:v>41965</c:v>
                </c:pt>
                <c:pt idx="440">
                  <c:v>41966</c:v>
                </c:pt>
                <c:pt idx="441">
                  <c:v>41967</c:v>
                </c:pt>
                <c:pt idx="442">
                  <c:v>41968</c:v>
                </c:pt>
                <c:pt idx="443">
                  <c:v>41969</c:v>
                </c:pt>
                <c:pt idx="444">
                  <c:v>41970</c:v>
                </c:pt>
                <c:pt idx="445">
                  <c:v>41971</c:v>
                </c:pt>
                <c:pt idx="446">
                  <c:v>41972</c:v>
                </c:pt>
                <c:pt idx="447">
                  <c:v>41973</c:v>
                </c:pt>
                <c:pt idx="448">
                  <c:v>41974</c:v>
                </c:pt>
                <c:pt idx="449">
                  <c:v>41975</c:v>
                </c:pt>
                <c:pt idx="450">
                  <c:v>41976</c:v>
                </c:pt>
                <c:pt idx="451">
                  <c:v>41977</c:v>
                </c:pt>
                <c:pt idx="452">
                  <c:v>41978</c:v>
                </c:pt>
                <c:pt idx="453">
                  <c:v>41979</c:v>
                </c:pt>
                <c:pt idx="454">
                  <c:v>41980</c:v>
                </c:pt>
                <c:pt idx="455">
                  <c:v>41981</c:v>
                </c:pt>
                <c:pt idx="456">
                  <c:v>41982</c:v>
                </c:pt>
                <c:pt idx="457">
                  <c:v>41983</c:v>
                </c:pt>
                <c:pt idx="458">
                  <c:v>41984</c:v>
                </c:pt>
                <c:pt idx="459">
                  <c:v>41985</c:v>
                </c:pt>
                <c:pt idx="460">
                  <c:v>41986</c:v>
                </c:pt>
                <c:pt idx="461">
                  <c:v>41987</c:v>
                </c:pt>
                <c:pt idx="462">
                  <c:v>41988</c:v>
                </c:pt>
                <c:pt idx="463">
                  <c:v>41989</c:v>
                </c:pt>
                <c:pt idx="464">
                  <c:v>41990</c:v>
                </c:pt>
                <c:pt idx="465">
                  <c:v>41991</c:v>
                </c:pt>
                <c:pt idx="466">
                  <c:v>41992</c:v>
                </c:pt>
                <c:pt idx="467">
                  <c:v>41993</c:v>
                </c:pt>
                <c:pt idx="468">
                  <c:v>41994</c:v>
                </c:pt>
                <c:pt idx="469">
                  <c:v>41995</c:v>
                </c:pt>
                <c:pt idx="470">
                  <c:v>41996</c:v>
                </c:pt>
                <c:pt idx="471">
                  <c:v>41997</c:v>
                </c:pt>
                <c:pt idx="472">
                  <c:v>41998</c:v>
                </c:pt>
                <c:pt idx="473">
                  <c:v>41999</c:v>
                </c:pt>
                <c:pt idx="474">
                  <c:v>42000</c:v>
                </c:pt>
                <c:pt idx="475">
                  <c:v>42001</c:v>
                </c:pt>
                <c:pt idx="476">
                  <c:v>42002</c:v>
                </c:pt>
                <c:pt idx="477">
                  <c:v>42003</c:v>
                </c:pt>
                <c:pt idx="478">
                  <c:v>42004</c:v>
                </c:pt>
                <c:pt idx="479">
                  <c:v>42005</c:v>
                </c:pt>
                <c:pt idx="480">
                  <c:v>42006</c:v>
                </c:pt>
                <c:pt idx="481">
                  <c:v>42007</c:v>
                </c:pt>
                <c:pt idx="482">
                  <c:v>42008</c:v>
                </c:pt>
                <c:pt idx="483">
                  <c:v>42009</c:v>
                </c:pt>
                <c:pt idx="484">
                  <c:v>42010</c:v>
                </c:pt>
                <c:pt idx="485">
                  <c:v>42011</c:v>
                </c:pt>
                <c:pt idx="486">
                  <c:v>42012</c:v>
                </c:pt>
                <c:pt idx="487">
                  <c:v>42013</c:v>
                </c:pt>
                <c:pt idx="488">
                  <c:v>42014</c:v>
                </c:pt>
                <c:pt idx="489">
                  <c:v>42015</c:v>
                </c:pt>
                <c:pt idx="490">
                  <c:v>42016</c:v>
                </c:pt>
                <c:pt idx="491">
                  <c:v>42017</c:v>
                </c:pt>
                <c:pt idx="492">
                  <c:v>42018</c:v>
                </c:pt>
                <c:pt idx="493">
                  <c:v>42019</c:v>
                </c:pt>
                <c:pt idx="494">
                  <c:v>42020</c:v>
                </c:pt>
                <c:pt idx="495">
                  <c:v>42021</c:v>
                </c:pt>
                <c:pt idx="496">
                  <c:v>42022</c:v>
                </c:pt>
                <c:pt idx="497">
                  <c:v>42023</c:v>
                </c:pt>
                <c:pt idx="498">
                  <c:v>42024</c:v>
                </c:pt>
                <c:pt idx="499">
                  <c:v>42025</c:v>
                </c:pt>
                <c:pt idx="500">
                  <c:v>42026</c:v>
                </c:pt>
                <c:pt idx="501">
                  <c:v>42027</c:v>
                </c:pt>
                <c:pt idx="502">
                  <c:v>42028</c:v>
                </c:pt>
                <c:pt idx="503">
                  <c:v>42029</c:v>
                </c:pt>
                <c:pt idx="504">
                  <c:v>42030</c:v>
                </c:pt>
                <c:pt idx="505">
                  <c:v>42031</c:v>
                </c:pt>
                <c:pt idx="506">
                  <c:v>42032</c:v>
                </c:pt>
                <c:pt idx="507">
                  <c:v>42033</c:v>
                </c:pt>
                <c:pt idx="508">
                  <c:v>42034</c:v>
                </c:pt>
                <c:pt idx="509">
                  <c:v>42035</c:v>
                </c:pt>
                <c:pt idx="510">
                  <c:v>42036</c:v>
                </c:pt>
                <c:pt idx="511">
                  <c:v>42037</c:v>
                </c:pt>
                <c:pt idx="512">
                  <c:v>42038</c:v>
                </c:pt>
                <c:pt idx="513">
                  <c:v>42039</c:v>
                </c:pt>
                <c:pt idx="514">
                  <c:v>42040</c:v>
                </c:pt>
                <c:pt idx="515">
                  <c:v>42041</c:v>
                </c:pt>
                <c:pt idx="516">
                  <c:v>42042</c:v>
                </c:pt>
                <c:pt idx="517">
                  <c:v>42043</c:v>
                </c:pt>
                <c:pt idx="518">
                  <c:v>42044</c:v>
                </c:pt>
                <c:pt idx="519">
                  <c:v>42045</c:v>
                </c:pt>
                <c:pt idx="520">
                  <c:v>42046</c:v>
                </c:pt>
                <c:pt idx="521">
                  <c:v>42047</c:v>
                </c:pt>
                <c:pt idx="522">
                  <c:v>42048</c:v>
                </c:pt>
                <c:pt idx="523">
                  <c:v>42049</c:v>
                </c:pt>
                <c:pt idx="524">
                  <c:v>42050</c:v>
                </c:pt>
                <c:pt idx="525">
                  <c:v>42051</c:v>
                </c:pt>
                <c:pt idx="526">
                  <c:v>42052</c:v>
                </c:pt>
                <c:pt idx="527">
                  <c:v>42053</c:v>
                </c:pt>
                <c:pt idx="528">
                  <c:v>42054</c:v>
                </c:pt>
                <c:pt idx="529">
                  <c:v>42055</c:v>
                </c:pt>
                <c:pt idx="530">
                  <c:v>42056</c:v>
                </c:pt>
                <c:pt idx="531">
                  <c:v>42057</c:v>
                </c:pt>
                <c:pt idx="532">
                  <c:v>42058</c:v>
                </c:pt>
                <c:pt idx="533">
                  <c:v>42059</c:v>
                </c:pt>
                <c:pt idx="534">
                  <c:v>42060</c:v>
                </c:pt>
                <c:pt idx="535">
                  <c:v>42061</c:v>
                </c:pt>
                <c:pt idx="536">
                  <c:v>42062</c:v>
                </c:pt>
                <c:pt idx="537">
                  <c:v>42063</c:v>
                </c:pt>
                <c:pt idx="538">
                  <c:v>42064</c:v>
                </c:pt>
                <c:pt idx="539">
                  <c:v>42065</c:v>
                </c:pt>
                <c:pt idx="540">
                  <c:v>42066</c:v>
                </c:pt>
                <c:pt idx="541">
                  <c:v>42067</c:v>
                </c:pt>
                <c:pt idx="542">
                  <c:v>42068</c:v>
                </c:pt>
                <c:pt idx="543">
                  <c:v>42069</c:v>
                </c:pt>
                <c:pt idx="544">
                  <c:v>42070</c:v>
                </c:pt>
                <c:pt idx="545">
                  <c:v>42071</c:v>
                </c:pt>
                <c:pt idx="546">
                  <c:v>42072</c:v>
                </c:pt>
                <c:pt idx="547">
                  <c:v>42073</c:v>
                </c:pt>
                <c:pt idx="548">
                  <c:v>42074</c:v>
                </c:pt>
                <c:pt idx="549">
                  <c:v>42075</c:v>
                </c:pt>
                <c:pt idx="550">
                  <c:v>42076</c:v>
                </c:pt>
                <c:pt idx="551">
                  <c:v>42077</c:v>
                </c:pt>
                <c:pt idx="552">
                  <c:v>42078</c:v>
                </c:pt>
                <c:pt idx="553">
                  <c:v>42079</c:v>
                </c:pt>
                <c:pt idx="554">
                  <c:v>42080</c:v>
                </c:pt>
                <c:pt idx="555">
                  <c:v>42081</c:v>
                </c:pt>
                <c:pt idx="556">
                  <c:v>42082</c:v>
                </c:pt>
                <c:pt idx="557">
                  <c:v>42083</c:v>
                </c:pt>
                <c:pt idx="558">
                  <c:v>42084</c:v>
                </c:pt>
                <c:pt idx="559">
                  <c:v>42085</c:v>
                </c:pt>
                <c:pt idx="560">
                  <c:v>42086</c:v>
                </c:pt>
                <c:pt idx="561">
                  <c:v>42087</c:v>
                </c:pt>
                <c:pt idx="562">
                  <c:v>42088</c:v>
                </c:pt>
                <c:pt idx="563">
                  <c:v>42089</c:v>
                </c:pt>
                <c:pt idx="564">
                  <c:v>42090</c:v>
                </c:pt>
                <c:pt idx="565">
                  <c:v>42091</c:v>
                </c:pt>
                <c:pt idx="566">
                  <c:v>42092</c:v>
                </c:pt>
                <c:pt idx="567">
                  <c:v>42093</c:v>
                </c:pt>
                <c:pt idx="568">
                  <c:v>42094</c:v>
                </c:pt>
                <c:pt idx="569">
                  <c:v>42095</c:v>
                </c:pt>
                <c:pt idx="570">
                  <c:v>42096</c:v>
                </c:pt>
                <c:pt idx="571">
                  <c:v>42097</c:v>
                </c:pt>
                <c:pt idx="572">
                  <c:v>42098</c:v>
                </c:pt>
                <c:pt idx="573">
                  <c:v>42099</c:v>
                </c:pt>
                <c:pt idx="574">
                  <c:v>42100</c:v>
                </c:pt>
                <c:pt idx="575">
                  <c:v>42101</c:v>
                </c:pt>
                <c:pt idx="576">
                  <c:v>42102</c:v>
                </c:pt>
                <c:pt idx="577">
                  <c:v>42103</c:v>
                </c:pt>
                <c:pt idx="578">
                  <c:v>42104</c:v>
                </c:pt>
                <c:pt idx="579">
                  <c:v>42105</c:v>
                </c:pt>
                <c:pt idx="580">
                  <c:v>42106</c:v>
                </c:pt>
                <c:pt idx="581">
                  <c:v>42107</c:v>
                </c:pt>
                <c:pt idx="582">
                  <c:v>42108</c:v>
                </c:pt>
                <c:pt idx="583">
                  <c:v>42109</c:v>
                </c:pt>
                <c:pt idx="584">
                  <c:v>42110</c:v>
                </c:pt>
                <c:pt idx="585">
                  <c:v>42111</c:v>
                </c:pt>
                <c:pt idx="586">
                  <c:v>42112</c:v>
                </c:pt>
                <c:pt idx="587">
                  <c:v>42113</c:v>
                </c:pt>
                <c:pt idx="588">
                  <c:v>42114</c:v>
                </c:pt>
                <c:pt idx="589">
                  <c:v>42115</c:v>
                </c:pt>
                <c:pt idx="590">
                  <c:v>42116</c:v>
                </c:pt>
                <c:pt idx="591">
                  <c:v>42117</c:v>
                </c:pt>
                <c:pt idx="592">
                  <c:v>42118</c:v>
                </c:pt>
                <c:pt idx="593">
                  <c:v>42119</c:v>
                </c:pt>
                <c:pt idx="594">
                  <c:v>42120</c:v>
                </c:pt>
                <c:pt idx="595">
                  <c:v>42121</c:v>
                </c:pt>
                <c:pt idx="596">
                  <c:v>42122</c:v>
                </c:pt>
                <c:pt idx="597">
                  <c:v>42123</c:v>
                </c:pt>
                <c:pt idx="598">
                  <c:v>42124</c:v>
                </c:pt>
                <c:pt idx="599">
                  <c:v>42125</c:v>
                </c:pt>
                <c:pt idx="600">
                  <c:v>42126</c:v>
                </c:pt>
                <c:pt idx="601">
                  <c:v>42127</c:v>
                </c:pt>
                <c:pt idx="602">
                  <c:v>42128</c:v>
                </c:pt>
                <c:pt idx="603">
                  <c:v>42129</c:v>
                </c:pt>
                <c:pt idx="604">
                  <c:v>42130</c:v>
                </c:pt>
                <c:pt idx="605">
                  <c:v>42131</c:v>
                </c:pt>
                <c:pt idx="606">
                  <c:v>42132</c:v>
                </c:pt>
                <c:pt idx="607">
                  <c:v>42133</c:v>
                </c:pt>
                <c:pt idx="608">
                  <c:v>42134</c:v>
                </c:pt>
                <c:pt idx="609">
                  <c:v>42135</c:v>
                </c:pt>
                <c:pt idx="610">
                  <c:v>42136</c:v>
                </c:pt>
                <c:pt idx="611">
                  <c:v>42137</c:v>
                </c:pt>
                <c:pt idx="612">
                  <c:v>42138</c:v>
                </c:pt>
                <c:pt idx="613">
                  <c:v>42139</c:v>
                </c:pt>
                <c:pt idx="614">
                  <c:v>42140</c:v>
                </c:pt>
                <c:pt idx="615">
                  <c:v>42141</c:v>
                </c:pt>
                <c:pt idx="616">
                  <c:v>42142</c:v>
                </c:pt>
                <c:pt idx="617">
                  <c:v>42143</c:v>
                </c:pt>
                <c:pt idx="618">
                  <c:v>42144</c:v>
                </c:pt>
                <c:pt idx="619">
                  <c:v>42145</c:v>
                </c:pt>
                <c:pt idx="620">
                  <c:v>42146</c:v>
                </c:pt>
                <c:pt idx="621">
                  <c:v>42147</c:v>
                </c:pt>
                <c:pt idx="622">
                  <c:v>42148</c:v>
                </c:pt>
                <c:pt idx="623">
                  <c:v>42149</c:v>
                </c:pt>
                <c:pt idx="624">
                  <c:v>42150</c:v>
                </c:pt>
                <c:pt idx="625">
                  <c:v>42151</c:v>
                </c:pt>
                <c:pt idx="626">
                  <c:v>42152</c:v>
                </c:pt>
                <c:pt idx="627">
                  <c:v>42153</c:v>
                </c:pt>
                <c:pt idx="628">
                  <c:v>42154</c:v>
                </c:pt>
                <c:pt idx="629">
                  <c:v>42155</c:v>
                </c:pt>
                <c:pt idx="630">
                  <c:v>42156</c:v>
                </c:pt>
                <c:pt idx="631">
                  <c:v>42157</c:v>
                </c:pt>
                <c:pt idx="632">
                  <c:v>42158</c:v>
                </c:pt>
                <c:pt idx="633">
                  <c:v>42159</c:v>
                </c:pt>
                <c:pt idx="634">
                  <c:v>42160</c:v>
                </c:pt>
                <c:pt idx="635">
                  <c:v>42161</c:v>
                </c:pt>
                <c:pt idx="636">
                  <c:v>42162</c:v>
                </c:pt>
                <c:pt idx="637">
                  <c:v>42163</c:v>
                </c:pt>
                <c:pt idx="638">
                  <c:v>42164</c:v>
                </c:pt>
                <c:pt idx="639">
                  <c:v>42165</c:v>
                </c:pt>
                <c:pt idx="640">
                  <c:v>42166</c:v>
                </c:pt>
                <c:pt idx="641">
                  <c:v>42167</c:v>
                </c:pt>
                <c:pt idx="642">
                  <c:v>42168</c:v>
                </c:pt>
                <c:pt idx="643">
                  <c:v>42169</c:v>
                </c:pt>
                <c:pt idx="644">
                  <c:v>42170</c:v>
                </c:pt>
                <c:pt idx="645">
                  <c:v>42171</c:v>
                </c:pt>
                <c:pt idx="646">
                  <c:v>42172</c:v>
                </c:pt>
                <c:pt idx="647">
                  <c:v>42173</c:v>
                </c:pt>
                <c:pt idx="648">
                  <c:v>42174</c:v>
                </c:pt>
                <c:pt idx="649">
                  <c:v>42175</c:v>
                </c:pt>
                <c:pt idx="650">
                  <c:v>42176</c:v>
                </c:pt>
                <c:pt idx="651">
                  <c:v>42177</c:v>
                </c:pt>
                <c:pt idx="652">
                  <c:v>42178</c:v>
                </c:pt>
                <c:pt idx="653">
                  <c:v>42179</c:v>
                </c:pt>
                <c:pt idx="654">
                  <c:v>42180</c:v>
                </c:pt>
                <c:pt idx="655">
                  <c:v>42181</c:v>
                </c:pt>
                <c:pt idx="656">
                  <c:v>42182</c:v>
                </c:pt>
                <c:pt idx="657">
                  <c:v>42183</c:v>
                </c:pt>
                <c:pt idx="658">
                  <c:v>42184</c:v>
                </c:pt>
                <c:pt idx="659">
                  <c:v>42185</c:v>
                </c:pt>
                <c:pt idx="660">
                  <c:v>42186</c:v>
                </c:pt>
                <c:pt idx="661">
                  <c:v>42187</c:v>
                </c:pt>
                <c:pt idx="662">
                  <c:v>42188</c:v>
                </c:pt>
                <c:pt idx="663">
                  <c:v>42189</c:v>
                </c:pt>
                <c:pt idx="664">
                  <c:v>42190</c:v>
                </c:pt>
                <c:pt idx="665">
                  <c:v>42191</c:v>
                </c:pt>
                <c:pt idx="666">
                  <c:v>42192</c:v>
                </c:pt>
                <c:pt idx="667">
                  <c:v>42193</c:v>
                </c:pt>
                <c:pt idx="668">
                  <c:v>42194</c:v>
                </c:pt>
                <c:pt idx="669">
                  <c:v>42195</c:v>
                </c:pt>
                <c:pt idx="670">
                  <c:v>42196</c:v>
                </c:pt>
                <c:pt idx="671">
                  <c:v>42197</c:v>
                </c:pt>
                <c:pt idx="672">
                  <c:v>42198</c:v>
                </c:pt>
                <c:pt idx="673">
                  <c:v>42199</c:v>
                </c:pt>
                <c:pt idx="674">
                  <c:v>42200</c:v>
                </c:pt>
                <c:pt idx="675">
                  <c:v>42201</c:v>
                </c:pt>
                <c:pt idx="676">
                  <c:v>42202</c:v>
                </c:pt>
                <c:pt idx="677">
                  <c:v>42203</c:v>
                </c:pt>
                <c:pt idx="678">
                  <c:v>42204</c:v>
                </c:pt>
                <c:pt idx="679">
                  <c:v>42205</c:v>
                </c:pt>
                <c:pt idx="680">
                  <c:v>42206</c:v>
                </c:pt>
                <c:pt idx="681">
                  <c:v>42207</c:v>
                </c:pt>
                <c:pt idx="682">
                  <c:v>42208</c:v>
                </c:pt>
                <c:pt idx="683">
                  <c:v>42209</c:v>
                </c:pt>
                <c:pt idx="684">
                  <c:v>42210</c:v>
                </c:pt>
                <c:pt idx="685">
                  <c:v>42211</c:v>
                </c:pt>
                <c:pt idx="686">
                  <c:v>42212</c:v>
                </c:pt>
                <c:pt idx="687">
                  <c:v>42213</c:v>
                </c:pt>
                <c:pt idx="688">
                  <c:v>42214</c:v>
                </c:pt>
                <c:pt idx="689">
                  <c:v>42215</c:v>
                </c:pt>
                <c:pt idx="690">
                  <c:v>42216</c:v>
                </c:pt>
                <c:pt idx="691">
                  <c:v>42217</c:v>
                </c:pt>
                <c:pt idx="692">
                  <c:v>42218</c:v>
                </c:pt>
                <c:pt idx="693">
                  <c:v>42219</c:v>
                </c:pt>
                <c:pt idx="694">
                  <c:v>42220</c:v>
                </c:pt>
                <c:pt idx="695">
                  <c:v>42221</c:v>
                </c:pt>
                <c:pt idx="696">
                  <c:v>42222</c:v>
                </c:pt>
                <c:pt idx="697">
                  <c:v>42223</c:v>
                </c:pt>
                <c:pt idx="698">
                  <c:v>42224</c:v>
                </c:pt>
                <c:pt idx="699">
                  <c:v>42225</c:v>
                </c:pt>
                <c:pt idx="700">
                  <c:v>42226</c:v>
                </c:pt>
                <c:pt idx="701">
                  <c:v>42227</c:v>
                </c:pt>
                <c:pt idx="702">
                  <c:v>42228</c:v>
                </c:pt>
                <c:pt idx="703">
                  <c:v>42229</c:v>
                </c:pt>
                <c:pt idx="704">
                  <c:v>42230</c:v>
                </c:pt>
                <c:pt idx="705">
                  <c:v>42231</c:v>
                </c:pt>
                <c:pt idx="706">
                  <c:v>42232</c:v>
                </c:pt>
                <c:pt idx="707">
                  <c:v>42233</c:v>
                </c:pt>
                <c:pt idx="708">
                  <c:v>42234</c:v>
                </c:pt>
                <c:pt idx="709">
                  <c:v>42235</c:v>
                </c:pt>
                <c:pt idx="710">
                  <c:v>42236</c:v>
                </c:pt>
                <c:pt idx="711">
                  <c:v>42237</c:v>
                </c:pt>
                <c:pt idx="712">
                  <c:v>42238</c:v>
                </c:pt>
                <c:pt idx="713">
                  <c:v>42239</c:v>
                </c:pt>
                <c:pt idx="714">
                  <c:v>42240</c:v>
                </c:pt>
                <c:pt idx="715">
                  <c:v>42241</c:v>
                </c:pt>
                <c:pt idx="716">
                  <c:v>42242</c:v>
                </c:pt>
                <c:pt idx="717">
                  <c:v>42243</c:v>
                </c:pt>
                <c:pt idx="718">
                  <c:v>42244</c:v>
                </c:pt>
                <c:pt idx="719">
                  <c:v>42245</c:v>
                </c:pt>
                <c:pt idx="720">
                  <c:v>42246</c:v>
                </c:pt>
                <c:pt idx="721">
                  <c:v>42247</c:v>
                </c:pt>
                <c:pt idx="722">
                  <c:v>42248</c:v>
                </c:pt>
                <c:pt idx="723">
                  <c:v>42249</c:v>
                </c:pt>
                <c:pt idx="724">
                  <c:v>42250</c:v>
                </c:pt>
                <c:pt idx="725">
                  <c:v>42251</c:v>
                </c:pt>
                <c:pt idx="726">
                  <c:v>42252</c:v>
                </c:pt>
                <c:pt idx="727">
                  <c:v>42253</c:v>
                </c:pt>
                <c:pt idx="728">
                  <c:v>42254</c:v>
                </c:pt>
                <c:pt idx="729">
                  <c:v>42255</c:v>
                </c:pt>
                <c:pt idx="730">
                  <c:v>42256</c:v>
                </c:pt>
                <c:pt idx="731">
                  <c:v>42257</c:v>
                </c:pt>
                <c:pt idx="732">
                  <c:v>42258</c:v>
                </c:pt>
                <c:pt idx="733">
                  <c:v>42259</c:v>
                </c:pt>
                <c:pt idx="734">
                  <c:v>42260</c:v>
                </c:pt>
                <c:pt idx="735">
                  <c:v>42261</c:v>
                </c:pt>
                <c:pt idx="736">
                  <c:v>42262</c:v>
                </c:pt>
                <c:pt idx="737">
                  <c:v>42263</c:v>
                </c:pt>
                <c:pt idx="738">
                  <c:v>42264</c:v>
                </c:pt>
                <c:pt idx="739">
                  <c:v>42265</c:v>
                </c:pt>
                <c:pt idx="740">
                  <c:v>42266</c:v>
                </c:pt>
                <c:pt idx="741">
                  <c:v>42267</c:v>
                </c:pt>
                <c:pt idx="742">
                  <c:v>42268</c:v>
                </c:pt>
                <c:pt idx="743">
                  <c:v>42269</c:v>
                </c:pt>
                <c:pt idx="744">
                  <c:v>42270</c:v>
                </c:pt>
                <c:pt idx="745">
                  <c:v>42271</c:v>
                </c:pt>
                <c:pt idx="746">
                  <c:v>42272</c:v>
                </c:pt>
                <c:pt idx="747">
                  <c:v>42273</c:v>
                </c:pt>
                <c:pt idx="748">
                  <c:v>42274</c:v>
                </c:pt>
                <c:pt idx="749">
                  <c:v>42275</c:v>
                </c:pt>
                <c:pt idx="750">
                  <c:v>42276</c:v>
                </c:pt>
                <c:pt idx="751">
                  <c:v>42277</c:v>
                </c:pt>
                <c:pt idx="752">
                  <c:v>42278</c:v>
                </c:pt>
                <c:pt idx="753">
                  <c:v>42279</c:v>
                </c:pt>
                <c:pt idx="754">
                  <c:v>42280</c:v>
                </c:pt>
                <c:pt idx="755">
                  <c:v>42281</c:v>
                </c:pt>
                <c:pt idx="756">
                  <c:v>42282</c:v>
                </c:pt>
                <c:pt idx="757">
                  <c:v>42283</c:v>
                </c:pt>
                <c:pt idx="758">
                  <c:v>42284</c:v>
                </c:pt>
                <c:pt idx="759">
                  <c:v>42285</c:v>
                </c:pt>
                <c:pt idx="760">
                  <c:v>42286</c:v>
                </c:pt>
                <c:pt idx="761">
                  <c:v>42287</c:v>
                </c:pt>
                <c:pt idx="762">
                  <c:v>42288</c:v>
                </c:pt>
                <c:pt idx="763">
                  <c:v>42289</c:v>
                </c:pt>
                <c:pt idx="764">
                  <c:v>42290</c:v>
                </c:pt>
                <c:pt idx="765">
                  <c:v>42291</c:v>
                </c:pt>
                <c:pt idx="766">
                  <c:v>42292</c:v>
                </c:pt>
                <c:pt idx="767">
                  <c:v>42293</c:v>
                </c:pt>
                <c:pt idx="768">
                  <c:v>42294</c:v>
                </c:pt>
                <c:pt idx="769">
                  <c:v>42295</c:v>
                </c:pt>
                <c:pt idx="770">
                  <c:v>42296</c:v>
                </c:pt>
                <c:pt idx="771">
                  <c:v>42297</c:v>
                </c:pt>
                <c:pt idx="772">
                  <c:v>42298</c:v>
                </c:pt>
                <c:pt idx="773">
                  <c:v>42299</c:v>
                </c:pt>
                <c:pt idx="774">
                  <c:v>42300</c:v>
                </c:pt>
                <c:pt idx="775">
                  <c:v>42301</c:v>
                </c:pt>
                <c:pt idx="776">
                  <c:v>42302</c:v>
                </c:pt>
                <c:pt idx="777">
                  <c:v>42303</c:v>
                </c:pt>
                <c:pt idx="778">
                  <c:v>42304</c:v>
                </c:pt>
                <c:pt idx="779">
                  <c:v>42305</c:v>
                </c:pt>
                <c:pt idx="780">
                  <c:v>42306</c:v>
                </c:pt>
                <c:pt idx="781">
                  <c:v>42307</c:v>
                </c:pt>
                <c:pt idx="782">
                  <c:v>42308</c:v>
                </c:pt>
                <c:pt idx="783">
                  <c:v>42309</c:v>
                </c:pt>
                <c:pt idx="784">
                  <c:v>42310</c:v>
                </c:pt>
                <c:pt idx="785">
                  <c:v>42311</c:v>
                </c:pt>
                <c:pt idx="786">
                  <c:v>42312</c:v>
                </c:pt>
                <c:pt idx="787">
                  <c:v>42313</c:v>
                </c:pt>
                <c:pt idx="788">
                  <c:v>42314</c:v>
                </c:pt>
                <c:pt idx="789">
                  <c:v>42315</c:v>
                </c:pt>
                <c:pt idx="790">
                  <c:v>42316</c:v>
                </c:pt>
                <c:pt idx="791">
                  <c:v>42317</c:v>
                </c:pt>
                <c:pt idx="792">
                  <c:v>42318</c:v>
                </c:pt>
                <c:pt idx="793">
                  <c:v>42319</c:v>
                </c:pt>
                <c:pt idx="794">
                  <c:v>42320</c:v>
                </c:pt>
                <c:pt idx="795">
                  <c:v>42321</c:v>
                </c:pt>
                <c:pt idx="796">
                  <c:v>42322</c:v>
                </c:pt>
                <c:pt idx="797">
                  <c:v>42323</c:v>
                </c:pt>
                <c:pt idx="798">
                  <c:v>42324</c:v>
                </c:pt>
                <c:pt idx="799">
                  <c:v>42325</c:v>
                </c:pt>
                <c:pt idx="800">
                  <c:v>42326</c:v>
                </c:pt>
                <c:pt idx="801">
                  <c:v>42327</c:v>
                </c:pt>
                <c:pt idx="802">
                  <c:v>42328</c:v>
                </c:pt>
                <c:pt idx="803">
                  <c:v>42329</c:v>
                </c:pt>
                <c:pt idx="804">
                  <c:v>42330</c:v>
                </c:pt>
                <c:pt idx="805">
                  <c:v>42331</c:v>
                </c:pt>
                <c:pt idx="806">
                  <c:v>42332</c:v>
                </c:pt>
                <c:pt idx="807">
                  <c:v>42333</c:v>
                </c:pt>
                <c:pt idx="808">
                  <c:v>42334</c:v>
                </c:pt>
                <c:pt idx="809">
                  <c:v>42335</c:v>
                </c:pt>
                <c:pt idx="810">
                  <c:v>42336</c:v>
                </c:pt>
                <c:pt idx="811">
                  <c:v>42337</c:v>
                </c:pt>
                <c:pt idx="812">
                  <c:v>42338</c:v>
                </c:pt>
                <c:pt idx="813">
                  <c:v>42339</c:v>
                </c:pt>
                <c:pt idx="814">
                  <c:v>42340</c:v>
                </c:pt>
                <c:pt idx="815">
                  <c:v>42341</c:v>
                </c:pt>
                <c:pt idx="816">
                  <c:v>42342</c:v>
                </c:pt>
                <c:pt idx="817">
                  <c:v>42343</c:v>
                </c:pt>
                <c:pt idx="818">
                  <c:v>42344</c:v>
                </c:pt>
                <c:pt idx="819">
                  <c:v>42345</c:v>
                </c:pt>
                <c:pt idx="820">
                  <c:v>42346</c:v>
                </c:pt>
                <c:pt idx="821">
                  <c:v>42347</c:v>
                </c:pt>
                <c:pt idx="822">
                  <c:v>42348</c:v>
                </c:pt>
                <c:pt idx="823">
                  <c:v>42349</c:v>
                </c:pt>
                <c:pt idx="824">
                  <c:v>42350</c:v>
                </c:pt>
                <c:pt idx="825">
                  <c:v>42351</c:v>
                </c:pt>
                <c:pt idx="826">
                  <c:v>42352</c:v>
                </c:pt>
                <c:pt idx="827">
                  <c:v>42353</c:v>
                </c:pt>
                <c:pt idx="828">
                  <c:v>42354</c:v>
                </c:pt>
                <c:pt idx="829">
                  <c:v>42355</c:v>
                </c:pt>
                <c:pt idx="830">
                  <c:v>42356</c:v>
                </c:pt>
                <c:pt idx="831">
                  <c:v>42357</c:v>
                </c:pt>
                <c:pt idx="832">
                  <c:v>42358</c:v>
                </c:pt>
                <c:pt idx="833">
                  <c:v>42359</c:v>
                </c:pt>
                <c:pt idx="834">
                  <c:v>42360</c:v>
                </c:pt>
                <c:pt idx="835">
                  <c:v>42361</c:v>
                </c:pt>
                <c:pt idx="836">
                  <c:v>42362</c:v>
                </c:pt>
                <c:pt idx="837">
                  <c:v>42363</c:v>
                </c:pt>
                <c:pt idx="838">
                  <c:v>42364</c:v>
                </c:pt>
                <c:pt idx="839">
                  <c:v>42365</c:v>
                </c:pt>
                <c:pt idx="840">
                  <c:v>42366</c:v>
                </c:pt>
                <c:pt idx="841">
                  <c:v>42367</c:v>
                </c:pt>
                <c:pt idx="842">
                  <c:v>42368</c:v>
                </c:pt>
                <c:pt idx="843">
                  <c:v>42369</c:v>
                </c:pt>
                <c:pt idx="844">
                  <c:v>42370</c:v>
                </c:pt>
                <c:pt idx="845">
                  <c:v>42371</c:v>
                </c:pt>
                <c:pt idx="846">
                  <c:v>42372</c:v>
                </c:pt>
                <c:pt idx="847">
                  <c:v>42373</c:v>
                </c:pt>
                <c:pt idx="848">
                  <c:v>42374</c:v>
                </c:pt>
                <c:pt idx="849">
                  <c:v>42375</c:v>
                </c:pt>
                <c:pt idx="850">
                  <c:v>42376</c:v>
                </c:pt>
                <c:pt idx="851">
                  <c:v>42377</c:v>
                </c:pt>
                <c:pt idx="852">
                  <c:v>42378</c:v>
                </c:pt>
                <c:pt idx="853">
                  <c:v>42379</c:v>
                </c:pt>
                <c:pt idx="854">
                  <c:v>42380</c:v>
                </c:pt>
                <c:pt idx="855">
                  <c:v>42381</c:v>
                </c:pt>
                <c:pt idx="856">
                  <c:v>42382</c:v>
                </c:pt>
                <c:pt idx="857">
                  <c:v>42383</c:v>
                </c:pt>
                <c:pt idx="858">
                  <c:v>42384</c:v>
                </c:pt>
                <c:pt idx="859">
                  <c:v>42385</c:v>
                </c:pt>
                <c:pt idx="860">
                  <c:v>42386</c:v>
                </c:pt>
                <c:pt idx="861">
                  <c:v>42387</c:v>
                </c:pt>
                <c:pt idx="862">
                  <c:v>42388</c:v>
                </c:pt>
                <c:pt idx="863">
                  <c:v>42389</c:v>
                </c:pt>
                <c:pt idx="864">
                  <c:v>42390</c:v>
                </c:pt>
                <c:pt idx="865">
                  <c:v>42391</c:v>
                </c:pt>
                <c:pt idx="866">
                  <c:v>42392</c:v>
                </c:pt>
                <c:pt idx="867">
                  <c:v>42393</c:v>
                </c:pt>
                <c:pt idx="868">
                  <c:v>42394</c:v>
                </c:pt>
                <c:pt idx="869">
                  <c:v>42395</c:v>
                </c:pt>
                <c:pt idx="870">
                  <c:v>42396</c:v>
                </c:pt>
                <c:pt idx="871">
                  <c:v>42397</c:v>
                </c:pt>
                <c:pt idx="872">
                  <c:v>42398</c:v>
                </c:pt>
                <c:pt idx="873">
                  <c:v>42399</c:v>
                </c:pt>
                <c:pt idx="874">
                  <c:v>42400</c:v>
                </c:pt>
                <c:pt idx="875">
                  <c:v>42401</c:v>
                </c:pt>
                <c:pt idx="876">
                  <c:v>42402</c:v>
                </c:pt>
                <c:pt idx="877">
                  <c:v>42403</c:v>
                </c:pt>
                <c:pt idx="878">
                  <c:v>42404</c:v>
                </c:pt>
                <c:pt idx="879">
                  <c:v>42405</c:v>
                </c:pt>
                <c:pt idx="880">
                  <c:v>42406</c:v>
                </c:pt>
                <c:pt idx="881">
                  <c:v>42407</c:v>
                </c:pt>
                <c:pt idx="882">
                  <c:v>42408</c:v>
                </c:pt>
                <c:pt idx="883">
                  <c:v>42409</c:v>
                </c:pt>
                <c:pt idx="884">
                  <c:v>42410</c:v>
                </c:pt>
                <c:pt idx="885">
                  <c:v>42411</c:v>
                </c:pt>
                <c:pt idx="886">
                  <c:v>42412</c:v>
                </c:pt>
                <c:pt idx="887">
                  <c:v>42413</c:v>
                </c:pt>
                <c:pt idx="888">
                  <c:v>42414</c:v>
                </c:pt>
                <c:pt idx="889">
                  <c:v>42415</c:v>
                </c:pt>
                <c:pt idx="890">
                  <c:v>42416</c:v>
                </c:pt>
                <c:pt idx="891">
                  <c:v>42417</c:v>
                </c:pt>
                <c:pt idx="892">
                  <c:v>42418</c:v>
                </c:pt>
                <c:pt idx="893">
                  <c:v>42419</c:v>
                </c:pt>
                <c:pt idx="894">
                  <c:v>42420</c:v>
                </c:pt>
                <c:pt idx="895">
                  <c:v>42421</c:v>
                </c:pt>
                <c:pt idx="896">
                  <c:v>42422</c:v>
                </c:pt>
                <c:pt idx="897">
                  <c:v>42423</c:v>
                </c:pt>
                <c:pt idx="898">
                  <c:v>42424</c:v>
                </c:pt>
                <c:pt idx="899">
                  <c:v>42425</c:v>
                </c:pt>
                <c:pt idx="900">
                  <c:v>42426</c:v>
                </c:pt>
                <c:pt idx="901">
                  <c:v>42427</c:v>
                </c:pt>
                <c:pt idx="902">
                  <c:v>42428</c:v>
                </c:pt>
                <c:pt idx="903">
                  <c:v>42429</c:v>
                </c:pt>
                <c:pt idx="904">
                  <c:v>42430</c:v>
                </c:pt>
                <c:pt idx="905">
                  <c:v>42431</c:v>
                </c:pt>
                <c:pt idx="906">
                  <c:v>42432</c:v>
                </c:pt>
                <c:pt idx="907">
                  <c:v>42433</c:v>
                </c:pt>
                <c:pt idx="908">
                  <c:v>42434</c:v>
                </c:pt>
                <c:pt idx="909">
                  <c:v>42435</c:v>
                </c:pt>
                <c:pt idx="910">
                  <c:v>42436</c:v>
                </c:pt>
                <c:pt idx="911">
                  <c:v>42437</c:v>
                </c:pt>
                <c:pt idx="912">
                  <c:v>42438</c:v>
                </c:pt>
                <c:pt idx="913">
                  <c:v>42439</c:v>
                </c:pt>
                <c:pt idx="914">
                  <c:v>42440</c:v>
                </c:pt>
                <c:pt idx="915">
                  <c:v>42441</c:v>
                </c:pt>
                <c:pt idx="916">
                  <c:v>42442</c:v>
                </c:pt>
                <c:pt idx="917">
                  <c:v>42443</c:v>
                </c:pt>
                <c:pt idx="918">
                  <c:v>42444</c:v>
                </c:pt>
                <c:pt idx="919">
                  <c:v>42445</c:v>
                </c:pt>
                <c:pt idx="920">
                  <c:v>42446</c:v>
                </c:pt>
                <c:pt idx="921">
                  <c:v>42447</c:v>
                </c:pt>
                <c:pt idx="922">
                  <c:v>42448</c:v>
                </c:pt>
                <c:pt idx="923">
                  <c:v>42449</c:v>
                </c:pt>
                <c:pt idx="924">
                  <c:v>42450</c:v>
                </c:pt>
                <c:pt idx="925">
                  <c:v>42451</c:v>
                </c:pt>
                <c:pt idx="926">
                  <c:v>42452</c:v>
                </c:pt>
                <c:pt idx="927">
                  <c:v>42453</c:v>
                </c:pt>
                <c:pt idx="928">
                  <c:v>42454</c:v>
                </c:pt>
                <c:pt idx="929">
                  <c:v>42455</c:v>
                </c:pt>
                <c:pt idx="930">
                  <c:v>42456</c:v>
                </c:pt>
                <c:pt idx="931">
                  <c:v>42457</c:v>
                </c:pt>
                <c:pt idx="932">
                  <c:v>42458</c:v>
                </c:pt>
                <c:pt idx="933">
                  <c:v>42459</c:v>
                </c:pt>
                <c:pt idx="934">
                  <c:v>42460</c:v>
                </c:pt>
                <c:pt idx="935">
                  <c:v>42461</c:v>
                </c:pt>
                <c:pt idx="936">
                  <c:v>42462</c:v>
                </c:pt>
                <c:pt idx="937">
                  <c:v>42463</c:v>
                </c:pt>
                <c:pt idx="938">
                  <c:v>42464</c:v>
                </c:pt>
                <c:pt idx="939">
                  <c:v>42465</c:v>
                </c:pt>
                <c:pt idx="940">
                  <c:v>42466</c:v>
                </c:pt>
                <c:pt idx="941">
                  <c:v>42467</c:v>
                </c:pt>
                <c:pt idx="942">
                  <c:v>42468</c:v>
                </c:pt>
                <c:pt idx="943">
                  <c:v>42469</c:v>
                </c:pt>
                <c:pt idx="944">
                  <c:v>42470</c:v>
                </c:pt>
                <c:pt idx="945">
                  <c:v>42471</c:v>
                </c:pt>
                <c:pt idx="946">
                  <c:v>42472</c:v>
                </c:pt>
                <c:pt idx="947">
                  <c:v>42473</c:v>
                </c:pt>
                <c:pt idx="948">
                  <c:v>42474</c:v>
                </c:pt>
                <c:pt idx="949">
                  <c:v>42475</c:v>
                </c:pt>
                <c:pt idx="950">
                  <c:v>42476</c:v>
                </c:pt>
                <c:pt idx="951">
                  <c:v>42477</c:v>
                </c:pt>
                <c:pt idx="952">
                  <c:v>42478</c:v>
                </c:pt>
                <c:pt idx="953">
                  <c:v>42479</c:v>
                </c:pt>
                <c:pt idx="954">
                  <c:v>42480</c:v>
                </c:pt>
                <c:pt idx="955">
                  <c:v>42481</c:v>
                </c:pt>
                <c:pt idx="956">
                  <c:v>42482</c:v>
                </c:pt>
                <c:pt idx="957">
                  <c:v>42483</c:v>
                </c:pt>
                <c:pt idx="958">
                  <c:v>42484</c:v>
                </c:pt>
                <c:pt idx="959">
                  <c:v>42485</c:v>
                </c:pt>
                <c:pt idx="960">
                  <c:v>42486</c:v>
                </c:pt>
                <c:pt idx="961">
                  <c:v>42487</c:v>
                </c:pt>
                <c:pt idx="962">
                  <c:v>42488</c:v>
                </c:pt>
                <c:pt idx="963">
                  <c:v>42489</c:v>
                </c:pt>
                <c:pt idx="964">
                  <c:v>42490</c:v>
                </c:pt>
                <c:pt idx="965">
                  <c:v>42491</c:v>
                </c:pt>
                <c:pt idx="966">
                  <c:v>42492</c:v>
                </c:pt>
                <c:pt idx="967">
                  <c:v>42493</c:v>
                </c:pt>
                <c:pt idx="968">
                  <c:v>42494</c:v>
                </c:pt>
                <c:pt idx="969">
                  <c:v>42495</c:v>
                </c:pt>
                <c:pt idx="970">
                  <c:v>42496</c:v>
                </c:pt>
                <c:pt idx="971">
                  <c:v>42497</c:v>
                </c:pt>
                <c:pt idx="972">
                  <c:v>42498</c:v>
                </c:pt>
                <c:pt idx="973">
                  <c:v>42499</c:v>
                </c:pt>
                <c:pt idx="974">
                  <c:v>42500</c:v>
                </c:pt>
                <c:pt idx="975">
                  <c:v>42501</c:v>
                </c:pt>
                <c:pt idx="976">
                  <c:v>42502</c:v>
                </c:pt>
                <c:pt idx="977">
                  <c:v>42503</c:v>
                </c:pt>
                <c:pt idx="978">
                  <c:v>42504</c:v>
                </c:pt>
                <c:pt idx="979">
                  <c:v>42505</c:v>
                </c:pt>
                <c:pt idx="980">
                  <c:v>42506</c:v>
                </c:pt>
                <c:pt idx="981">
                  <c:v>42507</c:v>
                </c:pt>
                <c:pt idx="982">
                  <c:v>42508</c:v>
                </c:pt>
                <c:pt idx="983">
                  <c:v>42509</c:v>
                </c:pt>
                <c:pt idx="984">
                  <c:v>42510</c:v>
                </c:pt>
                <c:pt idx="985">
                  <c:v>42511</c:v>
                </c:pt>
                <c:pt idx="986">
                  <c:v>42512</c:v>
                </c:pt>
                <c:pt idx="987">
                  <c:v>42513</c:v>
                </c:pt>
                <c:pt idx="988">
                  <c:v>42514</c:v>
                </c:pt>
                <c:pt idx="989">
                  <c:v>42515</c:v>
                </c:pt>
                <c:pt idx="990">
                  <c:v>42516</c:v>
                </c:pt>
                <c:pt idx="991">
                  <c:v>42517</c:v>
                </c:pt>
                <c:pt idx="992">
                  <c:v>42518</c:v>
                </c:pt>
                <c:pt idx="993">
                  <c:v>42519</c:v>
                </c:pt>
                <c:pt idx="994">
                  <c:v>42520</c:v>
                </c:pt>
                <c:pt idx="995">
                  <c:v>42521</c:v>
                </c:pt>
                <c:pt idx="996">
                  <c:v>42522</c:v>
                </c:pt>
                <c:pt idx="997">
                  <c:v>42523</c:v>
                </c:pt>
                <c:pt idx="998">
                  <c:v>42524</c:v>
                </c:pt>
                <c:pt idx="999">
                  <c:v>42525</c:v>
                </c:pt>
                <c:pt idx="1000">
                  <c:v>42526</c:v>
                </c:pt>
                <c:pt idx="1001">
                  <c:v>42527</c:v>
                </c:pt>
                <c:pt idx="1002">
                  <c:v>42528</c:v>
                </c:pt>
                <c:pt idx="1003">
                  <c:v>42529</c:v>
                </c:pt>
                <c:pt idx="1004">
                  <c:v>42530</c:v>
                </c:pt>
                <c:pt idx="1005">
                  <c:v>42531</c:v>
                </c:pt>
                <c:pt idx="1006">
                  <c:v>42532</c:v>
                </c:pt>
                <c:pt idx="1007">
                  <c:v>42533</c:v>
                </c:pt>
                <c:pt idx="1008">
                  <c:v>42534</c:v>
                </c:pt>
                <c:pt idx="1009">
                  <c:v>42535</c:v>
                </c:pt>
                <c:pt idx="1010">
                  <c:v>42536</c:v>
                </c:pt>
                <c:pt idx="1011">
                  <c:v>42537</c:v>
                </c:pt>
                <c:pt idx="1012">
                  <c:v>42538</c:v>
                </c:pt>
                <c:pt idx="1013">
                  <c:v>42539</c:v>
                </c:pt>
                <c:pt idx="1014">
                  <c:v>42540</c:v>
                </c:pt>
                <c:pt idx="1015">
                  <c:v>42541</c:v>
                </c:pt>
                <c:pt idx="1016">
                  <c:v>42542</c:v>
                </c:pt>
                <c:pt idx="1017">
                  <c:v>42543</c:v>
                </c:pt>
                <c:pt idx="1018">
                  <c:v>42544</c:v>
                </c:pt>
                <c:pt idx="1019">
                  <c:v>42545</c:v>
                </c:pt>
                <c:pt idx="1020">
                  <c:v>42546</c:v>
                </c:pt>
                <c:pt idx="1021">
                  <c:v>42547</c:v>
                </c:pt>
                <c:pt idx="1022">
                  <c:v>42548</c:v>
                </c:pt>
                <c:pt idx="1023">
                  <c:v>42549</c:v>
                </c:pt>
                <c:pt idx="1024">
                  <c:v>42550</c:v>
                </c:pt>
                <c:pt idx="1025">
                  <c:v>42551</c:v>
                </c:pt>
                <c:pt idx="1026">
                  <c:v>42552</c:v>
                </c:pt>
                <c:pt idx="1027">
                  <c:v>42553</c:v>
                </c:pt>
                <c:pt idx="1028">
                  <c:v>42554</c:v>
                </c:pt>
                <c:pt idx="1029">
                  <c:v>42555</c:v>
                </c:pt>
                <c:pt idx="1030">
                  <c:v>42556</c:v>
                </c:pt>
                <c:pt idx="1031">
                  <c:v>42557</c:v>
                </c:pt>
                <c:pt idx="1032">
                  <c:v>42558</c:v>
                </c:pt>
                <c:pt idx="1033">
                  <c:v>42559</c:v>
                </c:pt>
                <c:pt idx="1034">
                  <c:v>42560</c:v>
                </c:pt>
                <c:pt idx="1035">
                  <c:v>42561</c:v>
                </c:pt>
                <c:pt idx="1036">
                  <c:v>42562</c:v>
                </c:pt>
                <c:pt idx="1037">
                  <c:v>42563</c:v>
                </c:pt>
                <c:pt idx="1038">
                  <c:v>42564</c:v>
                </c:pt>
                <c:pt idx="1039">
                  <c:v>42565</c:v>
                </c:pt>
                <c:pt idx="1040">
                  <c:v>42566</c:v>
                </c:pt>
                <c:pt idx="1041">
                  <c:v>42567</c:v>
                </c:pt>
                <c:pt idx="1042">
                  <c:v>42568</c:v>
                </c:pt>
                <c:pt idx="1043">
                  <c:v>42569</c:v>
                </c:pt>
                <c:pt idx="1044">
                  <c:v>42570</c:v>
                </c:pt>
                <c:pt idx="1045">
                  <c:v>42571</c:v>
                </c:pt>
                <c:pt idx="1046">
                  <c:v>42572</c:v>
                </c:pt>
                <c:pt idx="1047">
                  <c:v>42573</c:v>
                </c:pt>
                <c:pt idx="1048">
                  <c:v>42574</c:v>
                </c:pt>
                <c:pt idx="1049">
                  <c:v>42575</c:v>
                </c:pt>
                <c:pt idx="1050">
                  <c:v>42576</c:v>
                </c:pt>
                <c:pt idx="1051">
                  <c:v>42577</c:v>
                </c:pt>
                <c:pt idx="1052">
                  <c:v>42578</c:v>
                </c:pt>
                <c:pt idx="1053">
                  <c:v>42579</c:v>
                </c:pt>
                <c:pt idx="1054">
                  <c:v>42580</c:v>
                </c:pt>
                <c:pt idx="1055">
                  <c:v>42581</c:v>
                </c:pt>
                <c:pt idx="1056">
                  <c:v>42582</c:v>
                </c:pt>
                <c:pt idx="1057">
                  <c:v>42583</c:v>
                </c:pt>
                <c:pt idx="1058">
                  <c:v>42584</c:v>
                </c:pt>
                <c:pt idx="1059">
                  <c:v>42585</c:v>
                </c:pt>
                <c:pt idx="1060">
                  <c:v>42586</c:v>
                </c:pt>
                <c:pt idx="1061">
                  <c:v>42587</c:v>
                </c:pt>
                <c:pt idx="1062">
                  <c:v>42588</c:v>
                </c:pt>
                <c:pt idx="1063">
                  <c:v>42589</c:v>
                </c:pt>
                <c:pt idx="1064">
                  <c:v>42590</c:v>
                </c:pt>
                <c:pt idx="1065">
                  <c:v>42591</c:v>
                </c:pt>
                <c:pt idx="1066">
                  <c:v>42592</c:v>
                </c:pt>
                <c:pt idx="1067">
                  <c:v>42593</c:v>
                </c:pt>
                <c:pt idx="1068">
                  <c:v>42594</c:v>
                </c:pt>
                <c:pt idx="1069">
                  <c:v>42595</c:v>
                </c:pt>
                <c:pt idx="1070">
                  <c:v>42596</c:v>
                </c:pt>
                <c:pt idx="1071">
                  <c:v>42597</c:v>
                </c:pt>
                <c:pt idx="1072">
                  <c:v>42598</c:v>
                </c:pt>
                <c:pt idx="1073">
                  <c:v>42599</c:v>
                </c:pt>
                <c:pt idx="1074">
                  <c:v>42600</c:v>
                </c:pt>
                <c:pt idx="1075">
                  <c:v>42601</c:v>
                </c:pt>
                <c:pt idx="1076">
                  <c:v>42602</c:v>
                </c:pt>
                <c:pt idx="1077">
                  <c:v>42603</c:v>
                </c:pt>
                <c:pt idx="1078">
                  <c:v>42604</c:v>
                </c:pt>
                <c:pt idx="1079">
                  <c:v>42605</c:v>
                </c:pt>
                <c:pt idx="1080">
                  <c:v>42606</c:v>
                </c:pt>
                <c:pt idx="1081">
                  <c:v>42607</c:v>
                </c:pt>
                <c:pt idx="1082">
                  <c:v>42608</c:v>
                </c:pt>
                <c:pt idx="1083">
                  <c:v>42609</c:v>
                </c:pt>
                <c:pt idx="1084">
                  <c:v>42610</c:v>
                </c:pt>
                <c:pt idx="1085">
                  <c:v>42611</c:v>
                </c:pt>
                <c:pt idx="1086">
                  <c:v>42612</c:v>
                </c:pt>
                <c:pt idx="1087">
                  <c:v>42613</c:v>
                </c:pt>
                <c:pt idx="1088">
                  <c:v>42614</c:v>
                </c:pt>
                <c:pt idx="1089">
                  <c:v>42615</c:v>
                </c:pt>
                <c:pt idx="1090">
                  <c:v>42616</c:v>
                </c:pt>
                <c:pt idx="1091">
                  <c:v>42617</c:v>
                </c:pt>
                <c:pt idx="1092">
                  <c:v>42618</c:v>
                </c:pt>
                <c:pt idx="1093">
                  <c:v>42619</c:v>
                </c:pt>
                <c:pt idx="1094">
                  <c:v>42620</c:v>
                </c:pt>
                <c:pt idx="1095">
                  <c:v>42621</c:v>
                </c:pt>
                <c:pt idx="1096">
                  <c:v>42622</c:v>
                </c:pt>
                <c:pt idx="1097">
                  <c:v>42623</c:v>
                </c:pt>
                <c:pt idx="1098">
                  <c:v>42624</c:v>
                </c:pt>
                <c:pt idx="1099">
                  <c:v>42625</c:v>
                </c:pt>
                <c:pt idx="1100">
                  <c:v>42626</c:v>
                </c:pt>
                <c:pt idx="1101">
                  <c:v>42627</c:v>
                </c:pt>
                <c:pt idx="1102">
                  <c:v>42628</c:v>
                </c:pt>
                <c:pt idx="1103">
                  <c:v>42629</c:v>
                </c:pt>
                <c:pt idx="1104">
                  <c:v>42630</c:v>
                </c:pt>
                <c:pt idx="1105">
                  <c:v>42631</c:v>
                </c:pt>
                <c:pt idx="1106">
                  <c:v>42632</c:v>
                </c:pt>
                <c:pt idx="1107">
                  <c:v>42633</c:v>
                </c:pt>
                <c:pt idx="1108">
                  <c:v>42634</c:v>
                </c:pt>
                <c:pt idx="1109">
                  <c:v>42635</c:v>
                </c:pt>
                <c:pt idx="1110">
                  <c:v>42636</c:v>
                </c:pt>
                <c:pt idx="1111">
                  <c:v>42637</c:v>
                </c:pt>
                <c:pt idx="1112">
                  <c:v>42638</c:v>
                </c:pt>
                <c:pt idx="1113">
                  <c:v>42639</c:v>
                </c:pt>
                <c:pt idx="1114">
                  <c:v>42640</c:v>
                </c:pt>
                <c:pt idx="1115">
                  <c:v>42641</c:v>
                </c:pt>
                <c:pt idx="1116">
                  <c:v>42642</c:v>
                </c:pt>
                <c:pt idx="1117">
                  <c:v>42643</c:v>
                </c:pt>
                <c:pt idx="1118">
                  <c:v>42644</c:v>
                </c:pt>
                <c:pt idx="1119">
                  <c:v>42645</c:v>
                </c:pt>
                <c:pt idx="1120">
                  <c:v>42646</c:v>
                </c:pt>
                <c:pt idx="1121">
                  <c:v>42647</c:v>
                </c:pt>
                <c:pt idx="1122">
                  <c:v>42648</c:v>
                </c:pt>
                <c:pt idx="1123">
                  <c:v>42649</c:v>
                </c:pt>
                <c:pt idx="1124">
                  <c:v>42650</c:v>
                </c:pt>
                <c:pt idx="1125">
                  <c:v>42651</c:v>
                </c:pt>
                <c:pt idx="1126">
                  <c:v>42652</c:v>
                </c:pt>
                <c:pt idx="1127">
                  <c:v>42653</c:v>
                </c:pt>
                <c:pt idx="1128">
                  <c:v>42654</c:v>
                </c:pt>
                <c:pt idx="1129">
                  <c:v>42655</c:v>
                </c:pt>
                <c:pt idx="1130">
                  <c:v>42656</c:v>
                </c:pt>
                <c:pt idx="1131">
                  <c:v>42657</c:v>
                </c:pt>
                <c:pt idx="1132">
                  <c:v>42658</c:v>
                </c:pt>
                <c:pt idx="1133">
                  <c:v>42659</c:v>
                </c:pt>
                <c:pt idx="1134">
                  <c:v>42660</c:v>
                </c:pt>
                <c:pt idx="1135">
                  <c:v>42661</c:v>
                </c:pt>
                <c:pt idx="1136">
                  <c:v>42662</c:v>
                </c:pt>
                <c:pt idx="1137">
                  <c:v>42663</c:v>
                </c:pt>
                <c:pt idx="1138">
                  <c:v>42664</c:v>
                </c:pt>
                <c:pt idx="1139">
                  <c:v>42665</c:v>
                </c:pt>
                <c:pt idx="1140">
                  <c:v>42666</c:v>
                </c:pt>
                <c:pt idx="1141">
                  <c:v>42667</c:v>
                </c:pt>
                <c:pt idx="1142">
                  <c:v>42668</c:v>
                </c:pt>
                <c:pt idx="1143">
                  <c:v>42669</c:v>
                </c:pt>
                <c:pt idx="1144">
                  <c:v>42670</c:v>
                </c:pt>
                <c:pt idx="1145">
                  <c:v>42671</c:v>
                </c:pt>
                <c:pt idx="1146">
                  <c:v>42672</c:v>
                </c:pt>
                <c:pt idx="1147">
                  <c:v>42673</c:v>
                </c:pt>
                <c:pt idx="1148">
                  <c:v>42674</c:v>
                </c:pt>
                <c:pt idx="1149">
                  <c:v>42675</c:v>
                </c:pt>
                <c:pt idx="1150">
                  <c:v>42676</c:v>
                </c:pt>
                <c:pt idx="1151">
                  <c:v>42677</c:v>
                </c:pt>
                <c:pt idx="1152">
                  <c:v>42678</c:v>
                </c:pt>
                <c:pt idx="1153">
                  <c:v>42679</c:v>
                </c:pt>
                <c:pt idx="1154">
                  <c:v>42680</c:v>
                </c:pt>
                <c:pt idx="1155">
                  <c:v>42681</c:v>
                </c:pt>
                <c:pt idx="1156">
                  <c:v>42682</c:v>
                </c:pt>
                <c:pt idx="1157">
                  <c:v>42683</c:v>
                </c:pt>
                <c:pt idx="1158">
                  <c:v>42684</c:v>
                </c:pt>
                <c:pt idx="1159">
                  <c:v>42685</c:v>
                </c:pt>
                <c:pt idx="1160">
                  <c:v>42686</c:v>
                </c:pt>
                <c:pt idx="1161">
                  <c:v>42687</c:v>
                </c:pt>
                <c:pt idx="1162">
                  <c:v>42688</c:v>
                </c:pt>
                <c:pt idx="1163">
                  <c:v>42689</c:v>
                </c:pt>
                <c:pt idx="1164">
                  <c:v>42690</c:v>
                </c:pt>
                <c:pt idx="1165">
                  <c:v>42691</c:v>
                </c:pt>
                <c:pt idx="1166">
                  <c:v>42692</c:v>
                </c:pt>
                <c:pt idx="1167">
                  <c:v>42693</c:v>
                </c:pt>
                <c:pt idx="1168">
                  <c:v>42694</c:v>
                </c:pt>
                <c:pt idx="1169">
                  <c:v>42695</c:v>
                </c:pt>
                <c:pt idx="1170">
                  <c:v>42696</c:v>
                </c:pt>
                <c:pt idx="1171">
                  <c:v>42697</c:v>
                </c:pt>
                <c:pt idx="1172">
                  <c:v>42698</c:v>
                </c:pt>
                <c:pt idx="1173">
                  <c:v>42699</c:v>
                </c:pt>
                <c:pt idx="1174">
                  <c:v>42700</c:v>
                </c:pt>
                <c:pt idx="1175">
                  <c:v>42701</c:v>
                </c:pt>
                <c:pt idx="1176">
                  <c:v>42702</c:v>
                </c:pt>
                <c:pt idx="1177">
                  <c:v>42703</c:v>
                </c:pt>
                <c:pt idx="1178">
                  <c:v>42704</c:v>
                </c:pt>
                <c:pt idx="1179">
                  <c:v>42705</c:v>
                </c:pt>
                <c:pt idx="1180">
                  <c:v>42706</c:v>
                </c:pt>
                <c:pt idx="1181">
                  <c:v>42707</c:v>
                </c:pt>
                <c:pt idx="1182">
                  <c:v>42708</c:v>
                </c:pt>
                <c:pt idx="1183">
                  <c:v>42709</c:v>
                </c:pt>
                <c:pt idx="1184">
                  <c:v>42710</c:v>
                </c:pt>
                <c:pt idx="1185">
                  <c:v>42711</c:v>
                </c:pt>
                <c:pt idx="1186">
                  <c:v>42712</c:v>
                </c:pt>
                <c:pt idx="1187">
                  <c:v>42713</c:v>
                </c:pt>
                <c:pt idx="1188">
                  <c:v>42714</c:v>
                </c:pt>
                <c:pt idx="1189">
                  <c:v>42715</c:v>
                </c:pt>
                <c:pt idx="1190">
                  <c:v>42716</c:v>
                </c:pt>
                <c:pt idx="1191">
                  <c:v>42717</c:v>
                </c:pt>
                <c:pt idx="1192">
                  <c:v>42718</c:v>
                </c:pt>
                <c:pt idx="1193">
                  <c:v>42719</c:v>
                </c:pt>
                <c:pt idx="1194">
                  <c:v>42720</c:v>
                </c:pt>
                <c:pt idx="1195">
                  <c:v>42721</c:v>
                </c:pt>
                <c:pt idx="1196">
                  <c:v>42722</c:v>
                </c:pt>
                <c:pt idx="1197">
                  <c:v>42723</c:v>
                </c:pt>
                <c:pt idx="1198">
                  <c:v>42724</c:v>
                </c:pt>
                <c:pt idx="1199">
                  <c:v>42725</c:v>
                </c:pt>
                <c:pt idx="1200">
                  <c:v>42726</c:v>
                </c:pt>
                <c:pt idx="1201">
                  <c:v>42727</c:v>
                </c:pt>
                <c:pt idx="1202">
                  <c:v>42728</c:v>
                </c:pt>
                <c:pt idx="1203">
                  <c:v>42729</c:v>
                </c:pt>
                <c:pt idx="1204">
                  <c:v>42730</c:v>
                </c:pt>
                <c:pt idx="1205">
                  <c:v>42731</c:v>
                </c:pt>
                <c:pt idx="1206">
                  <c:v>42732</c:v>
                </c:pt>
                <c:pt idx="1207">
                  <c:v>42733</c:v>
                </c:pt>
                <c:pt idx="1208">
                  <c:v>42734</c:v>
                </c:pt>
                <c:pt idx="1209">
                  <c:v>42735</c:v>
                </c:pt>
                <c:pt idx="1210">
                  <c:v>42736</c:v>
                </c:pt>
                <c:pt idx="1211">
                  <c:v>42737</c:v>
                </c:pt>
                <c:pt idx="1212">
                  <c:v>42738</c:v>
                </c:pt>
                <c:pt idx="1213">
                  <c:v>42739</c:v>
                </c:pt>
                <c:pt idx="1214">
                  <c:v>42740</c:v>
                </c:pt>
                <c:pt idx="1215">
                  <c:v>42741</c:v>
                </c:pt>
                <c:pt idx="1216">
                  <c:v>42742</c:v>
                </c:pt>
                <c:pt idx="1217">
                  <c:v>42743</c:v>
                </c:pt>
                <c:pt idx="1218">
                  <c:v>42744</c:v>
                </c:pt>
                <c:pt idx="1219">
                  <c:v>42745</c:v>
                </c:pt>
                <c:pt idx="1220">
                  <c:v>42746</c:v>
                </c:pt>
                <c:pt idx="1221">
                  <c:v>42747</c:v>
                </c:pt>
                <c:pt idx="1222">
                  <c:v>42748</c:v>
                </c:pt>
                <c:pt idx="1223">
                  <c:v>42749</c:v>
                </c:pt>
                <c:pt idx="1224">
                  <c:v>42750</c:v>
                </c:pt>
                <c:pt idx="1225">
                  <c:v>42751</c:v>
                </c:pt>
                <c:pt idx="1226">
                  <c:v>42752</c:v>
                </c:pt>
                <c:pt idx="1227">
                  <c:v>42753</c:v>
                </c:pt>
                <c:pt idx="1228">
                  <c:v>42754</c:v>
                </c:pt>
                <c:pt idx="1229">
                  <c:v>42755</c:v>
                </c:pt>
                <c:pt idx="1230">
                  <c:v>42756</c:v>
                </c:pt>
                <c:pt idx="1231">
                  <c:v>42757</c:v>
                </c:pt>
                <c:pt idx="1232">
                  <c:v>42758</c:v>
                </c:pt>
                <c:pt idx="1233">
                  <c:v>42759</c:v>
                </c:pt>
                <c:pt idx="1234">
                  <c:v>42760</c:v>
                </c:pt>
                <c:pt idx="1235">
                  <c:v>42761</c:v>
                </c:pt>
                <c:pt idx="1236">
                  <c:v>42762</c:v>
                </c:pt>
                <c:pt idx="1237">
                  <c:v>42763</c:v>
                </c:pt>
                <c:pt idx="1238">
                  <c:v>42764</c:v>
                </c:pt>
                <c:pt idx="1239">
                  <c:v>42765</c:v>
                </c:pt>
                <c:pt idx="1240">
                  <c:v>42766</c:v>
                </c:pt>
                <c:pt idx="1241">
                  <c:v>42767</c:v>
                </c:pt>
                <c:pt idx="1242">
                  <c:v>42768</c:v>
                </c:pt>
                <c:pt idx="1243">
                  <c:v>42769</c:v>
                </c:pt>
                <c:pt idx="1244">
                  <c:v>42770</c:v>
                </c:pt>
                <c:pt idx="1245">
                  <c:v>42771</c:v>
                </c:pt>
                <c:pt idx="1246">
                  <c:v>42772</c:v>
                </c:pt>
                <c:pt idx="1247">
                  <c:v>42773</c:v>
                </c:pt>
                <c:pt idx="1248">
                  <c:v>42774</c:v>
                </c:pt>
                <c:pt idx="1249">
                  <c:v>42775</c:v>
                </c:pt>
                <c:pt idx="1250">
                  <c:v>42776</c:v>
                </c:pt>
                <c:pt idx="1251">
                  <c:v>42777</c:v>
                </c:pt>
                <c:pt idx="1252">
                  <c:v>42778</c:v>
                </c:pt>
                <c:pt idx="1253">
                  <c:v>42779</c:v>
                </c:pt>
                <c:pt idx="1254">
                  <c:v>42780</c:v>
                </c:pt>
                <c:pt idx="1255">
                  <c:v>42781</c:v>
                </c:pt>
                <c:pt idx="1256">
                  <c:v>42782</c:v>
                </c:pt>
                <c:pt idx="1257">
                  <c:v>42783</c:v>
                </c:pt>
                <c:pt idx="1258">
                  <c:v>42784</c:v>
                </c:pt>
                <c:pt idx="1259">
                  <c:v>42785</c:v>
                </c:pt>
                <c:pt idx="1260">
                  <c:v>42786</c:v>
                </c:pt>
                <c:pt idx="1261">
                  <c:v>42787</c:v>
                </c:pt>
                <c:pt idx="1262">
                  <c:v>42788</c:v>
                </c:pt>
                <c:pt idx="1263">
                  <c:v>42789</c:v>
                </c:pt>
                <c:pt idx="1264">
                  <c:v>42790</c:v>
                </c:pt>
                <c:pt idx="1265">
                  <c:v>42791</c:v>
                </c:pt>
                <c:pt idx="1266">
                  <c:v>42792</c:v>
                </c:pt>
                <c:pt idx="1267">
                  <c:v>42793</c:v>
                </c:pt>
                <c:pt idx="1268">
                  <c:v>42794</c:v>
                </c:pt>
                <c:pt idx="1269">
                  <c:v>42795</c:v>
                </c:pt>
                <c:pt idx="1270">
                  <c:v>42796</c:v>
                </c:pt>
                <c:pt idx="1271">
                  <c:v>42797</c:v>
                </c:pt>
                <c:pt idx="1272">
                  <c:v>42798</c:v>
                </c:pt>
                <c:pt idx="1273">
                  <c:v>42799</c:v>
                </c:pt>
                <c:pt idx="1274">
                  <c:v>42800</c:v>
                </c:pt>
                <c:pt idx="1275">
                  <c:v>42801</c:v>
                </c:pt>
                <c:pt idx="1276">
                  <c:v>42802</c:v>
                </c:pt>
                <c:pt idx="1277">
                  <c:v>42803</c:v>
                </c:pt>
                <c:pt idx="1278">
                  <c:v>42804</c:v>
                </c:pt>
                <c:pt idx="1279">
                  <c:v>42805</c:v>
                </c:pt>
                <c:pt idx="1280">
                  <c:v>42806</c:v>
                </c:pt>
                <c:pt idx="1281">
                  <c:v>42807</c:v>
                </c:pt>
                <c:pt idx="1282">
                  <c:v>42808</c:v>
                </c:pt>
                <c:pt idx="1283">
                  <c:v>42809</c:v>
                </c:pt>
                <c:pt idx="1284">
                  <c:v>42810</c:v>
                </c:pt>
                <c:pt idx="1285">
                  <c:v>42811</c:v>
                </c:pt>
                <c:pt idx="1286">
                  <c:v>42812</c:v>
                </c:pt>
                <c:pt idx="1287">
                  <c:v>42813</c:v>
                </c:pt>
                <c:pt idx="1288">
                  <c:v>42814</c:v>
                </c:pt>
                <c:pt idx="1289">
                  <c:v>42815</c:v>
                </c:pt>
                <c:pt idx="1290">
                  <c:v>42816</c:v>
                </c:pt>
                <c:pt idx="1291">
                  <c:v>42817</c:v>
                </c:pt>
                <c:pt idx="1292">
                  <c:v>42818</c:v>
                </c:pt>
                <c:pt idx="1293">
                  <c:v>42819</c:v>
                </c:pt>
                <c:pt idx="1294">
                  <c:v>42820</c:v>
                </c:pt>
                <c:pt idx="1295">
                  <c:v>42821</c:v>
                </c:pt>
                <c:pt idx="1296">
                  <c:v>42822</c:v>
                </c:pt>
                <c:pt idx="1297">
                  <c:v>42823</c:v>
                </c:pt>
                <c:pt idx="1298">
                  <c:v>42824</c:v>
                </c:pt>
                <c:pt idx="1299">
                  <c:v>42825</c:v>
                </c:pt>
                <c:pt idx="1300">
                  <c:v>42826</c:v>
                </c:pt>
                <c:pt idx="1301">
                  <c:v>42827</c:v>
                </c:pt>
                <c:pt idx="1302">
                  <c:v>42828</c:v>
                </c:pt>
                <c:pt idx="1303">
                  <c:v>42829</c:v>
                </c:pt>
                <c:pt idx="1304">
                  <c:v>42830</c:v>
                </c:pt>
                <c:pt idx="1305">
                  <c:v>42831</c:v>
                </c:pt>
                <c:pt idx="1306">
                  <c:v>42832</c:v>
                </c:pt>
                <c:pt idx="1307">
                  <c:v>42833</c:v>
                </c:pt>
                <c:pt idx="1308">
                  <c:v>42834</c:v>
                </c:pt>
                <c:pt idx="1309">
                  <c:v>42835</c:v>
                </c:pt>
                <c:pt idx="1310">
                  <c:v>42836</c:v>
                </c:pt>
                <c:pt idx="1311">
                  <c:v>42837</c:v>
                </c:pt>
                <c:pt idx="1312">
                  <c:v>42838</c:v>
                </c:pt>
                <c:pt idx="1313">
                  <c:v>42839</c:v>
                </c:pt>
                <c:pt idx="1314">
                  <c:v>42840</c:v>
                </c:pt>
                <c:pt idx="1315">
                  <c:v>42841</c:v>
                </c:pt>
                <c:pt idx="1316">
                  <c:v>42842</c:v>
                </c:pt>
                <c:pt idx="1317">
                  <c:v>42843</c:v>
                </c:pt>
                <c:pt idx="1318">
                  <c:v>42844</c:v>
                </c:pt>
                <c:pt idx="1319">
                  <c:v>42845</c:v>
                </c:pt>
                <c:pt idx="1320">
                  <c:v>42846</c:v>
                </c:pt>
                <c:pt idx="1321">
                  <c:v>42847</c:v>
                </c:pt>
                <c:pt idx="1322">
                  <c:v>42848</c:v>
                </c:pt>
                <c:pt idx="1323">
                  <c:v>42849</c:v>
                </c:pt>
                <c:pt idx="1324">
                  <c:v>42850</c:v>
                </c:pt>
                <c:pt idx="1325">
                  <c:v>42851</c:v>
                </c:pt>
                <c:pt idx="1326">
                  <c:v>42852</c:v>
                </c:pt>
                <c:pt idx="1327">
                  <c:v>42853</c:v>
                </c:pt>
                <c:pt idx="1328">
                  <c:v>42854</c:v>
                </c:pt>
                <c:pt idx="1329">
                  <c:v>42855</c:v>
                </c:pt>
                <c:pt idx="1330">
                  <c:v>42856</c:v>
                </c:pt>
                <c:pt idx="1331">
                  <c:v>42857</c:v>
                </c:pt>
                <c:pt idx="1332">
                  <c:v>42858</c:v>
                </c:pt>
                <c:pt idx="1333">
                  <c:v>42859</c:v>
                </c:pt>
                <c:pt idx="1334">
                  <c:v>42860</c:v>
                </c:pt>
                <c:pt idx="1335">
                  <c:v>42861</c:v>
                </c:pt>
                <c:pt idx="1336">
                  <c:v>42862</c:v>
                </c:pt>
                <c:pt idx="1337">
                  <c:v>42863</c:v>
                </c:pt>
                <c:pt idx="1338">
                  <c:v>42864</c:v>
                </c:pt>
                <c:pt idx="1339">
                  <c:v>42865</c:v>
                </c:pt>
                <c:pt idx="1340">
                  <c:v>42866</c:v>
                </c:pt>
                <c:pt idx="1341">
                  <c:v>42867</c:v>
                </c:pt>
                <c:pt idx="1342">
                  <c:v>42868</c:v>
                </c:pt>
                <c:pt idx="1343">
                  <c:v>42869</c:v>
                </c:pt>
                <c:pt idx="1344">
                  <c:v>42870</c:v>
                </c:pt>
                <c:pt idx="1345">
                  <c:v>42871</c:v>
                </c:pt>
                <c:pt idx="1346">
                  <c:v>42872</c:v>
                </c:pt>
                <c:pt idx="1347">
                  <c:v>42873</c:v>
                </c:pt>
                <c:pt idx="1348">
                  <c:v>42874</c:v>
                </c:pt>
                <c:pt idx="1349">
                  <c:v>42875</c:v>
                </c:pt>
                <c:pt idx="1350">
                  <c:v>42876</c:v>
                </c:pt>
                <c:pt idx="1351">
                  <c:v>42877</c:v>
                </c:pt>
                <c:pt idx="1352">
                  <c:v>42878</c:v>
                </c:pt>
                <c:pt idx="1353">
                  <c:v>42879</c:v>
                </c:pt>
                <c:pt idx="1354">
                  <c:v>42880</c:v>
                </c:pt>
                <c:pt idx="1355">
                  <c:v>42881</c:v>
                </c:pt>
                <c:pt idx="1356">
                  <c:v>42882</c:v>
                </c:pt>
                <c:pt idx="1357">
                  <c:v>42883</c:v>
                </c:pt>
                <c:pt idx="1358">
                  <c:v>42884</c:v>
                </c:pt>
                <c:pt idx="1359">
                  <c:v>42885</c:v>
                </c:pt>
                <c:pt idx="1360">
                  <c:v>42886</c:v>
                </c:pt>
              </c:numCache>
            </c:numRef>
          </c:cat>
          <c:val>
            <c:numRef>
              <c:f>Sheet1!$E$1:$E$1361</c:f>
              <c:numCache>
                <c:formatCode>General</c:formatCode>
                <c:ptCount val="1361"/>
                <c:pt idx="0">
                  <c:v>20</c:v>
                </c:pt>
                <c:pt idx="1">
                  <c:v>197</c:v>
                </c:pt>
                <c:pt idx="2">
                  <c:v>427</c:v>
                </c:pt>
                <c:pt idx="3">
                  <c:v>651</c:v>
                </c:pt>
                <c:pt idx="4">
                  <c:v>963</c:v>
                </c:pt>
                <c:pt idx="5">
                  <c:v>1197</c:v>
                </c:pt>
                <c:pt idx="6">
                  <c:v>1570</c:v>
                </c:pt>
                <c:pt idx="7">
                  <c:v>3940</c:v>
                </c:pt>
                <c:pt idx="8">
                  <c:v>4736</c:v>
                </c:pt>
                <c:pt idx="9">
                  <c:v>5311</c:v>
                </c:pt>
                <c:pt idx="10">
                  <c:v>5831</c:v>
                </c:pt>
                <c:pt idx="11">
                  <c:v>6245</c:v>
                </c:pt>
                <c:pt idx="12">
                  <c:v>6567</c:v>
                </c:pt>
                <c:pt idx="13">
                  <c:v>6855</c:v>
                </c:pt>
                <c:pt idx="14">
                  <c:v>7336</c:v>
                </c:pt>
                <c:pt idx="15">
                  <c:v>7772</c:v>
                </c:pt>
                <c:pt idx="16">
                  <c:v>8231</c:v>
                </c:pt>
                <c:pt idx="17">
                  <c:v>8744</c:v>
                </c:pt>
                <c:pt idx="18">
                  <c:v>9281</c:v>
                </c:pt>
                <c:pt idx="19">
                  <c:v>9650</c:v>
                </c:pt>
                <c:pt idx="20">
                  <c:v>10008</c:v>
                </c:pt>
                <c:pt idx="21">
                  <c:v>10510</c:v>
                </c:pt>
                <c:pt idx="22">
                  <c:v>10991</c:v>
                </c:pt>
                <c:pt idx="23">
                  <c:v>11495</c:v>
                </c:pt>
                <c:pt idx="24">
                  <c:v>11979</c:v>
                </c:pt>
                <c:pt idx="25">
                  <c:v>12489</c:v>
                </c:pt>
                <c:pt idx="26">
                  <c:v>12911</c:v>
                </c:pt>
                <c:pt idx="27">
                  <c:v>13280</c:v>
                </c:pt>
                <c:pt idx="28">
                  <c:v>13789</c:v>
                </c:pt>
                <c:pt idx="29">
                  <c:v>14251</c:v>
                </c:pt>
                <c:pt idx="30" formatCode="#,##0">
                  <c:v>14714</c:v>
                </c:pt>
                <c:pt idx="31">
                  <c:v>15234</c:v>
                </c:pt>
                <c:pt idx="32">
                  <c:v>15949</c:v>
                </c:pt>
                <c:pt idx="33">
                  <c:v>16467</c:v>
                </c:pt>
                <c:pt idx="34">
                  <c:v>16887</c:v>
                </c:pt>
                <c:pt idx="35">
                  <c:v>17346</c:v>
                </c:pt>
                <c:pt idx="36">
                  <c:v>17787</c:v>
                </c:pt>
                <c:pt idx="37">
                  <c:v>18237</c:v>
                </c:pt>
                <c:pt idx="38">
                  <c:v>18794</c:v>
                </c:pt>
                <c:pt idx="39">
                  <c:v>19365</c:v>
                </c:pt>
                <c:pt idx="40">
                  <c:v>19968</c:v>
                </c:pt>
                <c:pt idx="41">
                  <c:v>20394</c:v>
                </c:pt>
                <c:pt idx="42">
                  <c:v>20758</c:v>
                </c:pt>
                <c:pt idx="43">
                  <c:v>21056</c:v>
                </c:pt>
                <c:pt idx="44">
                  <c:v>21412</c:v>
                </c:pt>
                <c:pt idx="45">
                  <c:v>21715</c:v>
                </c:pt>
                <c:pt idx="46">
                  <c:v>22086</c:v>
                </c:pt>
                <c:pt idx="47">
                  <c:v>22357</c:v>
                </c:pt>
                <c:pt idx="48">
                  <c:v>22538</c:v>
                </c:pt>
                <c:pt idx="49">
                  <c:v>22869</c:v>
                </c:pt>
                <c:pt idx="50">
                  <c:v>23204</c:v>
                </c:pt>
                <c:pt idx="51">
                  <c:v>23522</c:v>
                </c:pt>
                <c:pt idx="52">
                  <c:v>23774</c:v>
                </c:pt>
                <c:pt idx="53">
                  <c:v>24099</c:v>
                </c:pt>
                <c:pt idx="54">
                  <c:v>24425</c:v>
                </c:pt>
                <c:pt idx="55">
                  <c:v>24639</c:v>
                </c:pt>
                <c:pt idx="56">
                  <c:v>24948</c:v>
                </c:pt>
                <c:pt idx="57">
                  <c:v>25268</c:v>
                </c:pt>
                <c:pt idx="58">
                  <c:v>25564</c:v>
                </c:pt>
                <c:pt idx="59">
                  <c:v>25813</c:v>
                </c:pt>
                <c:pt idx="60">
                  <c:v>26085</c:v>
                </c:pt>
                <c:pt idx="61">
                  <c:v>26330</c:v>
                </c:pt>
                <c:pt idx="62">
                  <c:v>26538</c:v>
                </c:pt>
                <c:pt idx="63">
                  <c:v>26809</c:v>
                </c:pt>
                <c:pt idx="64">
                  <c:v>27072</c:v>
                </c:pt>
                <c:pt idx="65">
                  <c:v>27378</c:v>
                </c:pt>
                <c:pt idx="66">
                  <c:v>27650</c:v>
                </c:pt>
                <c:pt idx="67">
                  <c:v>27930</c:v>
                </c:pt>
                <c:pt idx="68">
                  <c:v>28197</c:v>
                </c:pt>
                <c:pt idx="69">
                  <c:v>28375</c:v>
                </c:pt>
                <c:pt idx="70">
                  <c:v>28671</c:v>
                </c:pt>
                <c:pt idx="71">
                  <c:v>28929</c:v>
                </c:pt>
                <c:pt idx="72">
                  <c:v>29239</c:v>
                </c:pt>
                <c:pt idx="73">
                  <c:v>29544</c:v>
                </c:pt>
                <c:pt idx="74">
                  <c:v>29796</c:v>
                </c:pt>
                <c:pt idx="75">
                  <c:v>29999</c:v>
                </c:pt>
                <c:pt idx="76">
                  <c:v>30183</c:v>
                </c:pt>
                <c:pt idx="77">
                  <c:v>30461</c:v>
                </c:pt>
                <c:pt idx="78">
                  <c:v>30696</c:v>
                </c:pt>
                <c:pt idx="79">
                  <c:v>31007</c:v>
                </c:pt>
                <c:pt idx="80">
                  <c:v>31155</c:v>
                </c:pt>
                <c:pt idx="81">
                  <c:v>31404</c:v>
                </c:pt>
                <c:pt idx="82">
                  <c:v>31643</c:v>
                </c:pt>
                <c:pt idx="83">
                  <c:v>31856</c:v>
                </c:pt>
                <c:pt idx="84">
                  <c:v>32146</c:v>
                </c:pt>
                <c:pt idx="85">
                  <c:v>32444</c:v>
                </c:pt>
                <c:pt idx="86">
                  <c:v>32719</c:v>
                </c:pt>
                <c:pt idx="87">
                  <c:v>33019</c:v>
                </c:pt>
                <c:pt idx="88">
                  <c:v>33293</c:v>
                </c:pt>
                <c:pt idx="89">
                  <c:v>33504</c:v>
                </c:pt>
                <c:pt idx="90">
                  <c:v>33722</c:v>
                </c:pt>
                <c:pt idx="91">
                  <c:v>34090</c:v>
                </c:pt>
                <c:pt idx="92">
                  <c:v>34346</c:v>
                </c:pt>
                <c:pt idx="93">
                  <c:v>34624</c:v>
                </c:pt>
                <c:pt idx="94">
                  <c:v>34891</c:v>
                </c:pt>
                <c:pt idx="95">
                  <c:v>35173</c:v>
                </c:pt>
                <c:pt idx="96">
                  <c:v>35404</c:v>
                </c:pt>
                <c:pt idx="97">
                  <c:v>35582</c:v>
                </c:pt>
                <c:pt idx="98">
                  <c:v>35852</c:v>
                </c:pt>
                <c:pt idx="99">
                  <c:v>36129</c:v>
                </c:pt>
                <c:pt idx="100">
                  <c:v>36426</c:v>
                </c:pt>
                <c:pt idx="101">
                  <c:v>36717</c:v>
                </c:pt>
                <c:pt idx="102">
                  <c:v>36976</c:v>
                </c:pt>
                <c:pt idx="103">
                  <c:v>37180</c:v>
                </c:pt>
                <c:pt idx="104">
                  <c:v>37347</c:v>
                </c:pt>
                <c:pt idx="105">
                  <c:v>37560</c:v>
                </c:pt>
                <c:pt idx="106">
                  <c:v>37729</c:v>
                </c:pt>
                <c:pt idx="107">
                  <c:v>37879</c:v>
                </c:pt>
                <c:pt idx="108">
                  <c:v>38146</c:v>
                </c:pt>
                <c:pt idx="109">
                  <c:v>38447</c:v>
                </c:pt>
                <c:pt idx="110">
                  <c:v>38671</c:v>
                </c:pt>
                <c:pt idx="111">
                  <c:v>38897</c:v>
                </c:pt>
                <c:pt idx="112">
                  <c:v>39197</c:v>
                </c:pt>
                <c:pt idx="113">
                  <c:v>39609</c:v>
                </c:pt>
                <c:pt idx="114">
                  <c:v>39834</c:v>
                </c:pt>
                <c:pt idx="115">
                  <c:v>40162</c:v>
                </c:pt>
                <c:pt idx="116">
                  <c:v>40454</c:v>
                </c:pt>
                <c:pt idx="117">
                  <c:v>40686</c:v>
                </c:pt>
                <c:pt idx="118">
                  <c:v>40883</c:v>
                </c:pt>
                <c:pt idx="119">
                  <c:v>41174</c:v>
                </c:pt>
                <c:pt idx="120">
                  <c:v>41466</c:v>
                </c:pt>
                <c:pt idx="121">
                  <c:v>41729</c:v>
                </c:pt>
                <c:pt idx="122">
                  <c:v>41993</c:v>
                </c:pt>
                <c:pt idx="123">
                  <c:v>42266</c:v>
                </c:pt>
                <c:pt idx="124">
                  <c:v>42491</c:v>
                </c:pt>
                <c:pt idx="125">
                  <c:v>42701</c:v>
                </c:pt>
                <c:pt idx="126">
                  <c:v>42976</c:v>
                </c:pt>
                <c:pt idx="127">
                  <c:v>43277</c:v>
                </c:pt>
                <c:pt idx="128">
                  <c:v>43564</c:v>
                </c:pt>
                <c:pt idx="129">
                  <c:v>43875</c:v>
                </c:pt>
                <c:pt idx="130">
                  <c:v>44131</c:v>
                </c:pt>
                <c:pt idx="131">
                  <c:v>44364</c:v>
                </c:pt>
                <c:pt idx="132">
                  <c:v>44536</c:v>
                </c:pt>
                <c:pt idx="133">
                  <c:v>44804</c:v>
                </c:pt>
                <c:pt idx="134">
                  <c:v>45072</c:v>
                </c:pt>
                <c:pt idx="135">
                  <c:v>45352</c:v>
                </c:pt>
                <c:pt idx="136">
                  <c:v>45600</c:v>
                </c:pt>
                <c:pt idx="137">
                  <c:v>45860</c:v>
                </c:pt>
                <c:pt idx="138">
                  <c:v>46142</c:v>
                </c:pt>
                <c:pt idx="139">
                  <c:v>46329</c:v>
                </c:pt>
                <c:pt idx="140">
                  <c:v>46589</c:v>
                </c:pt>
                <c:pt idx="141">
                  <c:v>46828</c:v>
                </c:pt>
                <c:pt idx="142">
                  <c:v>47100</c:v>
                </c:pt>
                <c:pt idx="143">
                  <c:v>47348</c:v>
                </c:pt>
                <c:pt idx="144">
                  <c:v>47634</c:v>
                </c:pt>
                <c:pt idx="145">
                  <c:v>47868</c:v>
                </c:pt>
                <c:pt idx="146">
                  <c:v>48037</c:v>
                </c:pt>
                <c:pt idx="147">
                  <c:v>48339</c:v>
                </c:pt>
                <c:pt idx="148">
                  <c:v>48606</c:v>
                </c:pt>
                <c:pt idx="149">
                  <c:v>48855</c:v>
                </c:pt>
                <c:pt idx="150">
                  <c:v>49129</c:v>
                </c:pt>
                <c:pt idx="151">
                  <c:v>49418</c:v>
                </c:pt>
                <c:pt idx="152">
                  <c:v>49682</c:v>
                </c:pt>
                <c:pt idx="153">
                  <c:v>49893</c:v>
                </c:pt>
                <c:pt idx="154">
                  <c:v>50156</c:v>
                </c:pt>
                <c:pt idx="155">
                  <c:v>50462</c:v>
                </c:pt>
                <c:pt idx="156">
                  <c:v>50754</c:v>
                </c:pt>
                <c:pt idx="157">
                  <c:v>51043</c:v>
                </c:pt>
                <c:pt idx="158">
                  <c:v>51331</c:v>
                </c:pt>
                <c:pt idx="159">
                  <c:v>51580</c:v>
                </c:pt>
                <c:pt idx="160">
                  <c:v>51759</c:v>
                </c:pt>
                <c:pt idx="161">
                  <c:v>52017</c:v>
                </c:pt>
                <c:pt idx="162">
                  <c:v>52274</c:v>
                </c:pt>
                <c:pt idx="163">
                  <c:v>52536</c:v>
                </c:pt>
                <c:pt idx="164">
                  <c:v>52825</c:v>
                </c:pt>
                <c:pt idx="165">
                  <c:v>53141</c:v>
                </c:pt>
                <c:pt idx="166">
                  <c:v>53385</c:v>
                </c:pt>
                <c:pt idx="167">
                  <c:v>53619</c:v>
                </c:pt>
                <c:pt idx="168">
                  <c:v>53877</c:v>
                </c:pt>
                <c:pt idx="169">
                  <c:v>54162</c:v>
                </c:pt>
                <c:pt idx="170">
                  <c:v>54423</c:v>
                </c:pt>
                <c:pt idx="171">
                  <c:v>54699</c:v>
                </c:pt>
                <c:pt idx="172">
                  <c:v>55038</c:v>
                </c:pt>
                <c:pt idx="173">
                  <c:v>55372</c:v>
                </c:pt>
                <c:pt idx="174">
                  <c:v>55571</c:v>
                </c:pt>
                <c:pt idx="175">
                  <c:v>55839</c:v>
                </c:pt>
                <c:pt idx="176">
                  <c:v>56100</c:v>
                </c:pt>
                <c:pt idx="177">
                  <c:v>56347</c:v>
                </c:pt>
                <c:pt idx="178">
                  <c:v>56623</c:v>
                </c:pt>
                <c:pt idx="179">
                  <c:v>56904</c:v>
                </c:pt>
                <c:pt idx="180">
                  <c:v>57142</c:v>
                </c:pt>
                <c:pt idx="181">
                  <c:v>57372</c:v>
                </c:pt>
                <c:pt idx="182">
                  <c:v>57716</c:v>
                </c:pt>
                <c:pt idx="183">
                  <c:v>58010</c:v>
                </c:pt>
                <c:pt idx="184">
                  <c:v>58316</c:v>
                </c:pt>
                <c:pt idx="185">
                  <c:v>58656</c:v>
                </c:pt>
                <c:pt idx="186">
                  <c:v>59056</c:v>
                </c:pt>
                <c:pt idx="187">
                  <c:v>59459</c:v>
                </c:pt>
                <c:pt idx="188">
                  <c:v>59697</c:v>
                </c:pt>
                <c:pt idx="189">
                  <c:v>59989</c:v>
                </c:pt>
                <c:pt idx="190">
                  <c:v>60266</c:v>
                </c:pt>
                <c:pt idx="191">
                  <c:v>60548</c:v>
                </c:pt>
                <c:pt idx="192">
                  <c:v>60811</c:v>
                </c:pt>
                <c:pt idx="193">
                  <c:v>61044</c:v>
                </c:pt>
                <c:pt idx="194">
                  <c:v>61292</c:v>
                </c:pt>
                <c:pt idx="195">
                  <c:v>61486</c:v>
                </c:pt>
                <c:pt idx="196">
                  <c:v>61762</c:v>
                </c:pt>
                <c:pt idx="197">
                  <c:v>62060</c:v>
                </c:pt>
                <c:pt idx="198">
                  <c:v>62323</c:v>
                </c:pt>
                <c:pt idx="199">
                  <c:v>62595</c:v>
                </c:pt>
                <c:pt idx="200">
                  <c:v>62874</c:v>
                </c:pt>
                <c:pt idx="201">
                  <c:v>63091</c:v>
                </c:pt>
                <c:pt idx="202">
                  <c:v>63299</c:v>
                </c:pt>
                <c:pt idx="203">
                  <c:v>63581</c:v>
                </c:pt>
                <c:pt idx="204">
                  <c:v>63926</c:v>
                </c:pt>
                <c:pt idx="205">
                  <c:v>64270</c:v>
                </c:pt>
                <c:pt idx="206">
                  <c:v>64611</c:v>
                </c:pt>
                <c:pt idx="207">
                  <c:v>65052</c:v>
                </c:pt>
                <c:pt idx="208">
                  <c:v>65504</c:v>
                </c:pt>
                <c:pt idx="209">
                  <c:v>65740</c:v>
                </c:pt>
                <c:pt idx="210">
                  <c:v>66050</c:v>
                </c:pt>
                <c:pt idx="211">
                  <c:v>66351</c:v>
                </c:pt>
                <c:pt idx="212">
                  <c:v>66600</c:v>
                </c:pt>
                <c:pt idx="213">
                  <c:v>66880</c:v>
                </c:pt>
                <c:pt idx="214">
                  <c:v>67228</c:v>
                </c:pt>
                <c:pt idx="215">
                  <c:v>67529</c:v>
                </c:pt>
                <c:pt idx="216">
                  <c:v>67737</c:v>
                </c:pt>
                <c:pt idx="217">
                  <c:v>67969</c:v>
                </c:pt>
                <c:pt idx="218">
                  <c:v>68230</c:v>
                </c:pt>
                <c:pt idx="219">
                  <c:v>68489</c:v>
                </c:pt>
                <c:pt idx="220">
                  <c:v>68756</c:v>
                </c:pt>
                <c:pt idx="221">
                  <c:v>69076</c:v>
                </c:pt>
                <c:pt idx="222">
                  <c:v>69251</c:v>
                </c:pt>
                <c:pt idx="223">
                  <c:v>69388</c:v>
                </c:pt>
                <c:pt idx="224">
                  <c:v>69662</c:v>
                </c:pt>
                <c:pt idx="225">
                  <c:v>69887</c:v>
                </c:pt>
                <c:pt idx="226">
                  <c:v>70174</c:v>
                </c:pt>
                <c:pt idx="227">
                  <c:v>70419</c:v>
                </c:pt>
                <c:pt idx="228">
                  <c:v>70701</c:v>
                </c:pt>
                <c:pt idx="229">
                  <c:v>70921</c:v>
                </c:pt>
                <c:pt idx="230">
                  <c:v>71119</c:v>
                </c:pt>
                <c:pt idx="231">
                  <c:v>71385</c:v>
                </c:pt>
                <c:pt idx="232">
                  <c:v>71641</c:v>
                </c:pt>
                <c:pt idx="233">
                  <c:v>71879</c:v>
                </c:pt>
                <c:pt idx="234">
                  <c:v>72129</c:v>
                </c:pt>
                <c:pt idx="235">
                  <c:v>72441</c:v>
                </c:pt>
                <c:pt idx="236">
                  <c:v>72688</c:v>
                </c:pt>
                <c:pt idx="237">
                  <c:v>72868</c:v>
                </c:pt>
                <c:pt idx="238">
                  <c:v>73120</c:v>
                </c:pt>
                <c:pt idx="239">
                  <c:v>73382</c:v>
                </c:pt>
                <c:pt idx="240">
                  <c:v>73632</c:v>
                </c:pt>
                <c:pt idx="241">
                  <c:v>73849</c:v>
                </c:pt>
                <c:pt idx="242">
                  <c:v>74147</c:v>
                </c:pt>
                <c:pt idx="243">
                  <c:v>74365</c:v>
                </c:pt>
                <c:pt idx="244">
                  <c:v>74546</c:v>
                </c:pt>
                <c:pt idx="245">
                  <c:v>74782</c:v>
                </c:pt>
                <c:pt idx="246">
                  <c:v>75004</c:v>
                </c:pt>
                <c:pt idx="247">
                  <c:v>75256</c:v>
                </c:pt>
                <c:pt idx="248">
                  <c:v>75548</c:v>
                </c:pt>
                <c:pt idx="249">
                  <c:v>75850</c:v>
                </c:pt>
                <c:pt idx="250">
                  <c:v>76111</c:v>
                </c:pt>
                <c:pt idx="251">
                  <c:v>76299</c:v>
                </c:pt>
                <c:pt idx="252">
                  <c:v>76555</c:v>
                </c:pt>
                <c:pt idx="253">
                  <c:v>76778</c:v>
                </c:pt>
                <c:pt idx="254">
                  <c:v>77026</c:v>
                </c:pt>
                <c:pt idx="255">
                  <c:v>77257</c:v>
                </c:pt>
                <c:pt idx="256">
                  <c:v>77503</c:v>
                </c:pt>
                <c:pt idx="257">
                  <c:v>77702</c:v>
                </c:pt>
                <c:pt idx="258">
                  <c:v>77837</c:v>
                </c:pt>
                <c:pt idx="259">
                  <c:v>77987</c:v>
                </c:pt>
                <c:pt idx="260">
                  <c:v>78195</c:v>
                </c:pt>
                <c:pt idx="261">
                  <c:v>78413</c:v>
                </c:pt>
                <c:pt idx="262">
                  <c:v>78658</c:v>
                </c:pt>
                <c:pt idx="263">
                  <c:v>78889</c:v>
                </c:pt>
                <c:pt idx="264">
                  <c:v>79058</c:v>
                </c:pt>
                <c:pt idx="265">
                  <c:v>79261</c:v>
                </c:pt>
                <c:pt idx="266">
                  <c:v>79481</c:v>
                </c:pt>
                <c:pt idx="267">
                  <c:v>79708</c:v>
                </c:pt>
                <c:pt idx="268">
                  <c:v>79955</c:v>
                </c:pt>
                <c:pt idx="269">
                  <c:v>80212</c:v>
                </c:pt>
                <c:pt idx="270">
                  <c:v>80440</c:v>
                </c:pt>
                <c:pt idx="271">
                  <c:v>80635</c:v>
                </c:pt>
                <c:pt idx="272">
                  <c:v>80809</c:v>
                </c:pt>
                <c:pt idx="273">
                  <c:v>81073</c:v>
                </c:pt>
                <c:pt idx="274">
                  <c:v>81305</c:v>
                </c:pt>
                <c:pt idx="275">
                  <c:v>81557</c:v>
                </c:pt>
                <c:pt idx="276">
                  <c:v>81771</c:v>
                </c:pt>
                <c:pt idx="277">
                  <c:v>81991</c:v>
                </c:pt>
                <c:pt idx="278">
                  <c:v>82157</c:v>
                </c:pt>
                <c:pt idx="279">
                  <c:v>82318</c:v>
                </c:pt>
                <c:pt idx="280">
                  <c:v>82575</c:v>
                </c:pt>
                <c:pt idx="281">
                  <c:v>82822</c:v>
                </c:pt>
                <c:pt idx="282">
                  <c:v>83083</c:v>
                </c:pt>
                <c:pt idx="283">
                  <c:v>83316</c:v>
                </c:pt>
                <c:pt idx="284">
                  <c:v>83533</c:v>
                </c:pt>
                <c:pt idx="285">
                  <c:v>83716</c:v>
                </c:pt>
                <c:pt idx="286">
                  <c:v>83897</c:v>
                </c:pt>
                <c:pt idx="287">
                  <c:v>84142</c:v>
                </c:pt>
                <c:pt idx="288">
                  <c:v>84354</c:v>
                </c:pt>
                <c:pt idx="289">
                  <c:v>84569</c:v>
                </c:pt>
                <c:pt idx="290">
                  <c:v>84827</c:v>
                </c:pt>
                <c:pt idx="291">
                  <c:v>85049</c:v>
                </c:pt>
                <c:pt idx="292">
                  <c:v>85197</c:v>
                </c:pt>
                <c:pt idx="293">
                  <c:v>85365</c:v>
                </c:pt>
                <c:pt idx="294">
                  <c:v>85589</c:v>
                </c:pt>
                <c:pt idx="295">
                  <c:v>85835</c:v>
                </c:pt>
                <c:pt idx="296">
                  <c:v>86048</c:v>
                </c:pt>
                <c:pt idx="297">
                  <c:v>86332</c:v>
                </c:pt>
                <c:pt idx="298">
                  <c:v>86547</c:v>
                </c:pt>
                <c:pt idx="299">
                  <c:v>86730</c:v>
                </c:pt>
                <c:pt idx="300">
                  <c:v>86924</c:v>
                </c:pt>
                <c:pt idx="301">
                  <c:v>87178</c:v>
                </c:pt>
                <c:pt idx="302">
                  <c:v>87407</c:v>
                </c:pt>
                <c:pt idx="303">
                  <c:v>87645</c:v>
                </c:pt>
                <c:pt idx="304">
                  <c:v>87928</c:v>
                </c:pt>
                <c:pt idx="305">
                  <c:v>88205</c:v>
                </c:pt>
                <c:pt idx="306">
                  <c:v>88454</c:v>
                </c:pt>
                <c:pt idx="307">
                  <c:v>88654</c:v>
                </c:pt>
                <c:pt idx="308">
                  <c:v>88875</c:v>
                </c:pt>
                <c:pt idx="309">
                  <c:v>89116</c:v>
                </c:pt>
                <c:pt idx="310">
                  <c:v>89386</c:v>
                </c:pt>
                <c:pt idx="311">
                  <c:v>89647</c:v>
                </c:pt>
                <c:pt idx="312">
                  <c:v>89882</c:v>
                </c:pt>
                <c:pt idx="313">
                  <c:v>90105</c:v>
                </c:pt>
                <c:pt idx="314">
                  <c:v>90298</c:v>
                </c:pt>
                <c:pt idx="315">
                  <c:v>90564</c:v>
                </c:pt>
                <c:pt idx="316">
                  <c:v>90839</c:v>
                </c:pt>
                <c:pt idx="317">
                  <c:v>91059</c:v>
                </c:pt>
                <c:pt idx="318">
                  <c:v>91284</c:v>
                </c:pt>
                <c:pt idx="319">
                  <c:v>91488</c:v>
                </c:pt>
                <c:pt idx="320">
                  <c:v>91681</c:v>
                </c:pt>
                <c:pt idx="321">
                  <c:v>91854</c:v>
                </c:pt>
                <c:pt idx="322">
                  <c:v>92102</c:v>
                </c:pt>
                <c:pt idx="323">
                  <c:v>92378</c:v>
                </c:pt>
                <c:pt idx="324">
                  <c:v>92627</c:v>
                </c:pt>
                <c:pt idx="325">
                  <c:v>92853</c:v>
                </c:pt>
                <c:pt idx="326">
                  <c:v>93104</c:v>
                </c:pt>
                <c:pt idx="327">
                  <c:v>93314</c:v>
                </c:pt>
                <c:pt idx="328">
                  <c:v>93486</c:v>
                </c:pt>
                <c:pt idx="329">
                  <c:v>93722</c:v>
                </c:pt>
                <c:pt idx="330">
                  <c:v>93964</c:v>
                </c:pt>
                <c:pt idx="331">
                  <c:v>94209</c:v>
                </c:pt>
                <c:pt idx="332">
                  <c:v>94429</c:v>
                </c:pt>
                <c:pt idx="333">
                  <c:v>94677</c:v>
                </c:pt>
                <c:pt idx="334">
                  <c:v>94884</c:v>
                </c:pt>
                <c:pt idx="335">
                  <c:v>95044</c:v>
                </c:pt>
                <c:pt idx="336">
                  <c:v>95276</c:v>
                </c:pt>
                <c:pt idx="337">
                  <c:v>95520</c:v>
                </c:pt>
                <c:pt idx="338">
                  <c:v>95764</c:v>
                </c:pt>
                <c:pt idx="339">
                  <c:v>96043</c:v>
                </c:pt>
                <c:pt idx="340">
                  <c:v>96318</c:v>
                </c:pt>
                <c:pt idx="341">
                  <c:v>96519</c:v>
                </c:pt>
                <c:pt idx="342">
                  <c:v>96741</c:v>
                </c:pt>
                <c:pt idx="343">
                  <c:v>97108</c:v>
                </c:pt>
                <c:pt idx="344">
                  <c:v>97452</c:v>
                </c:pt>
                <c:pt idx="345">
                  <c:v>97720</c:v>
                </c:pt>
                <c:pt idx="346">
                  <c:v>98005</c:v>
                </c:pt>
                <c:pt idx="347">
                  <c:v>98290</c:v>
                </c:pt>
                <c:pt idx="348">
                  <c:v>98508</c:v>
                </c:pt>
                <c:pt idx="349">
                  <c:v>98726</c:v>
                </c:pt>
                <c:pt idx="350">
                  <c:v>99093</c:v>
                </c:pt>
                <c:pt idx="351">
                  <c:v>99437</c:v>
                </c:pt>
                <c:pt idx="352">
                  <c:v>99736</c:v>
                </c:pt>
                <c:pt idx="353">
                  <c:v>100026</c:v>
                </c:pt>
                <c:pt idx="354">
                  <c:v>100316</c:v>
                </c:pt>
                <c:pt idx="355">
                  <c:v>100528</c:v>
                </c:pt>
                <c:pt idx="356">
                  <c:v>100688</c:v>
                </c:pt>
                <c:pt idx="357">
                  <c:v>100904</c:v>
                </c:pt>
                <c:pt idx="358">
                  <c:v>101199</c:v>
                </c:pt>
                <c:pt idx="359">
                  <c:v>101496</c:v>
                </c:pt>
                <c:pt idx="360">
                  <c:v>101799</c:v>
                </c:pt>
                <c:pt idx="361">
                  <c:v>102075</c:v>
                </c:pt>
                <c:pt idx="362">
                  <c:v>102289</c:v>
                </c:pt>
                <c:pt idx="363">
                  <c:v>102484</c:v>
                </c:pt>
                <c:pt idx="364">
                  <c:v>102757</c:v>
                </c:pt>
                <c:pt idx="365">
                  <c:v>103048</c:v>
                </c:pt>
                <c:pt idx="366">
                  <c:v>103328</c:v>
                </c:pt>
                <c:pt idx="367">
                  <c:v>103603</c:v>
                </c:pt>
                <c:pt idx="368">
                  <c:v>103900</c:v>
                </c:pt>
                <c:pt idx="369">
                  <c:v>104156</c:v>
                </c:pt>
                <c:pt idx="370">
                  <c:v>104376</c:v>
                </c:pt>
                <c:pt idx="371">
                  <c:v>104645</c:v>
                </c:pt>
                <c:pt idx="372">
                  <c:v>104900</c:v>
                </c:pt>
                <c:pt idx="373">
                  <c:v>105160</c:v>
                </c:pt>
                <c:pt idx="374">
                  <c:v>105464</c:v>
                </c:pt>
                <c:pt idx="375">
                  <c:v>105786</c:v>
                </c:pt>
                <c:pt idx="376">
                  <c:v>106036</c:v>
                </c:pt>
                <c:pt idx="377">
                  <c:v>106228</c:v>
                </c:pt>
                <c:pt idx="378">
                  <c:v>106532</c:v>
                </c:pt>
                <c:pt idx="379">
                  <c:v>106838</c:v>
                </c:pt>
                <c:pt idx="380">
                  <c:v>107162</c:v>
                </c:pt>
                <c:pt idx="381">
                  <c:v>107541</c:v>
                </c:pt>
                <c:pt idx="382">
                  <c:v>108125</c:v>
                </c:pt>
                <c:pt idx="383">
                  <c:v>108798</c:v>
                </c:pt>
                <c:pt idx="384">
                  <c:v>109269</c:v>
                </c:pt>
                <c:pt idx="385">
                  <c:v>109689</c:v>
                </c:pt>
                <c:pt idx="386">
                  <c:v>110143</c:v>
                </c:pt>
                <c:pt idx="387">
                  <c:v>110584</c:v>
                </c:pt>
                <c:pt idx="388">
                  <c:v>111002</c:v>
                </c:pt>
                <c:pt idx="389">
                  <c:v>111573</c:v>
                </c:pt>
                <c:pt idx="390">
                  <c:v>112465</c:v>
                </c:pt>
                <c:pt idx="391">
                  <c:v>113125</c:v>
                </c:pt>
                <c:pt idx="392">
                  <c:v>113674</c:v>
                </c:pt>
                <c:pt idx="393">
                  <c:v>114123</c:v>
                </c:pt>
                <c:pt idx="394">
                  <c:v>114620</c:v>
                </c:pt>
                <c:pt idx="395">
                  <c:v>115136</c:v>
                </c:pt>
                <c:pt idx="396">
                  <c:v>115899</c:v>
                </c:pt>
                <c:pt idx="397">
                  <c:v>116690</c:v>
                </c:pt>
                <c:pt idx="398">
                  <c:v>117492</c:v>
                </c:pt>
                <c:pt idx="399">
                  <c:v>118109</c:v>
                </c:pt>
                <c:pt idx="400">
                  <c:v>118570</c:v>
                </c:pt>
                <c:pt idx="401">
                  <c:v>119047</c:v>
                </c:pt>
                <c:pt idx="402">
                  <c:v>119561</c:v>
                </c:pt>
                <c:pt idx="403">
                  <c:v>120344</c:v>
                </c:pt>
                <c:pt idx="404">
                  <c:v>121268</c:v>
                </c:pt>
                <c:pt idx="405">
                  <c:v>121787</c:v>
                </c:pt>
                <c:pt idx="406">
                  <c:v>122071</c:v>
                </c:pt>
                <c:pt idx="407">
                  <c:v>122338</c:v>
                </c:pt>
                <c:pt idx="408">
                  <c:v>122630</c:v>
                </c:pt>
                <c:pt idx="409">
                  <c:v>122871</c:v>
                </c:pt>
                <c:pt idx="410">
                  <c:v>123146</c:v>
                </c:pt>
                <c:pt idx="411">
                  <c:v>123351</c:v>
                </c:pt>
                <c:pt idx="412">
                  <c:v>123565</c:v>
                </c:pt>
                <c:pt idx="413">
                  <c:v>123782</c:v>
                </c:pt>
                <c:pt idx="414">
                  <c:v>124030</c:v>
                </c:pt>
                <c:pt idx="415">
                  <c:v>124286</c:v>
                </c:pt>
                <c:pt idx="416">
                  <c:v>124533</c:v>
                </c:pt>
                <c:pt idx="417">
                  <c:v>124793</c:v>
                </c:pt>
                <c:pt idx="418">
                  <c:v>125019</c:v>
                </c:pt>
                <c:pt idx="419">
                  <c:v>125216</c:v>
                </c:pt>
                <c:pt idx="420">
                  <c:v>125509</c:v>
                </c:pt>
                <c:pt idx="421">
                  <c:v>125760</c:v>
                </c:pt>
                <c:pt idx="422">
                  <c:v>126009</c:v>
                </c:pt>
                <c:pt idx="423">
                  <c:v>126275</c:v>
                </c:pt>
                <c:pt idx="424">
                  <c:v>126540</c:v>
                </c:pt>
                <c:pt idx="425">
                  <c:v>126763</c:v>
                </c:pt>
                <c:pt idx="426">
                  <c:v>126955</c:v>
                </c:pt>
                <c:pt idx="427">
                  <c:v>127220</c:v>
                </c:pt>
                <c:pt idx="428">
                  <c:v>127486</c:v>
                </c:pt>
                <c:pt idx="429">
                  <c:v>127734</c:v>
                </c:pt>
                <c:pt idx="430">
                  <c:v>127997</c:v>
                </c:pt>
                <c:pt idx="431">
                  <c:v>128218</c:v>
                </c:pt>
                <c:pt idx="432">
                  <c:v>128412</c:v>
                </c:pt>
                <c:pt idx="433">
                  <c:v>128600</c:v>
                </c:pt>
                <c:pt idx="434">
                  <c:v>128831</c:v>
                </c:pt>
                <c:pt idx="435">
                  <c:v>129108</c:v>
                </c:pt>
                <c:pt idx="436">
                  <c:v>129355</c:v>
                </c:pt>
                <c:pt idx="437">
                  <c:v>129622</c:v>
                </c:pt>
                <c:pt idx="438">
                  <c:v>129908</c:v>
                </c:pt>
                <c:pt idx="439">
                  <c:v>130116</c:v>
                </c:pt>
                <c:pt idx="440">
                  <c:v>130309</c:v>
                </c:pt>
                <c:pt idx="441">
                  <c:v>130593</c:v>
                </c:pt>
                <c:pt idx="442">
                  <c:v>130848</c:v>
                </c:pt>
                <c:pt idx="443">
                  <c:v>131087</c:v>
                </c:pt>
                <c:pt idx="444">
                  <c:v>131228</c:v>
                </c:pt>
                <c:pt idx="445">
                  <c:v>131560</c:v>
                </c:pt>
                <c:pt idx="446">
                  <c:v>131778</c:v>
                </c:pt>
                <c:pt idx="447">
                  <c:v>131983</c:v>
                </c:pt>
                <c:pt idx="448" formatCode="#,##0">
                  <c:v>132292</c:v>
                </c:pt>
                <c:pt idx="449" formatCode="#,##0">
                  <c:v>132584</c:v>
                </c:pt>
                <c:pt idx="450" formatCode="#,##0">
                  <c:v>132860</c:v>
                </c:pt>
                <c:pt idx="451" formatCode="#,##0">
                  <c:v>133126</c:v>
                </c:pt>
                <c:pt idx="452" formatCode="#,##0">
                  <c:v>133439</c:v>
                </c:pt>
                <c:pt idx="453" formatCode="#,##0">
                  <c:v>133730</c:v>
                </c:pt>
                <c:pt idx="454" formatCode="#,##0">
                  <c:v>133972</c:v>
                </c:pt>
                <c:pt idx="455" formatCode="#,##0">
                  <c:v>134282</c:v>
                </c:pt>
                <c:pt idx="456" formatCode="#,##0">
                  <c:v>134566</c:v>
                </c:pt>
                <c:pt idx="457" formatCode="#,##0">
                  <c:v>134844</c:v>
                </c:pt>
                <c:pt idx="458" formatCode="#,##0">
                  <c:v>135086</c:v>
                </c:pt>
                <c:pt idx="459" formatCode="#,##0">
                  <c:v>135387</c:v>
                </c:pt>
                <c:pt idx="460" formatCode="#,##0">
                  <c:v>135668</c:v>
                </c:pt>
                <c:pt idx="461" formatCode="#,##0">
                  <c:v>135883</c:v>
                </c:pt>
                <c:pt idx="462" formatCode="#,##0">
                  <c:v>136139</c:v>
                </c:pt>
                <c:pt idx="463" formatCode="#,##0">
                  <c:v>136391</c:v>
                </c:pt>
                <c:pt idx="464" formatCode="#,##0">
                  <c:v>136625</c:v>
                </c:pt>
                <c:pt idx="465" formatCode="#,##0">
                  <c:v>136881</c:v>
                </c:pt>
                <c:pt idx="466" formatCode="#,##0">
                  <c:v>137107</c:v>
                </c:pt>
                <c:pt idx="467" formatCode="#,##0">
                  <c:v>137311</c:v>
                </c:pt>
                <c:pt idx="468" formatCode="#,##0">
                  <c:v>137492</c:v>
                </c:pt>
                <c:pt idx="469" formatCode="#,##0">
                  <c:v>137776</c:v>
                </c:pt>
                <c:pt idx="470" formatCode="#,##0">
                  <c:v>137992</c:v>
                </c:pt>
                <c:pt idx="471" formatCode="#,##0">
                  <c:v>138190</c:v>
                </c:pt>
                <c:pt idx="472" formatCode="#,##0">
                  <c:v>138353</c:v>
                </c:pt>
                <c:pt idx="473" formatCode="#,##0">
                  <c:v>138587</c:v>
                </c:pt>
                <c:pt idx="474" formatCode="#,##0">
                  <c:v>138762</c:v>
                </c:pt>
                <c:pt idx="475" formatCode="#,##0">
                  <c:v>138968</c:v>
                </c:pt>
                <c:pt idx="476" formatCode="#,##0">
                  <c:v>139249</c:v>
                </c:pt>
                <c:pt idx="477" formatCode="#,##0">
                  <c:v>139498</c:v>
                </c:pt>
                <c:pt idx="478" formatCode="#,##0">
                  <c:v>139846</c:v>
                </c:pt>
                <c:pt idx="479" formatCode="#,##0">
                  <c:v>140015</c:v>
                </c:pt>
                <c:pt idx="480" formatCode="#,##0">
                  <c:v>140269</c:v>
                </c:pt>
                <c:pt idx="481" formatCode="#,##0">
                  <c:v>140489</c:v>
                </c:pt>
                <c:pt idx="482" formatCode="#,##0">
                  <c:v>140679</c:v>
                </c:pt>
                <c:pt idx="483" formatCode="#,##0">
                  <c:v>140969</c:v>
                </c:pt>
                <c:pt idx="484" formatCode="#,##0">
                  <c:v>141282</c:v>
                </c:pt>
                <c:pt idx="485" formatCode="#,##0">
                  <c:v>141545</c:v>
                </c:pt>
                <c:pt idx="486" formatCode="#,##0">
                  <c:v>141809</c:v>
                </c:pt>
                <c:pt idx="487" formatCode="#,##0">
                  <c:v>142030</c:v>
                </c:pt>
                <c:pt idx="488" formatCode="#,##0">
                  <c:v>142248</c:v>
                </c:pt>
                <c:pt idx="489" formatCode="#,##0">
                  <c:v>142468</c:v>
                </c:pt>
                <c:pt idx="490" formatCode="#,##0">
                  <c:v>142764</c:v>
                </c:pt>
                <c:pt idx="491" formatCode="#,##0">
                  <c:v>143001</c:v>
                </c:pt>
                <c:pt idx="492" formatCode="#,##0">
                  <c:v>143235</c:v>
                </c:pt>
                <c:pt idx="493" formatCode="#,##0">
                  <c:v>143479</c:v>
                </c:pt>
                <c:pt idx="494" formatCode="#,##0">
                  <c:v>143761</c:v>
                </c:pt>
                <c:pt idx="495" formatCode="#,##0">
                  <c:v>144005</c:v>
                </c:pt>
                <c:pt idx="496" formatCode="#,##0">
                  <c:v>144171</c:v>
                </c:pt>
                <c:pt idx="497" formatCode="#,##0">
                  <c:v>144445</c:v>
                </c:pt>
                <c:pt idx="498" formatCode="#,##0">
                  <c:v>144725</c:v>
                </c:pt>
                <c:pt idx="499" formatCode="#,##0">
                  <c:v>144959</c:v>
                </c:pt>
                <c:pt idx="500" formatCode="#,##0">
                  <c:v>145215</c:v>
                </c:pt>
                <c:pt idx="501" formatCode="#,##0">
                  <c:v>145495</c:v>
                </c:pt>
                <c:pt idx="502" formatCode="#,##0">
                  <c:v>145703</c:v>
                </c:pt>
                <c:pt idx="503" formatCode="#,##0">
                  <c:v>145899</c:v>
                </c:pt>
                <c:pt idx="504" formatCode="#,##0">
                  <c:v>146164</c:v>
                </c:pt>
                <c:pt idx="505" formatCode="#,##0">
                  <c:v>146445</c:v>
                </c:pt>
                <c:pt idx="506" formatCode="#,##0">
                  <c:v>146685</c:v>
                </c:pt>
                <c:pt idx="507" formatCode="#,##0">
                  <c:v>146912</c:v>
                </c:pt>
                <c:pt idx="508" formatCode="#,##0">
                  <c:v>147153</c:v>
                </c:pt>
                <c:pt idx="509" formatCode="#,##0">
                  <c:v>147365</c:v>
                </c:pt>
                <c:pt idx="510" formatCode="#,##0">
                  <c:v>147559</c:v>
                </c:pt>
                <c:pt idx="511" formatCode="#,##0">
                  <c:v>147844</c:v>
                </c:pt>
                <c:pt idx="512" formatCode="#,##0">
                  <c:v>148108</c:v>
                </c:pt>
                <c:pt idx="513" formatCode="#,##0">
                  <c:v>148374</c:v>
                </c:pt>
                <c:pt idx="514" formatCode="#,##0">
                  <c:v>148669</c:v>
                </c:pt>
                <c:pt idx="515" formatCode="#,##0">
                  <c:v>148946</c:v>
                </c:pt>
                <c:pt idx="516" formatCode="#,##0">
                  <c:v>149178</c:v>
                </c:pt>
                <c:pt idx="517" formatCode="#,##0">
                  <c:v>149343</c:v>
                </c:pt>
                <c:pt idx="518" formatCode="#,##0">
                  <c:v>149644</c:v>
                </c:pt>
                <c:pt idx="519" formatCode="#,##0">
                  <c:v>149876</c:v>
                </c:pt>
                <c:pt idx="520" formatCode="#,##0">
                  <c:v>150136</c:v>
                </c:pt>
                <c:pt idx="521" formatCode="#,##0">
                  <c:v>150412</c:v>
                </c:pt>
                <c:pt idx="522" formatCode="#,##0">
                  <c:v>150702</c:v>
                </c:pt>
                <c:pt idx="523" formatCode="#,##0">
                  <c:v>150946</c:v>
                </c:pt>
                <c:pt idx="524" formatCode="#,##0">
                  <c:v>151110</c:v>
                </c:pt>
                <c:pt idx="525" formatCode="#,##0">
                  <c:v>151356</c:v>
                </c:pt>
                <c:pt idx="526" formatCode="#,##0">
                  <c:v>151565</c:v>
                </c:pt>
                <c:pt idx="527" formatCode="#,##0">
                  <c:v>151848</c:v>
                </c:pt>
                <c:pt idx="528" formatCode="#,##0">
                  <c:v>152098</c:v>
                </c:pt>
                <c:pt idx="529" formatCode="#,##0">
                  <c:v>152362</c:v>
                </c:pt>
                <c:pt idx="530" formatCode="#,##0">
                  <c:v>152560</c:v>
                </c:pt>
                <c:pt idx="531" formatCode="#,##0">
                  <c:v>152727</c:v>
                </c:pt>
                <c:pt idx="532" formatCode="#,##0">
                  <c:v>152987</c:v>
                </c:pt>
                <c:pt idx="533" formatCode="#,##0">
                  <c:v>153299</c:v>
                </c:pt>
                <c:pt idx="534" formatCode="#,##0">
                  <c:v>153565</c:v>
                </c:pt>
                <c:pt idx="535" formatCode="#,##0">
                  <c:v>153833</c:v>
                </c:pt>
                <c:pt idx="536" formatCode="#,##0">
                  <c:v>154264</c:v>
                </c:pt>
                <c:pt idx="537" formatCode="#,##0">
                  <c:v>154634</c:v>
                </c:pt>
                <c:pt idx="538" formatCode="#,##0">
                  <c:v>154842</c:v>
                </c:pt>
                <c:pt idx="539" formatCode="#,##0">
                  <c:v>155140</c:v>
                </c:pt>
                <c:pt idx="540" formatCode="#,##0">
                  <c:v>155425</c:v>
                </c:pt>
                <c:pt idx="541" formatCode="#,##0">
                  <c:v>155672</c:v>
                </c:pt>
                <c:pt idx="542" formatCode="#,##0">
                  <c:v>155937</c:v>
                </c:pt>
                <c:pt idx="543" formatCode="#,##0">
                  <c:v>156195</c:v>
                </c:pt>
                <c:pt idx="544" formatCode="#,##0">
                  <c:v>156407</c:v>
                </c:pt>
                <c:pt idx="545" formatCode="#,##0">
                  <c:v>156561</c:v>
                </c:pt>
                <c:pt idx="546" formatCode="#,##0">
                  <c:v>156849</c:v>
                </c:pt>
                <c:pt idx="547" formatCode="#,##0">
                  <c:v>157123</c:v>
                </c:pt>
                <c:pt idx="548" formatCode="#,##0">
                  <c:v>157407</c:v>
                </c:pt>
                <c:pt idx="549" formatCode="#,##0">
                  <c:v>157699</c:v>
                </c:pt>
                <c:pt idx="550" formatCode="#,##0">
                  <c:v>158078</c:v>
                </c:pt>
                <c:pt idx="551" formatCode="#,##0">
                  <c:v>158571</c:v>
                </c:pt>
                <c:pt idx="552" formatCode="#,##0">
                  <c:v>158774</c:v>
                </c:pt>
                <c:pt idx="553" formatCode="#,##0">
                  <c:v>159069</c:v>
                </c:pt>
                <c:pt idx="554" formatCode="#,##0">
                  <c:v>159320</c:v>
                </c:pt>
                <c:pt idx="555" formatCode="#,##0">
                  <c:v>159604</c:v>
                </c:pt>
                <c:pt idx="556" formatCode="#,##0">
                  <c:v>159875</c:v>
                </c:pt>
                <c:pt idx="557" formatCode="#,##0">
                  <c:v>160143</c:v>
                </c:pt>
                <c:pt idx="558" formatCode="#,##0">
                  <c:v>160435</c:v>
                </c:pt>
                <c:pt idx="559" formatCode="#,##0">
                  <c:v>160651</c:v>
                </c:pt>
                <c:pt idx="560" formatCode="#,##0">
                  <c:v>160929</c:v>
                </c:pt>
                <c:pt idx="561" formatCode="#,##0">
                  <c:v>161185</c:v>
                </c:pt>
                <c:pt idx="562" formatCode="#,##0">
                  <c:v>161434</c:v>
                </c:pt>
                <c:pt idx="563" formatCode="#,##0">
                  <c:v>161690</c:v>
                </c:pt>
                <c:pt idx="564" formatCode="#,##0">
                  <c:v>161984</c:v>
                </c:pt>
                <c:pt idx="565" formatCode="#,##0">
                  <c:v>162249</c:v>
                </c:pt>
                <c:pt idx="566" formatCode="#,##0">
                  <c:v>162450</c:v>
                </c:pt>
                <c:pt idx="567" formatCode="#,##0">
                  <c:v>162696</c:v>
                </c:pt>
                <c:pt idx="568" formatCode="#,##0">
                  <c:v>162951</c:v>
                </c:pt>
                <c:pt idx="569" formatCode="#,##0">
                  <c:v>163200</c:v>
                </c:pt>
                <c:pt idx="570" formatCode="#,##0">
                  <c:v>163458</c:v>
                </c:pt>
                <c:pt idx="571" formatCode="#,##0">
                  <c:v>163715</c:v>
                </c:pt>
                <c:pt idx="572" formatCode="#,##0">
                  <c:v>163927</c:v>
                </c:pt>
                <c:pt idx="573" formatCode="#,##0">
                  <c:v>164080</c:v>
                </c:pt>
                <c:pt idx="574" formatCode="#,##0">
                  <c:v>164343</c:v>
                </c:pt>
                <c:pt idx="575" formatCode="#,##0">
                  <c:v>164603</c:v>
                </c:pt>
                <c:pt idx="576" formatCode="#,##0">
                  <c:v>164878</c:v>
                </c:pt>
                <c:pt idx="577" formatCode="#,##0">
                  <c:v>165145</c:v>
                </c:pt>
                <c:pt idx="578" formatCode="#,##0">
                  <c:v>165522</c:v>
                </c:pt>
                <c:pt idx="579" formatCode="#,##0">
                  <c:v>165914</c:v>
                </c:pt>
                <c:pt idx="580" formatCode="#,##0">
                  <c:v>166090</c:v>
                </c:pt>
                <c:pt idx="581" formatCode="#,##0">
                  <c:v>166357</c:v>
                </c:pt>
                <c:pt idx="582" formatCode="#,##0">
                  <c:v>166631</c:v>
                </c:pt>
                <c:pt idx="583" formatCode="#,##0">
                  <c:v>166887</c:v>
                </c:pt>
                <c:pt idx="584" formatCode="#,##0">
                  <c:v>167182</c:v>
                </c:pt>
                <c:pt idx="585" formatCode="#,##0">
                  <c:v>167456</c:v>
                </c:pt>
                <c:pt idx="586" formatCode="#,##0">
                  <c:v>167691</c:v>
                </c:pt>
                <c:pt idx="587" formatCode="#,##0">
                  <c:v>167912</c:v>
                </c:pt>
                <c:pt idx="588" formatCode="#,##0">
                  <c:v>168204</c:v>
                </c:pt>
                <c:pt idx="589" formatCode="#,##0">
                  <c:v>168458</c:v>
                </c:pt>
                <c:pt idx="590" formatCode="#,##0">
                  <c:v>168741</c:v>
                </c:pt>
                <c:pt idx="591" formatCode="#,##0">
                  <c:v>169027</c:v>
                </c:pt>
                <c:pt idx="592" formatCode="#,##0">
                  <c:v>169309</c:v>
                </c:pt>
                <c:pt idx="593" formatCode="#,##0">
                  <c:v>169584</c:v>
                </c:pt>
                <c:pt idx="594" formatCode="#,##0">
                  <c:v>169806</c:v>
                </c:pt>
                <c:pt idx="595" formatCode="#,##0">
                  <c:v>170112</c:v>
                </c:pt>
                <c:pt idx="596" formatCode="#,##0">
                  <c:v>170402</c:v>
                </c:pt>
                <c:pt idx="597" formatCode="#,##0">
                  <c:v>170663</c:v>
                </c:pt>
                <c:pt idx="598" formatCode="#,##0">
                  <c:v>170956</c:v>
                </c:pt>
                <c:pt idx="599" formatCode="#,##0">
                  <c:v>171291</c:v>
                </c:pt>
                <c:pt idx="600" formatCode="#,##0">
                  <c:v>171584</c:v>
                </c:pt>
                <c:pt idx="601" formatCode="#,##0">
                  <c:v>171821</c:v>
                </c:pt>
                <c:pt idx="602" formatCode="#,##0">
                  <c:v>172077</c:v>
                </c:pt>
                <c:pt idx="603" formatCode="#,##0">
                  <c:v>172337</c:v>
                </c:pt>
                <c:pt idx="604" formatCode="#,##0">
                  <c:v>172591</c:v>
                </c:pt>
                <c:pt idx="605" formatCode="#,##0">
                  <c:v>172860</c:v>
                </c:pt>
                <c:pt idx="606" formatCode="#,##0">
                  <c:v>173118</c:v>
                </c:pt>
                <c:pt idx="607" formatCode="#,##0">
                  <c:v>173315</c:v>
                </c:pt>
                <c:pt idx="608" formatCode="#,##0">
                  <c:v>173499</c:v>
                </c:pt>
                <c:pt idx="609" formatCode="#,##0">
                  <c:v>173788</c:v>
                </c:pt>
                <c:pt idx="610" formatCode="#,##0">
                  <c:v>174034</c:v>
                </c:pt>
                <c:pt idx="611" formatCode="#,##0">
                  <c:v>174265</c:v>
                </c:pt>
                <c:pt idx="612" formatCode="#,##0">
                  <c:v>174570</c:v>
                </c:pt>
                <c:pt idx="613" formatCode="#,##0">
                  <c:v>174822</c:v>
                </c:pt>
                <c:pt idx="614" formatCode="#,##0">
                  <c:v>175024</c:v>
                </c:pt>
                <c:pt idx="615" formatCode="#,##0">
                  <c:v>175232</c:v>
                </c:pt>
                <c:pt idx="616" formatCode="#,##0">
                  <c:v>175508</c:v>
                </c:pt>
                <c:pt idx="617" formatCode="#,##0">
                  <c:v>175759</c:v>
                </c:pt>
                <c:pt idx="618" formatCode="#,##0">
                  <c:v>175999</c:v>
                </c:pt>
                <c:pt idx="619" formatCode="#,##0">
                  <c:v>176222</c:v>
                </c:pt>
                <c:pt idx="620" formatCode="#,##0">
                  <c:v>176459</c:v>
                </c:pt>
                <c:pt idx="621" formatCode="#,##0">
                  <c:v>176652</c:v>
                </c:pt>
                <c:pt idx="622" formatCode="#,##0">
                  <c:v>176805</c:v>
                </c:pt>
                <c:pt idx="623" formatCode="#,##0">
                  <c:v>176969</c:v>
                </c:pt>
                <c:pt idx="624" formatCode="#,##0">
                  <c:v>177236</c:v>
                </c:pt>
                <c:pt idx="625" formatCode="#,##0">
                  <c:v>177496</c:v>
                </c:pt>
                <c:pt idx="626" formatCode="#,##0">
                  <c:v>177779</c:v>
                </c:pt>
                <c:pt idx="627" formatCode="#,##0">
                  <c:v>178059</c:v>
                </c:pt>
                <c:pt idx="628" formatCode="#,##0">
                  <c:v>178285</c:v>
                </c:pt>
                <c:pt idx="629" formatCode="#,##0">
                  <c:v>178509</c:v>
                </c:pt>
                <c:pt idx="630" formatCode="#,##0">
                  <c:v>178829</c:v>
                </c:pt>
                <c:pt idx="631" formatCode="#,##0">
                  <c:v>179173</c:v>
                </c:pt>
                <c:pt idx="632" formatCode="#,##0">
                  <c:v>179473</c:v>
                </c:pt>
                <c:pt idx="633" formatCode="#,##0">
                  <c:v>179782</c:v>
                </c:pt>
                <c:pt idx="634" formatCode="#,##0">
                  <c:v>180091</c:v>
                </c:pt>
                <c:pt idx="635" formatCode="#,##0">
                  <c:v>180299</c:v>
                </c:pt>
                <c:pt idx="636" formatCode="#,##0">
                  <c:v>180511</c:v>
                </c:pt>
                <c:pt idx="637" formatCode="#,##0">
                  <c:v>180823</c:v>
                </c:pt>
                <c:pt idx="638" formatCode="#,##0">
                  <c:v>181085</c:v>
                </c:pt>
                <c:pt idx="639" formatCode="#,##0">
                  <c:v>181378</c:v>
                </c:pt>
                <c:pt idx="640" formatCode="#,##0">
                  <c:v>181702</c:v>
                </c:pt>
                <c:pt idx="641" formatCode="#,##0">
                  <c:v>182020</c:v>
                </c:pt>
                <c:pt idx="642" formatCode="#,##0">
                  <c:v>182275</c:v>
                </c:pt>
                <c:pt idx="643" formatCode="#,##0">
                  <c:v>182569</c:v>
                </c:pt>
                <c:pt idx="644" formatCode="#,##0">
                  <c:v>182851</c:v>
                </c:pt>
                <c:pt idx="645" formatCode="#,##0">
                  <c:v>183120</c:v>
                </c:pt>
                <c:pt idx="646" formatCode="#,##0">
                  <c:v>183356</c:v>
                </c:pt>
                <c:pt idx="647" formatCode="#,##0">
                  <c:v>183610</c:v>
                </c:pt>
                <c:pt idx="648" formatCode="#,##0">
                  <c:v>183896</c:v>
                </c:pt>
                <c:pt idx="649" formatCode="#,##0">
                  <c:v>184115</c:v>
                </c:pt>
                <c:pt idx="650" formatCode="#,##0">
                  <c:v>184289</c:v>
                </c:pt>
                <c:pt idx="651" formatCode="#,##0">
                  <c:v>184569</c:v>
                </c:pt>
                <c:pt idx="652" formatCode="#,##0">
                  <c:v>184827</c:v>
                </c:pt>
                <c:pt idx="653" formatCode="#,##0">
                  <c:v>185084</c:v>
                </c:pt>
                <c:pt idx="654" formatCode="#,##0">
                  <c:v>185358</c:v>
                </c:pt>
                <c:pt idx="655" formatCode="#,##0">
                  <c:v>185606</c:v>
                </c:pt>
                <c:pt idx="656" formatCode="#,##0">
                  <c:v>185794</c:v>
                </c:pt>
                <c:pt idx="657" formatCode="#,##0">
                  <c:v>185975</c:v>
                </c:pt>
                <c:pt idx="658" formatCode="#,##0">
                  <c:v>186246</c:v>
                </c:pt>
                <c:pt idx="659" formatCode="#,##0">
                  <c:v>186528</c:v>
                </c:pt>
                <c:pt idx="660" formatCode="#,##0">
                  <c:v>186791</c:v>
                </c:pt>
                <c:pt idx="661" formatCode="#,##0">
                  <c:v>187049</c:v>
                </c:pt>
                <c:pt idx="662" formatCode="#,##0">
                  <c:v>187299</c:v>
                </c:pt>
                <c:pt idx="663" formatCode="#,##0">
                  <c:v>187468</c:v>
                </c:pt>
                <c:pt idx="664" formatCode="#,##0">
                  <c:v>187648</c:v>
                </c:pt>
                <c:pt idx="665" formatCode="#,##0">
                  <c:v>187906</c:v>
                </c:pt>
                <c:pt idx="666" formatCode="#,##0">
                  <c:v>188167</c:v>
                </c:pt>
                <c:pt idx="667" formatCode="#,##0">
                  <c:v>188404</c:v>
                </c:pt>
                <c:pt idx="668" formatCode="#,##0">
                  <c:v>188662</c:v>
                </c:pt>
                <c:pt idx="669" formatCode="#,##0">
                  <c:v>188919</c:v>
                </c:pt>
                <c:pt idx="670" formatCode="#,##0">
                  <c:v>189114</c:v>
                </c:pt>
                <c:pt idx="671" formatCode="#,##0">
                  <c:v>189287</c:v>
                </c:pt>
                <c:pt idx="672" formatCode="#,##0">
                  <c:v>189531</c:v>
                </c:pt>
                <c:pt idx="673" formatCode="#,##0">
                  <c:v>189756</c:v>
                </c:pt>
                <c:pt idx="674" formatCode="#,##0">
                  <c:v>190043</c:v>
                </c:pt>
                <c:pt idx="675" formatCode="#,##0">
                  <c:v>190334</c:v>
                </c:pt>
                <c:pt idx="676" formatCode="#,##0">
                  <c:v>190583</c:v>
                </c:pt>
                <c:pt idx="677" formatCode="#,##0">
                  <c:v>190799</c:v>
                </c:pt>
                <c:pt idx="678" formatCode="#,##0">
                  <c:v>190991</c:v>
                </c:pt>
                <c:pt idx="679" formatCode="#,##0">
                  <c:v>191249</c:v>
                </c:pt>
                <c:pt idx="680" formatCode="#,##0">
                  <c:v>191519</c:v>
                </c:pt>
                <c:pt idx="681" formatCode="#,##0">
                  <c:v>191773</c:v>
                </c:pt>
                <c:pt idx="682" formatCode="#,##0">
                  <c:v>192043</c:v>
                </c:pt>
                <c:pt idx="683" formatCode="#,##0">
                  <c:v>192284</c:v>
                </c:pt>
                <c:pt idx="684" formatCode="#,##0">
                  <c:v>192511</c:v>
                </c:pt>
                <c:pt idx="685" formatCode="#,##0">
                  <c:v>192701</c:v>
                </c:pt>
                <c:pt idx="686" formatCode="#,##0">
                  <c:v>192954</c:v>
                </c:pt>
                <c:pt idx="687" formatCode="#,##0">
                  <c:v>193179</c:v>
                </c:pt>
                <c:pt idx="688" formatCode="#,##0">
                  <c:v>193415</c:v>
                </c:pt>
                <c:pt idx="689" formatCode="#,##0">
                  <c:v>193664</c:v>
                </c:pt>
                <c:pt idx="690" formatCode="#,##0">
                  <c:v>193943</c:v>
                </c:pt>
                <c:pt idx="691" formatCode="#,##0">
                  <c:v>194141</c:v>
                </c:pt>
                <c:pt idx="692" formatCode="#,##0">
                  <c:v>194333</c:v>
                </c:pt>
                <c:pt idx="693" formatCode="#,##0">
                  <c:v>194632</c:v>
                </c:pt>
                <c:pt idx="694" formatCode="#,##0">
                  <c:v>194930</c:v>
                </c:pt>
                <c:pt idx="695" formatCode="#,##0">
                  <c:v>195180</c:v>
                </c:pt>
                <c:pt idx="696" formatCode="#,##0">
                  <c:v>195429</c:v>
                </c:pt>
                <c:pt idx="697" formatCode="#,##0">
                  <c:v>195725</c:v>
                </c:pt>
                <c:pt idx="698" formatCode="#,##0">
                  <c:v>195927</c:v>
                </c:pt>
                <c:pt idx="699" formatCode="#,##0">
                  <c:v>196141</c:v>
                </c:pt>
                <c:pt idx="700" formatCode="#,##0">
                  <c:v>196411</c:v>
                </c:pt>
                <c:pt idx="701" formatCode="#,##0">
                  <c:v>196666</c:v>
                </c:pt>
                <c:pt idx="702" formatCode="#,##0">
                  <c:v>196942</c:v>
                </c:pt>
                <c:pt idx="703" formatCode="#,##0">
                  <c:v>197225</c:v>
                </c:pt>
                <c:pt idx="704" formatCode="#,##0">
                  <c:v>197464</c:v>
                </c:pt>
                <c:pt idx="705" formatCode="#,##0">
                  <c:v>197689</c:v>
                </c:pt>
                <c:pt idx="706" formatCode="#,##0">
                  <c:v>197898</c:v>
                </c:pt>
                <c:pt idx="707" formatCode="#,##0">
                  <c:v>198234</c:v>
                </c:pt>
                <c:pt idx="708" formatCode="#,##0">
                  <c:v>198576</c:v>
                </c:pt>
                <c:pt idx="709" formatCode="#,##0">
                  <c:v>198979</c:v>
                </c:pt>
                <c:pt idx="710" formatCode="#,##0">
                  <c:v>199487</c:v>
                </c:pt>
                <c:pt idx="711" formatCode="#,##0">
                  <c:v>199945</c:v>
                </c:pt>
                <c:pt idx="712" formatCode="#,##0">
                  <c:v>200243</c:v>
                </c:pt>
                <c:pt idx="713" formatCode="#,##0">
                  <c:v>200496</c:v>
                </c:pt>
                <c:pt idx="714" formatCode="#,##0">
                  <c:v>200796</c:v>
                </c:pt>
                <c:pt idx="715" formatCode="#,##0">
                  <c:v>201088</c:v>
                </c:pt>
                <c:pt idx="716" formatCode="#,##0">
                  <c:v>201389</c:v>
                </c:pt>
                <c:pt idx="717" formatCode="#,##0">
                  <c:v>201704</c:v>
                </c:pt>
                <c:pt idx="718" formatCode="#,##0">
                  <c:v>201996</c:v>
                </c:pt>
                <c:pt idx="719" formatCode="#,##0">
                  <c:v>202241</c:v>
                </c:pt>
                <c:pt idx="720" formatCode="#,##0">
                  <c:v>202487</c:v>
                </c:pt>
                <c:pt idx="721" formatCode="#,##0">
                  <c:v>202800</c:v>
                </c:pt>
                <c:pt idx="722" formatCode="#,##0">
                  <c:v>203131</c:v>
                </c:pt>
                <c:pt idx="723" formatCode="#,##0">
                  <c:v>203464</c:v>
                </c:pt>
                <c:pt idx="724" formatCode="#,##0">
                  <c:v>203770</c:v>
                </c:pt>
                <c:pt idx="725" formatCode="#,##0">
                  <c:v>204075</c:v>
                </c:pt>
                <c:pt idx="726" formatCode="#,##0">
                  <c:v>204337</c:v>
                </c:pt>
                <c:pt idx="727" formatCode="#,##0">
                  <c:v>204529</c:v>
                </c:pt>
                <c:pt idx="728" formatCode="#,##0">
                  <c:v>204749</c:v>
                </c:pt>
                <c:pt idx="729" formatCode="#,##0">
                  <c:v>205066</c:v>
                </c:pt>
                <c:pt idx="730" formatCode="#,##0">
                  <c:v>205418</c:v>
                </c:pt>
                <c:pt idx="731" formatCode="#,##0">
                  <c:v>205800</c:v>
                </c:pt>
                <c:pt idx="732" formatCode="#,##0">
                  <c:v>206164</c:v>
                </c:pt>
                <c:pt idx="733" formatCode="#,##0">
                  <c:v>206429</c:v>
                </c:pt>
                <c:pt idx="734" formatCode="#,##0">
                  <c:v>206648</c:v>
                </c:pt>
                <c:pt idx="735" formatCode="#,##0">
                  <c:v>206981</c:v>
                </c:pt>
                <c:pt idx="736" formatCode="#,##0">
                  <c:v>207303</c:v>
                </c:pt>
                <c:pt idx="737" formatCode="#,##0">
                  <c:v>207615</c:v>
                </c:pt>
                <c:pt idx="738" formatCode="#,##0">
                  <c:v>207976</c:v>
                </c:pt>
                <c:pt idx="739" formatCode="#,##0">
                  <c:v>208410</c:v>
                </c:pt>
                <c:pt idx="740" formatCode="#,##0">
                  <c:v>208777</c:v>
                </c:pt>
                <c:pt idx="741" formatCode="#,##0">
                  <c:v>208957</c:v>
                </c:pt>
                <c:pt idx="742" formatCode="#,##0">
                  <c:v>209335</c:v>
                </c:pt>
                <c:pt idx="743" formatCode="#,##0">
                  <c:v>209723</c:v>
                </c:pt>
                <c:pt idx="744" formatCode="#,##0">
                  <c:v>210074</c:v>
                </c:pt>
                <c:pt idx="745" formatCode="#,##0">
                  <c:v>210471</c:v>
                </c:pt>
                <c:pt idx="746" formatCode="#,##0">
                  <c:v>211076</c:v>
                </c:pt>
                <c:pt idx="747" formatCode="#,##0">
                  <c:v>211765</c:v>
                </c:pt>
                <c:pt idx="748" formatCode="#,##0">
                  <c:v>212157</c:v>
                </c:pt>
                <c:pt idx="749" formatCode="#,##0">
                  <c:v>212607</c:v>
                </c:pt>
                <c:pt idx="750" formatCode="#,##0">
                  <c:v>213028</c:v>
                </c:pt>
                <c:pt idx="751" formatCode="#,##0">
                  <c:v>213527</c:v>
                </c:pt>
                <c:pt idx="752" formatCode="#,##0">
                  <c:v>214041</c:v>
                </c:pt>
                <c:pt idx="753" formatCode="#,##0">
                  <c:v>214718</c:v>
                </c:pt>
                <c:pt idx="754" formatCode="#,##0">
                  <c:v>215754</c:v>
                </c:pt>
                <c:pt idx="755" formatCode="#,##0">
                  <c:v>216487</c:v>
                </c:pt>
                <c:pt idx="756" formatCode="#,##0">
                  <c:v>217014</c:v>
                </c:pt>
                <c:pt idx="757" formatCode="#,##0">
                  <c:v>217526</c:v>
                </c:pt>
                <c:pt idx="758" formatCode="#,##0">
                  <c:v>218062</c:v>
                </c:pt>
                <c:pt idx="759" formatCode="#,##0">
                  <c:v>218680</c:v>
                </c:pt>
                <c:pt idx="760" formatCode="#,##0">
                  <c:v>219556</c:v>
                </c:pt>
                <c:pt idx="761" formatCode="#,##0">
                  <c:v>220613</c:v>
                </c:pt>
                <c:pt idx="762" formatCode="#,##0">
                  <c:v>221699</c:v>
                </c:pt>
                <c:pt idx="763" formatCode="#,##0">
                  <c:v>222736</c:v>
                </c:pt>
                <c:pt idx="764" formatCode="#,##0">
                  <c:v>223237</c:v>
                </c:pt>
                <c:pt idx="765" formatCode="#,##0">
                  <c:v>223702</c:v>
                </c:pt>
                <c:pt idx="766" formatCode="#,##0">
                  <c:v>224280</c:v>
                </c:pt>
                <c:pt idx="767" formatCode="#,##0">
                  <c:v>225216</c:v>
                </c:pt>
                <c:pt idx="768" formatCode="#,##0">
                  <c:v>226241</c:v>
                </c:pt>
                <c:pt idx="769" formatCode="#,##0">
                  <c:v>226924</c:v>
                </c:pt>
                <c:pt idx="770" formatCode="#,##0">
                  <c:v>227227</c:v>
                </c:pt>
                <c:pt idx="771" formatCode="#,##0">
                  <c:v>227497</c:v>
                </c:pt>
                <c:pt idx="772" formatCode="#,##0">
                  <c:v>227792</c:v>
                </c:pt>
                <c:pt idx="773" formatCode="#,##0">
                  <c:v>228061</c:v>
                </c:pt>
                <c:pt idx="774" formatCode="#,##0">
                  <c:v>228323</c:v>
                </c:pt>
                <c:pt idx="775" formatCode="#,##0">
                  <c:v>228579</c:v>
                </c:pt>
                <c:pt idx="776" formatCode="#,##0">
                  <c:v>228821</c:v>
                </c:pt>
                <c:pt idx="777" formatCode="#,##0">
                  <c:v>229114</c:v>
                </c:pt>
                <c:pt idx="778" formatCode="#,##0">
                  <c:v>229441</c:v>
                </c:pt>
                <c:pt idx="779" formatCode="#,##0">
                  <c:v>229690</c:v>
                </c:pt>
                <c:pt idx="780" formatCode="#,##0">
                  <c:v>229982</c:v>
                </c:pt>
                <c:pt idx="781" formatCode="#,##0">
                  <c:v>230269</c:v>
                </c:pt>
                <c:pt idx="782" formatCode="#,##0">
                  <c:v>230500</c:v>
                </c:pt>
                <c:pt idx="783" formatCode="#,##0">
                  <c:v>230716</c:v>
                </c:pt>
                <c:pt idx="784" formatCode="#,##0">
                  <c:v>231027</c:v>
                </c:pt>
                <c:pt idx="785" formatCode="#,##0">
                  <c:v>231332</c:v>
                </c:pt>
                <c:pt idx="786" formatCode="#,##0">
                  <c:v>231606</c:v>
                </c:pt>
                <c:pt idx="787" formatCode="#,##0">
                  <c:v>231895</c:v>
                </c:pt>
                <c:pt idx="788" formatCode="#,##0">
                  <c:v>232166</c:v>
                </c:pt>
                <c:pt idx="789" formatCode="#,##0">
                  <c:v>232470</c:v>
                </c:pt>
                <c:pt idx="790" formatCode="#,##0">
                  <c:v>232687</c:v>
                </c:pt>
                <c:pt idx="791" formatCode="#,##0">
                  <c:v>232979</c:v>
                </c:pt>
                <c:pt idx="792" formatCode="#,##0">
                  <c:v>233274</c:v>
                </c:pt>
                <c:pt idx="793" formatCode="#,##0">
                  <c:v>233568</c:v>
                </c:pt>
                <c:pt idx="794" formatCode="#,##0">
                  <c:v>233854</c:v>
                </c:pt>
                <c:pt idx="795" formatCode="#,##0">
                  <c:v>234132</c:v>
                </c:pt>
                <c:pt idx="796" formatCode="#,##0">
                  <c:v>234371</c:v>
                </c:pt>
                <c:pt idx="797" formatCode="#,##0">
                  <c:v>234549</c:v>
                </c:pt>
                <c:pt idx="798" formatCode="#,##0">
                  <c:v>234834</c:v>
                </c:pt>
                <c:pt idx="799" formatCode="#,##0">
                  <c:v>235092</c:v>
                </c:pt>
                <c:pt idx="800" formatCode="#,##0">
                  <c:v>235354</c:v>
                </c:pt>
                <c:pt idx="801" formatCode="#,##0">
                  <c:v>235630</c:v>
                </c:pt>
                <c:pt idx="802" formatCode="#,##0">
                  <c:v>235930</c:v>
                </c:pt>
                <c:pt idx="803" formatCode="#,##0">
                  <c:v>236164</c:v>
                </c:pt>
                <c:pt idx="804" formatCode="#,##0">
                  <c:v>236414</c:v>
                </c:pt>
                <c:pt idx="805" formatCode="#,##0">
                  <c:v>236673</c:v>
                </c:pt>
                <c:pt idx="806" formatCode="#,##0">
                  <c:v>236911</c:v>
                </c:pt>
                <c:pt idx="807" formatCode="#,##0">
                  <c:v>237175</c:v>
                </c:pt>
                <c:pt idx="808" formatCode="#,##0">
                  <c:v>237269</c:v>
                </c:pt>
                <c:pt idx="809" formatCode="#,##0">
                  <c:v>237538</c:v>
                </c:pt>
                <c:pt idx="810" formatCode="#,##0">
                  <c:v>237735</c:v>
                </c:pt>
                <c:pt idx="811" formatCode="#,##0">
                  <c:v>237936</c:v>
                </c:pt>
                <c:pt idx="812" formatCode="#,##0">
                  <c:v>238291</c:v>
                </c:pt>
                <c:pt idx="813" formatCode="#,##0">
                  <c:v>238653</c:v>
                </c:pt>
                <c:pt idx="814" formatCode="#,##0">
                  <c:v>238997</c:v>
                </c:pt>
                <c:pt idx="815" formatCode="#,##0">
                  <c:v>239295</c:v>
                </c:pt>
                <c:pt idx="816" formatCode="#,##0">
                  <c:v>239606</c:v>
                </c:pt>
                <c:pt idx="817" formatCode="#,##0">
                  <c:v>239831</c:v>
                </c:pt>
                <c:pt idx="818" formatCode="#,##0">
                  <c:v>240041</c:v>
                </c:pt>
                <c:pt idx="819" formatCode="#,##0">
                  <c:v>240309</c:v>
                </c:pt>
                <c:pt idx="820" formatCode="#,##0">
                  <c:v>240600</c:v>
                </c:pt>
                <c:pt idx="821" formatCode="#,##0">
                  <c:v>240882</c:v>
                </c:pt>
                <c:pt idx="822" formatCode="#,##0">
                  <c:v>241162</c:v>
                </c:pt>
                <c:pt idx="823" formatCode="#,##0">
                  <c:v>241469</c:v>
                </c:pt>
                <c:pt idx="824" formatCode="#,##0">
                  <c:v>241729</c:v>
                </c:pt>
                <c:pt idx="825" formatCode="#,##0">
                  <c:v>241922</c:v>
                </c:pt>
                <c:pt idx="826" formatCode="#,##0">
                  <c:v>242203</c:v>
                </c:pt>
                <c:pt idx="827" formatCode="#,##0">
                  <c:v>242481</c:v>
                </c:pt>
                <c:pt idx="828" formatCode="#,##0">
                  <c:v>242729</c:v>
                </c:pt>
                <c:pt idx="829" formatCode="#,##0">
                  <c:v>242998</c:v>
                </c:pt>
                <c:pt idx="830" formatCode="#,##0">
                  <c:v>243258</c:v>
                </c:pt>
                <c:pt idx="831" formatCode="#,##0">
                  <c:v>243475</c:v>
                </c:pt>
                <c:pt idx="832" formatCode="#,##0">
                  <c:v>243700</c:v>
                </c:pt>
                <c:pt idx="833" formatCode="#,##0">
                  <c:v>243965</c:v>
                </c:pt>
                <c:pt idx="834" formatCode="#,##0">
                  <c:v>244233</c:v>
                </c:pt>
                <c:pt idx="835" formatCode="#,##0">
                  <c:v>244491</c:v>
                </c:pt>
                <c:pt idx="836" formatCode="#,##0">
                  <c:v>244722</c:v>
                </c:pt>
                <c:pt idx="837" formatCode="#,##0">
                  <c:v>244878</c:v>
                </c:pt>
                <c:pt idx="838" formatCode="#,##0">
                  <c:v>245095</c:v>
                </c:pt>
                <c:pt idx="839" formatCode="#,##0">
                  <c:v>245251</c:v>
                </c:pt>
                <c:pt idx="840" formatCode="#,##0">
                  <c:v>245532</c:v>
                </c:pt>
                <c:pt idx="841" formatCode="#,##0">
                  <c:v>245779</c:v>
                </c:pt>
                <c:pt idx="842" formatCode="#,##0">
                  <c:v>246035</c:v>
                </c:pt>
                <c:pt idx="843" formatCode="#,##0">
                  <c:v>246372</c:v>
                </c:pt>
                <c:pt idx="844" formatCode="#,##0">
                  <c:v>246537</c:v>
                </c:pt>
                <c:pt idx="845" formatCode="#,##0">
                  <c:v>246750</c:v>
                </c:pt>
                <c:pt idx="846" formatCode="#,##0">
                  <c:v>247007</c:v>
                </c:pt>
                <c:pt idx="847" formatCode="#,##0">
                  <c:v>247352</c:v>
                </c:pt>
                <c:pt idx="848" formatCode="#,##0">
                  <c:v>247663</c:v>
                </c:pt>
                <c:pt idx="849" formatCode="#,##0">
                  <c:v>247980</c:v>
                </c:pt>
                <c:pt idx="850" formatCode="#,##0">
                  <c:v>248269</c:v>
                </c:pt>
                <c:pt idx="851" formatCode="#,##0">
                  <c:v>248556</c:v>
                </c:pt>
                <c:pt idx="852" formatCode="#,##0">
                  <c:v>248788</c:v>
                </c:pt>
                <c:pt idx="853" formatCode="#,##0">
                  <c:v>248995</c:v>
                </c:pt>
                <c:pt idx="854" formatCode="#,##0">
                  <c:v>249249</c:v>
                </c:pt>
                <c:pt idx="855" formatCode="#,##0">
                  <c:v>249521</c:v>
                </c:pt>
                <c:pt idx="856" formatCode="#,##0">
                  <c:v>249789</c:v>
                </c:pt>
                <c:pt idx="857" formatCode="#,##0">
                  <c:v>250060</c:v>
                </c:pt>
                <c:pt idx="858" formatCode="#,##0">
                  <c:v>250323</c:v>
                </c:pt>
                <c:pt idx="859" formatCode="#,##0">
                  <c:v>250544</c:v>
                </c:pt>
                <c:pt idx="860" formatCode="#,##0">
                  <c:v>250739</c:v>
                </c:pt>
                <c:pt idx="861" formatCode="#,##0">
                  <c:v>251023</c:v>
                </c:pt>
                <c:pt idx="862" formatCode="#,##0">
                  <c:v>251324</c:v>
                </c:pt>
                <c:pt idx="863" formatCode="#,##0">
                  <c:v>251592</c:v>
                </c:pt>
                <c:pt idx="864" formatCode="#,##0">
                  <c:v>251854</c:v>
                </c:pt>
                <c:pt idx="865" formatCode="#,##0">
                  <c:v>252119</c:v>
                </c:pt>
                <c:pt idx="866" formatCode="#,##0">
                  <c:v>252350</c:v>
                </c:pt>
                <c:pt idx="867" formatCode="#,##0">
                  <c:v>252539</c:v>
                </c:pt>
                <c:pt idx="868" formatCode="#,##0">
                  <c:v>252770</c:v>
                </c:pt>
                <c:pt idx="869" formatCode="#,##0">
                  <c:v>253054</c:v>
                </c:pt>
                <c:pt idx="870" formatCode="#,##0">
                  <c:v>253280</c:v>
                </c:pt>
                <c:pt idx="871" formatCode="#,##0">
                  <c:v>253544</c:v>
                </c:pt>
                <c:pt idx="872" formatCode="#,##0">
                  <c:v>253849</c:v>
                </c:pt>
                <c:pt idx="873" formatCode="#,##0">
                  <c:v>254071</c:v>
                </c:pt>
                <c:pt idx="874" formatCode="#,##0">
                  <c:v>254378</c:v>
                </c:pt>
                <c:pt idx="875" formatCode="#,##0">
                  <c:v>254685</c:v>
                </c:pt>
                <c:pt idx="876" formatCode="#,##0">
                  <c:v>254944</c:v>
                </c:pt>
                <c:pt idx="877" formatCode="#,##0">
                  <c:v>255205</c:v>
                </c:pt>
                <c:pt idx="878" formatCode="#,##0">
                  <c:v>255456</c:v>
                </c:pt>
                <c:pt idx="879" formatCode="#,##0">
                  <c:v>255748</c:v>
                </c:pt>
                <c:pt idx="880" formatCode="#,##0">
                  <c:v>255949</c:v>
                </c:pt>
                <c:pt idx="881" formatCode="#,##0">
                  <c:v>256088</c:v>
                </c:pt>
                <c:pt idx="882" formatCode="#,##0">
                  <c:v>256352</c:v>
                </c:pt>
                <c:pt idx="883" formatCode="#,##0">
                  <c:v>256596</c:v>
                </c:pt>
                <c:pt idx="884" formatCode="#,##0">
                  <c:v>256878</c:v>
                </c:pt>
                <c:pt idx="885" formatCode="#,##0">
                  <c:v>257191</c:v>
                </c:pt>
                <c:pt idx="886" formatCode="#,##0">
                  <c:v>257478</c:v>
                </c:pt>
                <c:pt idx="887" formatCode="#,##0">
                  <c:v>257753</c:v>
                </c:pt>
                <c:pt idx="888" formatCode="#,##0">
                  <c:v>257976</c:v>
                </c:pt>
                <c:pt idx="889" formatCode="#,##0">
                  <c:v>258277</c:v>
                </c:pt>
                <c:pt idx="890" formatCode="#,##0">
                  <c:v>258541</c:v>
                </c:pt>
                <c:pt idx="891" formatCode="#,##0">
                  <c:v>258783</c:v>
                </c:pt>
                <c:pt idx="892" formatCode="#,##0">
                  <c:v>259078</c:v>
                </c:pt>
                <c:pt idx="893" formatCode="#,##0">
                  <c:v>259419</c:v>
                </c:pt>
                <c:pt idx="894" formatCode="#,##0">
                  <c:v>259743</c:v>
                </c:pt>
                <c:pt idx="895" formatCode="#,##0">
                  <c:v>259952</c:v>
                </c:pt>
                <c:pt idx="896" formatCode="#,##0">
                  <c:v>260219</c:v>
                </c:pt>
                <c:pt idx="897" formatCode="#,##0">
                  <c:v>260450</c:v>
                </c:pt>
                <c:pt idx="898" formatCode="#,##0">
                  <c:v>260736</c:v>
                </c:pt>
                <c:pt idx="899" formatCode="#,##0">
                  <c:v>260995</c:v>
                </c:pt>
                <c:pt idx="900" formatCode="#,##0">
                  <c:v>261278</c:v>
                </c:pt>
                <c:pt idx="901" formatCode="#,##0">
                  <c:v>261503</c:v>
                </c:pt>
                <c:pt idx="902" formatCode="#,##0">
                  <c:v>261693</c:v>
                </c:pt>
                <c:pt idx="903" formatCode="#,##0">
                  <c:v>261959</c:v>
                </c:pt>
                <c:pt idx="904" formatCode="#,##0">
                  <c:v>262250</c:v>
                </c:pt>
                <c:pt idx="905" formatCode="#,##0">
                  <c:v>262494</c:v>
                </c:pt>
                <c:pt idx="906" formatCode="#,##0">
                  <c:v>262762</c:v>
                </c:pt>
                <c:pt idx="907" formatCode="#,##0">
                  <c:v>263073</c:v>
                </c:pt>
                <c:pt idx="908" formatCode="#,##0">
                  <c:v>263337</c:v>
                </c:pt>
                <c:pt idx="909" formatCode="#,##0">
                  <c:v>263505</c:v>
                </c:pt>
                <c:pt idx="910" formatCode="#,##0">
                  <c:v>263753</c:v>
                </c:pt>
                <c:pt idx="911" formatCode="#,##0">
                  <c:v>264005</c:v>
                </c:pt>
                <c:pt idx="912" formatCode="#,##0">
                  <c:v>264297</c:v>
                </c:pt>
                <c:pt idx="913" formatCode="#,##0">
                  <c:v>264614</c:v>
                </c:pt>
                <c:pt idx="914" formatCode="#,##0">
                  <c:v>265034</c:v>
                </c:pt>
                <c:pt idx="915" formatCode="#,##0">
                  <c:v>265313</c:v>
                </c:pt>
                <c:pt idx="916" formatCode="#,##0">
                  <c:v>265552</c:v>
                </c:pt>
                <c:pt idx="917" formatCode="#,##0">
                  <c:v>265857</c:v>
                </c:pt>
                <c:pt idx="918" formatCode="#,##0">
                  <c:v>266158</c:v>
                </c:pt>
                <c:pt idx="919" formatCode="#,##0">
                  <c:v>266483</c:v>
                </c:pt>
                <c:pt idx="920" formatCode="#,##0">
                  <c:v>266801</c:v>
                </c:pt>
                <c:pt idx="921" formatCode="#,##0">
                  <c:v>267186</c:v>
                </c:pt>
                <c:pt idx="922" formatCode="#,##0">
                  <c:v>267760</c:v>
                </c:pt>
                <c:pt idx="923" formatCode="#,##0">
                  <c:v>267984</c:v>
                </c:pt>
                <c:pt idx="924" formatCode="#,##0">
                  <c:v>268269</c:v>
                </c:pt>
                <c:pt idx="925" formatCode="#,##0">
                  <c:v>268516</c:v>
                </c:pt>
                <c:pt idx="926" formatCode="#,##0">
                  <c:v>268800</c:v>
                </c:pt>
                <c:pt idx="927" formatCode="#,##0">
                  <c:v>269072</c:v>
                </c:pt>
                <c:pt idx="928" formatCode="#,##0">
                  <c:v>269358</c:v>
                </c:pt>
                <c:pt idx="929" formatCode="#,##0">
                  <c:v>269585</c:v>
                </c:pt>
                <c:pt idx="930" formatCode="#,##0">
                  <c:v>269728</c:v>
                </c:pt>
                <c:pt idx="931" formatCode="#,##0">
                  <c:v>269996</c:v>
                </c:pt>
                <c:pt idx="932" formatCode="#,##0">
                  <c:v>270299</c:v>
                </c:pt>
                <c:pt idx="933" formatCode="#,##0">
                  <c:v>270596</c:v>
                </c:pt>
                <c:pt idx="934" formatCode="#,##0">
                  <c:v>270962</c:v>
                </c:pt>
                <c:pt idx="935" formatCode="#,##0">
                  <c:v>271360</c:v>
                </c:pt>
                <c:pt idx="936" formatCode="#,##0">
                  <c:v>271698</c:v>
                </c:pt>
                <c:pt idx="937" formatCode="#,##0">
                  <c:v>271914</c:v>
                </c:pt>
                <c:pt idx="938" formatCode="#,##0">
                  <c:v>272243</c:v>
                </c:pt>
                <c:pt idx="939" formatCode="#,##0">
                  <c:v>272505</c:v>
                </c:pt>
                <c:pt idx="940" formatCode="#,##0">
                  <c:v>272777</c:v>
                </c:pt>
                <c:pt idx="941" formatCode="#,##0">
                  <c:v>273062</c:v>
                </c:pt>
                <c:pt idx="942" formatCode="#,##0">
                  <c:v>273356</c:v>
                </c:pt>
                <c:pt idx="943" formatCode="#,##0">
                  <c:v>273581</c:v>
                </c:pt>
                <c:pt idx="944" formatCode="#,##0">
                  <c:v>273773</c:v>
                </c:pt>
                <c:pt idx="945" formatCode="#,##0">
                  <c:v>274013</c:v>
                </c:pt>
                <c:pt idx="946" formatCode="#,##0">
                  <c:v>274270</c:v>
                </c:pt>
                <c:pt idx="947" formatCode="#,##0">
                  <c:v>274540</c:v>
                </c:pt>
                <c:pt idx="948" formatCode="#,##0">
                  <c:v>274819</c:v>
                </c:pt>
                <c:pt idx="949" formatCode="#,##0">
                  <c:v>275100</c:v>
                </c:pt>
                <c:pt idx="950" formatCode="#,##0">
                  <c:v>275373</c:v>
                </c:pt>
                <c:pt idx="951" formatCode="#,##0">
                  <c:v>275552</c:v>
                </c:pt>
                <c:pt idx="952" formatCode="#,##0">
                  <c:v>275825</c:v>
                </c:pt>
                <c:pt idx="953" formatCode="#,##0">
                  <c:v>276076</c:v>
                </c:pt>
                <c:pt idx="954" formatCode="#,##0">
                  <c:v>276305</c:v>
                </c:pt>
                <c:pt idx="955" formatCode="#,##0">
                  <c:v>276618</c:v>
                </c:pt>
                <c:pt idx="956" formatCode="#,##0">
                  <c:v>276906</c:v>
                </c:pt>
                <c:pt idx="957" formatCode="#,##0">
                  <c:v>277193</c:v>
                </c:pt>
                <c:pt idx="958" formatCode="#,##0">
                  <c:v>277387</c:v>
                </c:pt>
                <c:pt idx="959" formatCode="#,##0">
                  <c:v>277617</c:v>
                </c:pt>
                <c:pt idx="960" formatCode="#,##0">
                  <c:v>277840</c:v>
                </c:pt>
                <c:pt idx="961" formatCode="#,##0">
                  <c:v>278083</c:v>
                </c:pt>
                <c:pt idx="962" formatCode="#,##0">
                  <c:v>278327</c:v>
                </c:pt>
                <c:pt idx="963" formatCode="#,##0">
                  <c:v>278578</c:v>
                </c:pt>
                <c:pt idx="964" formatCode="#,##0">
                  <c:v>278817</c:v>
                </c:pt>
                <c:pt idx="965" formatCode="#,##0">
                  <c:v>279007</c:v>
                </c:pt>
                <c:pt idx="966" formatCode="#,##0">
                  <c:v>279286</c:v>
                </c:pt>
                <c:pt idx="967" formatCode="#,##0">
                  <c:v>279537</c:v>
                </c:pt>
                <c:pt idx="968" formatCode="#,##0">
                  <c:v>279796</c:v>
                </c:pt>
                <c:pt idx="969" formatCode="#,##0">
                  <c:v>280053</c:v>
                </c:pt>
                <c:pt idx="970" formatCode="#,##0">
                  <c:v>280316</c:v>
                </c:pt>
                <c:pt idx="971" formatCode="#,##0">
                  <c:v>280511</c:v>
                </c:pt>
                <c:pt idx="972" formatCode="#,##0">
                  <c:v>280705</c:v>
                </c:pt>
                <c:pt idx="973" formatCode="#,##0">
                  <c:v>280981</c:v>
                </c:pt>
                <c:pt idx="974" formatCode="#,##0">
                  <c:v>281235</c:v>
                </c:pt>
                <c:pt idx="975" formatCode="#,##0">
                  <c:v>281552</c:v>
                </c:pt>
                <c:pt idx="976" formatCode="#,##0">
                  <c:v>281805</c:v>
                </c:pt>
                <c:pt idx="977" formatCode="#,##0">
                  <c:v>282067</c:v>
                </c:pt>
                <c:pt idx="978" formatCode="#,##0">
                  <c:v>282289</c:v>
                </c:pt>
                <c:pt idx="979" formatCode="#,##0">
                  <c:v>282491</c:v>
                </c:pt>
                <c:pt idx="980" formatCode="#,##0">
                  <c:v>282777</c:v>
                </c:pt>
                <c:pt idx="981" formatCode="#,##0">
                  <c:v>283035</c:v>
                </c:pt>
                <c:pt idx="982" formatCode="#,##0">
                  <c:v>283298</c:v>
                </c:pt>
                <c:pt idx="983" formatCode="#,##0">
                  <c:v>283562</c:v>
                </c:pt>
                <c:pt idx="984" formatCode="#,##0">
                  <c:v>283848</c:v>
                </c:pt>
                <c:pt idx="985" formatCode="#,##0">
                  <c:v>284065</c:v>
                </c:pt>
                <c:pt idx="986" formatCode="#,##0">
                  <c:v>284247</c:v>
                </c:pt>
                <c:pt idx="987" formatCode="#,##0">
                  <c:v>284504</c:v>
                </c:pt>
                <c:pt idx="988" formatCode="#,##0">
                  <c:v>284768</c:v>
                </c:pt>
                <c:pt idx="989" formatCode="#,##0">
                  <c:v>285003</c:v>
                </c:pt>
                <c:pt idx="990" formatCode="#,##0">
                  <c:v>285255</c:v>
                </c:pt>
                <c:pt idx="991" formatCode="#,##0">
                  <c:v>285480</c:v>
                </c:pt>
                <c:pt idx="992" formatCode="#,##0">
                  <c:v>285701</c:v>
                </c:pt>
                <c:pt idx="993" formatCode="#,##0">
                  <c:v>285844</c:v>
                </c:pt>
                <c:pt idx="994" formatCode="#,##0">
                  <c:v>286037</c:v>
                </c:pt>
                <c:pt idx="995" formatCode="#,##0">
                  <c:v>286313</c:v>
                </c:pt>
                <c:pt idx="996" formatCode="#,##0">
                  <c:v>286598</c:v>
                </c:pt>
                <c:pt idx="997" formatCode="#,##0">
                  <c:v>286889</c:v>
                </c:pt>
                <c:pt idx="998" formatCode="#,##0">
                  <c:v>287217</c:v>
                </c:pt>
                <c:pt idx="999" formatCode="#,##0">
                  <c:v>287492</c:v>
                </c:pt>
                <c:pt idx="1000" formatCode="#,##0">
                  <c:v>287734</c:v>
                </c:pt>
                <c:pt idx="1001" formatCode="#,##0">
                  <c:v>288062</c:v>
                </c:pt>
                <c:pt idx="1002" formatCode="#,##0">
                  <c:v>288362</c:v>
                </c:pt>
                <c:pt idx="1003" formatCode="#,##0">
                  <c:v>288669</c:v>
                </c:pt>
                <c:pt idx="1004" formatCode="#,##0">
                  <c:v>288933</c:v>
                </c:pt>
                <c:pt idx="1005" formatCode="#,##0">
                  <c:v>289229</c:v>
                </c:pt>
                <c:pt idx="1006" formatCode="#,##0">
                  <c:v>289479</c:v>
                </c:pt>
                <c:pt idx="1007" formatCode="#,##0">
                  <c:v>289673</c:v>
                </c:pt>
                <c:pt idx="1008" formatCode="#,##0">
                  <c:v>289976</c:v>
                </c:pt>
                <c:pt idx="1009" formatCode="#,##0">
                  <c:v>290285</c:v>
                </c:pt>
                <c:pt idx="1010" formatCode="#,##0">
                  <c:v>290561</c:v>
                </c:pt>
                <c:pt idx="1011" formatCode="#,##0">
                  <c:v>290844</c:v>
                </c:pt>
                <c:pt idx="1012" formatCode="#,##0">
                  <c:v>291185</c:v>
                </c:pt>
                <c:pt idx="1013" formatCode="#,##0">
                  <c:v>291427</c:v>
                </c:pt>
                <c:pt idx="1014" formatCode="#,##0">
                  <c:v>291644</c:v>
                </c:pt>
                <c:pt idx="1015" formatCode="#,##0">
                  <c:v>291959</c:v>
                </c:pt>
                <c:pt idx="1016" formatCode="#,##0">
                  <c:v>292273</c:v>
                </c:pt>
                <c:pt idx="1017" formatCode="#,##0">
                  <c:v>292566</c:v>
                </c:pt>
                <c:pt idx="1018" formatCode="#,##0">
                  <c:v>292869</c:v>
                </c:pt>
                <c:pt idx="1019" formatCode="#,##0">
                  <c:v>293146</c:v>
                </c:pt>
                <c:pt idx="1020" formatCode="#,##0">
                  <c:v>293369</c:v>
                </c:pt>
                <c:pt idx="1021" formatCode="#,##0">
                  <c:v>293580</c:v>
                </c:pt>
                <c:pt idx="1022" formatCode="#,##0">
                  <c:v>293873</c:v>
                </c:pt>
                <c:pt idx="1023" formatCode="#,##0">
                  <c:v>294125</c:v>
                </c:pt>
                <c:pt idx="1024" formatCode="#,##0">
                  <c:v>294412</c:v>
                </c:pt>
                <c:pt idx="1025" formatCode="#,##0">
                  <c:v>294679</c:v>
                </c:pt>
                <c:pt idx="1026" formatCode="#,##0">
                  <c:v>294988</c:v>
                </c:pt>
                <c:pt idx="1027" formatCode="#,##0">
                  <c:v>295193</c:v>
                </c:pt>
                <c:pt idx="1028" formatCode="#,##0">
                  <c:v>295379</c:v>
                </c:pt>
                <c:pt idx="1029" formatCode="#,##0">
                  <c:v>295584</c:v>
                </c:pt>
                <c:pt idx="1030" formatCode="#,##0">
                  <c:v>295848</c:v>
                </c:pt>
                <c:pt idx="1031" formatCode="#,##0">
                  <c:v>296098</c:v>
                </c:pt>
                <c:pt idx="1032" formatCode="#,##0">
                  <c:v>296334</c:v>
                </c:pt>
                <c:pt idx="1033" formatCode="#,##0">
                  <c:v>296620</c:v>
                </c:pt>
                <c:pt idx="1034" formatCode="#,##0">
                  <c:v>296836</c:v>
                </c:pt>
                <c:pt idx="1035" formatCode="#,##0">
                  <c:v>297038</c:v>
                </c:pt>
                <c:pt idx="1036" formatCode="#,##0">
                  <c:v>297310</c:v>
                </c:pt>
                <c:pt idx="1037" formatCode="#,##0">
                  <c:v>297598</c:v>
                </c:pt>
                <c:pt idx="1038" formatCode="#,##0">
                  <c:v>297882</c:v>
                </c:pt>
                <c:pt idx="1039" formatCode="#,##0">
                  <c:v>298168</c:v>
                </c:pt>
                <c:pt idx="1040" formatCode="#,##0">
                  <c:v>298443</c:v>
                </c:pt>
                <c:pt idx="1041" formatCode="#,##0">
                  <c:v>298692</c:v>
                </c:pt>
                <c:pt idx="1042" formatCode="#,##0">
                  <c:v>298884</c:v>
                </c:pt>
                <c:pt idx="1043" formatCode="#,##0">
                  <c:v>299177</c:v>
                </c:pt>
                <c:pt idx="1044" formatCode="#,##0">
                  <c:v>299457</c:v>
                </c:pt>
                <c:pt idx="1045" formatCode="#,##0">
                  <c:v>299743</c:v>
                </c:pt>
                <c:pt idx="1046" formatCode="#,##0">
                  <c:v>300009</c:v>
                </c:pt>
                <c:pt idx="1047" formatCode="#,##0">
                  <c:v>300284</c:v>
                </c:pt>
                <c:pt idx="1048" formatCode="#,##0">
                  <c:v>300496</c:v>
                </c:pt>
                <c:pt idx="1049" formatCode="#,##0">
                  <c:v>300699</c:v>
                </c:pt>
                <c:pt idx="1050" formatCode="#,##0">
                  <c:v>300971</c:v>
                </c:pt>
                <c:pt idx="1051" formatCode="#,##0">
                  <c:v>301259</c:v>
                </c:pt>
                <c:pt idx="1052" formatCode="#,##0">
                  <c:v>301502</c:v>
                </c:pt>
                <c:pt idx="1053" formatCode="#,##0">
                  <c:v>301769</c:v>
                </c:pt>
                <c:pt idx="1054" formatCode="#,##0">
                  <c:v>302053</c:v>
                </c:pt>
                <c:pt idx="1055" formatCode="#,##0">
                  <c:v>302246</c:v>
                </c:pt>
                <c:pt idx="1056" formatCode="#,##0">
                  <c:v>302450</c:v>
                </c:pt>
                <c:pt idx="1057" formatCode="#,##0">
                  <c:v>302751</c:v>
                </c:pt>
                <c:pt idx="1058" formatCode="#,##0">
                  <c:v>303025</c:v>
                </c:pt>
                <c:pt idx="1059" formatCode="#,##0">
                  <c:v>303320</c:v>
                </c:pt>
                <c:pt idx="1060" formatCode="#,##0">
                  <c:v>303571</c:v>
                </c:pt>
                <c:pt idx="1061" formatCode="#,##0">
                  <c:v>303844</c:v>
                </c:pt>
                <c:pt idx="1062" formatCode="#,##0">
                  <c:v>304119</c:v>
                </c:pt>
                <c:pt idx="1063" formatCode="#,##0">
                  <c:v>304326</c:v>
                </c:pt>
                <c:pt idx="1064" formatCode="#,##0">
                  <c:v>304607</c:v>
                </c:pt>
                <c:pt idx="1065" formatCode="#,##0">
                  <c:v>304913</c:v>
                </c:pt>
                <c:pt idx="1066" formatCode="#,##0">
                  <c:v>305157</c:v>
                </c:pt>
                <c:pt idx="1067" formatCode="#,##0">
                  <c:v>305480</c:v>
                </c:pt>
                <c:pt idx="1068" formatCode="#,##0">
                  <c:v>305779</c:v>
                </c:pt>
                <c:pt idx="1069" formatCode="#,##0">
                  <c:v>306020</c:v>
                </c:pt>
                <c:pt idx="1070" formatCode="#,##0">
                  <c:v>306253</c:v>
                </c:pt>
                <c:pt idx="1071" formatCode="#,##0">
                  <c:v>306580</c:v>
                </c:pt>
                <c:pt idx="1072" formatCode="#,##0">
                  <c:v>306864</c:v>
                </c:pt>
                <c:pt idx="1073" formatCode="#,##0">
                  <c:v>307130</c:v>
                </c:pt>
                <c:pt idx="1074" formatCode="#,##0">
                  <c:v>307527</c:v>
                </c:pt>
                <c:pt idx="1075" formatCode="#,##0">
                  <c:v>307928</c:v>
                </c:pt>
                <c:pt idx="1076" formatCode="#,##0">
                  <c:v>308232</c:v>
                </c:pt>
                <c:pt idx="1077" formatCode="#,##0">
                  <c:v>308492</c:v>
                </c:pt>
                <c:pt idx="1078" formatCode="#,##0">
                  <c:v>308855</c:v>
                </c:pt>
                <c:pt idx="1079" formatCode="#,##0">
                  <c:v>309233</c:v>
                </c:pt>
                <c:pt idx="1080" formatCode="#,##0">
                  <c:v>309563</c:v>
                </c:pt>
                <c:pt idx="1081" formatCode="#,##0">
                  <c:v>309939</c:v>
                </c:pt>
                <c:pt idx="1082" formatCode="#,##0">
                  <c:v>310273</c:v>
                </c:pt>
                <c:pt idx="1083" formatCode="#,##0">
                  <c:v>310540</c:v>
                </c:pt>
                <c:pt idx="1084" formatCode="#,##0">
                  <c:v>310796</c:v>
                </c:pt>
                <c:pt idx="1085" formatCode="#,##0">
                  <c:v>311169</c:v>
                </c:pt>
                <c:pt idx="1086" formatCode="#,##0">
                  <c:v>311542</c:v>
                </c:pt>
                <c:pt idx="1087" formatCode="#,##0">
                  <c:v>311876</c:v>
                </c:pt>
                <c:pt idx="1088" formatCode="#,##0">
                  <c:v>312212</c:v>
                </c:pt>
                <c:pt idx="1089" formatCode="#,##0">
                  <c:v>312526</c:v>
                </c:pt>
                <c:pt idx="1090" formatCode="#,##0">
                  <c:v>312784</c:v>
                </c:pt>
                <c:pt idx="1091" formatCode="#,##0">
                  <c:v>312969</c:v>
                </c:pt>
                <c:pt idx="1092" formatCode="#,##0">
                  <c:v>313191</c:v>
                </c:pt>
                <c:pt idx="1093" formatCode="#,##0">
                  <c:v>313519</c:v>
                </c:pt>
                <c:pt idx="1094" formatCode="#,##0">
                  <c:v>313872</c:v>
                </c:pt>
                <c:pt idx="1095" formatCode="#,##0">
                  <c:v>314165</c:v>
                </c:pt>
                <c:pt idx="1096" formatCode="#,##0">
                  <c:v>314518</c:v>
                </c:pt>
                <c:pt idx="1097" formatCode="#,##0">
                  <c:v>314799</c:v>
                </c:pt>
                <c:pt idx="1098" formatCode="#,##0">
                  <c:v>314999</c:v>
                </c:pt>
                <c:pt idx="1099" formatCode="#,##0">
                  <c:v>315341</c:v>
                </c:pt>
                <c:pt idx="1100" formatCode="#,##0">
                  <c:v>315676</c:v>
                </c:pt>
                <c:pt idx="1101" formatCode="#,##0">
                  <c:v>315984</c:v>
                </c:pt>
                <c:pt idx="1102" formatCode="#,##0">
                  <c:v>316301</c:v>
                </c:pt>
                <c:pt idx="1103" formatCode="#,##0">
                  <c:v>316593</c:v>
                </c:pt>
                <c:pt idx="1104" formatCode="#,##0">
                  <c:v>316823</c:v>
                </c:pt>
                <c:pt idx="1105" formatCode="#,##0">
                  <c:v>317012</c:v>
                </c:pt>
                <c:pt idx="1106" formatCode="#,##0">
                  <c:v>317317</c:v>
                </c:pt>
                <c:pt idx="1107" formatCode="#,##0">
                  <c:v>317651</c:v>
                </c:pt>
                <c:pt idx="1108" formatCode="#,##0">
                  <c:v>318015</c:v>
                </c:pt>
                <c:pt idx="1109" formatCode="#,##0">
                  <c:v>318368</c:v>
                </c:pt>
                <c:pt idx="1110" formatCode="#,##0">
                  <c:v>318716</c:v>
                </c:pt>
                <c:pt idx="1111" formatCode="#,##0">
                  <c:v>318965</c:v>
                </c:pt>
                <c:pt idx="1112" formatCode="#,##0">
                  <c:v>319172</c:v>
                </c:pt>
                <c:pt idx="1113" formatCode="#,##0">
                  <c:v>319511</c:v>
                </c:pt>
                <c:pt idx="1114" formatCode="#,##0">
                  <c:v>319849</c:v>
                </c:pt>
                <c:pt idx="1115" formatCode="#,##0">
                  <c:v>320207</c:v>
                </c:pt>
                <c:pt idx="1116" formatCode="#,##0">
                  <c:v>320602</c:v>
                </c:pt>
                <c:pt idx="1117" formatCode="#,##0">
                  <c:v>321247</c:v>
                </c:pt>
                <c:pt idx="1118" formatCode="#,##0">
                  <c:v>321920</c:v>
                </c:pt>
                <c:pt idx="1119" formatCode="#,##0">
                  <c:v>322395</c:v>
                </c:pt>
                <c:pt idx="1120" formatCode="#,##0">
                  <c:v>322863</c:v>
                </c:pt>
                <c:pt idx="1121" formatCode="#,##0">
                  <c:v>323317</c:v>
                </c:pt>
                <c:pt idx="1122" formatCode="#,##0">
                  <c:v>323819</c:v>
                </c:pt>
                <c:pt idx="1123" formatCode="#,##0">
                  <c:v>324311</c:v>
                </c:pt>
                <c:pt idx="1124" formatCode="#,##0">
                  <c:v>324962</c:v>
                </c:pt>
                <c:pt idx="1125" formatCode="#,##0">
                  <c:v>325770</c:v>
                </c:pt>
                <c:pt idx="1126" formatCode="#,##0">
                  <c:v>326390</c:v>
                </c:pt>
                <c:pt idx="1127" formatCode="#,##0">
                  <c:v>327166</c:v>
                </c:pt>
                <c:pt idx="1128" formatCode="#,##0">
                  <c:v>327677</c:v>
                </c:pt>
                <c:pt idx="1129" formatCode="#,##0">
                  <c:v>328163</c:v>
                </c:pt>
                <c:pt idx="1130" formatCode="#,##0">
                  <c:v>328679</c:v>
                </c:pt>
                <c:pt idx="1131" formatCode="#,##0">
                  <c:v>329320</c:v>
                </c:pt>
                <c:pt idx="1132" formatCode="#,##0">
                  <c:v>330185</c:v>
                </c:pt>
                <c:pt idx="1133" formatCode="#,##0">
                  <c:v>330756</c:v>
                </c:pt>
                <c:pt idx="1134" formatCode="#,##0">
                  <c:v>331268</c:v>
                </c:pt>
                <c:pt idx="1135" formatCode="#,##0">
                  <c:v>331748</c:v>
                </c:pt>
                <c:pt idx="1136" formatCode="#,##0">
                  <c:v>332199</c:v>
                </c:pt>
                <c:pt idx="1137" formatCode="#,##0">
                  <c:v>332753</c:v>
                </c:pt>
                <c:pt idx="1138" formatCode="#,##0">
                  <c:v>333438</c:v>
                </c:pt>
                <c:pt idx="1139" formatCode="#,##0">
                  <c:v>334170</c:v>
                </c:pt>
                <c:pt idx="1140" formatCode="#,##0">
                  <c:v>334653</c:v>
                </c:pt>
                <c:pt idx="1141" formatCode="#,##0">
                  <c:v>335030</c:v>
                </c:pt>
                <c:pt idx="1142" formatCode="#,##0">
                  <c:v>335376</c:v>
                </c:pt>
                <c:pt idx="1143" formatCode="#,##0">
                  <c:v>335667</c:v>
                </c:pt>
                <c:pt idx="1144" formatCode="#,##0">
                  <c:v>335972</c:v>
                </c:pt>
                <c:pt idx="1145" formatCode="#,##0">
                  <c:v>336287</c:v>
                </c:pt>
                <c:pt idx="1146" formatCode="#,##0">
                  <c:v>336518</c:v>
                </c:pt>
                <c:pt idx="1147" formatCode="#,##0">
                  <c:v>336720</c:v>
                </c:pt>
                <c:pt idx="1148" formatCode="#,##0">
                  <c:v>336998</c:v>
                </c:pt>
                <c:pt idx="1149" formatCode="#,##0">
                  <c:v>337314</c:v>
                </c:pt>
                <c:pt idx="1150" formatCode="#,##0">
                  <c:v>337631</c:v>
                </c:pt>
                <c:pt idx="1151" formatCode="#,##0">
                  <c:v>337948</c:v>
                </c:pt>
                <c:pt idx="1152" formatCode="#,##0">
                  <c:v>338289</c:v>
                </c:pt>
                <c:pt idx="1153" formatCode="#,##0">
                  <c:v>338562</c:v>
                </c:pt>
                <c:pt idx="1154" formatCode="#,##0">
                  <c:v>338764</c:v>
                </c:pt>
                <c:pt idx="1155" formatCode="#,##0">
                  <c:v>339034</c:v>
                </c:pt>
                <c:pt idx="1156" formatCode="#,##0">
                  <c:v>339294</c:v>
                </c:pt>
                <c:pt idx="1157" formatCode="#,##0">
                  <c:v>339555</c:v>
                </c:pt>
                <c:pt idx="1158" formatCode="#,##0">
                  <c:v>339830</c:v>
                </c:pt>
                <c:pt idx="1159" formatCode="#,##0">
                  <c:v>340130</c:v>
                </c:pt>
                <c:pt idx="1160" formatCode="#,##0">
                  <c:v>340359</c:v>
                </c:pt>
                <c:pt idx="1161" formatCode="#,##0">
                  <c:v>340546</c:v>
                </c:pt>
                <c:pt idx="1162" formatCode="#,##0">
                  <c:v>340824</c:v>
                </c:pt>
                <c:pt idx="1163" formatCode="#,##0">
                  <c:v>341139</c:v>
                </c:pt>
                <c:pt idx="1164" formatCode="#,##0">
                  <c:v>341418</c:v>
                </c:pt>
                <c:pt idx="1165" formatCode="#,##0">
                  <c:v>341707</c:v>
                </c:pt>
                <c:pt idx="1166" formatCode="#,##0">
                  <c:v>341994</c:v>
                </c:pt>
                <c:pt idx="1167" formatCode="#,##0">
                  <c:v>342253</c:v>
                </c:pt>
                <c:pt idx="1168" formatCode="#,##0">
                  <c:v>342473</c:v>
                </c:pt>
                <c:pt idx="1169" formatCode="#,##0">
                  <c:v>342747</c:v>
                </c:pt>
                <c:pt idx="1170" formatCode="#,##0">
                  <c:v>343001</c:v>
                </c:pt>
                <c:pt idx="1171" formatCode="#,##0">
                  <c:v>343283</c:v>
                </c:pt>
                <c:pt idx="1172" formatCode="#,##0">
                  <c:v>343423</c:v>
                </c:pt>
                <c:pt idx="1173" formatCode="#,##0">
                  <c:v>343747</c:v>
                </c:pt>
                <c:pt idx="1174" formatCode="#,##0">
                  <c:v>343984</c:v>
                </c:pt>
                <c:pt idx="1175" formatCode="#,##0">
                  <c:v>344208</c:v>
                </c:pt>
                <c:pt idx="1176" formatCode="#,##0">
                  <c:v>344549</c:v>
                </c:pt>
                <c:pt idx="1177" formatCode="#,##0">
                  <c:v>344922</c:v>
                </c:pt>
                <c:pt idx="1178" formatCode="#,##0">
                  <c:v>345258</c:v>
                </c:pt>
                <c:pt idx="1179" formatCode="#,##0">
                  <c:v>345555</c:v>
                </c:pt>
                <c:pt idx="1180" formatCode="#,##0">
                  <c:v>345829</c:v>
                </c:pt>
                <c:pt idx="1181" formatCode="#,##0">
                  <c:v>346051</c:v>
                </c:pt>
                <c:pt idx="1182" formatCode="#,##0">
                  <c:v>346245</c:v>
                </c:pt>
                <c:pt idx="1183" formatCode="#,##0">
                  <c:v>346544</c:v>
                </c:pt>
                <c:pt idx="1184" formatCode="#,##0">
                  <c:v>346809</c:v>
                </c:pt>
                <c:pt idx="1185" formatCode="#,##0">
                  <c:v>347054</c:v>
                </c:pt>
                <c:pt idx="1186" formatCode="#,##0">
                  <c:v>347284</c:v>
                </c:pt>
                <c:pt idx="1187" formatCode="#,##0">
                  <c:v>347558</c:v>
                </c:pt>
                <c:pt idx="1188" formatCode="#,##0">
                  <c:v>347802</c:v>
                </c:pt>
                <c:pt idx="1189" formatCode="#,##0">
                  <c:v>347983</c:v>
                </c:pt>
                <c:pt idx="1190" formatCode="#,##0">
                  <c:v>348228</c:v>
                </c:pt>
                <c:pt idx="1191" formatCode="#,##0">
                  <c:v>348503</c:v>
                </c:pt>
                <c:pt idx="1192" formatCode="#,##0">
                  <c:v>348795</c:v>
                </c:pt>
                <c:pt idx="1193" formatCode="#,##0">
                  <c:v>349075</c:v>
                </c:pt>
                <c:pt idx="1194" formatCode="#,##0">
                  <c:v>349369</c:v>
                </c:pt>
                <c:pt idx="1195" formatCode="#,##0">
                  <c:v>349572</c:v>
                </c:pt>
                <c:pt idx="1196" formatCode="#,##0">
                  <c:v>349731</c:v>
                </c:pt>
                <c:pt idx="1197" formatCode="#,##0">
                  <c:v>349971</c:v>
                </c:pt>
                <c:pt idx="1198" formatCode="#,##0">
                  <c:v>350242</c:v>
                </c:pt>
                <c:pt idx="1199" formatCode="#,##0">
                  <c:v>350529</c:v>
                </c:pt>
                <c:pt idx="1200" formatCode="#,##0">
                  <c:v>350809</c:v>
                </c:pt>
                <c:pt idx="1201" formatCode="#,##0">
                  <c:v>351075</c:v>
                </c:pt>
                <c:pt idx="1202" formatCode="#,##0">
                  <c:v>351228</c:v>
                </c:pt>
                <c:pt idx="1203" formatCode="#,##0">
                  <c:v>351384</c:v>
                </c:pt>
                <c:pt idx="1204" formatCode="#,##0">
                  <c:v>351638</c:v>
                </c:pt>
                <c:pt idx="1205" formatCode="#,##0">
                  <c:v>351920</c:v>
                </c:pt>
                <c:pt idx="1206" formatCode="#,##0">
                  <c:v>352196</c:v>
                </c:pt>
                <c:pt idx="1207" formatCode="#,##0">
                  <c:v>352477</c:v>
                </c:pt>
                <c:pt idx="1208" formatCode="#,##0">
                  <c:v>352756</c:v>
                </c:pt>
                <c:pt idx="1209" formatCode="#,##0">
                  <c:v>353005</c:v>
                </c:pt>
                <c:pt idx="1210" formatCode="#,##0">
                  <c:v>353160</c:v>
                </c:pt>
                <c:pt idx="1211" formatCode="#,##0">
                  <c:v>353425</c:v>
                </c:pt>
                <c:pt idx="1212" formatCode="#,##0">
                  <c:v>353825</c:v>
                </c:pt>
                <c:pt idx="1213" formatCode="#,##0">
                  <c:v>354165</c:v>
                </c:pt>
                <c:pt idx="1214" formatCode="#,##0">
                  <c:v>354459</c:v>
                </c:pt>
                <c:pt idx="1215" formatCode="#,##0">
                  <c:v>354768</c:v>
                </c:pt>
                <c:pt idx="1216" formatCode="#,##0">
                  <c:v>355004</c:v>
                </c:pt>
                <c:pt idx="1217" formatCode="#,##0">
                  <c:v>355248</c:v>
                </c:pt>
                <c:pt idx="1218" formatCode="#,##0">
                  <c:v>355579</c:v>
                </c:pt>
                <c:pt idx="1219" formatCode="#,##0">
                  <c:v>355921</c:v>
                </c:pt>
                <c:pt idx="1220" formatCode="#,##0">
                  <c:v>356252</c:v>
                </c:pt>
                <c:pt idx="1221" formatCode="#,##0">
                  <c:v>356606</c:v>
                </c:pt>
                <c:pt idx="1222" formatCode="#,##0">
                  <c:v>356922</c:v>
                </c:pt>
                <c:pt idx="1223" formatCode="#,##0">
                  <c:v>357169</c:v>
                </c:pt>
                <c:pt idx="1224" formatCode="#,##0">
                  <c:v>357352</c:v>
                </c:pt>
                <c:pt idx="1225" formatCode="#,##0">
                  <c:v>357691</c:v>
                </c:pt>
                <c:pt idx="1226" formatCode="#,##0">
                  <c:v>358074</c:v>
                </c:pt>
                <c:pt idx="1227" formatCode="#,##0">
                  <c:v>358432</c:v>
                </c:pt>
                <c:pt idx="1228" formatCode="#,##0">
                  <c:v>358729</c:v>
                </c:pt>
                <c:pt idx="1229" formatCode="#,##0">
                  <c:v>359018</c:v>
                </c:pt>
                <c:pt idx="1230" formatCode="#,##0">
                  <c:v>359323</c:v>
                </c:pt>
                <c:pt idx="1231" formatCode="#,##0">
                  <c:v>359568</c:v>
                </c:pt>
                <c:pt idx="1232" formatCode="#,##0">
                  <c:v>359908</c:v>
                </c:pt>
                <c:pt idx="1233" formatCode="#,##0">
                  <c:v>360240</c:v>
                </c:pt>
                <c:pt idx="1234" formatCode="#,##0">
                  <c:v>360539</c:v>
                </c:pt>
                <c:pt idx="1235" formatCode="#,##0">
                  <c:v>360845</c:v>
                </c:pt>
                <c:pt idx="1236" formatCode="#,##0">
                  <c:v>361101</c:v>
                </c:pt>
                <c:pt idx="1237" formatCode="#,##0">
                  <c:v>361355</c:v>
                </c:pt>
                <c:pt idx="1238" formatCode="#,##0">
                  <c:v>361579</c:v>
                </c:pt>
                <c:pt idx="1239" formatCode="#,##0">
                  <c:v>361941</c:v>
                </c:pt>
                <c:pt idx="1240" formatCode="#,##0">
                  <c:v>362241</c:v>
                </c:pt>
                <c:pt idx="1241" formatCode="#,##0">
                  <c:v>362542</c:v>
                </c:pt>
                <c:pt idx="1242" formatCode="#,##0">
                  <c:v>362859</c:v>
                </c:pt>
                <c:pt idx="1243" formatCode="#,##0">
                  <c:v>363176</c:v>
                </c:pt>
                <c:pt idx="1244" formatCode="#,##0">
                  <c:v>363419</c:v>
                </c:pt>
                <c:pt idx="1245" formatCode="#,##0">
                  <c:v>363592</c:v>
                </c:pt>
                <c:pt idx="1246" formatCode="#,##0">
                  <c:v>363951</c:v>
                </c:pt>
                <c:pt idx="1247" formatCode="#,##0">
                  <c:v>364227</c:v>
                </c:pt>
                <c:pt idx="1248" formatCode="#,##0">
                  <c:v>364499</c:v>
                </c:pt>
                <c:pt idx="1249" formatCode="#,##0">
                  <c:v>364814</c:v>
                </c:pt>
                <c:pt idx="1250" formatCode="#,##0">
                  <c:v>365110</c:v>
                </c:pt>
                <c:pt idx="1251" formatCode="#,##0">
                  <c:v>365358</c:v>
                </c:pt>
                <c:pt idx="1252" formatCode="#,##0">
                  <c:v>365560</c:v>
                </c:pt>
                <c:pt idx="1253" formatCode="#,##0">
                  <c:v>365838</c:v>
                </c:pt>
                <c:pt idx="1254" formatCode="#,##0">
                  <c:v>366077</c:v>
                </c:pt>
                <c:pt idx="1255" formatCode="#,##0">
                  <c:v>366339</c:v>
                </c:pt>
                <c:pt idx="1256" formatCode="#,##0">
                  <c:v>366633</c:v>
                </c:pt>
                <c:pt idx="1257" formatCode="#,##0">
                  <c:v>366944</c:v>
                </c:pt>
                <c:pt idx="1258" formatCode="#,##0">
                  <c:v>367205</c:v>
                </c:pt>
                <c:pt idx="1259" formatCode="#,##0">
                  <c:v>367394</c:v>
                </c:pt>
                <c:pt idx="1260" formatCode="#,##0">
                  <c:v>367665</c:v>
                </c:pt>
                <c:pt idx="1261" formatCode="#,##0">
                  <c:v>367946</c:v>
                </c:pt>
                <c:pt idx="1262" formatCode="#,##0">
                  <c:v>368250</c:v>
                </c:pt>
                <c:pt idx="1263" formatCode="#,##0">
                  <c:v>368615</c:v>
                </c:pt>
                <c:pt idx="1264" formatCode="#,##0">
                  <c:v>368990</c:v>
                </c:pt>
                <c:pt idx="1265" formatCode="#,##0">
                  <c:v>369256</c:v>
                </c:pt>
                <c:pt idx="1266" formatCode="#,##0">
                  <c:v>369455</c:v>
                </c:pt>
                <c:pt idx="1267" formatCode="#,##0">
                  <c:v>369783</c:v>
                </c:pt>
                <c:pt idx="1268" formatCode="#,##0">
                  <c:v>370104</c:v>
                </c:pt>
                <c:pt idx="1269" formatCode="#,##0">
                  <c:v>370407</c:v>
                </c:pt>
                <c:pt idx="1270" formatCode="#,##0">
                  <c:v>370717</c:v>
                </c:pt>
                <c:pt idx="1271" formatCode="#,##0">
                  <c:v>371044</c:v>
                </c:pt>
                <c:pt idx="1272" formatCode="#,##0">
                  <c:v>371327</c:v>
                </c:pt>
                <c:pt idx="1273" formatCode="#,##0">
                  <c:v>371563</c:v>
                </c:pt>
                <c:pt idx="1274" formatCode="#,##0">
                  <c:v>371860</c:v>
                </c:pt>
                <c:pt idx="1275" formatCode="#,##0">
                  <c:v>372170</c:v>
                </c:pt>
                <c:pt idx="1276" formatCode="#,##0">
                  <c:v>372472</c:v>
                </c:pt>
                <c:pt idx="1277" formatCode="#,##0">
                  <c:v>372778</c:v>
                </c:pt>
                <c:pt idx="1278" formatCode="#,##0">
                  <c:v>373144</c:v>
                </c:pt>
                <c:pt idx="1279" formatCode="#,##0">
                  <c:v>373570</c:v>
                </c:pt>
                <c:pt idx="1280" formatCode="#,##0">
                  <c:v>373772</c:v>
                </c:pt>
                <c:pt idx="1281" formatCode="#,##0">
                  <c:v>374041</c:v>
                </c:pt>
                <c:pt idx="1282" formatCode="#,##0">
                  <c:v>374311</c:v>
                </c:pt>
                <c:pt idx="1283" formatCode="#,##0">
                  <c:v>374609</c:v>
                </c:pt>
                <c:pt idx="1284" formatCode="#,##0">
                  <c:v>374929</c:v>
                </c:pt>
                <c:pt idx="1285" formatCode="#,##0">
                  <c:v>375227</c:v>
                </c:pt>
                <c:pt idx="1286" formatCode="#,##0">
                  <c:v>375505</c:v>
                </c:pt>
                <c:pt idx="1287" formatCode="#,##0">
                  <c:v>375706</c:v>
                </c:pt>
                <c:pt idx="1288" formatCode="#,##0">
                  <c:v>376020</c:v>
                </c:pt>
                <c:pt idx="1289" formatCode="#,##0">
                  <c:v>376300</c:v>
                </c:pt>
                <c:pt idx="1290" formatCode="#,##0">
                  <c:v>376563</c:v>
                </c:pt>
                <c:pt idx="1291" formatCode="#,##0">
                  <c:v>376860</c:v>
                </c:pt>
                <c:pt idx="1292" formatCode="#,##0">
                  <c:v>377179</c:v>
                </c:pt>
                <c:pt idx="1293" formatCode="#,##0">
                  <c:v>377422</c:v>
                </c:pt>
                <c:pt idx="1294" formatCode="#,##0">
                  <c:v>377613</c:v>
                </c:pt>
                <c:pt idx="1295" formatCode="#,##0">
                  <c:v>377904</c:v>
                </c:pt>
                <c:pt idx="1296" formatCode="#,##0">
                  <c:v>378153</c:v>
                </c:pt>
                <c:pt idx="1297" formatCode="#,##0">
                  <c:v>378404</c:v>
                </c:pt>
                <c:pt idx="1298" formatCode="#,##0">
                  <c:v>378703</c:v>
                </c:pt>
                <c:pt idx="1299" formatCode="#,##0">
                  <c:v>379035</c:v>
                </c:pt>
                <c:pt idx="1300" formatCode="#,##0">
                  <c:v>379314</c:v>
                </c:pt>
                <c:pt idx="1301" formatCode="#,##0">
                  <c:v>379520</c:v>
                </c:pt>
                <c:pt idx="1302" formatCode="#,##0">
                  <c:v>379844</c:v>
                </c:pt>
                <c:pt idx="1303" formatCode="#,##0">
                  <c:v>380112</c:v>
                </c:pt>
                <c:pt idx="1304" formatCode="#,##0">
                  <c:v>380360</c:v>
                </c:pt>
                <c:pt idx="1305" formatCode="#,##0">
                  <c:v>380610</c:v>
                </c:pt>
                <c:pt idx="1306" formatCode="#,##0">
                  <c:v>380940</c:v>
                </c:pt>
                <c:pt idx="1307" formatCode="#,##0">
                  <c:v>381237</c:v>
                </c:pt>
                <c:pt idx="1308" formatCode="#,##0">
                  <c:v>381466</c:v>
                </c:pt>
                <c:pt idx="1309" formatCode="#,##0">
                  <c:v>381729</c:v>
                </c:pt>
                <c:pt idx="1310" formatCode="#,##0">
                  <c:v>381997</c:v>
                </c:pt>
                <c:pt idx="1311" formatCode="#,##0">
                  <c:v>382289</c:v>
                </c:pt>
                <c:pt idx="1312" formatCode="#,##0">
                  <c:v>382560</c:v>
                </c:pt>
                <c:pt idx="1313" formatCode="#,##0">
                  <c:v>382830</c:v>
                </c:pt>
                <c:pt idx="1314" formatCode="#,##0">
                  <c:v>382999</c:v>
                </c:pt>
                <c:pt idx="1315" formatCode="#,##0">
                  <c:v>383142</c:v>
                </c:pt>
                <c:pt idx="1316" formatCode="#,##0">
                  <c:v>383397</c:v>
                </c:pt>
                <c:pt idx="1317" formatCode="#,##0">
                  <c:v>383642</c:v>
                </c:pt>
                <c:pt idx="1318" formatCode="#,##0">
                  <c:v>384095</c:v>
                </c:pt>
                <c:pt idx="1319" formatCode="#,##0">
                  <c:v>384476</c:v>
                </c:pt>
                <c:pt idx="1320" formatCode="#,##0">
                  <c:v>384953</c:v>
                </c:pt>
                <c:pt idx="1321" formatCode="#,##0">
                  <c:v>385342</c:v>
                </c:pt>
                <c:pt idx="1322" formatCode="#,##0">
                  <c:v>385605</c:v>
                </c:pt>
                <c:pt idx="1323" formatCode="#,##0">
                  <c:v>385952</c:v>
                </c:pt>
                <c:pt idx="1324" formatCode="#,##0">
                  <c:v>386235</c:v>
                </c:pt>
                <c:pt idx="1325" formatCode="#,##0">
                  <c:v>386495</c:v>
                </c:pt>
                <c:pt idx="1326" formatCode="#,##0">
                  <c:v>386809</c:v>
                </c:pt>
                <c:pt idx="1327" formatCode="#,##0">
                  <c:v>387102</c:v>
                </c:pt>
                <c:pt idx="1328" formatCode="#,##0">
                  <c:v>387324</c:v>
                </c:pt>
                <c:pt idx="1329" formatCode="#,##0">
                  <c:v>387536</c:v>
                </c:pt>
                <c:pt idx="1330" formatCode="#,##0">
                  <c:v>387834</c:v>
                </c:pt>
                <c:pt idx="1331" formatCode="#,##0">
                  <c:v>388138</c:v>
                </c:pt>
                <c:pt idx="1332" formatCode="#,##0">
                  <c:v>388447</c:v>
                </c:pt>
                <c:pt idx="1333" formatCode="#,##0">
                  <c:v>388751</c:v>
                </c:pt>
                <c:pt idx="1334" formatCode="#,##0">
                  <c:v>389044</c:v>
                </c:pt>
                <c:pt idx="1335" formatCode="#,##0">
                  <c:v>389266</c:v>
                </c:pt>
                <c:pt idx="1336" formatCode="#,##0">
                  <c:v>389445</c:v>
                </c:pt>
                <c:pt idx="1337" formatCode="#,##0">
                  <c:v>389719</c:v>
                </c:pt>
                <c:pt idx="1338" formatCode="#,##0">
                  <c:v>389979</c:v>
                </c:pt>
                <c:pt idx="1339" formatCode="#,##0">
                  <c:v>390223</c:v>
                </c:pt>
                <c:pt idx="1340" formatCode="#,##0">
                  <c:v>390473</c:v>
                </c:pt>
                <c:pt idx="1341" formatCode="#,##0">
                  <c:v>390739</c:v>
                </c:pt>
                <c:pt idx="1342" formatCode="#,##0">
                  <c:v>390982</c:v>
                </c:pt>
                <c:pt idx="1343" formatCode="#,##0">
                  <c:v>391180</c:v>
                </c:pt>
                <c:pt idx="1344" formatCode="#,##0">
                  <c:v>391453</c:v>
                </c:pt>
                <c:pt idx="1345" formatCode="#,##0">
                  <c:v>391761</c:v>
                </c:pt>
                <c:pt idx="1346" formatCode="#,##0">
                  <c:v>392067</c:v>
                </c:pt>
                <c:pt idx="1347" formatCode="#,##0">
                  <c:v>392339</c:v>
                </c:pt>
                <c:pt idx="1348" formatCode="#,##0">
                  <c:v>392669</c:v>
                </c:pt>
                <c:pt idx="1349" formatCode="#,##0">
                  <c:v>392875</c:v>
                </c:pt>
                <c:pt idx="1350" formatCode="#,##0">
                  <c:v>393093</c:v>
                </c:pt>
                <c:pt idx="1351" formatCode="#,##0">
                  <c:v>393431</c:v>
                </c:pt>
                <c:pt idx="1352" formatCode="#,##0">
                  <c:v>393730</c:v>
                </c:pt>
                <c:pt idx="1353" formatCode="#,##0">
                  <c:v>393975</c:v>
                </c:pt>
                <c:pt idx="1354" formatCode="#,##0">
                  <c:v>394245</c:v>
                </c:pt>
                <c:pt idx="1355" formatCode="#,##0">
                  <c:v>394528</c:v>
                </c:pt>
                <c:pt idx="1356" formatCode="#,##0">
                  <c:v>394726</c:v>
                </c:pt>
                <c:pt idx="1357" formatCode="#,##0">
                  <c:v>394886</c:v>
                </c:pt>
                <c:pt idx="1358" formatCode="#,##0">
                  <c:v>395103</c:v>
                </c:pt>
                <c:pt idx="1359" formatCode="#,##0">
                  <c:v>395380</c:v>
                </c:pt>
                <c:pt idx="1360" formatCode="#,##0">
                  <c:v>395710</c:v>
                </c:pt>
              </c:numCache>
            </c:numRef>
          </c:val>
          <c:extLst>
            <c:ext xmlns:c16="http://schemas.microsoft.com/office/drawing/2014/chart" uri="{C3380CC4-5D6E-409C-BE32-E72D297353CC}">
              <c16:uniqueId val="{00000002-9F56-463F-A904-3D70CB951EE7}"/>
            </c:ext>
          </c:extLst>
        </c:ser>
        <c:ser>
          <c:idx val="1"/>
          <c:order val="1"/>
          <c:tx>
            <c:v>iOS</c:v>
          </c:tx>
          <c:spPr>
            <a:solidFill>
              <a:srgbClr val="D4D438"/>
            </a:solidFill>
          </c:spPr>
          <c:invertIfNegative val="0"/>
          <c:dPt>
            <c:idx val="7"/>
            <c:invertIfNegative val="0"/>
            <c:bubble3D val="0"/>
            <c:spPr>
              <a:solidFill>
                <a:srgbClr val="FF0000"/>
              </a:solidFill>
            </c:spPr>
            <c:extLst>
              <c:ext xmlns:c16="http://schemas.microsoft.com/office/drawing/2014/chart" uri="{C3380CC4-5D6E-409C-BE32-E72D297353CC}">
                <c16:uniqueId val="{00000004-9F56-463F-A904-3D70CB951EE7}"/>
              </c:ext>
            </c:extLst>
          </c:dPt>
          <c:cat>
            <c:numRef>
              <c:f>Sheet1!$A$1:$A$1361</c:f>
              <c:numCache>
                <c:formatCode>m/d/yyyy</c:formatCode>
                <c:ptCount val="1361"/>
                <c:pt idx="0">
                  <c:v>41526</c:v>
                </c:pt>
                <c:pt idx="1">
                  <c:v>41527</c:v>
                </c:pt>
                <c:pt idx="2">
                  <c:v>41528</c:v>
                </c:pt>
                <c:pt idx="3">
                  <c:v>41529</c:v>
                </c:pt>
                <c:pt idx="4">
                  <c:v>41530</c:v>
                </c:pt>
                <c:pt idx="5">
                  <c:v>41531</c:v>
                </c:pt>
                <c:pt idx="6">
                  <c:v>41532</c:v>
                </c:pt>
                <c:pt idx="7">
                  <c:v>41533</c:v>
                </c:pt>
                <c:pt idx="8">
                  <c:v>41534</c:v>
                </c:pt>
                <c:pt idx="9">
                  <c:v>41535</c:v>
                </c:pt>
                <c:pt idx="10">
                  <c:v>41536</c:v>
                </c:pt>
                <c:pt idx="11">
                  <c:v>41537</c:v>
                </c:pt>
                <c:pt idx="12">
                  <c:v>41538</c:v>
                </c:pt>
                <c:pt idx="13">
                  <c:v>41539</c:v>
                </c:pt>
                <c:pt idx="14">
                  <c:v>41540</c:v>
                </c:pt>
                <c:pt idx="15">
                  <c:v>41541</c:v>
                </c:pt>
                <c:pt idx="16">
                  <c:v>41542</c:v>
                </c:pt>
                <c:pt idx="17">
                  <c:v>41543</c:v>
                </c:pt>
                <c:pt idx="18">
                  <c:v>41544</c:v>
                </c:pt>
                <c:pt idx="19">
                  <c:v>41545</c:v>
                </c:pt>
                <c:pt idx="20">
                  <c:v>41546</c:v>
                </c:pt>
                <c:pt idx="21">
                  <c:v>41547</c:v>
                </c:pt>
                <c:pt idx="22">
                  <c:v>41548</c:v>
                </c:pt>
                <c:pt idx="23">
                  <c:v>41549</c:v>
                </c:pt>
                <c:pt idx="24">
                  <c:v>41550</c:v>
                </c:pt>
                <c:pt idx="25">
                  <c:v>41551</c:v>
                </c:pt>
                <c:pt idx="26">
                  <c:v>41552</c:v>
                </c:pt>
                <c:pt idx="27">
                  <c:v>41553</c:v>
                </c:pt>
                <c:pt idx="28">
                  <c:v>41554</c:v>
                </c:pt>
                <c:pt idx="29">
                  <c:v>41555</c:v>
                </c:pt>
                <c:pt idx="30">
                  <c:v>41556</c:v>
                </c:pt>
                <c:pt idx="31">
                  <c:v>41557</c:v>
                </c:pt>
                <c:pt idx="32">
                  <c:v>41558</c:v>
                </c:pt>
                <c:pt idx="33">
                  <c:v>41559</c:v>
                </c:pt>
                <c:pt idx="34">
                  <c:v>41560</c:v>
                </c:pt>
                <c:pt idx="35">
                  <c:v>41561</c:v>
                </c:pt>
                <c:pt idx="36">
                  <c:v>41562</c:v>
                </c:pt>
                <c:pt idx="37">
                  <c:v>41563</c:v>
                </c:pt>
                <c:pt idx="38">
                  <c:v>41564</c:v>
                </c:pt>
                <c:pt idx="39">
                  <c:v>41565</c:v>
                </c:pt>
                <c:pt idx="40">
                  <c:v>41566</c:v>
                </c:pt>
                <c:pt idx="41">
                  <c:v>41567</c:v>
                </c:pt>
                <c:pt idx="42">
                  <c:v>41568</c:v>
                </c:pt>
                <c:pt idx="43">
                  <c:v>41569</c:v>
                </c:pt>
                <c:pt idx="44">
                  <c:v>41570</c:v>
                </c:pt>
                <c:pt idx="45">
                  <c:v>41571</c:v>
                </c:pt>
                <c:pt idx="46">
                  <c:v>41572</c:v>
                </c:pt>
                <c:pt idx="47">
                  <c:v>41573</c:v>
                </c:pt>
                <c:pt idx="48">
                  <c:v>41574</c:v>
                </c:pt>
                <c:pt idx="49">
                  <c:v>41575</c:v>
                </c:pt>
                <c:pt idx="50">
                  <c:v>41576</c:v>
                </c:pt>
                <c:pt idx="51">
                  <c:v>41577</c:v>
                </c:pt>
                <c:pt idx="52">
                  <c:v>41578</c:v>
                </c:pt>
                <c:pt idx="53">
                  <c:v>41579</c:v>
                </c:pt>
                <c:pt idx="54">
                  <c:v>41580</c:v>
                </c:pt>
                <c:pt idx="55">
                  <c:v>41581</c:v>
                </c:pt>
                <c:pt idx="56">
                  <c:v>41582</c:v>
                </c:pt>
                <c:pt idx="57">
                  <c:v>41583</c:v>
                </c:pt>
                <c:pt idx="58">
                  <c:v>41584</c:v>
                </c:pt>
                <c:pt idx="59">
                  <c:v>41585</c:v>
                </c:pt>
                <c:pt idx="60">
                  <c:v>41586</c:v>
                </c:pt>
                <c:pt idx="61">
                  <c:v>41587</c:v>
                </c:pt>
                <c:pt idx="62">
                  <c:v>41588</c:v>
                </c:pt>
                <c:pt idx="63">
                  <c:v>41589</c:v>
                </c:pt>
                <c:pt idx="64">
                  <c:v>41590</c:v>
                </c:pt>
                <c:pt idx="65">
                  <c:v>41591</c:v>
                </c:pt>
                <c:pt idx="66">
                  <c:v>41592</c:v>
                </c:pt>
                <c:pt idx="67">
                  <c:v>41593</c:v>
                </c:pt>
                <c:pt idx="68">
                  <c:v>41594</c:v>
                </c:pt>
                <c:pt idx="69">
                  <c:v>41595</c:v>
                </c:pt>
                <c:pt idx="70">
                  <c:v>41596</c:v>
                </c:pt>
                <c:pt idx="71">
                  <c:v>41597</c:v>
                </c:pt>
                <c:pt idx="72">
                  <c:v>41598</c:v>
                </c:pt>
                <c:pt idx="73">
                  <c:v>41599</c:v>
                </c:pt>
                <c:pt idx="74">
                  <c:v>41600</c:v>
                </c:pt>
                <c:pt idx="75">
                  <c:v>41601</c:v>
                </c:pt>
                <c:pt idx="76">
                  <c:v>41602</c:v>
                </c:pt>
                <c:pt idx="77">
                  <c:v>41603</c:v>
                </c:pt>
                <c:pt idx="78">
                  <c:v>41604</c:v>
                </c:pt>
                <c:pt idx="79">
                  <c:v>41605</c:v>
                </c:pt>
                <c:pt idx="80">
                  <c:v>41606</c:v>
                </c:pt>
                <c:pt idx="81">
                  <c:v>41607</c:v>
                </c:pt>
                <c:pt idx="82">
                  <c:v>41608</c:v>
                </c:pt>
                <c:pt idx="83">
                  <c:v>41609</c:v>
                </c:pt>
                <c:pt idx="84">
                  <c:v>41610</c:v>
                </c:pt>
                <c:pt idx="85">
                  <c:v>41611</c:v>
                </c:pt>
                <c:pt idx="86">
                  <c:v>41612</c:v>
                </c:pt>
                <c:pt idx="87">
                  <c:v>41613</c:v>
                </c:pt>
                <c:pt idx="88">
                  <c:v>41614</c:v>
                </c:pt>
                <c:pt idx="89">
                  <c:v>41615</c:v>
                </c:pt>
                <c:pt idx="90">
                  <c:v>41616</c:v>
                </c:pt>
                <c:pt idx="91">
                  <c:v>41617</c:v>
                </c:pt>
                <c:pt idx="92">
                  <c:v>41618</c:v>
                </c:pt>
                <c:pt idx="93">
                  <c:v>41619</c:v>
                </c:pt>
                <c:pt idx="94">
                  <c:v>41620</c:v>
                </c:pt>
                <c:pt idx="95">
                  <c:v>41621</c:v>
                </c:pt>
                <c:pt idx="96">
                  <c:v>41622</c:v>
                </c:pt>
                <c:pt idx="97">
                  <c:v>41623</c:v>
                </c:pt>
                <c:pt idx="98">
                  <c:v>41624</c:v>
                </c:pt>
                <c:pt idx="99">
                  <c:v>41625</c:v>
                </c:pt>
                <c:pt idx="100">
                  <c:v>41626</c:v>
                </c:pt>
                <c:pt idx="101">
                  <c:v>41627</c:v>
                </c:pt>
                <c:pt idx="102">
                  <c:v>41628</c:v>
                </c:pt>
                <c:pt idx="103">
                  <c:v>41629</c:v>
                </c:pt>
                <c:pt idx="104">
                  <c:v>41630</c:v>
                </c:pt>
                <c:pt idx="105">
                  <c:v>41631</c:v>
                </c:pt>
                <c:pt idx="106">
                  <c:v>41632</c:v>
                </c:pt>
                <c:pt idx="107">
                  <c:v>41633</c:v>
                </c:pt>
                <c:pt idx="108">
                  <c:v>41634</c:v>
                </c:pt>
                <c:pt idx="109">
                  <c:v>41635</c:v>
                </c:pt>
                <c:pt idx="110">
                  <c:v>41636</c:v>
                </c:pt>
                <c:pt idx="111">
                  <c:v>41637</c:v>
                </c:pt>
                <c:pt idx="112">
                  <c:v>41638</c:v>
                </c:pt>
                <c:pt idx="113">
                  <c:v>41639</c:v>
                </c:pt>
                <c:pt idx="114">
                  <c:v>41640</c:v>
                </c:pt>
                <c:pt idx="115">
                  <c:v>41641</c:v>
                </c:pt>
                <c:pt idx="116">
                  <c:v>41642</c:v>
                </c:pt>
                <c:pt idx="117">
                  <c:v>41643</c:v>
                </c:pt>
                <c:pt idx="118">
                  <c:v>41644</c:v>
                </c:pt>
                <c:pt idx="119">
                  <c:v>41645</c:v>
                </c:pt>
                <c:pt idx="120">
                  <c:v>41646</c:v>
                </c:pt>
                <c:pt idx="121">
                  <c:v>41647</c:v>
                </c:pt>
                <c:pt idx="122">
                  <c:v>41648</c:v>
                </c:pt>
                <c:pt idx="123">
                  <c:v>41649</c:v>
                </c:pt>
                <c:pt idx="124">
                  <c:v>41650</c:v>
                </c:pt>
                <c:pt idx="125">
                  <c:v>41651</c:v>
                </c:pt>
                <c:pt idx="126">
                  <c:v>41652</c:v>
                </c:pt>
                <c:pt idx="127">
                  <c:v>41653</c:v>
                </c:pt>
                <c:pt idx="128">
                  <c:v>41654</c:v>
                </c:pt>
                <c:pt idx="129">
                  <c:v>41655</c:v>
                </c:pt>
                <c:pt idx="130">
                  <c:v>41656</c:v>
                </c:pt>
                <c:pt idx="131">
                  <c:v>41657</c:v>
                </c:pt>
                <c:pt idx="132">
                  <c:v>41658</c:v>
                </c:pt>
                <c:pt idx="133">
                  <c:v>41659</c:v>
                </c:pt>
                <c:pt idx="134">
                  <c:v>41660</c:v>
                </c:pt>
                <c:pt idx="135">
                  <c:v>41661</c:v>
                </c:pt>
                <c:pt idx="136">
                  <c:v>41662</c:v>
                </c:pt>
                <c:pt idx="137">
                  <c:v>41663</c:v>
                </c:pt>
                <c:pt idx="138">
                  <c:v>41664</c:v>
                </c:pt>
                <c:pt idx="139">
                  <c:v>41665</c:v>
                </c:pt>
                <c:pt idx="140">
                  <c:v>41666</c:v>
                </c:pt>
                <c:pt idx="141">
                  <c:v>41667</c:v>
                </c:pt>
                <c:pt idx="142">
                  <c:v>41668</c:v>
                </c:pt>
                <c:pt idx="143">
                  <c:v>41669</c:v>
                </c:pt>
                <c:pt idx="144">
                  <c:v>41670</c:v>
                </c:pt>
                <c:pt idx="145">
                  <c:v>41671</c:v>
                </c:pt>
                <c:pt idx="146">
                  <c:v>41672</c:v>
                </c:pt>
                <c:pt idx="147">
                  <c:v>41673</c:v>
                </c:pt>
                <c:pt idx="148">
                  <c:v>41674</c:v>
                </c:pt>
                <c:pt idx="149">
                  <c:v>41675</c:v>
                </c:pt>
                <c:pt idx="150">
                  <c:v>41676</c:v>
                </c:pt>
                <c:pt idx="151">
                  <c:v>41677</c:v>
                </c:pt>
                <c:pt idx="152">
                  <c:v>41678</c:v>
                </c:pt>
                <c:pt idx="153">
                  <c:v>41679</c:v>
                </c:pt>
                <c:pt idx="154">
                  <c:v>41680</c:v>
                </c:pt>
                <c:pt idx="155">
                  <c:v>41681</c:v>
                </c:pt>
                <c:pt idx="156">
                  <c:v>41682</c:v>
                </c:pt>
                <c:pt idx="157">
                  <c:v>41683</c:v>
                </c:pt>
                <c:pt idx="158">
                  <c:v>41684</c:v>
                </c:pt>
                <c:pt idx="159">
                  <c:v>41685</c:v>
                </c:pt>
                <c:pt idx="160">
                  <c:v>41686</c:v>
                </c:pt>
                <c:pt idx="161">
                  <c:v>41687</c:v>
                </c:pt>
                <c:pt idx="162">
                  <c:v>41688</c:v>
                </c:pt>
                <c:pt idx="163">
                  <c:v>41689</c:v>
                </c:pt>
                <c:pt idx="164">
                  <c:v>41690</c:v>
                </c:pt>
                <c:pt idx="165">
                  <c:v>41691</c:v>
                </c:pt>
                <c:pt idx="166">
                  <c:v>41692</c:v>
                </c:pt>
                <c:pt idx="167">
                  <c:v>41693</c:v>
                </c:pt>
                <c:pt idx="168">
                  <c:v>41694</c:v>
                </c:pt>
                <c:pt idx="169">
                  <c:v>41695</c:v>
                </c:pt>
                <c:pt idx="170">
                  <c:v>41696</c:v>
                </c:pt>
                <c:pt idx="171">
                  <c:v>41697</c:v>
                </c:pt>
                <c:pt idx="172">
                  <c:v>41698</c:v>
                </c:pt>
                <c:pt idx="173">
                  <c:v>41699</c:v>
                </c:pt>
                <c:pt idx="174">
                  <c:v>41700</c:v>
                </c:pt>
                <c:pt idx="175">
                  <c:v>41701</c:v>
                </c:pt>
                <c:pt idx="176">
                  <c:v>41702</c:v>
                </c:pt>
                <c:pt idx="177">
                  <c:v>41703</c:v>
                </c:pt>
                <c:pt idx="178">
                  <c:v>41704</c:v>
                </c:pt>
                <c:pt idx="179">
                  <c:v>41705</c:v>
                </c:pt>
                <c:pt idx="180">
                  <c:v>41706</c:v>
                </c:pt>
                <c:pt idx="181">
                  <c:v>41707</c:v>
                </c:pt>
                <c:pt idx="182">
                  <c:v>41708</c:v>
                </c:pt>
                <c:pt idx="183">
                  <c:v>41709</c:v>
                </c:pt>
                <c:pt idx="184">
                  <c:v>41710</c:v>
                </c:pt>
                <c:pt idx="185">
                  <c:v>41711</c:v>
                </c:pt>
                <c:pt idx="186">
                  <c:v>41712</c:v>
                </c:pt>
                <c:pt idx="187">
                  <c:v>41713</c:v>
                </c:pt>
                <c:pt idx="188">
                  <c:v>41714</c:v>
                </c:pt>
                <c:pt idx="189">
                  <c:v>41715</c:v>
                </c:pt>
                <c:pt idx="190">
                  <c:v>41716</c:v>
                </c:pt>
                <c:pt idx="191">
                  <c:v>41717</c:v>
                </c:pt>
                <c:pt idx="192">
                  <c:v>41718</c:v>
                </c:pt>
                <c:pt idx="193">
                  <c:v>41719</c:v>
                </c:pt>
                <c:pt idx="194">
                  <c:v>41720</c:v>
                </c:pt>
                <c:pt idx="195">
                  <c:v>41721</c:v>
                </c:pt>
                <c:pt idx="196">
                  <c:v>41722</c:v>
                </c:pt>
                <c:pt idx="197">
                  <c:v>41723</c:v>
                </c:pt>
                <c:pt idx="198">
                  <c:v>41724</c:v>
                </c:pt>
                <c:pt idx="199">
                  <c:v>41725</c:v>
                </c:pt>
                <c:pt idx="200">
                  <c:v>41726</c:v>
                </c:pt>
                <c:pt idx="201">
                  <c:v>41727</c:v>
                </c:pt>
                <c:pt idx="202">
                  <c:v>41728</c:v>
                </c:pt>
                <c:pt idx="203">
                  <c:v>41729</c:v>
                </c:pt>
                <c:pt idx="204">
                  <c:v>41730</c:v>
                </c:pt>
                <c:pt idx="205">
                  <c:v>41731</c:v>
                </c:pt>
                <c:pt idx="206">
                  <c:v>41732</c:v>
                </c:pt>
                <c:pt idx="207">
                  <c:v>41733</c:v>
                </c:pt>
                <c:pt idx="208">
                  <c:v>41734</c:v>
                </c:pt>
                <c:pt idx="209">
                  <c:v>41735</c:v>
                </c:pt>
                <c:pt idx="210">
                  <c:v>41736</c:v>
                </c:pt>
                <c:pt idx="211">
                  <c:v>41737</c:v>
                </c:pt>
                <c:pt idx="212">
                  <c:v>41738</c:v>
                </c:pt>
                <c:pt idx="213">
                  <c:v>41739</c:v>
                </c:pt>
                <c:pt idx="214">
                  <c:v>41740</c:v>
                </c:pt>
                <c:pt idx="215">
                  <c:v>41741</c:v>
                </c:pt>
                <c:pt idx="216">
                  <c:v>41742</c:v>
                </c:pt>
                <c:pt idx="217">
                  <c:v>41743</c:v>
                </c:pt>
                <c:pt idx="218">
                  <c:v>41744</c:v>
                </c:pt>
                <c:pt idx="219">
                  <c:v>41745</c:v>
                </c:pt>
                <c:pt idx="220">
                  <c:v>41746</c:v>
                </c:pt>
                <c:pt idx="221">
                  <c:v>41747</c:v>
                </c:pt>
                <c:pt idx="222">
                  <c:v>41748</c:v>
                </c:pt>
                <c:pt idx="223">
                  <c:v>41749</c:v>
                </c:pt>
                <c:pt idx="224">
                  <c:v>41750</c:v>
                </c:pt>
                <c:pt idx="225">
                  <c:v>41751</c:v>
                </c:pt>
                <c:pt idx="226">
                  <c:v>41752</c:v>
                </c:pt>
                <c:pt idx="227">
                  <c:v>41753</c:v>
                </c:pt>
                <c:pt idx="228">
                  <c:v>41754</c:v>
                </c:pt>
                <c:pt idx="229">
                  <c:v>41755</c:v>
                </c:pt>
                <c:pt idx="230">
                  <c:v>41756</c:v>
                </c:pt>
                <c:pt idx="231">
                  <c:v>41757</c:v>
                </c:pt>
                <c:pt idx="232">
                  <c:v>41758</c:v>
                </c:pt>
                <c:pt idx="233">
                  <c:v>41759</c:v>
                </c:pt>
                <c:pt idx="234">
                  <c:v>41760</c:v>
                </c:pt>
                <c:pt idx="235">
                  <c:v>41761</c:v>
                </c:pt>
                <c:pt idx="236">
                  <c:v>41762</c:v>
                </c:pt>
                <c:pt idx="237">
                  <c:v>41763</c:v>
                </c:pt>
                <c:pt idx="238">
                  <c:v>41764</c:v>
                </c:pt>
                <c:pt idx="239">
                  <c:v>41765</c:v>
                </c:pt>
                <c:pt idx="240">
                  <c:v>41766</c:v>
                </c:pt>
                <c:pt idx="241">
                  <c:v>41767</c:v>
                </c:pt>
                <c:pt idx="242">
                  <c:v>41768</c:v>
                </c:pt>
                <c:pt idx="243">
                  <c:v>41769</c:v>
                </c:pt>
                <c:pt idx="244">
                  <c:v>41770</c:v>
                </c:pt>
                <c:pt idx="245">
                  <c:v>41771</c:v>
                </c:pt>
                <c:pt idx="246">
                  <c:v>41772</c:v>
                </c:pt>
                <c:pt idx="247">
                  <c:v>41773</c:v>
                </c:pt>
                <c:pt idx="248">
                  <c:v>41774</c:v>
                </c:pt>
                <c:pt idx="249">
                  <c:v>41775</c:v>
                </c:pt>
                <c:pt idx="250">
                  <c:v>41776</c:v>
                </c:pt>
                <c:pt idx="251">
                  <c:v>41777</c:v>
                </c:pt>
                <c:pt idx="252">
                  <c:v>41778</c:v>
                </c:pt>
                <c:pt idx="253">
                  <c:v>41779</c:v>
                </c:pt>
                <c:pt idx="254">
                  <c:v>41780</c:v>
                </c:pt>
                <c:pt idx="255">
                  <c:v>41781</c:v>
                </c:pt>
                <c:pt idx="256">
                  <c:v>41782</c:v>
                </c:pt>
                <c:pt idx="257">
                  <c:v>41783</c:v>
                </c:pt>
                <c:pt idx="258">
                  <c:v>41784</c:v>
                </c:pt>
                <c:pt idx="259">
                  <c:v>41785</c:v>
                </c:pt>
                <c:pt idx="260">
                  <c:v>41786</c:v>
                </c:pt>
                <c:pt idx="261">
                  <c:v>41787</c:v>
                </c:pt>
                <c:pt idx="262">
                  <c:v>41788</c:v>
                </c:pt>
                <c:pt idx="263">
                  <c:v>41789</c:v>
                </c:pt>
                <c:pt idx="264">
                  <c:v>41790</c:v>
                </c:pt>
                <c:pt idx="265">
                  <c:v>41791</c:v>
                </c:pt>
                <c:pt idx="266">
                  <c:v>41792</c:v>
                </c:pt>
                <c:pt idx="267">
                  <c:v>41793</c:v>
                </c:pt>
                <c:pt idx="268">
                  <c:v>41794</c:v>
                </c:pt>
                <c:pt idx="269">
                  <c:v>41795</c:v>
                </c:pt>
                <c:pt idx="270">
                  <c:v>41796</c:v>
                </c:pt>
                <c:pt idx="271">
                  <c:v>41797</c:v>
                </c:pt>
                <c:pt idx="272">
                  <c:v>41798</c:v>
                </c:pt>
                <c:pt idx="273">
                  <c:v>41799</c:v>
                </c:pt>
                <c:pt idx="274">
                  <c:v>41800</c:v>
                </c:pt>
                <c:pt idx="275">
                  <c:v>41801</c:v>
                </c:pt>
                <c:pt idx="276">
                  <c:v>41802</c:v>
                </c:pt>
                <c:pt idx="277">
                  <c:v>41803</c:v>
                </c:pt>
                <c:pt idx="278">
                  <c:v>41804</c:v>
                </c:pt>
                <c:pt idx="279">
                  <c:v>41805</c:v>
                </c:pt>
                <c:pt idx="280">
                  <c:v>41806</c:v>
                </c:pt>
                <c:pt idx="281">
                  <c:v>41807</c:v>
                </c:pt>
                <c:pt idx="282">
                  <c:v>41808</c:v>
                </c:pt>
                <c:pt idx="283">
                  <c:v>41809</c:v>
                </c:pt>
                <c:pt idx="284">
                  <c:v>41810</c:v>
                </c:pt>
                <c:pt idx="285">
                  <c:v>41811</c:v>
                </c:pt>
                <c:pt idx="286">
                  <c:v>41812</c:v>
                </c:pt>
                <c:pt idx="287">
                  <c:v>41813</c:v>
                </c:pt>
                <c:pt idx="288">
                  <c:v>41814</c:v>
                </c:pt>
                <c:pt idx="289">
                  <c:v>41815</c:v>
                </c:pt>
                <c:pt idx="290">
                  <c:v>41816</c:v>
                </c:pt>
                <c:pt idx="291">
                  <c:v>41817</c:v>
                </c:pt>
                <c:pt idx="292">
                  <c:v>41818</c:v>
                </c:pt>
                <c:pt idx="293">
                  <c:v>41819</c:v>
                </c:pt>
                <c:pt idx="294">
                  <c:v>41820</c:v>
                </c:pt>
                <c:pt idx="295">
                  <c:v>41821</c:v>
                </c:pt>
                <c:pt idx="296">
                  <c:v>41822</c:v>
                </c:pt>
                <c:pt idx="297">
                  <c:v>41823</c:v>
                </c:pt>
                <c:pt idx="298">
                  <c:v>41824</c:v>
                </c:pt>
                <c:pt idx="299">
                  <c:v>41825</c:v>
                </c:pt>
                <c:pt idx="300">
                  <c:v>41826</c:v>
                </c:pt>
                <c:pt idx="301">
                  <c:v>41827</c:v>
                </c:pt>
                <c:pt idx="302">
                  <c:v>41828</c:v>
                </c:pt>
                <c:pt idx="303">
                  <c:v>41829</c:v>
                </c:pt>
                <c:pt idx="304">
                  <c:v>41830</c:v>
                </c:pt>
                <c:pt idx="305">
                  <c:v>41831</c:v>
                </c:pt>
                <c:pt idx="306">
                  <c:v>41832</c:v>
                </c:pt>
                <c:pt idx="307">
                  <c:v>41833</c:v>
                </c:pt>
                <c:pt idx="308">
                  <c:v>41834</c:v>
                </c:pt>
                <c:pt idx="309">
                  <c:v>41835</c:v>
                </c:pt>
                <c:pt idx="310">
                  <c:v>41836</c:v>
                </c:pt>
                <c:pt idx="311">
                  <c:v>41837</c:v>
                </c:pt>
                <c:pt idx="312">
                  <c:v>41838</c:v>
                </c:pt>
                <c:pt idx="313">
                  <c:v>41839</c:v>
                </c:pt>
                <c:pt idx="314">
                  <c:v>41840</c:v>
                </c:pt>
                <c:pt idx="315">
                  <c:v>41841</c:v>
                </c:pt>
                <c:pt idx="316">
                  <c:v>41842</c:v>
                </c:pt>
                <c:pt idx="317">
                  <c:v>41843</c:v>
                </c:pt>
                <c:pt idx="318">
                  <c:v>41844</c:v>
                </c:pt>
                <c:pt idx="319">
                  <c:v>41845</c:v>
                </c:pt>
                <c:pt idx="320">
                  <c:v>41846</c:v>
                </c:pt>
                <c:pt idx="321">
                  <c:v>41847</c:v>
                </c:pt>
                <c:pt idx="322">
                  <c:v>41848</c:v>
                </c:pt>
                <c:pt idx="323">
                  <c:v>41849</c:v>
                </c:pt>
                <c:pt idx="324">
                  <c:v>41850</c:v>
                </c:pt>
                <c:pt idx="325">
                  <c:v>41851</c:v>
                </c:pt>
                <c:pt idx="326">
                  <c:v>41852</c:v>
                </c:pt>
                <c:pt idx="327">
                  <c:v>41853</c:v>
                </c:pt>
                <c:pt idx="328">
                  <c:v>41854</c:v>
                </c:pt>
                <c:pt idx="329">
                  <c:v>41855</c:v>
                </c:pt>
                <c:pt idx="330">
                  <c:v>41856</c:v>
                </c:pt>
                <c:pt idx="331">
                  <c:v>41857</c:v>
                </c:pt>
                <c:pt idx="332">
                  <c:v>41858</c:v>
                </c:pt>
                <c:pt idx="333">
                  <c:v>41859</c:v>
                </c:pt>
                <c:pt idx="334">
                  <c:v>41860</c:v>
                </c:pt>
                <c:pt idx="335">
                  <c:v>41861</c:v>
                </c:pt>
                <c:pt idx="336">
                  <c:v>41862</c:v>
                </c:pt>
                <c:pt idx="337">
                  <c:v>41863</c:v>
                </c:pt>
                <c:pt idx="338">
                  <c:v>41864</c:v>
                </c:pt>
                <c:pt idx="339">
                  <c:v>41865</c:v>
                </c:pt>
                <c:pt idx="340">
                  <c:v>41866</c:v>
                </c:pt>
                <c:pt idx="341">
                  <c:v>41867</c:v>
                </c:pt>
                <c:pt idx="342">
                  <c:v>41868</c:v>
                </c:pt>
                <c:pt idx="343">
                  <c:v>41869</c:v>
                </c:pt>
                <c:pt idx="344">
                  <c:v>41870</c:v>
                </c:pt>
                <c:pt idx="345">
                  <c:v>41871</c:v>
                </c:pt>
                <c:pt idx="346">
                  <c:v>41872</c:v>
                </c:pt>
                <c:pt idx="347">
                  <c:v>41873</c:v>
                </c:pt>
                <c:pt idx="348">
                  <c:v>41874</c:v>
                </c:pt>
                <c:pt idx="349">
                  <c:v>41875</c:v>
                </c:pt>
                <c:pt idx="350">
                  <c:v>41876</c:v>
                </c:pt>
                <c:pt idx="351">
                  <c:v>41877</c:v>
                </c:pt>
                <c:pt idx="352">
                  <c:v>41878</c:v>
                </c:pt>
                <c:pt idx="353">
                  <c:v>41879</c:v>
                </c:pt>
                <c:pt idx="354">
                  <c:v>41880</c:v>
                </c:pt>
                <c:pt idx="355">
                  <c:v>41881</c:v>
                </c:pt>
                <c:pt idx="356">
                  <c:v>41882</c:v>
                </c:pt>
                <c:pt idx="357">
                  <c:v>41883</c:v>
                </c:pt>
                <c:pt idx="358">
                  <c:v>41884</c:v>
                </c:pt>
                <c:pt idx="359">
                  <c:v>41885</c:v>
                </c:pt>
                <c:pt idx="360">
                  <c:v>41886</c:v>
                </c:pt>
                <c:pt idx="361">
                  <c:v>41887</c:v>
                </c:pt>
                <c:pt idx="362">
                  <c:v>41888</c:v>
                </c:pt>
                <c:pt idx="363">
                  <c:v>41889</c:v>
                </c:pt>
                <c:pt idx="364">
                  <c:v>41890</c:v>
                </c:pt>
                <c:pt idx="365">
                  <c:v>41891</c:v>
                </c:pt>
                <c:pt idx="366">
                  <c:v>41892</c:v>
                </c:pt>
                <c:pt idx="367">
                  <c:v>41893</c:v>
                </c:pt>
                <c:pt idx="368">
                  <c:v>41894</c:v>
                </c:pt>
                <c:pt idx="369">
                  <c:v>41895</c:v>
                </c:pt>
                <c:pt idx="370">
                  <c:v>41896</c:v>
                </c:pt>
                <c:pt idx="371">
                  <c:v>41897</c:v>
                </c:pt>
                <c:pt idx="372">
                  <c:v>41898</c:v>
                </c:pt>
                <c:pt idx="373">
                  <c:v>41899</c:v>
                </c:pt>
                <c:pt idx="374">
                  <c:v>41900</c:v>
                </c:pt>
                <c:pt idx="375">
                  <c:v>41901</c:v>
                </c:pt>
                <c:pt idx="376">
                  <c:v>41902</c:v>
                </c:pt>
                <c:pt idx="377">
                  <c:v>41903</c:v>
                </c:pt>
                <c:pt idx="378">
                  <c:v>41904</c:v>
                </c:pt>
                <c:pt idx="379">
                  <c:v>41905</c:v>
                </c:pt>
                <c:pt idx="380">
                  <c:v>41906</c:v>
                </c:pt>
                <c:pt idx="381">
                  <c:v>41907</c:v>
                </c:pt>
                <c:pt idx="382">
                  <c:v>41908</c:v>
                </c:pt>
                <c:pt idx="383">
                  <c:v>41909</c:v>
                </c:pt>
                <c:pt idx="384">
                  <c:v>41910</c:v>
                </c:pt>
                <c:pt idx="385">
                  <c:v>41911</c:v>
                </c:pt>
                <c:pt idx="386">
                  <c:v>41912</c:v>
                </c:pt>
                <c:pt idx="387">
                  <c:v>41913</c:v>
                </c:pt>
                <c:pt idx="388">
                  <c:v>41914</c:v>
                </c:pt>
                <c:pt idx="389">
                  <c:v>41915</c:v>
                </c:pt>
                <c:pt idx="390">
                  <c:v>41916</c:v>
                </c:pt>
                <c:pt idx="391">
                  <c:v>41917</c:v>
                </c:pt>
                <c:pt idx="392">
                  <c:v>41918</c:v>
                </c:pt>
                <c:pt idx="393">
                  <c:v>41919</c:v>
                </c:pt>
                <c:pt idx="394">
                  <c:v>41920</c:v>
                </c:pt>
                <c:pt idx="395">
                  <c:v>41921</c:v>
                </c:pt>
                <c:pt idx="396">
                  <c:v>41922</c:v>
                </c:pt>
                <c:pt idx="397">
                  <c:v>41923</c:v>
                </c:pt>
                <c:pt idx="398">
                  <c:v>41924</c:v>
                </c:pt>
                <c:pt idx="399">
                  <c:v>41925</c:v>
                </c:pt>
                <c:pt idx="400">
                  <c:v>41926</c:v>
                </c:pt>
                <c:pt idx="401">
                  <c:v>41927</c:v>
                </c:pt>
                <c:pt idx="402">
                  <c:v>41928</c:v>
                </c:pt>
                <c:pt idx="403">
                  <c:v>41929</c:v>
                </c:pt>
                <c:pt idx="404">
                  <c:v>41930</c:v>
                </c:pt>
                <c:pt idx="405">
                  <c:v>41931</c:v>
                </c:pt>
                <c:pt idx="406">
                  <c:v>41932</c:v>
                </c:pt>
                <c:pt idx="407">
                  <c:v>41933</c:v>
                </c:pt>
                <c:pt idx="408">
                  <c:v>41934</c:v>
                </c:pt>
                <c:pt idx="409">
                  <c:v>41935</c:v>
                </c:pt>
                <c:pt idx="410">
                  <c:v>41936</c:v>
                </c:pt>
                <c:pt idx="411">
                  <c:v>41937</c:v>
                </c:pt>
                <c:pt idx="412">
                  <c:v>41938</c:v>
                </c:pt>
                <c:pt idx="413">
                  <c:v>41939</c:v>
                </c:pt>
                <c:pt idx="414">
                  <c:v>41940</c:v>
                </c:pt>
                <c:pt idx="415">
                  <c:v>41941</c:v>
                </c:pt>
                <c:pt idx="416">
                  <c:v>41942</c:v>
                </c:pt>
                <c:pt idx="417">
                  <c:v>41943</c:v>
                </c:pt>
                <c:pt idx="418">
                  <c:v>41944</c:v>
                </c:pt>
                <c:pt idx="419">
                  <c:v>41945</c:v>
                </c:pt>
                <c:pt idx="420">
                  <c:v>41946</c:v>
                </c:pt>
                <c:pt idx="421">
                  <c:v>41947</c:v>
                </c:pt>
                <c:pt idx="422">
                  <c:v>41948</c:v>
                </c:pt>
                <c:pt idx="423">
                  <c:v>41949</c:v>
                </c:pt>
                <c:pt idx="424">
                  <c:v>41950</c:v>
                </c:pt>
                <c:pt idx="425">
                  <c:v>41951</c:v>
                </c:pt>
                <c:pt idx="426">
                  <c:v>41952</c:v>
                </c:pt>
                <c:pt idx="427">
                  <c:v>41953</c:v>
                </c:pt>
                <c:pt idx="428">
                  <c:v>41954</c:v>
                </c:pt>
                <c:pt idx="429">
                  <c:v>41955</c:v>
                </c:pt>
                <c:pt idx="430">
                  <c:v>41956</c:v>
                </c:pt>
                <c:pt idx="431">
                  <c:v>41957</c:v>
                </c:pt>
                <c:pt idx="432">
                  <c:v>41958</c:v>
                </c:pt>
                <c:pt idx="433">
                  <c:v>41959</c:v>
                </c:pt>
                <c:pt idx="434">
                  <c:v>41960</c:v>
                </c:pt>
                <c:pt idx="435">
                  <c:v>41961</c:v>
                </c:pt>
                <c:pt idx="436">
                  <c:v>41962</c:v>
                </c:pt>
                <c:pt idx="437">
                  <c:v>41963</c:v>
                </c:pt>
                <c:pt idx="438">
                  <c:v>41964</c:v>
                </c:pt>
                <c:pt idx="439">
                  <c:v>41965</c:v>
                </c:pt>
                <c:pt idx="440">
                  <c:v>41966</c:v>
                </c:pt>
                <c:pt idx="441">
                  <c:v>41967</c:v>
                </c:pt>
                <c:pt idx="442">
                  <c:v>41968</c:v>
                </c:pt>
                <c:pt idx="443">
                  <c:v>41969</c:v>
                </c:pt>
                <c:pt idx="444">
                  <c:v>41970</c:v>
                </c:pt>
                <c:pt idx="445">
                  <c:v>41971</c:v>
                </c:pt>
                <c:pt idx="446">
                  <c:v>41972</c:v>
                </c:pt>
                <c:pt idx="447">
                  <c:v>41973</c:v>
                </c:pt>
                <c:pt idx="448">
                  <c:v>41974</c:v>
                </c:pt>
                <c:pt idx="449">
                  <c:v>41975</c:v>
                </c:pt>
                <c:pt idx="450">
                  <c:v>41976</c:v>
                </c:pt>
                <c:pt idx="451">
                  <c:v>41977</c:v>
                </c:pt>
                <c:pt idx="452">
                  <c:v>41978</c:v>
                </c:pt>
                <c:pt idx="453">
                  <c:v>41979</c:v>
                </c:pt>
                <c:pt idx="454">
                  <c:v>41980</c:v>
                </c:pt>
                <c:pt idx="455">
                  <c:v>41981</c:v>
                </c:pt>
                <c:pt idx="456">
                  <c:v>41982</c:v>
                </c:pt>
                <c:pt idx="457">
                  <c:v>41983</c:v>
                </c:pt>
                <c:pt idx="458">
                  <c:v>41984</c:v>
                </c:pt>
                <c:pt idx="459">
                  <c:v>41985</c:v>
                </c:pt>
                <c:pt idx="460">
                  <c:v>41986</c:v>
                </c:pt>
                <c:pt idx="461">
                  <c:v>41987</c:v>
                </c:pt>
                <c:pt idx="462">
                  <c:v>41988</c:v>
                </c:pt>
                <c:pt idx="463">
                  <c:v>41989</c:v>
                </c:pt>
                <c:pt idx="464">
                  <c:v>41990</c:v>
                </c:pt>
                <c:pt idx="465">
                  <c:v>41991</c:v>
                </c:pt>
                <c:pt idx="466">
                  <c:v>41992</c:v>
                </c:pt>
                <c:pt idx="467">
                  <c:v>41993</c:v>
                </c:pt>
                <c:pt idx="468">
                  <c:v>41994</c:v>
                </c:pt>
                <c:pt idx="469">
                  <c:v>41995</c:v>
                </c:pt>
                <c:pt idx="470">
                  <c:v>41996</c:v>
                </c:pt>
                <c:pt idx="471">
                  <c:v>41997</c:v>
                </c:pt>
                <c:pt idx="472">
                  <c:v>41998</c:v>
                </c:pt>
                <c:pt idx="473">
                  <c:v>41999</c:v>
                </c:pt>
                <c:pt idx="474">
                  <c:v>42000</c:v>
                </c:pt>
                <c:pt idx="475">
                  <c:v>42001</c:v>
                </c:pt>
                <c:pt idx="476">
                  <c:v>42002</c:v>
                </c:pt>
                <c:pt idx="477">
                  <c:v>42003</c:v>
                </c:pt>
                <c:pt idx="478">
                  <c:v>42004</c:v>
                </c:pt>
                <c:pt idx="479">
                  <c:v>42005</c:v>
                </c:pt>
                <c:pt idx="480">
                  <c:v>42006</c:v>
                </c:pt>
                <c:pt idx="481">
                  <c:v>42007</c:v>
                </c:pt>
                <c:pt idx="482">
                  <c:v>42008</c:v>
                </c:pt>
                <c:pt idx="483">
                  <c:v>42009</c:v>
                </c:pt>
                <c:pt idx="484">
                  <c:v>42010</c:v>
                </c:pt>
                <c:pt idx="485">
                  <c:v>42011</c:v>
                </c:pt>
                <c:pt idx="486">
                  <c:v>42012</c:v>
                </c:pt>
                <c:pt idx="487">
                  <c:v>42013</c:v>
                </c:pt>
                <c:pt idx="488">
                  <c:v>42014</c:v>
                </c:pt>
                <c:pt idx="489">
                  <c:v>42015</c:v>
                </c:pt>
                <c:pt idx="490">
                  <c:v>42016</c:v>
                </c:pt>
                <c:pt idx="491">
                  <c:v>42017</c:v>
                </c:pt>
                <c:pt idx="492">
                  <c:v>42018</c:v>
                </c:pt>
                <c:pt idx="493">
                  <c:v>42019</c:v>
                </c:pt>
                <c:pt idx="494">
                  <c:v>42020</c:v>
                </c:pt>
                <c:pt idx="495">
                  <c:v>42021</c:v>
                </c:pt>
                <c:pt idx="496">
                  <c:v>42022</c:v>
                </c:pt>
                <c:pt idx="497">
                  <c:v>42023</c:v>
                </c:pt>
                <c:pt idx="498">
                  <c:v>42024</c:v>
                </c:pt>
                <c:pt idx="499">
                  <c:v>42025</c:v>
                </c:pt>
                <c:pt idx="500">
                  <c:v>42026</c:v>
                </c:pt>
                <c:pt idx="501">
                  <c:v>42027</c:v>
                </c:pt>
                <c:pt idx="502">
                  <c:v>42028</c:v>
                </c:pt>
                <c:pt idx="503">
                  <c:v>42029</c:v>
                </c:pt>
                <c:pt idx="504">
                  <c:v>42030</c:v>
                </c:pt>
                <c:pt idx="505">
                  <c:v>42031</c:v>
                </c:pt>
                <c:pt idx="506">
                  <c:v>42032</c:v>
                </c:pt>
                <c:pt idx="507">
                  <c:v>42033</c:v>
                </c:pt>
                <c:pt idx="508">
                  <c:v>42034</c:v>
                </c:pt>
                <c:pt idx="509">
                  <c:v>42035</c:v>
                </c:pt>
                <c:pt idx="510">
                  <c:v>42036</c:v>
                </c:pt>
                <c:pt idx="511">
                  <c:v>42037</c:v>
                </c:pt>
                <c:pt idx="512">
                  <c:v>42038</c:v>
                </c:pt>
                <c:pt idx="513">
                  <c:v>42039</c:v>
                </c:pt>
                <c:pt idx="514">
                  <c:v>42040</c:v>
                </c:pt>
                <c:pt idx="515">
                  <c:v>42041</c:v>
                </c:pt>
                <c:pt idx="516">
                  <c:v>42042</c:v>
                </c:pt>
                <c:pt idx="517">
                  <c:v>42043</c:v>
                </c:pt>
                <c:pt idx="518">
                  <c:v>42044</c:v>
                </c:pt>
                <c:pt idx="519">
                  <c:v>42045</c:v>
                </c:pt>
                <c:pt idx="520">
                  <c:v>42046</c:v>
                </c:pt>
                <c:pt idx="521">
                  <c:v>42047</c:v>
                </c:pt>
                <c:pt idx="522">
                  <c:v>42048</c:v>
                </c:pt>
                <c:pt idx="523">
                  <c:v>42049</c:v>
                </c:pt>
                <c:pt idx="524">
                  <c:v>42050</c:v>
                </c:pt>
                <c:pt idx="525">
                  <c:v>42051</c:v>
                </c:pt>
                <c:pt idx="526">
                  <c:v>42052</c:v>
                </c:pt>
                <c:pt idx="527">
                  <c:v>42053</c:v>
                </c:pt>
                <c:pt idx="528">
                  <c:v>42054</c:v>
                </c:pt>
                <c:pt idx="529">
                  <c:v>42055</c:v>
                </c:pt>
                <c:pt idx="530">
                  <c:v>42056</c:v>
                </c:pt>
                <c:pt idx="531">
                  <c:v>42057</c:v>
                </c:pt>
                <c:pt idx="532">
                  <c:v>42058</c:v>
                </c:pt>
                <c:pt idx="533">
                  <c:v>42059</c:v>
                </c:pt>
                <c:pt idx="534">
                  <c:v>42060</c:v>
                </c:pt>
                <c:pt idx="535">
                  <c:v>42061</c:v>
                </c:pt>
                <c:pt idx="536">
                  <c:v>42062</c:v>
                </c:pt>
                <c:pt idx="537">
                  <c:v>42063</c:v>
                </c:pt>
                <c:pt idx="538">
                  <c:v>42064</c:v>
                </c:pt>
                <c:pt idx="539">
                  <c:v>42065</c:v>
                </c:pt>
                <c:pt idx="540">
                  <c:v>42066</c:v>
                </c:pt>
                <c:pt idx="541">
                  <c:v>42067</c:v>
                </c:pt>
                <c:pt idx="542">
                  <c:v>42068</c:v>
                </c:pt>
                <c:pt idx="543">
                  <c:v>42069</c:v>
                </c:pt>
                <c:pt idx="544">
                  <c:v>42070</c:v>
                </c:pt>
                <c:pt idx="545">
                  <c:v>42071</c:v>
                </c:pt>
                <c:pt idx="546">
                  <c:v>42072</c:v>
                </c:pt>
                <c:pt idx="547">
                  <c:v>42073</c:v>
                </c:pt>
                <c:pt idx="548">
                  <c:v>42074</c:v>
                </c:pt>
                <c:pt idx="549">
                  <c:v>42075</c:v>
                </c:pt>
                <c:pt idx="550">
                  <c:v>42076</c:v>
                </c:pt>
                <c:pt idx="551">
                  <c:v>42077</c:v>
                </c:pt>
                <c:pt idx="552">
                  <c:v>42078</c:v>
                </c:pt>
                <c:pt idx="553">
                  <c:v>42079</c:v>
                </c:pt>
                <c:pt idx="554">
                  <c:v>42080</c:v>
                </c:pt>
                <c:pt idx="555">
                  <c:v>42081</c:v>
                </c:pt>
                <c:pt idx="556">
                  <c:v>42082</c:v>
                </c:pt>
                <c:pt idx="557">
                  <c:v>42083</c:v>
                </c:pt>
                <c:pt idx="558">
                  <c:v>42084</c:v>
                </c:pt>
                <c:pt idx="559">
                  <c:v>42085</c:v>
                </c:pt>
                <c:pt idx="560">
                  <c:v>42086</c:v>
                </c:pt>
                <c:pt idx="561">
                  <c:v>42087</c:v>
                </c:pt>
                <c:pt idx="562">
                  <c:v>42088</c:v>
                </c:pt>
                <c:pt idx="563">
                  <c:v>42089</c:v>
                </c:pt>
                <c:pt idx="564">
                  <c:v>42090</c:v>
                </c:pt>
                <c:pt idx="565">
                  <c:v>42091</c:v>
                </c:pt>
                <c:pt idx="566">
                  <c:v>42092</c:v>
                </c:pt>
                <c:pt idx="567">
                  <c:v>42093</c:v>
                </c:pt>
                <c:pt idx="568">
                  <c:v>42094</c:v>
                </c:pt>
                <c:pt idx="569">
                  <c:v>42095</c:v>
                </c:pt>
                <c:pt idx="570">
                  <c:v>42096</c:v>
                </c:pt>
                <c:pt idx="571">
                  <c:v>42097</c:v>
                </c:pt>
                <c:pt idx="572">
                  <c:v>42098</c:v>
                </c:pt>
                <c:pt idx="573">
                  <c:v>42099</c:v>
                </c:pt>
                <c:pt idx="574">
                  <c:v>42100</c:v>
                </c:pt>
                <c:pt idx="575">
                  <c:v>42101</c:v>
                </c:pt>
                <c:pt idx="576">
                  <c:v>42102</c:v>
                </c:pt>
                <c:pt idx="577">
                  <c:v>42103</c:v>
                </c:pt>
                <c:pt idx="578">
                  <c:v>42104</c:v>
                </c:pt>
                <c:pt idx="579">
                  <c:v>42105</c:v>
                </c:pt>
                <c:pt idx="580">
                  <c:v>42106</c:v>
                </c:pt>
                <c:pt idx="581">
                  <c:v>42107</c:v>
                </c:pt>
                <c:pt idx="582">
                  <c:v>42108</c:v>
                </c:pt>
                <c:pt idx="583">
                  <c:v>42109</c:v>
                </c:pt>
                <c:pt idx="584">
                  <c:v>42110</c:v>
                </c:pt>
                <c:pt idx="585">
                  <c:v>42111</c:v>
                </c:pt>
                <c:pt idx="586">
                  <c:v>42112</c:v>
                </c:pt>
                <c:pt idx="587">
                  <c:v>42113</c:v>
                </c:pt>
                <c:pt idx="588">
                  <c:v>42114</c:v>
                </c:pt>
                <c:pt idx="589">
                  <c:v>42115</c:v>
                </c:pt>
                <c:pt idx="590">
                  <c:v>42116</c:v>
                </c:pt>
                <c:pt idx="591">
                  <c:v>42117</c:v>
                </c:pt>
                <c:pt idx="592">
                  <c:v>42118</c:v>
                </c:pt>
                <c:pt idx="593">
                  <c:v>42119</c:v>
                </c:pt>
                <c:pt idx="594">
                  <c:v>42120</c:v>
                </c:pt>
                <c:pt idx="595">
                  <c:v>42121</c:v>
                </c:pt>
                <c:pt idx="596">
                  <c:v>42122</c:v>
                </c:pt>
                <c:pt idx="597">
                  <c:v>42123</c:v>
                </c:pt>
                <c:pt idx="598">
                  <c:v>42124</c:v>
                </c:pt>
                <c:pt idx="599">
                  <c:v>42125</c:v>
                </c:pt>
                <c:pt idx="600">
                  <c:v>42126</c:v>
                </c:pt>
                <c:pt idx="601">
                  <c:v>42127</c:v>
                </c:pt>
                <c:pt idx="602">
                  <c:v>42128</c:v>
                </c:pt>
                <c:pt idx="603">
                  <c:v>42129</c:v>
                </c:pt>
                <c:pt idx="604">
                  <c:v>42130</c:v>
                </c:pt>
                <c:pt idx="605">
                  <c:v>42131</c:v>
                </c:pt>
                <c:pt idx="606">
                  <c:v>42132</c:v>
                </c:pt>
                <c:pt idx="607">
                  <c:v>42133</c:v>
                </c:pt>
                <c:pt idx="608">
                  <c:v>42134</c:v>
                </c:pt>
                <c:pt idx="609">
                  <c:v>42135</c:v>
                </c:pt>
                <c:pt idx="610">
                  <c:v>42136</c:v>
                </c:pt>
                <c:pt idx="611">
                  <c:v>42137</c:v>
                </c:pt>
                <c:pt idx="612">
                  <c:v>42138</c:v>
                </c:pt>
                <c:pt idx="613">
                  <c:v>42139</c:v>
                </c:pt>
                <c:pt idx="614">
                  <c:v>42140</c:v>
                </c:pt>
                <c:pt idx="615">
                  <c:v>42141</c:v>
                </c:pt>
                <c:pt idx="616">
                  <c:v>42142</c:v>
                </c:pt>
                <c:pt idx="617">
                  <c:v>42143</c:v>
                </c:pt>
                <c:pt idx="618">
                  <c:v>42144</c:v>
                </c:pt>
                <c:pt idx="619">
                  <c:v>42145</c:v>
                </c:pt>
                <c:pt idx="620">
                  <c:v>42146</c:v>
                </c:pt>
                <c:pt idx="621">
                  <c:v>42147</c:v>
                </c:pt>
                <c:pt idx="622">
                  <c:v>42148</c:v>
                </c:pt>
                <c:pt idx="623">
                  <c:v>42149</c:v>
                </c:pt>
                <c:pt idx="624">
                  <c:v>42150</c:v>
                </c:pt>
                <c:pt idx="625">
                  <c:v>42151</c:v>
                </c:pt>
                <c:pt idx="626">
                  <c:v>42152</c:v>
                </c:pt>
                <c:pt idx="627">
                  <c:v>42153</c:v>
                </c:pt>
                <c:pt idx="628">
                  <c:v>42154</c:v>
                </c:pt>
                <c:pt idx="629">
                  <c:v>42155</c:v>
                </c:pt>
                <c:pt idx="630">
                  <c:v>42156</c:v>
                </c:pt>
                <c:pt idx="631">
                  <c:v>42157</c:v>
                </c:pt>
                <c:pt idx="632">
                  <c:v>42158</c:v>
                </c:pt>
                <c:pt idx="633">
                  <c:v>42159</c:v>
                </c:pt>
                <c:pt idx="634">
                  <c:v>42160</c:v>
                </c:pt>
                <c:pt idx="635">
                  <c:v>42161</c:v>
                </c:pt>
                <c:pt idx="636">
                  <c:v>42162</c:v>
                </c:pt>
                <c:pt idx="637">
                  <c:v>42163</c:v>
                </c:pt>
                <c:pt idx="638">
                  <c:v>42164</c:v>
                </c:pt>
                <c:pt idx="639">
                  <c:v>42165</c:v>
                </c:pt>
                <c:pt idx="640">
                  <c:v>42166</c:v>
                </c:pt>
                <c:pt idx="641">
                  <c:v>42167</c:v>
                </c:pt>
                <c:pt idx="642">
                  <c:v>42168</c:v>
                </c:pt>
                <c:pt idx="643">
                  <c:v>42169</c:v>
                </c:pt>
                <c:pt idx="644">
                  <c:v>42170</c:v>
                </c:pt>
                <c:pt idx="645">
                  <c:v>42171</c:v>
                </c:pt>
                <c:pt idx="646">
                  <c:v>42172</c:v>
                </c:pt>
                <c:pt idx="647">
                  <c:v>42173</c:v>
                </c:pt>
                <c:pt idx="648">
                  <c:v>42174</c:v>
                </c:pt>
                <c:pt idx="649">
                  <c:v>42175</c:v>
                </c:pt>
                <c:pt idx="650">
                  <c:v>42176</c:v>
                </c:pt>
                <c:pt idx="651">
                  <c:v>42177</c:v>
                </c:pt>
                <c:pt idx="652">
                  <c:v>42178</c:v>
                </c:pt>
                <c:pt idx="653">
                  <c:v>42179</c:v>
                </c:pt>
                <c:pt idx="654">
                  <c:v>42180</c:v>
                </c:pt>
                <c:pt idx="655">
                  <c:v>42181</c:v>
                </c:pt>
                <c:pt idx="656">
                  <c:v>42182</c:v>
                </c:pt>
                <c:pt idx="657">
                  <c:v>42183</c:v>
                </c:pt>
                <c:pt idx="658">
                  <c:v>42184</c:v>
                </c:pt>
                <c:pt idx="659">
                  <c:v>42185</c:v>
                </c:pt>
                <c:pt idx="660">
                  <c:v>42186</c:v>
                </c:pt>
                <c:pt idx="661">
                  <c:v>42187</c:v>
                </c:pt>
                <c:pt idx="662">
                  <c:v>42188</c:v>
                </c:pt>
                <c:pt idx="663">
                  <c:v>42189</c:v>
                </c:pt>
                <c:pt idx="664">
                  <c:v>42190</c:v>
                </c:pt>
                <c:pt idx="665">
                  <c:v>42191</c:v>
                </c:pt>
                <c:pt idx="666">
                  <c:v>42192</c:v>
                </c:pt>
                <c:pt idx="667">
                  <c:v>42193</c:v>
                </c:pt>
                <c:pt idx="668">
                  <c:v>42194</c:v>
                </c:pt>
                <c:pt idx="669">
                  <c:v>42195</c:v>
                </c:pt>
                <c:pt idx="670">
                  <c:v>42196</c:v>
                </c:pt>
                <c:pt idx="671">
                  <c:v>42197</c:v>
                </c:pt>
                <c:pt idx="672">
                  <c:v>42198</c:v>
                </c:pt>
                <c:pt idx="673">
                  <c:v>42199</c:v>
                </c:pt>
                <c:pt idx="674">
                  <c:v>42200</c:v>
                </c:pt>
                <c:pt idx="675">
                  <c:v>42201</c:v>
                </c:pt>
                <c:pt idx="676">
                  <c:v>42202</c:v>
                </c:pt>
                <c:pt idx="677">
                  <c:v>42203</c:v>
                </c:pt>
                <c:pt idx="678">
                  <c:v>42204</c:v>
                </c:pt>
                <c:pt idx="679">
                  <c:v>42205</c:v>
                </c:pt>
                <c:pt idx="680">
                  <c:v>42206</c:v>
                </c:pt>
                <c:pt idx="681">
                  <c:v>42207</c:v>
                </c:pt>
                <c:pt idx="682">
                  <c:v>42208</c:v>
                </c:pt>
                <c:pt idx="683">
                  <c:v>42209</c:v>
                </c:pt>
                <c:pt idx="684">
                  <c:v>42210</c:v>
                </c:pt>
                <c:pt idx="685">
                  <c:v>42211</c:v>
                </c:pt>
                <c:pt idx="686">
                  <c:v>42212</c:v>
                </c:pt>
                <c:pt idx="687">
                  <c:v>42213</c:v>
                </c:pt>
                <c:pt idx="688">
                  <c:v>42214</c:v>
                </c:pt>
                <c:pt idx="689">
                  <c:v>42215</c:v>
                </c:pt>
                <c:pt idx="690">
                  <c:v>42216</c:v>
                </c:pt>
                <c:pt idx="691">
                  <c:v>42217</c:v>
                </c:pt>
                <c:pt idx="692">
                  <c:v>42218</c:v>
                </c:pt>
                <c:pt idx="693">
                  <c:v>42219</c:v>
                </c:pt>
                <c:pt idx="694">
                  <c:v>42220</c:v>
                </c:pt>
                <c:pt idx="695">
                  <c:v>42221</c:v>
                </c:pt>
                <c:pt idx="696">
                  <c:v>42222</c:v>
                </c:pt>
                <c:pt idx="697">
                  <c:v>42223</c:v>
                </c:pt>
                <c:pt idx="698">
                  <c:v>42224</c:v>
                </c:pt>
                <c:pt idx="699">
                  <c:v>42225</c:v>
                </c:pt>
                <c:pt idx="700">
                  <c:v>42226</c:v>
                </c:pt>
                <c:pt idx="701">
                  <c:v>42227</c:v>
                </c:pt>
                <c:pt idx="702">
                  <c:v>42228</c:v>
                </c:pt>
                <c:pt idx="703">
                  <c:v>42229</c:v>
                </c:pt>
                <c:pt idx="704">
                  <c:v>42230</c:v>
                </c:pt>
                <c:pt idx="705">
                  <c:v>42231</c:v>
                </c:pt>
                <c:pt idx="706">
                  <c:v>42232</c:v>
                </c:pt>
                <c:pt idx="707">
                  <c:v>42233</c:v>
                </c:pt>
                <c:pt idx="708">
                  <c:v>42234</c:v>
                </c:pt>
                <c:pt idx="709">
                  <c:v>42235</c:v>
                </c:pt>
                <c:pt idx="710">
                  <c:v>42236</c:v>
                </c:pt>
                <c:pt idx="711">
                  <c:v>42237</c:v>
                </c:pt>
                <c:pt idx="712">
                  <c:v>42238</c:v>
                </c:pt>
                <c:pt idx="713">
                  <c:v>42239</c:v>
                </c:pt>
                <c:pt idx="714">
                  <c:v>42240</c:v>
                </c:pt>
                <c:pt idx="715">
                  <c:v>42241</c:v>
                </c:pt>
                <c:pt idx="716">
                  <c:v>42242</c:v>
                </c:pt>
                <c:pt idx="717">
                  <c:v>42243</c:v>
                </c:pt>
                <c:pt idx="718">
                  <c:v>42244</c:v>
                </c:pt>
                <c:pt idx="719">
                  <c:v>42245</c:v>
                </c:pt>
                <c:pt idx="720">
                  <c:v>42246</c:v>
                </c:pt>
                <c:pt idx="721">
                  <c:v>42247</c:v>
                </c:pt>
                <c:pt idx="722">
                  <c:v>42248</c:v>
                </c:pt>
                <c:pt idx="723">
                  <c:v>42249</c:v>
                </c:pt>
                <c:pt idx="724">
                  <c:v>42250</c:v>
                </c:pt>
                <c:pt idx="725">
                  <c:v>42251</c:v>
                </c:pt>
                <c:pt idx="726">
                  <c:v>42252</c:v>
                </c:pt>
                <c:pt idx="727">
                  <c:v>42253</c:v>
                </c:pt>
                <c:pt idx="728">
                  <c:v>42254</c:v>
                </c:pt>
                <c:pt idx="729">
                  <c:v>42255</c:v>
                </c:pt>
                <c:pt idx="730">
                  <c:v>42256</c:v>
                </c:pt>
                <c:pt idx="731">
                  <c:v>42257</c:v>
                </c:pt>
                <c:pt idx="732">
                  <c:v>42258</c:v>
                </c:pt>
                <c:pt idx="733">
                  <c:v>42259</c:v>
                </c:pt>
                <c:pt idx="734">
                  <c:v>42260</c:v>
                </c:pt>
                <c:pt idx="735">
                  <c:v>42261</c:v>
                </c:pt>
                <c:pt idx="736">
                  <c:v>42262</c:v>
                </c:pt>
                <c:pt idx="737">
                  <c:v>42263</c:v>
                </c:pt>
                <c:pt idx="738">
                  <c:v>42264</c:v>
                </c:pt>
                <c:pt idx="739">
                  <c:v>42265</c:v>
                </c:pt>
                <c:pt idx="740">
                  <c:v>42266</c:v>
                </c:pt>
                <c:pt idx="741">
                  <c:v>42267</c:v>
                </c:pt>
                <c:pt idx="742">
                  <c:v>42268</c:v>
                </c:pt>
                <c:pt idx="743">
                  <c:v>42269</c:v>
                </c:pt>
                <c:pt idx="744">
                  <c:v>42270</c:v>
                </c:pt>
                <c:pt idx="745">
                  <c:v>42271</c:v>
                </c:pt>
                <c:pt idx="746">
                  <c:v>42272</c:v>
                </c:pt>
                <c:pt idx="747">
                  <c:v>42273</c:v>
                </c:pt>
                <c:pt idx="748">
                  <c:v>42274</c:v>
                </c:pt>
                <c:pt idx="749">
                  <c:v>42275</c:v>
                </c:pt>
                <c:pt idx="750">
                  <c:v>42276</c:v>
                </c:pt>
                <c:pt idx="751">
                  <c:v>42277</c:v>
                </c:pt>
                <c:pt idx="752">
                  <c:v>42278</c:v>
                </c:pt>
                <c:pt idx="753">
                  <c:v>42279</c:v>
                </c:pt>
                <c:pt idx="754">
                  <c:v>42280</c:v>
                </c:pt>
                <c:pt idx="755">
                  <c:v>42281</c:v>
                </c:pt>
                <c:pt idx="756">
                  <c:v>42282</c:v>
                </c:pt>
                <c:pt idx="757">
                  <c:v>42283</c:v>
                </c:pt>
                <c:pt idx="758">
                  <c:v>42284</c:v>
                </c:pt>
                <c:pt idx="759">
                  <c:v>42285</c:v>
                </c:pt>
                <c:pt idx="760">
                  <c:v>42286</c:v>
                </c:pt>
                <c:pt idx="761">
                  <c:v>42287</c:v>
                </c:pt>
                <c:pt idx="762">
                  <c:v>42288</c:v>
                </c:pt>
                <c:pt idx="763">
                  <c:v>42289</c:v>
                </c:pt>
                <c:pt idx="764">
                  <c:v>42290</c:v>
                </c:pt>
                <c:pt idx="765">
                  <c:v>42291</c:v>
                </c:pt>
                <c:pt idx="766">
                  <c:v>42292</c:v>
                </c:pt>
                <c:pt idx="767">
                  <c:v>42293</c:v>
                </c:pt>
                <c:pt idx="768">
                  <c:v>42294</c:v>
                </c:pt>
                <c:pt idx="769">
                  <c:v>42295</c:v>
                </c:pt>
                <c:pt idx="770">
                  <c:v>42296</c:v>
                </c:pt>
                <c:pt idx="771">
                  <c:v>42297</c:v>
                </c:pt>
                <c:pt idx="772">
                  <c:v>42298</c:v>
                </c:pt>
                <c:pt idx="773">
                  <c:v>42299</c:v>
                </c:pt>
                <c:pt idx="774">
                  <c:v>42300</c:v>
                </c:pt>
                <c:pt idx="775">
                  <c:v>42301</c:v>
                </c:pt>
                <c:pt idx="776">
                  <c:v>42302</c:v>
                </c:pt>
                <c:pt idx="777">
                  <c:v>42303</c:v>
                </c:pt>
                <c:pt idx="778">
                  <c:v>42304</c:v>
                </c:pt>
                <c:pt idx="779">
                  <c:v>42305</c:v>
                </c:pt>
                <c:pt idx="780">
                  <c:v>42306</c:v>
                </c:pt>
                <c:pt idx="781">
                  <c:v>42307</c:v>
                </c:pt>
                <c:pt idx="782">
                  <c:v>42308</c:v>
                </c:pt>
                <c:pt idx="783">
                  <c:v>42309</c:v>
                </c:pt>
                <c:pt idx="784">
                  <c:v>42310</c:v>
                </c:pt>
                <c:pt idx="785">
                  <c:v>42311</c:v>
                </c:pt>
                <c:pt idx="786">
                  <c:v>42312</c:v>
                </c:pt>
                <c:pt idx="787">
                  <c:v>42313</c:v>
                </c:pt>
                <c:pt idx="788">
                  <c:v>42314</c:v>
                </c:pt>
                <c:pt idx="789">
                  <c:v>42315</c:v>
                </c:pt>
                <c:pt idx="790">
                  <c:v>42316</c:v>
                </c:pt>
                <c:pt idx="791">
                  <c:v>42317</c:v>
                </c:pt>
                <c:pt idx="792">
                  <c:v>42318</c:v>
                </c:pt>
                <c:pt idx="793">
                  <c:v>42319</c:v>
                </c:pt>
                <c:pt idx="794">
                  <c:v>42320</c:v>
                </c:pt>
                <c:pt idx="795">
                  <c:v>42321</c:v>
                </c:pt>
                <c:pt idx="796">
                  <c:v>42322</c:v>
                </c:pt>
                <c:pt idx="797">
                  <c:v>42323</c:v>
                </c:pt>
                <c:pt idx="798">
                  <c:v>42324</c:v>
                </c:pt>
                <c:pt idx="799">
                  <c:v>42325</c:v>
                </c:pt>
                <c:pt idx="800">
                  <c:v>42326</c:v>
                </c:pt>
                <c:pt idx="801">
                  <c:v>42327</c:v>
                </c:pt>
                <c:pt idx="802">
                  <c:v>42328</c:v>
                </c:pt>
                <c:pt idx="803">
                  <c:v>42329</c:v>
                </c:pt>
                <c:pt idx="804">
                  <c:v>42330</c:v>
                </c:pt>
                <c:pt idx="805">
                  <c:v>42331</c:v>
                </c:pt>
                <c:pt idx="806">
                  <c:v>42332</c:v>
                </c:pt>
                <c:pt idx="807">
                  <c:v>42333</c:v>
                </c:pt>
                <c:pt idx="808">
                  <c:v>42334</c:v>
                </c:pt>
                <c:pt idx="809">
                  <c:v>42335</c:v>
                </c:pt>
                <c:pt idx="810">
                  <c:v>42336</c:v>
                </c:pt>
                <c:pt idx="811">
                  <c:v>42337</c:v>
                </c:pt>
                <c:pt idx="812">
                  <c:v>42338</c:v>
                </c:pt>
                <c:pt idx="813">
                  <c:v>42339</c:v>
                </c:pt>
                <c:pt idx="814">
                  <c:v>42340</c:v>
                </c:pt>
                <c:pt idx="815">
                  <c:v>42341</c:v>
                </c:pt>
                <c:pt idx="816">
                  <c:v>42342</c:v>
                </c:pt>
                <c:pt idx="817">
                  <c:v>42343</c:v>
                </c:pt>
                <c:pt idx="818">
                  <c:v>42344</c:v>
                </c:pt>
                <c:pt idx="819">
                  <c:v>42345</c:v>
                </c:pt>
                <c:pt idx="820">
                  <c:v>42346</c:v>
                </c:pt>
                <c:pt idx="821">
                  <c:v>42347</c:v>
                </c:pt>
                <c:pt idx="822">
                  <c:v>42348</c:v>
                </c:pt>
                <c:pt idx="823">
                  <c:v>42349</c:v>
                </c:pt>
                <c:pt idx="824">
                  <c:v>42350</c:v>
                </c:pt>
                <c:pt idx="825">
                  <c:v>42351</c:v>
                </c:pt>
                <c:pt idx="826">
                  <c:v>42352</c:v>
                </c:pt>
                <c:pt idx="827">
                  <c:v>42353</c:v>
                </c:pt>
                <c:pt idx="828">
                  <c:v>42354</c:v>
                </c:pt>
                <c:pt idx="829">
                  <c:v>42355</c:v>
                </c:pt>
                <c:pt idx="830">
                  <c:v>42356</c:v>
                </c:pt>
                <c:pt idx="831">
                  <c:v>42357</c:v>
                </c:pt>
                <c:pt idx="832">
                  <c:v>42358</c:v>
                </c:pt>
                <c:pt idx="833">
                  <c:v>42359</c:v>
                </c:pt>
                <c:pt idx="834">
                  <c:v>42360</c:v>
                </c:pt>
                <c:pt idx="835">
                  <c:v>42361</c:v>
                </c:pt>
                <c:pt idx="836">
                  <c:v>42362</c:v>
                </c:pt>
                <c:pt idx="837">
                  <c:v>42363</c:v>
                </c:pt>
                <c:pt idx="838">
                  <c:v>42364</c:v>
                </c:pt>
                <c:pt idx="839">
                  <c:v>42365</c:v>
                </c:pt>
                <c:pt idx="840">
                  <c:v>42366</c:v>
                </c:pt>
                <c:pt idx="841">
                  <c:v>42367</c:v>
                </c:pt>
                <c:pt idx="842">
                  <c:v>42368</c:v>
                </c:pt>
                <c:pt idx="843">
                  <c:v>42369</c:v>
                </c:pt>
                <c:pt idx="844">
                  <c:v>42370</c:v>
                </c:pt>
                <c:pt idx="845">
                  <c:v>42371</c:v>
                </c:pt>
                <c:pt idx="846">
                  <c:v>42372</c:v>
                </c:pt>
                <c:pt idx="847">
                  <c:v>42373</c:v>
                </c:pt>
                <c:pt idx="848">
                  <c:v>42374</c:v>
                </c:pt>
                <c:pt idx="849">
                  <c:v>42375</c:v>
                </c:pt>
                <c:pt idx="850">
                  <c:v>42376</c:v>
                </c:pt>
                <c:pt idx="851">
                  <c:v>42377</c:v>
                </c:pt>
                <c:pt idx="852">
                  <c:v>42378</c:v>
                </c:pt>
                <c:pt idx="853">
                  <c:v>42379</c:v>
                </c:pt>
                <c:pt idx="854">
                  <c:v>42380</c:v>
                </c:pt>
                <c:pt idx="855">
                  <c:v>42381</c:v>
                </c:pt>
                <c:pt idx="856">
                  <c:v>42382</c:v>
                </c:pt>
                <c:pt idx="857">
                  <c:v>42383</c:v>
                </c:pt>
                <c:pt idx="858">
                  <c:v>42384</c:v>
                </c:pt>
                <c:pt idx="859">
                  <c:v>42385</c:v>
                </c:pt>
                <c:pt idx="860">
                  <c:v>42386</c:v>
                </c:pt>
                <c:pt idx="861">
                  <c:v>42387</c:v>
                </c:pt>
                <c:pt idx="862">
                  <c:v>42388</c:v>
                </c:pt>
                <c:pt idx="863">
                  <c:v>42389</c:v>
                </c:pt>
                <c:pt idx="864">
                  <c:v>42390</c:v>
                </c:pt>
                <c:pt idx="865">
                  <c:v>42391</c:v>
                </c:pt>
                <c:pt idx="866">
                  <c:v>42392</c:v>
                </c:pt>
                <c:pt idx="867">
                  <c:v>42393</c:v>
                </c:pt>
                <c:pt idx="868">
                  <c:v>42394</c:v>
                </c:pt>
                <c:pt idx="869">
                  <c:v>42395</c:v>
                </c:pt>
                <c:pt idx="870">
                  <c:v>42396</c:v>
                </c:pt>
                <c:pt idx="871">
                  <c:v>42397</c:v>
                </c:pt>
                <c:pt idx="872">
                  <c:v>42398</c:v>
                </c:pt>
                <c:pt idx="873">
                  <c:v>42399</c:v>
                </c:pt>
                <c:pt idx="874">
                  <c:v>42400</c:v>
                </c:pt>
                <c:pt idx="875">
                  <c:v>42401</c:v>
                </c:pt>
                <c:pt idx="876">
                  <c:v>42402</c:v>
                </c:pt>
                <c:pt idx="877">
                  <c:v>42403</c:v>
                </c:pt>
                <c:pt idx="878">
                  <c:v>42404</c:v>
                </c:pt>
                <c:pt idx="879">
                  <c:v>42405</c:v>
                </c:pt>
                <c:pt idx="880">
                  <c:v>42406</c:v>
                </c:pt>
                <c:pt idx="881">
                  <c:v>42407</c:v>
                </c:pt>
                <c:pt idx="882">
                  <c:v>42408</c:v>
                </c:pt>
                <c:pt idx="883">
                  <c:v>42409</c:v>
                </c:pt>
                <c:pt idx="884">
                  <c:v>42410</c:v>
                </c:pt>
                <c:pt idx="885">
                  <c:v>42411</c:v>
                </c:pt>
                <c:pt idx="886">
                  <c:v>42412</c:v>
                </c:pt>
                <c:pt idx="887">
                  <c:v>42413</c:v>
                </c:pt>
                <c:pt idx="888">
                  <c:v>42414</c:v>
                </c:pt>
                <c:pt idx="889">
                  <c:v>42415</c:v>
                </c:pt>
                <c:pt idx="890">
                  <c:v>42416</c:v>
                </c:pt>
                <c:pt idx="891">
                  <c:v>42417</c:v>
                </c:pt>
                <c:pt idx="892">
                  <c:v>42418</c:v>
                </c:pt>
                <c:pt idx="893">
                  <c:v>42419</c:v>
                </c:pt>
                <c:pt idx="894">
                  <c:v>42420</c:v>
                </c:pt>
                <c:pt idx="895">
                  <c:v>42421</c:v>
                </c:pt>
                <c:pt idx="896">
                  <c:v>42422</c:v>
                </c:pt>
                <c:pt idx="897">
                  <c:v>42423</c:v>
                </c:pt>
                <c:pt idx="898">
                  <c:v>42424</c:v>
                </c:pt>
                <c:pt idx="899">
                  <c:v>42425</c:v>
                </c:pt>
                <c:pt idx="900">
                  <c:v>42426</c:v>
                </c:pt>
                <c:pt idx="901">
                  <c:v>42427</c:v>
                </c:pt>
                <c:pt idx="902">
                  <c:v>42428</c:v>
                </c:pt>
                <c:pt idx="903">
                  <c:v>42429</c:v>
                </c:pt>
                <c:pt idx="904">
                  <c:v>42430</c:v>
                </c:pt>
                <c:pt idx="905">
                  <c:v>42431</c:v>
                </c:pt>
                <c:pt idx="906">
                  <c:v>42432</c:v>
                </c:pt>
                <c:pt idx="907">
                  <c:v>42433</c:v>
                </c:pt>
                <c:pt idx="908">
                  <c:v>42434</c:v>
                </c:pt>
                <c:pt idx="909">
                  <c:v>42435</c:v>
                </c:pt>
                <c:pt idx="910">
                  <c:v>42436</c:v>
                </c:pt>
                <c:pt idx="911">
                  <c:v>42437</c:v>
                </c:pt>
                <c:pt idx="912">
                  <c:v>42438</c:v>
                </c:pt>
                <c:pt idx="913">
                  <c:v>42439</c:v>
                </c:pt>
                <c:pt idx="914">
                  <c:v>42440</c:v>
                </c:pt>
                <c:pt idx="915">
                  <c:v>42441</c:v>
                </c:pt>
                <c:pt idx="916">
                  <c:v>42442</c:v>
                </c:pt>
                <c:pt idx="917">
                  <c:v>42443</c:v>
                </c:pt>
                <c:pt idx="918">
                  <c:v>42444</c:v>
                </c:pt>
                <c:pt idx="919">
                  <c:v>42445</c:v>
                </c:pt>
                <c:pt idx="920">
                  <c:v>42446</c:v>
                </c:pt>
                <c:pt idx="921">
                  <c:v>42447</c:v>
                </c:pt>
                <c:pt idx="922">
                  <c:v>42448</c:v>
                </c:pt>
                <c:pt idx="923">
                  <c:v>42449</c:v>
                </c:pt>
                <c:pt idx="924">
                  <c:v>42450</c:v>
                </c:pt>
                <c:pt idx="925">
                  <c:v>42451</c:v>
                </c:pt>
                <c:pt idx="926">
                  <c:v>42452</c:v>
                </c:pt>
                <c:pt idx="927">
                  <c:v>42453</c:v>
                </c:pt>
                <c:pt idx="928">
                  <c:v>42454</c:v>
                </c:pt>
                <c:pt idx="929">
                  <c:v>42455</c:v>
                </c:pt>
                <c:pt idx="930">
                  <c:v>42456</c:v>
                </c:pt>
                <c:pt idx="931">
                  <c:v>42457</c:v>
                </c:pt>
                <c:pt idx="932">
                  <c:v>42458</c:v>
                </c:pt>
                <c:pt idx="933">
                  <c:v>42459</c:v>
                </c:pt>
                <c:pt idx="934">
                  <c:v>42460</c:v>
                </c:pt>
                <c:pt idx="935">
                  <c:v>42461</c:v>
                </c:pt>
                <c:pt idx="936">
                  <c:v>42462</c:v>
                </c:pt>
                <c:pt idx="937">
                  <c:v>42463</c:v>
                </c:pt>
                <c:pt idx="938">
                  <c:v>42464</c:v>
                </c:pt>
                <c:pt idx="939">
                  <c:v>42465</c:v>
                </c:pt>
                <c:pt idx="940">
                  <c:v>42466</c:v>
                </c:pt>
                <c:pt idx="941">
                  <c:v>42467</c:v>
                </c:pt>
                <c:pt idx="942">
                  <c:v>42468</c:v>
                </c:pt>
                <c:pt idx="943">
                  <c:v>42469</c:v>
                </c:pt>
                <c:pt idx="944">
                  <c:v>42470</c:v>
                </c:pt>
                <c:pt idx="945">
                  <c:v>42471</c:v>
                </c:pt>
                <c:pt idx="946">
                  <c:v>42472</c:v>
                </c:pt>
                <c:pt idx="947">
                  <c:v>42473</c:v>
                </c:pt>
                <c:pt idx="948">
                  <c:v>42474</c:v>
                </c:pt>
                <c:pt idx="949">
                  <c:v>42475</c:v>
                </c:pt>
                <c:pt idx="950">
                  <c:v>42476</c:v>
                </c:pt>
                <c:pt idx="951">
                  <c:v>42477</c:v>
                </c:pt>
                <c:pt idx="952">
                  <c:v>42478</c:v>
                </c:pt>
                <c:pt idx="953">
                  <c:v>42479</c:v>
                </c:pt>
                <c:pt idx="954">
                  <c:v>42480</c:v>
                </c:pt>
                <c:pt idx="955">
                  <c:v>42481</c:v>
                </c:pt>
                <c:pt idx="956">
                  <c:v>42482</c:v>
                </c:pt>
                <c:pt idx="957">
                  <c:v>42483</c:v>
                </c:pt>
                <c:pt idx="958">
                  <c:v>42484</c:v>
                </c:pt>
                <c:pt idx="959">
                  <c:v>42485</c:v>
                </c:pt>
                <c:pt idx="960">
                  <c:v>42486</c:v>
                </c:pt>
                <c:pt idx="961">
                  <c:v>42487</c:v>
                </c:pt>
                <c:pt idx="962">
                  <c:v>42488</c:v>
                </c:pt>
                <c:pt idx="963">
                  <c:v>42489</c:v>
                </c:pt>
                <c:pt idx="964">
                  <c:v>42490</c:v>
                </c:pt>
                <c:pt idx="965">
                  <c:v>42491</c:v>
                </c:pt>
                <c:pt idx="966">
                  <c:v>42492</c:v>
                </c:pt>
                <c:pt idx="967">
                  <c:v>42493</c:v>
                </c:pt>
                <c:pt idx="968">
                  <c:v>42494</c:v>
                </c:pt>
                <c:pt idx="969">
                  <c:v>42495</c:v>
                </c:pt>
                <c:pt idx="970">
                  <c:v>42496</c:v>
                </c:pt>
                <c:pt idx="971">
                  <c:v>42497</c:v>
                </c:pt>
                <c:pt idx="972">
                  <c:v>42498</c:v>
                </c:pt>
                <c:pt idx="973">
                  <c:v>42499</c:v>
                </c:pt>
                <c:pt idx="974">
                  <c:v>42500</c:v>
                </c:pt>
                <c:pt idx="975">
                  <c:v>42501</c:v>
                </c:pt>
                <c:pt idx="976">
                  <c:v>42502</c:v>
                </c:pt>
                <c:pt idx="977">
                  <c:v>42503</c:v>
                </c:pt>
                <c:pt idx="978">
                  <c:v>42504</c:v>
                </c:pt>
                <c:pt idx="979">
                  <c:v>42505</c:v>
                </c:pt>
                <c:pt idx="980">
                  <c:v>42506</c:v>
                </c:pt>
                <c:pt idx="981">
                  <c:v>42507</c:v>
                </c:pt>
                <c:pt idx="982">
                  <c:v>42508</c:v>
                </c:pt>
                <c:pt idx="983">
                  <c:v>42509</c:v>
                </c:pt>
                <c:pt idx="984">
                  <c:v>42510</c:v>
                </c:pt>
                <c:pt idx="985">
                  <c:v>42511</c:v>
                </c:pt>
                <c:pt idx="986">
                  <c:v>42512</c:v>
                </c:pt>
                <c:pt idx="987">
                  <c:v>42513</c:v>
                </c:pt>
                <c:pt idx="988">
                  <c:v>42514</c:v>
                </c:pt>
                <c:pt idx="989">
                  <c:v>42515</c:v>
                </c:pt>
                <c:pt idx="990">
                  <c:v>42516</c:v>
                </c:pt>
                <c:pt idx="991">
                  <c:v>42517</c:v>
                </c:pt>
                <c:pt idx="992">
                  <c:v>42518</c:v>
                </c:pt>
                <c:pt idx="993">
                  <c:v>42519</c:v>
                </c:pt>
                <c:pt idx="994">
                  <c:v>42520</c:v>
                </c:pt>
                <c:pt idx="995">
                  <c:v>42521</c:v>
                </c:pt>
                <c:pt idx="996">
                  <c:v>42522</c:v>
                </c:pt>
                <c:pt idx="997">
                  <c:v>42523</c:v>
                </c:pt>
                <c:pt idx="998">
                  <c:v>42524</c:v>
                </c:pt>
                <c:pt idx="999">
                  <c:v>42525</c:v>
                </c:pt>
                <c:pt idx="1000">
                  <c:v>42526</c:v>
                </c:pt>
                <c:pt idx="1001">
                  <c:v>42527</c:v>
                </c:pt>
                <c:pt idx="1002">
                  <c:v>42528</c:v>
                </c:pt>
                <c:pt idx="1003">
                  <c:v>42529</c:v>
                </c:pt>
                <c:pt idx="1004">
                  <c:v>42530</c:v>
                </c:pt>
                <c:pt idx="1005">
                  <c:v>42531</c:v>
                </c:pt>
                <c:pt idx="1006">
                  <c:v>42532</c:v>
                </c:pt>
                <c:pt idx="1007">
                  <c:v>42533</c:v>
                </c:pt>
                <c:pt idx="1008">
                  <c:v>42534</c:v>
                </c:pt>
                <c:pt idx="1009">
                  <c:v>42535</c:v>
                </c:pt>
                <c:pt idx="1010">
                  <c:v>42536</c:v>
                </c:pt>
                <c:pt idx="1011">
                  <c:v>42537</c:v>
                </c:pt>
                <c:pt idx="1012">
                  <c:v>42538</c:v>
                </c:pt>
                <c:pt idx="1013">
                  <c:v>42539</c:v>
                </c:pt>
                <c:pt idx="1014">
                  <c:v>42540</c:v>
                </c:pt>
                <c:pt idx="1015">
                  <c:v>42541</c:v>
                </c:pt>
                <c:pt idx="1016">
                  <c:v>42542</c:v>
                </c:pt>
                <c:pt idx="1017">
                  <c:v>42543</c:v>
                </c:pt>
                <c:pt idx="1018">
                  <c:v>42544</c:v>
                </c:pt>
                <c:pt idx="1019">
                  <c:v>42545</c:v>
                </c:pt>
                <c:pt idx="1020">
                  <c:v>42546</c:v>
                </c:pt>
                <c:pt idx="1021">
                  <c:v>42547</c:v>
                </c:pt>
                <c:pt idx="1022">
                  <c:v>42548</c:v>
                </c:pt>
                <c:pt idx="1023">
                  <c:v>42549</c:v>
                </c:pt>
                <c:pt idx="1024">
                  <c:v>42550</c:v>
                </c:pt>
                <c:pt idx="1025">
                  <c:v>42551</c:v>
                </c:pt>
                <c:pt idx="1026">
                  <c:v>42552</c:v>
                </c:pt>
                <c:pt idx="1027">
                  <c:v>42553</c:v>
                </c:pt>
                <c:pt idx="1028">
                  <c:v>42554</c:v>
                </c:pt>
                <c:pt idx="1029">
                  <c:v>42555</c:v>
                </c:pt>
                <c:pt idx="1030">
                  <c:v>42556</c:v>
                </c:pt>
                <c:pt idx="1031">
                  <c:v>42557</c:v>
                </c:pt>
                <c:pt idx="1032">
                  <c:v>42558</c:v>
                </c:pt>
                <c:pt idx="1033">
                  <c:v>42559</c:v>
                </c:pt>
                <c:pt idx="1034">
                  <c:v>42560</c:v>
                </c:pt>
                <c:pt idx="1035">
                  <c:v>42561</c:v>
                </c:pt>
                <c:pt idx="1036">
                  <c:v>42562</c:v>
                </c:pt>
                <c:pt idx="1037">
                  <c:v>42563</c:v>
                </c:pt>
                <c:pt idx="1038">
                  <c:v>42564</c:v>
                </c:pt>
                <c:pt idx="1039">
                  <c:v>42565</c:v>
                </c:pt>
                <c:pt idx="1040">
                  <c:v>42566</c:v>
                </c:pt>
                <c:pt idx="1041">
                  <c:v>42567</c:v>
                </c:pt>
                <c:pt idx="1042">
                  <c:v>42568</c:v>
                </c:pt>
                <c:pt idx="1043">
                  <c:v>42569</c:v>
                </c:pt>
                <c:pt idx="1044">
                  <c:v>42570</c:v>
                </c:pt>
                <c:pt idx="1045">
                  <c:v>42571</c:v>
                </c:pt>
                <c:pt idx="1046">
                  <c:v>42572</c:v>
                </c:pt>
                <c:pt idx="1047">
                  <c:v>42573</c:v>
                </c:pt>
                <c:pt idx="1048">
                  <c:v>42574</c:v>
                </c:pt>
                <c:pt idx="1049">
                  <c:v>42575</c:v>
                </c:pt>
                <c:pt idx="1050">
                  <c:v>42576</c:v>
                </c:pt>
                <c:pt idx="1051">
                  <c:v>42577</c:v>
                </c:pt>
                <c:pt idx="1052">
                  <c:v>42578</c:v>
                </c:pt>
                <c:pt idx="1053">
                  <c:v>42579</c:v>
                </c:pt>
                <c:pt idx="1054">
                  <c:v>42580</c:v>
                </c:pt>
                <c:pt idx="1055">
                  <c:v>42581</c:v>
                </c:pt>
                <c:pt idx="1056">
                  <c:v>42582</c:v>
                </c:pt>
                <c:pt idx="1057">
                  <c:v>42583</c:v>
                </c:pt>
                <c:pt idx="1058">
                  <c:v>42584</c:v>
                </c:pt>
                <c:pt idx="1059">
                  <c:v>42585</c:v>
                </c:pt>
                <c:pt idx="1060">
                  <c:v>42586</c:v>
                </c:pt>
                <c:pt idx="1061">
                  <c:v>42587</c:v>
                </c:pt>
                <c:pt idx="1062">
                  <c:v>42588</c:v>
                </c:pt>
                <c:pt idx="1063">
                  <c:v>42589</c:v>
                </c:pt>
                <c:pt idx="1064">
                  <c:v>42590</c:v>
                </c:pt>
                <c:pt idx="1065">
                  <c:v>42591</c:v>
                </c:pt>
                <c:pt idx="1066">
                  <c:v>42592</c:v>
                </c:pt>
                <c:pt idx="1067">
                  <c:v>42593</c:v>
                </c:pt>
                <c:pt idx="1068">
                  <c:v>42594</c:v>
                </c:pt>
                <c:pt idx="1069">
                  <c:v>42595</c:v>
                </c:pt>
                <c:pt idx="1070">
                  <c:v>42596</c:v>
                </c:pt>
                <c:pt idx="1071">
                  <c:v>42597</c:v>
                </c:pt>
                <c:pt idx="1072">
                  <c:v>42598</c:v>
                </c:pt>
                <c:pt idx="1073">
                  <c:v>42599</c:v>
                </c:pt>
                <c:pt idx="1074">
                  <c:v>42600</c:v>
                </c:pt>
                <c:pt idx="1075">
                  <c:v>42601</c:v>
                </c:pt>
                <c:pt idx="1076">
                  <c:v>42602</c:v>
                </c:pt>
                <c:pt idx="1077">
                  <c:v>42603</c:v>
                </c:pt>
                <c:pt idx="1078">
                  <c:v>42604</c:v>
                </c:pt>
                <c:pt idx="1079">
                  <c:v>42605</c:v>
                </c:pt>
                <c:pt idx="1080">
                  <c:v>42606</c:v>
                </c:pt>
                <c:pt idx="1081">
                  <c:v>42607</c:v>
                </c:pt>
                <c:pt idx="1082">
                  <c:v>42608</c:v>
                </c:pt>
                <c:pt idx="1083">
                  <c:v>42609</c:v>
                </c:pt>
                <c:pt idx="1084">
                  <c:v>42610</c:v>
                </c:pt>
                <c:pt idx="1085">
                  <c:v>42611</c:v>
                </c:pt>
                <c:pt idx="1086">
                  <c:v>42612</c:v>
                </c:pt>
                <c:pt idx="1087">
                  <c:v>42613</c:v>
                </c:pt>
                <c:pt idx="1088">
                  <c:v>42614</c:v>
                </c:pt>
                <c:pt idx="1089">
                  <c:v>42615</c:v>
                </c:pt>
                <c:pt idx="1090">
                  <c:v>42616</c:v>
                </c:pt>
                <c:pt idx="1091">
                  <c:v>42617</c:v>
                </c:pt>
                <c:pt idx="1092">
                  <c:v>42618</c:v>
                </c:pt>
                <c:pt idx="1093">
                  <c:v>42619</c:v>
                </c:pt>
                <c:pt idx="1094">
                  <c:v>42620</c:v>
                </c:pt>
                <c:pt idx="1095">
                  <c:v>42621</c:v>
                </c:pt>
                <c:pt idx="1096">
                  <c:v>42622</c:v>
                </c:pt>
                <c:pt idx="1097">
                  <c:v>42623</c:v>
                </c:pt>
                <c:pt idx="1098">
                  <c:v>42624</c:v>
                </c:pt>
                <c:pt idx="1099">
                  <c:v>42625</c:v>
                </c:pt>
                <c:pt idx="1100">
                  <c:v>42626</c:v>
                </c:pt>
                <c:pt idx="1101">
                  <c:v>42627</c:v>
                </c:pt>
                <c:pt idx="1102">
                  <c:v>42628</c:v>
                </c:pt>
                <c:pt idx="1103">
                  <c:v>42629</c:v>
                </c:pt>
                <c:pt idx="1104">
                  <c:v>42630</c:v>
                </c:pt>
                <c:pt idx="1105">
                  <c:v>42631</c:v>
                </c:pt>
                <c:pt idx="1106">
                  <c:v>42632</c:v>
                </c:pt>
                <c:pt idx="1107">
                  <c:v>42633</c:v>
                </c:pt>
                <c:pt idx="1108">
                  <c:v>42634</c:v>
                </c:pt>
                <c:pt idx="1109">
                  <c:v>42635</c:v>
                </c:pt>
                <c:pt idx="1110">
                  <c:v>42636</c:v>
                </c:pt>
                <c:pt idx="1111">
                  <c:v>42637</c:v>
                </c:pt>
                <c:pt idx="1112">
                  <c:v>42638</c:v>
                </c:pt>
                <c:pt idx="1113">
                  <c:v>42639</c:v>
                </c:pt>
                <c:pt idx="1114">
                  <c:v>42640</c:v>
                </c:pt>
                <c:pt idx="1115">
                  <c:v>42641</c:v>
                </c:pt>
                <c:pt idx="1116">
                  <c:v>42642</c:v>
                </c:pt>
                <c:pt idx="1117">
                  <c:v>42643</c:v>
                </c:pt>
                <c:pt idx="1118">
                  <c:v>42644</c:v>
                </c:pt>
                <c:pt idx="1119">
                  <c:v>42645</c:v>
                </c:pt>
                <c:pt idx="1120">
                  <c:v>42646</c:v>
                </c:pt>
                <c:pt idx="1121">
                  <c:v>42647</c:v>
                </c:pt>
                <c:pt idx="1122">
                  <c:v>42648</c:v>
                </c:pt>
                <c:pt idx="1123">
                  <c:v>42649</c:v>
                </c:pt>
                <c:pt idx="1124">
                  <c:v>42650</c:v>
                </c:pt>
                <c:pt idx="1125">
                  <c:v>42651</c:v>
                </c:pt>
                <c:pt idx="1126">
                  <c:v>42652</c:v>
                </c:pt>
                <c:pt idx="1127">
                  <c:v>42653</c:v>
                </c:pt>
                <c:pt idx="1128">
                  <c:v>42654</c:v>
                </c:pt>
                <c:pt idx="1129">
                  <c:v>42655</c:v>
                </c:pt>
                <c:pt idx="1130">
                  <c:v>42656</c:v>
                </c:pt>
                <c:pt idx="1131">
                  <c:v>42657</c:v>
                </c:pt>
                <c:pt idx="1132">
                  <c:v>42658</c:v>
                </c:pt>
                <c:pt idx="1133">
                  <c:v>42659</c:v>
                </c:pt>
                <c:pt idx="1134">
                  <c:v>42660</c:v>
                </c:pt>
                <c:pt idx="1135">
                  <c:v>42661</c:v>
                </c:pt>
                <c:pt idx="1136">
                  <c:v>42662</c:v>
                </c:pt>
                <c:pt idx="1137">
                  <c:v>42663</c:v>
                </c:pt>
                <c:pt idx="1138">
                  <c:v>42664</c:v>
                </c:pt>
                <c:pt idx="1139">
                  <c:v>42665</c:v>
                </c:pt>
                <c:pt idx="1140">
                  <c:v>42666</c:v>
                </c:pt>
                <c:pt idx="1141">
                  <c:v>42667</c:v>
                </c:pt>
                <c:pt idx="1142">
                  <c:v>42668</c:v>
                </c:pt>
                <c:pt idx="1143">
                  <c:v>42669</c:v>
                </c:pt>
                <c:pt idx="1144">
                  <c:v>42670</c:v>
                </c:pt>
                <c:pt idx="1145">
                  <c:v>42671</c:v>
                </c:pt>
                <c:pt idx="1146">
                  <c:v>42672</c:v>
                </c:pt>
                <c:pt idx="1147">
                  <c:v>42673</c:v>
                </c:pt>
                <c:pt idx="1148">
                  <c:v>42674</c:v>
                </c:pt>
                <c:pt idx="1149">
                  <c:v>42675</c:v>
                </c:pt>
                <c:pt idx="1150">
                  <c:v>42676</c:v>
                </c:pt>
                <c:pt idx="1151">
                  <c:v>42677</c:v>
                </c:pt>
                <c:pt idx="1152">
                  <c:v>42678</c:v>
                </c:pt>
                <c:pt idx="1153">
                  <c:v>42679</c:v>
                </c:pt>
                <c:pt idx="1154">
                  <c:v>42680</c:v>
                </c:pt>
                <c:pt idx="1155">
                  <c:v>42681</c:v>
                </c:pt>
                <c:pt idx="1156">
                  <c:v>42682</c:v>
                </c:pt>
                <c:pt idx="1157">
                  <c:v>42683</c:v>
                </c:pt>
                <c:pt idx="1158">
                  <c:v>42684</c:v>
                </c:pt>
                <c:pt idx="1159">
                  <c:v>42685</c:v>
                </c:pt>
                <c:pt idx="1160">
                  <c:v>42686</c:v>
                </c:pt>
                <c:pt idx="1161">
                  <c:v>42687</c:v>
                </c:pt>
                <c:pt idx="1162">
                  <c:v>42688</c:v>
                </c:pt>
                <c:pt idx="1163">
                  <c:v>42689</c:v>
                </c:pt>
                <c:pt idx="1164">
                  <c:v>42690</c:v>
                </c:pt>
                <c:pt idx="1165">
                  <c:v>42691</c:v>
                </c:pt>
                <c:pt idx="1166">
                  <c:v>42692</c:v>
                </c:pt>
                <c:pt idx="1167">
                  <c:v>42693</c:v>
                </c:pt>
                <c:pt idx="1168">
                  <c:v>42694</c:v>
                </c:pt>
                <c:pt idx="1169">
                  <c:v>42695</c:v>
                </c:pt>
                <c:pt idx="1170">
                  <c:v>42696</c:v>
                </c:pt>
                <c:pt idx="1171">
                  <c:v>42697</c:v>
                </c:pt>
                <c:pt idx="1172">
                  <c:v>42698</c:v>
                </c:pt>
                <c:pt idx="1173">
                  <c:v>42699</c:v>
                </c:pt>
                <c:pt idx="1174">
                  <c:v>42700</c:v>
                </c:pt>
                <c:pt idx="1175">
                  <c:v>42701</c:v>
                </c:pt>
                <c:pt idx="1176">
                  <c:v>42702</c:v>
                </c:pt>
                <c:pt idx="1177">
                  <c:v>42703</c:v>
                </c:pt>
                <c:pt idx="1178">
                  <c:v>42704</c:v>
                </c:pt>
                <c:pt idx="1179">
                  <c:v>42705</c:v>
                </c:pt>
                <c:pt idx="1180">
                  <c:v>42706</c:v>
                </c:pt>
                <c:pt idx="1181">
                  <c:v>42707</c:v>
                </c:pt>
                <c:pt idx="1182">
                  <c:v>42708</c:v>
                </c:pt>
                <c:pt idx="1183">
                  <c:v>42709</c:v>
                </c:pt>
                <c:pt idx="1184">
                  <c:v>42710</c:v>
                </c:pt>
                <c:pt idx="1185">
                  <c:v>42711</c:v>
                </c:pt>
                <c:pt idx="1186">
                  <c:v>42712</c:v>
                </c:pt>
                <c:pt idx="1187">
                  <c:v>42713</c:v>
                </c:pt>
                <c:pt idx="1188">
                  <c:v>42714</c:v>
                </c:pt>
                <c:pt idx="1189">
                  <c:v>42715</c:v>
                </c:pt>
                <c:pt idx="1190">
                  <c:v>42716</c:v>
                </c:pt>
                <c:pt idx="1191">
                  <c:v>42717</c:v>
                </c:pt>
                <c:pt idx="1192">
                  <c:v>42718</c:v>
                </c:pt>
                <c:pt idx="1193">
                  <c:v>42719</c:v>
                </c:pt>
                <c:pt idx="1194">
                  <c:v>42720</c:v>
                </c:pt>
                <c:pt idx="1195">
                  <c:v>42721</c:v>
                </c:pt>
                <c:pt idx="1196">
                  <c:v>42722</c:v>
                </c:pt>
                <c:pt idx="1197">
                  <c:v>42723</c:v>
                </c:pt>
                <c:pt idx="1198">
                  <c:v>42724</c:v>
                </c:pt>
                <c:pt idx="1199">
                  <c:v>42725</c:v>
                </c:pt>
                <c:pt idx="1200">
                  <c:v>42726</c:v>
                </c:pt>
                <c:pt idx="1201">
                  <c:v>42727</c:v>
                </c:pt>
                <c:pt idx="1202">
                  <c:v>42728</c:v>
                </c:pt>
                <c:pt idx="1203">
                  <c:v>42729</c:v>
                </c:pt>
                <c:pt idx="1204">
                  <c:v>42730</c:v>
                </c:pt>
                <c:pt idx="1205">
                  <c:v>42731</c:v>
                </c:pt>
                <c:pt idx="1206">
                  <c:v>42732</c:v>
                </c:pt>
                <c:pt idx="1207">
                  <c:v>42733</c:v>
                </c:pt>
                <c:pt idx="1208">
                  <c:v>42734</c:v>
                </c:pt>
                <c:pt idx="1209">
                  <c:v>42735</c:v>
                </c:pt>
                <c:pt idx="1210">
                  <c:v>42736</c:v>
                </c:pt>
                <c:pt idx="1211">
                  <c:v>42737</c:v>
                </c:pt>
                <c:pt idx="1212">
                  <c:v>42738</c:v>
                </c:pt>
                <c:pt idx="1213">
                  <c:v>42739</c:v>
                </c:pt>
                <c:pt idx="1214">
                  <c:v>42740</c:v>
                </c:pt>
                <c:pt idx="1215">
                  <c:v>42741</c:v>
                </c:pt>
                <c:pt idx="1216">
                  <c:v>42742</c:v>
                </c:pt>
                <c:pt idx="1217">
                  <c:v>42743</c:v>
                </c:pt>
                <c:pt idx="1218">
                  <c:v>42744</c:v>
                </c:pt>
                <c:pt idx="1219">
                  <c:v>42745</c:v>
                </c:pt>
                <c:pt idx="1220">
                  <c:v>42746</c:v>
                </c:pt>
                <c:pt idx="1221">
                  <c:v>42747</c:v>
                </c:pt>
                <c:pt idx="1222">
                  <c:v>42748</c:v>
                </c:pt>
                <c:pt idx="1223">
                  <c:v>42749</c:v>
                </c:pt>
                <c:pt idx="1224">
                  <c:v>42750</c:v>
                </c:pt>
                <c:pt idx="1225">
                  <c:v>42751</c:v>
                </c:pt>
                <c:pt idx="1226">
                  <c:v>42752</c:v>
                </c:pt>
                <c:pt idx="1227">
                  <c:v>42753</c:v>
                </c:pt>
                <c:pt idx="1228">
                  <c:v>42754</c:v>
                </c:pt>
                <c:pt idx="1229">
                  <c:v>42755</c:v>
                </c:pt>
                <c:pt idx="1230">
                  <c:v>42756</c:v>
                </c:pt>
                <c:pt idx="1231">
                  <c:v>42757</c:v>
                </c:pt>
                <c:pt idx="1232">
                  <c:v>42758</c:v>
                </c:pt>
                <c:pt idx="1233">
                  <c:v>42759</c:v>
                </c:pt>
                <c:pt idx="1234">
                  <c:v>42760</c:v>
                </c:pt>
                <c:pt idx="1235">
                  <c:v>42761</c:v>
                </c:pt>
                <c:pt idx="1236">
                  <c:v>42762</c:v>
                </c:pt>
                <c:pt idx="1237">
                  <c:v>42763</c:v>
                </c:pt>
                <c:pt idx="1238">
                  <c:v>42764</c:v>
                </c:pt>
                <c:pt idx="1239">
                  <c:v>42765</c:v>
                </c:pt>
                <c:pt idx="1240">
                  <c:v>42766</c:v>
                </c:pt>
                <c:pt idx="1241">
                  <c:v>42767</c:v>
                </c:pt>
                <c:pt idx="1242">
                  <c:v>42768</c:v>
                </c:pt>
                <c:pt idx="1243">
                  <c:v>42769</c:v>
                </c:pt>
                <c:pt idx="1244">
                  <c:v>42770</c:v>
                </c:pt>
                <c:pt idx="1245">
                  <c:v>42771</c:v>
                </c:pt>
                <c:pt idx="1246">
                  <c:v>42772</c:v>
                </c:pt>
                <c:pt idx="1247">
                  <c:v>42773</c:v>
                </c:pt>
                <c:pt idx="1248">
                  <c:v>42774</c:v>
                </c:pt>
                <c:pt idx="1249">
                  <c:v>42775</c:v>
                </c:pt>
                <c:pt idx="1250">
                  <c:v>42776</c:v>
                </c:pt>
                <c:pt idx="1251">
                  <c:v>42777</c:v>
                </c:pt>
                <c:pt idx="1252">
                  <c:v>42778</c:v>
                </c:pt>
                <c:pt idx="1253">
                  <c:v>42779</c:v>
                </c:pt>
                <c:pt idx="1254">
                  <c:v>42780</c:v>
                </c:pt>
                <c:pt idx="1255">
                  <c:v>42781</c:v>
                </c:pt>
                <c:pt idx="1256">
                  <c:v>42782</c:v>
                </c:pt>
                <c:pt idx="1257">
                  <c:v>42783</c:v>
                </c:pt>
                <c:pt idx="1258">
                  <c:v>42784</c:v>
                </c:pt>
                <c:pt idx="1259">
                  <c:v>42785</c:v>
                </c:pt>
                <c:pt idx="1260">
                  <c:v>42786</c:v>
                </c:pt>
                <c:pt idx="1261">
                  <c:v>42787</c:v>
                </c:pt>
                <c:pt idx="1262">
                  <c:v>42788</c:v>
                </c:pt>
                <c:pt idx="1263">
                  <c:v>42789</c:v>
                </c:pt>
                <c:pt idx="1264">
                  <c:v>42790</c:v>
                </c:pt>
                <c:pt idx="1265">
                  <c:v>42791</c:v>
                </c:pt>
                <c:pt idx="1266">
                  <c:v>42792</c:v>
                </c:pt>
                <c:pt idx="1267">
                  <c:v>42793</c:v>
                </c:pt>
                <c:pt idx="1268">
                  <c:v>42794</c:v>
                </c:pt>
                <c:pt idx="1269">
                  <c:v>42795</c:v>
                </c:pt>
                <c:pt idx="1270">
                  <c:v>42796</c:v>
                </c:pt>
                <c:pt idx="1271">
                  <c:v>42797</c:v>
                </c:pt>
                <c:pt idx="1272">
                  <c:v>42798</c:v>
                </c:pt>
                <c:pt idx="1273">
                  <c:v>42799</c:v>
                </c:pt>
                <c:pt idx="1274">
                  <c:v>42800</c:v>
                </c:pt>
                <c:pt idx="1275">
                  <c:v>42801</c:v>
                </c:pt>
                <c:pt idx="1276">
                  <c:v>42802</c:v>
                </c:pt>
                <c:pt idx="1277">
                  <c:v>42803</c:v>
                </c:pt>
                <c:pt idx="1278">
                  <c:v>42804</c:v>
                </c:pt>
                <c:pt idx="1279">
                  <c:v>42805</c:v>
                </c:pt>
                <c:pt idx="1280">
                  <c:v>42806</c:v>
                </c:pt>
                <c:pt idx="1281">
                  <c:v>42807</c:v>
                </c:pt>
                <c:pt idx="1282">
                  <c:v>42808</c:v>
                </c:pt>
                <c:pt idx="1283">
                  <c:v>42809</c:v>
                </c:pt>
                <c:pt idx="1284">
                  <c:v>42810</c:v>
                </c:pt>
                <c:pt idx="1285">
                  <c:v>42811</c:v>
                </c:pt>
                <c:pt idx="1286">
                  <c:v>42812</c:v>
                </c:pt>
                <c:pt idx="1287">
                  <c:v>42813</c:v>
                </c:pt>
                <c:pt idx="1288">
                  <c:v>42814</c:v>
                </c:pt>
                <c:pt idx="1289">
                  <c:v>42815</c:v>
                </c:pt>
                <c:pt idx="1290">
                  <c:v>42816</c:v>
                </c:pt>
                <c:pt idx="1291">
                  <c:v>42817</c:v>
                </c:pt>
                <c:pt idx="1292">
                  <c:v>42818</c:v>
                </c:pt>
                <c:pt idx="1293">
                  <c:v>42819</c:v>
                </c:pt>
                <c:pt idx="1294">
                  <c:v>42820</c:v>
                </c:pt>
                <c:pt idx="1295">
                  <c:v>42821</c:v>
                </c:pt>
                <c:pt idx="1296">
                  <c:v>42822</c:v>
                </c:pt>
                <c:pt idx="1297">
                  <c:v>42823</c:v>
                </c:pt>
                <c:pt idx="1298">
                  <c:v>42824</c:v>
                </c:pt>
                <c:pt idx="1299">
                  <c:v>42825</c:v>
                </c:pt>
                <c:pt idx="1300">
                  <c:v>42826</c:v>
                </c:pt>
                <c:pt idx="1301">
                  <c:v>42827</c:v>
                </c:pt>
                <c:pt idx="1302">
                  <c:v>42828</c:v>
                </c:pt>
                <c:pt idx="1303">
                  <c:v>42829</c:v>
                </c:pt>
                <c:pt idx="1304">
                  <c:v>42830</c:v>
                </c:pt>
                <c:pt idx="1305">
                  <c:v>42831</c:v>
                </c:pt>
                <c:pt idx="1306">
                  <c:v>42832</c:v>
                </c:pt>
                <c:pt idx="1307">
                  <c:v>42833</c:v>
                </c:pt>
                <c:pt idx="1308">
                  <c:v>42834</c:v>
                </c:pt>
                <c:pt idx="1309">
                  <c:v>42835</c:v>
                </c:pt>
                <c:pt idx="1310">
                  <c:v>42836</c:v>
                </c:pt>
                <c:pt idx="1311">
                  <c:v>42837</c:v>
                </c:pt>
                <c:pt idx="1312">
                  <c:v>42838</c:v>
                </c:pt>
                <c:pt idx="1313">
                  <c:v>42839</c:v>
                </c:pt>
                <c:pt idx="1314">
                  <c:v>42840</c:v>
                </c:pt>
                <c:pt idx="1315">
                  <c:v>42841</c:v>
                </c:pt>
                <c:pt idx="1316">
                  <c:v>42842</c:v>
                </c:pt>
                <c:pt idx="1317">
                  <c:v>42843</c:v>
                </c:pt>
                <c:pt idx="1318">
                  <c:v>42844</c:v>
                </c:pt>
                <c:pt idx="1319">
                  <c:v>42845</c:v>
                </c:pt>
                <c:pt idx="1320">
                  <c:v>42846</c:v>
                </c:pt>
                <c:pt idx="1321">
                  <c:v>42847</c:v>
                </c:pt>
                <c:pt idx="1322">
                  <c:v>42848</c:v>
                </c:pt>
                <c:pt idx="1323">
                  <c:v>42849</c:v>
                </c:pt>
                <c:pt idx="1324">
                  <c:v>42850</c:v>
                </c:pt>
                <c:pt idx="1325">
                  <c:v>42851</c:v>
                </c:pt>
                <c:pt idx="1326">
                  <c:v>42852</c:v>
                </c:pt>
                <c:pt idx="1327">
                  <c:v>42853</c:v>
                </c:pt>
                <c:pt idx="1328">
                  <c:v>42854</c:v>
                </c:pt>
                <c:pt idx="1329">
                  <c:v>42855</c:v>
                </c:pt>
                <c:pt idx="1330">
                  <c:v>42856</c:v>
                </c:pt>
                <c:pt idx="1331">
                  <c:v>42857</c:v>
                </c:pt>
                <c:pt idx="1332">
                  <c:v>42858</c:v>
                </c:pt>
                <c:pt idx="1333">
                  <c:v>42859</c:v>
                </c:pt>
                <c:pt idx="1334">
                  <c:v>42860</c:v>
                </c:pt>
                <c:pt idx="1335">
                  <c:v>42861</c:v>
                </c:pt>
                <c:pt idx="1336">
                  <c:v>42862</c:v>
                </c:pt>
                <c:pt idx="1337">
                  <c:v>42863</c:v>
                </c:pt>
                <c:pt idx="1338">
                  <c:v>42864</c:v>
                </c:pt>
                <c:pt idx="1339">
                  <c:v>42865</c:v>
                </c:pt>
                <c:pt idx="1340">
                  <c:v>42866</c:v>
                </c:pt>
                <c:pt idx="1341">
                  <c:v>42867</c:v>
                </c:pt>
                <c:pt idx="1342">
                  <c:v>42868</c:v>
                </c:pt>
                <c:pt idx="1343">
                  <c:v>42869</c:v>
                </c:pt>
                <c:pt idx="1344">
                  <c:v>42870</c:v>
                </c:pt>
                <c:pt idx="1345">
                  <c:v>42871</c:v>
                </c:pt>
                <c:pt idx="1346">
                  <c:v>42872</c:v>
                </c:pt>
                <c:pt idx="1347">
                  <c:v>42873</c:v>
                </c:pt>
                <c:pt idx="1348">
                  <c:v>42874</c:v>
                </c:pt>
                <c:pt idx="1349">
                  <c:v>42875</c:v>
                </c:pt>
                <c:pt idx="1350">
                  <c:v>42876</c:v>
                </c:pt>
                <c:pt idx="1351">
                  <c:v>42877</c:v>
                </c:pt>
                <c:pt idx="1352">
                  <c:v>42878</c:v>
                </c:pt>
                <c:pt idx="1353">
                  <c:v>42879</c:v>
                </c:pt>
                <c:pt idx="1354">
                  <c:v>42880</c:v>
                </c:pt>
                <c:pt idx="1355">
                  <c:v>42881</c:v>
                </c:pt>
                <c:pt idx="1356">
                  <c:v>42882</c:v>
                </c:pt>
                <c:pt idx="1357">
                  <c:v>42883</c:v>
                </c:pt>
                <c:pt idx="1358">
                  <c:v>42884</c:v>
                </c:pt>
                <c:pt idx="1359">
                  <c:v>42885</c:v>
                </c:pt>
                <c:pt idx="1360">
                  <c:v>42886</c:v>
                </c:pt>
              </c:numCache>
            </c:numRef>
          </c:cat>
          <c:val>
            <c:numRef>
              <c:f>Sheet1!$F$1:$F$1361</c:f>
              <c:numCache>
                <c:formatCode>General</c:formatCode>
                <c:ptCount val="1361"/>
                <c:pt idx="0">
                  <c:v>0</c:v>
                </c:pt>
                <c:pt idx="1">
                  <c:v>17</c:v>
                </c:pt>
                <c:pt idx="2">
                  <c:v>340</c:v>
                </c:pt>
                <c:pt idx="3">
                  <c:v>730</c:v>
                </c:pt>
                <c:pt idx="4">
                  <c:v>1080</c:v>
                </c:pt>
                <c:pt idx="5">
                  <c:v>1242</c:v>
                </c:pt>
                <c:pt idx="6">
                  <c:v>1904</c:v>
                </c:pt>
                <c:pt idx="7">
                  <c:v>5218</c:v>
                </c:pt>
                <c:pt idx="8">
                  <c:v>5987</c:v>
                </c:pt>
                <c:pt idx="9">
                  <c:v>6452</c:v>
                </c:pt>
                <c:pt idx="10">
                  <c:v>6843</c:v>
                </c:pt>
                <c:pt idx="11">
                  <c:v>7172</c:v>
                </c:pt>
                <c:pt idx="12">
                  <c:v>7450</c:v>
                </c:pt>
                <c:pt idx="13">
                  <c:v>7711</c:v>
                </c:pt>
                <c:pt idx="14">
                  <c:v>8084</c:v>
                </c:pt>
                <c:pt idx="15">
                  <c:v>8446</c:v>
                </c:pt>
                <c:pt idx="16">
                  <c:v>8846</c:v>
                </c:pt>
                <c:pt idx="17">
                  <c:v>9328</c:v>
                </c:pt>
                <c:pt idx="18">
                  <c:v>9866</c:v>
                </c:pt>
                <c:pt idx="19">
                  <c:v>10274</c:v>
                </c:pt>
                <c:pt idx="20">
                  <c:v>10768</c:v>
                </c:pt>
                <c:pt idx="21">
                  <c:v>11275</c:v>
                </c:pt>
                <c:pt idx="22">
                  <c:v>11717</c:v>
                </c:pt>
                <c:pt idx="23">
                  <c:v>12222</c:v>
                </c:pt>
                <c:pt idx="24">
                  <c:v>12775</c:v>
                </c:pt>
                <c:pt idx="25">
                  <c:v>13312</c:v>
                </c:pt>
                <c:pt idx="26">
                  <c:v>13879</c:v>
                </c:pt>
                <c:pt idx="27">
                  <c:v>14448</c:v>
                </c:pt>
                <c:pt idx="28">
                  <c:v>15067</c:v>
                </c:pt>
                <c:pt idx="29">
                  <c:v>15614</c:v>
                </c:pt>
                <c:pt idx="30">
                  <c:v>16233</c:v>
                </c:pt>
                <c:pt idx="31">
                  <c:v>16912</c:v>
                </c:pt>
                <c:pt idx="32">
                  <c:v>18291</c:v>
                </c:pt>
                <c:pt idx="33">
                  <c:v>19500</c:v>
                </c:pt>
                <c:pt idx="34">
                  <c:v>20089</c:v>
                </c:pt>
                <c:pt idx="35">
                  <c:v>20572</c:v>
                </c:pt>
                <c:pt idx="36">
                  <c:v>21051</c:v>
                </c:pt>
                <c:pt idx="37">
                  <c:v>21701</c:v>
                </c:pt>
                <c:pt idx="38">
                  <c:v>22415</c:v>
                </c:pt>
                <c:pt idx="39">
                  <c:v>23249</c:v>
                </c:pt>
                <c:pt idx="40">
                  <c:v>24169</c:v>
                </c:pt>
                <c:pt idx="41">
                  <c:v>24715</c:v>
                </c:pt>
                <c:pt idx="42">
                  <c:v>24993</c:v>
                </c:pt>
                <c:pt idx="43">
                  <c:v>25308</c:v>
                </c:pt>
                <c:pt idx="44">
                  <c:v>25626</c:v>
                </c:pt>
                <c:pt idx="45">
                  <c:v>25945</c:v>
                </c:pt>
                <c:pt idx="46">
                  <c:v>26259</c:v>
                </c:pt>
                <c:pt idx="47">
                  <c:v>26468</c:v>
                </c:pt>
                <c:pt idx="48">
                  <c:v>26673</c:v>
                </c:pt>
                <c:pt idx="49">
                  <c:v>26942</c:v>
                </c:pt>
                <c:pt idx="50">
                  <c:v>27204</c:v>
                </c:pt>
                <c:pt idx="51">
                  <c:v>27460</c:v>
                </c:pt>
                <c:pt idx="52">
                  <c:v>27695</c:v>
                </c:pt>
                <c:pt idx="53">
                  <c:v>27976</c:v>
                </c:pt>
                <c:pt idx="54">
                  <c:v>28271</c:v>
                </c:pt>
                <c:pt idx="55">
                  <c:v>28451</c:v>
                </c:pt>
                <c:pt idx="56">
                  <c:v>28683</c:v>
                </c:pt>
                <c:pt idx="57">
                  <c:v>28924</c:v>
                </c:pt>
                <c:pt idx="58">
                  <c:v>29129</c:v>
                </c:pt>
                <c:pt idx="59">
                  <c:v>29347</c:v>
                </c:pt>
                <c:pt idx="60">
                  <c:v>29571</c:v>
                </c:pt>
                <c:pt idx="61">
                  <c:v>29839</c:v>
                </c:pt>
                <c:pt idx="62">
                  <c:v>30002</c:v>
                </c:pt>
                <c:pt idx="63">
                  <c:v>30268</c:v>
                </c:pt>
                <c:pt idx="64">
                  <c:v>30503</c:v>
                </c:pt>
                <c:pt idx="65">
                  <c:v>30881</c:v>
                </c:pt>
                <c:pt idx="66">
                  <c:v>31103</c:v>
                </c:pt>
                <c:pt idx="67">
                  <c:v>31384</c:v>
                </c:pt>
                <c:pt idx="68">
                  <c:v>31633</c:v>
                </c:pt>
                <c:pt idx="69">
                  <c:v>31822</c:v>
                </c:pt>
                <c:pt idx="70">
                  <c:v>32074</c:v>
                </c:pt>
                <c:pt idx="71">
                  <c:v>32352</c:v>
                </c:pt>
                <c:pt idx="72">
                  <c:v>32656</c:v>
                </c:pt>
                <c:pt idx="73">
                  <c:v>32953</c:v>
                </c:pt>
                <c:pt idx="74">
                  <c:v>33220</c:v>
                </c:pt>
                <c:pt idx="75">
                  <c:v>33423</c:v>
                </c:pt>
                <c:pt idx="76">
                  <c:v>33636</c:v>
                </c:pt>
                <c:pt idx="77">
                  <c:v>33919</c:v>
                </c:pt>
                <c:pt idx="78">
                  <c:v>34172</c:v>
                </c:pt>
                <c:pt idx="79">
                  <c:v>34598</c:v>
                </c:pt>
                <c:pt idx="80">
                  <c:v>34778</c:v>
                </c:pt>
                <c:pt idx="81">
                  <c:v>34993</c:v>
                </c:pt>
                <c:pt idx="82">
                  <c:v>35179</c:v>
                </c:pt>
                <c:pt idx="83">
                  <c:v>35370</c:v>
                </c:pt>
                <c:pt idx="84">
                  <c:v>35580</c:v>
                </c:pt>
                <c:pt idx="85">
                  <c:v>35824</c:v>
                </c:pt>
                <c:pt idx="86">
                  <c:v>36052</c:v>
                </c:pt>
                <c:pt idx="87">
                  <c:v>36342</c:v>
                </c:pt>
                <c:pt idx="88">
                  <c:v>36614</c:v>
                </c:pt>
                <c:pt idx="89">
                  <c:v>36806</c:v>
                </c:pt>
                <c:pt idx="90">
                  <c:v>36974</c:v>
                </c:pt>
                <c:pt idx="91">
                  <c:v>37264</c:v>
                </c:pt>
                <c:pt idx="92">
                  <c:v>37486</c:v>
                </c:pt>
                <c:pt idx="93">
                  <c:v>37665</c:v>
                </c:pt>
                <c:pt idx="94">
                  <c:v>37841</c:v>
                </c:pt>
                <c:pt idx="95">
                  <c:v>38057</c:v>
                </c:pt>
                <c:pt idx="96">
                  <c:v>38278</c:v>
                </c:pt>
                <c:pt idx="97">
                  <c:v>38397</c:v>
                </c:pt>
                <c:pt idx="98">
                  <c:v>38600</c:v>
                </c:pt>
                <c:pt idx="99">
                  <c:v>38794</c:v>
                </c:pt>
                <c:pt idx="100">
                  <c:v>38987</c:v>
                </c:pt>
                <c:pt idx="101">
                  <c:v>39190</c:v>
                </c:pt>
                <c:pt idx="102">
                  <c:v>39390</c:v>
                </c:pt>
                <c:pt idx="103">
                  <c:v>39527</c:v>
                </c:pt>
                <c:pt idx="104">
                  <c:v>39651</c:v>
                </c:pt>
                <c:pt idx="105">
                  <c:v>39802</c:v>
                </c:pt>
                <c:pt idx="106">
                  <c:v>39899</c:v>
                </c:pt>
                <c:pt idx="107">
                  <c:v>39988</c:v>
                </c:pt>
                <c:pt idx="108">
                  <c:v>40249</c:v>
                </c:pt>
                <c:pt idx="109">
                  <c:v>40588</c:v>
                </c:pt>
                <c:pt idx="110">
                  <c:v>40782</c:v>
                </c:pt>
                <c:pt idx="111">
                  <c:v>40936</c:v>
                </c:pt>
                <c:pt idx="112">
                  <c:v>41199</c:v>
                </c:pt>
                <c:pt idx="113">
                  <c:v>41695</c:v>
                </c:pt>
                <c:pt idx="114">
                  <c:v>41913</c:v>
                </c:pt>
                <c:pt idx="115">
                  <c:v>42207</c:v>
                </c:pt>
                <c:pt idx="116">
                  <c:v>42418</c:v>
                </c:pt>
                <c:pt idx="117">
                  <c:v>42633</c:v>
                </c:pt>
                <c:pt idx="118">
                  <c:v>42807</c:v>
                </c:pt>
                <c:pt idx="119">
                  <c:v>43021</c:v>
                </c:pt>
                <c:pt idx="120">
                  <c:v>43233</c:v>
                </c:pt>
                <c:pt idx="121">
                  <c:v>43399</c:v>
                </c:pt>
                <c:pt idx="122">
                  <c:v>43594</c:v>
                </c:pt>
                <c:pt idx="123">
                  <c:v>43795</c:v>
                </c:pt>
                <c:pt idx="124">
                  <c:v>43985</c:v>
                </c:pt>
                <c:pt idx="125">
                  <c:v>44199</c:v>
                </c:pt>
                <c:pt idx="126">
                  <c:v>44425</c:v>
                </c:pt>
                <c:pt idx="127">
                  <c:v>44655</c:v>
                </c:pt>
                <c:pt idx="128">
                  <c:v>44833</c:v>
                </c:pt>
                <c:pt idx="129">
                  <c:v>45043</c:v>
                </c:pt>
                <c:pt idx="130">
                  <c:v>45239</c:v>
                </c:pt>
                <c:pt idx="131">
                  <c:v>45447</c:v>
                </c:pt>
                <c:pt idx="132">
                  <c:v>45603</c:v>
                </c:pt>
                <c:pt idx="133">
                  <c:v>45814</c:v>
                </c:pt>
                <c:pt idx="134">
                  <c:v>46005</c:v>
                </c:pt>
                <c:pt idx="135">
                  <c:v>46188</c:v>
                </c:pt>
                <c:pt idx="136">
                  <c:v>46362</c:v>
                </c:pt>
                <c:pt idx="137">
                  <c:v>46556</c:v>
                </c:pt>
                <c:pt idx="138">
                  <c:v>46788</c:v>
                </c:pt>
                <c:pt idx="139">
                  <c:v>46961</c:v>
                </c:pt>
                <c:pt idx="140">
                  <c:v>47150</c:v>
                </c:pt>
                <c:pt idx="141">
                  <c:v>47300</c:v>
                </c:pt>
                <c:pt idx="142">
                  <c:v>47529</c:v>
                </c:pt>
                <c:pt idx="143">
                  <c:v>47777</c:v>
                </c:pt>
                <c:pt idx="144">
                  <c:v>47997</c:v>
                </c:pt>
                <c:pt idx="145">
                  <c:v>48169</c:v>
                </c:pt>
                <c:pt idx="146">
                  <c:v>48282</c:v>
                </c:pt>
                <c:pt idx="147">
                  <c:v>48498</c:v>
                </c:pt>
                <c:pt idx="148">
                  <c:v>48653</c:v>
                </c:pt>
                <c:pt idx="149">
                  <c:v>48891</c:v>
                </c:pt>
                <c:pt idx="150">
                  <c:v>49129</c:v>
                </c:pt>
                <c:pt idx="151">
                  <c:v>49405</c:v>
                </c:pt>
                <c:pt idx="152">
                  <c:v>49620</c:v>
                </c:pt>
                <c:pt idx="153">
                  <c:v>49787</c:v>
                </c:pt>
                <c:pt idx="154">
                  <c:v>49974</c:v>
                </c:pt>
                <c:pt idx="155">
                  <c:v>50145</c:v>
                </c:pt>
                <c:pt idx="156">
                  <c:v>50288</c:v>
                </c:pt>
                <c:pt idx="157">
                  <c:v>50456</c:v>
                </c:pt>
                <c:pt idx="158">
                  <c:v>50630</c:v>
                </c:pt>
                <c:pt idx="159">
                  <c:v>50816</c:v>
                </c:pt>
                <c:pt idx="160">
                  <c:v>50968</c:v>
                </c:pt>
                <c:pt idx="161">
                  <c:v>51165</c:v>
                </c:pt>
                <c:pt idx="162">
                  <c:v>51354</c:v>
                </c:pt>
                <c:pt idx="163">
                  <c:v>51575</c:v>
                </c:pt>
                <c:pt idx="164">
                  <c:v>51758</c:v>
                </c:pt>
                <c:pt idx="165">
                  <c:v>51983</c:v>
                </c:pt>
                <c:pt idx="166">
                  <c:v>52198</c:v>
                </c:pt>
                <c:pt idx="167">
                  <c:v>52381</c:v>
                </c:pt>
                <c:pt idx="168">
                  <c:v>52559</c:v>
                </c:pt>
                <c:pt idx="169">
                  <c:v>52809</c:v>
                </c:pt>
                <c:pt idx="170">
                  <c:v>53041</c:v>
                </c:pt>
                <c:pt idx="171">
                  <c:v>53308</c:v>
                </c:pt>
                <c:pt idx="172">
                  <c:v>53762</c:v>
                </c:pt>
                <c:pt idx="173">
                  <c:v>54064</c:v>
                </c:pt>
                <c:pt idx="174">
                  <c:v>54249</c:v>
                </c:pt>
                <c:pt idx="175">
                  <c:v>54511</c:v>
                </c:pt>
                <c:pt idx="176">
                  <c:v>54678</c:v>
                </c:pt>
                <c:pt idx="177">
                  <c:v>54833</c:v>
                </c:pt>
                <c:pt idx="178">
                  <c:v>55044</c:v>
                </c:pt>
                <c:pt idx="179">
                  <c:v>55259</c:v>
                </c:pt>
                <c:pt idx="180">
                  <c:v>55468</c:v>
                </c:pt>
                <c:pt idx="181">
                  <c:v>55664</c:v>
                </c:pt>
                <c:pt idx="182">
                  <c:v>55975</c:v>
                </c:pt>
                <c:pt idx="183">
                  <c:v>56229</c:v>
                </c:pt>
                <c:pt idx="184">
                  <c:v>56526</c:v>
                </c:pt>
                <c:pt idx="185">
                  <c:v>56844</c:v>
                </c:pt>
                <c:pt idx="186">
                  <c:v>57400</c:v>
                </c:pt>
                <c:pt idx="187">
                  <c:v>58018</c:v>
                </c:pt>
                <c:pt idx="188">
                  <c:v>58232</c:v>
                </c:pt>
                <c:pt idx="189">
                  <c:v>58485</c:v>
                </c:pt>
                <c:pt idx="190">
                  <c:v>58695</c:v>
                </c:pt>
                <c:pt idx="191">
                  <c:v>58947</c:v>
                </c:pt>
                <c:pt idx="192">
                  <c:v>59144</c:v>
                </c:pt>
                <c:pt idx="193">
                  <c:v>59383</c:v>
                </c:pt>
                <c:pt idx="194">
                  <c:v>59685</c:v>
                </c:pt>
                <c:pt idx="195">
                  <c:v>59892</c:v>
                </c:pt>
                <c:pt idx="196">
                  <c:v>60095</c:v>
                </c:pt>
                <c:pt idx="197">
                  <c:v>60352</c:v>
                </c:pt>
                <c:pt idx="198">
                  <c:v>60556</c:v>
                </c:pt>
                <c:pt idx="199">
                  <c:v>60757</c:v>
                </c:pt>
                <c:pt idx="200">
                  <c:v>60958</c:v>
                </c:pt>
                <c:pt idx="201">
                  <c:v>61173</c:v>
                </c:pt>
                <c:pt idx="202">
                  <c:v>61376</c:v>
                </c:pt>
                <c:pt idx="203">
                  <c:v>61673</c:v>
                </c:pt>
                <c:pt idx="204">
                  <c:v>62096</c:v>
                </c:pt>
                <c:pt idx="205">
                  <c:v>62441</c:v>
                </c:pt>
                <c:pt idx="206">
                  <c:v>62861</c:v>
                </c:pt>
                <c:pt idx="207">
                  <c:v>63573</c:v>
                </c:pt>
                <c:pt idx="208">
                  <c:v>64508</c:v>
                </c:pt>
                <c:pt idx="209">
                  <c:v>64804</c:v>
                </c:pt>
                <c:pt idx="210">
                  <c:v>65081</c:v>
                </c:pt>
                <c:pt idx="211">
                  <c:v>65296</c:v>
                </c:pt>
                <c:pt idx="212">
                  <c:v>65496</c:v>
                </c:pt>
                <c:pt idx="213">
                  <c:v>65713</c:v>
                </c:pt>
                <c:pt idx="214">
                  <c:v>65997</c:v>
                </c:pt>
                <c:pt idx="215">
                  <c:v>66241</c:v>
                </c:pt>
                <c:pt idx="216">
                  <c:v>66435</c:v>
                </c:pt>
                <c:pt idx="217">
                  <c:v>66574</c:v>
                </c:pt>
                <c:pt idx="218">
                  <c:v>66731</c:v>
                </c:pt>
                <c:pt idx="219">
                  <c:v>66906</c:v>
                </c:pt>
                <c:pt idx="220">
                  <c:v>67094</c:v>
                </c:pt>
                <c:pt idx="221">
                  <c:v>67336</c:v>
                </c:pt>
                <c:pt idx="222">
                  <c:v>67499</c:v>
                </c:pt>
                <c:pt idx="223">
                  <c:v>67612</c:v>
                </c:pt>
                <c:pt idx="224">
                  <c:v>67834</c:v>
                </c:pt>
                <c:pt idx="225">
                  <c:v>67986</c:v>
                </c:pt>
                <c:pt idx="226">
                  <c:v>68202</c:v>
                </c:pt>
                <c:pt idx="227">
                  <c:v>68372</c:v>
                </c:pt>
                <c:pt idx="228">
                  <c:v>68543</c:v>
                </c:pt>
                <c:pt idx="229">
                  <c:v>68582</c:v>
                </c:pt>
                <c:pt idx="230">
                  <c:v>68721</c:v>
                </c:pt>
                <c:pt idx="231">
                  <c:v>68911</c:v>
                </c:pt>
                <c:pt idx="232">
                  <c:v>69061</c:v>
                </c:pt>
                <c:pt idx="233">
                  <c:v>69218</c:v>
                </c:pt>
                <c:pt idx="234">
                  <c:v>69382</c:v>
                </c:pt>
                <c:pt idx="235">
                  <c:v>69591</c:v>
                </c:pt>
                <c:pt idx="236">
                  <c:v>69716</c:v>
                </c:pt>
                <c:pt idx="237">
                  <c:v>69833</c:v>
                </c:pt>
                <c:pt idx="238">
                  <c:v>69990</c:v>
                </c:pt>
                <c:pt idx="239">
                  <c:v>70142</c:v>
                </c:pt>
                <c:pt idx="240">
                  <c:v>70273</c:v>
                </c:pt>
                <c:pt idx="241">
                  <c:v>70403</c:v>
                </c:pt>
                <c:pt idx="242">
                  <c:v>70556</c:v>
                </c:pt>
                <c:pt idx="243">
                  <c:v>70690</c:v>
                </c:pt>
                <c:pt idx="244">
                  <c:v>70798</c:v>
                </c:pt>
                <c:pt idx="245">
                  <c:v>70976</c:v>
                </c:pt>
                <c:pt idx="246">
                  <c:v>71118</c:v>
                </c:pt>
                <c:pt idx="247">
                  <c:v>71287</c:v>
                </c:pt>
                <c:pt idx="248">
                  <c:v>71482</c:v>
                </c:pt>
                <c:pt idx="249">
                  <c:v>71701</c:v>
                </c:pt>
                <c:pt idx="250">
                  <c:v>71904</c:v>
                </c:pt>
                <c:pt idx="251">
                  <c:v>72081</c:v>
                </c:pt>
                <c:pt idx="252">
                  <c:v>72243</c:v>
                </c:pt>
                <c:pt idx="253">
                  <c:v>72379</c:v>
                </c:pt>
                <c:pt idx="254">
                  <c:v>72553</c:v>
                </c:pt>
                <c:pt idx="255">
                  <c:v>72709</c:v>
                </c:pt>
                <c:pt idx="256">
                  <c:v>72836</c:v>
                </c:pt>
                <c:pt idx="257">
                  <c:v>72944</c:v>
                </c:pt>
                <c:pt idx="258">
                  <c:v>73062</c:v>
                </c:pt>
                <c:pt idx="259">
                  <c:v>73176</c:v>
                </c:pt>
                <c:pt idx="260">
                  <c:v>73324</c:v>
                </c:pt>
                <c:pt idx="261">
                  <c:v>73468</c:v>
                </c:pt>
                <c:pt idx="262">
                  <c:v>73621</c:v>
                </c:pt>
                <c:pt idx="263">
                  <c:v>73742</c:v>
                </c:pt>
                <c:pt idx="264">
                  <c:v>73851</c:v>
                </c:pt>
                <c:pt idx="265">
                  <c:v>73988</c:v>
                </c:pt>
                <c:pt idx="266">
                  <c:v>74146</c:v>
                </c:pt>
                <c:pt idx="267">
                  <c:v>74300</c:v>
                </c:pt>
                <c:pt idx="268">
                  <c:v>74478</c:v>
                </c:pt>
                <c:pt idx="269">
                  <c:v>74639</c:v>
                </c:pt>
                <c:pt idx="270">
                  <c:v>74798</c:v>
                </c:pt>
                <c:pt idx="271">
                  <c:v>74939</c:v>
                </c:pt>
                <c:pt idx="272">
                  <c:v>75085</c:v>
                </c:pt>
                <c:pt idx="273">
                  <c:v>75267</c:v>
                </c:pt>
                <c:pt idx="274">
                  <c:v>75480</c:v>
                </c:pt>
                <c:pt idx="275">
                  <c:v>75655</c:v>
                </c:pt>
                <c:pt idx="276">
                  <c:v>75784</c:v>
                </c:pt>
                <c:pt idx="277">
                  <c:v>75931</c:v>
                </c:pt>
                <c:pt idx="278">
                  <c:v>76055</c:v>
                </c:pt>
                <c:pt idx="279">
                  <c:v>76185</c:v>
                </c:pt>
                <c:pt idx="280">
                  <c:v>76344</c:v>
                </c:pt>
                <c:pt idx="281">
                  <c:v>76519</c:v>
                </c:pt>
                <c:pt idx="282">
                  <c:v>76701</c:v>
                </c:pt>
                <c:pt idx="283">
                  <c:v>76869</c:v>
                </c:pt>
                <c:pt idx="284">
                  <c:v>77050</c:v>
                </c:pt>
                <c:pt idx="285">
                  <c:v>77190</c:v>
                </c:pt>
                <c:pt idx="286">
                  <c:v>77392</c:v>
                </c:pt>
                <c:pt idx="287">
                  <c:v>77610</c:v>
                </c:pt>
                <c:pt idx="288">
                  <c:v>77807</c:v>
                </c:pt>
                <c:pt idx="289">
                  <c:v>78007</c:v>
                </c:pt>
                <c:pt idx="290">
                  <c:v>78195</c:v>
                </c:pt>
                <c:pt idx="291">
                  <c:v>78353</c:v>
                </c:pt>
                <c:pt idx="292">
                  <c:v>78474</c:v>
                </c:pt>
                <c:pt idx="293">
                  <c:v>78606</c:v>
                </c:pt>
                <c:pt idx="294">
                  <c:v>78800</c:v>
                </c:pt>
                <c:pt idx="295">
                  <c:v>78979</c:v>
                </c:pt>
                <c:pt idx="296">
                  <c:v>79140</c:v>
                </c:pt>
                <c:pt idx="297">
                  <c:v>79301</c:v>
                </c:pt>
                <c:pt idx="298">
                  <c:v>79479</c:v>
                </c:pt>
                <c:pt idx="299">
                  <c:v>79659</c:v>
                </c:pt>
                <c:pt idx="300">
                  <c:v>79798</c:v>
                </c:pt>
                <c:pt idx="301">
                  <c:v>79981</c:v>
                </c:pt>
                <c:pt idx="302">
                  <c:v>80148</c:v>
                </c:pt>
                <c:pt idx="303">
                  <c:v>80314</c:v>
                </c:pt>
                <c:pt idx="304">
                  <c:v>80525</c:v>
                </c:pt>
                <c:pt idx="305">
                  <c:v>80809</c:v>
                </c:pt>
                <c:pt idx="306">
                  <c:v>81077</c:v>
                </c:pt>
                <c:pt idx="307">
                  <c:v>81241</c:v>
                </c:pt>
                <c:pt idx="308">
                  <c:v>81447</c:v>
                </c:pt>
                <c:pt idx="309">
                  <c:v>81612</c:v>
                </c:pt>
                <c:pt idx="310">
                  <c:v>81806</c:v>
                </c:pt>
                <c:pt idx="311">
                  <c:v>81977</c:v>
                </c:pt>
                <c:pt idx="312">
                  <c:v>82139</c:v>
                </c:pt>
                <c:pt idx="313">
                  <c:v>82257</c:v>
                </c:pt>
                <c:pt idx="314">
                  <c:v>82393</c:v>
                </c:pt>
                <c:pt idx="315">
                  <c:v>82589</c:v>
                </c:pt>
                <c:pt idx="316">
                  <c:v>82771</c:v>
                </c:pt>
                <c:pt idx="317">
                  <c:v>82940</c:v>
                </c:pt>
                <c:pt idx="318">
                  <c:v>83125</c:v>
                </c:pt>
                <c:pt idx="319">
                  <c:v>83279</c:v>
                </c:pt>
                <c:pt idx="320">
                  <c:v>83423</c:v>
                </c:pt>
                <c:pt idx="321">
                  <c:v>83543</c:v>
                </c:pt>
                <c:pt idx="322">
                  <c:v>83730</c:v>
                </c:pt>
                <c:pt idx="323">
                  <c:v>83968</c:v>
                </c:pt>
                <c:pt idx="324">
                  <c:v>84166</c:v>
                </c:pt>
                <c:pt idx="325">
                  <c:v>84317</c:v>
                </c:pt>
                <c:pt idx="326">
                  <c:v>84500</c:v>
                </c:pt>
                <c:pt idx="327">
                  <c:v>84658</c:v>
                </c:pt>
                <c:pt idx="328">
                  <c:v>84797</c:v>
                </c:pt>
                <c:pt idx="329">
                  <c:v>84940</c:v>
                </c:pt>
                <c:pt idx="330">
                  <c:v>85095</c:v>
                </c:pt>
                <c:pt idx="331">
                  <c:v>85273</c:v>
                </c:pt>
                <c:pt idx="332">
                  <c:v>85439</c:v>
                </c:pt>
                <c:pt idx="333">
                  <c:v>85639</c:v>
                </c:pt>
                <c:pt idx="334">
                  <c:v>85798</c:v>
                </c:pt>
                <c:pt idx="335">
                  <c:v>85917</c:v>
                </c:pt>
                <c:pt idx="336">
                  <c:v>86108</c:v>
                </c:pt>
                <c:pt idx="337">
                  <c:v>86299</c:v>
                </c:pt>
                <c:pt idx="338">
                  <c:v>86462</c:v>
                </c:pt>
                <c:pt idx="339">
                  <c:v>86635</c:v>
                </c:pt>
                <c:pt idx="340">
                  <c:v>86855</c:v>
                </c:pt>
                <c:pt idx="341">
                  <c:v>87041</c:v>
                </c:pt>
                <c:pt idx="342">
                  <c:v>87247</c:v>
                </c:pt>
                <c:pt idx="343">
                  <c:v>87573</c:v>
                </c:pt>
                <c:pt idx="344">
                  <c:v>87813</c:v>
                </c:pt>
                <c:pt idx="345">
                  <c:v>88040</c:v>
                </c:pt>
                <c:pt idx="346">
                  <c:v>88293</c:v>
                </c:pt>
                <c:pt idx="347">
                  <c:v>88587</c:v>
                </c:pt>
                <c:pt idx="348">
                  <c:v>88780</c:v>
                </c:pt>
                <c:pt idx="349">
                  <c:v>88972</c:v>
                </c:pt>
                <c:pt idx="350">
                  <c:v>89229</c:v>
                </c:pt>
                <c:pt idx="351">
                  <c:v>89443</c:v>
                </c:pt>
                <c:pt idx="352">
                  <c:v>89663</c:v>
                </c:pt>
                <c:pt idx="353">
                  <c:v>89928</c:v>
                </c:pt>
                <c:pt idx="354">
                  <c:v>90167</c:v>
                </c:pt>
                <c:pt idx="355">
                  <c:v>90358</c:v>
                </c:pt>
                <c:pt idx="356">
                  <c:v>90535</c:v>
                </c:pt>
                <c:pt idx="357">
                  <c:v>90738</c:v>
                </c:pt>
                <c:pt idx="358">
                  <c:v>90976</c:v>
                </c:pt>
                <c:pt idx="359">
                  <c:v>91179</c:v>
                </c:pt>
                <c:pt idx="360">
                  <c:v>91359</c:v>
                </c:pt>
                <c:pt idx="361">
                  <c:v>91557</c:v>
                </c:pt>
                <c:pt idx="362">
                  <c:v>91753</c:v>
                </c:pt>
                <c:pt idx="363">
                  <c:v>91923</c:v>
                </c:pt>
                <c:pt idx="364">
                  <c:v>92144</c:v>
                </c:pt>
                <c:pt idx="365">
                  <c:v>92342</c:v>
                </c:pt>
                <c:pt idx="366">
                  <c:v>92534</c:v>
                </c:pt>
                <c:pt idx="367">
                  <c:v>92724</c:v>
                </c:pt>
                <c:pt idx="368">
                  <c:v>92991</c:v>
                </c:pt>
                <c:pt idx="369">
                  <c:v>93258</c:v>
                </c:pt>
                <c:pt idx="370">
                  <c:v>93452</c:v>
                </c:pt>
                <c:pt idx="371">
                  <c:v>93680</c:v>
                </c:pt>
                <c:pt idx="372">
                  <c:v>93915</c:v>
                </c:pt>
                <c:pt idx="373">
                  <c:v>94152</c:v>
                </c:pt>
                <c:pt idx="374">
                  <c:v>94405</c:v>
                </c:pt>
                <c:pt idx="375">
                  <c:v>94686</c:v>
                </c:pt>
                <c:pt idx="376">
                  <c:v>94967</c:v>
                </c:pt>
                <c:pt idx="377">
                  <c:v>95141</c:v>
                </c:pt>
                <c:pt idx="378">
                  <c:v>95433</c:v>
                </c:pt>
                <c:pt idx="379">
                  <c:v>95712</c:v>
                </c:pt>
                <c:pt idx="380">
                  <c:v>96011</c:v>
                </c:pt>
                <c:pt idx="381">
                  <c:v>96442</c:v>
                </c:pt>
                <c:pt idx="382">
                  <c:v>97200</c:v>
                </c:pt>
                <c:pt idx="383">
                  <c:v>98156</c:v>
                </c:pt>
                <c:pt idx="384">
                  <c:v>98773</c:v>
                </c:pt>
                <c:pt idx="385">
                  <c:v>99293</c:v>
                </c:pt>
                <c:pt idx="386">
                  <c:v>99834</c:v>
                </c:pt>
                <c:pt idx="387">
                  <c:v>100308</c:v>
                </c:pt>
                <c:pt idx="388">
                  <c:v>100809</c:v>
                </c:pt>
                <c:pt idx="389">
                  <c:v>101624</c:v>
                </c:pt>
                <c:pt idx="390">
                  <c:v>102984</c:v>
                </c:pt>
                <c:pt idx="391">
                  <c:v>103955</c:v>
                </c:pt>
                <c:pt idx="392">
                  <c:v>104569</c:v>
                </c:pt>
                <c:pt idx="393">
                  <c:v>105147</c:v>
                </c:pt>
                <c:pt idx="394">
                  <c:v>105737</c:v>
                </c:pt>
                <c:pt idx="395">
                  <c:v>106456</c:v>
                </c:pt>
                <c:pt idx="396">
                  <c:v>107656</c:v>
                </c:pt>
                <c:pt idx="397">
                  <c:v>109356</c:v>
                </c:pt>
                <c:pt idx="398">
                  <c:v>110456</c:v>
                </c:pt>
                <c:pt idx="399">
                  <c:v>111195</c:v>
                </c:pt>
                <c:pt idx="400">
                  <c:v>111602</c:v>
                </c:pt>
                <c:pt idx="401">
                  <c:v>112050</c:v>
                </c:pt>
                <c:pt idx="402">
                  <c:v>112532</c:v>
                </c:pt>
                <c:pt idx="403">
                  <c:v>113386</c:v>
                </c:pt>
                <c:pt idx="404">
                  <c:v>114656</c:v>
                </c:pt>
                <c:pt idx="405">
                  <c:v>115328</c:v>
                </c:pt>
                <c:pt idx="406">
                  <c:v>115497</c:v>
                </c:pt>
                <c:pt idx="407">
                  <c:v>115715</c:v>
                </c:pt>
                <c:pt idx="408">
                  <c:v>115890</c:v>
                </c:pt>
                <c:pt idx="409">
                  <c:v>116024</c:v>
                </c:pt>
                <c:pt idx="410">
                  <c:v>116212</c:v>
                </c:pt>
                <c:pt idx="411">
                  <c:v>116357</c:v>
                </c:pt>
                <c:pt idx="412">
                  <c:v>116491</c:v>
                </c:pt>
                <c:pt idx="413">
                  <c:v>116654</c:v>
                </c:pt>
                <c:pt idx="414">
                  <c:v>116810</c:v>
                </c:pt>
                <c:pt idx="415">
                  <c:v>116954</c:v>
                </c:pt>
                <c:pt idx="416">
                  <c:v>117120</c:v>
                </c:pt>
                <c:pt idx="417">
                  <c:v>117269</c:v>
                </c:pt>
                <c:pt idx="418">
                  <c:v>117419</c:v>
                </c:pt>
                <c:pt idx="419">
                  <c:v>117558</c:v>
                </c:pt>
                <c:pt idx="420">
                  <c:v>117779</c:v>
                </c:pt>
                <c:pt idx="421">
                  <c:v>117950</c:v>
                </c:pt>
                <c:pt idx="422">
                  <c:v>118100</c:v>
                </c:pt>
                <c:pt idx="423">
                  <c:v>118274</c:v>
                </c:pt>
                <c:pt idx="424">
                  <c:v>118440</c:v>
                </c:pt>
                <c:pt idx="425">
                  <c:v>118577</c:v>
                </c:pt>
                <c:pt idx="426">
                  <c:v>118706</c:v>
                </c:pt>
                <c:pt idx="427">
                  <c:v>118866</c:v>
                </c:pt>
                <c:pt idx="428">
                  <c:v>119019</c:v>
                </c:pt>
                <c:pt idx="429">
                  <c:v>119160</c:v>
                </c:pt>
                <c:pt idx="430">
                  <c:v>119324</c:v>
                </c:pt>
                <c:pt idx="431">
                  <c:v>119442</c:v>
                </c:pt>
                <c:pt idx="432">
                  <c:v>119559</c:v>
                </c:pt>
                <c:pt idx="433">
                  <c:v>119682</c:v>
                </c:pt>
                <c:pt idx="434">
                  <c:v>119826</c:v>
                </c:pt>
                <c:pt idx="435">
                  <c:v>120009</c:v>
                </c:pt>
                <c:pt idx="436">
                  <c:v>120107</c:v>
                </c:pt>
                <c:pt idx="437">
                  <c:v>120263</c:v>
                </c:pt>
                <c:pt idx="438">
                  <c:v>120420</c:v>
                </c:pt>
                <c:pt idx="439">
                  <c:v>120524</c:v>
                </c:pt>
                <c:pt idx="440">
                  <c:v>120625</c:v>
                </c:pt>
                <c:pt idx="441">
                  <c:v>120813</c:v>
                </c:pt>
                <c:pt idx="442">
                  <c:v>120993</c:v>
                </c:pt>
                <c:pt idx="443">
                  <c:v>121175</c:v>
                </c:pt>
                <c:pt idx="444">
                  <c:v>121249</c:v>
                </c:pt>
                <c:pt idx="445">
                  <c:v>121420</c:v>
                </c:pt>
                <c:pt idx="446">
                  <c:v>121495</c:v>
                </c:pt>
                <c:pt idx="447">
                  <c:v>121619</c:v>
                </c:pt>
                <c:pt idx="448" formatCode="#,##0">
                  <c:v>121753</c:v>
                </c:pt>
                <c:pt idx="449" formatCode="#,##0">
                  <c:v>121910</c:v>
                </c:pt>
                <c:pt idx="450" formatCode="#,##0">
                  <c:v>122095</c:v>
                </c:pt>
                <c:pt idx="451" formatCode="#,##0">
                  <c:v>122249</c:v>
                </c:pt>
                <c:pt idx="452" formatCode="#,##0">
                  <c:v>122456</c:v>
                </c:pt>
                <c:pt idx="453" formatCode="#,##0">
                  <c:v>122651</c:v>
                </c:pt>
                <c:pt idx="454" formatCode="#,##0">
                  <c:v>122849</c:v>
                </c:pt>
                <c:pt idx="455" formatCode="#,##0">
                  <c:v>123055</c:v>
                </c:pt>
                <c:pt idx="456" formatCode="#,##0">
                  <c:v>123213</c:v>
                </c:pt>
                <c:pt idx="457" formatCode="#,##0">
                  <c:v>123373</c:v>
                </c:pt>
                <c:pt idx="458" formatCode="#,##0">
                  <c:v>123554</c:v>
                </c:pt>
                <c:pt idx="459" formatCode="#,##0">
                  <c:v>123754</c:v>
                </c:pt>
                <c:pt idx="460" formatCode="#,##0">
                  <c:v>124083</c:v>
                </c:pt>
                <c:pt idx="461" formatCode="#,##0">
                  <c:v>124222</c:v>
                </c:pt>
                <c:pt idx="462" formatCode="#,##0">
                  <c:v>124378</c:v>
                </c:pt>
                <c:pt idx="463" formatCode="#,##0">
                  <c:v>124496</c:v>
                </c:pt>
                <c:pt idx="464" formatCode="#,##0">
                  <c:v>124628</c:v>
                </c:pt>
                <c:pt idx="465" formatCode="#,##0">
                  <c:v>124774</c:v>
                </c:pt>
                <c:pt idx="466" formatCode="#,##0">
                  <c:v>124902</c:v>
                </c:pt>
                <c:pt idx="467" formatCode="#,##0">
                  <c:v>125017</c:v>
                </c:pt>
                <c:pt idx="468" formatCode="#,##0">
                  <c:v>125127</c:v>
                </c:pt>
                <c:pt idx="469" formatCode="#,##0">
                  <c:v>125293</c:v>
                </c:pt>
                <c:pt idx="470" formatCode="#,##0">
                  <c:v>125417</c:v>
                </c:pt>
                <c:pt idx="471" formatCode="#,##0">
                  <c:v>125504</c:v>
                </c:pt>
                <c:pt idx="472" formatCode="#,##0">
                  <c:v>125598</c:v>
                </c:pt>
                <c:pt idx="473" formatCode="#,##0">
                  <c:v>125759</c:v>
                </c:pt>
                <c:pt idx="474" formatCode="#,##0">
                  <c:v>125856</c:v>
                </c:pt>
                <c:pt idx="475" formatCode="#,##0">
                  <c:v>125977</c:v>
                </c:pt>
                <c:pt idx="476" formatCode="#,##0">
                  <c:v>126173</c:v>
                </c:pt>
                <c:pt idx="477" formatCode="#,##0">
                  <c:v>126372</c:v>
                </c:pt>
                <c:pt idx="478" formatCode="#,##0">
                  <c:v>126711</c:v>
                </c:pt>
                <c:pt idx="479" formatCode="#,##0">
                  <c:v>126810</c:v>
                </c:pt>
                <c:pt idx="480" formatCode="#,##0">
                  <c:v>127002</c:v>
                </c:pt>
                <c:pt idx="481" formatCode="#,##0">
                  <c:v>127172</c:v>
                </c:pt>
                <c:pt idx="482" formatCode="#,##0">
                  <c:v>127337</c:v>
                </c:pt>
                <c:pt idx="483" formatCode="#,##0">
                  <c:v>127533</c:v>
                </c:pt>
                <c:pt idx="484" formatCode="#,##0">
                  <c:v>127747</c:v>
                </c:pt>
                <c:pt idx="485" formatCode="#,##0">
                  <c:v>127960</c:v>
                </c:pt>
                <c:pt idx="486" formatCode="#,##0">
                  <c:v>128128</c:v>
                </c:pt>
                <c:pt idx="487" formatCode="#,##0">
                  <c:v>128292</c:v>
                </c:pt>
                <c:pt idx="488" formatCode="#,##0">
                  <c:v>128463</c:v>
                </c:pt>
                <c:pt idx="489" formatCode="#,##0">
                  <c:v>128703</c:v>
                </c:pt>
                <c:pt idx="490" formatCode="#,##0">
                  <c:v>128987</c:v>
                </c:pt>
                <c:pt idx="491" formatCode="#,##0">
                  <c:v>129154</c:v>
                </c:pt>
                <c:pt idx="492" formatCode="#,##0">
                  <c:v>129290</c:v>
                </c:pt>
                <c:pt idx="493" formatCode="#,##0">
                  <c:v>129432</c:v>
                </c:pt>
                <c:pt idx="494" formatCode="#,##0">
                  <c:v>129613</c:v>
                </c:pt>
                <c:pt idx="495" formatCode="#,##0">
                  <c:v>129768</c:v>
                </c:pt>
                <c:pt idx="496" formatCode="#,##0">
                  <c:v>129902</c:v>
                </c:pt>
                <c:pt idx="497" formatCode="#,##0">
                  <c:v>130097</c:v>
                </c:pt>
                <c:pt idx="498" formatCode="#,##0">
                  <c:v>130289</c:v>
                </c:pt>
                <c:pt idx="499" formatCode="#,##0">
                  <c:v>130455</c:v>
                </c:pt>
                <c:pt idx="500" formatCode="#,##0">
                  <c:v>130618</c:v>
                </c:pt>
                <c:pt idx="501" formatCode="#,##0">
                  <c:v>130798</c:v>
                </c:pt>
                <c:pt idx="502" formatCode="#,##0">
                  <c:v>130981</c:v>
                </c:pt>
                <c:pt idx="503" formatCode="#,##0">
                  <c:v>131128</c:v>
                </c:pt>
                <c:pt idx="504" formatCode="#,##0">
                  <c:v>131278</c:v>
                </c:pt>
                <c:pt idx="505" formatCode="#,##0">
                  <c:v>131456</c:v>
                </c:pt>
                <c:pt idx="506" formatCode="#,##0">
                  <c:v>131605</c:v>
                </c:pt>
                <c:pt idx="507" formatCode="#,##0">
                  <c:v>131736</c:v>
                </c:pt>
                <c:pt idx="508" formatCode="#,##0">
                  <c:v>131885</c:v>
                </c:pt>
                <c:pt idx="509" formatCode="#,##0">
                  <c:v>131995</c:v>
                </c:pt>
                <c:pt idx="510" formatCode="#,##0">
                  <c:v>132097</c:v>
                </c:pt>
                <c:pt idx="511" formatCode="#,##0">
                  <c:v>132292</c:v>
                </c:pt>
                <c:pt idx="512" formatCode="#,##0">
                  <c:v>132449</c:v>
                </c:pt>
                <c:pt idx="513" formatCode="#,##0">
                  <c:v>132591</c:v>
                </c:pt>
                <c:pt idx="514" formatCode="#,##0">
                  <c:v>132752</c:v>
                </c:pt>
                <c:pt idx="515" formatCode="#,##0">
                  <c:v>132967</c:v>
                </c:pt>
                <c:pt idx="516" formatCode="#,##0">
                  <c:v>133159</c:v>
                </c:pt>
                <c:pt idx="517" formatCode="#,##0">
                  <c:v>133285</c:v>
                </c:pt>
                <c:pt idx="518" formatCode="#,##0">
                  <c:v>133460</c:v>
                </c:pt>
                <c:pt idx="519" formatCode="#,##0">
                  <c:v>133612</c:v>
                </c:pt>
                <c:pt idx="520" formatCode="#,##0">
                  <c:v>133761</c:v>
                </c:pt>
                <c:pt idx="521" formatCode="#,##0">
                  <c:v>133906</c:v>
                </c:pt>
                <c:pt idx="522" formatCode="#,##0">
                  <c:v>134064</c:v>
                </c:pt>
                <c:pt idx="523" formatCode="#,##0">
                  <c:v>134202</c:v>
                </c:pt>
                <c:pt idx="524" formatCode="#,##0">
                  <c:v>134312</c:v>
                </c:pt>
                <c:pt idx="525" formatCode="#,##0">
                  <c:v>134478</c:v>
                </c:pt>
                <c:pt idx="526" formatCode="#,##0">
                  <c:v>134594</c:v>
                </c:pt>
                <c:pt idx="527" formatCode="#,##0">
                  <c:v>134759</c:v>
                </c:pt>
                <c:pt idx="528" formatCode="#,##0">
                  <c:v>134936</c:v>
                </c:pt>
                <c:pt idx="529" formatCode="#,##0">
                  <c:v>135108</c:v>
                </c:pt>
                <c:pt idx="530" formatCode="#,##0">
                  <c:v>135296</c:v>
                </c:pt>
                <c:pt idx="531" formatCode="#,##0">
                  <c:v>135447</c:v>
                </c:pt>
                <c:pt idx="532" formatCode="#,##0">
                  <c:v>135653</c:v>
                </c:pt>
                <c:pt idx="533" formatCode="#,##0">
                  <c:v>135875</c:v>
                </c:pt>
                <c:pt idx="534" formatCode="#,##0">
                  <c:v>136050</c:v>
                </c:pt>
                <c:pt idx="535" formatCode="#,##0">
                  <c:v>136256</c:v>
                </c:pt>
                <c:pt idx="536" formatCode="#,##0">
                  <c:v>137056</c:v>
                </c:pt>
                <c:pt idx="537" formatCode="#,##0">
                  <c:v>137672</c:v>
                </c:pt>
                <c:pt idx="538" formatCode="#,##0">
                  <c:v>137884</c:v>
                </c:pt>
                <c:pt idx="539" formatCode="#,##0">
                  <c:v>138079</c:v>
                </c:pt>
                <c:pt idx="540" formatCode="#,##0">
                  <c:v>138265</c:v>
                </c:pt>
                <c:pt idx="541" formatCode="#,##0">
                  <c:v>138529</c:v>
                </c:pt>
                <c:pt idx="542" formatCode="#,##0">
                  <c:v>138727</c:v>
                </c:pt>
                <c:pt idx="543" formatCode="#,##0">
                  <c:v>138893</c:v>
                </c:pt>
                <c:pt idx="544" formatCode="#,##0">
                  <c:v>139058</c:v>
                </c:pt>
                <c:pt idx="545" formatCode="#,##0">
                  <c:v>139196</c:v>
                </c:pt>
                <c:pt idx="546" formatCode="#,##0">
                  <c:v>139357</c:v>
                </c:pt>
                <c:pt idx="547" formatCode="#,##0">
                  <c:v>139573</c:v>
                </c:pt>
                <c:pt idx="548" formatCode="#,##0">
                  <c:v>139707</c:v>
                </c:pt>
                <c:pt idx="549" formatCode="#,##0">
                  <c:v>139971</c:v>
                </c:pt>
                <c:pt idx="550" formatCode="#,##0">
                  <c:v>140435</c:v>
                </c:pt>
                <c:pt idx="551" formatCode="#,##0">
                  <c:v>141088</c:v>
                </c:pt>
                <c:pt idx="552" formatCode="#,##0">
                  <c:v>141264</c:v>
                </c:pt>
                <c:pt idx="553" formatCode="#,##0">
                  <c:v>141480</c:v>
                </c:pt>
                <c:pt idx="554" formatCode="#,##0">
                  <c:v>141638</c:v>
                </c:pt>
                <c:pt idx="555" formatCode="#,##0">
                  <c:v>141854</c:v>
                </c:pt>
                <c:pt idx="556" formatCode="#,##0">
                  <c:v>142037</c:v>
                </c:pt>
                <c:pt idx="557" formatCode="#,##0">
                  <c:v>142241</c:v>
                </c:pt>
                <c:pt idx="558" formatCode="#,##0">
                  <c:v>142618</c:v>
                </c:pt>
                <c:pt idx="559" formatCode="#,##0">
                  <c:v>142814</c:v>
                </c:pt>
                <c:pt idx="560" formatCode="#,##0">
                  <c:v>143013</c:v>
                </c:pt>
                <c:pt idx="561" formatCode="#,##0">
                  <c:v>143189</c:v>
                </c:pt>
                <c:pt idx="562" formatCode="#,##0">
                  <c:v>143391</c:v>
                </c:pt>
                <c:pt idx="563" formatCode="#,##0">
                  <c:v>143595</c:v>
                </c:pt>
                <c:pt idx="564" formatCode="#,##0">
                  <c:v>143834</c:v>
                </c:pt>
                <c:pt idx="565" formatCode="#,##0">
                  <c:v>144028</c:v>
                </c:pt>
                <c:pt idx="566" formatCode="#,##0">
                  <c:v>144165</c:v>
                </c:pt>
                <c:pt idx="567" formatCode="#,##0">
                  <c:v>144347</c:v>
                </c:pt>
                <c:pt idx="568" formatCode="#,##0">
                  <c:v>144497</c:v>
                </c:pt>
                <c:pt idx="569" formatCode="#,##0">
                  <c:v>144653</c:v>
                </c:pt>
                <c:pt idx="570" formatCode="#,##0">
                  <c:v>144818</c:v>
                </c:pt>
                <c:pt idx="571" formatCode="#,##0">
                  <c:v>145027</c:v>
                </c:pt>
                <c:pt idx="572" formatCode="#,##0">
                  <c:v>145203</c:v>
                </c:pt>
                <c:pt idx="573" formatCode="#,##0">
                  <c:v>145311</c:v>
                </c:pt>
                <c:pt idx="574" formatCode="#,##0">
                  <c:v>145509</c:v>
                </c:pt>
                <c:pt idx="575" formatCode="#,##0">
                  <c:v>145663</c:v>
                </c:pt>
                <c:pt idx="576" formatCode="#,##0">
                  <c:v>145857</c:v>
                </c:pt>
                <c:pt idx="577" formatCode="#,##0">
                  <c:v>146057</c:v>
                </c:pt>
                <c:pt idx="578" formatCode="#,##0">
                  <c:v>146294</c:v>
                </c:pt>
                <c:pt idx="579" formatCode="#,##0">
                  <c:v>146629</c:v>
                </c:pt>
                <c:pt idx="580" formatCode="#,##0">
                  <c:v>146776</c:v>
                </c:pt>
                <c:pt idx="581" formatCode="#,##0">
                  <c:v>146945</c:v>
                </c:pt>
                <c:pt idx="582" formatCode="#,##0">
                  <c:v>147105</c:v>
                </c:pt>
                <c:pt idx="583" formatCode="#,##0">
                  <c:v>147288</c:v>
                </c:pt>
                <c:pt idx="584" formatCode="#,##0">
                  <c:v>147501</c:v>
                </c:pt>
                <c:pt idx="585" formatCode="#,##0">
                  <c:v>147693</c:v>
                </c:pt>
                <c:pt idx="586" formatCode="#,##0">
                  <c:v>147857</c:v>
                </c:pt>
                <c:pt idx="587" formatCode="#,##0">
                  <c:v>147977</c:v>
                </c:pt>
                <c:pt idx="588" formatCode="#,##0">
                  <c:v>148121</c:v>
                </c:pt>
                <c:pt idx="589" formatCode="#,##0">
                  <c:v>148260</c:v>
                </c:pt>
                <c:pt idx="590" formatCode="#,##0">
                  <c:v>148438</c:v>
                </c:pt>
                <c:pt idx="591" formatCode="#,##0">
                  <c:v>148586</c:v>
                </c:pt>
                <c:pt idx="592" formatCode="#,##0">
                  <c:v>148775</c:v>
                </c:pt>
                <c:pt idx="593" formatCode="#,##0">
                  <c:v>148954</c:v>
                </c:pt>
                <c:pt idx="594" formatCode="#,##0">
                  <c:v>149128</c:v>
                </c:pt>
                <c:pt idx="595" formatCode="#,##0">
                  <c:v>149392</c:v>
                </c:pt>
                <c:pt idx="596" formatCode="#,##0">
                  <c:v>149578</c:v>
                </c:pt>
                <c:pt idx="597" formatCode="#,##0">
                  <c:v>149800</c:v>
                </c:pt>
                <c:pt idx="598" formatCode="#,##0">
                  <c:v>149971</c:v>
                </c:pt>
                <c:pt idx="599" formatCode="#,##0">
                  <c:v>150202</c:v>
                </c:pt>
                <c:pt idx="600" formatCode="#,##0">
                  <c:v>150388</c:v>
                </c:pt>
                <c:pt idx="601" formatCode="#,##0">
                  <c:v>150537</c:v>
                </c:pt>
                <c:pt idx="602" formatCode="#,##0">
                  <c:v>150703</c:v>
                </c:pt>
                <c:pt idx="603" formatCode="#,##0">
                  <c:v>150849</c:v>
                </c:pt>
                <c:pt idx="604" formatCode="#,##0">
                  <c:v>150960</c:v>
                </c:pt>
                <c:pt idx="605" formatCode="#,##0">
                  <c:v>151096</c:v>
                </c:pt>
                <c:pt idx="606" formatCode="#,##0">
                  <c:v>151249</c:v>
                </c:pt>
                <c:pt idx="607" formatCode="#,##0">
                  <c:v>151364</c:v>
                </c:pt>
                <c:pt idx="608" formatCode="#,##0">
                  <c:v>151448</c:v>
                </c:pt>
                <c:pt idx="609" formatCode="#,##0">
                  <c:v>151603</c:v>
                </c:pt>
                <c:pt idx="610" formatCode="#,##0">
                  <c:v>151759</c:v>
                </c:pt>
                <c:pt idx="611" formatCode="#,##0">
                  <c:v>151934</c:v>
                </c:pt>
                <c:pt idx="612" formatCode="#,##0">
                  <c:v>152137</c:v>
                </c:pt>
                <c:pt idx="613" formatCode="#,##0">
                  <c:v>152331</c:v>
                </c:pt>
                <c:pt idx="614" formatCode="#,##0">
                  <c:v>152498</c:v>
                </c:pt>
                <c:pt idx="615" formatCode="#,##0">
                  <c:v>152661</c:v>
                </c:pt>
                <c:pt idx="616" formatCode="#,##0">
                  <c:v>152895</c:v>
                </c:pt>
                <c:pt idx="617" formatCode="#,##0">
                  <c:v>153048</c:v>
                </c:pt>
                <c:pt idx="618" formatCode="#,##0">
                  <c:v>153236</c:v>
                </c:pt>
                <c:pt idx="619" formatCode="#,##0">
                  <c:v>153410</c:v>
                </c:pt>
                <c:pt idx="620" formatCode="#,##0">
                  <c:v>153569</c:v>
                </c:pt>
                <c:pt idx="621" formatCode="#,##0">
                  <c:v>153686</c:v>
                </c:pt>
                <c:pt idx="622" formatCode="#,##0">
                  <c:v>153769</c:v>
                </c:pt>
                <c:pt idx="623" formatCode="#,##0">
                  <c:v>153877</c:v>
                </c:pt>
                <c:pt idx="624" formatCode="#,##0">
                  <c:v>154078</c:v>
                </c:pt>
                <c:pt idx="625" formatCode="#,##0">
                  <c:v>154238</c:v>
                </c:pt>
                <c:pt idx="626" formatCode="#,##0">
                  <c:v>154440</c:v>
                </c:pt>
                <c:pt idx="627" formatCode="#,##0">
                  <c:v>154646</c:v>
                </c:pt>
                <c:pt idx="628" formatCode="#,##0">
                  <c:v>154844</c:v>
                </c:pt>
                <c:pt idx="629" formatCode="#,##0">
                  <c:v>154988</c:v>
                </c:pt>
                <c:pt idx="630" formatCode="#,##0">
                  <c:v>155183</c:v>
                </c:pt>
                <c:pt idx="631" formatCode="#,##0">
                  <c:v>155380</c:v>
                </c:pt>
                <c:pt idx="632" formatCode="#,##0">
                  <c:v>155576</c:v>
                </c:pt>
                <c:pt idx="633" formatCode="#,##0">
                  <c:v>155779</c:v>
                </c:pt>
                <c:pt idx="634" formatCode="#,##0">
                  <c:v>155957</c:v>
                </c:pt>
                <c:pt idx="635" formatCode="#,##0">
                  <c:v>156121</c:v>
                </c:pt>
                <c:pt idx="636" formatCode="#,##0">
                  <c:v>156273</c:v>
                </c:pt>
                <c:pt idx="637" formatCode="#,##0">
                  <c:v>156531</c:v>
                </c:pt>
                <c:pt idx="638" formatCode="#,##0">
                  <c:v>156740</c:v>
                </c:pt>
                <c:pt idx="639" formatCode="#,##0">
                  <c:v>156952</c:v>
                </c:pt>
                <c:pt idx="640" formatCode="#,##0">
                  <c:v>157159</c:v>
                </c:pt>
                <c:pt idx="641" formatCode="#,##0">
                  <c:v>157376</c:v>
                </c:pt>
                <c:pt idx="642" formatCode="#,##0">
                  <c:v>157599</c:v>
                </c:pt>
                <c:pt idx="643" formatCode="#,##0">
                  <c:v>157859</c:v>
                </c:pt>
                <c:pt idx="644" formatCode="#,##0">
                  <c:v>158074</c:v>
                </c:pt>
                <c:pt idx="645" formatCode="#,##0">
                  <c:v>158274</c:v>
                </c:pt>
                <c:pt idx="646" formatCode="#,##0">
                  <c:v>158444</c:v>
                </c:pt>
                <c:pt idx="647" formatCode="#,##0">
                  <c:v>158631</c:v>
                </c:pt>
                <c:pt idx="648" formatCode="#,##0">
                  <c:v>158846</c:v>
                </c:pt>
                <c:pt idx="649" formatCode="#,##0">
                  <c:v>158990</c:v>
                </c:pt>
                <c:pt idx="650" formatCode="#,##0">
                  <c:v>159114</c:v>
                </c:pt>
                <c:pt idx="651" formatCode="#,##0">
                  <c:v>159336</c:v>
                </c:pt>
                <c:pt idx="652" formatCode="#,##0">
                  <c:v>159526</c:v>
                </c:pt>
                <c:pt idx="653" formatCode="#,##0">
                  <c:v>159736</c:v>
                </c:pt>
                <c:pt idx="654" formatCode="#,##0">
                  <c:v>159884</c:v>
                </c:pt>
                <c:pt idx="655" formatCode="#,##0">
                  <c:v>160059</c:v>
                </c:pt>
                <c:pt idx="656" formatCode="#,##0">
                  <c:v>160230</c:v>
                </c:pt>
                <c:pt idx="657" formatCode="#,##0">
                  <c:v>160331</c:v>
                </c:pt>
                <c:pt idx="658" formatCode="#,##0">
                  <c:v>160526</c:v>
                </c:pt>
                <c:pt idx="659" formatCode="#,##0">
                  <c:v>160711</c:v>
                </c:pt>
                <c:pt idx="660" formatCode="#,##0">
                  <c:v>160852</c:v>
                </c:pt>
                <c:pt idx="661" formatCode="#,##0">
                  <c:v>161028</c:v>
                </c:pt>
                <c:pt idx="662" formatCode="#,##0">
                  <c:v>161205</c:v>
                </c:pt>
                <c:pt idx="663" formatCode="#,##0">
                  <c:v>161342</c:v>
                </c:pt>
                <c:pt idx="664" formatCode="#,##0">
                  <c:v>161470</c:v>
                </c:pt>
                <c:pt idx="665" formatCode="#,##0">
                  <c:v>161672</c:v>
                </c:pt>
                <c:pt idx="666" formatCode="#,##0">
                  <c:v>161844</c:v>
                </c:pt>
                <c:pt idx="667" formatCode="#,##0">
                  <c:v>162019</c:v>
                </c:pt>
                <c:pt idx="668" formatCode="#,##0">
                  <c:v>162170</c:v>
                </c:pt>
                <c:pt idx="669" formatCode="#,##0">
                  <c:v>162325</c:v>
                </c:pt>
                <c:pt idx="670" formatCode="#,##0">
                  <c:v>162445</c:v>
                </c:pt>
                <c:pt idx="671" formatCode="#,##0">
                  <c:v>162556</c:v>
                </c:pt>
                <c:pt idx="672" formatCode="#,##0">
                  <c:v>162720</c:v>
                </c:pt>
                <c:pt idx="673" formatCode="#,##0">
                  <c:v>162859</c:v>
                </c:pt>
                <c:pt idx="674" formatCode="#,##0">
                  <c:v>163022</c:v>
                </c:pt>
                <c:pt idx="675" formatCode="#,##0">
                  <c:v>163215</c:v>
                </c:pt>
                <c:pt idx="676" formatCode="#,##0">
                  <c:v>163408</c:v>
                </c:pt>
                <c:pt idx="677" formatCode="#,##0">
                  <c:v>163534</c:v>
                </c:pt>
                <c:pt idx="678" formatCode="#,##0">
                  <c:v>163631</c:v>
                </c:pt>
                <c:pt idx="679" formatCode="#,##0">
                  <c:v>163789</c:v>
                </c:pt>
                <c:pt idx="680" formatCode="#,##0">
                  <c:v>163949</c:v>
                </c:pt>
                <c:pt idx="681" formatCode="#,##0">
                  <c:v>164106</c:v>
                </c:pt>
                <c:pt idx="682" formatCode="#,##0">
                  <c:v>164266</c:v>
                </c:pt>
                <c:pt idx="683" formatCode="#,##0">
                  <c:v>164425</c:v>
                </c:pt>
                <c:pt idx="684" formatCode="#,##0">
                  <c:v>164586</c:v>
                </c:pt>
                <c:pt idx="685" formatCode="#,##0">
                  <c:v>164693</c:v>
                </c:pt>
                <c:pt idx="686" formatCode="#,##0">
                  <c:v>164871</c:v>
                </c:pt>
                <c:pt idx="687" formatCode="#,##0">
                  <c:v>165035</c:v>
                </c:pt>
                <c:pt idx="688" formatCode="#,##0">
                  <c:v>165200</c:v>
                </c:pt>
                <c:pt idx="689" formatCode="#,##0">
                  <c:v>165363</c:v>
                </c:pt>
                <c:pt idx="690" formatCode="#,##0">
                  <c:v>165508</c:v>
                </c:pt>
                <c:pt idx="691" formatCode="#,##0">
                  <c:v>165656</c:v>
                </c:pt>
                <c:pt idx="692" formatCode="#,##0">
                  <c:v>165763</c:v>
                </c:pt>
                <c:pt idx="693" formatCode="#,##0">
                  <c:v>165995</c:v>
                </c:pt>
                <c:pt idx="694" formatCode="#,##0">
                  <c:v>166208</c:v>
                </c:pt>
                <c:pt idx="695" formatCode="#,##0">
                  <c:v>166394</c:v>
                </c:pt>
                <c:pt idx="696" formatCode="#,##0">
                  <c:v>166614</c:v>
                </c:pt>
                <c:pt idx="697" formatCode="#,##0">
                  <c:v>166801</c:v>
                </c:pt>
                <c:pt idx="698" formatCode="#,##0">
                  <c:v>166961</c:v>
                </c:pt>
                <c:pt idx="699" formatCode="#,##0">
                  <c:v>167106</c:v>
                </c:pt>
                <c:pt idx="700" formatCode="#,##0">
                  <c:v>167361</c:v>
                </c:pt>
                <c:pt idx="701" formatCode="#,##0">
                  <c:v>167533</c:v>
                </c:pt>
                <c:pt idx="702" formatCode="#,##0">
                  <c:v>167694</c:v>
                </c:pt>
                <c:pt idx="703" formatCode="#,##0">
                  <c:v>167846</c:v>
                </c:pt>
                <c:pt idx="704" formatCode="#,##0">
                  <c:v>168032</c:v>
                </c:pt>
                <c:pt idx="705" formatCode="#,##0">
                  <c:v>168196</c:v>
                </c:pt>
                <c:pt idx="706" formatCode="#,##0">
                  <c:v>168327</c:v>
                </c:pt>
                <c:pt idx="707" formatCode="#,##0">
                  <c:v>168515</c:v>
                </c:pt>
                <c:pt idx="708" formatCode="#,##0">
                  <c:v>168717</c:v>
                </c:pt>
                <c:pt idx="709" formatCode="#,##0">
                  <c:v>168986</c:v>
                </c:pt>
                <c:pt idx="710" formatCode="#,##0">
                  <c:v>169410</c:v>
                </c:pt>
                <c:pt idx="711" formatCode="#,##0">
                  <c:v>169736</c:v>
                </c:pt>
                <c:pt idx="712" formatCode="#,##0">
                  <c:v>169924</c:v>
                </c:pt>
                <c:pt idx="713" formatCode="#,##0">
                  <c:v>170085</c:v>
                </c:pt>
                <c:pt idx="714" formatCode="#,##0">
                  <c:v>170279</c:v>
                </c:pt>
                <c:pt idx="715" formatCode="#,##0">
                  <c:v>170467</c:v>
                </c:pt>
                <c:pt idx="716" formatCode="#,##0">
                  <c:v>170632</c:v>
                </c:pt>
                <c:pt idx="717" formatCode="#,##0">
                  <c:v>170807</c:v>
                </c:pt>
                <c:pt idx="718" formatCode="#,##0">
                  <c:v>171005</c:v>
                </c:pt>
                <c:pt idx="719" formatCode="#,##0">
                  <c:v>171132</c:v>
                </c:pt>
                <c:pt idx="720" formatCode="#,##0">
                  <c:v>171276</c:v>
                </c:pt>
                <c:pt idx="721" formatCode="#,##0">
                  <c:v>171515</c:v>
                </c:pt>
                <c:pt idx="722" formatCode="#,##0">
                  <c:v>171713</c:v>
                </c:pt>
                <c:pt idx="723" formatCode="#,##0">
                  <c:v>171904</c:v>
                </c:pt>
                <c:pt idx="724" formatCode="#,##0">
                  <c:v>172111</c:v>
                </c:pt>
                <c:pt idx="725" formatCode="#,##0">
                  <c:v>172353</c:v>
                </c:pt>
                <c:pt idx="726" formatCode="#,##0">
                  <c:v>172492</c:v>
                </c:pt>
                <c:pt idx="727" formatCode="#,##0">
                  <c:v>172603</c:v>
                </c:pt>
                <c:pt idx="728" formatCode="#,##0">
                  <c:v>172720</c:v>
                </c:pt>
                <c:pt idx="729" formatCode="#,##0">
                  <c:v>172931</c:v>
                </c:pt>
                <c:pt idx="730" formatCode="#,##0">
                  <c:v>173179</c:v>
                </c:pt>
                <c:pt idx="731" formatCode="#,##0">
                  <c:v>173423</c:v>
                </c:pt>
                <c:pt idx="732" formatCode="#,##0">
                  <c:v>173697</c:v>
                </c:pt>
                <c:pt idx="733" formatCode="#,##0">
                  <c:v>173971</c:v>
                </c:pt>
                <c:pt idx="734" formatCode="#,##0">
                  <c:v>174095</c:v>
                </c:pt>
                <c:pt idx="735" formatCode="#,##0">
                  <c:v>174370</c:v>
                </c:pt>
                <c:pt idx="736" formatCode="#,##0">
                  <c:v>174569</c:v>
                </c:pt>
                <c:pt idx="737" formatCode="#,##0">
                  <c:v>174801</c:v>
                </c:pt>
                <c:pt idx="738" formatCode="#,##0">
                  <c:v>175095</c:v>
                </c:pt>
                <c:pt idx="739" formatCode="#,##0">
                  <c:v>175557</c:v>
                </c:pt>
                <c:pt idx="740" formatCode="#,##0">
                  <c:v>175982</c:v>
                </c:pt>
                <c:pt idx="741" formatCode="#,##0">
                  <c:v>176302</c:v>
                </c:pt>
                <c:pt idx="742" formatCode="#,##0">
                  <c:v>176616</c:v>
                </c:pt>
                <c:pt idx="743" formatCode="#,##0">
                  <c:v>177009</c:v>
                </c:pt>
                <c:pt idx="744" formatCode="#,##0">
                  <c:v>177237</c:v>
                </c:pt>
                <c:pt idx="745" formatCode="#,##0">
                  <c:v>177511</c:v>
                </c:pt>
                <c:pt idx="746" formatCode="#,##0">
                  <c:v>178143</c:v>
                </c:pt>
                <c:pt idx="747" formatCode="#,##0">
                  <c:v>179084</c:v>
                </c:pt>
                <c:pt idx="748" formatCode="#,##0">
                  <c:v>179616</c:v>
                </c:pt>
                <c:pt idx="749" formatCode="#,##0">
                  <c:v>180028</c:v>
                </c:pt>
                <c:pt idx="750" formatCode="#,##0">
                  <c:v>180441</c:v>
                </c:pt>
                <c:pt idx="751" formatCode="#,##0">
                  <c:v>180894</c:v>
                </c:pt>
                <c:pt idx="752" formatCode="#,##0">
                  <c:v>181368</c:v>
                </c:pt>
                <c:pt idx="753" formatCode="#,##0">
                  <c:v>182086</c:v>
                </c:pt>
                <c:pt idx="754" formatCode="#,##0">
                  <c:v>183626</c:v>
                </c:pt>
                <c:pt idx="755" formatCode="#,##0">
                  <c:v>184796</c:v>
                </c:pt>
                <c:pt idx="756" formatCode="#,##0">
                  <c:v>185364</c:v>
                </c:pt>
                <c:pt idx="757" formatCode="#,##0">
                  <c:v>185927</c:v>
                </c:pt>
                <c:pt idx="758" formatCode="#,##0">
                  <c:v>186560</c:v>
                </c:pt>
                <c:pt idx="759" formatCode="#,##0">
                  <c:v>187286</c:v>
                </c:pt>
                <c:pt idx="760" formatCode="#,##0">
                  <c:v>188485</c:v>
                </c:pt>
                <c:pt idx="761" formatCode="#,##0">
                  <c:v>190887</c:v>
                </c:pt>
                <c:pt idx="762" formatCode="#,##0">
                  <c:v>192481</c:v>
                </c:pt>
                <c:pt idx="763" formatCode="#,##0">
                  <c:v>194038</c:v>
                </c:pt>
                <c:pt idx="764" formatCode="#,##0">
                  <c:v>194544</c:v>
                </c:pt>
                <c:pt idx="765" formatCode="#,##0">
                  <c:v>195061</c:v>
                </c:pt>
                <c:pt idx="766" formatCode="#,##0">
                  <c:v>195590</c:v>
                </c:pt>
                <c:pt idx="767" formatCode="#,##0">
                  <c:v>196565</c:v>
                </c:pt>
                <c:pt idx="768" formatCode="#,##0">
                  <c:v>198211</c:v>
                </c:pt>
                <c:pt idx="769" formatCode="#,##0">
                  <c:v>199200</c:v>
                </c:pt>
                <c:pt idx="770" formatCode="#,##0">
                  <c:v>199442</c:v>
                </c:pt>
                <c:pt idx="771" formatCode="#,##0">
                  <c:v>199589</c:v>
                </c:pt>
                <c:pt idx="772" formatCode="#,##0">
                  <c:v>199775</c:v>
                </c:pt>
                <c:pt idx="773" formatCode="#,##0">
                  <c:v>199942</c:v>
                </c:pt>
                <c:pt idx="774" formatCode="#,##0">
                  <c:v>200143</c:v>
                </c:pt>
                <c:pt idx="775" formatCode="#,##0">
                  <c:v>200353</c:v>
                </c:pt>
                <c:pt idx="776" formatCode="#,##0">
                  <c:v>200571</c:v>
                </c:pt>
                <c:pt idx="777" formatCode="#,##0">
                  <c:v>200782</c:v>
                </c:pt>
                <c:pt idx="778" formatCode="#,##0">
                  <c:v>200990</c:v>
                </c:pt>
                <c:pt idx="779" formatCode="#,##0">
                  <c:v>201169</c:v>
                </c:pt>
                <c:pt idx="780" formatCode="#,##0">
                  <c:v>201354</c:v>
                </c:pt>
                <c:pt idx="781" formatCode="#,##0">
                  <c:v>201521</c:v>
                </c:pt>
                <c:pt idx="782" formatCode="#,##0">
                  <c:v>201670</c:v>
                </c:pt>
                <c:pt idx="783" formatCode="#,##0">
                  <c:v>201797</c:v>
                </c:pt>
                <c:pt idx="784" formatCode="#,##0">
                  <c:v>201995</c:v>
                </c:pt>
                <c:pt idx="785" formatCode="#,##0">
                  <c:v>202201</c:v>
                </c:pt>
                <c:pt idx="786" formatCode="#,##0">
                  <c:v>202369</c:v>
                </c:pt>
                <c:pt idx="787" formatCode="#,##0">
                  <c:v>202521</c:v>
                </c:pt>
                <c:pt idx="788" formatCode="#,##0">
                  <c:v>202731</c:v>
                </c:pt>
                <c:pt idx="789" formatCode="#,##0">
                  <c:v>202934</c:v>
                </c:pt>
                <c:pt idx="790" formatCode="#,##0">
                  <c:v>203074</c:v>
                </c:pt>
                <c:pt idx="791" formatCode="#,##0">
                  <c:v>203209</c:v>
                </c:pt>
                <c:pt idx="792" formatCode="#,##0">
                  <c:v>203376</c:v>
                </c:pt>
                <c:pt idx="793" formatCode="#,##0">
                  <c:v>203538</c:v>
                </c:pt>
                <c:pt idx="794" formatCode="#,##0">
                  <c:v>203713</c:v>
                </c:pt>
                <c:pt idx="795" formatCode="#,##0">
                  <c:v>203888</c:v>
                </c:pt>
                <c:pt idx="796" formatCode="#,##0">
                  <c:v>204031</c:v>
                </c:pt>
                <c:pt idx="797" formatCode="#,##0">
                  <c:v>204146</c:v>
                </c:pt>
                <c:pt idx="798" formatCode="#,##0">
                  <c:v>204316</c:v>
                </c:pt>
                <c:pt idx="799" formatCode="#,##0">
                  <c:v>204465</c:v>
                </c:pt>
                <c:pt idx="800" formatCode="#,##0">
                  <c:v>204578</c:v>
                </c:pt>
                <c:pt idx="801" formatCode="#,##0">
                  <c:v>204731</c:v>
                </c:pt>
                <c:pt idx="802" formatCode="#,##0">
                  <c:v>204875</c:v>
                </c:pt>
                <c:pt idx="803" formatCode="#,##0">
                  <c:v>205022</c:v>
                </c:pt>
                <c:pt idx="804" formatCode="#,##0">
                  <c:v>205213</c:v>
                </c:pt>
                <c:pt idx="805" formatCode="#,##0">
                  <c:v>205346</c:v>
                </c:pt>
                <c:pt idx="806" formatCode="#,##0">
                  <c:v>205488</c:v>
                </c:pt>
                <c:pt idx="807" formatCode="#,##0">
                  <c:v>205659</c:v>
                </c:pt>
                <c:pt idx="808" formatCode="#,##0">
                  <c:v>205765</c:v>
                </c:pt>
                <c:pt idx="809" formatCode="#,##0">
                  <c:v>205877</c:v>
                </c:pt>
                <c:pt idx="810" formatCode="#,##0">
                  <c:v>205979</c:v>
                </c:pt>
                <c:pt idx="811" formatCode="#,##0">
                  <c:v>206071</c:v>
                </c:pt>
                <c:pt idx="812" formatCode="#,##0">
                  <c:v>206239</c:v>
                </c:pt>
                <c:pt idx="813" formatCode="#,##0">
                  <c:v>206449</c:v>
                </c:pt>
                <c:pt idx="814" formatCode="#,##0">
                  <c:v>206648</c:v>
                </c:pt>
                <c:pt idx="815" formatCode="#,##0">
                  <c:v>206817</c:v>
                </c:pt>
                <c:pt idx="816" formatCode="#,##0">
                  <c:v>206996</c:v>
                </c:pt>
                <c:pt idx="817" formatCode="#,##0">
                  <c:v>207167</c:v>
                </c:pt>
                <c:pt idx="818" formatCode="#,##0">
                  <c:v>207249</c:v>
                </c:pt>
                <c:pt idx="819" formatCode="#,##0">
                  <c:v>207384</c:v>
                </c:pt>
                <c:pt idx="820" formatCode="#,##0">
                  <c:v>207563</c:v>
                </c:pt>
                <c:pt idx="821" formatCode="#,##0">
                  <c:v>207722</c:v>
                </c:pt>
                <c:pt idx="822" formatCode="#,##0">
                  <c:v>207845</c:v>
                </c:pt>
                <c:pt idx="823" formatCode="#,##0">
                  <c:v>208020</c:v>
                </c:pt>
                <c:pt idx="824" formatCode="#,##0">
                  <c:v>208216</c:v>
                </c:pt>
                <c:pt idx="825" formatCode="#,##0">
                  <c:v>208407</c:v>
                </c:pt>
                <c:pt idx="826" formatCode="#,##0">
                  <c:v>208577</c:v>
                </c:pt>
                <c:pt idx="827" formatCode="#,##0">
                  <c:v>208727</c:v>
                </c:pt>
                <c:pt idx="828" formatCode="#,##0">
                  <c:v>208874</c:v>
                </c:pt>
                <c:pt idx="829" formatCode="#,##0">
                  <c:v>209026</c:v>
                </c:pt>
                <c:pt idx="830" formatCode="#,##0">
                  <c:v>209185</c:v>
                </c:pt>
                <c:pt idx="831" formatCode="#,##0">
                  <c:v>209305</c:v>
                </c:pt>
                <c:pt idx="832" formatCode="#,##0">
                  <c:v>209422</c:v>
                </c:pt>
                <c:pt idx="833" formatCode="#,##0">
                  <c:v>209549</c:v>
                </c:pt>
                <c:pt idx="834" formatCode="#,##0">
                  <c:v>209705</c:v>
                </c:pt>
                <c:pt idx="835" formatCode="#,##0">
                  <c:v>209831</c:v>
                </c:pt>
                <c:pt idx="836" formatCode="#,##0">
                  <c:v>209917</c:v>
                </c:pt>
                <c:pt idx="837" formatCode="#,##0">
                  <c:v>209984</c:v>
                </c:pt>
                <c:pt idx="838" formatCode="#,##0">
                  <c:v>210105</c:v>
                </c:pt>
                <c:pt idx="839" formatCode="#,##0">
                  <c:v>210207</c:v>
                </c:pt>
                <c:pt idx="840" formatCode="#,##0">
                  <c:v>210366</c:v>
                </c:pt>
                <c:pt idx="841" formatCode="#,##0">
                  <c:v>210495</c:v>
                </c:pt>
                <c:pt idx="842" formatCode="#,##0">
                  <c:v>210686</c:v>
                </c:pt>
                <c:pt idx="843" formatCode="#,##0">
                  <c:v>210864</c:v>
                </c:pt>
                <c:pt idx="844" formatCode="#,##0">
                  <c:v>210986</c:v>
                </c:pt>
                <c:pt idx="845" formatCode="#,##0">
                  <c:v>211129</c:v>
                </c:pt>
                <c:pt idx="846" formatCode="#,##0">
                  <c:v>211260</c:v>
                </c:pt>
                <c:pt idx="847" formatCode="#,##0">
                  <c:v>211490</c:v>
                </c:pt>
                <c:pt idx="848" formatCode="#,##0">
                  <c:v>211700</c:v>
                </c:pt>
                <c:pt idx="849" formatCode="#,##0">
                  <c:v>211860</c:v>
                </c:pt>
                <c:pt idx="850" formatCode="#,##0">
                  <c:v>212068</c:v>
                </c:pt>
                <c:pt idx="851" formatCode="#,##0">
                  <c:v>212229</c:v>
                </c:pt>
                <c:pt idx="852" formatCode="#,##0">
                  <c:v>212379</c:v>
                </c:pt>
                <c:pt idx="853" formatCode="#,##0">
                  <c:v>212503</c:v>
                </c:pt>
                <c:pt idx="854" formatCode="#,##0">
                  <c:v>212671</c:v>
                </c:pt>
                <c:pt idx="855" formatCode="#,##0">
                  <c:v>212871</c:v>
                </c:pt>
                <c:pt idx="856" formatCode="#,##0">
                  <c:v>213039</c:v>
                </c:pt>
                <c:pt idx="857" formatCode="#,##0">
                  <c:v>213215</c:v>
                </c:pt>
                <c:pt idx="858" formatCode="#,##0">
                  <c:v>213366</c:v>
                </c:pt>
                <c:pt idx="859" formatCode="#,##0">
                  <c:v>213505</c:v>
                </c:pt>
                <c:pt idx="860" formatCode="#,##0">
                  <c:v>213620</c:v>
                </c:pt>
                <c:pt idx="861" formatCode="#,##0">
                  <c:v>213788</c:v>
                </c:pt>
                <c:pt idx="862" formatCode="#,##0">
                  <c:v>213956</c:v>
                </c:pt>
                <c:pt idx="863" formatCode="#,##0">
                  <c:v>214126</c:v>
                </c:pt>
                <c:pt idx="864" formatCode="#,##0">
                  <c:v>214292</c:v>
                </c:pt>
                <c:pt idx="865" formatCode="#,##0">
                  <c:v>214450</c:v>
                </c:pt>
                <c:pt idx="866" formatCode="#,##0">
                  <c:v>214619</c:v>
                </c:pt>
                <c:pt idx="867" formatCode="#,##0">
                  <c:v>214734</c:v>
                </c:pt>
                <c:pt idx="868" formatCode="#,##0">
                  <c:v>214918</c:v>
                </c:pt>
                <c:pt idx="869" formatCode="#,##0">
                  <c:v>215088</c:v>
                </c:pt>
                <c:pt idx="870" formatCode="#,##0">
                  <c:v>215241</c:v>
                </c:pt>
                <c:pt idx="871" formatCode="#,##0">
                  <c:v>215389</c:v>
                </c:pt>
                <c:pt idx="872" formatCode="#,##0">
                  <c:v>215582</c:v>
                </c:pt>
                <c:pt idx="873" formatCode="#,##0">
                  <c:v>215773</c:v>
                </c:pt>
                <c:pt idx="874" formatCode="#,##0">
                  <c:v>215918</c:v>
                </c:pt>
                <c:pt idx="875" formatCode="#,##0">
                  <c:v>216085</c:v>
                </c:pt>
                <c:pt idx="876" formatCode="#,##0">
                  <c:v>216275</c:v>
                </c:pt>
                <c:pt idx="877" formatCode="#,##0">
                  <c:v>216433</c:v>
                </c:pt>
                <c:pt idx="878" formatCode="#,##0">
                  <c:v>216599</c:v>
                </c:pt>
                <c:pt idx="879" formatCode="#,##0">
                  <c:v>216771</c:v>
                </c:pt>
                <c:pt idx="880" formatCode="#,##0">
                  <c:v>216972</c:v>
                </c:pt>
                <c:pt idx="881" formatCode="#,##0">
                  <c:v>217066</c:v>
                </c:pt>
                <c:pt idx="882" formatCode="#,##0">
                  <c:v>217201</c:v>
                </c:pt>
                <c:pt idx="883" formatCode="#,##0">
                  <c:v>217333</c:v>
                </c:pt>
                <c:pt idx="884" formatCode="#,##0">
                  <c:v>217493</c:v>
                </c:pt>
                <c:pt idx="885" formatCode="#,##0">
                  <c:v>217614</c:v>
                </c:pt>
                <c:pt idx="886" formatCode="#,##0">
                  <c:v>217776</c:v>
                </c:pt>
                <c:pt idx="887" formatCode="#,##0">
                  <c:v>217972</c:v>
                </c:pt>
                <c:pt idx="888" formatCode="#,##0">
                  <c:v>218101</c:v>
                </c:pt>
                <c:pt idx="889" formatCode="#,##0">
                  <c:v>218275</c:v>
                </c:pt>
                <c:pt idx="890" formatCode="#,##0">
                  <c:v>218450</c:v>
                </c:pt>
                <c:pt idx="891" formatCode="#,##0">
                  <c:v>218610</c:v>
                </c:pt>
                <c:pt idx="892" formatCode="#,##0">
                  <c:v>218875</c:v>
                </c:pt>
                <c:pt idx="893" formatCode="#,##0">
                  <c:v>219278</c:v>
                </c:pt>
                <c:pt idx="894" formatCode="#,##0">
                  <c:v>219692</c:v>
                </c:pt>
                <c:pt idx="895" formatCode="#,##0">
                  <c:v>219845</c:v>
                </c:pt>
                <c:pt idx="896" formatCode="#,##0">
                  <c:v>219989</c:v>
                </c:pt>
                <c:pt idx="897" formatCode="#,##0">
                  <c:v>220138</c:v>
                </c:pt>
                <c:pt idx="898" formatCode="#,##0">
                  <c:v>220312</c:v>
                </c:pt>
                <c:pt idx="899" formatCode="#,##0">
                  <c:v>220469</c:v>
                </c:pt>
                <c:pt idx="900" formatCode="#,##0">
                  <c:v>220648</c:v>
                </c:pt>
                <c:pt idx="901" formatCode="#,##0">
                  <c:v>220793</c:v>
                </c:pt>
                <c:pt idx="902" formatCode="#,##0">
                  <c:v>220915</c:v>
                </c:pt>
                <c:pt idx="903" formatCode="#,##0">
                  <c:v>221088</c:v>
                </c:pt>
                <c:pt idx="904" formatCode="#,##0">
                  <c:v>221278</c:v>
                </c:pt>
                <c:pt idx="905" formatCode="#,##0">
                  <c:v>221430</c:v>
                </c:pt>
                <c:pt idx="906" formatCode="#,##0">
                  <c:v>221578</c:v>
                </c:pt>
                <c:pt idx="907" formatCode="#,##0">
                  <c:v>221783</c:v>
                </c:pt>
                <c:pt idx="908" formatCode="#,##0">
                  <c:v>221966</c:v>
                </c:pt>
                <c:pt idx="909" formatCode="#,##0">
                  <c:v>222079</c:v>
                </c:pt>
                <c:pt idx="910" formatCode="#,##0">
                  <c:v>222244</c:v>
                </c:pt>
                <c:pt idx="911" formatCode="#,##0">
                  <c:v>222388</c:v>
                </c:pt>
                <c:pt idx="912" formatCode="#,##0">
                  <c:v>222532</c:v>
                </c:pt>
                <c:pt idx="913" formatCode="#,##0">
                  <c:v>222659</c:v>
                </c:pt>
                <c:pt idx="914" formatCode="#,##0">
                  <c:v>222839</c:v>
                </c:pt>
                <c:pt idx="915" formatCode="#,##0">
                  <c:v>223036</c:v>
                </c:pt>
                <c:pt idx="916" formatCode="#,##0">
                  <c:v>223171</c:v>
                </c:pt>
                <c:pt idx="917" formatCode="#,##0">
                  <c:v>223343</c:v>
                </c:pt>
                <c:pt idx="918" formatCode="#,##0">
                  <c:v>223584</c:v>
                </c:pt>
                <c:pt idx="919" formatCode="#,##0">
                  <c:v>223787</c:v>
                </c:pt>
                <c:pt idx="920" formatCode="#,##0">
                  <c:v>224026</c:v>
                </c:pt>
                <c:pt idx="921" formatCode="#,##0">
                  <c:v>224345</c:v>
                </c:pt>
                <c:pt idx="922" formatCode="#,##0">
                  <c:v>225178</c:v>
                </c:pt>
                <c:pt idx="923" formatCode="#,##0">
                  <c:v>225485</c:v>
                </c:pt>
                <c:pt idx="924" formatCode="#,##0">
                  <c:v>225654</c:v>
                </c:pt>
                <c:pt idx="925" formatCode="#,##0">
                  <c:v>225804</c:v>
                </c:pt>
                <c:pt idx="926" formatCode="#,##0">
                  <c:v>225934</c:v>
                </c:pt>
                <c:pt idx="927" formatCode="#,##0">
                  <c:v>226070</c:v>
                </c:pt>
                <c:pt idx="928" formatCode="#,##0">
                  <c:v>226227</c:v>
                </c:pt>
                <c:pt idx="929" formatCode="#,##0">
                  <c:v>226398</c:v>
                </c:pt>
                <c:pt idx="930" formatCode="#,##0">
                  <c:v>226483</c:v>
                </c:pt>
                <c:pt idx="931" formatCode="#,##0">
                  <c:v>226616</c:v>
                </c:pt>
                <c:pt idx="932" formatCode="#,##0">
                  <c:v>226815</c:v>
                </c:pt>
                <c:pt idx="933" formatCode="#,##0">
                  <c:v>227042</c:v>
                </c:pt>
                <c:pt idx="934" formatCode="#,##0">
                  <c:v>227278</c:v>
                </c:pt>
                <c:pt idx="935" formatCode="#,##0">
                  <c:v>227528</c:v>
                </c:pt>
                <c:pt idx="936" formatCode="#,##0">
                  <c:v>227804</c:v>
                </c:pt>
                <c:pt idx="937" formatCode="#,##0">
                  <c:v>227963</c:v>
                </c:pt>
                <c:pt idx="938" formatCode="#,##0">
                  <c:v>228176</c:v>
                </c:pt>
                <c:pt idx="939" formatCode="#,##0">
                  <c:v>228406</c:v>
                </c:pt>
                <c:pt idx="940" formatCode="#,##0">
                  <c:v>228578</c:v>
                </c:pt>
                <c:pt idx="941" formatCode="#,##0">
                  <c:v>228777</c:v>
                </c:pt>
                <c:pt idx="942" formatCode="#,##0">
                  <c:v>228942</c:v>
                </c:pt>
                <c:pt idx="943" formatCode="#,##0">
                  <c:v>229103</c:v>
                </c:pt>
                <c:pt idx="944" formatCode="#,##0">
                  <c:v>229208</c:v>
                </c:pt>
                <c:pt idx="945" formatCode="#,##0">
                  <c:v>229343</c:v>
                </c:pt>
                <c:pt idx="946" formatCode="#,##0">
                  <c:v>229474</c:v>
                </c:pt>
                <c:pt idx="947" formatCode="#,##0">
                  <c:v>229627</c:v>
                </c:pt>
                <c:pt idx="948" formatCode="#,##0">
                  <c:v>229825</c:v>
                </c:pt>
                <c:pt idx="949" formatCode="#,##0">
                  <c:v>230060</c:v>
                </c:pt>
                <c:pt idx="950" formatCode="#,##0">
                  <c:v>230352</c:v>
                </c:pt>
                <c:pt idx="951" formatCode="#,##0">
                  <c:v>230514</c:v>
                </c:pt>
                <c:pt idx="952" formatCode="#,##0">
                  <c:v>230685</c:v>
                </c:pt>
                <c:pt idx="953" formatCode="#,##0">
                  <c:v>230845</c:v>
                </c:pt>
                <c:pt idx="954" formatCode="#,##0">
                  <c:v>230983</c:v>
                </c:pt>
                <c:pt idx="955" formatCode="#,##0">
                  <c:v>231189</c:v>
                </c:pt>
                <c:pt idx="956" formatCode="#,##0">
                  <c:v>231437</c:v>
                </c:pt>
                <c:pt idx="957" formatCode="#,##0">
                  <c:v>231690</c:v>
                </c:pt>
                <c:pt idx="958" formatCode="#,##0">
                  <c:v>231811</c:v>
                </c:pt>
                <c:pt idx="959" formatCode="#,##0">
                  <c:v>231956</c:v>
                </c:pt>
                <c:pt idx="960" formatCode="#,##0">
                  <c:v>232086</c:v>
                </c:pt>
                <c:pt idx="961" formatCode="#,##0">
                  <c:v>232217</c:v>
                </c:pt>
                <c:pt idx="962" formatCode="#,##0">
                  <c:v>232371</c:v>
                </c:pt>
                <c:pt idx="963" formatCode="#,##0">
                  <c:v>232546</c:v>
                </c:pt>
                <c:pt idx="964" formatCode="#,##0">
                  <c:v>232664</c:v>
                </c:pt>
                <c:pt idx="965" formatCode="#,##0">
                  <c:v>232801</c:v>
                </c:pt>
                <c:pt idx="966" formatCode="#,##0">
                  <c:v>232959</c:v>
                </c:pt>
                <c:pt idx="967" formatCode="#,##0">
                  <c:v>233102</c:v>
                </c:pt>
                <c:pt idx="968" formatCode="#,##0">
                  <c:v>233252</c:v>
                </c:pt>
                <c:pt idx="969" formatCode="#,##0">
                  <c:v>233379</c:v>
                </c:pt>
                <c:pt idx="970" formatCode="#,##0">
                  <c:v>233521</c:v>
                </c:pt>
                <c:pt idx="971" formatCode="#,##0">
                  <c:v>233670</c:v>
                </c:pt>
                <c:pt idx="972" formatCode="#,##0">
                  <c:v>233787</c:v>
                </c:pt>
                <c:pt idx="973" formatCode="#,##0">
                  <c:v>233944</c:v>
                </c:pt>
                <c:pt idx="974" formatCode="#,##0">
                  <c:v>234137</c:v>
                </c:pt>
                <c:pt idx="975" formatCode="#,##0">
                  <c:v>234359</c:v>
                </c:pt>
                <c:pt idx="976" formatCode="#,##0">
                  <c:v>234531</c:v>
                </c:pt>
                <c:pt idx="977" formatCode="#,##0">
                  <c:v>234761</c:v>
                </c:pt>
                <c:pt idx="978" formatCode="#,##0">
                  <c:v>234923</c:v>
                </c:pt>
                <c:pt idx="979" formatCode="#,##0">
                  <c:v>235046</c:v>
                </c:pt>
                <c:pt idx="980" formatCode="#,##0">
                  <c:v>235206</c:v>
                </c:pt>
                <c:pt idx="981" formatCode="#,##0">
                  <c:v>235378</c:v>
                </c:pt>
                <c:pt idx="982" formatCode="#,##0">
                  <c:v>235559</c:v>
                </c:pt>
                <c:pt idx="983" formatCode="#,##0">
                  <c:v>235745</c:v>
                </c:pt>
                <c:pt idx="984" formatCode="#,##0">
                  <c:v>235930</c:v>
                </c:pt>
                <c:pt idx="985" formatCode="#,##0">
                  <c:v>236103</c:v>
                </c:pt>
                <c:pt idx="986" formatCode="#,##0">
                  <c:v>236238</c:v>
                </c:pt>
                <c:pt idx="987" formatCode="#,##0">
                  <c:v>236389</c:v>
                </c:pt>
                <c:pt idx="988" formatCode="#,##0">
                  <c:v>236537</c:v>
                </c:pt>
                <c:pt idx="989" formatCode="#,##0">
                  <c:v>236689</c:v>
                </c:pt>
                <c:pt idx="990" formatCode="#,##0">
                  <c:v>236831</c:v>
                </c:pt>
                <c:pt idx="991" formatCode="#,##0">
                  <c:v>236976</c:v>
                </c:pt>
                <c:pt idx="992" formatCode="#,##0">
                  <c:v>237114</c:v>
                </c:pt>
                <c:pt idx="993" formatCode="#,##0">
                  <c:v>237219</c:v>
                </c:pt>
                <c:pt idx="994" formatCode="#,##0">
                  <c:v>237338</c:v>
                </c:pt>
                <c:pt idx="995" formatCode="#,##0">
                  <c:v>237529</c:v>
                </c:pt>
                <c:pt idx="996" formatCode="#,##0">
                  <c:v>237699</c:v>
                </c:pt>
                <c:pt idx="997" formatCode="#,##0">
                  <c:v>237838</c:v>
                </c:pt>
                <c:pt idx="998" formatCode="#,##0">
                  <c:v>238037</c:v>
                </c:pt>
                <c:pt idx="999" formatCode="#,##0">
                  <c:v>238223</c:v>
                </c:pt>
                <c:pt idx="1000" formatCode="#,##0">
                  <c:v>238373</c:v>
                </c:pt>
                <c:pt idx="1001" formatCode="#,##0">
                  <c:v>238590</c:v>
                </c:pt>
                <c:pt idx="1002" formatCode="#,##0">
                  <c:v>238790</c:v>
                </c:pt>
                <c:pt idx="1003" formatCode="#,##0">
                  <c:v>238985</c:v>
                </c:pt>
                <c:pt idx="1004" formatCode="#,##0">
                  <c:v>239198</c:v>
                </c:pt>
                <c:pt idx="1005" formatCode="#,##0">
                  <c:v>239402</c:v>
                </c:pt>
                <c:pt idx="1006" formatCode="#,##0">
                  <c:v>239540</c:v>
                </c:pt>
                <c:pt idx="1007" formatCode="#,##0">
                  <c:v>239648</c:v>
                </c:pt>
                <c:pt idx="1008" formatCode="#,##0">
                  <c:v>239822</c:v>
                </c:pt>
                <c:pt idx="1009" formatCode="#,##0">
                  <c:v>239982</c:v>
                </c:pt>
                <c:pt idx="1010" formatCode="#,##0">
                  <c:v>240145</c:v>
                </c:pt>
                <c:pt idx="1011" formatCode="#,##0">
                  <c:v>240313</c:v>
                </c:pt>
                <c:pt idx="1012" formatCode="#,##0">
                  <c:v>240480</c:v>
                </c:pt>
                <c:pt idx="1013" formatCode="#,##0">
                  <c:v>240635</c:v>
                </c:pt>
                <c:pt idx="1014" formatCode="#,##0">
                  <c:v>240738</c:v>
                </c:pt>
                <c:pt idx="1015" formatCode="#,##0">
                  <c:v>240949</c:v>
                </c:pt>
                <c:pt idx="1016" formatCode="#,##0">
                  <c:v>241137</c:v>
                </c:pt>
                <c:pt idx="1017" formatCode="#,##0">
                  <c:v>241399</c:v>
                </c:pt>
                <c:pt idx="1018" formatCode="#,##0">
                  <c:v>241587</c:v>
                </c:pt>
                <c:pt idx="1019" formatCode="#,##0">
                  <c:v>241773</c:v>
                </c:pt>
                <c:pt idx="1020" formatCode="#,##0">
                  <c:v>241918</c:v>
                </c:pt>
                <c:pt idx="1021" formatCode="#,##0">
                  <c:v>242045</c:v>
                </c:pt>
                <c:pt idx="1022" formatCode="#,##0">
                  <c:v>242242</c:v>
                </c:pt>
                <c:pt idx="1023" formatCode="#,##0">
                  <c:v>242436</c:v>
                </c:pt>
                <c:pt idx="1024" formatCode="#,##0">
                  <c:v>242615</c:v>
                </c:pt>
                <c:pt idx="1025" formatCode="#,##0">
                  <c:v>242830</c:v>
                </c:pt>
                <c:pt idx="1026" formatCode="#,##0">
                  <c:v>243028</c:v>
                </c:pt>
                <c:pt idx="1027" formatCode="#,##0">
                  <c:v>243208</c:v>
                </c:pt>
                <c:pt idx="1028" formatCode="#,##0">
                  <c:v>243347</c:v>
                </c:pt>
                <c:pt idx="1029" formatCode="#,##0">
                  <c:v>243467</c:v>
                </c:pt>
                <c:pt idx="1030" formatCode="#,##0">
                  <c:v>243653</c:v>
                </c:pt>
                <c:pt idx="1031" formatCode="#,##0">
                  <c:v>243807</c:v>
                </c:pt>
                <c:pt idx="1032" formatCode="#,##0">
                  <c:v>243976</c:v>
                </c:pt>
                <c:pt idx="1033" formatCode="#,##0">
                  <c:v>244117</c:v>
                </c:pt>
                <c:pt idx="1034" formatCode="#,##0">
                  <c:v>244239</c:v>
                </c:pt>
                <c:pt idx="1035" formatCode="#,##0">
                  <c:v>244333</c:v>
                </c:pt>
                <c:pt idx="1036" formatCode="#,##0">
                  <c:v>244495</c:v>
                </c:pt>
                <c:pt idx="1037" formatCode="#,##0">
                  <c:v>244660</c:v>
                </c:pt>
                <c:pt idx="1038" formatCode="#,##0">
                  <c:v>244837</c:v>
                </c:pt>
                <c:pt idx="1039" formatCode="#,##0">
                  <c:v>244986</c:v>
                </c:pt>
                <c:pt idx="1040" formatCode="#,##0">
                  <c:v>245148</c:v>
                </c:pt>
                <c:pt idx="1041" formatCode="#,##0">
                  <c:v>245305</c:v>
                </c:pt>
                <c:pt idx="1042" formatCode="#,##0">
                  <c:v>245414</c:v>
                </c:pt>
                <c:pt idx="1043" formatCode="#,##0">
                  <c:v>245577</c:v>
                </c:pt>
                <c:pt idx="1044" formatCode="#,##0">
                  <c:v>245739</c:v>
                </c:pt>
                <c:pt idx="1045" formatCode="#,##0">
                  <c:v>245891</c:v>
                </c:pt>
                <c:pt idx="1046" formatCode="#,##0">
                  <c:v>246079</c:v>
                </c:pt>
                <c:pt idx="1047" formatCode="#,##0">
                  <c:v>246260</c:v>
                </c:pt>
                <c:pt idx="1048" formatCode="#,##0">
                  <c:v>246374</c:v>
                </c:pt>
                <c:pt idx="1049" formatCode="#,##0">
                  <c:v>246466</c:v>
                </c:pt>
                <c:pt idx="1050" formatCode="#,##0">
                  <c:v>246627</c:v>
                </c:pt>
                <c:pt idx="1051" formatCode="#,##0">
                  <c:v>246791</c:v>
                </c:pt>
                <c:pt idx="1052" formatCode="#,##0">
                  <c:v>246938</c:v>
                </c:pt>
                <c:pt idx="1053" formatCode="#,##0">
                  <c:v>247072</c:v>
                </c:pt>
                <c:pt idx="1054" formatCode="#,##0">
                  <c:v>247226</c:v>
                </c:pt>
                <c:pt idx="1055" formatCode="#,##0">
                  <c:v>247392</c:v>
                </c:pt>
                <c:pt idx="1056" formatCode="#,##0">
                  <c:v>247508</c:v>
                </c:pt>
                <c:pt idx="1057" formatCode="#,##0">
                  <c:v>247686</c:v>
                </c:pt>
                <c:pt idx="1058" formatCode="#,##0">
                  <c:v>247836</c:v>
                </c:pt>
                <c:pt idx="1059" formatCode="#,##0">
                  <c:v>248005</c:v>
                </c:pt>
                <c:pt idx="1060" formatCode="#,##0">
                  <c:v>248164</c:v>
                </c:pt>
                <c:pt idx="1061" formatCode="#,##0">
                  <c:v>248317</c:v>
                </c:pt>
                <c:pt idx="1062" formatCode="#,##0">
                  <c:v>248425</c:v>
                </c:pt>
                <c:pt idx="1063" formatCode="#,##0">
                  <c:v>248558</c:v>
                </c:pt>
                <c:pt idx="1064" formatCode="#,##0">
                  <c:v>248729</c:v>
                </c:pt>
                <c:pt idx="1065" formatCode="#,##0">
                  <c:v>248878</c:v>
                </c:pt>
                <c:pt idx="1066" formatCode="#,##0">
                  <c:v>249028</c:v>
                </c:pt>
                <c:pt idx="1067" formatCode="#,##0">
                  <c:v>249206</c:v>
                </c:pt>
                <c:pt idx="1068" formatCode="#,##0">
                  <c:v>249397</c:v>
                </c:pt>
                <c:pt idx="1069" formatCode="#,##0">
                  <c:v>249552</c:v>
                </c:pt>
                <c:pt idx="1070" formatCode="#,##0">
                  <c:v>249665</c:v>
                </c:pt>
                <c:pt idx="1071" formatCode="#,##0">
                  <c:v>249830</c:v>
                </c:pt>
                <c:pt idx="1072" formatCode="#,##0">
                  <c:v>250014</c:v>
                </c:pt>
                <c:pt idx="1073" formatCode="#,##0">
                  <c:v>250175</c:v>
                </c:pt>
                <c:pt idx="1074" formatCode="#,##0">
                  <c:v>250354</c:v>
                </c:pt>
                <c:pt idx="1075" formatCode="#,##0">
                  <c:v>250522</c:v>
                </c:pt>
                <c:pt idx="1076" formatCode="#,##0">
                  <c:v>250636</c:v>
                </c:pt>
                <c:pt idx="1077" formatCode="#,##0">
                  <c:v>250768</c:v>
                </c:pt>
                <c:pt idx="1078" formatCode="#,##0">
                  <c:v>250975</c:v>
                </c:pt>
                <c:pt idx="1079" formatCode="#,##0">
                  <c:v>251169</c:v>
                </c:pt>
                <c:pt idx="1080" formatCode="#,##0">
                  <c:v>251350</c:v>
                </c:pt>
                <c:pt idx="1081" formatCode="#,##0">
                  <c:v>251563</c:v>
                </c:pt>
                <c:pt idx="1082" formatCode="#,##0">
                  <c:v>251778</c:v>
                </c:pt>
                <c:pt idx="1083" formatCode="#,##0">
                  <c:v>251925</c:v>
                </c:pt>
                <c:pt idx="1084" formatCode="#,##0">
                  <c:v>252070</c:v>
                </c:pt>
                <c:pt idx="1085" formatCode="#,##0">
                  <c:v>252314</c:v>
                </c:pt>
                <c:pt idx="1086" formatCode="#,##0">
                  <c:v>252556</c:v>
                </c:pt>
                <c:pt idx="1087" formatCode="#,##0">
                  <c:v>252743</c:v>
                </c:pt>
                <c:pt idx="1088" formatCode="#,##0">
                  <c:v>252926</c:v>
                </c:pt>
                <c:pt idx="1089" formatCode="#,##0">
                  <c:v>253124</c:v>
                </c:pt>
                <c:pt idx="1090" formatCode="#,##0">
                  <c:v>253294</c:v>
                </c:pt>
                <c:pt idx="1091" formatCode="#,##0">
                  <c:v>253408</c:v>
                </c:pt>
                <c:pt idx="1092" formatCode="#,##0">
                  <c:v>253527</c:v>
                </c:pt>
                <c:pt idx="1093" formatCode="#,##0">
                  <c:v>253709</c:v>
                </c:pt>
                <c:pt idx="1094" formatCode="#,##0">
                  <c:v>253927</c:v>
                </c:pt>
                <c:pt idx="1095" formatCode="#,##0">
                  <c:v>254127</c:v>
                </c:pt>
                <c:pt idx="1096" formatCode="#,##0">
                  <c:v>254365</c:v>
                </c:pt>
                <c:pt idx="1097" formatCode="#,##0">
                  <c:v>254662</c:v>
                </c:pt>
                <c:pt idx="1098" formatCode="#,##0">
                  <c:v>254767</c:v>
                </c:pt>
                <c:pt idx="1099" formatCode="#,##0">
                  <c:v>254982</c:v>
                </c:pt>
                <c:pt idx="1100" formatCode="#,##0">
                  <c:v>255141</c:v>
                </c:pt>
                <c:pt idx="1101" formatCode="#,##0">
                  <c:v>255305</c:v>
                </c:pt>
                <c:pt idx="1102" formatCode="#,##0">
                  <c:v>255473</c:v>
                </c:pt>
                <c:pt idx="1103" formatCode="#,##0">
                  <c:v>255636</c:v>
                </c:pt>
                <c:pt idx="1104" formatCode="#,##0">
                  <c:v>255793</c:v>
                </c:pt>
                <c:pt idx="1105" formatCode="#,##0">
                  <c:v>255909</c:v>
                </c:pt>
                <c:pt idx="1106" formatCode="#,##0">
                  <c:v>256095</c:v>
                </c:pt>
                <c:pt idx="1107" formatCode="#,##0">
                  <c:v>256311</c:v>
                </c:pt>
                <c:pt idx="1108" formatCode="#,##0">
                  <c:v>256489</c:v>
                </c:pt>
                <c:pt idx="1109" formatCode="#,##0">
                  <c:v>256693</c:v>
                </c:pt>
                <c:pt idx="1110" formatCode="#,##0">
                  <c:v>256871</c:v>
                </c:pt>
                <c:pt idx="1111" formatCode="#,##0">
                  <c:v>257001</c:v>
                </c:pt>
                <c:pt idx="1112" formatCode="#,##0">
                  <c:v>257093</c:v>
                </c:pt>
                <c:pt idx="1113" formatCode="#,##0">
                  <c:v>257309</c:v>
                </c:pt>
                <c:pt idx="1114" formatCode="#,##0">
                  <c:v>257500</c:v>
                </c:pt>
                <c:pt idx="1115" formatCode="#,##0">
                  <c:v>257727</c:v>
                </c:pt>
                <c:pt idx="1116" formatCode="#,##0">
                  <c:v>258039</c:v>
                </c:pt>
                <c:pt idx="1117" formatCode="#,##0">
                  <c:v>258636</c:v>
                </c:pt>
                <c:pt idx="1118" formatCode="#,##0">
                  <c:v>259415</c:v>
                </c:pt>
                <c:pt idx="1119" formatCode="#,##0">
                  <c:v>259923</c:v>
                </c:pt>
                <c:pt idx="1120" formatCode="#,##0">
                  <c:v>260370</c:v>
                </c:pt>
                <c:pt idx="1121" formatCode="#,##0">
                  <c:v>260765</c:v>
                </c:pt>
                <c:pt idx="1122" formatCode="#,##0">
                  <c:v>261198</c:v>
                </c:pt>
                <c:pt idx="1123" formatCode="#,##0">
                  <c:v>261712</c:v>
                </c:pt>
                <c:pt idx="1124" formatCode="#,##0">
                  <c:v>262437</c:v>
                </c:pt>
                <c:pt idx="1125" formatCode="#,##0">
                  <c:v>264444</c:v>
                </c:pt>
                <c:pt idx="1126" formatCode="#,##0">
                  <c:v>265353</c:v>
                </c:pt>
                <c:pt idx="1127" formatCode="#,##0">
                  <c:v>266280</c:v>
                </c:pt>
                <c:pt idx="1128" formatCode="#,##0">
                  <c:v>266689</c:v>
                </c:pt>
                <c:pt idx="1129" formatCode="#,##0">
                  <c:v>267094</c:v>
                </c:pt>
                <c:pt idx="1130" formatCode="#,##0">
                  <c:v>267598</c:v>
                </c:pt>
                <c:pt idx="1131" formatCode="#,##0">
                  <c:v>268203</c:v>
                </c:pt>
                <c:pt idx="1132" formatCode="#,##0">
                  <c:v>269405</c:v>
                </c:pt>
                <c:pt idx="1133" formatCode="#,##0">
                  <c:v>270135</c:v>
                </c:pt>
                <c:pt idx="1134" formatCode="#,##0">
                  <c:v>270587</c:v>
                </c:pt>
                <c:pt idx="1135" formatCode="#,##0">
                  <c:v>270974</c:v>
                </c:pt>
                <c:pt idx="1136" formatCode="#,##0">
                  <c:v>271472</c:v>
                </c:pt>
                <c:pt idx="1137" formatCode="#,##0">
                  <c:v>272000</c:v>
                </c:pt>
                <c:pt idx="1138" formatCode="#,##0">
                  <c:v>272616</c:v>
                </c:pt>
                <c:pt idx="1139" formatCode="#,##0">
                  <c:v>273614</c:v>
                </c:pt>
                <c:pt idx="1140" formatCode="#,##0">
                  <c:v>274150</c:v>
                </c:pt>
                <c:pt idx="1141" formatCode="#,##0">
                  <c:v>274335</c:v>
                </c:pt>
                <c:pt idx="1142" formatCode="#,##0">
                  <c:v>274540</c:v>
                </c:pt>
                <c:pt idx="1143" formatCode="#,##0">
                  <c:v>274712</c:v>
                </c:pt>
                <c:pt idx="1144" formatCode="#,##0">
                  <c:v>274882</c:v>
                </c:pt>
                <c:pt idx="1145" formatCode="#,##0">
                  <c:v>275071</c:v>
                </c:pt>
                <c:pt idx="1146" formatCode="#,##0">
                  <c:v>275210</c:v>
                </c:pt>
                <c:pt idx="1147" formatCode="#,##0">
                  <c:v>275333</c:v>
                </c:pt>
                <c:pt idx="1148" formatCode="#,##0">
                  <c:v>275504</c:v>
                </c:pt>
                <c:pt idx="1149" formatCode="#,##0">
                  <c:v>275700</c:v>
                </c:pt>
                <c:pt idx="1150" formatCode="#,##0">
                  <c:v>275879</c:v>
                </c:pt>
                <c:pt idx="1151" formatCode="#,##0">
                  <c:v>276041</c:v>
                </c:pt>
                <c:pt idx="1152" formatCode="#,##0">
                  <c:v>276243</c:v>
                </c:pt>
                <c:pt idx="1153" formatCode="#,##0">
                  <c:v>276444</c:v>
                </c:pt>
                <c:pt idx="1154" formatCode="#,##0">
                  <c:v>276553</c:v>
                </c:pt>
                <c:pt idx="1155" formatCode="#,##0">
                  <c:v>276711</c:v>
                </c:pt>
                <c:pt idx="1156" formatCode="#,##0">
                  <c:v>276848</c:v>
                </c:pt>
                <c:pt idx="1157" formatCode="#,##0">
                  <c:v>276977</c:v>
                </c:pt>
                <c:pt idx="1158" formatCode="#,##0">
                  <c:v>277109</c:v>
                </c:pt>
                <c:pt idx="1159" formatCode="#,##0">
                  <c:v>277240</c:v>
                </c:pt>
                <c:pt idx="1160" formatCode="#,##0">
                  <c:v>277394</c:v>
                </c:pt>
                <c:pt idx="1161" formatCode="#,##0">
                  <c:v>277485</c:v>
                </c:pt>
                <c:pt idx="1162" formatCode="#,##0">
                  <c:v>277621</c:v>
                </c:pt>
                <c:pt idx="1163" formatCode="#,##0">
                  <c:v>277785</c:v>
                </c:pt>
                <c:pt idx="1164" formatCode="#,##0">
                  <c:v>277957</c:v>
                </c:pt>
                <c:pt idx="1165" formatCode="#,##0">
                  <c:v>278121</c:v>
                </c:pt>
                <c:pt idx="1166" formatCode="#,##0">
                  <c:v>278305</c:v>
                </c:pt>
                <c:pt idx="1167" formatCode="#,##0">
                  <c:v>278475</c:v>
                </c:pt>
                <c:pt idx="1168" formatCode="#,##0">
                  <c:v>278629</c:v>
                </c:pt>
                <c:pt idx="1169" formatCode="#,##0">
                  <c:v>278811</c:v>
                </c:pt>
                <c:pt idx="1170" formatCode="#,##0">
                  <c:v>278983</c:v>
                </c:pt>
                <c:pt idx="1171" formatCode="#,##0">
                  <c:v>279162</c:v>
                </c:pt>
                <c:pt idx="1172" formatCode="#,##0">
                  <c:v>279281</c:v>
                </c:pt>
                <c:pt idx="1173" formatCode="#,##0">
                  <c:v>279420</c:v>
                </c:pt>
                <c:pt idx="1174" formatCode="#,##0">
                  <c:v>279551</c:v>
                </c:pt>
                <c:pt idx="1175" formatCode="#,##0">
                  <c:v>279636</c:v>
                </c:pt>
                <c:pt idx="1176" formatCode="#,##0">
                  <c:v>279796</c:v>
                </c:pt>
                <c:pt idx="1177" formatCode="#,##0">
                  <c:v>279995</c:v>
                </c:pt>
                <c:pt idx="1178" formatCode="#,##0">
                  <c:v>280178</c:v>
                </c:pt>
                <c:pt idx="1179" formatCode="#,##0">
                  <c:v>280339</c:v>
                </c:pt>
                <c:pt idx="1180" formatCode="#,##0">
                  <c:v>280478</c:v>
                </c:pt>
                <c:pt idx="1181" formatCode="#,##0">
                  <c:v>280592</c:v>
                </c:pt>
                <c:pt idx="1182" formatCode="#,##0">
                  <c:v>280689</c:v>
                </c:pt>
                <c:pt idx="1183" formatCode="#,##0">
                  <c:v>280843</c:v>
                </c:pt>
                <c:pt idx="1184" formatCode="#,##0">
                  <c:v>281018</c:v>
                </c:pt>
                <c:pt idx="1185" formatCode="#,##0">
                  <c:v>281187</c:v>
                </c:pt>
                <c:pt idx="1186" formatCode="#,##0">
                  <c:v>281345</c:v>
                </c:pt>
                <c:pt idx="1187" formatCode="#,##0">
                  <c:v>281528</c:v>
                </c:pt>
                <c:pt idx="1188" formatCode="#,##0">
                  <c:v>281708</c:v>
                </c:pt>
                <c:pt idx="1189" formatCode="#,##0">
                  <c:v>281884</c:v>
                </c:pt>
                <c:pt idx="1190" formatCode="#,##0">
                  <c:v>282033</c:v>
                </c:pt>
                <c:pt idx="1191" formatCode="#,##0">
                  <c:v>282200</c:v>
                </c:pt>
                <c:pt idx="1192" formatCode="#,##0">
                  <c:v>282366</c:v>
                </c:pt>
                <c:pt idx="1193" formatCode="#,##0">
                  <c:v>282527</c:v>
                </c:pt>
                <c:pt idx="1194" formatCode="#,##0">
                  <c:v>282669</c:v>
                </c:pt>
                <c:pt idx="1195" formatCode="#,##0">
                  <c:v>282787</c:v>
                </c:pt>
                <c:pt idx="1196" formatCode="#,##0">
                  <c:v>282876</c:v>
                </c:pt>
                <c:pt idx="1197" formatCode="#,##0">
                  <c:v>282987</c:v>
                </c:pt>
                <c:pt idx="1198" formatCode="#,##0">
                  <c:v>283140</c:v>
                </c:pt>
                <c:pt idx="1199" formatCode="#,##0">
                  <c:v>283320</c:v>
                </c:pt>
                <c:pt idx="1200" formatCode="#,##0">
                  <c:v>283493</c:v>
                </c:pt>
                <c:pt idx="1201" formatCode="#,##0">
                  <c:v>283636</c:v>
                </c:pt>
                <c:pt idx="1202" formatCode="#,##0">
                  <c:v>283698</c:v>
                </c:pt>
                <c:pt idx="1203" formatCode="#,##0">
                  <c:v>283740</c:v>
                </c:pt>
                <c:pt idx="1204" formatCode="#,##0">
                  <c:v>283860</c:v>
                </c:pt>
                <c:pt idx="1205" formatCode="#,##0">
                  <c:v>284066</c:v>
                </c:pt>
                <c:pt idx="1206" formatCode="#,##0">
                  <c:v>284232</c:v>
                </c:pt>
                <c:pt idx="1207" formatCode="#,##0">
                  <c:v>284404</c:v>
                </c:pt>
                <c:pt idx="1208" formatCode="#,##0">
                  <c:v>284584</c:v>
                </c:pt>
                <c:pt idx="1209" formatCode="#,##0">
                  <c:v>284736</c:v>
                </c:pt>
                <c:pt idx="1210" formatCode="#,##0">
                  <c:v>284836</c:v>
                </c:pt>
                <c:pt idx="1211" formatCode="#,##0">
                  <c:v>284979</c:v>
                </c:pt>
                <c:pt idx="1212" formatCode="#,##0">
                  <c:v>285211</c:v>
                </c:pt>
                <c:pt idx="1213" formatCode="#,##0">
                  <c:v>285462</c:v>
                </c:pt>
                <c:pt idx="1214" formatCode="#,##0">
                  <c:v>285650</c:v>
                </c:pt>
                <c:pt idx="1215" formatCode="#,##0">
                  <c:v>285848</c:v>
                </c:pt>
                <c:pt idx="1216" formatCode="#,##0">
                  <c:v>285984</c:v>
                </c:pt>
                <c:pt idx="1217" formatCode="#,##0">
                  <c:v>286113</c:v>
                </c:pt>
                <c:pt idx="1218" formatCode="#,##0">
                  <c:v>286294</c:v>
                </c:pt>
                <c:pt idx="1219" formatCode="#,##0">
                  <c:v>286471</c:v>
                </c:pt>
                <c:pt idx="1220" formatCode="#,##0">
                  <c:v>286641</c:v>
                </c:pt>
                <c:pt idx="1221" formatCode="#,##0">
                  <c:v>286810</c:v>
                </c:pt>
                <c:pt idx="1222" formatCode="#,##0">
                  <c:v>286980</c:v>
                </c:pt>
                <c:pt idx="1223" formatCode="#,##0">
                  <c:v>287138</c:v>
                </c:pt>
                <c:pt idx="1224" formatCode="#,##0">
                  <c:v>287263</c:v>
                </c:pt>
                <c:pt idx="1225" formatCode="#,##0">
                  <c:v>287437</c:v>
                </c:pt>
                <c:pt idx="1226" formatCode="#,##0">
                  <c:v>287708</c:v>
                </c:pt>
                <c:pt idx="1227" formatCode="#,##0">
                  <c:v>287930</c:v>
                </c:pt>
                <c:pt idx="1228" formatCode="#,##0">
                  <c:v>288092</c:v>
                </c:pt>
                <c:pt idx="1229" formatCode="#,##0">
                  <c:v>288300</c:v>
                </c:pt>
                <c:pt idx="1230" formatCode="#,##0">
                  <c:v>288620</c:v>
                </c:pt>
                <c:pt idx="1231" formatCode="#,##0">
                  <c:v>288817</c:v>
                </c:pt>
                <c:pt idx="1232" formatCode="#,##0">
                  <c:v>289087</c:v>
                </c:pt>
                <c:pt idx="1233" formatCode="#,##0">
                  <c:v>289308</c:v>
                </c:pt>
                <c:pt idx="1234" formatCode="#,##0">
                  <c:v>289495</c:v>
                </c:pt>
                <c:pt idx="1235" formatCode="#,##0">
                  <c:v>289698</c:v>
                </c:pt>
                <c:pt idx="1236" formatCode="#,##0">
                  <c:v>289874</c:v>
                </c:pt>
                <c:pt idx="1237" formatCode="#,##0">
                  <c:v>290042</c:v>
                </c:pt>
                <c:pt idx="1238" formatCode="#,##0">
                  <c:v>290154</c:v>
                </c:pt>
                <c:pt idx="1239" formatCode="#,##0">
                  <c:v>290379</c:v>
                </c:pt>
                <c:pt idx="1240" formatCode="#,##0">
                  <c:v>290575</c:v>
                </c:pt>
                <c:pt idx="1241" formatCode="#,##0">
                  <c:v>290794</c:v>
                </c:pt>
                <c:pt idx="1242" formatCode="#,##0">
                  <c:v>290997</c:v>
                </c:pt>
                <c:pt idx="1243" formatCode="#,##0">
                  <c:v>291205</c:v>
                </c:pt>
                <c:pt idx="1244" formatCode="#,##0">
                  <c:v>291420</c:v>
                </c:pt>
                <c:pt idx="1245" formatCode="#,##0">
                  <c:v>291503</c:v>
                </c:pt>
                <c:pt idx="1246" formatCode="#,##0">
                  <c:v>291700</c:v>
                </c:pt>
                <c:pt idx="1247" formatCode="#,##0">
                  <c:v>291901</c:v>
                </c:pt>
                <c:pt idx="1248" formatCode="#,##0">
                  <c:v>292050</c:v>
                </c:pt>
                <c:pt idx="1249" formatCode="#,##0">
                  <c:v>292259</c:v>
                </c:pt>
                <c:pt idx="1250" formatCode="#,##0">
                  <c:v>292445</c:v>
                </c:pt>
                <c:pt idx="1251" formatCode="#,##0">
                  <c:v>292674</c:v>
                </c:pt>
                <c:pt idx="1252" formatCode="#,##0">
                  <c:v>292828</c:v>
                </c:pt>
                <c:pt idx="1253" formatCode="#,##0">
                  <c:v>293040</c:v>
                </c:pt>
                <c:pt idx="1254" formatCode="#,##0">
                  <c:v>293189</c:v>
                </c:pt>
                <c:pt idx="1255" formatCode="#,##0">
                  <c:v>293353</c:v>
                </c:pt>
                <c:pt idx="1256" formatCode="#,##0">
                  <c:v>293517</c:v>
                </c:pt>
                <c:pt idx="1257" formatCode="#,##0">
                  <c:v>293714</c:v>
                </c:pt>
                <c:pt idx="1258" formatCode="#,##0">
                  <c:v>293979</c:v>
                </c:pt>
                <c:pt idx="1259" formatCode="#,##0">
                  <c:v>294170</c:v>
                </c:pt>
                <c:pt idx="1260" formatCode="#,##0">
                  <c:v>294385</c:v>
                </c:pt>
                <c:pt idx="1261" formatCode="#,##0">
                  <c:v>294623</c:v>
                </c:pt>
                <c:pt idx="1262" formatCode="#,##0">
                  <c:v>294869</c:v>
                </c:pt>
                <c:pt idx="1263" formatCode="#,##0">
                  <c:v>295151</c:v>
                </c:pt>
                <c:pt idx="1264" formatCode="#,##0">
                  <c:v>295502</c:v>
                </c:pt>
                <c:pt idx="1265" formatCode="#,##0">
                  <c:v>295844</c:v>
                </c:pt>
                <c:pt idx="1266" formatCode="#,##0">
                  <c:v>295993</c:v>
                </c:pt>
                <c:pt idx="1267" formatCode="#,##0">
                  <c:v>296145</c:v>
                </c:pt>
                <c:pt idx="1268" formatCode="#,##0">
                  <c:v>296329</c:v>
                </c:pt>
                <c:pt idx="1269" formatCode="#,##0">
                  <c:v>296470</c:v>
                </c:pt>
                <c:pt idx="1270" formatCode="#,##0">
                  <c:v>296640</c:v>
                </c:pt>
                <c:pt idx="1271" formatCode="#,##0">
                  <c:v>296851</c:v>
                </c:pt>
                <c:pt idx="1272" formatCode="#,##0">
                  <c:v>297050</c:v>
                </c:pt>
                <c:pt idx="1273" formatCode="#,##0">
                  <c:v>297183</c:v>
                </c:pt>
                <c:pt idx="1274" formatCode="#,##0">
                  <c:v>297380</c:v>
                </c:pt>
                <c:pt idx="1275" formatCode="#,##0">
                  <c:v>297604</c:v>
                </c:pt>
                <c:pt idx="1276" formatCode="#,##0">
                  <c:v>297819</c:v>
                </c:pt>
                <c:pt idx="1277" formatCode="#,##0">
                  <c:v>298006</c:v>
                </c:pt>
                <c:pt idx="1278" formatCode="#,##0">
                  <c:v>298259</c:v>
                </c:pt>
                <c:pt idx="1279" formatCode="#,##0">
                  <c:v>298792</c:v>
                </c:pt>
                <c:pt idx="1280" formatCode="#,##0">
                  <c:v>298946</c:v>
                </c:pt>
                <c:pt idx="1281" formatCode="#,##0">
                  <c:v>299141</c:v>
                </c:pt>
                <c:pt idx="1282" formatCode="#,##0">
                  <c:v>299364</c:v>
                </c:pt>
                <c:pt idx="1283" formatCode="#,##0">
                  <c:v>299551</c:v>
                </c:pt>
                <c:pt idx="1284" formatCode="#,##0">
                  <c:v>299804</c:v>
                </c:pt>
                <c:pt idx="1285" formatCode="#,##0">
                  <c:v>300064</c:v>
                </c:pt>
                <c:pt idx="1286" formatCode="#,##0">
                  <c:v>300286</c:v>
                </c:pt>
                <c:pt idx="1287" formatCode="#,##0">
                  <c:v>300472</c:v>
                </c:pt>
                <c:pt idx="1288" formatCode="#,##0">
                  <c:v>300733</c:v>
                </c:pt>
                <c:pt idx="1289" formatCode="#,##0">
                  <c:v>300973</c:v>
                </c:pt>
                <c:pt idx="1290" formatCode="#,##0">
                  <c:v>301175</c:v>
                </c:pt>
                <c:pt idx="1291" formatCode="#,##0">
                  <c:v>301385</c:v>
                </c:pt>
                <c:pt idx="1292" formatCode="#,##0">
                  <c:v>301596</c:v>
                </c:pt>
                <c:pt idx="1293" formatCode="#,##0">
                  <c:v>301829</c:v>
                </c:pt>
                <c:pt idx="1294" formatCode="#,##0">
                  <c:v>301985</c:v>
                </c:pt>
                <c:pt idx="1295" formatCode="#,##0">
                  <c:v>302209</c:v>
                </c:pt>
                <c:pt idx="1296" formatCode="#,##0">
                  <c:v>302388</c:v>
                </c:pt>
                <c:pt idx="1297" formatCode="#,##0">
                  <c:v>302561</c:v>
                </c:pt>
                <c:pt idx="1298" formatCode="#,##0">
                  <c:v>302764</c:v>
                </c:pt>
                <c:pt idx="1299" formatCode="#,##0">
                  <c:v>303038</c:v>
                </c:pt>
                <c:pt idx="1300" formatCode="#,##0">
                  <c:v>303286</c:v>
                </c:pt>
                <c:pt idx="1301" formatCode="#,##0">
                  <c:v>303414</c:v>
                </c:pt>
                <c:pt idx="1302" formatCode="#,##0">
                  <c:v>303586</c:v>
                </c:pt>
                <c:pt idx="1303" formatCode="#,##0">
                  <c:v>303759</c:v>
                </c:pt>
                <c:pt idx="1304" formatCode="#,##0">
                  <c:v>303916</c:v>
                </c:pt>
                <c:pt idx="1305" formatCode="#,##0">
                  <c:v>304094</c:v>
                </c:pt>
                <c:pt idx="1306" formatCode="#,##0">
                  <c:v>304330</c:v>
                </c:pt>
                <c:pt idx="1307" formatCode="#,##0">
                  <c:v>304644</c:v>
                </c:pt>
                <c:pt idx="1308" formatCode="#,##0">
                  <c:v>304867</c:v>
                </c:pt>
                <c:pt idx="1309" formatCode="#,##0">
                  <c:v>305039</c:v>
                </c:pt>
                <c:pt idx="1310" formatCode="#,##0">
                  <c:v>305199</c:v>
                </c:pt>
                <c:pt idx="1311" formatCode="#,##0">
                  <c:v>305346</c:v>
                </c:pt>
                <c:pt idx="1312" formatCode="#,##0">
                  <c:v>305530</c:v>
                </c:pt>
                <c:pt idx="1313" formatCode="#,##0">
                  <c:v>305759</c:v>
                </c:pt>
                <c:pt idx="1314" formatCode="#,##0">
                  <c:v>305905</c:v>
                </c:pt>
                <c:pt idx="1315" formatCode="#,##0">
                  <c:v>305973</c:v>
                </c:pt>
                <c:pt idx="1316" formatCode="#,##0">
                  <c:v>306116</c:v>
                </c:pt>
                <c:pt idx="1317" formatCode="#,##0">
                  <c:v>306279</c:v>
                </c:pt>
                <c:pt idx="1318" formatCode="#,##0">
                  <c:v>306400</c:v>
                </c:pt>
                <c:pt idx="1319" formatCode="#,##0">
                  <c:v>306564</c:v>
                </c:pt>
                <c:pt idx="1320" formatCode="#,##0">
                  <c:v>306779</c:v>
                </c:pt>
                <c:pt idx="1321" formatCode="#,##0">
                  <c:v>307056</c:v>
                </c:pt>
                <c:pt idx="1322" formatCode="#,##0">
                  <c:v>307170</c:v>
                </c:pt>
                <c:pt idx="1323" formatCode="#,##0">
                  <c:v>307342</c:v>
                </c:pt>
                <c:pt idx="1324" formatCode="#,##0">
                  <c:v>307469</c:v>
                </c:pt>
                <c:pt idx="1325" formatCode="#,##0">
                  <c:v>307608</c:v>
                </c:pt>
                <c:pt idx="1326" formatCode="#,##0">
                  <c:v>307750</c:v>
                </c:pt>
                <c:pt idx="1327" formatCode="#,##0">
                  <c:v>307881</c:v>
                </c:pt>
                <c:pt idx="1328" formatCode="#,##0">
                  <c:v>307989</c:v>
                </c:pt>
                <c:pt idx="1329" formatCode="#,##0">
                  <c:v>308062</c:v>
                </c:pt>
                <c:pt idx="1330" formatCode="#,##0">
                  <c:v>308214</c:v>
                </c:pt>
                <c:pt idx="1331" formatCode="#,##0">
                  <c:v>308355</c:v>
                </c:pt>
                <c:pt idx="1332" formatCode="#,##0">
                  <c:v>308505</c:v>
                </c:pt>
                <c:pt idx="1333" formatCode="#,##0">
                  <c:v>308690</c:v>
                </c:pt>
                <c:pt idx="1334" formatCode="#,##0">
                  <c:v>308925</c:v>
                </c:pt>
                <c:pt idx="1335" formatCode="#,##0">
                  <c:v>309053</c:v>
                </c:pt>
                <c:pt idx="1336" formatCode="#,##0">
                  <c:v>309145</c:v>
                </c:pt>
                <c:pt idx="1337" formatCode="#,##0">
                  <c:v>309325</c:v>
                </c:pt>
                <c:pt idx="1338" formatCode="#,##0">
                  <c:v>309484</c:v>
                </c:pt>
                <c:pt idx="1339" formatCode="#,##0">
                  <c:v>309620</c:v>
                </c:pt>
                <c:pt idx="1340" formatCode="#,##0">
                  <c:v>309773</c:v>
                </c:pt>
                <c:pt idx="1341" formatCode="#,##0">
                  <c:v>309937</c:v>
                </c:pt>
                <c:pt idx="1342" formatCode="#,##0">
                  <c:v>310090</c:v>
                </c:pt>
                <c:pt idx="1343" formatCode="#,##0">
                  <c:v>310197</c:v>
                </c:pt>
                <c:pt idx="1344" formatCode="#,##0">
                  <c:v>310379</c:v>
                </c:pt>
                <c:pt idx="1345" formatCode="#,##0">
                  <c:v>310522</c:v>
                </c:pt>
                <c:pt idx="1346" formatCode="#,##0">
                  <c:v>310666</c:v>
                </c:pt>
                <c:pt idx="1347" formatCode="#,##0">
                  <c:v>310837</c:v>
                </c:pt>
                <c:pt idx="1348" formatCode="#,##0">
                  <c:v>311034</c:v>
                </c:pt>
                <c:pt idx="1349" formatCode="#,##0">
                  <c:v>311158</c:v>
                </c:pt>
                <c:pt idx="1350" formatCode="#,##0">
                  <c:v>311291</c:v>
                </c:pt>
                <c:pt idx="1351" formatCode="#,##0">
                  <c:v>311475</c:v>
                </c:pt>
                <c:pt idx="1352" formatCode="#,##0">
                  <c:v>311693</c:v>
                </c:pt>
                <c:pt idx="1353" formatCode="#,##0">
                  <c:v>311833</c:v>
                </c:pt>
                <c:pt idx="1354" formatCode="#,##0">
                  <c:v>312009</c:v>
                </c:pt>
                <c:pt idx="1355" formatCode="#,##0">
                  <c:v>312178</c:v>
                </c:pt>
                <c:pt idx="1356" formatCode="#,##0">
                  <c:v>312316</c:v>
                </c:pt>
                <c:pt idx="1357" formatCode="#,##0">
                  <c:v>312413</c:v>
                </c:pt>
                <c:pt idx="1358" formatCode="#,##0">
                  <c:v>312507</c:v>
                </c:pt>
                <c:pt idx="1359" formatCode="#,##0">
                  <c:v>312685</c:v>
                </c:pt>
                <c:pt idx="1360" formatCode="#,##0">
                  <c:v>312832</c:v>
                </c:pt>
              </c:numCache>
            </c:numRef>
          </c:val>
          <c:extLst>
            <c:ext xmlns:c16="http://schemas.microsoft.com/office/drawing/2014/chart" uri="{C3380CC4-5D6E-409C-BE32-E72D297353CC}">
              <c16:uniqueId val="{00000005-9F56-463F-A904-3D70CB951EE7}"/>
            </c:ext>
          </c:extLst>
        </c:ser>
        <c:dLbls>
          <c:showLegendKey val="0"/>
          <c:showVal val="0"/>
          <c:showCatName val="0"/>
          <c:showSerName val="0"/>
          <c:showPercent val="0"/>
          <c:showBubbleSize val="0"/>
        </c:dLbls>
        <c:gapWidth val="157"/>
        <c:gapDepth val="121"/>
        <c:shape val="box"/>
        <c:axId val="83535744"/>
        <c:axId val="83537280"/>
        <c:axId val="0"/>
      </c:bar3DChart>
      <c:dateAx>
        <c:axId val="83535744"/>
        <c:scaling>
          <c:orientation val="minMax"/>
        </c:scaling>
        <c:delete val="0"/>
        <c:axPos val="b"/>
        <c:minorGridlines>
          <c:spPr>
            <a:ln>
              <a:noFill/>
            </a:ln>
          </c:spPr>
        </c:minorGridlines>
        <c:numFmt formatCode="mm/dd/yy;@" sourceLinked="0"/>
        <c:majorTickMark val="out"/>
        <c:minorTickMark val="none"/>
        <c:tickLblPos val="nextTo"/>
        <c:spPr>
          <a:noFill/>
          <a:ln>
            <a:noFill/>
          </a:ln>
        </c:spPr>
        <c:txPr>
          <a:bodyPr rot="-2700000"/>
          <a:lstStyle/>
          <a:p>
            <a:pPr>
              <a:defRPr>
                <a:latin typeface="+mj-lt"/>
              </a:defRPr>
            </a:pPr>
            <a:endParaRPr lang="en-US"/>
          </a:p>
        </c:txPr>
        <c:crossAx val="83537280"/>
        <c:crosses val="autoZero"/>
        <c:auto val="0"/>
        <c:lblOffset val="100"/>
        <c:baseTimeUnit val="days"/>
        <c:majorUnit val="2"/>
        <c:majorTimeUnit val="months"/>
        <c:minorUnit val="1"/>
        <c:minorTimeUnit val="months"/>
      </c:dateAx>
      <c:valAx>
        <c:axId val="83537280"/>
        <c:scaling>
          <c:orientation val="minMax"/>
        </c:scaling>
        <c:delete val="0"/>
        <c:axPos val="l"/>
        <c:majorGridlines>
          <c:spPr>
            <a:ln>
              <a:solidFill>
                <a:schemeClr val="bg1"/>
              </a:solidFill>
            </a:ln>
          </c:spPr>
        </c:majorGridlines>
        <c:numFmt formatCode="#,##0" sourceLinked="0"/>
        <c:majorTickMark val="out"/>
        <c:minorTickMark val="none"/>
        <c:tickLblPos val="nextTo"/>
        <c:txPr>
          <a:bodyPr/>
          <a:lstStyle/>
          <a:p>
            <a:pPr>
              <a:defRPr b="0">
                <a:latin typeface="+mj-lt"/>
              </a:defRPr>
            </a:pPr>
            <a:endParaRPr lang="en-US"/>
          </a:p>
        </c:txPr>
        <c:crossAx val="83535744"/>
        <c:crosses val="autoZero"/>
        <c:crossBetween val="between"/>
      </c:valAx>
      <c:spPr>
        <a:noFill/>
      </c:spPr>
    </c:plotArea>
    <c:legend>
      <c:legendPos val="b"/>
      <c:layout>
        <c:manualLayout>
          <c:xMode val="edge"/>
          <c:yMode val="edge"/>
          <c:x val="0.43087328929411434"/>
          <c:y val="0.90655921159982555"/>
          <c:w val="0.12333756416506687"/>
          <c:h val="5.4026029389638394E-2"/>
        </c:manualLayout>
      </c:layout>
      <c:overlay val="0"/>
    </c:legend>
    <c:plotVisOnly val="1"/>
    <c:dispBlanksAs val="gap"/>
    <c:showDLblsOverMax val="0"/>
  </c:chart>
  <c:spPr>
    <a:noFill/>
    <a:ln w="12700">
      <a:noFill/>
    </a:ln>
    <a:effec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0.03621</cdr:x>
      <cdr:y>0.44931</cdr:y>
    </cdr:from>
    <cdr:to>
      <cdr:x>0.18376</cdr:x>
      <cdr:y>0.58444</cdr:y>
    </cdr:to>
    <cdr:sp macro="" textlink="">
      <cdr:nvSpPr>
        <cdr:cNvPr id="2" name="TextBox 1"/>
        <cdr:cNvSpPr txBox="1"/>
      </cdr:nvSpPr>
      <cdr:spPr>
        <a:xfrm xmlns:a="http://schemas.openxmlformats.org/drawingml/2006/main">
          <a:off x="307975" y="2054225"/>
          <a:ext cx="1254801" cy="617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b="1" dirty="0">
              <a:latin typeface="Cambria" pitchFamily="18" charset="0"/>
            </a:rPr>
            <a:t>Official</a:t>
          </a:r>
        </a:p>
        <a:p xmlns:a="http://schemas.openxmlformats.org/drawingml/2006/main">
          <a:pPr algn="ctr"/>
          <a:r>
            <a:rPr lang="en-US" sz="800" b="1" dirty="0">
              <a:latin typeface="Cambria" pitchFamily="18" charset="0"/>
            </a:rPr>
            <a:t>Launch</a:t>
          </a:r>
        </a:p>
      </cdr:txBody>
    </cdr:sp>
  </cdr:relSizeAnchor>
  <cdr:relSizeAnchor xmlns:cdr="http://schemas.openxmlformats.org/drawingml/2006/chartDrawing">
    <cdr:from>
      <cdr:x>0.08998</cdr:x>
      <cdr:y>0.56597</cdr:y>
    </cdr:from>
    <cdr:to>
      <cdr:x>0.10015</cdr:x>
      <cdr:y>0.6771</cdr:y>
    </cdr:to>
    <cdr:sp macro="" textlink="">
      <cdr:nvSpPr>
        <cdr:cNvPr id="3" name="Down Arrow 2"/>
        <cdr:cNvSpPr/>
      </cdr:nvSpPr>
      <cdr:spPr>
        <a:xfrm xmlns:a="http://schemas.openxmlformats.org/drawingml/2006/main">
          <a:off x="765175" y="2587625"/>
          <a:ext cx="86488" cy="508086"/>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t>6/19/2017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t>6/19/2017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23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576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79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978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8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192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ight Yellow Graphic">
    <p:spTree>
      <p:nvGrpSpPr>
        <p:cNvPr id="1" name=""/>
        <p:cNvGrpSpPr/>
        <p:nvPr/>
      </p:nvGrpSpPr>
      <p:grpSpPr>
        <a:xfrm>
          <a:off x="0" y="0"/>
          <a:ext cx="0" cy="0"/>
          <a:chOff x="0" y="0"/>
          <a:chExt cx="0" cy="0"/>
        </a:xfrm>
      </p:grpSpPr>
      <p:sp>
        <p:nvSpPr>
          <p:cNvPr id="17" name="Flowchart: Manual Input 8"/>
          <p:cNvSpPr/>
          <p:nvPr userDrawn="1"/>
        </p:nvSpPr>
        <p:spPr>
          <a:xfrm>
            <a:off x="6822035" y="0"/>
            <a:ext cx="2321965" cy="69000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D6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83740" y="-10510"/>
            <a:ext cx="1987291" cy="6879020"/>
          </a:xfrm>
          <a:prstGeom prst="line">
            <a:avLst/>
          </a:prstGeom>
          <a:noFill/>
          <a:ln w="6350" cap="flat" cmpd="sng" algn="ctr">
            <a:solidFill>
              <a:srgbClr val="FF6C2C"/>
            </a:solidFill>
            <a:prstDash val="solid"/>
            <a:miter lim="800000"/>
          </a:ln>
          <a:effectLst/>
        </p:spPr>
      </p:cxnSp>
      <p:cxnSp>
        <p:nvCxnSpPr>
          <p:cNvPr id="19" name="Straight Connector 18"/>
          <p:cNvCxnSpPr/>
          <p:nvPr userDrawn="1"/>
        </p:nvCxnSpPr>
        <p:spPr>
          <a:xfrm>
            <a:off x="3814534" y="2022631"/>
            <a:ext cx="515022" cy="0"/>
          </a:xfrm>
          <a:prstGeom prst="line">
            <a:avLst/>
          </a:prstGeom>
          <a:noFill/>
          <a:ln w="85725" cap="flat" cmpd="sng" algn="ctr">
            <a:solidFill>
              <a:srgbClr val="008BCE"/>
            </a:solidFill>
            <a:prstDash val="solid"/>
            <a:miter lim="800000"/>
          </a:ln>
          <a:effectLst/>
        </p:spPr>
      </p:cxnSp>
      <p:sp>
        <p:nvSpPr>
          <p:cNvPr id="21" name="Picture Placeholder 20"/>
          <p:cNvSpPr>
            <a:spLocks noGrp="1"/>
          </p:cNvSpPr>
          <p:nvPr>
            <p:ph type="pic" sz="quarter" idx="10"/>
          </p:nvPr>
        </p:nvSpPr>
        <p:spPr>
          <a:xfrm>
            <a:off x="0" y="0"/>
            <a:ext cx="3263900" cy="6858000"/>
          </a:xfrm>
        </p:spPr>
        <p:txBody>
          <a:bodyPr/>
          <a:lstStyle/>
          <a:p>
            <a:r>
              <a:rPr lang="en-US"/>
              <a:t>Click icon to add picture</a:t>
            </a:r>
            <a:endParaRPr lang="en-US" dirty="0"/>
          </a:p>
        </p:txBody>
      </p:sp>
      <p:sp>
        <p:nvSpPr>
          <p:cNvPr id="25" name="Text Placeholder 24"/>
          <p:cNvSpPr>
            <a:spLocks noGrp="1"/>
          </p:cNvSpPr>
          <p:nvPr>
            <p:ph type="body" sz="quarter" idx="12" hasCustomPrompt="1"/>
          </p:nvPr>
        </p:nvSpPr>
        <p:spPr>
          <a:xfrm>
            <a:off x="3695700" y="2298700"/>
            <a:ext cx="3746500" cy="1993900"/>
          </a:xfrm>
        </p:spPr>
        <p:txBody>
          <a:bodyPr>
            <a:noAutofit/>
          </a:bodyPr>
          <a:lstStyle>
            <a:lvl1pPr>
              <a:defRPr sz="1800">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dolore</a:t>
            </a:r>
            <a:r>
              <a:rPr lang="en-US" dirty="0"/>
              <a:t> </a:t>
            </a:r>
            <a:r>
              <a:rPr lang="en-US" dirty="0" err="1"/>
              <a:t>eu</a:t>
            </a:r>
            <a:endParaRPr lang="en-US" dirty="0"/>
          </a:p>
        </p:txBody>
      </p:sp>
      <p:sp>
        <p:nvSpPr>
          <p:cNvPr id="26" name="Text Placeholder 24"/>
          <p:cNvSpPr>
            <a:spLocks noGrp="1"/>
          </p:cNvSpPr>
          <p:nvPr>
            <p:ph type="body" sz="quarter" idx="13" hasCustomPrompt="1"/>
          </p:nvPr>
        </p:nvSpPr>
        <p:spPr>
          <a:xfrm>
            <a:off x="3683000" y="4498975"/>
            <a:ext cx="2197100" cy="368300"/>
          </a:xfrm>
        </p:spPr>
        <p:txBody>
          <a:bodyPr>
            <a:noAutofit/>
          </a:bodyPr>
          <a:lstStyle>
            <a:lvl1pPr>
              <a:defRPr sz="2100" b="1" baseline="0">
                <a:latin typeface="Neutra Text TF" panose="02000000000000000000" pitchFamily="50" charset="0"/>
              </a:defRPr>
            </a:lvl1pPr>
          </a:lstStyle>
          <a:p>
            <a:pPr lvl="0"/>
            <a:r>
              <a:rPr lang="en-US" dirty="0"/>
              <a:t>BENEFIT LINE</a:t>
            </a:r>
          </a:p>
        </p:txBody>
      </p:sp>
      <p:grpSp>
        <p:nvGrpSpPr>
          <p:cNvPr id="10" name="Group 9"/>
          <p:cNvGrpSpPr/>
          <p:nvPr userDrawn="1"/>
        </p:nvGrpSpPr>
        <p:grpSpPr>
          <a:xfrm>
            <a:off x="0" y="6050172"/>
            <a:ext cx="9144000" cy="550325"/>
            <a:chOff x="0" y="6050172"/>
            <a:chExt cx="9144000" cy="550325"/>
          </a:xfrm>
        </p:grpSpPr>
        <p:cxnSp>
          <p:nvCxnSpPr>
            <p:cNvPr id="11" name="Straight Connector 10"/>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7" name="Text Placeholder 24"/>
          <p:cNvSpPr>
            <a:spLocks noGrp="1"/>
          </p:cNvSpPr>
          <p:nvPr>
            <p:ph type="body" sz="quarter" idx="14" hasCustomPrompt="1"/>
          </p:nvPr>
        </p:nvSpPr>
        <p:spPr>
          <a:xfrm>
            <a:off x="3721100" y="5064760"/>
            <a:ext cx="2946400" cy="1378712"/>
          </a:xfrm>
          <a:solidFill>
            <a:schemeClr val="bg1"/>
          </a:solidFill>
        </p:spPr>
        <p:txBody>
          <a:bodyPr>
            <a:no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baseline="0">
                <a:latin typeface="Calibri" panose="020F0502020204030204" pitchFamily="34" charset="0"/>
              </a:defRPr>
            </a:lvl1pPr>
          </a:lstStyle>
          <a:p>
            <a:pPr lvl="0"/>
            <a:r>
              <a:rPr lang="en-US" dirty="0"/>
              <a:t>Bulleted item</a:t>
            </a:r>
          </a:p>
          <a:p>
            <a:pPr lvl="0"/>
            <a:r>
              <a:rPr lang="en-US" dirty="0"/>
              <a:t>Bulleted item</a:t>
            </a:r>
          </a:p>
          <a:p>
            <a:pPr lvl="0"/>
            <a:r>
              <a:rPr lang="en-US" dirty="0"/>
              <a:t>Bulleted item</a:t>
            </a:r>
          </a:p>
          <a:p>
            <a:pPr lvl="0"/>
            <a:r>
              <a:rPr lang="en-US" dirty="0"/>
              <a:t>Bulleted item</a:t>
            </a:r>
          </a:p>
        </p:txBody>
      </p:sp>
      <p:sp>
        <p:nvSpPr>
          <p:cNvPr id="3" name="Text Placeholder 2"/>
          <p:cNvSpPr>
            <a:spLocks noGrp="1"/>
          </p:cNvSpPr>
          <p:nvPr>
            <p:ph type="body" sz="quarter" idx="15" hasCustomPrompt="1"/>
          </p:nvPr>
        </p:nvSpPr>
        <p:spPr>
          <a:xfrm>
            <a:off x="3667062" y="344742"/>
            <a:ext cx="4132262" cy="1535112"/>
          </a:xfrm>
        </p:spPr>
        <p:txBody>
          <a:bodyPr anchor="b" anchorCtr="0">
            <a:noAutofit/>
          </a:bodyPr>
          <a:lstStyle>
            <a:lvl1pPr>
              <a:defRPr sz="4000" b="1">
                <a:latin typeface="Neutra Text TF" panose="02000000000000000000" pitchFamily="50" charset="0"/>
              </a:defRPr>
            </a:lvl1pPr>
          </a:lstStyle>
          <a:p>
            <a:pPr lvl="0"/>
            <a:r>
              <a:rPr lang="en-US" dirty="0"/>
              <a:t>THIS IS THE MAIN IDEA</a:t>
            </a:r>
          </a:p>
        </p:txBody>
      </p:sp>
    </p:spTree>
    <p:extLst>
      <p:ext uri="{BB962C8B-B14F-4D97-AF65-F5344CB8AC3E}">
        <p14:creationId xmlns:p14="http://schemas.microsoft.com/office/powerpoint/2010/main" val="149008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 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2"/>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28" name="Straight Connector 27"/>
          <p:cNvCxnSpPr/>
          <p:nvPr userDrawn="1"/>
        </p:nvCxnSpPr>
        <p:spPr>
          <a:xfrm flipV="1">
            <a:off x="7514629" y="-10511"/>
            <a:ext cx="1375371" cy="6868511"/>
          </a:xfrm>
          <a:prstGeom prst="line">
            <a:avLst/>
          </a:prstGeom>
          <a:noFill/>
          <a:ln w="6350" cap="flat" cmpd="sng" algn="ctr">
            <a:solidFill>
              <a:srgbClr val="FFD600"/>
            </a:solidFill>
            <a:prstDash val="solid"/>
            <a:miter lim="800000"/>
          </a:ln>
          <a:effectLst/>
        </p:spPr>
      </p:cxnSp>
      <p:sp>
        <p:nvSpPr>
          <p:cNvPr id="29" name="Flowchart: Manual Input 8"/>
          <p:cNvSpPr/>
          <p:nvPr userDrawn="1"/>
        </p:nvSpPr>
        <p:spPr>
          <a:xfrm>
            <a:off x="7598979" y="-10696"/>
            <a:ext cx="1555530" cy="68897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 name="connsiteX0" fmla="*/ 6002 w 11057"/>
              <a:gd name="connsiteY0" fmla="*/ 0 h 10008"/>
              <a:gd name="connsiteX1" fmla="*/ 11057 w 11057"/>
              <a:gd name="connsiteY1" fmla="*/ 8 h 10008"/>
              <a:gd name="connsiteX2" fmla="*/ 11057 w 11057"/>
              <a:gd name="connsiteY2" fmla="*/ 10008 h 10008"/>
              <a:gd name="connsiteX3" fmla="*/ 0 w 11057"/>
              <a:gd name="connsiteY3" fmla="*/ 10008 h 10008"/>
              <a:gd name="connsiteX4" fmla="*/ 6002 w 11057"/>
              <a:gd name="connsiteY4" fmla="*/ 0 h 10008"/>
              <a:gd name="connsiteX0" fmla="*/ 8817 w 11057"/>
              <a:gd name="connsiteY0" fmla="*/ 0 h 10008"/>
              <a:gd name="connsiteX1" fmla="*/ 11057 w 11057"/>
              <a:gd name="connsiteY1" fmla="*/ 8 h 10008"/>
              <a:gd name="connsiteX2" fmla="*/ 11057 w 11057"/>
              <a:gd name="connsiteY2" fmla="*/ 10008 h 10008"/>
              <a:gd name="connsiteX3" fmla="*/ 0 w 11057"/>
              <a:gd name="connsiteY3" fmla="*/ 10008 h 10008"/>
              <a:gd name="connsiteX4" fmla="*/ 8817 w 11057"/>
              <a:gd name="connsiteY4" fmla="*/ 0 h 10008"/>
              <a:gd name="connsiteX0" fmla="*/ 9755 w 11057"/>
              <a:gd name="connsiteY0" fmla="*/ 0 h 10008"/>
              <a:gd name="connsiteX1" fmla="*/ 11057 w 11057"/>
              <a:gd name="connsiteY1" fmla="*/ 8 h 10008"/>
              <a:gd name="connsiteX2" fmla="*/ 11057 w 11057"/>
              <a:gd name="connsiteY2" fmla="*/ 10008 h 10008"/>
              <a:gd name="connsiteX3" fmla="*/ 0 w 11057"/>
              <a:gd name="connsiteY3" fmla="*/ 10008 h 10008"/>
              <a:gd name="connsiteX4" fmla="*/ 9755 w 11057"/>
              <a:gd name="connsiteY4" fmla="*/ 0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08">
                <a:moveTo>
                  <a:pt x="9755" y="0"/>
                </a:moveTo>
                <a:lnTo>
                  <a:pt x="11057" y="8"/>
                </a:lnTo>
                <a:lnTo>
                  <a:pt x="11057" y="10008"/>
                </a:lnTo>
                <a:lnTo>
                  <a:pt x="0" y="10008"/>
                </a:lnTo>
                <a:lnTo>
                  <a:pt x="9755" y="0"/>
                </a:lnTo>
                <a:close/>
              </a:path>
            </a:pathLst>
          </a:custGeom>
          <a:solidFill>
            <a:srgbClr val="00165B">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p:nvPr userDrawn="1"/>
        </p:nvCxnSpPr>
        <p:spPr>
          <a:xfrm>
            <a:off x="951653" y="1573793"/>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51653" y="4201835"/>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666803" y="1573793"/>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671698" y="4201835"/>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4" y="535740"/>
            <a:ext cx="3316691" cy="969963"/>
          </a:xfrm>
        </p:spPr>
        <p:txBody>
          <a:bodyPr anchor="b" anchorCtr="0">
            <a:noAutofit/>
          </a:bodyPr>
          <a:lstStyle>
            <a:lvl1pPr>
              <a:defRPr sz="3200" b="1" spc="0">
                <a:latin typeface="Neutra Text TF" panose="02000000000000000000" pitchFamily="50" charset="0"/>
              </a:defRPr>
            </a:lvl1pPr>
          </a:lstStyle>
          <a:p>
            <a:pPr lvl="0"/>
            <a:r>
              <a:rPr lang="en-US" dirty="0"/>
              <a:t>HIGHLIGHT SLIDE PURPOSE</a:t>
            </a:r>
          </a:p>
        </p:txBody>
      </p:sp>
      <p:sp>
        <p:nvSpPr>
          <p:cNvPr id="37" name="Text Placeholder 35"/>
          <p:cNvSpPr>
            <a:spLocks noGrp="1"/>
          </p:cNvSpPr>
          <p:nvPr>
            <p:ph type="body" sz="quarter" idx="11" hasCustomPrompt="1"/>
          </p:nvPr>
        </p:nvSpPr>
        <p:spPr>
          <a:xfrm>
            <a:off x="4528034" y="535740"/>
            <a:ext cx="3316691" cy="969963"/>
          </a:xfrm>
        </p:spPr>
        <p:txBody>
          <a:bodyPr anchor="b" anchorCtr="0">
            <a:noAutofit/>
          </a:bodyPr>
          <a:lstStyle>
            <a:lvl1pPr>
              <a:defRPr sz="3200" b="1" spc="0">
                <a:latin typeface="Neutra Text TF" panose="02000000000000000000" pitchFamily="50" charset="0"/>
              </a:defRPr>
            </a:lvl1pPr>
          </a:lstStyle>
          <a:p>
            <a:pPr lvl="0"/>
            <a:r>
              <a:rPr lang="en-US" dirty="0"/>
              <a:t>HIGHLIGHT SLIDE PURPOSE</a:t>
            </a:r>
          </a:p>
        </p:txBody>
      </p:sp>
      <p:sp>
        <p:nvSpPr>
          <p:cNvPr id="38" name="Text Placeholder 35"/>
          <p:cNvSpPr>
            <a:spLocks noGrp="1"/>
          </p:cNvSpPr>
          <p:nvPr>
            <p:ph type="body" sz="quarter" idx="12" hasCustomPrompt="1"/>
          </p:nvPr>
        </p:nvSpPr>
        <p:spPr>
          <a:xfrm>
            <a:off x="794234" y="3164640"/>
            <a:ext cx="3316691" cy="969963"/>
          </a:xfrm>
        </p:spPr>
        <p:txBody>
          <a:bodyPr anchor="b" anchorCtr="0">
            <a:noAutofit/>
          </a:bodyPr>
          <a:lstStyle>
            <a:lvl1pPr>
              <a:defRPr sz="3200" b="1" spc="0">
                <a:latin typeface="Neutra Text TF" panose="02000000000000000000" pitchFamily="50" charset="0"/>
              </a:defRPr>
            </a:lvl1pPr>
          </a:lstStyle>
          <a:p>
            <a:pPr lvl="0"/>
            <a:r>
              <a:rPr lang="en-US" dirty="0"/>
              <a:t>HIGHLIGHT SLIDE PURPOSE</a:t>
            </a:r>
          </a:p>
        </p:txBody>
      </p:sp>
      <p:sp>
        <p:nvSpPr>
          <p:cNvPr id="39" name="Text Placeholder 35"/>
          <p:cNvSpPr>
            <a:spLocks noGrp="1"/>
          </p:cNvSpPr>
          <p:nvPr>
            <p:ph type="body" sz="quarter" idx="13" hasCustomPrompt="1"/>
          </p:nvPr>
        </p:nvSpPr>
        <p:spPr>
          <a:xfrm>
            <a:off x="4528034" y="3164640"/>
            <a:ext cx="3316691" cy="969963"/>
          </a:xfrm>
        </p:spPr>
        <p:txBody>
          <a:bodyPr anchor="b" anchorCtr="0">
            <a:noAutofit/>
          </a:bodyPr>
          <a:lstStyle>
            <a:lvl1pPr>
              <a:defRPr sz="3200" b="1" spc="0">
                <a:latin typeface="Neutra Text TF" panose="02000000000000000000" pitchFamily="50" charset="0"/>
              </a:defRPr>
            </a:lvl1pPr>
          </a:lstStyle>
          <a:p>
            <a:pPr lvl="0"/>
            <a:r>
              <a:rPr lang="en-US" dirty="0"/>
              <a:t>HIGHLIGHT SLIDE PURPOSE</a:t>
            </a:r>
          </a:p>
        </p:txBody>
      </p:sp>
      <p:sp>
        <p:nvSpPr>
          <p:cNvPr id="41" name="Text Placeholder 40"/>
          <p:cNvSpPr>
            <a:spLocks noGrp="1"/>
          </p:cNvSpPr>
          <p:nvPr>
            <p:ph type="body" sz="quarter" idx="14" hasCustomPrompt="1"/>
          </p:nvPr>
        </p:nvSpPr>
        <p:spPr>
          <a:xfrm>
            <a:off x="809625" y="1700778"/>
            <a:ext cx="3314700" cy="1276350"/>
          </a:xfrm>
        </p:spPr>
        <p:txBody>
          <a:bodyPr>
            <a:noAutofit/>
          </a:bodyPr>
          <a:lstStyle>
            <a:lvl1pPr>
              <a:defRPr>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endParaRPr lang="en-US" dirty="0"/>
          </a:p>
        </p:txBody>
      </p:sp>
      <p:sp>
        <p:nvSpPr>
          <p:cNvPr id="42" name="Text Placeholder 40"/>
          <p:cNvSpPr>
            <a:spLocks noGrp="1"/>
          </p:cNvSpPr>
          <p:nvPr>
            <p:ph type="body" sz="quarter" idx="15" hasCustomPrompt="1"/>
          </p:nvPr>
        </p:nvSpPr>
        <p:spPr>
          <a:xfrm>
            <a:off x="4543425" y="1700778"/>
            <a:ext cx="3314700" cy="1276350"/>
          </a:xfrm>
        </p:spPr>
        <p:txBody>
          <a:bodyPr>
            <a:noAutofit/>
          </a:bodyPr>
          <a:lstStyle>
            <a:lvl1pPr>
              <a:defRPr>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endParaRPr lang="en-US" dirty="0"/>
          </a:p>
        </p:txBody>
      </p:sp>
      <p:sp>
        <p:nvSpPr>
          <p:cNvPr id="43" name="Text Placeholder 40"/>
          <p:cNvSpPr>
            <a:spLocks noGrp="1"/>
          </p:cNvSpPr>
          <p:nvPr>
            <p:ph type="body" sz="quarter" idx="16" hasCustomPrompt="1"/>
          </p:nvPr>
        </p:nvSpPr>
        <p:spPr>
          <a:xfrm>
            <a:off x="809625" y="4329678"/>
            <a:ext cx="3314700" cy="1276350"/>
          </a:xfrm>
        </p:spPr>
        <p:txBody>
          <a:bodyPr>
            <a:noAutofit/>
          </a:bodyPr>
          <a:lstStyle>
            <a:lvl1pPr>
              <a:defRPr>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endParaRPr lang="en-US" dirty="0"/>
          </a:p>
        </p:txBody>
      </p:sp>
      <p:sp>
        <p:nvSpPr>
          <p:cNvPr id="44" name="Text Placeholder 40"/>
          <p:cNvSpPr>
            <a:spLocks noGrp="1"/>
          </p:cNvSpPr>
          <p:nvPr>
            <p:ph type="body" sz="quarter" idx="17" hasCustomPrompt="1"/>
          </p:nvPr>
        </p:nvSpPr>
        <p:spPr>
          <a:xfrm>
            <a:off x="4543425" y="4329678"/>
            <a:ext cx="3314700" cy="1276350"/>
          </a:xfrm>
        </p:spPr>
        <p:txBody>
          <a:bodyPr>
            <a:noAutofit/>
          </a:bodyPr>
          <a:lstStyle>
            <a:lvl1pPr>
              <a:defRPr>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endParaRPr lang="en-US" dirty="0"/>
          </a:p>
        </p:txBody>
      </p:sp>
    </p:spTree>
    <p:extLst>
      <p:ext uri="{BB962C8B-B14F-4D97-AF65-F5344CB8AC3E}">
        <p14:creationId xmlns:p14="http://schemas.microsoft.com/office/powerpoint/2010/main" val="376700875"/>
      </p:ext>
    </p:extLst>
  </p:cSld>
  <p:clrMapOvr>
    <a:masterClrMapping/>
  </p:clrMapOvr>
  <p:extLst mod="1">
    <p:ext uri="{DCECCB84-F9BA-43D5-87BE-67443E8EF086}">
      <p15:sldGuideLst xmlns:p15="http://schemas.microsoft.com/office/powerpoint/2012/main">
        <p15:guide id="1" orient="horz" pos="1224">
          <p15:clr>
            <a:srgbClr val="FBAE40"/>
          </p15:clr>
        </p15:guide>
        <p15:guide id="2" pos="2880">
          <p15:clr>
            <a:srgbClr val="FBAE40"/>
          </p15:clr>
        </p15:guide>
        <p15:guide id="3" pos="3048">
          <p15:clr>
            <a:srgbClr val="FBAE40"/>
          </p15:clr>
        </p15:guide>
        <p15:guide id="4" pos="696">
          <p15:clr>
            <a:srgbClr val="FBAE40"/>
          </p15:clr>
        </p15:guide>
        <p15:guide id="6" orient="horz"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mall Square Photo and Text Box">
    <p:spTree>
      <p:nvGrpSpPr>
        <p:cNvPr id="1" name=""/>
        <p:cNvGrpSpPr/>
        <p:nvPr/>
      </p:nvGrpSpPr>
      <p:grpSpPr>
        <a:xfrm>
          <a:off x="0" y="0"/>
          <a:ext cx="0" cy="0"/>
          <a:chOff x="0" y="0"/>
          <a:chExt cx="0" cy="0"/>
        </a:xfrm>
      </p:grpSpPr>
      <p:cxnSp>
        <p:nvCxnSpPr>
          <p:cNvPr id="15" name="Straight Connector 14"/>
          <p:cNvCxnSpPr/>
          <p:nvPr userDrawn="1"/>
        </p:nvCxnSpPr>
        <p:spPr>
          <a:xfrm>
            <a:off x="456351" y="1882694"/>
            <a:ext cx="515022" cy="0"/>
          </a:xfrm>
          <a:prstGeom prst="line">
            <a:avLst/>
          </a:prstGeom>
          <a:noFill/>
          <a:ln w="85725" cap="flat" cmpd="sng" algn="ctr">
            <a:solidFill>
              <a:srgbClr val="008BCE"/>
            </a:solidFill>
            <a:prstDash val="solid"/>
            <a:miter lim="800000"/>
          </a:ln>
          <a:effectLst/>
        </p:spPr>
      </p:cxnSp>
      <p:sp>
        <p:nvSpPr>
          <p:cNvPr id="19" name="Text Placeholder 18"/>
          <p:cNvSpPr>
            <a:spLocks noGrp="1"/>
          </p:cNvSpPr>
          <p:nvPr>
            <p:ph type="body" sz="quarter" idx="11" hasCustomPrompt="1"/>
          </p:nvPr>
        </p:nvSpPr>
        <p:spPr>
          <a:xfrm>
            <a:off x="368300" y="512445"/>
            <a:ext cx="5080000" cy="1275080"/>
          </a:xfrm>
        </p:spPr>
        <p:txBody>
          <a:bodyPr anchor="b" anchorCtr="0">
            <a:noAutofit/>
          </a:bodyPr>
          <a:lstStyle>
            <a:lvl1pPr>
              <a:lnSpc>
                <a:spcPts val="4400"/>
              </a:lnSpc>
              <a:spcBef>
                <a:spcPts val="0"/>
              </a:spcBef>
              <a:defRPr sz="4000" b="1">
                <a:latin typeface="Neutra Text TF" panose="02000000000000000000" pitchFamily="50" charset="0"/>
              </a:defRPr>
            </a:lvl1pPr>
          </a:lstStyle>
          <a:p>
            <a:pPr lvl="0"/>
            <a:r>
              <a:rPr lang="en-US" dirty="0"/>
              <a:t>FEATURED</a:t>
            </a:r>
            <a:br>
              <a:rPr lang="en-US" dirty="0"/>
            </a:br>
            <a:r>
              <a:rPr lang="en-US" dirty="0"/>
              <a:t>SLIDE TITLE</a:t>
            </a:r>
          </a:p>
        </p:txBody>
      </p:sp>
      <p:sp>
        <p:nvSpPr>
          <p:cNvPr id="21" name="Text Placeholder 20"/>
          <p:cNvSpPr>
            <a:spLocks noGrp="1"/>
          </p:cNvSpPr>
          <p:nvPr>
            <p:ph type="body" sz="quarter" idx="12" hasCustomPrompt="1"/>
          </p:nvPr>
        </p:nvSpPr>
        <p:spPr>
          <a:xfrm>
            <a:off x="4711700" y="2159000"/>
            <a:ext cx="4127500" cy="3429000"/>
          </a:xfrm>
        </p:spPr>
        <p:txBody>
          <a:bodyPr>
            <a:noAutofit/>
          </a:bodyPr>
          <a:lstStyle>
            <a:lvl1pPr>
              <a:defRPr>
                <a:latin typeface="Calibri" panose="020F0502020204030204"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en-US" dirty="0"/>
          </a:p>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grpSp>
        <p:nvGrpSpPr>
          <p:cNvPr id="9" name="Group 8"/>
          <p:cNvGrpSpPr/>
          <p:nvPr userDrawn="1"/>
        </p:nvGrpSpPr>
        <p:grpSpPr>
          <a:xfrm>
            <a:off x="0" y="6050172"/>
            <a:ext cx="9144000" cy="550325"/>
            <a:chOff x="0" y="6050172"/>
            <a:chExt cx="9144000" cy="550325"/>
          </a:xfrm>
        </p:grpSpPr>
        <p:cxnSp>
          <p:nvCxnSpPr>
            <p:cNvPr id="10" name="Straight Connector 9"/>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98500" y="2222500"/>
            <a:ext cx="3683000" cy="3378200"/>
          </a:xfrm>
          <a:prstGeom prst="rect">
            <a:avLst/>
          </a:prstGeom>
          <a:ln w="38100">
            <a:solidFill>
              <a:srgbClr val="FF6C2C"/>
            </a:solidFill>
            <a:miter lim="800000"/>
          </a:ln>
        </p:spPr>
      </p:pic>
    </p:spTree>
    <p:extLst>
      <p:ext uri="{BB962C8B-B14F-4D97-AF65-F5344CB8AC3E}">
        <p14:creationId xmlns:p14="http://schemas.microsoft.com/office/powerpoint/2010/main" val="2331845189"/>
      </p:ext>
    </p:extLst>
  </p:cSld>
  <p:clrMapOvr>
    <a:masterClrMapping/>
  </p:clrMapOvr>
  <p:extLst mod="1">
    <p:ext uri="{DCECCB84-F9BA-43D5-87BE-67443E8EF086}">
      <p15:sldGuideLst xmlns:p15="http://schemas.microsoft.com/office/powerpoint/2012/main">
        <p15:guide id="1" orient="horz" pos="1392">
          <p15:clr>
            <a:srgbClr val="FBAE40"/>
          </p15:clr>
        </p15:guide>
        <p15:guide id="2" pos="432">
          <p15:clr>
            <a:srgbClr val="FBAE40"/>
          </p15:clr>
        </p15:guide>
        <p15:guide id="3" pos="2760">
          <p15:clr>
            <a:srgbClr val="FBAE40"/>
          </p15:clr>
        </p15:guide>
        <p15:guide id="4" orient="horz" pos="3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 id="2147483720" r:id="rId35"/>
    <p:sldLayoutId id="2147483721" r:id="rId36"/>
    <p:sldLayoutId id="2147483722" r:id="rId37"/>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Comprehensive Payments System Update</a:t>
            </a:r>
          </a:p>
        </p:txBody>
      </p:sp>
      <p:sp>
        <p:nvSpPr>
          <p:cNvPr id="3" name="Text Placeholder 2"/>
          <p:cNvSpPr>
            <a:spLocks noGrp="1"/>
          </p:cNvSpPr>
          <p:nvPr>
            <p:ph type="body" sz="quarter" idx="10"/>
          </p:nvPr>
        </p:nvSpPr>
        <p:spPr>
          <a:xfrm>
            <a:off x="4458363" y="4348010"/>
            <a:ext cx="4541953" cy="1421870"/>
          </a:xfrm>
        </p:spPr>
        <p:txBody>
          <a:bodyPr/>
          <a:lstStyle/>
          <a:p>
            <a:pPr algn="ctr">
              <a:spcBef>
                <a:spcPts val="0"/>
              </a:spcBef>
            </a:pPr>
            <a:r>
              <a:rPr lang="en-US" sz="2000" b="1" dirty="0"/>
              <a:t>DART’s Fare Collection Initiative</a:t>
            </a:r>
          </a:p>
          <a:p>
            <a:pPr algn="ctr">
              <a:spcBef>
                <a:spcPts val="0"/>
              </a:spcBef>
            </a:pPr>
            <a:r>
              <a:rPr lang="en-US" sz="2000" b="1" dirty="0"/>
              <a:t>Presented by Finance </a:t>
            </a:r>
          </a:p>
          <a:p>
            <a:pPr algn="ctr"/>
            <a:endParaRPr lang="en-US" b="1" dirty="0"/>
          </a:p>
          <a:p>
            <a:pPr algn="ctr"/>
            <a:endParaRPr lang="en-US" b="1" dirty="0"/>
          </a:p>
          <a:p>
            <a:pPr algn="ctr"/>
            <a:endParaRPr lang="en-US" b="1" dirty="0"/>
          </a:p>
          <a:p>
            <a:pPr algn="ctr"/>
            <a:endParaRPr lang="en-US" b="1" dirty="0"/>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D67A-3847-4713-8FEC-08E310CE4377}"/>
              </a:ext>
            </a:extLst>
          </p:cNvPr>
          <p:cNvSpPr>
            <a:spLocks noGrp="1"/>
          </p:cNvSpPr>
          <p:nvPr>
            <p:ph type="title"/>
          </p:nvPr>
        </p:nvSpPr>
        <p:spPr/>
        <p:txBody>
          <a:bodyPr/>
          <a:lstStyle/>
          <a:p>
            <a:r>
              <a:rPr lang="en-US" dirty="0">
                <a:latin typeface="Franklin Gothic Demi" panose="020B0703020102020204" pitchFamily="34" charset="0"/>
              </a:rPr>
              <a:t>Next Generation</a:t>
            </a:r>
            <a:br>
              <a:rPr lang="en-US" dirty="0">
                <a:latin typeface="Franklin Gothic Demi" panose="020B0703020102020204" pitchFamily="34" charset="0"/>
              </a:rPr>
            </a:br>
            <a:r>
              <a:rPr lang="en-US" dirty="0">
                <a:latin typeface="Franklin Gothic Demi" panose="020B0703020102020204" pitchFamily="34" charset="0"/>
              </a:rPr>
              <a:t>of </a:t>
            </a:r>
            <a:r>
              <a:rPr lang="en-US" dirty="0" err="1">
                <a:latin typeface="Franklin Gothic Demi" panose="020B0703020102020204" pitchFamily="34" charset="0"/>
              </a:rPr>
              <a:t>GoPass</a:t>
            </a:r>
            <a:endParaRPr lang="en-US" dirty="0">
              <a:latin typeface="Franklin Gothic Demi" panose="020B0703020102020204" pitchFamily="34" charset="0"/>
            </a:endParaRPr>
          </a:p>
        </p:txBody>
      </p:sp>
      <p:sp>
        <p:nvSpPr>
          <p:cNvPr id="5" name="Content Placeholder 3">
            <a:extLst>
              <a:ext uri="{FF2B5EF4-FFF2-40B4-BE49-F238E27FC236}">
                <a16:creationId xmlns:a16="http://schemas.microsoft.com/office/drawing/2014/main" id="{FE927610-E69A-45F6-A707-A9124AA829FB}"/>
              </a:ext>
            </a:extLst>
          </p:cNvPr>
          <p:cNvSpPr txBox="1">
            <a:spLocks/>
          </p:cNvSpPr>
          <p:nvPr/>
        </p:nvSpPr>
        <p:spPr>
          <a:xfrm>
            <a:off x="641351" y="2051050"/>
            <a:ext cx="4438650" cy="3657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Calibri" panose="020F0502020204030204" pitchFamily="34" charset="0"/>
              <a:buChar char="−"/>
            </a:pPr>
            <a:r>
              <a:rPr lang="en-US" altLang="en-US" sz="2400" dirty="0"/>
              <a:t>Vendor: Unwire (Copenhagen);</a:t>
            </a:r>
          </a:p>
          <a:p>
            <a:pPr marL="342900" indent="-342900">
              <a:buFont typeface="Calibri" panose="020F0502020204030204" pitchFamily="34" charset="0"/>
              <a:buChar char="−"/>
            </a:pPr>
            <a:r>
              <a:rPr lang="en-US" altLang="en-US" sz="2400" dirty="0"/>
              <a:t>Provides base mobile ticketing functionality with the addition of a fresh, customer-centric, feature rich application;</a:t>
            </a:r>
          </a:p>
          <a:p>
            <a:pPr marL="342900" indent="-342900">
              <a:buFont typeface="Calibri" panose="020F0502020204030204" pitchFamily="34" charset="0"/>
              <a:buChar char="−"/>
            </a:pPr>
            <a:r>
              <a:rPr lang="en-US" altLang="en-US" sz="2400" dirty="0"/>
              <a:t>Will support the Sandbox Mobility on Demand initiative.</a:t>
            </a:r>
          </a:p>
        </p:txBody>
      </p:sp>
      <p:grpSp>
        <p:nvGrpSpPr>
          <p:cNvPr id="9" name="Group 8">
            <a:extLst>
              <a:ext uri="{FF2B5EF4-FFF2-40B4-BE49-F238E27FC236}">
                <a16:creationId xmlns:a16="http://schemas.microsoft.com/office/drawing/2014/main" id="{BBB26208-379B-449E-B1CD-9FF55CF18BD2}"/>
              </a:ext>
            </a:extLst>
          </p:cNvPr>
          <p:cNvGrpSpPr>
            <a:grpSpLocks noChangeAspect="1"/>
          </p:cNvGrpSpPr>
          <p:nvPr/>
        </p:nvGrpSpPr>
        <p:grpSpPr>
          <a:xfrm>
            <a:off x="5514896" y="500380"/>
            <a:ext cx="3171904" cy="5760720"/>
            <a:chOff x="3143250" y="1991890"/>
            <a:chExt cx="2165350" cy="3932657"/>
          </a:xfrm>
        </p:grpSpPr>
        <p:pic>
          <p:nvPicPr>
            <p:cNvPr id="10" name="Picture 3" descr="image005">
              <a:extLst>
                <a:ext uri="{FF2B5EF4-FFF2-40B4-BE49-F238E27FC236}">
                  <a16:creationId xmlns:a16="http://schemas.microsoft.com/office/drawing/2014/main" id="{B57A0603-4C2C-4D61-901F-EE365BD4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991890"/>
              <a:ext cx="2165350" cy="39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screenshot, cellphone, phone&#10;&#10;Description generated with high confidence">
              <a:extLst>
                <a:ext uri="{FF2B5EF4-FFF2-40B4-BE49-F238E27FC236}">
                  <a16:creationId xmlns:a16="http://schemas.microsoft.com/office/drawing/2014/main" id="{CC609606-2A86-441D-B772-BBCA355D2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350" y="2529839"/>
              <a:ext cx="1689100" cy="2912110"/>
            </a:xfrm>
            <a:prstGeom prst="rect">
              <a:avLst/>
            </a:prstGeom>
          </p:spPr>
        </p:pic>
      </p:grpSp>
      <p:sp>
        <p:nvSpPr>
          <p:cNvPr id="8" name="TextBox 7">
            <a:extLst>
              <a:ext uri="{FF2B5EF4-FFF2-40B4-BE49-F238E27FC236}">
                <a16:creationId xmlns:a16="http://schemas.microsoft.com/office/drawing/2014/main" id="{3E7C4092-E0FB-4E8A-B586-5D0EAB92FA7B}"/>
              </a:ext>
            </a:extLst>
          </p:cNvPr>
          <p:cNvSpPr txBox="1"/>
          <p:nvPr/>
        </p:nvSpPr>
        <p:spPr>
          <a:xfrm>
            <a:off x="8761228" y="6645349"/>
            <a:ext cx="130109"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381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A17E-078D-4F8F-8711-4BCA137E6FE5}"/>
              </a:ext>
            </a:extLst>
          </p:cNvPr>
          <p:cNvSpPr>
            <a:spLocks noGrp="1"/>
          </p:cNvSpPr>
          <p:nvPr>
            <p:ph type="title"/>
          </p:nvPr>
        </p:nvSpPr>
        <p:spPr>
          <a:xfrm>
            <a:off x="628650" y="296333"/>
            <a:ext cx="8058150" cy="1043517"/>
          </a:xfrm>
        </p:spPr>
        <p:txBody>
          <a:bodyPr/>
          <a:lstStyle/>
          <a:p>
            <a:r>
              <a:rPr lang="en-US" dirty="0" err="1">
                <a:latin typeface="Franklin Gothic Demi" panose="020B0703020102020204" pitchFamily="34" charset="0"/>
              </a:rPr>
              <a:t>GoPass</a:t>
            </a:r>
            <a:r>
              <a:rPr lang="en-US" dirty="0">
                <a:latin typeface="Franklin Gothic Demi" panose="020B0703020102020204" pitchFamily="34" charset="0"/>
              </a:rPr>
              <a:t> 2.0</a:t>
            </a:r>
          </a:p>
        </p:txBody>
      </p:sp>
      <p:sp>
        <p:nvSpPr>
          <p:cNvPr id="3" name="Text Placeholder 2">
            <a:extLst>
              <a:ext uri="{FF2B5EF4-FFF2-40B4-BE49-F238E27FC236}">
                <a16:creationId xmlns:a16="http://schemas.microsoft.com/office/drawing/2014/main" id="{D65C0CFE-AFA2-43B3-A881-0C11ACBF2700}"/>
              </a:ext>
            </a:extLst>
          </p:cNvPr>
          <p:cNvSpPr>
            <a:spLocks noGrp="1"/>
          </p:cNvSpPr>
          <p:nvPr>
            <p:ph type="body" sz="quarter" idx="10"/>
          </p:nvPr>
        </p:nvSpPr>
        <p:spPr>
          <a:xfrm>
            <a:off x="737804" y="2387600"/>
            <a:ext cx="3846896" cy="3606800"/>
          </a:xfrm>
          <a:noFill/>
          <a:ln w="12700" cap="flat" cmpd="thickThin">
            <a:solidFill>
              <a:schemeClr val="tx1"/>
            </a:solidFill>
            <a:bevel/>
          </a:ln>
          <a:scene3d>
            <a:camera prst="orthographicFront"/>
            <a:lightRig rig="freezing" dir="t"/>
          </a:scene3d>
          <a:sp3d prstMaterial="metal"/>
        </p:spPr>
        <p:txBody>
          <a:bodyPr/>
          <a:lstStyle/>
          <a:p>
            <a:endParaRPr lang="en-US" altLang="en-US" dirty="0"/>
          </a:p>
          <a:p>
            <a:pPr>
              <a:buFont typeface="Calibri" panose="020F0502020204030204" pitchFamily="34" charset="0"/>
              <a:buChar char="−"/>
            </a:pPr>
            <a:r>
              <a:rPr lang="en-US" altLang="en-US" dirty="0"/>
              <a:t>Update screens and menus;</a:t>
            </a:r>
          </a:p>
          <a:p>
            <a:pPr>
              <a:buFont typeface="Calibri" panose="020F0502020204030204" pitchFamily="34" charset="0"/>
              <a:buChar char="−"/>
            </a:pPr>
            <a:r>
              <a:rPr lang="en-US" altLang="en-US" dirty="0"/>
              <a:t>Purchase ticket on website and push to phone;</a:t>
            </a:r>
          </a:p>
          <a:p>
            <a:pPr>
              <a:buFont typeface="Calibri" panose="020F0502020204030204" pitchFamily="34" charset="0"/>
              <a:buChar char="−"/>
            </a:pPr>
            <a:r>
              <a:rPr lang="en-US" altLang="en-US" dirty="0"/>
              <a:t>Reduced price student ticket registration;</a:t>
            </a:r>
          </a:p>
          <a:p>
            <a:pPr>
              <a:buFont typeface="Calibri" panose="020F0502020204030204" pitchFamily="34" charset="0"/>
              <a:buChar char="−"/>
            </a:pPr>
            <a:r>
              <a:rPr lang="en-US" altLang="en-US" dirty="0"/>
              <a:t>Address verification system   (zip code) to enhance security;</a:t>
            </a:r>
          </a:p>
          <a:p>
            <a:pPr>
              <a:buFont typeface="Calibri" panose="020F0502020204030204" pitchFamily="34" charset="0"/>
              <a:buChar char="−"/>
            </a:pPr>
            <a:r>
              <a:rPr lang="en-US" altLang="en-US" dirty="0"/>
              <a:t>Cash to mobile capability.</a:t>
            </a:r>
          </a:p>
          <a:p>
            <a:endParaRPr lang="en-US" dirty="0"/>
          </a:p>
        </p:txBody>
      </p:sp>
      <p:sp>
        <p:nvSpPr>
          <p:cNvPr id="10" name="Content Placeholder 5">
            <a:extLst>
              <a:ext uri="{FF2B5EF4-FFF2-40B4-BE49-F238E27FC236}">
                <a16:creationId xmlns:a16="http://schemas.microsoft.com/office/drawing/2014/main" id="{DE415244-752F-4E60-AC90-57E09587E0F8}"/>
              </a:ext>
            </a:extLst>
          </p:cNvPr>
          <p:cNvSpPr txBox="1">
            <a:spLocks/>
          </p:cNvSpPr>
          <p:nvPr/>
        </p:nvSpPr>
        <p:spPr>
          <a:xfrm>
            <a:off x="4886325" y="2387599"/>
            <a:ext cx="3971925" cy="3606801"/>
          </a:xfrm>
          <a:prstGeom prst="rect">
            <a:avLst/>
          </a:prstGeom>
          <a:ln w="12700">
            <a:solidFill>
              <a:schemeClr val="tx1"/>
            </a:solidFill>
            <a:bevel/>
          </a:ln>
          <a:scene3d>
            <a:camera prst="orthographicFront"/>
            <a:lightRig rig="freezing" dir="t"/>
          </a:scene3d>
          <a:sp3d prstMaterial="metal"/>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Calibri" panose="020F0502020204030204" pitchFamily="34" charset="0"/>
              <a:buChar char="−"/>
            </a:pPr>
            <a:endParaRPr lang="en-US" altLang="en-US" sz="2000" dirty="0"/>
          </a:p>
          <a:p>
            <a:pPr marL="342900" indent="-342900">
              <a:buFont typeface="Calibri" panose="020F0502020204030204" pitchFamily="34" charset="0"/>
              <a:buChar char="−"/>
            </a:pPr>
            <a:r>
              <a:rPr lang="en-US" altLang="en-US" sz="2000" dirty="0"/>
              <a:t>Add system map </a:t>
            </a:r>
          </a:p>
          <a:p>
            <a:pPr marL="342900" indent="-342900">
              <a:buFont typeface="Calibri" panose="020F0502020204030204" pitchFamily="34" charset="0"/>
              <a:buChar char="−"/>
            </a:pPr>
            <a:r>
              <a:rPr lang="en-US" altLang="en-US" sz="2000" dirty="0"/>
              <a:t>Real-time trip planning;</a:t>
            </a:r>
          </a:p>
          <a:p>
            <a:pPr marL="342900" indent="-342900">
              <a:buFont typeface="Calibri" panose="020F0502020204030204" pitchFamily="34" charset="0"/>
              <a:buChar char="−"/>
            </a:pPr>
            <a:r>
              <a:rPr lang="en-US" altLang="en-US" sz="2000" dirty="0"/>
              <a:t>Multi-agency upgrade format;</a:t>
            </a:r>
          </a:p>
          <a:p>
            <a:pPr marL="342900" indent="-342900">
              <a:buFont typeface="Calibri" panose="020F0502020204030204" pitchFamily="34" charset="0"/>
              <a:buChar char="−"/>
            </a:pPr>
            <a:r>
              <a:rPr lang="en-US" altLang="en-US" sz="2000" dirty="0"/>
              <a:t>Tighten integration with Uber, Lyft, taxi and other rideshare programs such as intelligent carpooling and micro-transit.</a:t>
            </a:r>
          </a:p>
          <a:p>
            <a:endParaRPr lang="en-US" altLang="en-US" dirty="0"/>
          </a:p>
          <a:p>
            <a:endParaRPr lang="en-US" altLang="en-US" dirty="0"/>
          </a:p>
          <a:p>
            <a:endParaRPr lang="en-US" altLang="en-US" dirty="0"/>
          </a:p>
          <a:p>
            <a:endParaRPr lang="en-US" altLang="en-US" dirty="0"/>
          </a:p>
        </p:txBody>
      </p:sp>
      <p:sp>
        <p:nvSpPr>
          <p:cNvPr id="11" name="Rectangle 10">
            <a:extLst>
              <a:ext uri="{FF2B5EF4-FFF2-40B4-BE49-F238E27FC236}">
                <a16:creationId xmlns:a16="http://schemas.microsoft.com/office/drawing/2014/main" id="{7AEECF5D-1BD6-43B3-B1A0-F2430BC1A94A}"/>
              </a:ext>
            </a:extLst>
          </p:cNvPr>
          <p:cNvSpPr/>
          <p:nvPr/>
        </p:nvSpPr>
        <p:spPr>
          <a:xfrm>
            <a:off x="1454150" y="1733493"/>
            <a:ext cx="6864350" cy="461665"/>
          </a:xfrm>
          <a:prstGeom prst="rect">
            <a:avLst/>
          </a:prstGeom>
        </p:spPr>
        <p:txBody>
          <a:bodyPr wrap="square">
            <a:spAutoFit/>
          </a:bodyPr>
          <a:lstStyle/>
          <a:p>
            <a:pPr algn="ctr"/>
            <a:r>
              <a:rPr lang="en-US" altLang="en-US" sz="2400" b="1" i="1" dirty="0">
                <a:solidFill>
                  <a:schemeClr val="accent5"/>
                </a:solidFill>
                <a:latin typeface="Calibri" panose="020F0502020204030204" pitchFamily="34" charset="0"/>
              </a:rPr>
              <a:t>New Functionality Requirements</a:t>
            </a:r>
          </a:p>
        </p:txBody>
      </p:sp>
      <p:sp>
        <p:nvSpPr>
          <p:cNvPr id="7" name="TextBox 6">
            <a:extLst>
              <a:ext uri="{FF2B5EF4-FFF2-40B4-BE49-F238E27FC236}">
                <a16:creationId xmlns:a16="http://schemas.microsoft.com/office/drawing/2014/main" id="{47A88BF1-3861-49D7-A398-0076ABC14810}"/>
              </a:ext>
            </a:extLst>
          </p:cNvPr>
          <p:cNvSpPr txBox="1"/>
          <p:nvPr/>
        </p:nvSpPr>
        <p:spPr>
          <a:xfrm>
            <a:off x="8761228" y="6645350"/>
            <a:ext cx="298605" cy="12843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797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A0D8-475E-4F1C-B846-FFB006066144}"/>
              </a:ext>
            </a:extLst>
          </p:cNvPr>
          <p:cNvSpPr>
            <a:spLocks noGrp="1"/>
          </p:cNvSpPr>
          <p:nvPr>
            <p:ph type="title"/>
          </p:nvPr>
        </p:nvSpPr>
        <p:spPr/>
        <p:txBody>
          <a:bodyPr/>
          <a:lstStyle/>
          <a:p>
            <a:r>
              <a:rPr lang="en-US" dirty="0">
                <a:latin typeface="Franklin Gothic Demi" panose="020B0703020102020204" pitchFamily="34" charset="0"/>
              </a:rPr>
              <a:t>Additional Mobile </a:t>
            </a:r>
            <a:br>
              <a:rPr lang="en-US" dirty="0">
                <a:latin typeface="Franklin Gothic Demi" panose="020B0703020102020204" pitchFamily="34" charset="0"/>
              </a:rPr>
            </a:br>
            <a:r>
              <a:rPr lang="en-US" dirty="0">
                <a:latin typeface="Franklin Gothic Demi" panose="020B0703020102020204" pitchFamily="34" charset="0"/>
              </a:rPr>
              <a:t>Functionality</a:t>
            </a:r>
          </a:p>
        </p:txBody>
      </p:sp>
      <p:sp>
        <p:nvSpPr>
          <p:cNvPr id="5" name="Content Placeholder 9">
            <a:extLst>
              <a:ext uri="{FF2B5EF4-FFF2-40B4-BE49-F238E27FC236}">
                <a16:creationId xmlns:a16="http://schemas.microsoft.com/office/drawing/2014/main" id="{2E59901C-64B0-49C2-8DF8-4A9B5630AE44}"/>
              </a:ext>
            </a:extLst>
          </p:cNvPr>
          <p:cNvSpPr txBox="1">
            <a:spLocks/>
          </p:cNvSpPr>
          <p:nvPr/>
        </p:nvSpPr>
        <p:spPr>
          <a:xfrm>
            <a:off x="638175" y="2000250"/>
            <a:ext cx="3810000" cy="37687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ltLang="en-US" sz="2600" dirty="0"/>
              <a:t>DART conducted side-by-side mobile functionality research among app providers;</a:t>
            </a:r>
          </a:p>
          <a:p>
            <a:pPr marL="457200" indent="-457200">
              <a:buFont typeface="Arial" panose="020B0604020202020204" pitchFamily="34" charset="0"/>
              <a:buChar char="•"/>
            </a:pPr>
            <a:r>
              <a:rPr lang="en-US" altLang="en-US" sz="2600" dirty="0"/>
              <a:t>Researched app functions that were customer-centric and provided a more robust and feature rich app.</a:t>
            </a:r>
          </a:p>
        </p:txBody>
      </p:sp>
      <p:pic>
        <p:nvPicPr>
          <p:cNvPr id="7" name="Picture 6">
            <a:extLst>
              <a:ext uri="{FF2B5EF4-FFF2-40B4-BE49-F238E27FC236}">
                <a16:creationId xmlns:a16="http://schemas.microsoft.com/office/drawing/2014/main" id="{586A3920-040E-4E57-93E0-7A6FB3AC11B7}"/>
              </a:ext>
            </a:extLst>
          </p:cNvPr>
          <p:cNvPicPr>
            <a:picLocks noChangeAspect="1"/>
          </p:cNvPicPr>
          <p:nvPr/>
        </p:nvPicPr>
        <p:blipFill>
          <a:blip r:embed="rId2"/>
          <a:stretch>
            <a:fillRect/>
          </a:stretch>
        </p:blipFill>
        <p:spPr>
          <a:xfrm>
            <a:off x="4816547" y="0"/>
            <a:ext cx="4157331" cy="6564497"/>
          </a:xfrm>
          <a:prstGeom prst="rect">
            <a:avLst/>
          </a:prstGeom>
        </p:spPr>
      </p:pic>
      <p:sp>
        <p:nvSpPr>
          <p:cNvPr id="9" name="TextBox 8">
            <a:extLst>
              <a:ext uri="{FF2B5EF4-FFF2-40B4-BE49-F238E27FC236}">
                <a16:creationId xmlns:a16="http://schemas.microsoft.com/office/drawing/2014/main" id="{7A1BC09A-9E6C-44E7-A07D-6F19294BF34C}"/>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0541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C521-633B-495D-ACF0-136B609224EE}"/>
              </a:ext>
            </a:extLst>
          </p:cNvPr>
          <p:cNvSpPr>
            <a:spLocks noGrp="1"/>
          </p:cNvSpPr>
          <p:nvPr>
            <p:ph type="title"/>
          </p:nvPr>
        </p:nvSpPr>
        <p:spPr/>
        <p:txBody>
          <a:bodyPr/>
          <a:lstStyle/>
          <a:p>
            <a:r>
              <a:rPr lang="en-US" dirty="0" err="1">
                <a:latin typeface="Franklin Gothic Demi" panose="020B0703020102020204" pitchFamily="34" charset="0"/>
              </a:rPr>
              <a:t>GoPass</a:t>
            </a:r>
            <a:r>
              <a:rPr lang="en-US" dirty="0">
                <a:latin typeface="Franklin Gothic Demi" panose="020B0703020102020204" pitchFamily="34" charset="0"/>
              </a:rPr>
              <a:t> 2.0</a:t>
            </a:r>
            <a:br>
              <a:rPr lang="en-US" dirty="0">
                <a:latin typeface="Franklin Gothic Demi" panose="020B0703020102020204" pitchFamily="34" charset="0"/>
              </a:rPr>
            </a:br>
            <a:r>
              <a:rPr lang="en-US" dirty="0">
                <a:latin typeface="Franklin Gothic Demi" panose="020B0703020102020204" pitchFamily="34" charset="0"/>
              </a:rPr>
              <a:t>“New Look”</a:t>
            </a:r>
          </a:p>
        </p:txBody>
      </p:sp>
      <p:grpSp>
        <p:nvGrpSpPr>
          <p:cNvPr id="19" name="Group 18">
            <a:extLst>
              <a:ext uri="{FF2B5EF4-FFF2-40B4-BE49-F238E27FC236}">
                <a16:creationId xmlns:a16="http://schemas.microsoft.com/office/drawing/2014/main" id="{EB270095-FD9F-4621-A374-E2BFFCABBBDB}"/>
              </a:ext>
            </a:extLst>
          </p:cNvPr>
          <p:cNvGrpSpPr/>
          <p:nvPr/>
        </p:nvGrpSpPr>
        <p:grpSpPr>
          <a:xfrm>
            <a:off x="579808" y="1887091"/>
            <a:ext cx="8497854" cy="3932659"/>
            <a:chOff x="61000" y="1913031"/>
            <a:chExt cx="8497854" cy="3932659"/>
          </a:xfrm>
        </p:grpSpPr>
        <p:grpSp>
          <p:nvGrpSpPr>
            <p:cNvPr id="10" name="Group 9">
              <a:extLst>
                <a:ext uri="{FF2B5EF4-FFF2-40B4-BE49-F238E27FC236}">
                  <a16:creationId xmlns:a16="http://schemas.microsoft.com/office/drawing/2014/main" id="{E3C7A5FE-6849-4504-915B-F3BF294DE830}"/>
                </a:ext>
              </a:extLst>
            </p:cNvPr>
            <p:cNvGrpSpPr/>
            <p:nvPr/>
          </p:nvGrpSpPr>
          <p:grpSpPr>
            <a:xfrm>
              <a:off x="61000" y="1913033"/>
              <a:ext cx="2165350" cy="3932657"/>
              <a:chOff x="3143250" y="1991890"/>
              <a:chExt cx="2165350" cy="3932657"/>
            </a:xfrm>
          </p:grpSpPr>
          <p:pic>
            <p:nvPicPr>
              <p:cNvPr id="6" name="Picture 3" descr="image005">
                <a:extLst>
                  <a:ext uri="{FF2B5EF4-FFF2-40B4-BE49-F238E27FC236}">
                    <a16:creationId xmlns:a16="http://schemas.microsoft.com/office/drawing/2014/main" id="{388665DE-123B-4BBD-86E7-5E8E15A3E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991890"/>
                <a:ext cx="2165350" cy="39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screenshot, cellphone, phone&#10;&#10;Description generated with high confidence">
                <a:extLst>
                  <a:ext uri="{FF2B5EF4-FFF2-40B4-BE49-F238E27FC236}">
                    <a16:creationId xmlns:a16="http://schemas.microsoft.com/office/drawing/2014/main" id="{9D12CCA0-0CE9-4E08-9AE0-F86B09D1D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350" y="2529839"/>
                <a:ext cx="1689100" cy="2912110"/>
              </a:xfrm>
              <a:prstGeom prst="rect">
                <a:avLst/>
              </a:prstGeom>
            </p:spPr>
          </p:pic>
        </p:grpSp>
        <p:grpSp>
          <p:nvGrpSpPr>
            <p:cNvPr id="13" name="Group 12">
              <a:extLst>
                <a:ext uri="{FF2B5EF4-FFF2-40B4-BE49-F238E27FC236}">
                  <a16:creationId xmlns:a16="http://schemas.microsoft.com/office/drawing/2014/main" id="{D53DA35A-7EA3-4F64-A8F9-AE5F5D547BF9}"/>
                </a:ext>
              </a:extLst>
            </p:cNvPr>
            <p:cNvGrpSpPr/>
            <p:nvPr/>
          </p:nvGrpSpPr>
          <p:grpSpPr>
            <a:xfrm>
              <a:off x="2144577" y="1913032"/>
              <a:ext cx="2165350" cy="3932657"/>
              <a:chOff x="5308600" y="1991890"/>
              <a:chExt cx="2165350" cy="3932657"/>
            </a:xfrm>
          </p:grpSpPr>
          <p:pic>
            <p:nvPicPr>
              <p:cNvPr id="7" name="Picture 3" descr="image005">
                <a:extLst>
                  <a:ext uri="{FF2B5EF4-FFF2-40B4-BE49-F238E27FC236}">
                    <a16:creationId xmlns:a16="http://schemas.microsoft.com/office/drawing/2014/main" id="{B55860E8-6C07-4167-8C0F-F619577A9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991890"/>
                <a:ext cx="2165350" cy="39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indoor, floor&#10;&#10;Description generated with high confidence">
                <a:extLst>
                  <a:ext uri="{FF2B5EF4-FFF2-40B4-BE49-F238E27FC236}">
                    <a16:creationId xmlns:a16="http://schemas.microsoft.com/office/drawing/2014/main" id="{47346AF2-9041-4F3A-9463-A54614946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736" y="2529840"/>
                <a:ext cx="1647064" cy="2912110"/>
              </a:xfrm>
              <a:prstGeom prst="rect">
                <a:avLst/>
              </a:prstGeom>
            </p:spPr>
          </p:pic>
        </p:grpSp>
        <p:grpSp>
          <p:nvGrpSpPr>
            <p:cNvPr id="18" name="Group 17">
              <a:extLst>
                <a:ext uri="{FF2B5EF4-FFF2-40B4-BE49-F238E27FC236}">
                  <a16:creationId xmlns:a16="http://schemas.microsoft.com/office/drawing/2014/main" id="{DC450B56-1E43-42D1-844F-4B4DC4F43770}"/>
                </a:ext>
              </a:extLst>
            </p:cNvPr>
            <p:cNvGrpSpPr/>
            <p:nvPr/>
          </p:nvGrpSpPr>
          <p:grpSpPr>
            <a:xfrm>
              <a:off x="4309927" y="1913032"/>
              <a:ext cx="2165350" cy="3932657"/>
              <a:chOff x="4309927" y="1913032"/>
              <a:chExt cx="2165350" cy="3932657"/>
            </a:xfrm>
          </p:grpSpPr>
          <p:pic>
            <p:nvPicPr>
              <p:cNvPr id="5" name="Picture 3" descr="image005">
                <a:extLst>
                  <a:ext uri="{FF2B5EF4-FFF2-40B4-BE49-F238E27FC236}">
                    <a16:creationId xmlns:a16="http://schemas.microsoft.com/office/drawing/2014/main" id="{B247BAD8-E492-4E03-B9EE-F5F6C8BD3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927" y="1913032"/>
                <a:ext cx="2165350" cy="39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F4EBCF2-90BD-4837-9E7F-246A8EE99220}"/>
                  </a:ext>
                </a:extLst>
              </p:cNvPr>
              <p:cNvPicPr>
                <a:picLocks noChangeAspect="1"/>
              </p:cNvPicPr>
              <p:nvPr/>
            </p:nvPicPr>
            <p:blipFill rotWithShape="1">
              <a:blip r:embed="rId5">
                <a:extLst>
                  <a:ext uri="{28A0092B-C50C-407E-A947-70E740481C1C}">
                    <a14:useLocalDpi xmlns:a14="http://schemas.microsoft.com/office/drawing/2010/main" val="0"/>
                  </a:ext>
                </a:extLst>
              </a:blip>
              <a:srcRect l="14680" t="3149" r="74043" b="67497"/>
              <a:stretch/>
            </p:blipFill>
            <p:spPr>
              <a:xfrm>
                <a:off x="4487869" y="2441755"/>
                <a:ext cx="1645920" cy="2921337"/>
              </a:xfrm>
              <a:prstGeom prst="rect">
                <a:avLst/>
              </a:prstGeom>
              <a:solidFill>
                <a:schemeClr val="bg1"/>
              </a:solidFill>
            </p:spPr>
          </p:pic>
        </p:grpSp>
        <p:pic>
          <p:nvPicPr>
            <p:cNvPr id="16" name="Picture 3" descr="image005">
              <a:extLst>
                <a:ext uri="{FF2B5EF4-FFF2-40B4-BE49-F238E27FC236}">
                  <a16:creationId xmlns:a16="http://schemas.microsoft.com/office/drawing/2014/main" id="{9EC81E36-A35A-438C-8A39-83898C388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504" y="1913031"/>
              <a:ext cx="2165350" cy="39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92DA574A-51CF-4667-B2E5-3F24D55B01E4}"/>
              </a:ext>
            </a:extLst>
          </p:cNvPr>
          <p:cNvSpPr txBox="1"/>
          <p:nvPr/>
        </p:nvSpPr>
        <p:spPr>
          <a:xfrm>
            <a:off x="8821386" y="6645349"/>
            <a:ext cx="256276"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8523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CF0A-9517-4DCE-ACD6-D86BABE6E734}"/>
              </a:ext>
            </a:extLst>
          </p:cNvPr>
          <p:cNvSpPr>
            <a:spLocks noGrp="1"/>
          </p:cNvSpPr>
          <p:nvPr>
            <p:ph type="title"/>
          </p:nvPr>
        </p:nvSpPr>
        <p:spPr/>
        <p:txBody>
          <a:bodyPr/>
          <a:lstStyle/>
          <a:p>
            <a:r>
              <a:rPr lang="en-US" sz="3700" b="0" dirty="0" err="1">
                <a:latin typeface="Franklin Gothic Demi" panose="020B0703020102020204" pitchFamily="34" charset="0"/>
              </a:rPr>
              <a:t>PayNearMe</a:t>
            </a:r>
            <a:r>
              <a:rPr lang="en-US" sz="3700" b="0" dirty="0">
                <a:latin typeface="Franklin Gothic Demi" panose="020B0703020102020204" pitchFamily="34" charset="0"/>
              </a:rPr>
              <a:t> </a:t>
            </a:r>
            <a:br>
              <a:rPr lang="en-US" sz="3700" b="0" dirty="0">
                <a:latin typeface="Franklin Gothic Demi" panose="020B0703020102020204" pitchFamily="34" charset="0"/>
              </a:rPr>
            </a:br>
            <a:r>
              <a:rPr lang="en-US" sz="3700" b="0" dirty="0">
                <a:latin typeface="Franklin Gothic Demi" panose="020B0703020102020204" pitchFamily="34" charset="0"/>
              </a:rPr>
              <a:t>Mobile Integration </a:t>
            </a:r>
            <a:br>
              <a:rPr lang="en-US" sz="3700" b="0" dirty="0">
                <a:latin typeface="Franklin Gothic Demi" panose="020B0703020102020204" pitchFamily="34" charset="0"/>
              </a:rPr>
            </a:br>
            <a:r>
              <a:rPr lang="en-US" sz="3700" b="0" dirty="0">
                <a:latin typeface="Franklin Gothic Demi" panose="020B0703020102020204" pitchFamily="34" charset="0"/>
              </a:rPr>
              <a:t>with Retail Network</a:t>
            </a:r>
          </a:p>
        </p:txBody>
      </p:sp>
      <p:pic>
        <p:nvPicPr>
          <p:cNvPr id="5" name="Content Placeholder 11">
            <a:extLst>
              <a:ext uri="{FF2B5EF4-FFF2-40B4-BE49-F238E27FC236}">
                <a16:creationId xmlns:a16="http://schemas.microsoft.com/office/drawing/2014/main" id="{9F1B6904-87DE-4944-BCEA-669234A729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76313" y="1704710"/>
            <a:ext cx="2270103" cy="2256102"/>
          </a:xfrm>
          <a:prstGeom prst="rect">
            <a:avLst/>
          </a:prstGeom>
        </p:spPr>
      </p:pic>
      <p:pic>
        <p:nvPicPr>
          <p:cNvPr id="6" name="Picture 7">
            <a:extLst>
              <a:ext uri="{FF2B5EF4-FFF2-40B4-BE49-F238E27FC236}">
                <a16:creationId xmlns:a16="http://schemas.microsoft.com/office/drawing/2014/main" id="{B310771F-D4D4-414C-B2DE-D79502C0F0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1695592"/>
            <a:ext cx="2221041" cy="22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7A0259A3-FA1B-4FAB-9488-BF2A054ABE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691242"/>
            <a:ext cx="2239389" cy="22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9AF20DA9-E840-4DA2-BFAE-6719042121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147" y="3960812"/>
            <a:ext cx="2256269"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FEFF58BF-881B-4B4B-A01F-71BFFCDF44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4079" y="3966845"/>
            <a:ext cx="2214461"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395B5761-0DEA-48F3-A6D5-2D087796756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7843" y="3960812"/>
            <a:ext cx="2105146"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screenshot, cellphone, phone&#10;&#10;Description generated with high confidence">
            <a:extLst>
              <a:ext uri="{FF2B5EF4-FFF2-40B4-BE49-F238E27FC236}">
                <a16:creationId xmlns:a16="http://schemas.microsoft.com/office/drawing/2014/main" id="{E6E0A7D2-7F95-44F7-B098-8923EBCE2B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2542" y="1993833"/>
            <a:ext cx="989030" cy="1705142"/>
          </a:xfrm>
          <a:prstGeom prst="rect">
            <a:avLst/>
          </a:prstGeom>
        </p:spPr>
      </p:pic>
      <p:sp>
        <p:nvSpPr>
          <p:cNvPr id="13" name="TextBox 12">
            <a:extLst>
              <a:ext uri="{FF2B5EF4-FFF2-40B4-BE49-F238E27FC236}">
                <a16:creationId xmlns:a16="http://schemas.microsoft.com/office/drawing/2014/main" id="{573E0813-5738-4FEF-B21A-A42107E6ECFB}"/>
              </a:ext>
            </a:extLst>
          </p:cNvPr>
          <p:cNvSpPr txBox="1"/>
          <p:nvPr/>
        </p:nvSpPr>
        <p:spPr>
          <a:xfrm>
            <a:off x="8761228" y="6645349"/>
            <a:ext cx="382772"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7875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824A02-3FEE-46A0-BE11-DB77A6EFF872}"/>
              </a:ext>
            </a:extLst>
          </p:cNvPr>
          <p:cNvSpPr/>
          <p:nvPr/>
        </p:nvSpPr>
        <p:spPr>
          <a:xfrm>
            <a:off x="4374438" y="5721720"/>
            <a:ext cx="2489912" cy="707886"/>
          </a:xfrm>
          <a:prstGeom prst="rect">
            <a:avLst/>
          </a:prstGeom>
        </p:spPr>
        <p:txBody>
          <a:bodyPr wrap="none">
            <a:spAutoFit/>
          </a:bodyPr>
          <a:lstStyle/>
          <a:p>
            <a:r>
              <a:rPr lang="en-US" sz="4000" dirty="0">
                <a:latin typeface="Franklin Gothic Demi" panose="020B0703020102020204" pitchFamily="34" charset="0"/>
              </a:rPr>
              <a:t>Fareboxes</a:t>
            </a:r>
          </a:p>
        </p:txBody>
      </p:sp>
      <p:sp>
        <p:nvSpPr>
          <p:cNvPr id="11" name="TextBox 10">
            <a:extLst>
              <a:ext uri="{FF2B5EF4-FFF2-40B4-BE49-F238E27FC236}">
                <a16:creationId xmlns:a16="http://schemas.microsoft.com/office/drawing/2014/main" id="{959C9820-552C-41EB-AF9A-A72927FF832A}"/>
              </a:ext>
            </a:extLst>
          </p:cNvPr>
          <p:cNvSpPr txBox="1"/>
          <p:nvPr/>
        </p:nvSpPr>
        <p:spPr>
          <a:xfrm>
            <a:off x="774700" y="990600"/>
            <a:ext cx="6089650" cy="3759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1652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C521-633B-495D-ACF0-136B609224EE}"/>
              </a:ext>
            </a:extLst>
          </p:cNvPr>
          <p:cNvSpPr>
            <a:spLocks noGrp="1"/>
          </p:cNvSpPr>
          <p:nvPr>
            <p:ph type="title"/>
          </p:nvPr>
        </p:nvSpPr>
        <p:spPr/>
        <p:txBody>
          <a:bodyPr/>
          <a:lstStyle/>
          <a:p>
            <a:r>
              <a:rPr lang="en-US" dirty="0">
                <a:latin typeface="Franklin Gothic Demi" panose="020B0703020102020204" pitchFamily="34" charset="0"/>
              </a:rPr>
              <a:t>Farebox </a:t>
            </a:r>
            <a:br>
              <a:rPr lang="en-US" dirty="0">
                <a:latin typeface="Franklin Gothic Demi" panose="020B0703020102020204" pitchFamily="34" charset="0"/>
              </a:rPr>
            </a:br>
            <a:r>
              <a:rPr lang="en-US" dirty="0">
                <a:latin typeface="Franklin Gothic Demi" panose="020B0703020102020204" pitchFamily="34" charset="0"/>
              </a:rPr>
              <a:t>Decision</a:t>
            </a:r>
          </a:p>
        </p:txBody>
      </p:sp>
      <p:graphicFrame>
        <p:nvGraphicFramePr>
          <p:cNvPr id="11" name="Table 10">
            <a:extLst>
              <a:ext uri="{FF2B5EF4-FFF2-40B4-BE49-F238E27FC236}">
                <a16:creationId xmlns:a16="http://schemas.microsoft.com/office/drawing/2014/main" id="{1613B021-DFE9-4470-B06A-0A107FB25F5D}"/>
              </a:ext>
            </a:extLst>
          </p:cNvPr>
          <p:cNvGraphicFramePr>
            <a:graphicFrameLocks noGrp="1"/>
          </p:cNvGraphicFramePr>
          <p:nvPr>
            <p:extLst>
              <p:ext uri="{D42A27DB-BD31-4B8C-83A1-F6EECF244321}">
                <p14:modId xmlns:p14="http://schemas.microsoft.com/office/powerpoint/2010/main" val="1370854000"/>
              </p:ext>
            </p:extLst>
          </p:nvPr>
        </p:nvGraphicFramePr>
        <p:xfrm>
          <a:off x="5193622" y="1763369"/>
          <a:ext cx="3260651" cy="4058329"/>
        </p:xfrm>
        <a:graphic>
          <a:graphicData uri="http://schemas.openxmlformats.org/drawingml/2006/table">
            <a:tbl>
              <a:tblPr firstRow="1" bandRow="1">
                <a:tableStyleId>{5C22544A-7EE6-4342-B048-85BDC9FD1C3A}</a:tableStyleId>
              </a:tblPr>
              <a:tblGrid>
                <a:gridCol w="3260651">
                  <a:extLst>
                    <a:ext uri="{9D8B030D-6E8A-4147-A177-3AD203B41FA5}">
                      <a16:colId xmlns:a16="http://schemas.microsoft.com/office/drawing/2014/main" val="4140105618"/>
                    </a:ext>
                  </a:extLst>
                </a:gridCol>
              </a:tblGrid>
              <a:tr h="628956">
                <a:tc>
                  <a:txBody>
                    <a:bodyPr/>
                    <a:lstStyle/>
                    <a:p>
                      <a:pPr algn="ctr"/>
                      <a:r>
                        <a:rPr lang="en-US" dirty="0"/>
                        <a:t>Odyssey </a:t>
                      </a:r>
                    </a:p>
                    <a:p>
                      <a:pPr algn="ctr"/>
                      <a:r>
                        <a:rPr lang="en-US" dirty="0" err="1"/>
                        <a:t>Genfare</a:t>
                      </a:r>
                      <a:r>
                        <a:rPr lang="en-US" dirty="0"/>
                        <a:t> </a:t>
                      </a:r>
                    </a:p>
                  </a:txBody>
                  <a:tcPr/>
                </a:tc>
                <a:extLst>
                  <a:ext uri="{0D108BD9-81ED-4DB2-BD59-A6C34878D82A}">
                    <a16:rowId xmlns:a16="http://schemas.microsoft.com/office/drawing/2014/main" val="3455391242"/>
                  </a:ext>
                </a:extLst>
              </a:tr>
              <a:tr h="665703">
                <a:tc>
                  <a:txBody>
                    <a:bodyPr/>
                    <a:lstStyle/>
                    <a:p>
                      <a:pPr marL="457200" indent="-457200">
                        <a:buFont typeface="Arial" panose="020B0604020202020204" pitchFamily="34" charset="0"/>
                        <a:buChar char="•"/>
                      </a:pPr>
                      <a:r>
                        <a:rPr lang="en-US" sz="1600" kern="1200" dirty="0"/>
                        <a:t>Proven Technology</a:t>
                      </a:r>
                    </a:p>
                    <a:p>
                      <a:pPr marL="457200" indent="-457200">
                        <a:buFont typeface="Arial" panose="020B0604020202020204" pitchFamily="34" charset="0"/>
                        <a:buChar char="•"/>
                      </a:pPr>
                      <a:r>
                        <a:rPr lang="en-US" sz="1600" kern="1200" dirty="0"/>
                        <a:t>Cost per unit $7,510 includes installation</a:t>
                      </a:r>
                    </a:p>
                    <a:p>
                      <a:endParaRPr lang="en-US" dirty="0"/>
                    </a:p>
                  </a:txBody>
                  <a:tcPr/>
                </a:tc>
                <a:extLst>
                  <a:ext uri="{0D108BD9-81ED-4DB2-BD59-A6C34878D82A}">
                    <a16:rowId xmlns:a16="http://schemas.microsoft.com/office/drawing/2014/main" val="356495119"/>
                  </a:ext>
                </a:extLst>
              </a:tr>
              <a:tr h="2320969">
                <a:tc>
                  <a:txBody>
                    <a:bodyPr/>
                    <a:lstStyle/>
                    <a:p>
                      <a:endParaRPr lang="en-US" dirty="0"/>
                    </a:p>
                  </a:txBody>
                  <a:tcPr>
                    <a:solidFill>
                      <a:schemeClr val="bg1"/>
                    </a:solidFill>
                  </a:tcPr>
                </a:tc>
                <a:extLst>
                  <a:ext uri="{0D108BD9-81ED-4DB2-BD59-A6C34878D82A}">
                    <a16:rowId xmlns:a16="http://schemas.microsoft.com/office/drawing/2014/main" val="1376301959"/>
                  </a:ext>
                </a:extLst>
              </a:tr>
            </a:tbl>
          </a:graphicData>
        </a:graphic>
      </p:graphicFrame>
      <p:pic>
        <p:nvPicPr>
          <p:cNvPr id="21" name="Picture 4" descr="Image result for genfare odyssey">
            <a:extLst>
              <a:ext uri="{FF2B5EF4-FFF2-40B4-BE49-F238E27FC236}">
                <a16:creationId xmlns:a16="http://schemas.microsoft.com/office/drawing/2014/main" id="{979EE7CC-3B65-4BD2-BABE-98849A6ADA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591" r="30855" b="422"/>
          <a:stretch/>
        </p:blipFill>
        <p:spPr bwMode="auto">
          <a:xfrm>
            <a:off x="5813512" y="3742604"/>
            <a:ext cx="1769315" cy="23251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F3760B3-030A-44CE-8415-2B613EF9976E}"/>
              </a:ext>
            </a:extLst>
          </p:cNvPr>
          <p:cNvSpPr txBox="1"/>
          <p:nvPr/>
        </p:nvSpPr>
        <p:spPr>
          <a:xfrm>
            <a:off x="5193622" y="1763369"/>
            <a:ext cx="3260652" cy="4362420"/>
          </a:xfrm>
          <a:prstGeom prst="rect">
            <a:avLst/>
          </a:prstGeom>
          <a:noFill/>
          <a:ln>
            <a:solidFill>
              <a:schemeClr val="accent1"/>
            </a:solidFill>
          </a:ln>
        </p:spPr>
        <p:txBody>
          <a:bodyPr wrap="square" rtlCol="0">
            <a:spAutoFit/>
          </a:bodyPr>
          <a:lstStyle/>
          <a:p>
            <a:endParaRPr lang="en-US" dirty="0"/>
          </a:p>
        </p:txBody>
      </p:sp>
      <p:sp>
        <p:nvSpPr>
          <p:cNvPr id="25" name="Content Placeholder 2">
            <a:extLst>
              <a:ext uri="{FF2B5EF4-FFF2-40B4-BE49-F238E27FC236}">
                <a16:creationId xmlns:a16="http://schemas.microsoft.com/office/drawing/2014/main" id="{FF1AD894-2E0D-46CC-8DF6-9B6E845B1B40}"/>
              </a:ext>
            </a:extLst>
          </p:cNvPr>
          <p:cNvSpPr txBox="1">
            <a:spLocks/>
          </p:cNvSpPr>
          <p:nvPr/>
        </p:nvSpPr>
        <p:spPr>
          <a:xfrm>
            <a:off x="716813" y="1763369"/>
            <a:ext cx="3940912" cy="4362420"/>
          </a:xfrm>
          <a:prstGeom prst="rect">
            <a:avLst/>
          </a:prstGeom>
          <a:ln w="12700">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buFont typeface="Arial" panose="020B0604020202020204" pitchFamily="34" charset="0"/>
              <a:buChar char="•"/>
            </a:pPr>
            <a:r>
              <a:rPr lang="en-US" sz="2600" dirty="0">
                <a:latin typeface="+mn-lt"/>
              </a:rPr>
              <a:t>Smaller footprint</a:t>
            </a:r>
          </a:p>
          <a:p>
            <a:pPr lvl="1" indent="-457200">
              <a:buFont typeface="Arial" panose="020B0604020202020204" pitchFamily="34" charset="0"/>
              <a:buChar char="•"/>
            </a:pPr>
            <a:r>
              <a:rPr lang="en-US" sz="2600" dirty="0">
                <a:latin typeface="+mn-lt"/>
              </a:rPr>
              <a:t>Roll feed, thermal printing;</a:t>
            </a:r>
          </a:p>
          <a:p>
            <a:pPr lvl="1" indent="-457200">
              <a:buFont typeface="Arial" panose="020B0604020202020204" pitchFamily="34" charset="0"/>
              <a:buChar char="•"/>
            </a:pPr>
            <a:r>
              <a:rPr lang="en-US" sz="2600" dirty="0">
                <a:latin typeface="+mn-lt"/>
              </a:rPr>
              <a:t>Electronic bill and coin validation;</a:t>
            </a:r>
          </a:p>
          <a:p>
            <a:pPr lvl="1" indent="-457200">
              <a:buFont typeface="Arial" panose="020B0604020202020204" pitchFamily="34" charset="0"/>
              <a:buChar char="•"/>
            </a:pPr>
            <a:r>
              <a:rPr lang="en-US" sz="2600" dirty="0">
                <a:latin typeface="+mn-lt"/>
              </a:rPr>
              <a:t>Tamper resistant locks;</a:t>
            </a:r>
          </a:p>
          <a:p>
            <a:pPr lvl="1" indent="-457200">
              <a:buFont typeface="Arial" panose="020B0604020202020204" pitchFamily="34" charset="0"/>
              <a:buChar char="•"/>
            </a:pPr>
            <a:r>
              <a:rPr lang="en-US" sz="2600" dirty="0">
                <a:latin typeface="+mn-lt"/>
              </a:rPr>
              <a:t>Moveable/adjustable operator keypad;</a:t>
            </a:r>
          </a:p>
          <a:p>
            <a:pPr lvl="1" indent="-457200">
              <a:buFont typeface="Arial" panose="020B0604020202020204" pitchFamily="34" charset="0"/>
              <a:buChar char="•"/>
            </a:pPr>
            <a:r>
              <a:rPr lang="en-US" sz="2600" dirty="0">
                <a:latin typeface="+mn-lt"/>
              </a:rPr>
              <a:t>Cashbox tracking without battery. </a:t>
            </a:r>
          </a:p>
          <a:p>
            <a:pPr marL="514350" lvl="1" indent="-514350">
              <a:spcAft>
                <a:spcPts val="1200"/>
              </a:spcAft>
              <a:buFont typeface="Arial" panose="020B0604020202020204" pitchFamily="34" charset="0"/>
              <a:buChar char="•"/>
            </a:pPr>
            <a:endParaRPr lang="en-US" dirty="0"/>
          </a:p>
        </p:txBody>
      </p:sp>
      <p:sp>
        <p:nvSpPr>
          <p:cNvPr id="26" name="TextBox 25">
            <a:extLst>
              <a:ext uri="{FF2B5EF4-FFF2-40B4-BE49-F238E27FC236}">
                <a16:creationId xmlns:a16="http://schemas.microsoft.com/office/drawing/2014/main" id="{21FA7E6E-D2BB-4065-908E-658B774D85B1}"/>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168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0F508B-9D81-4ADE-B592-ACA9F11AE35C}"/>
              </a:ext>
            </a:extLst>
          </p:cNvPr>
          <p:cNvSpPr/>
          <p:nvPr/>
        </p:nvSpPr>
        <p:spPr>
          <a:xfrm>
            <a:off x="1852361" y="5738555"/>
            <a:ext cx="5094921" cy="707886"/>
          </a:xfrm>
          <a:prstGeom prst="rect">
            <a:avLst/>
          </a:prstGeom>
        </p:spPr>
        <p:txBody>
          <a:bodyPr wrap="none">
            <a:spAutoFit/>
          </a:bodyPr>
          <a:lstStyle/>
          <a:p>
            <a:r>
              <a:rPr lang="en-US" altLang="en-US" sz="4000" dirty="0">
                <a:latin typeface="Franklin Gothic Demi" panose="020B0703020102020204" pitchFamily="34" charset="0"/>
              </a:rPr>
              <a:t>Sandbox MOD Project</a:t>
            </a:r>
            <a:endParaRPr lang="en-US" sz="4000" dirty="0"/>
          </a:p>
        </p:txBody>
      </p:sp>
      <p:sp>
        <p:nvSpPr>
          <p:cNvPr id="4" name="TextBox 3"/>
          <p:cNvSpPr txBox="1"/>
          <p:nvPr/>
        </p:nvSpPr>
        <p:spPr>
          <a:xfrm>
            <a:off x="8423223" y="6550223"/>
            <a:ext cx="403167" cy="307777"/>
          </a:xfrm>
          <a:prstGeom prst="rect">
            <a:avLst/>
          </a:prstGeom>
          <a:solidFill>
            <a:srgbClr val="FFD200"/>
          </a:solidFill>
        </p:spPr>
        <p:txBody>
          <a:bodyPr wrap="square" rtlCol="0">
            <a:spAutoFit/>
          </a:bodyPr>
          <a:lstStyle/>
          <a:p>
            <a:pPr algn="ctr"/>
            <a:endParaRPr lang="en-US" sz="1400" dirty="0"/>
          </a:p>
        </p:txBody>
      </p:sp>
      <p:sp>
        <p:nvSpPr>
          <p:cNvPr id="2" name="TextBox 1">
            <a:extLst>
              <a:ext uri="{FF2B5EF4-FFF2-40B4-BE49-F238E27FC236}">
                <a16:creationId xmlns:a16="http://schemas.microsoft.com/office/drawing/2014/main" id="{010AB35F-318B-4666-B2C9-D45A610941EF}"/>
              </a:ext>
            </a:extLst>
          </p:cNvPr>
          <p:cNvSpPr txBox="1"/>
          <p:nvPr/>
        </p:nvSpPr>
        <p:spPr>
          <a:xfrm>
            <a:off x="3221665" y="1743740"/>
            <a:ext cx="1605516" cy="563525"/>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62385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latin typeface="Franklin Gothic Demi" panose="020B0703020102020204" pitchFamily="34" charset="0"/>
              </a:rPr>
              <a:t>MOD Overarching</a:t>
            </a:r>
          </a:p>
          <a:p>
            <a:r>
              <a:rPr lang="en-US" dirty="0">
                <a:latin typeface="Franklin Gothic Demi" panose="020B0703020102020204" pitchFamily="34" charset="0"/>
              </a:rPr>
              <a:t>Goals</a:t>
            </a:r>
          </a:p>
        </p:txBody>
      </p:sp>
      <p:sp>
        <p:nvSpPr>
          <p:cNvPr id="3" name="Text Placeholder 2"/>
          <p:cNvSpPr>
            <a:spLocks noGrp="1"/>
          </p:cNvSpPr>
          <p:nvPr>
            <p:ph type="body" sz="quarter" idx="12"/>
          </p:nvPr>
        </p:nvSpPr>
        <p:spPr>
          <a:xfrm>
            <a:off x="4705350" y="889000"/>
            <a:ext cx="4127500" cy="5556250"/>
          </a:xfrm>
        </p:spPr>
        <p:txBody>
          <a:bodyPr/>
          <a:lstStyle/>
          <a:p>
            <a:pPr algn="ctr"/>
            <a:r>
              <a:rPr lang="en-US" b="1" i="1" dirty="0">
                <a:solidFill>
                  <a:srgbClr val="0070C0"/>
                </a:solidFill>
              </a:rPr>
              <a:t>Reduce the overwhelming dependency on the single occupant automobile within the North Texas region</a:t>
            </a:r>
            <a:r>
              <a:rPr lang="en-US" b="1" i="1" dirty="0"/>
              <a:t>. </a:t>
            </a:r>
          </a:p>
          <a:p>
            <a:pPr marL="285750" indent="-285750">
              <a:buFont typeface="Arial" panose="020B0604020202020204" pitchFamily="34" charset="0"/>
              <a:buChar char="•"/>
            </a:pPr>
            <a:r>
              <a:rPr lang="en-US" sz="1600" b="1" dirty="0"/>
              <a:t>Provide single interface solution </a:t>
            </a:r>
            <a:r>
              <a:rPr lang="en-US" sz="1600" dirty="0"/>
              <a:t>to aggregate public and third party mobility providers</a:t>
            </a:r>
          </a:p>
          <a:p>
            <a:pPr marL="285750" indent="-285750">
              <a:buFont typeface="Arial" panose="020B0604020202020204" pitchFamily="34" charset="0"/>
              <a:buChar char="•"/>
            </a:pPr>
            <a:r>
              <a:rPr lang="en-US" sz="1600" b="1" dirty="0"/>
              <a:t>Deliver a “one-touch,” single payment transaction</a:t>
            </a:r>
            <a:r>
              <a:rPr lang="en-US" sz="1600" dirty="0"/>
              <a:t> for customers to interface with DART’s GoPass app and identify “door-to-door” transit solutions</a:t>
            </a:r>
          </a:p>
          <a:p>
            <a:pPr marL="285750" indent="-285750">
              <a:buFont typeface="Arial" panose="020B0604020202020204" pitchFamily="34" charset="0"/>
              <a:buChar char="•"/>
            </a:pPr>
            <a:r>
              <a:rPr lang="en-US" sz="1600" b="1" dirty="0"/>
              <a:t>Develop a clearinghouse portal </a:t>
            </a:r>
            <a:r>
              <a:rPr lang="en-US" sz="1600" dirty="0"/>
              <a:t>facilitating revenue settlement for multiple third-party transportation providers </a:t>
            </a:r>
          </a:p>
          <a:p>
            <a:pPr marL="285750" indent="-285750">
              <a:buFont typeface="Arial" panose="020B0604020202020204" pitchFamily="34" charset="0"/>
              <a:buChar char="•"/>
            </a:pPr>
            <a:r>
              <a:rPr lang="en-US" sz="1600" b="1" dirty="0"/>
              <a:t>Integrate equitable MOD options to DART’s portfolio of public transit options </a:t>
            </a:r>
            <a:r>
              <a:rPr lang="en-US" sz="1600" dirty="0"/>
              <a:t>including comparable access for the unbanked, disabled, low income, and smartphone challenged customers</a:t>
            </a:r>
          </a:p>
          <a:p>
            <a:pPr marL="285750" indent="-285750">
              <a:buFont typeface="Arial" panose="020B0604020202020204" pitchFamily="34" charset="0"/>
              <a:buChar char="•"/>
            </a:pPr>
            <a:r>
              <a:rPr lang="en-US" sz="1600" b="1" dirty="0"/>
              <a:t>Lower the cost and expand the reach of public transportation</a:t>
            </a:r>
            <a:r>
              <a:rPr lang="en-US" sz="1600" dirty="0"/>
              <a:t> to provide high quality, first and/or last mile services </a:t>
            </a:r>
          </a:p>
          <a:p>
            <a:endParaRPr lang="en-US" dirty="0"/>
          </a:p>
        </p:txBody>
      </p:sp>
      <p:sp>
        <p:nvSpPr>
          <p:cNvPr id="4" name="TextBox 3">
            <a:extLst>
              <a:ext uri="{FF2B5EF4-FFF2-40B4-BE49-F238E27FC236}">
                <a16:creationId xmlns:a16="http://schemas.microsoft.com/office/drawing/2014/main" id="{25B89D45-0EAC-4F0B-9231-5CB9DBFA449C}"/>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0266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Technology </a:t>
            </a:r>
            <a:br>
              <a:rPr lang="en-US" dirty="0"/>
            </a:br>
            <a:r>
              <a:rPr lang="en-US" dirty="0"/>
              <a:t>Strategy</a:t>
            </a:r>
          </a:p>
        </p:txBody>
      </p:sp>
      <p:sp>
        <p:nvSpPr>
          <p:cNvPr id="8" name="Rectangle 7"/>
          <p:cNvSpPr/>
          <p:nvPr/>
        </p:nvSpPr>
        <p:spPr>
          <a:xfrm>
            <a:off x="628650" y="1523514"/>
            <a:ext cx="4864099" cy="5101397"/>
          </a:xfrm>
          <a:prstGeom prst="rect">
            <a:avLst/>
          </a:prstGeom>
        </p:spPr>
        <p:txBody>
          <a:bodyPr wrap="square">
            <a:spAutoFit/>
          </a:bodyPr>
          <a:lstStyle/>
          <a:p>
            <a:pPr marL="285750" indent="-285750">
              <a:spcBef>
                <a:spcPts val="600"/>
              </a:spcBef>
              <a:buFont typeface="Arial" panose="020B0604020202020204" pitchFamily="34" charset="0"/>
              <a:buChar char="•"/>
            </a:pPr>
            <a:r>
              <a:rPr lang="en-US" sz="1500" b="1" dirty="0"/>
              <a:t>Update GoPass’ Software Development Kit (SDK)</a:t>
            </a:r>
            <a:r>
              <a:rPr lang="en-US" sz="1500" dirty="0"/>
              <a:t>          to leverage APIs of key mobility on demand providers including taxi, TNCs, bike and car share services</a:t>
            </a:r>
          </a:p>
          <a:p>
            <a:pPr marL="285750" indent="-285750">
              <a:spcBef>
                <a:spcPts val="600"/>
              </a:spcBef>
              <a:buFont typeface="Arial" panose="020B0604020202020204" pitchFamily="34" charset="0"/>
              <a:buChar char="•"/>
            </a:pPr>
            <a:r>
              <a:rPr lang="en-US" sz="1500" b="1" dirty="0"/>
              <a:t>Upgrade GoPass’ trip planning feature                             </a:t>
            </a:r>
            <a:r>
              <a:rPr lang="en-US" sz="1500" dirty="0"/>
              <a:t>to allow customers to choose transportation modes based on time, cost and overall travel preference</a:t>
            </a:r>
          </a:p>
          <a:p>
            <a:pPr marL="285750" indent="-285750">
              <a:spcBef>
                <a:spcPts val="600"/>
              </a:spcBef>
              <a:buFont typeface="Arial" panose="020B0604020202020204" pitchFamily="34" charset="0"/>
              <a:buChar char="•"/>
            </a:pPr>
            <a:r>
              <a:rPr lang="en-US" sz="1500" b="1" dirty="0"/>
              <a:t>Integrate </a:t>
            </a:r>
            <a:r>
              <a:rPr lang="en-US" sz="1500" b="1" i="1" dirty="0"/>
              <a:t>DoubleMap</a:t>
            </a:r>
            <a:r>
              <a:rPr lang="en-US" sz="1500" b="1" dirty="0"/>
              <a:t> on demand app technology       </a:t>
            </a:r>
            <a:r>
              <a:rPr lang="en-US" sz="1500" dirty="0"/>
              <a:t>for pairing customers with DART and/or other public demand responsive providers as an additional option for first and/or last mile travel </a:t>
            </a:r>
          </a:p>
          <a:p>
            <a:pPr marL="285750" indent="-285750">
              <a:spcBef>
                <a:spcPts val="600"/>
              </a:spcBef>
              <a:buFont typeface="Arial" panose="020B0604020202020204" pitchFamily="34" charset="0"/>
              <a:buChar char="•"/>
            </a:pPr>
            <a:r>
              <a:rPr lang="en-US" sz="1500" b="1" dirty="0"/>
              <a:t>Leverage DART’s account-based back office        </a:t>
            </a:r>
            <a:r>
              <a:rPr lang="en-US" sz="1500" dirty="0"/>
              <a:t>provided by </a:t>
            </a:r>
            <a:r>
              <a:rPr lang="en-US" sz="1500" i="1" dirty="0"/>
              <a:t>Vix Technology </a:t>
            </a:r>
            <a:r>
              <a:rPr lang="en-US" sz="1500" dirty="0"/>
              <a:t>to function as a clearinghouse portal facilitating revenue settlement for multiple third-party transportation providers</a:t>
            </a:r>
          </a:p>
          <a:p>
            <a:pPr marL="285750" indent="-285750">
              <a:spcBef>
                <a:spcPts val="600"/>
              </a:spcBef>
              <a:buFont typeface="Arial" panose="020B0604020202020204" pitchFamily="34" charset="0"/>
              <a:buChar char="•"/>
            </a:pPr>
            <a:r>
              <a:rPr lang="en-US" sz="1500" b="1" dirty="0"/>
              <a:t>Leverage GoPass to allow multiple payment options    </a:t>
            </a:r>
            <a:r>
              <a:rPr lang="en-US" sz="1500" dirty="0"/>
              <a:t>to include bank cards, NFC (Apple Pay, Android Pay and Samsung Pay), and “cash to mobile” through </a:t>
            </a:r>
            <a:r>
              <a:rPr lang="en-US" sz="1500" i="1" dirty="0"/>
              <a:t>PayNearMe </a:t>
            </a:r>
            <a:r>
              <a:rPr lang="en-US" sz="1500" dirty="0"/>
              <a:t>integration and other emerging payment options</a:t>
            </a:r>
          </a:p>
          <a:p>
            <a:pPr marL="285750" indent="-285750">
              <a:spcBef>
                <a:spcPts val="600"/>
              </a:spcBef>
              <a:buFont typeface="Arial" panose="020B0604020202020204" pitchFamily="34" charset="0"/>
              <a:buChar char="•"/>
            </a:pPr>
            <a:endParaRPr lang="en-US" sz="1400" dirty="0"/>
          </a:p>
          <a:p>
            <a:pPr marL="285750" indent="-285750">
              <a:spcBef>
                <a:spcPts val="300"/>
              </a:spcBef>
              <a:buFont typeface="Arial" panose="020B0604020202020204" pitchFamily="34" charset="0"/>
              <a:buChar char="•"/>
            </a:pPr>
            <a:endParaRPr lang="en-US" sz="1400" dirty="0"/>
          </a:p>
        </p:txBody>
      </p:sp>
      <p:pic>
        <p:nvPicPr>
          <p:cNvPr id="9" name="Picture 5" descr="Gopass iphone_sm.png"/>
          <p:cNvPicPr>
            <a:picLocks noChangeAspect="1"/>
          </p:cNvPicPr>
          <p:nvPr/>
        </p:nvPicPr>
        <p:blipFill>
          <a:blip r:embed="rId3"/>
          <a:srcRect/>
          <a:stretch>
            <a:fillRect/>
          </a:stretch>
        </p:blipFill>
        <p:spPr bwMode="auto">
          <a:xfrm>
            <a:off x="5464009" y="1088137"/>
            <a:ext cx="3306149" cy="5096096"/>
          </a:xfrm>
          <a:prstGeom prst="rect">
            <a:avLst/>
          </a:prstGeom>
          <a:solidFill>
            <a:schemeClr val="bg1"/>
          </a:solidFill>
          <a:ln w="9525">
            <a:noFill/>
            <a:miter lim="800000"/>
            <a:headEnd/>
            <a:tailEnd/>
          </a:ln>
        </p:spPr>
      </p:pic>
      <p:pic>
        <p:nvPicPr>
          <p:cNvPr id="6" name="Picture 5" descr="A picture containing screenshot, cellphone, phone&#10;&#10;Description generated with high confidence">
            <a:extLst>
              <a:ext uri="{FF2B5EF4-FFF2-40B4-BE49-F238E27FC236}">
                <a16:creationId xmlns:a16="http://schemas.microsoft.com/office/drawing/2014/main" id="{32B40A4B-9DA1-4DD8-BCE4-DCAB37811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148" y="1865999"/>
            <a:ext cx="1977861" cy="3171635"/>
          </a:xfrm>
          <a:prstGeom prst="rect">
            <a:avLst/>
          </a:prstGeom>
        </p:spPr>
      </p:pic>
      <p:sp>
        <p:nvSpPr>
          <p:cNvPr id="7" name="TextBox 6">
            <a:extLst>
              <a:ext uri="{FF2B5EF4-FFF2-40B4-BE49-F238E27FC236}">
                <a16:creationId xmlns:a16="http://schemas.microsoft.com/office/drawing/2014/main" id="{0B8A63A7-9A59-4BCD-B328-D26F87C72A92}"/>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5165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824A02-3FEE-46A0-BE11-DB77A6EFF872}"/>
              </a:ext>
            </a:extLst>
          </p:cNvPr>
          <p:cNvSpPr/>
          <p:nvPr/>
        </p:nvSpPr>
        <p:spPr>
          <a:xfrm>
            <a:off x="4374438" y="5721720"/>
            <a:ext cx="2489912" cy="707886"/>
          </a:xfrm>
          <a:prstGeom prst="rect">
            <a:avLst/>
          </a:prstGeom>
        </p:spPr>
        <p:txBody>
          <a:bodyPr wrap="none">
            <a:spAutoFit/>
          </a:bodyPr>
          <a:lstStyle/>
          <a:p>
            <a:r>
              <a:rPr lang="en-US" sz="4000" dirty="0">
                <a:latin typeface="Franklin Gothic Demi" panose="020B0703020102020204" pitchFamily="34" charset="0"/>
              </a:rPr>
              <a:t>Fareboxes</a:t>
            </a:r>
          </a:p>
        </p:txBody>
      </p:sp>
      <p:sp>
        <p:nvSpPr>
          <p:cNvPr id="11" name="TextBox 10">
            <a:extLst>
              <a:ext uri="{FF2B5EF4-FFF2-40B4-BE49-F238E27FC236}">
                <a16:creationId xmlns:a16="http://schemas.microsoft.com/office/drawing/2014/main" id="{959C9820-552C-41EB-AF9A-A72927FF832A}"/>
              </a:ext>
            </a:extLst>
          </p:cNvPr>
          <p:cNvSpPr txBox="1"/>
          <p:nvPr/>
        </p:nvSpPr>
        <p:spPr>
          <a:xfrm>
            <a:off x="701749" y="1765005"/>
            <a:ext cx="6460314" cy="4524315"/>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3200" dirty="0"/>
              <a:t>CPS Project Update</a:t>
            </a:r>
          </a:p>
          <a:p>
            <a:pPr marL="800100" lvl="1" indent="-342900">
              <a:buFont typeface="Calibri" panose="020F0502020204030204" pitchFamily="34" charset="0"/>
              <a:buChar char="−"/>
            </a:pPr>
            <a:r>
              <a:rPr lang="en-US" sz="3200" i="1" dirty="0"/>
              <a:t>Account-Based System</a:t>
            </a:r>
          </a:p>
          <a:p>
            <a:pPr marL="800100" lvl="1" indent="-342900">
              <a:buFont typeface="Calibri" panose="020F0502020204030204" pitchFamily="34" charset="0"/>
              <a:buChar char="−"/>
            </a:pPr>
            <a:r>
              <a:rPr lang="en-US" sz="3200" i="1" dirty="0"/>
              <a:t>Mobile Ticketing (</a:t>
            </a:r>
            <a:r>
              <a:rPr lang="en-US" sz="3200" i="1" dirty="0" err="1"/>
              <a:t>GoPass</a:t>
            </a:r>
            <a:r>
              <a:rPr lang="en-US" sz="3200" i="1" dirty="0"/>
              <a:t> 2.0)</a:t>
            </a:r>
          </a:p>
          <a:p>
            <a:pPr marL="800100" lvl="1" indent="-342900">
              <a:buFont typeface="Calibri" panose="020F0502020204030204" pitchFamily="34" charset="0"/>
              <a:buChar char="−"/>
            </a:pPr>
            <a:r>
              <a:rPr lang="en-US" sz="3200" i="1" dirty="0"/>
              <a:t>Farebox Decision</a:t>
            </a:r>
          </a:p>
          <a:p>
            <a:pPr marL="342900" indent="-342900">
              <a:buFont typeface="Arial" panose="020B0604020202020204" pitchFamily="34" charset="0"/>
              <a:buChar char="•"/>
            </a:pPr>
            <a:r>
              <a:rPr lang="en-US" sz="3200" dirty="0"/>
              <a:t>Sandbox MOD Grant Project</a:t>
            </a:r>
          </a:p>
          <a:p>
            <a:pPr marL="342900" indent="-342900">
              <a:buFont typeface="Arial" panose="020B0604020202020204" pitchFamily="34" charset="0"/>
              <a:buChar char="•"/>
            </a:pPr>
            <a:r>
              <a:rPr lang="en-US" sz="3200" dirty="0"/>
              <a:t>Overall Project Schedule</a:t>
            </a:r>
          </a:p>
          <a:p>
            <a:endParaRPr lang="en-US" sz="2400" dirty="0"/>
          </a:p>
          <a:p>
            <a:endParaRPr lang="en-US" sz="2400" dirty="0"/>
          </a:p>
          <a:p>
            <a:endParaRPr lang="en-US" sz="2400" dirty="0"/>
          </a:p>
          <a:p>
            <a:endParaRPr lang="en-US" sz="2400" dirty="0"/>
          </a:p>
        </p:txBody>
      </p:sp>
      <p:sp>
        <p:nvSpPr>
          <p:cNvPr id="2" name="TextBox 1">
            <a:extLst>
              <a:ext uri="{FF2B5EF4-FFF2-40B4-BE49-F238E27FC236}">
                <a16:creationId xmlns:a16="http://schemas.microsoft.com/office/drawing/2014/main" id="{95824FC5-6CA2-4684-AE2D-C263342B81D7}"/>
              </a:ext>
            </a:extLst>
          </p:cNvPr>
          <p:cNvSpPr txBox="1"/>
          <p:nvPr/>
        </p:nvSpPr>
        <p:spPr>
          <a:xfrm>
            <a:off x="4540102" y="1201479"/>
            <a:ext cx="1488558" cy="563526"/>
          </a:xfrm>
          <a:prstGeom prst="rect">
            <a:avLst/>
          </a:prstGeom>
          <a:solidFill>
            <a:schemeClr val="bg1"/>
          </a:solidFill>
        </p:spPr>
        <p:txBody>
          <a:bodyPr wrap="square" rtlCol="0">
            <a:spAutoFit/>
          </a:bodyPr>
          <a:lstStyle/>
          <a:p>
            <a:endParaRPr lang="en-US"/>
          </a:p>
        </p:txBody>
      </p:sp>
      <p:sp>
        <p:nvSpPr>
          <p:cNvPr id="6" name="Title 2">
            <a:extLst>
              <a:ext uri="{FF2B5EF4-FFF2-40B4-BE49-F238E27FC236}">
                <a16:creationId xmlns:a16="http://schemas.microsoft.com/office/drawing/2014/main" id="{1328C961-C0A0-425A-9734-2F1730DCF5B1}"/>
              </a:ext>
            </a:extLst>
          </p:cNvPr>
          <p:cNvSpPr txBox="1">
            <a:spLocks/>
          </p:cNvSpPr>
          <p:nvPr/>
        </p:nvSpPr>
        <p:spPr>
          <a:xfrm>
            <a:off x="701749" y="756666"/>
            <a:ext cx="7996157" cy="1325563"/>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a:lstStyle>
          <a:p>
            <a:r>
              <a:rPr lang="en-US" dirty="0"/>
              <a:t>Agenda</a:t>
            </a:r>
          </a:p>
        </p:txBody>
      </p:sp>
    </p:spTree>
    <p:extLst>
      <p:ext uri="{BB962C8B-B14F-4D97-AF65-F5344CB8AC3E}">
        <p14:creationId xmlns:p14="http://schemas.microsoft.com/office/powerpoint/2010/main" val="50528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14945" y="1861153"/>
            <a:ext cx="6781687" cy="3129153"/>
          </a:xfrm>
        </p:spPr>
        <p:txBody>
          <a:bodyPr/>
          <a:lstStyle/>
          <a:p>
            <a:endParaRPr lang="en-US" dirty="0"/>
          </a:p>
          <a:p>
            <a:endParaRPr lang="en-US" dirty="0"/>
          </a:p>
          <a:p>
            <a:pPr lvl="1"/>
            <a:endParaRPr lang="en-US" dirty="0"/>
          </a:p>
          <a:p>
            <a:endParaRPr lang="en-US" dirty="0"/>
          </a:p>
        </p:txBody>
      </p:sp>
      <p:sp>
        <p:nvSpPr>
          <p:cNvPr id="3" name="Title 2"/>
          <p:cNvSpPr>
            <a:spLocks noGrp="1"/>
          </p:cNvSpPr>
          <p:nvPr>
            <p:ph type="title"/>
          </p:nvPr>
        </p:nvSpPr>
        <p:spPr>
          <a:xfrm>
            <a:off x="628651" y="92168"/>
            <a:ext cx="7996157" cy="1325563"/>
          </a:xfrm>
        </p:spPr>
        <p:txBody>
          <a:bodyPr/>
          <a:lstStyle/>
          <a:p>
            <a:r>
              <a:rPr lang="en-US" dirty="0"/>
              <a:t>MOD </a:t>
            </a:r>
            <a:br>
              <a:rPr lang="en-US" dirty="0"/>
            </a:br>
            <a:r>
              <a:rPr lang="en-US" dirty="0"/>
              <a:t>Project Map</a:t>
            </a:r>
          </a:p>
        </p:txBody>
      </p:sp>
      <p:grpSp>
        <p:nvGrpSpPr>
          <p:cNvPr id="4" name="Group 3"/>
          <p:cNvGrpSpPr/>
          <p:nvPr/>
        </p:nvGrpSpPr>
        <p:grpSpPr>
          <a:xfrm>
            <a:off x="257929" y="1206500"/>
            <a:ext cx="8737600" cy="4876799"/>
            <a:chOff x="1308480" y="10822"/>
            <a:chExt cx="10104185" cy="6534802"/>
          </a:xfrm>
        </p:grpSpPr>
        <p:cxnSp>
          <p:nvCxnSpPr>
            <p:cNvPr id="5" name="Connector: Elbow 4"/>
            <p:cNvCxnSpPr>
              <a:cxnSpLocks/>
            </p:cNvCxnSpPr>
            <p:nvPr/>
          </p:nvCxnSpPr>
          <p:spPr>
            <a:xfrm flipV="1">
              <a:off x="5992645" y="4073997"/>
              <a:ext cx="2421105" cy="25244"/>
            </a:xfrm>
            <a:prstGeom prst="bentConnector3">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ounded Rectangle 43"/>
            <p:cNvSpPr/>
            <p:nvPr/>
          </p:nvSpPr>
          <p:spPr>
            <a:xfrm>
              <a:off x="4301618" y="2013907"/>
              <a:ext cx="1396111" cy="44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Sand Box LGC</a:t>
              </a:r>
            </a:p>
          </p:txBody>
        </p:sp>
        <p:grpSp>
          <p:nvGrpSpPr>
            <p:cNvPr id="7" name="Group 6"/>
            <p:cNvGrpSpPr/>
            <p:nvPr/>
          </p:nvGrpSpPr>
          <p:grpSpPr>
            <a:xfrm>
              <a:off x="4184994" y="2764924"/>
              <a:ext cx="1648751" cy="1755375"/>
              <a:chOff x="4149524" y="2119132"/>
              <a:chExt cx="1938760" cy="2786562"/>
            </a:xfrm>
          </p:grpSpPr>
          <p:sp>
            <p:nvSpPr>
              <p:cNvPr id="80" name="Rounded Rectangle 51"/>
              <p:cNvSpPr/>
              <p:nvPr/>
            </p:nvSpPr>
            <p:spPr>
              <a:xfrm>
                <a:off x="4149524" y="2119132"/>
                <a:ext cx="1938760" cy="27865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44"/>
              <p:cNvSpPr/>
              <p:nvPr/>
            </p:nvSpPr>
            <p:spPr>
              <a:xfrm>
                <a:off x="4292269" y="2244524"/>
                <a:ext cx="1641681" cy="779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Unwire</a:t>
                </a:r>
              </a:p>
            </p:txBody>
          </p:sp>
          <p:sp>
            <p:nvSpPr>
              <p:cNvPr id="82" name="Rounded Rectangle 45"/>
              <p:cNvSpPr/>
              <p:nvPr/>
            </p:nvSpPr>
            <p:spPr>
              <a:xfrm>
                <a:off x="4292270" y="3127093"/>
                <a:ext cx="1641681" cy="779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Pay Near Me</a:t>
                </a:r>
              </a:p>
            </p:txBody>
          </p:sp>
          <p:sp>
            <p:nvSpPr>
              <p:cNvPr id="83" name="Rounded Rectangle 46"/>
              <p:cNvSpPr/>
              <p:nvPr/>
            </p:nvSpPr>
            <p:spPr>
              <a:xfrm>
                <a:off x="4288113" y="3991236"/>
                <a:ext cx="1641681" cy="779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Double Map</a:t>
                </a:r>
              </a:p>
            </p:txBody>
          </p:sp>
        </p:grpSp>
        <p:sp>
          <p:nvSpPr>
            <p:cNvPr id="8" name="Rounded Rectangle 47"/>
            <p:cNvSpPr/>
            <p:nvPr/>
          </p:nvSpPr>
          <p:spPr>
            <a:xfrm>
              <a:off x="4309796" y="4971521"/>
              <a:ext cx="1396111" cy="44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 Pass</a:t>
              </a:r>
            </a:p>
          </p:txBody>
        </p:sp>
        <p:sp>
          <p:nvSpPr>
            <p:cNvPr id="9" name="Rounded Rectangle 50"/>
            <p:cNvSpPr/>
            <p:nvPr/>
          </p:nvSpPr>
          <p:spPr>
            <a:xfrm>
              <a:off x="4301617" y="1029728"/>
              <a:ext cx="1396111" cy="44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DART</a:t>
              </a:r>
            </a:p>
          </p:txBody>
        </p:sp>
        <p:sp>
          <p:nvSpPr>
            <p:cNvPr id="10" name="Rounded Rectangle 65"/>
            <p:cNvSpPr/>
            <p:nvPr/>
          </p:nvSpPr>
          <p:spPr>
            <a:xfrm>
              <a:off x="6718308" y="1029729"/>
              <a:ext cx="1207790" cy="44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VIX</a:t>
              </a:r>
            </a:p>
          </p:txBody>
        </p:sp>
        <p:grpSp>
          <p:nvGrpSpPr>
            <p:cNvPr id="11" name="Group 10"/>
            <p:cNvGrpSpPr/>
            <p:nvPr/>
          </p:nvGrpSpPr>
          <p:grpSpPr>
            <a:xfrm>
              <a:off x="1308481" y="842740"/>
              <a:ext cx="1587118" cy="1963136"/>
              <a:chOff x="1308481" y="829234"/>
              <a:chExt cx="1228110" cy="1635656"/>
            </a:xfrm>
          </p:grpSpPr>
          <p:grpSp>
            <p:nvGrpSpPr>
              <p:cNvPr id="75" name="Group 74"/>
              <p:cNvGrpSpPr/>
              <p:nvPr/>
            </p:nvGrpSpPr>
            <p:grpSpPr>
              <a:xfrm>
                <a:off x="1308481" y="1208249"/>
                <a:ext cx="1228110" cy="1256641"/>
                <a:chOff x="558472" y="1116957"/>
                <a:chExt cx="1608881" cy="1551965"/>
              </a:xfrm>
            </p:grpSpPr>
            <p:sp>
              <p:nvSpPr>
                <p:cNvPr id="77" name="Rounded Rectangle 49"/>
                <p:cNvSpPr/>
                <p:nvPr/>
              </p:nvSpPr>
              <p:spPr>
                <a:xfrm>
                  <a:off x="558472" y="1116957"/>
                  <a:ext cx="1608881" cy="15519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1"/>
                <p:cNvSpPr/>
                <p:nvPr/>
              </p:nvSpPr>
              <p:spPr>
                <a:xfrm>
                  <a:off x="655893" y="1319514"/>
                  <a:ext cx="1367795" cy="407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DART</a:t>
                  </a:r>
                </a:p>
              </p:txBody>
            </p:sp>
            <p:sp>
              <p:nvSpPr>
                <p:cNvPr id="79" name="Rounded Rectangle 2"/>
                <p:cNvSpPr/>
                <p:nvPr/>
              </p:nvSpPr>
              <p:spPr>
                <a:xfrm>
                  <a:off x="655891" y="2137762"/>
                  <a:ext cx="1367796" cy="404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USDOT</a:t>
                  </a:r>
                </a:p>
              </p:txBody>
            </p:sp>
          </p:grpSp>
          <p:sp>
            <p:nvSpPr>
              <p:cNvPr id="76" name="TextBox 75"/>
              <p:cNvSpPr txBox="1"/>
              <p:nvPr/>
            </p:nvSpPr>
            <p:spPr>
              <a:xfrm>
                <a:off x="1440961" y="829234"/>
                <a:ext cx="858693" cy="412157"/>
              </a:xfrm>
              <a:prstGeom prst="rect">
                <a:avLst/>
              </a:prstGeom>
              <a:noFill/>
            </p:spPr>
            <p:txBody>
              <a:bodyPr wrap="none" rtlCol="0">
                <a:spAutoFit/>
              </a:bodyPr>
              <a:lstStyle/>
              <a:p>
                <a:pPr algn="ctr"/>
                <a:r>
                  <a:rPr lang="en-US" sz="1600" b="1" dirty="0"/>
                  <a:t>Sponsors</a:t>
                </a:r>
              </a:p>
            </p:txBody>
          </p:sp>
        </p:grpSp>
        <p:grpSp>
          <p:nvGrpSpPr>
            <p:cNvPr id="12" name="Group 11"/>
            <p:cNvGrpSpPr/>
            <p:nvPr/>
          </p:nvGrpSpPr>
          <p:grpSpPr>
            <a:xfrm>
              <a:off x="1308480" y="2764924"/>
              <a:ext cx="1587119" cy="2991646"/>
              <a:chOff x="1308481" y="2764924"/>
              <a:chExt cx="1228110" cy="2991646"/>
            </a:xfrm>
          </p:grpSpPr>
          <p:grpSp>
            <p:nvGrpSpPr>
              <p:cNvPr id="68" name="Group 67"/>
              <p:cNvGrpSpPr/>
              <p:nvPr/>
            </p:nvGrpSpPr>
            <p:grpSpPr>
              <a:xfrm>
                <a:off x="1308481" y="3155803"/>
                <a:ext cx="1228110" cy="2600767"/>
                <a:chOff x="561372" y="2911033"/>
                <a:chExt cx="1608881" cy="3211975"/>
              </a:xfrm>
            </p:grpSpPr>
            <p:sp>
              <p:nvSpPr>
                <p:cNvPr id="70" name="Rounded Rectangle 48"/>
                <p:cNvSpPr/>
                <p:nvPr/>
              </p:nvSpPr>
              <p:spPr>
                <a:xfrm>
                  <a:off x="561372" y="2911033"/>
                  <a:ext cx="1608881" cy="32119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1" name="Rounded Rectangle 4"/>
                <p:cNvSpPr/>
                <p:nvPr/>
              </p:nvSpPr>
              <p:spPr>
                <a:xfrm>
                  <a:off x="658793" y="5306985"/>
                  <a:ext cx="1367795" cy="52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Other/ COG</a:t>
                  </a:r>
                </a:p>
              </p:txBody>
            </p:sp>
            <p:sp>
              <p:nvSpPr>
                <p:cNvPr id="72" name="Rounded Rectangle 5"/>
                <p:cNvSpPr/>
                <p:nvPr/>
              </p:nvSpPr>
              <p:spPr>
                <a:xfrm>
                  <a:off x="658794" y="4622150"/>
                  <a:ext cx="1367794" cy="52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Cities</a:t>
                  </a:r>
                </a:p>
              </p:txBody>
            </p:sp>
            <p:sp>
              <p:nvSpPr>
                <p:cNvPr id="73" name="Rounded Rectangle 6"/>
                <p:cNvSpPr/>
                <p:nvPr/>
              </p:nvSpPr>
              <p:spPr>
                <a:xfrm>
                  <a:off x="658793" y="3884264"/>
                  <a:ext cx="1367795" cy="52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Corporations</a:t>
                  </a:r>
                </a:p>
              </p:txBody>
            </p:sp>
            <p:sp>
              <p:nvSpPr>
                <p:cNvPr id="74" name="Rounded Rectangle 7"/>
                <p:cNvSpPr/>
                <p:nvPr/>
              </p:nvSpPr>
              <p:spPr>
                <a:xfrm>
                  <a:off x="658794" y="3146378"/>
                  <a:ext cx="1367794" cy="52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Toyota</a:t>
                  </a:r>
                </a:p>
              </p:txBody>
            </p:sp>
          </p:grpSp>
          <p:sp>
            <p:nvSpPr>
              <p:cNvPr id="69" name="TextBox 68"/>
              <p:cNvSpPr txBox="1"/>
              <p:nvPr/>
            </p:nvSpPr>
            <p:spPr>
              <a:xfrm>
                <a:off x="1608478" y="2764924"/>
                <a:ext cx="575483" cy="494675"/>
              </a:xfrm>
              <a:prstGeom prst="rect">
                <a:avLst/>
              </a:prstGeom>
              <a:noFill/>
            </p:spPr>
            <p:txBody>
              <a:bodyPr wrap="none" rtlCol="0">
                <a:spAutoFit/>
              </a:bodyPr>
              <a:lstStyle/>
              <a:p>
                <a:pPr algn="ctr"/>
                <a:r>
                  <a:rPr lang="en-US" sz="1600" b="1" dirty="0"/>
                  <a:t>Allies</a:t>
                </a:r>
              </a:p>
            </p:txBody>
          </p:sp>
        </p:grpSp>
        <p:grpSp>
          <p:nvGrpSpPr>
            <p:cNvPr id="13" name="Group 12"/>
            <p:cNvGrpSpPr/>
            <p:nvPr/>
          </p:nvGrpSpPr>
          <p:grpSpPr>
            <a:xfrm>
              <a:off x="9165343" y="10822"/>
              <a:ext cx="2247322" cy="6481662"/>
              <a:chOff x="9535925" y="10822"/>
              <a:chExt cx="1392711" cy="6481662"/>
            </a:xfrm>
          </p:grpSpPr>
          <p:grpSp>
            <p:nvGrpSpPr>
              <p:cNvPr id="53" name="Group 52"/>
              <p:cNvGrpSpPr/>
              <p:nvPr/>
            </p:nvGrpSpPr>
            <p:grpSpPr>
              <a:xfrm>
                <a:off x="9535925" y="752730"/>
                <a:ext cx="1392711" cy="5739754"/>
                <a:chOff x="9122889" y="88091"/>
                <a:chExt cx="2100805" cy="6632294"/>
              </a:xfrm>
            </p:grpSpPr>
            <p:sp>
              <p:nvSpPr>
                <p:cNvPr id="55" name="Rounded Rectangle 52"/>
                <p:cNvSpPr/>
                <p:nvPr/>
              </p:nvSpPr>
              <p:spPr>
                <a:xfrm>
                  <a:off x="9122889" y="88091"/>
                  <a:ext cx="2100805" cy="663229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56" name="Group 55"/>
                <p:cNvGrpSpPr/>
                <p:nvPr/>
              </p:nvGrpSpPr>
              <p:grpSpPr>
                <a:xfrm>
                  <a:off x="9195321" y="237963"/>
                  <a:ext cx="1941640" cy="6251674"/>
                  <a:chOff x="9187394" y="1098397"/>
                  <a:chExt cx="1076445" cy="5370614"/>
                </a:xfrm>
              </p:grpSpPr>
              <p:sp>
                <p:nvSpPr>
                  <p:cNvPr id="57" name="Rounded Rectangle 10"/>
                  <p:cNvSpPr/>
                  <p:nvPr/>
                </p:nvSpPr>
                <p:spPr>
                  <a:xfrm>
                    <a:off x="9200892" y="1098397"/>
                    <a:ext cx="1062947" cy="414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Get Me</a:t>
                    </a:r>
                  </a:p>
                </p:txBody>
              </p:sp>
              <p:sp>
                <p:nvSpPr>
                  <p:cNvPr id="58" name="Rounded Rectangle 30"/>
                  <p:cNvSpPr/>
                  <p:nvPr/>
                </p:nvSpPr>
                <p:spPr>
                  <a:xfrm>
                    <a:off x="9194896" y="1629021"/>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Uber</a:t>
                    </a:r>
                  </a:p>
                </p:txBody>
              </p:sp>
              <p:sp>
                <p:nvSpPr>
                  <p:cNvPr id="59" name="Rounded Rectangle 31"/>
                  <p:cNvSpPr/>
                  <p:nvPr/>
                </p:nvSpPr>
                <p:spPr>
                  <a:xfrm>
                    <a:off x="9187394" y="2177976"/>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Lyft</a:t>
                    </a:r>
                  </a:p>
                </p:txBody>
              </p:sp>
              <p:sp>
                <p:nvSpPr>
                  <p:cNvPr id="60" name="Rounded Rectangle 32"/>
                  <p:cNvSpPr/>
                  <p:nvPr/>
                </p:nvSpPr>
                <p:spPr>
                  <a:xfrm>
                    <a:off x="9187394" y="2706884"/>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Taxi</a:t>
                    </a:r>
                  </a:p>
                </p:txBody>
              </p:sp>
              <p:sp>
                <p:nvSpPr>
                  <p:cNvPr id="61" name="Rounded Rectangle 33"/>
                  <p:cNvSpPr/>
                  <p:nvPr/>
                </p:nvSpPr>
                <p:spPr>
                  <a:xfrm>
                    <a:off x="9187394" y="3293523"/>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MV On-Call</a:t>
                    </a:r>
                  </a:p>
                </p:txBody>
              </p:sp>
              <p:sp>
                <p:nvSpPr>
                  <p:cNvPr id="63" name="Rounded Rectangle 35"/>
                  <p:cNvSpPr/>
                  <p:nvPr/>
                </p:nvSpPr>
                <p:spPr>
                  <a:xfrm>
                    <a:off x="9189248" y="3840869"/>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Bike Share</a:t>
                    </a:r>
                  </a:p>
                </p:txBody>
              </p:sp>
              <p:sp>
                <p:nvSpPr>
                  <p:cNvPr id="64" name="Rounded Rectangle 36"/>
                  <p:cNvSpPr/>
                  <p:nvPr/>
                </p:nvSpPr>
                <p:spPr>
                  <a:xfrm>
                    <a:off x="9189248" y="4412766"/>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CARMA</a:t>
                    </a:r>
                  </a:p>
                </p:txBody>
              </p:sp>
              <p:sp>
                <p:nvSpPr>
                  <p:cNvPr id="65" name="Rounded Rectangle 37"/>
                  <p:cNvSpPr/>
                  <p:nvPr/>
                </p:nvSpPr>
                <p:spPr>
                  <a:xfrm>
                    <a:off x="9194896" y="4981673"/>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DART</a:t>
                    </a:r>
                    <a:r>
                      <a:rPr lang="en-US" sz="1400" dirty="0"/>
                      <a:t> Public TNC</a:t>
                    </a:r>
                  </a:p>
                </p:txBody>
              </p:sp>
              <p:sp>
                <p:nvSpPr>
                  <p:cNvPr id="66" name="Rounded Rectangle 38"/>
                  <p:cNvSpPr/>
                  <p:nvPr/>
                </p:nvSpPr>
                <p:spPr>
                  <a:xfrm>
                    <a:off x="9200892" y="5523359"/>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Intelligent Carpool</a:t>
                    </a:r>
                  </a:p>
                </p:txBody>
              </p:sp>
              <p:sp>
                <p:nvSpPr>
                  <p:cNvPr id="67" name="Rounded Rectangle 39"/>
                  <p:cNvSpPr/>
                  <p:nvPr/>
                </p:nvSpPr>
                <p:spPr>
                  <a:xfrm>
                    <a:off x="9194409" y="6054252"/>
                    <a:ext cx="1062947" cy="414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Vanpool</a:t>
                    </a:r>
                  </a:p>
                </p:txBody>
              </p:sp>
            </p:grpSp>
          </p:grpSp>
          <p:sp>
            <p:nvSpPr>
              <p:cNvPr id="54" name="TextBox 53"/>
              <p:cNvSpPr txBox="1"/>
              <p:nvPr/>
            </p:nvSpPr>
            <p:spPr>
              <a:xfrm>
                <a:off x="9674223" y="10822"/>
                <a:ext cx="1180769" cy="854439"/>
              </a:xfrm>
              <a:prstGeom prst="rect">
                <a:avLst/>
              </a:prstGeom>
              <a:noFill/>
            </p:spPr>
            <p:txBody>
              <a:bodyPr wrap="none" rtlCol="0">
                <a:spAutoFit/>
              </a:bodyPr>
              <a:lstStyle/>
              <a:p>
                <a:pPr algn="ctr"/>
                <a:r>
                  <a:rPr lang="en-US" sz="1600" b="1" dirty="0"/>
                  <a:t>Pending </a:t>
                </a:r>
              </a:p>
              <a:p>
                <a:pPr algn="ctr"/>
                <a:r>
                  <a:rPr lang="en-US" sz="1600" b="1" dirty="0"/>
                  <a:t>Service Providers</a:t>
                </a:r>
              </a:p>
            </p:txBody>
          </p:sp>
        </p:grpSp>
        <p:cxnSp>
          <p:nvCxnSpPr>
            <p:cNvPr id="14" name="Straight Arrow Connector 13"/>
            <p:cNvCxnSpPr>
              <a:cxnSpLocks/>
              <a:stCxn id="79" idx="0"/>
              <a:endCxn id="78" idx="2"/>
            </p:cNvCxnSpPr>
            <p:nvPr/>
          </p:nvCxnSpPr>
          <p:spPr>
            <a:xfrm flipV="1">
              <a:off x="2079231" y="1890316"/>
              <a:ext cx="0" cy="399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23"/>
            <p:cNvCxnSpPr>
              <a:cxnSpLocks/>
            </p:cNvCxnSpPr>
            <p:nvPr/>
          </p:nvCxnSpPr>
          <p:spPr>
            <a:xfrm flipV="1">
              <a:off x="2916154" y="2236666"/>
              <a:ext cx="1406019" cy="221829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6" idx="0"/>
              <a:endCxn id="9" idx="2"/>
            </p:cNvCxnSpPr>
            <p:nvPr/>
          </p:nvCxnSpPr>
          <p:spPr>
            <a:xfrm flipH="1" flipV="1">
              <a:off x="4999673" y="1477707"/>
              <a:ext cx="1" cy="536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5996021" y="3299274"/>
              <a:ext cx="24177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371224" y="5419500"/>
              <a:ext cx="3512135" cy="1126124"/>
              <a:chOff x="3238117" y="5337066"/>
              <a:chExt cx="3512135" cy="1126124"/>
            </a:xfrm>
          </p:grpSpPr>
          <p:sp>
            <p:nvSpPr>
              <p:cNvPr id="40" name="Rounded Rectangle 66"/>
              <p:cNvSpPr/>
              <p:nvPr/>
            </p:nvSpPr>
            <p:spPr>
              <a:xfrm>
                <a:off x="5697648" y="5806329"/>
                <a:ext cx="750352" cy="2775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T</a:t>
                </a:r>
              </a:p>
            </p:txBody>
          </p:sp>
          <p:grpSp>
            <p:nvGrpSpPr>
              <p:cNvPr id="41" name="Group 40"/>
              <p:cNvGrpSpPr/>
              <p:nvPr/>
            </p:nvGrpSpPr>
            <p:grpSpPr>
              <a:xfrm>
                <a:off x="3238117" y="5337066"/>
                <a:ext cx="3512135" cy="1126124"/>
                <a:chOff x="3286813" y="5337066"/>
                <a:chExt cx="3512135" cy="1126124"/>
              </a:xfrm>
            </p:grpSpPr>
            <p:sp>
              <p:nvSpPr>
                <p:cNvPr id="42" name="Rounded Rectangle 67"/>
                <p:cNvSpPr/>
                <p:nvPr/>
              </p:nvSpPr>
              <p:spPr>
                <a:xfrm>
                  <a:off x="4544113" y="5787118"/>
                  <a:ext cx="842648" cy="3712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DCTA</a:t>
                  </a:r>
                </a:p>
              </p:txBody>
            </p:sp>
            <p:sp>
              <p:nvSpPr>
                <p:cNvPr id="43" name="Rounded Rectangle 53"/>
                <p:cNvSpPr/>
                <p:nvPr/>
              </p:nvSpPr>
              <p:spPr>
                <a:xfrm>
                  <a:off x="5803900" y="5911851"/>
                  <a:ext cx="842648" cy="3712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T</a:t>
                  </a:r>
                </a:p>
              </p:txBody>
            </p:sp>
            <p:sp>
              <p:nvSpPr>
                <p:cNvPr id="44" name="Rounded Rectangle 54"/>
                <p:cNvSpPr/>
                <p:nvPr/>
              </p:nvSpPr>
              <p:spPr>
                <a:xfrm>
                  <a:off x="5956300" y="6064251"/>
                  <a:ext cx="842648" cy="3712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T</a:t>
                  </a:r>
                </a:p>
              </p:txBody>
            </p:sp>
            <p:sp>
              <p:nvSpPr>
                <p:cNvPr id="45" name="Rounded Rectangle 58"/>
                <p:cNvSpPr/>
                <p:nvPr/>
              </p:nvSpPr>
              <p:spPr>
                <a:xfrm>
                  <a:off x="4696513" y="5939518"/>
                  <a:ext cx="842648" cy="3712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DCTA</a:t>
                  </a:r>
                </a:p>
              </p:txBody>
            </p:sp>
            <p:sp>
              <p:nvSpPr>
                <p:cNvPr id="46" name="Rounded Rectangle 68"/>
                <p:cNvSpPr/>
                <p:nvPr/>
              </p:nvSpPr>
              <p:spPr>
                <a:xfrm>
                  <a:off x="4848913" y="6091918"/>
                  <a:ext cx="842648" cy="3712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DCTA</a:t>
                  </a:r>
                </a:p>
              </p:txBody>
            </p:sp>
            <p:sp>
              <p:nvSpPr>
                <p:cNvPr id="47" name="Rounded Rectangle 70"/>
                <p:cNvSpPr/>
                <p:nvPr/>
              </p:nvSpPr>
              <p:spPr>
                <a:xfrm>
                  <a:off x="3286813" y="5761718"/>
                  <a:ext cx="842648" cy="3712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DART</a:t>
                  </a:r>
                </a:p>
              </p:txBody>
            </p:sp>
            <p:sp>
              <p:nvSpPr>
                <p:cNvPr id="48" name="Rounded Rectangle 71"/>
                <p:cNvSpPr/>
                <p:nvPr/>
              </p:nvSpPr>
              <p:spPr>
                <a:xfrm>
                  <a:off x="3439213" y="5914118"/>
                  <a:ext cx="842648" cy="3712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DART</a:t>
                  </a:r>
                </a:p>
              </p:txBody>
            </p:sp>
            <p:sp>
              <p:nvSpPr>
                <p:cNvPr id="49" name="Rounded Rectangle 72"/>
                <p:cNvSpPr/>
                <p:nvPr/>
              </p:nvSpPr>
              <p:spPr>
                <a:xfrm>
                  <a:off x="3591613" y="6066518"/>
                  <a:ext cx="842648" cy="3712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DART</a:t>
                  </a:r>
                </a:p>
              </p:txBody>
            </p:sp>
            <p:cxnSp>
              <p:nvCxnSpPr>
                <p:cNvPr id="50" name="Straight Connector 49"/>
                <p:cNvCxnSpPr>
                  <a:cxnSpLocks/>
                  <a:endCxn id="47" idx="0"/>
                </p:cNvCxnSpPr>
                <p:nvPr/>
              </p:nvCxnSpPr>
              <p:spPr>
                <a:xfrm flipH="1">
                  <a:off x="3708137" y="5348182"/>
                  <a:ext cx="1267980" cy="413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endCxn id="42" idx="0"/>
                </p:cNvCxnSpPr>
                <p:nvPr/>
              </p:nvCxnSpPr>
              <p:spPr>
                <a:xfrm>
                  <a:off x="4960807" y="5337066"/>
                  <a:ext cx="4630" cy="450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a:endCxn id="40" idx="0"/>
                </p:cNvCxnSpPr>
                <p:nvPr/>
              </p:nvCxnSpPr>
              <p:spPr>
                <a:xfrm>
                  <a:off x="4960807" y="5348182"/>
                  <a:ext cx="1160713" cy="4581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6854671" y="3943838"/>
              <a:ext cx="975130" cy="412414"/>
            </a:xfrm>
            <a:prstGeom prst="rect">
              <a:avLst/>
            </a:prstGeom>
            <a:solidFill>
              <a:schemeClr val="bg1"/>
            </a:solidFill>
          </p:spPr>
          <p:txBody>
            <a:bodyPr wrap="none" rtlCol="0">
              <a:spAutoFit/>
            </a:bodyPr>
            <a:lstStyle/>
            <a:p>
              <a:r>
                <a:rPr lang="en-US" sz="1400" dirty="0"/>
                <a:t>API DATA</a:t>
              </a:r>
            </a:p>
          </p:txBody>
        </p:sp>
        <p:sp>
          <p:nvSpPr>
            <p:cNvPr id="20" name="TextBox 19"/>
            <p:cNvSpPr txBox="1"/>
            <p:nvPr/>
          </p:nvSpPr>
          <p:spPr>
            <a:xfrm>
              <a:off x="7102585" y="3030550"/>
              <a:ext cx="289392" cy="412414"/>
            </a:xfrm>
            <a:prstGeom prst="rect">
              <a:avLst/>
            </a:prstGeom>
            <a:solidFill>
              <a:schemeClr val="bg1"/>
            </a:solidFill>
          </p:spPr>
          <p:txBody>
            <a:bodyPr wrap="square" rtlCol="0">
              <a:spAutoFit/>
            </a:bodyPr>
            <a:lstStyle/>
            <a:p>
              <a:r>
                <a:rPr lang="en-US" sz="1400" dirty="0"/>
                <a:t>$</a:t>
              </a:r>
            </a:p>
          </p:txBody>
        </p:sp>
        <p:cxnSp>
          <p:nvCxnSpPr>
            <p:cNvPr id="21" name="Straight Connector 20"/>
            <p:cNvCxnSpPr>
              <a:stCxn id="9" idx="3"/>
              <a:endCxn id="10" idx="1"/>
            </p:cNvCxnSpPr>
            <p:nvPr/>
          </p:nvCxnSpPr>
          <p:spPr>
            <a:xfrm>
              <a:off x="5697728" y="1253718"/>
              <a:ext cx="102058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0" idx="2"/>
              <a:endCxn id="8" idx="0"/>
            </p:cNvCxnSpPr>
            <p:nvPr/>
          </p:nvCxnSpPr>
          <p:spPr>
            <a:xfrm flipH="1">
              <a:off x="5007852" y="4520299"/>
              <a:ext cx="1518" cy="451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80" idx="0"/>
              <a:endCxn id="6" idx="2"/>
            </p:cNvCxnSpPr>
            <p:nvPr/>
          </p:nvCxnSpPr>
          <p:spPr>
            <a:xfrm flipH="1" flipV="1">
              <a:off x="4999674" y="2461886"/>
              <a:ext cx="9696" cy="3030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6154" y="1745807"/>
              <a:ext cx="7030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19163" y="1745807"/>
              <a:ext cx="0" cy="490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25"/>
            <p:cNvCxnSpPr>
              <a:cxnSpLocks/>
              <a:stCxn id="6" idx="3"/>
              <a:endCxn id="10" idx="2"/>
            </p:cNvCxnSpPr>
            <p:nvPr/>
          </p:nvCxnSpPr>
          <p:spPr>
            <a:xfrm flipV="1">
              <a:off x="5697729" y="1477708"/>
              <a:ext cx="1624474" cy="760189"/>
            </a:xfrm>
            <a:prstGeom prst="bent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34254" y="1849167"/>
              <a:ext cx="1148832" cy="404735"/>
            </a:xfrm>
            <a:prstGeom prst="rect">
              <a:avLst/>
            </a:prstGeom>
            <a:noFill/>
          </p:spPr>
          <p:txBody>
            <a:bodyPr wrap="square" rtlCol="0">
              <a:spAutoFit/>
            </a:bodyPr>
            <a:lstStyle/>
            <a:p>
              <a:r>
                <a:rPr lang="en-US" sz="1200" dirty="0"/>
                <a:t>Settlement</a:t>
              </a:r>
            </a:p>
          </p:txBody>
        </p:sp>
        <p:cxnSp>
          <p:nvCxnSpPr>
            <p:cNvPr id="28" name="Straight Connector 27"/>
            <p:cNvCxnSpPr/>
            <p:nvPr/>
          </p:nvCxnSpPr>
          <p:spPr>
            <a:xfrm flipH="1">
              <a:off x="8509000" y="1091346"/>
              <a:ext cx="65634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509000" y="1091346"/>
              <a:ext cx="0" cy="5149478"/>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8509000" y="6240824"/>
              <a:ext cx="65634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a:cxnSpLocks/>
            </p:cNvCxnSpPr>
            <p:nvPr/>
          </p:nvCxnSpPr>
          <p:spPr>
            <a:xfrm flipH="1">
              <a:off x="8532372" y="5659689"/>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2" name="Straight Connector 31"/>
            <p:cNvCxnSpPr>
              <a:cxnSpLocks/>
            </p:cNvCxnSpPr>
            <p:nvPr/>
          </p:nvCxnSpPr>
          <p:spPr>
            <a:xfrm flipH="1">
              <a:off x="8532372" y="5130918"/>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3" name="Straight Connector 32"/>
            <p:cNvCxnSpPr>
              <a:cxnSpLocks/>
            </p:cNvCxnSpPr>
            <p:nvPr/>
          </p:nvCxnSpPr>
          <p:spPr>
            <a:xfrm flipH="1">
              <a:off x="8520685" y="4616405"/>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4" name="Straight Connector 33"/>
            <p:cNvCxnSpPr>
              <a:cxnSpLocks/>
            </p:cNvCxnSpPr>
            <p:nvPr/>
          </p:nvCxnSpPr>
          <p:spPr>
            <a:xfrm flipH="1">
              <a:off x="8532372" y="4121303"/>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5" name="Straight Connector 34"/>
            <p:cNvCxnSpPr>
              <a:cxnSpLocks/>
            </p:cNvCxnSpPr>
            <p:nvPr/>
          </p:nvCxnSpPr>
          <p:spPr>
            <a:xfrm flipH="1">
              <a:off x="8532372" y="3642611"/>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6" name="Straight Connector 35"/>
            <p:cNvCxnSpPr>
              <a:cxnSpLocks/>
            </p:cNvCxnSpPr>
            <p:nvPr/>
          </p:nvCxnSpPr>
          <p:spPr>
            <a:xfrm flipH="1">
              <a:off x="8532372" y="3163992"/>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7" name="Straight Connector 36"/>
            <p:cNvCxnSpPr>
              <a:cxnSpLocks/>
            </p:cNvCxnSpPr>
            <p:nvPr/>
          </p:nvCxnSpPr>
          <p:spPr>
            <a:xfrm flipH="1">
              <a:off x="8532372" y="2682504"/>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8" name="Straight Connector 37"/>
            <p:cNvCxnSpPr>
              <a:cxnSpLocks/>
            </p:cNvCxnSpPr>
            <p:nvPr/>
          </p:nvCxnSpPr>
          <p:spPr>
            <a:xfrm flipH="1">
              <a:off x="8532372" y="2138941"/>
              <a:ext cx="632971"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9" name="Straight Connector 38"/>
            <p:cNvCxnSpPr>
              <a:cxnSpLocks/>
            </p:cNvCxnSpPr>
            <p:nvPr/>
          </p:nvCxnSpPr>
          <p:spPr>
            <a:xfrm flipH="1">
              <a:off x="8520685" y="1599781"/>
              <a:ext cx="632971" cy="0"/>
            </a:xfrm>
            <a:prstGeom prst="line">
              <a:avLst/>
            </a:prstGeom>
            <a:ln w="9525"/>
          </p:spPr>
          <p:style>
            <a:lnRef idx="1">
              <a:schemeClr val="dk1"/>
            </a:lnRef>
            <a:fillRef idx="0">
              <a:schemeClr val="dk1"/>
            </a:fillRef>
            <a:effectRef idx="0">
              <a:schemeClr val="dk1"/>
            </a:effectRef>
            <a:fontRef idx="minor">
              <a:schemeClr val="tx1"/>
            </a:fontRef>
          </p:style>
        </p:cxnSp>
      </p:grpSp>
      <p:sp>
        <p:nvSpPr>
          <p:cNvPr id="84" name="TextBox 83">
            <a:extLst>
              <a:ext uri="{FF2B5EF4-FFF2-40B4-BE49-F238E27FC236}">
                <a16:creationId xmlns:a16="http://schemas.microsoft.com/office/drawing/2014/main" id="{6E388C9E-6A34-4AAC-92C6-C2D506ED7248}"/>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4345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982" y="53242"/>
            <a:ext cx="7359161" cy="828647"/>
          </a:xfrm>
        </p:spPr>
        <p:txBody>
          <a:bodyPr/>
          <a:lstStyle/>
          <a:p>
            <a:pPr algn="ctr"/>
            <a:r>
              <a:rPr lang="en-US" sz="1600" b="0" dirty="0"/>
              <a:t>Mobility On Demand – Southern Sector Pilot Area Options</a:t>
            </a:r>
          </a:p>
        </p:txBody>
      </p:sp>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22435" y="881889"/>
            <a:ext cx="7845549" cy="5152948"/>
          </a:xfrm>
          <a:prstGeom prst="rect">
            <a:avLst/>
          </a:prstGeom>
          <a:ln w="12700">
            <a:solidFill>
              <a:schemeClr val="tx1"/>
            </a:solidFill>
          </a:ln>
        </p:spPr>
      </p:pic>
      <p:sp>
        <p:nvSpPr>
          <p:cNvPr id="5" name="TextBox 4">
            <a:extLst>
              <a:ext uri="{FF2B5EF4-FFF2-40B4-BE49-F238E27FC236}">
                <a16:creationId xmlns:a16="http://schemas.microsoft.com/office/drawing/2014/main" id="{756431C8-9C80-40DD-8E17-777A07BB2374}"/>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4021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10420"/>
          <a:stretch/>
        </p:blipFill>
        <p:spPr>
          <a:xfrm rot="-5400000">
            <a:off x="1595281" y="-1099797"/>
            <a:ext cx="5869223" cy="8530391"/>
          </a:xfrm>
          <a:prstGeom prst="rect">
            <a:avLst/>
          </a:prstGeom>
        </p:spPr>
      </p:pic>
      <p:sp>
        <p:nvSpPr>
          <p:cNvPr id="3" name="TextBox 2">
            <a:extLst>
              <a:ext uri="{FF2B5EF4-FFF2-40B4-BE49-F238E27FC236}">
                <a16:creationId xmlns:a16="http://schemas.microsoft.com/office/drawing/2014/main" id="{56C9F9BD-2F86-44CC-9A67-47D7DEA76321}"/>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4832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824A02-3FEE-46A0-BE11-DB77A6EFF872}"/>
              </a:ext>
            </a:extLst>
          </p:cNvPr>
          <p:cNvSpPr/>
          <p:nvPr/>
        </p:nvSpPr>
        <p:spPr>
          <a:xfrm>
            <a:off x="3566363" y="5817413"/>
            <a:ext cx="4012958" cy="707886"/>
          </a:xfrm>
          <a:prstGeom prst="rect">
            <a:avLst/>
          </a:prstGeom>
        </p:spPr>
        <p:txBody>
          <a:bodyPr wrap="none">
            <a:spAutoFit/>
          </a:bodyPr>
          <a:lstStyle/>
          <a:p>
            <a:r>
              <a:rPr lang="en-US" sz="4000" dirty="0">
                <a:latin typeface="Franklin Gothic Demi" panose="020B0703020102020204" pitchFamily="34" charset="0"/>
              </a:rPr>
              <a:t>Project Schedule</a:t>
            </a:r>
          </a:p>
        </p:txBody>
      </p:sp>
      <p:sp>
        <p:nvSpPr>
          <p:cNvPr id="11" name="TextBox 10">
            <a:extLst>
              <a:ext uri="{FF2B5EF4-FFF2-40B4-BE49-F238E27FC236}">
                <a16:creationId xmlns:a16="http://schemas.microsoft.com/office/drawing/2014/main" id="{959C9820-552C-41EB-AF9A-A72927FF832A}"/>
              </a:ext>
            </a:extLst>
          </p:cNvPr>
          <p:cNvSpPr txBox="1"/>
          <p:nvPr/>
        </p:nvSpPr>
        <p:spPr>
          <a:xfrm>
            <a:off x="774700" y="990600"/>
            <a:ext cx="6089650" cy="3759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1089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2AD1364C-9DD1-400A-8984-8E86FBF4DB11}"/>
              </a:ext>
            </a:extLst>
          </p:cNvPr>
          <p:cNvCxnSpPr>
            <a:cxnSpLocks/>
          </p:cNvCxnSpPr>
          <p:nvPr/>
        </p:nvCxnSpPr>
        <p:spPr>
          <a:xfrm>
            <a:off x="4388066" y="2759497"/>
            <a:ext cx="0" cy="2680318"/>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endCxn id="72" idx="3"/>
          </p:cNvCxnSpPr>
          <p:nvPr/>
        </p:nvCxnSpPr>
        <p:spPr>
          <a:xfrm>
            <a:off x="1915320" y="2783358"/>
            <a:ext cx="3052" cy="1944836"/>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Key Project Dates</a:t>
            </a:r>
          </a:p>
        </p:txBody>
      </p:sp>
      <p:grpSp>
        <p:nvGrpSpPr>
          <p:cNvPr id="27" name="Group 26"/>
          <p:cNvGrpSpPr/>
          <p:nvPr/>
        </p:nvGrpSpPr>
        <p:grpSpPr>
          <a:xfrm>
            <a:off x="363414" y="1725406"/>
            <a:ext cx="8382001" cy="2483687"/>
            <a:chOff x="380999" y="2397930"/>
            <a:chExt cx="8382001" cy="2483687"/>
          </a:xfrm>
        </p:grpSpPr>
        <p:sp>
          <p:nvSpPr>
            <p:cNvPr id="28" name="Cylinder 27"/>
            <p:cNvSpPr/>
            <p:nvPr/>
          </p:nvSpPr>
          <p:spPr>
            <a:xfrm rot="5400000">
              <a:off x="4304095" y="-1133195"/>
              <a:ext cx="459608" cy="8305800"/>
            </a:xfrm>
            <a:prstGeom prst="ca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effectLst>
                  <a:outerShdw blurRad="50800" dist="38100" dir="18900000" algn="bl" rotWithShape="0">
                    <a:prstClr val="black">
                      <a:alpha val="40000"/>
                    </a:prstClr>
                  </a:outerShdw>
                </a:effectLst>
              </a:endParaRPr>
            </a:p>
          </p:txBody>
        </p:sp>
        <p:sp>
          <p:nvSpPr>
            <p:cNvPr id="29" name="TextBox 2"/>
            <p:cNvSpPr txBox="1"/>
            <p:nvPr/>
          </p:nvSpPr>
          <p:spPr>
            <a:xfrm>
              <a:off x="533400" y="2897621"/>
              <a:ext cx="8229600" cy="35394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700" b="1" dirty="0">
                  <a:solidFill>
                    <a:schemeClr val="bg1"/>
                  </a:solidFill>
                  <a:effectLst>
                    <a:outerShdw blurRad="38100" dist="38100" dir="2700000" algn="tl">
                      <a:srgbClr val="000000">
                        <a:alpha val="43137"/>
                      </a:srgbClr>
                    </a:outerShdw>
                  </a:effectLst>
                </a:rPr>
                <a:t>Aug             Oct               Nov             Feb              Apr            Aug             Sep</a:t>
              </a:r>
            </a:p>
          </p:txBody>
        </p:sp>
        <p:sp>
          <p:nvSpPr>
            <p:cNvPr id="30" name="Flowchart: Terminator 29"/>
            <p:cNvSpPr/>
            <p:nvPr/>
          </p:nvSpPr>
          <p:spPr>
            <a:xfrm>
              <a:off x="533400" y="3248179"/>
              <a:ext cx="8077200" cy="183842"/>
            </a:xfrm>
            <a:prstGeom prst="flowChartTermina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2" name="TextBox 11"/>
            <p:cNvSpPr txBox="1"/>
            <p:nvPr/>
          </p:nvSpPr>
          <p:spPr>
            <a:xfrm>
              <a:off x="1518475" y="2397930"/>
              <a:ext cx="6985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solidFill>
                    <a:schemeClr val="accent6"/>
                  </a:solidFill>
                </a:rPr>
                <a:t>2017</a:t>
              </a:r>
            </a:p>
          </p:txBody>
        </p:sp>
        <p:sp>
          <p:nvSpPr>
            <p:cNvPr id="33" name="TextBox 12"/>
            <p:cNvSpPr txBox="1"/>
            <p:nvPr/>
          </p:nvSpPr>
          <p:spPr>
            <a:xfrm>
              <a:off x="4222750" y="2399338"/>
              <a:ext cx="6985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solidFill>
                    <a:schemeClr val="accent6"/>
                  </a:solidFill>
                </a:rPr>
                <a:t>2018</a:t>
              </a:r>
            </a:p>
          </p:txBody>
        </p:sp>
        <p:sp>
          <p:nvSpPr>
            <p:cNvPr id="34" name="Arrow: Pentagon 33"/>
            <p:cNvSpPr/>
            <p:nvPr/>
          </p:nvSpPr>
          <p:spPr>
            <a:xfrm>
              <a:off x="1867725" y="3723174"/>
              <a:ext cx="1350107" cy="275764"/>
            </a:xfrm>
            <a:prstGeom prst="homePlate">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5" name="Arrow: Pentagon 34"/>
            <p:cNvSpPr/>
            <p:nvPr/>
          </p:nvSpPr>
          <p:spPr>
            <a:xfrm>
              <a:off x="2116697" y="4573840"/>
              <a:ext cx="1350108" cy="275764"/>
            </a:xfrm>
            <a:prstGeom prst="homePlate">
              <a:avLst/>
            </a:prstGeom>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37" name="Straight Connector 36"/>
            <p:cNvCxnSpPr>
              <a:cxnSpLocks/>
            </p:cNvCxnSpPr>
            <p:nvPr/>
          </p:nvCxnSpPr>
          <p:spPr>
            <a:xfrm>
              <a:off x="3217832" y="3455882"/>
              <a:ext cx="0" cy="393704"/>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3476982" y="3420967"/>
              <a:ext cx="0" cy="1290755"/>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endCxn id="74" idx="3"/>
            </p:cNvCxnSpPr>
            <p:nvPr/>
          </p:nvCxnSpPr>
          <p:spPr>
            <a:xfrm>
              <a:off x="6853237" y="3448446"/>
              <a:ext cx="0" cy="528255"/>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29"/>
            <p:cNvSpPr txBox="1"/>
            <p:nvPr/>
          </p:nvSpPr>
          <p:spPr>
            <a:xfrm>
              <a:off x="2018690" y="4573840"/>
              <a:ext cx="1539081"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bg1"/>
                  </a:solidFill>
                </a:rPr>
                <a:t>GoPass 2.0</a:t>
              </a:r>
            </a:p>
          </p:txBody>
        </p:sp>
      </p:grpSp>
      <p:sp>
        <p:nvSpPr>
          <p:cNvPr id="72" name="Arrow: Pentagon 71"/>
          <p:cNvSpPr/>
          <p:nvPr/>
        </p:nvSpPr>
        <p:spPr>
          <a:xfrm>
            <a:off x="568265" y="4590312"/>
            <a:ext cx="1350107" cy="275764"/>
          </a:xfrm>
          <a:prstGeom prst="homePlate">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3" name="Arrow: Pentagon 72"/>
          <p:cNvSpPr/>
          <p:nvPr/>
        </p:nvSpPr>
        <p:spPr>
          <a:xfrm>
            <a:off x="3294733" y="4611534"/>
            <a:ext cx="1350107" cy="275764"/>
          </a:xfrm>
          <a:prstGeom prst="homePlate">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4" name="Arrow: Pentagon 73"/>
          <p:cNvSpPr/>
          <p:nvPr/>
        </p:nvSpPr>
        <p:spPr>
          <a:xfrm>
            <a:off x="5485545" y="3166295"/>
            <a:ext cx="1350107" cy="275764"/>
          </a:xfrm>
          <a:prstGeom prst="homePlate">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5" name="Arrow: Pentagon 74"/>
          <p:cNvSpPr/>
          <p:nvPr/>
        </p:nvSpPr>
        <p:spPr>
          <a:xfrm>
            <a:off x="6699924" y="4619846"/>
            <a:ext cx="1350107" cy="275764"/>
          </a:xfrm>
          <a:prstGeom prst="homePlate">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1" name="TextBox 23"/>
          <p:cNvSpPr txBox="1"/>
          <p:nvPr/>
        </p:nvSpPr>
        <p:spPr>
          <a:xfrm>
            <a:off x="391045" y="4579288"/>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accent5">
                    <a:lumMod val="75000"/>
                  </a:schemeClr>
                </a:solidFill>
              </a:rPr>
              <a:t>Pilot 1</a:t>
            </a:r>
          </a:p>
        </p:txBody>
      </p:sp>
      <p:cxnSp>
        <p:nvCxnSpPr>
          <p:cNvPr id="86" name="Straight Connector 85"/>
          <p:cNvCxnSpPr>
            <a:cxnSpLocks/>
          </p:cNvCxnSpPr>
          <p:nvPr/>
        </p:nvCxnSpPr>
        <p:spPr>
          <a:xfrm>
            <a:off x="4640694" y="2803943"/>
            <a:ext cx="11962" cy="1920305"/>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1" name="TextBox 23"/>
          <p:cNvSpPr txBox="1"/>
          <p:nvPr/>
        </p:nvSpPr>
        <p:spPr>
          <a:xfrm>
            <a:off x="3113575" y="4615793"/>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accent5">
                    <a:lumMod val="75000"/>
                  </a:schemeClr>
                </a:solidFill>
              </a:rPr>
              <a:t>Pilot 2</a:t>
            </a:r>
          </a:p>
        </p:txBody>
      </p:sp>
      <p:sp>
        <p:nvSpPr>
          <p:cNvPr id="92" name="TextBox 23"/>
          <p:cNvSpPr txBox="1"/>
          <p:nvPr/>
        </p:nvSpPr>
        <p:spPr>
          <a:xfrm>
            <a:off x="1730760" y="3036685"/>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bg1"/>
                </a:solidFill>
              </a:rPr>
              <a:t>Farebox</a:t>
            </a:r>
          </a:p>
        </p:txBody>
      </p:sp>
      <p:sp>
        <p:nvSpPr>
          <p:cNvPr id="98" name="TextBox 23"/>
          <p:cNvSpPr txBox="1"/>
          <p:nvPr/>
        </p:nvSpPr>
        <p:spPr>
          <a:xfrm>
            <a:off x="5391057" y="3154561"/>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accent5">
                    <a:lumMod val="75000"/>
                  </a:schemeClr>
                </a:solidFill>
              </a:rPr>
              <a:t>Soft Launch</a:t>
            </a:r>
          </a:p>
        </p:txBody>
      </p:sp>
      <p:sp>
        <p:nvSpPr>
          <p:cNvPr id="99" name="TextBox 23"/>
          <p:cNvSpPr txBox="1"/>
          <p:nvPr/>
        </p:nvSpPr>
        <p:spPr>
          <a:xfrm>
            <a:off x="6593683" y="4594677"/>
            <a:ext cx="1539081" cy="292388"/>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00" b="1" dirty="0">
                <a:solidFill>
                  <a:schemeClr val="accent5">
                    <a:lumMod val="75000"/>
                  </a:schemeClr>
                </a:solidFill>
              </a:rPr>
              <a:t>Official Launch</a:t>
            </a:r>
          </a:p>
        </p:txBody>
      </p:sp>
      <p:cxnSp>
        <p:nvCxnSpPr>
          <p:cNvPr id="100" name="Straight Connector 99"/>
          <p:cNvCxnSpPr>
            <a:cxnSpLocks/>
          </p:cNvCxnSpPr>
          <p:nvPr/>
        </p:nvCxnSpPr>
        <p:spPr>
          <a:xfrm>
            <a:off x="8038255" y="2812488"/>
            <a:ext cx="0" cy="1936928"/>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6834067" y="5297518"/>
            <a:ext cx="2309933" cy="1067817"/>
            <a:chOff x="4516314" y="5725859"/>
            <a:chExt cx="1919652" cy="1067817"/>
          </a:xfrm>
        </p:grpSpPr>
        <p:sp>
          <p:nvSpPr>
            <p:cNvPr id="106" name="Arrow: Pentagon 105"/>
            <p:cNvSpPr/>
            <p:nvPr/>
          </p:nvSpPr>
          <p:spPr>
            <a:xfrm>
              <a:off x="4516315" y="6013450"/>
              <a:ext cx="576386" cy="165381"/>
            </a:xfrm>
            <a:prstGeom prst="homePlate">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09" name="Arrow: Pentagon 108"/>
            <p:cNvSpPr/>
            <p:nvPr/>
          </p:nvSpPr>
          <p:spPr>
            <a:xfrm>
              <a:off x="4516315" y="6212772"/>
              <a:ext cx="576386" cy="165381"/>
            </a:xfrm>
            <a:prstGeom prst="homePlate">
              <a:avLst/>
            </a:prstGeom>
            <a:solidFill>
              <a:schemeClr val="bg1">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10" name="Arrow: Pentagon 109"/>
            <p:cNvSpPr/>
            <p:nvPr/>
          </p:nvSpPr>
          <p:spPr>
            <a:xfrm>
              <a:off x="4516314" y="6410904"/>
              <a:ext cx="576386" cy="165381"/>
            </a:xfrm>
            <a:prstGeom prst="homePlate">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11" name="TextBox 110"/>
            <p:cNvSpPr txBox="1"/>
            <p:nvPr/>
          </p:nvSpPr>
          <p:spPr>
            <a:xfrm>
              <a:off x="5074747" y="5965931"/>
              <a:ext cx="1085850" cy="261610"/>
            </a:xfrm>
            <a:prstGeom prst="rect">
              <a:avLst/>
            </a:prstGeom>
            <a:noFill/>
          </p:spPr>
          <p:txBody>
            <a:bodyPr wrap="square" rtlCol="0">
              <a:spAutoFit/>
            </a:bodyPr>
            <a:lstStyle/>
            <a:p>
              <a:r>
                <a:rPr lang="en-US" sz="1100" dirty="0"/>
                <a:t>Genfare</a:t>
              </a:r>
            </a:p>
          </p:txBody>
        </p:sp>
        <p:sp>
          <p:nvSpPr>
            <p:cNvPr id="112" name="TextBox 111"/>
            <p:cNvSpPr txBox="1"/>
            <p:nvPr/>
          </p:nvSpPr>
          <p:spPr>
            <a:xfrm>
              <a:off x="5090622" y="6144255"/>
              <a:ext cx="1345344" cy="261610"/>
            </a:xfrm>
            <a:prstGeom prst="rect">
              <a:avLst/>
            </a:prstGeom>
            <a:noFill/>
          </p:spPr>
          <p:txBody>
            <a:bodyPr wrap="square" rtlCol="0">
              <a:spAutoFit/>
            </a:bodyPr>
            <a:lstStyle/>
            <a:p>
              <a:r>
                <a:rPr lang="en-US" sz="1100" dirty="0"/>
                <a:t>Unwire &amp; PayNearMe</a:t>
              </a:r>
            </a:p>
          </p:txBody>
        </p:sp>
        <p:sp>
          <p:nvSpPr>
            <p:cNvPr id="113" name="TextBox 112"/>
            <p:cNvSpPr txBox="1"/>
            <p:nvPr/>
          </p:nvSpPr>
          <p:spPr>
            <a:xfrm>
              <a:off x="5090622" y="6362789"/>
              <a:ext cx="1085850" cy="430887"/>
            </a:xfrm>
            <a:prstGeom prst="rect">
              <a:avLst/>
            </a:prstGeom>
            <a:noFill/>
          </p:spPr>
          <p:txBody>
            <a:bodyPr wrap="square" rtlCol="0">
              <a:spAutoFit/>
            </a:bodyPr>
            <a:lstStyle/>
            <a:p>
              <a:r>
                <a:rPr lang="en-US" sz="1100" dirty="0"/>
                <a:t>VIX &amp; </a:t>
              </a:r>
              <a:r>
                <a:rPr lang="en-US" sz="1100" dirty="0" err="1"/>
                <a:t>PayNearMe</a:t>
              </a:r>
              <a:endParaRPr lang="en-US" sz="1100" dirty="0"/>
            </a:p>
            <a:p>
              <a:r>
                <a:rPr lang="en-US" sz="1100" dirty="0"/>
                <a:t>Sandbox MOD </a:t>
              </a:r>
            </a:p>
          </p:txBody>
        </p:sp>
        <p:sp>
          <p:nvSpPr>
            <p:cNvPr id="114" name="TextBox 113"/>
            <p:cNvSpPr txBox="1"/>
            <p:nvPr/>
          </p:nvSpPr>
          <p:spPr>
            <a:xfrm>
              <a:off x="4516314" y="5725859"/>
              <a:ext cx="1397000" cy="261610"/>
            </a:xfrm>
            <a:prstGeom prst="rect">
              <a:avLst/>
            </a:prstGeom>
            <a:noFill/>
          </p:spPr>
          <p:txBody>
            <a:bodyPr wrap="square" rtlCol="0">
              <a:spAutoFit/>
            </a:bodyPr>
            <a:lstStyle/>
            <a:p>
              <a:r>
                <a:rPr lang="en-US" sz="1100" b="1" dirty="0"/>
                <a:t>Vendor Legend</a:t>
              </a:r>
            </a:p>
          </p:txBody>
        </p:sp>
      </p:grpSp>
      <p:sp>
        <p:nvSpPr>
          <p:cNvPr id="36" name="Arrow: Pentagon 35">
            <a:extLst>
              <a:ext uri="{FF2B5EF4-FFF2-40B4-BE49-F238E27FC236}">
                <a16:creationId xmlns:a16="http://schemas.microsoft.com/office/drawing/2014/main" id="{326E11A8-6410-47FF-9A16-BF9C31569ED9}"/>
              </a:ext>
            </a:extLst>
          </p:cNvPr>
          <p:cNvSpPr/>
          <p:nvPr/>
        </p:nvSpPr>
        <p:spPr>
          <a:xfrm>
            <a:off x="6834067" y="6183283"/>
            <a:ext cx="693570" cy="165381"/>
          </a:xfrm>
          <a:prstGeom prst="homePlate">
            <a:avLst/>
          </a:prstGeom>
          <a:solidFill>
            <a:schemeClr val="accent5"/>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3" name="Arrow: Pentagon 42">
            <a:extLst>
              <a:ext uri="{FF2B5EF4-FFF2-40B4-BE49-F238E27FC236}">
                <a16:creationId xmlns:a16="http://schemas.microsoft.com/office/drawing/2014/main" id="{D230BD8B-56EB-44DF-AE6D-D33A45E3D8F2}"/>
              </a:ext>
            </a:extLst>
          </p:cNvPr>
          <p:cNvSpPr/>
          <p:nvPr/>
        </p:nvSpPr>
        <p:spPr>
          <a:xfrm>
            <a:off x="3102088" y="5297518"/>
            <a:ext cx="1285008" cy="296186"/>
          </a:xfrm>
          <a:prstGeom prst="homePlate">
            <a:avLst/>
          </a:prstGeom>
          <a:solidFill>
            <a:schemeClr val="accent5"/>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0" name="TextBox 23">
            <a:extLst>
              <a:ext uri="{FF2B5EF4-FFF2-40B4-BE49-F238E27FC236}">
                <a16:creationId xmlns:a16="http://schemas.microsoft.com/office/drawing/2014/main" id="{24C8A58F-A213-45FA-80D9-10CCBC8CF84B}"/>
              </a:ext>
            </a:extLst>
          </p:cNvPr>
          <p:cNvSpPr txBox="1"/>
          <p:nvPr/>
        </p:nvSpPr>
        <p:spPr>
          <a:xfrm>
            <a:off x="2954889" y="5297518"/>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bg1"/>
                </a:solidFill>
              </a:rPr>
              <a:t>Field Demo</a:t>
            </a:r>
          </a:p>
        </p:txBody>
      </p:sp>
      <p:cxnSp>
        <p:nvCxnSpPr>
          <p:cNvPr id="45" name="Straight Connector 44">
            <a:extLst>
              <a:ext uri="{FF2B5EF4-FFF2-40B4-BE49-F238E27FC236}">
                <a16:creationId xmlns:a16="http://schemas.microsoft.com/office/drawing/2014/main" id="{A40B2A22-5C30-408C-AEE7-D481F61CADB1}"/>
              </a:ext>
            </a:extLst>
          </p:cNvPr>
          <p:cNvCxnSpPr>
            <a:cxnSpLocks/>
            <a:endCxn id="47" idx="3"/>
          </p:cNvCxnSpPr>
          <p:nvPr/>
        </p:nvCxnSpPr>
        <p:spPr>
          <a:xfrm>
            <a:off x="1361851" y="2780807"/>
            <a:ext cx="15814" cy="1213516"/>
          </a:xfrm>
          <a:prstGeom prst="line">
            <a:avLst/>
          </a:prstGeom>
          <a:ln w="1587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Arrow: Pentagon 46">
            <a:extLst>
              <a:ext uri="{FF2B5EF4-FFF2-40B4-BE49-F238E27FC236}">
                <a16:creationId xmlns:a16="http://schemas.microsoft.com/office/drawing/2014/main" id="{537D3648-1A36-46FC-AAA6-1A164DFBD270}"/>
              </a:ext>
            </a:extLst>
          </p:cNvPr>
          <p:cNvSpPr/>
          <p:nvPr/>
        </p:nvSpPr>
        <p:spPr>
          <a:xfrm>
            <a:off x="92657" y="3846230"/>
            <a:ext cx="1285008" cy="296186"/>
          </a:xfrm>
          <a:prstGeom prst="homePlate">
            <a:avLst/>
          </a:prstGeom>
          <a:solidFill>
            <a:schemeClr val="accent5"/>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9" name="TextBox 23">
            <a:extLst>
              <a:ext uri="{FF2B5EF4-FFF2-40B4-BE49-F238E27FC236}">
                <a16:creationId xmlns:a16="http://schemas.microsoft.com/office/drawing/2014/main" id="{6E72B776-A5D3-48A6-80AB-AC7B7D9B6780}"/>
              </a:ext>
            </a:extLst>
          </p:cNvPr>
          <p:cNvSpPr txBox="1"/>
          <p:nvPr/>
        </p:nvSpPr>
        <p:spPr>
          <a:xfrm>
            <a:off x="-61477" y="3840434"/>
            <a:ext cx="1539081" cy="307777"/>
          </a:xfrm>
          <a:prstGeom prst="rect">
            <a:avLst/>
          </a:prstGeom>
          <a:noFill/>
          <a:scene3d>
            <a:camera prst="orthographicFront"/>
            <a:lightRig rig="threePt" dir="t"/>
          </a:scene3d>
          <a:sp3d>
            <a:bevelT w="139700" h="127000"/>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solidFill>
                  <a:schemeClr val="bg1"/>
                </a:solidFill>
              </a:rPr>
              <a:t>Pending Pilot</a:t>
            </a:r>
          </a:p>
        </p:txBody>
      </p:sp>
      <p:sp>
        <p:nvSpPr>
          <p:cNvPr id="50" name="TextBox 49">
            <a:extLst>
              <a:ext uri="{FF2B5EF4-FFF2-40B4-BE49-F238E27FC236}">
                <a16:creationId xmlns:a16="http://schemas.microsoft.com/office/drawing/2014/main" id="{E1255FF1-396E-41F1-A796-8FDD63818806}"/>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982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322116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1AC77C-D647-A046-87BB-F005665A7C23}" type="slidenum">
              <a:rPr lang="en-US" smtClean="0"/>
              <a:t>25</a:t>
            </a:fld>
            <a:endParaRPr lang="en-US" dirty="0"/>
          </a:p>
        </p:txBody>
      </p:sp>
    </p:spTree>
    <p:extLst>
      <p:ext uri="{BB962C8B-B14F-4D97-AF65-F5344CB8AC3E}">
        <p14:creationId xmlns:p14="http://schemas.microsoft.com/office/powerpoint/2010/main" val="260090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CPS Project Update</a:t>
            </a:r>
          </a:p>
        </p:txBody>
      </p:sp>
    </p:spTree>
    <p:extLst>
      <p:ext uri="{BB962C8B-B14F-4D97-AF65-F5344CB8AC3E}">
        <p14:creationId xmlns:p14="http://schemas.microsoft.com/office/powerpoint/2010/main" val="145179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a:t>Design Reviews Completed:</a:t>
            </a:r>
          </a:p>
          <a:p>
            <a:pPr lvl="1"/>
            <a:r>
              <a:rPr lang="en-US" dirty="0"/>
              <a:t>Conceptual Design Review (CDR)</a:t>
            </a:r>
          </a:p>
          <a:p>
            <a:pPr lvl="1"/>
            <a:r>
              <a:rPr lang="en-US" dirty="0"/>
              <a:t>Preliminary Design Review (PDR)</a:t>
            </a:r>
          </a:p>
          <a:p>
            <a:pPr lvl="1"/>
            <a:r>
              <a:rPr lang="en-US" dirty="0"/>
              <a:t>Supplemental Design Review (SDR)</a:t>
            </a:r>
          </a:p>
          <a:p>
            <a:pPr lvl="1"/>
            <a:r>
              <a:rPr lang="en-US" dirty="0"/>
              <a:t>Final Design Review (FDR)</a:t>
            </a:r>
          </a:p>
          <a:p>
            <a:r>
              <a:rPr lang="en-US" b="1" dirty="0"/>
              <a:t>Device Evaluation, Selection, and Installation Documentation:</a:t>
            </a:r>
          </a:p>
          <a:p>
            <a:pPr lvl="1"/>
            <a:r>
              <a:rPr lang="en-US" dirty="0"/>
              <a:t>Evaluated validator devices from </a:t>
            </a:r>
            <a:r>
              <a:rPr lang="en-US" dirty="0" err="1"/>
              <a:t>Vix</a:t>
            </a:r>
            <a:r>
              <a:rPr lang="en-US" dirty="0"/>
              <a:t>, </a:t>
            </a:r>
            <a:r>
              <a:rPr lang="en-US" dirty="0" err="1"/>
              <a:t>Genfare</a:t>
            </a:r>
            <a:r>
              <a:rPr lang="en-US" dirty="0"/>
              <a:t>, and Arcontia</a:t>
            </a:r>
          </a:p>
          <a:p>
            <a:pPr lvl="1"/>
            <a:r>
              <a:rPr lang="en-US" dirty="0"/>
              <a:t>Selected Vix devices</a:t>
            </a:r>
          </a:p>
          <a:p>
            <a:pPr lvl="1"/>
            <a:r>
              <a:rPr lang="en-US" dirty="0"/>
              <a:t>Reviewed DART bus fleet and rail platforms to create placement plan and approve installation documentation</a:t>
            </a:r>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Project </a:t>
            </a:r>
            <a:br>
              <a:rPr lang="en-US" dirty="0"/>
            </a:br>
            <a:r>
              <a:rPr lang="en-US" dirty="0"/>
              <a:t>Status Update</a:t>
            </a:r>
          </a:p>
        </p:txBody>
      </p:sp>
      <p:pic>
        <p:nvPicPr>
          <p:cNvPr id="4" name="Picture 3" descr="image007">
            <a:extLst>
              <a:ext uri="{FF2B5EF4-FFF2-40B4-BE49-F238E27FC236}">
                <a16:creationId xmlns:a16="http://schemas.microsoft.com/office/drawing/2014/main" id="{895C6CB7-C6DB-44BB-A223-6C7E271D83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117" t="57306" r="1357" b="7176"/>
          <a:stretch/>
        </p:blipFill>
        <p:spPr bwMode="auto">
          <a:xfrm>
            <a:off x="5427726" y="1417731"/>
            <a:ext cx="3148471" cy="195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A266C5-C4CE-475F-91ED-F3FC1A329E5F}"/>
              </a:ext>
            </a:extLst>
          </p:cNvPr>
          <p:cNvSpPr txBox="1"/>
          <p:nvPr/>
        </p:nvSpPr>
        <p:spPr>
          <a:xfrm>
            <a:off x="8761228" y="6645349"/>
            <a:ext cx="130109"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4574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67638" y="1551134"/>
            <a:ext cx="4829875" cy="4310367"/>
          </a:xfrm>
        </p:spPr>
        <p:txBody>
          <a:bodyPr/>
          <a:lstStyle/>
          <a:p>
            <a:r>
              <a:rPr lang="en-US" b="1" dirty="0" err="1"/>
              <a:t>Vix</a:t>
            </a:r>
            <a:r>
              <a:rPr lang="en-US" b="1" dirty="0"/>
              <a:t> On-board Validators:</a:t>
            </a:r>
          </a:p>
          <a:p>
            <a:pPr lvl="1"/>
            <a:r>
              <a:rPr lang="en-US" dirty="0"/>
              <a:t>Installed on all NABI buses;</a:t>
            </a:r>
          </a:p>
          <a:p>
            <a:pPr lvl="1"/>
            <a:r>
              <a:rPr lang="en-US" dirty="0"/>
              <a:t>Installed on all New Flyer buses;</a:t>
            </a:r>
          </a:p>
          <a:p>
            <a:pPr lvl="1"/>
            <a:r>
              <a:rPr lang="en-US" dirty="0"/>
              <a:t>Installed on most ARBOC buses; and</a:t>
            </a:r>
          </a:p>
          <a:p>
            <a:pPr lvl="1"/>
            <a:r>
              <a:rPr lang="en-US" dirty="0"/>
              <a:t>Will be installed on all Proterra buses as buses are received.</a:t>
            </a:r>
          </a:p>
          <a:p>
            <a:r>
              <a:rPr lang="en-US" b="1" dirty="0"/>
              <a:t>Bus Modems:</a:t>
            </a:r>
          </a:p>
          <a:p>
            <a:pPr lvl="1"/>
            <a:r>
              <a:rPr lang="en-US" dirty="0"/>
              <a:t>Replacing existing Rocket modems with Sierra wireless modems before Pilot II scheduled for February 2018.</a:t>
            </a:r>
          </a:p>
          <a:p>
            <a:pPr marL="457200" lvl="1" indent="0">
              <a:buNone/>
            </a:pPr>
            <a:endParaRPr lang="en-US" dirty="0"/>
          </a:p>
        </p:txBody>
      </p:sp>
      <p:sp>
        <p:nvSpPr>
          <p:cNvPr id="3" name="Text Placeholder 2"/>
          <p:cNvSpPr>
            <a:spLocks noGrp="1"/>
          </p:cNvSpPr>
          <p:nvPr>
            <p:ph type="body" sz="quarter" idx="15"/>
          </p:nvPr>
        </p:nvSpPr>
        <p:spPr/>
        <p:txBody>
          <a:bodyPr/>
          <a:lstStyle/>
          <a:p>
            <a:pPr>
              <a:lnSpc>
                <a:spcPct val="100000"/>
              </a:lnSpc>
              <a:spcBef>
                <a:spcPts val="0"/>
              </a:spcBef>
            </a:pPr>
            <a:r>
              <a:rPr lang="en-US" dirty="0"/>
              <a:t>DART </a:t>
            </a:r>
          </a:p>
          <a:p>
            <a:pPr>
              <a:lnSpc>
                <a:spcPct val="100000"/>
              </a:lnSpc>
              <a:spcBef>
                <a:spcPts val="0"/>
              </a:spcBef>
            </a:pPr>
            <a:r>
              <a:rPr lang="en-US" dirty="0"/>
              <a:t>Bus Fleet</a:t>
            </a:r>
          </a:p>
        </p:txBody>
      </p:sp>
      <p:pic>
        <p:nvPicPr>
          <p:cNvPr id="5" name="Picture 4" descr="CP6100v2.png">
            <a:extLst>
              <a:ext uri="{FF2B5EF4-FFF2-40B4-BE49-F238E27FC236}">
                <a16:creationId xmlns:a16="http://schemas.microsoft.com/office/drawing/2014/main" id="{D1DC7659-8DF5-4490-BE99-3126351A6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457" y="-121373"/>
            <a:ext cx="4917815" cy="7229744"/>
          </a:xfrm>
          <a:prstGeom prst="rect">
            <a:avLst/>
          </a:prstGeom>
          <a:solidFill>
            <a:schemeClr val="bg1"/>
          </a:solidFill>
        </p:spPr>
      </p:pic>
    </p:spTree>
    <p:extLst>
      <p:ext uri="{BB962C8B-B14F-4D97-AF65-F5344CB8AC3E}">
        <p14:creationId xmlns:p14="http://schemas.microsoft.com/office/powerpoint/2010/main" val="46709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5879" y="87702"/>
            <a:ext cx="7996157" cy="1325563"/>
          </a:xfrm>
        </p:spPr>
        <p:txBody>
          <a:bodyPr/>
          <a:lstStyle/>
          <a:p>
            <a:r>
              <a:rPr lang="en-US" dirty="0"/>
              <a:t>DART Rail </a:t>
            </a:r>
            <a:br>
              <a:rPr lang="en-US" dirty="0"/>
            </a:br>
            <a:r>
              <a:rPr lang="en-US" dirty="0"/>
              <a:t>Platforms</a:t>
            </a:r>
          </a:p>
        </p:txBody>
      </p:sp>
      <p:sp>
        <p:nvSpPr>
          <p:cNvPr id="11" name="Text Placeholder 1"/>
          <p:cNvSpPr txBox="1">
            <a:spLocks/>
          </p:cNvSpPr>
          <p:nvPr/>
        </p:nvSpPr>
        <p:spPr>
          <a:xfrm>
            <a:off x="167638" y="1645920"/>
            <a:ext cx="4829875" cy="429870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latin typeface="+mn-lt"/>
              </a:rPr>
              <a:t>All DART rail platforms have civil works completed to include:</a:t>
            </a:r>
          </a:p>
          <a:p>
            <a:pPr marL="800100" lvl="1" indent="-342900">
              <a:buFont typeface="Calibri" panose="020F0502020204030204" pitchFamily="34" charset="0"/>
              <a:buChar char="−"/>
            </a:pPr>
            <a:r>
              <a:rPr lang="en-US" sz="2000" dirty="0">
                <a:latin typeface="+mn-lt"/>
              </a:rPr>
              <a:t>New POE (Power over Ethernet) modems located in each TVM;</a:t>
            </a:r>
          </a:p>
          <a:p>
            <a:pPr marL="800100" lvl="1" indent="-342900">
              <a:buFont typeface="Calibri" panose="020F0502020204030204" pitchFamily="34" charset="0"/>
              <a:buChar char="−"/>
            </a:pPr>
            <a:r>
              <a:rPr lang="en-US" sz="2000" dirty="0">
                <a:latin typeface="+mn-lt"/>
              </a:rPr>
              <a:t>New communications equipment added to support additional number of platform devices;</a:t>
            </a:r>
          </a:p>
          <a:p>
            <a:pPr marL="800100" lvl="1" indent="-342900">
              <a:buFont typeface="Calibri" panose="020F0502020204030204" pitchFamily="34" charset="0"/>
              <a:buChar char="−"/>
            </a:pPr>
            <a:r>
              <a:rPr lang="en-US" sz="2000" dirty="0" err="1">
                <a:latin typeface="+mn-lt"/>
              </a:rPr>
              <a:t>Vix</a:t>
            </a:r>
            <a:r>
              <a:rPr lang="en-US" sz="2000" dirty="0">
                <a:latin typeface="+mn-lt"/>
              </a:rPr>
              <a:t> validator pole and base cover fully installed;</a:t>
            </a:r>
          </a:p>
          <a:p>
            <a:pPr marL="800100" lvl="1" indent="-342900">
              <a:buFont typeface="Calibri" panose="020F0502020204030204" pitchFamily="34" charset="0"/>
              <a:buChar char="−"/>
            </a:pPr>
            <a:r>
              <a:rPr lang="en-US" sz="2000" dirty="0">
                <a:latin typeface="+mn-lt"/>
              </a:rPr>
              <a:t>Poles secured and covered until installation begins; </a:t>
            </a:r>
          </a:p>
          <a:p>
            <a:pPr marL="800100" lvl="1" indent="-342900">
              <a:buFont typeface="Calibri" panose="020F0502020204030204" pitchFamily="34" charset="0"/>
              <a:buChar char="−"/>
            </a:pPr>
            <a:r>
              <a:rPr lang="en-US" sz="2000" dirty="0">
                <a:latin typeface="+mn-lt"/>
              </a:rPr>
              <a:t>Platform validators scheduled to be complete by late summer 2017.</a:t>
            </a:r>
          </a:p>
          <a:p>
            <a:endParaRPr lang="en-US" dirty="0"/>
          </a:p>
        </p:txBody>
      </p:sp>
      <p:pic>
        <p:nvPicPr>
          <p:cNvPr id="6" name="Picture 5">
            <a:extLst>
              <a:ext uri="{FF2B5EF4-FFF2-40B4-BE49-F238E27FC236}">
                <a16:creationId xmlns:a16="http://schemas.microsoft.com/office/drawing/2014/main" id="{D4F452C0-6B2D-4CFF-8343-BF4AA80A733B}"/>
              </a:ext>
            </a:extLst>
          </p:cNvPr>
          <p:cNvPicPr>
            <a:picLocks noChangeAspect="1"/>
          </p:cNvPicPr>
          <p:nvPr/>
        </p:nvPicPr>
        <p:blipFill rotWithShape="1">
          <a:blip r:embed="rId3">
            <a:extLst>
              <a:ext uri="{28A0092B-C50C-407E-A947-70E740481C1C}">
                <a14:useLocalDpi xmlns:a14="http://schemas.microsoft.com/office/drawing/2010/main" val="0"/>
              </a:ext>
            </a:extLst>
          </a:blip>
          <a:srcRect r="29298"/>
          <a:stretch/>
        </p:blipFill>
        <p:spPr>
          <a:xfrm rot="5400000">
            <a:off x="4646394" y="1349740"/>
            <a:ext cx="4848726" cy="4146488"/>
          </a:xfrm>
          <a:prstGeom prst="rect">
            <a:avLst/>
          </a:prstGeom>
        </p:spPr>
      </p:pic>
      <p:sp>
        <p:nvSpPr>
          <p:cNvPr id="7" name="TextBox 6">
            <a:extLst>
              <a:ext uri="{FF2B5EF4-FFF2-40B4-BE49-F238E27FC236}">
                <a16:creationId xmlns:a16="http://schemas.microsoft.com/office/drawing/2014/main" id="{08C3CD33-CE89-4A02-AF66-592E66BF4E5A}"/>
              </a:ext>
            </a:extLst>
          </p:cNvPr>
          <p:cNvSpPr txBox="1"/>
          <p:nvPr/>
        </p:nvSpPr>
        <p:spPr>
          <a:xfrm>
            <a:off x="8761228" y="6645349"/>
            <a:ext cx="238393"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252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3963" y="1496359"/>
            <a:ext cx="4284663" cy="4310367"/>
          </a:xfrm>
        </p:spPr>
        <p:txBody>
          <a:bodyPr/>
          <a:lstStyle/>
          <a:p>
            <a:r>
              <a:rPr lang="en-US" b="1" dirty="0"/>
              <a:t>Trapeze</a:t>
            </a:r>
            <a:r>
              <a:rPr lang="en-US" dirty="0"/>
              <a:t> – Integration required on-board the bus from the IVLU (Integrated Vehicle Logic Unit) to the validator.</a:t>
            </a:r>
          </a:p>
          <a:p>
            <a:r>
              <a:rPr lang="en-US" b="1" dirty="0"/>
              <a:t>Seattle Web Group (SWG)</a:t>
            </a:r>
            <a:r>
              <a:rPr lang="en-US" dirty="0"/>
              <a:t> – Development and integration of web portals for customer and corporate account management.</a:t>
            </a:r>
          </a:p>
          <a:p>
            <a:r>
              <a:rPr lang="en-US" b="1" dirty="0" err="1"/>
              <a:t>PayNearMe</a:t>
            </a:r>
            <a:r>
              <a:rPr lang="en-US" b="1" dirty="0"/>
              <a:t> </a:t>
            </a:r>
            <a:r>
              <a:rPr lang="en-US" dirty="0"/>
              <a:t>– Integration required for retail distribution and card network solution.</a:t>
            </a:r>
          </a:p>
          <a:p>
            <a:r>
              <a:rPr lang="en-US" b="1" dirty="0"/>
              <a:t>Plum Voice/</a:t>
            </a:r>
            <a:r>
              <a:rPr lang="en-US" b="1" dirty="0" err="1"/>
              <a:t>Trachmar</a:t>
            </a:r>
            <a:r>
              <a:rPr lang="en-US" b="1" dirty="0"/>
              <a:t> </a:t>
            </a:r>
            <a:r>
              <a:rPr lang="en-US" dirty="0"/>
              <a:t>– Integration required for IVR and customer service personnel in call center.</a:t>
            </a:r>
          </a:p>
        </p:txBody>
      </p:sp>
      <p:sp>
        <p:nvSpPr>
          <p:cNvPr id="3" name="Text Placeholder 2"/>
          <p:cNvSpPr>
            <a:spLocks noGrp="1"/>
          </p:cNvSpPr>
          <p:nvPr>
            <p:ph type="body" sz="quarter" idx="15"/>
          </p:nvPr>
        </p:nvSpPr>
        <p:spPr/>
        <p:txBody>
          <a:bodyPr/>
          <a:lstStyle/>
          <a:p>
            <a:r>
              <a:rPr lang="en-US" dirty="0"/>
              <a:t>Third-Party Integration</a:t>
            </a:r>
          </a:p>
        </p:txBody>
      </p:sp>
    </p:spTree>
    <p:extLst>
      <p:ext uri="{BB962C8B-B14F-4D97-AF65-F5344CB8AC3E}">
        <p14:creationId xmlns:p14="http://schemas.microsoft.com/office/powerpoint/2010/main" val="390507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2ADC64-EA93-47BC-BB5C-2C59DE82FD85}"/>
              </a:ext>
            </a:extLst>
          </p:cNvPr>
          <p:cNvSpPr/>
          <p:nvPr/>
        </p:nvSpPr>
        <p:spPr>
          <a:xfrm>
            <a:off x="146624" y="170122"/>
            <a:ext cx="3355431" cy="2800767"/>
          </a:xfrm>
          <a:prstGeom prst="rect">
            <a:avLst/>
          </a:prstGeom>
          <a:solidFill>
            <a:schemeClr val="bg1"/>
          </a:solidFill>
        </p:spPr>
        <p:txBody>
          <a:bodyPr wrap="square">
            <a:spAutoFit/>
          </a:bodyPr>
          <a:lstStyle/>
          <a:p>
            <a:pPr algn="ctr"/>
            <a:br>
              <a:rPr lang="en-US" altLang="en-US" sz="4000" dirty="0">
                <a:latin typeface="Franklin Gothic Demi" panose="020B0703020102020204" pitchFamily="34" charset="0"/>
              </a:rPr>
            </a:br>
            <a:br>
              <a:rPr lang="en-US" altLang="en-US" sz="4000" dirty="0">
                <a:latin typeface="Franklin Gothic Demi" panose="020B0703020102020204" pitchFamily="34" charset="0"/>
              </a:rPr>
            </a:br>
            <a:r>
              <a:rPr lang="en-US" altLang="en-US" sz="3200" dirty="0">
                <a:latin typeface="Franklin Gothic Demi" panose="020B0703020102020204" pitchFamily="34" charset="0"/>
              </a:rPr>
              <a:t>Upgrading Mobile Ticketing Platform</a:t>
            </a:r>
            <a:endParaRPr lang="en-US" sz="3200" dirty="0">
              <a:latin typeface="Franklin Gothic Demi" panose="020B0703020102020204" pitchFamily="34" charset="0"/>
            </a:endParaRPr>
          </a:p>
        </p:txBody>
      </p:sp>
      <p:sp>
        <p:nvSpPr>
          <p:cNvPr id="4" name="TextBox 3"/>
          <p:cNvSpPr txBox="1"/>
          <p:nvPr/>
        </p:nvSpPr>
        <p:spPr>
          <a:xfrm>
            <a:off x="8423223" y="6550223"/>
            <a:ext cx="403167" cy="307777"/>
          </a:xfrm>
          <a:prstGeom prst="rect">
            <a:avLst/>
          </a:prstGeom>
          <a:noFill/>
        </p:spPr>
        <p:txBody>
          <a:bodyPr wrap="square" rtlCol="0">
            <a:spAutoFit/>
          </a:bodyPr>
          <a:lstStyle/>
          <a:p>
            <a:pPr algn="ctr"/>
            <a:r>
              <a:rPr lang="en-US" sz="1400" dirty="0"/>
              <a:t>6</a:t>
            </a:r>
          </a:p>
        </p:txBody>
      </p:sp>
      <p:pic>
        <p:nvPicPr>
          <p:cNvPr id="5" name="Picture 5" descr="Gopass iphone_sm.png">
            <a:extLst>
              <a:ext uri="{FF2B5EF4-FFF2-40B4-BE49-F238E27FC236}">
                <a16:creationId xmlns:a16="http://schemas.microsoft.com/office/drawing/2014/main" id="{95FF4D37-D6FD-488C-96F4-A4F2EA2AA936}"/>
              </a:ext>
            </a:extLst>
          </p:cNvPr>
          <p:cNvPicPr>
            <a:picLocks noChangeAspect="1"/>
          </p:cNvPicPr>
          <p:nvPr/>
        </p:nvPicPr>
        <p:blipFill>
          <a:blip r:embed="rId2"/>
          <a:srcRect/>
          <a:stretch>
            <a:fillRect/>
          </a:stretch>
        </p:blipFill>
        <p:spPr bwMode="auto">
          <a:xfrm>
            <a:off x="3619015" y="1068220"/>
            <a:ext cx="3218142" cy="4960441"/>
          </a:xfrm>
          <a:prstGeom prst="rect">
            <a:avLst/>
          </a:prstGeom>
          <a:solidFill>
            <a:schemeClr val="bg1"/>
          </a:solidFill>
          <a:ln w="9525">
            <a:noFill/>
            <a:miter lim="800000"/>
            <a:headEnd/>
            <a:tailEnd/>
          </a:ln>
        </p:spPr>
      </p:pic>
      <p:sp>
        <p:nvSpPr>
          <p:cNvPr id="6" name="TextBox 5">
            <a:extLst>
              <a:ext uri="{FF2B5EF4-FFF2-40B4-BE49-F238E27FC236}">
                <a16:creationId xmlns:a16="http://schemas.microsoft.com/office/drawing/2014/main" id="{D589DF40-332E-4F19-9790-E5D67AD58018}"/>
              </a:ext>
            </a:extLst>
          </p:cNvPr>
          <p:cNvSpPr txBox="1"/>
          <p:nvPr/>
        </p:nvSpPr>
        <p:spPr>
          <a:xfrm>
            <a:off x="8559751" y="6597785"/>
            <a:ext cx="130109" cy="212651"/>
          </a:xfrm>
          <a:prstGeom prst="rect">
            <a:avLst/>
          </a:prstGeom>
          <a:solidFill>
            <a:srgbClr val="FFD200"/>
          </a:solidFill>
        </p:spPr>
        <p:txBody>
          <a:bodyPr wrap="square" rtlCol="0">
            <a:spAutoFit/>
          </a:bodyPr>
          <a:lstStyle/>
          <a:p>
            <a:endParaRPr lang="en-US" dirty="0"/>
          </a:p>
        </p:txBody>
      </p:sp>
    </p:spTree>
    <p:extLst>
      <p:ext uri="{BB962C8B-B14F-4D97-AF65-F5344CB8AC3E}">
        <p14:creationId xmlns:p14="http://schemas.microsoft.com/office/powerpoint/2010/main" val="304292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FEE0B-6685-49A1-B89A-AFACE39FA0C9}"/>
              </a:ext>
            </a:extLst>
          </p:cNvPr>
          <p:cNvSpPr>
            <a:spLocks noGrp="1"/>
          </p:cNvSpPr>
          <p:nvPr>
            <p:ph type="title"/>
          </p:nvPr>
        </p:nvSpPr>
        <p:spPr>
          <a:xfrm>
            <a:off x="304800" y="0"/>
            <a:ext cx="7996157" cy="962023"/>
          </a:xfrm>
        </p:spPr>
        <p:txBody>
          <a:bodyPr/>
          <a:lstStyle/>
          <a:p>
            <a:br>
              <a:rPr lang="en-US" dirty="0"/>
            </a:br>
            <a:br>
              <a:rPr lang="en-US" dirty="0"/>
            </a:br>
            <a:r>
              <a:rPr lang="en-US" b="0" dirty="0" err="1">
                <a:latin typeface="Franklin Gothic Demi" panose="020B0703020102020204" pitchFamily="34" charset="0"/>
              </a:rPr>
              <a:t>GoPass</a:t>
            </a:r>
            <a:r>
              <a:rPr lang="en-US" b="0" dirty="0">
                <a:latin typeface="Franklin Gothic Demi" panose="020B0703020102020204" pitchFamily="34" charset="0"/>
              </a:rPr>
              <a:t> Downloads</a:t>
            </a:r>
          </a:p>
        </p:txBody>
      </p:sp>
      <p:sp>
        <p:nvSpPr>
          <p:cNvPr id="4" name="Rectangle 3">
            <a:extLst>
              <a:ext uri="{FF2B5EF4-FFF2-40B4-BE49-F238E27FC236}">
                <a16:creationId xmlns:a16="http://schemas.microsoft.com/office/drawing/2014/main" id="{943D987B-1EC7-46C2-A52A-E4BC0A51D74E}"/>
              </a:ext>
            </a:extLst>
          </p:cNvPr>
          <p:cNvSpPr>
            <a:spLocks noChangeArrowheads="1"/>
          </p:cNvSpPr>
          <p:nvPr/>
        </p:nvSpPr>
        <p:spPr bwMode="auto">
          <a:xfrm>
            <a:off x="655156" y="1104899"/>
            <a:ext cx="8171234" cy="1323439"/>
          </a:xfrm>
          <a:prstGeom prst="rect">
            <a:avLst/>
          </a:prstGeom>
          <a:solidFill>
            <a:schemeClr val="bg1"/>
          </a:solidFill>
          <a:ln>
            <a:noFill/>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r>
              <a:rPr lang="en-US" altLang="en-US" sz="2000" dirty="0" err="1">
                <a:latin typeface="Calibri" panose="020F0502020204030204" pitchFamily="34" charset="0"/>
              </a:rPr>
              <a:t>GoPass</a:t>
            </a:r>
            <a:r>
              <a:rPr lang="en-US" altLang="en-US" sz="2000" dirty="0">
                <a:latin typeface="Calibri" panose="020F0502020204030204" pitchFamily="34" charset="0"/>
              </a:rPr>
              <a:t> is now up to 716,350 downloads (as of June 17, 2017)</a:t>
            </a:r>
          </a:p>
          <a:p>
            <a:pPr marL="342900" indent="-342900" eaLnBrk="1" hangingPunct="1">
              <a:buFont typeface="Arial" panose="020B0604020202020204" pitchFamily="34" charset="0"/>
              <a:buChar char="•"/>
            </a:pPr>
            <a:r>
              <a:rPr lang="en-US" altLang="en-US" sz="2000" dirty="0">
                <a:latin typeface="Calibri" panose="020F0502020204030204" pitchFamily="34" charset="0"/>
              </a:rPr>
              <a:t>  Since the launch we are averaging over 518 downloads daily</a:t>
            </a:r>
          </a:p>
          <a:p>
            <a:pPr marL="342900" indent="-342900" eaLnBrk="1" hangingPunct="1">
              <a:buFont typeface="Arial" panose="020B0604020202020204" pitchFamily="34" charset="0"/>
              <a:buChar char="•"/>
            </a:pPr>
            <a:r>
              <a:rPr lang="en-US" altLang="en-US" sz="2000" dirty="0">
                <a:latin typeface="Calibri" panose="020F0502020204030204" pitchFamily="34" charset="0"/>
              </a:rPr>
              <a:t>  55.90% of the downloads are being generated by Android; 44.10% iOS</a:t>
            </a:r>
          </a:p>
          <a:p>
            <a:pPr lvl="1" eaLnBrk="1" hangingPunct="1">
              <a:spcBef>
                <a:spcPct val="0"/>
              </a:spcBef>
              <a:buFont typeface="Arial" panose="020B0604020202020204" pitchFamily="34" charset="0"/>
              <a:buChar char="•"/>
            </a:pPr>
            <a:endParaRPr lang="en-US" altLang="en-US" sz="2000" dirty="0">
              <a:latin typeface="Calibri" panose="020F0502020204030204" pitchFamily="34" charset="0"/>
            </a:endParaRPr>
          </a:p>
        </p:txBody>
      </p:sp>
      <p:sp>
        <p:nvSpPr>
          <p:cNvPr id="7" name="Rectangle 6">
            <a:extLst>
              <a:ext uri="{FF2B5EF4-FFF2-40B4-BE49-F238E27FC236}">
                <a16:creationId xmlns:a16="http://schemas.microsoft.com/office/drawing/2014/main" id="{F5CD1EF5-899E-4F3F-A941-543A85E6AC85}"/>
              </a:ext>
            </a:extLst>
          </p:cNvPr>
          <p:cNvSpPr/>
          <p:nvPr/>
        </p:nvSpPr>
        <p:spPr>
          <a:xfrm>
            <a:off x="304800" y="1062090"/>
            <a:ext cx="533400" cy="85618"/>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1A050B80-A140-4137-BF21-570A4496FA6F}"/>
              </a:ext>
            </a:extLst>
          </p:cNvPr>
          <p:cNvGraphicFramePr>
            <a:graphicFrameLocks/>
          </p:cNvGraphicFramePr>
          <p:nvPr>
            <p:extLst>
              <p:ext uri="{D42A27DB-BD31-4B8C-83A1-F6EECF244321}">
                <p14:modId xmlns:p14="http://schemas.microsoft.com/office/powerpoint/2010/main" val="2483651731"/>
              </p:ext>
            </p:extLst>
          </p:nvPr>
        </p:nvGraphicFramePr>
        <p:xfrm>
          <a:off x="185055" y="2191657"/>
          <a:ext cx="9086535"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1C042E8-3AED-4924-A3D2-7809DED232DA}"/>
              </a:ext>
            </a:extLst>
          </p:cNvPr>
          <p:cNvSpPr txBox="1"/>
          <p:nvPr/>
        </p:nvSpPr>
        <p:spPr>
          <a:xfrm>
            <a:off x="8761228" y="6645349"/>
            <a:ext cx="130109" cy="2126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3648789"/>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328</TotalTime>
  <Words>890</Words>
  <Application>Microsoft Office PowerPoint</Application>
  <PresentationFormat>On-screen Show (4:3)</PresentationFormat>
  <Paragraphs>170</Paragraphs>
  <Slides>26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vt:lpstr>
      <vt:lpstr>Courier New</vt:lpstr>
      <vt:lpstr>Franklin Gothic Demi</vt:lpstr>
      <vt:lpstr>Neutra Text TF</vt:lpstr>
      <vt:lpstr>Univers</vt:lpstr>
      <vt:lpstr>Wingdings</vt:lpstr>
      <vt:lpstr>DARTPresentationTemplate final with photos compressed (3)</vt:lpstr>
      <vt:lpstr>Comprehensive Payments System Update</vt:lpstr>
      <vt:lpstr>PowerPoint Presentation</vt:lpstr>
      <vt:lpstr>PowerPoint Presentation</vt:lpstr>
      <vt:lpstr>Project  Status Update</vt:lpstr>
      <vt:lpstr>PowerPoint Presentation</vt:lpstr>
      <vt:lpstr>DART Rail  Platforms</vt:lpstr>
      <vt:lpstr>PowerPoint Presentation</vt:lpstr>
      <vt:lpstr>PowerPoint Presentation</vt:lpstr>
      <vt:lpstr>  GoPass Downloads</vt:lpstr>
      <vt:lpstr>Next Generation of GoPass</vt:lpstr>
      <vt:lpstr>GoPass 2.0</vt:lpstr>
      <vt:lpstr>Additional Mobile  Functionality</vt:lpstr>
      <vt:lpstr>GoPass 2.0 “New Look”</vt:lpstr>
      <vt:lpstr>PayNearMe  Mobile Integration  with Retail Network</vt:lpstr>
      <vt:lpstr>PowerPoint Presentation</vt:lpstr>
      <vt:lpstr>Farebox  Decision</vt:lpstr>
      <vt:lpstr>PowerPoint Presentation</vt:lpstr>
      <vt:lpstr>PowerPoint Presentation</vt:lpstr>
      <vt:lpstr>Technology  Strategy</vt:lpstr>
      <vt:lpstr>MOD  Project Map</vt:lpstr>
      <vt:lpstr>Mobility On Demand – Southern Sector Pilot Area Options</vt:lpstr>
      <vt:lpstr>PowerPoint Presentation</vt:lpstr>
      <vt:lpstr>PowerPoint Presentation</vt:lpstr>
      <vt:lpstr>Key Project Dates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 Benavidez</dc:creator>
  <cp:lastModifiedBy>Tina Morch-Pierre</cp:lastModifiedBy>
  <cp:revision>34</cp:revision>
  <cp:lastPrinted>2017-06-19T17:25:20Z</cp:lastPrinted>
  <dcterms:created xsi:type="dcterms:W3CDTF">2017-01-27T19:54:15Z</dcterms:created>
  <dcterms:modified xsi:type="dcterms:W3CDTF">2017-06-19T17:59:22Z</dcterms:modified>
</cp:coreProperties>
</file>