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3" r:id="rId3"/>
    <p:sldId id="286" r:id="rId4"/>
    <p:sldId id="257" r:id="rId5"/>
    <p:sldId id="271" r:id="rId6"/>
    <p:sldId id="281" r:id="rId7"/>
    <p:sldId id="258" r:id="rId8"/>
    <p:sldId id="261" r:id="rId9"/>
    <p:sldId id="262" r:id="rId10"/>
    <p:sldId id="285" r:id="rId11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6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5369B-B967-4296-B1A7-88FA0FF99B5D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A91FF08-113D-4EA7-AAAB-9935DD112F94}">
      <dgm:prSet custT="1"/>
      <dgm:spPr/>
      <dgm:t>
        <a:bodyPr/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Internationally agreed standard that sets out the requirements for EMS</a:t>
          </a:r>
        </a:p>
      </dgm:t>
    </dgm:pt>
    <dgm:pt modelId="{0685D345-F774-4363-B237-CD7A4C854701}" type="parTrans" cxnId="{BEB03651-CD11-4E7B-B517-216560CCFA33}">
      <dgm:prSet/>
      <dgm:spPr/>
      <dgm:t>
        <a:bodyPr/>
        <a:lstStyle/>
        <a:p>
          <a:endParaRPr lang="en-US"/>
        </a:p>
      </dgm:t>
    </dgm:pt>
    <dgm:pt modelId="{B193D3E0-1B7C-4D73-BBFF-7083692DD08E}" type="sibTrans" cxnId="{BEB03651-CD11-4E7B-B517-216560CCFA33}">
      <dgm:prSet/>
      <dgm:spPr/>
      <dgm:t>
        <a:bodyPr/>
        <a:lstStyle/>
        <a:p>
          <a:endParaRPr lang="en-US"/>
        </a:p>
      </dgm:t>
    </dgm:pt>
    <dgm:pt modelId="{E0C3D528-D142-4A1D-B362-621BFD3F5327}">
      <dgm:prSet/>
      <dgm:spPr/>
      <dgm:t>
        <a:bodyPr/>
        <a:lstStyle/>
        <a:p>
          <a:r>
            <a:rPr lang="en-US" b="0" dirty="0"/>
            <a:t>Helps organizations improve their environmental performance through a systematic approach </a:t>
          </a:r>
          <a:endParaRPr lang="en-US" dirty="0"/>
        </a:p>
      </dgm:t>
    </dgm:pt>
    <dgm:pt modelId="{597666AD-C41A-47EB-A9CF-BA63F4E0BB78}" type="parTrans" cxnId="{CF0D77BD-A89B-490E-82ED-0DFFEF099F75}">
      <dgm:prSet/>
      <dgm:spPr/>
      <dgm:t>
        <a:bodyPr/>
        <a:lstStyle/>
        <a:p>
          <a:endParaRPr lang="en-US"/>
        </a:p>
      </dgm:t>
    </dgm:pt>
    <dgm:pt modelId="{8C292381-987A-4771-A1EB-636AE3B541F4}" type="sibTrans" cxnId="{CF0D77BD-A89B-490E-82ED-0DFFEF099F75}">
      <dgm:prSet/>
      <dgm:spPr/>
      <dgm:t>
        <a:bodyPr/>
        <a:lstStyle/>
        <a:p>
          <a:endParaRPr lang="en-US"/>
        </a:p>
      </dgm:t>
    </dgm:pt>
    <dgm:pt modelId="{2B421570-EAEB-4C42-806F-BB4712EC069F}">
      <dgm:prSet/>
      <dgm:spPr/>
      <dgm:t>
        <a:bodyPr/>
        <a:lstStyle/>
        <a:p>
          <a:r>
            <a:rPr lang="en-US" b="0" dirty="0"/>
            <a:t>More efficient </a:t>
          </a:r>
          <a:r>
            <a:rPr lang="en-US" b="1" dirty="0"/>
            <a:t>use</a:t>
          </a:r>
          <a:r>
            <a:rPr lang="en-US" b="0" dirty="0"/>
            <a:t> of resources and reduction of waste</a:t>
          </a:r>
          <a:endParaRPr lang="en-US" dirty="0"/>
        </a:p>
      </dgm:t>
    </dgm:pt>
    <dgm:pt modelId="{0AAE37E0-1F5F-4144-81DF-8FD5388BB49C}" type="parTrans" cxnId="{A2AE4035-76AA-4504-8384-CC19FDA53A9B}">
      <dgm:prSet/>
      <dgm:spPr/>
      <dgm:t>
        <a:bodyPr/>
        <a:lstStyle/>
        <a:p>
          <a:endParaRPr lang="en-US"/>
        </a:p>
      </dgm:t>
    </dgm:pt>
    <dgm:pt modelId="{4C944D9C-AF63-4D86-9F50-49A447E511C7}" type="sibTrans" cxnId="{A2AE4035-76AA-4504-8384-CC19FDA53A9B}">
      <dgm:prSet/>
      <dgm:spPr/>
      <dgm:t>
        <a:bodyPr/>
        <a:lstStyle/>
        <a:p>
          <a:endParaRPr lang="en-US"/>
        </a:p>
      </dgm:t>
    </dgm:pt>
    <dgm:pt modelId="{F903B1BD-3EC7-460C-AA97-2902A663366C}" type="pres">
      <dgm:prSet presAssocID="{0485369B-B967-4296-B1A7-88FA0FF99B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E37FB5-F1B9-4ACC-B2A4-1B274B17711B}" type="pres">
      <dgm:prSet presAssocID="{2A91FF08-113D-4EA7-AAAB-9935DD112F94}" presName="vertOne" presStyleCnt="0"/>
      <dgm:spPr/>
    </dgm:pt>
    <dgm:pt modelId="{1E9D652B-7C7A-4945-8219-0B5B35815E38}" type="pres">
      <dgm:prSet presAssocID="{2A91FF08-113D-4EA7-AAAB-9935DD112F94}" presName="txOne" presStyleLbl="node0" presStyleIdx="0" presStyleCnt="3" custScaleX="118414" custLinFactNeighborX="172">
        <dgm:presLayoutVars>
          <dgm:chPref val="3"/>
        </dgm:presLayoutVars>
      </dgm:prSet>
      <dgm:spPr/>
    </dgm:pt>
    <dgm:pt modelId="{B389D3B1-D8B7-479B-A2EF-94B40B7171CA}" type="pres">
      <dgm:prSet presAssocID="{2A91FF08-113D-4EA7-AAAB-9935DD112F94}" presName="horzOne" presStyleCnt="0"/>
      <dgm:spPr/>
    </dgm:pt>
    <dgm:pt modelId="{8D818C02-DC48-4FDB-8DA3-698B393573BA}" type="pres">
      <dgm:prSet presAssocID="{B193D3E0-1B7C-4D73-BBFF-7083692DD08E}" presName="sibSpaceOne" presStyleCnt="0"/>
      <dgm:spPr/>
    </dgm:pt>
    <dgm:pt modelId="{FD11ADF9-5940-4CCF-991A-C976AEED4683}" type="pres">
      <dgm:prSet presAssocID="{E0C3D528-D142-4A1D-B362-621BFD3F5327}" presName="vertOne" presStyleCnt="0"/>
      <dgm:spPr/>
    </dgm:pt>
    <dgm:pt modelId="{69B4EB5F-58FF-4B85-B56C-172B48A8E223}" type="pres">
      <dgm:prSet presAssocID="{E0C3D528-D142-4A1D-B362-621BFD3F5327}" presName="txOne" presStyleLbl="node0" presStyleIdx="1" presStyleCnt="3" custScaleX="116949" custLinFactNeighborX="56" custLinFactNeighborY="2075">
        <dgm:presLayoutVars>
          <dgm:chPref val="3"/>
        </dgm:presLayoutVars>
      </dgm:prSet>
      <dgm:spPr/>
    </dgm:pt>
    <dgm:pt modelId="{54C4A2F0-AE3E-44DE-9E84-48B14BC48385}" type="pres">
      <dgm:prSet presAssocID="{E0C3D528-D142-4A1D-B362-621BFD3F5327}" presName="horzOne" presStyleCnt="0"/>
      <dgm:spPr/>
    </dgm:pt>
    <dgm:pt modelId="{75F462A2-5A57-4DFD-B117-324DD965BA24}" type="pres">
      <dgm:prSet presAssocID="{8C292381-987A-4771-A1EB-636AE3B541F4}" presName="sibSpaceOne" presStyleCnt="0"/>
      <dgm:spPr/>
    </dgm:pt>
    <dgm:pt modelId="{777CA9C2-8363-490E-8C34-B49ADD9F4A9A}" type="pres">
      <dgm:prSet presAssocID="{2B421570-EAEB-4C42-806F-BB4712EC069F}" presName="vertOne" presStyleCnt="0"/>
      <dgm:spPr/>
    </dgm:pt>
    <dgm:pt modelId="{4B250A70-58FA-4241-AE57-101524A5C77D}" type="pres">
      <dgm:prSet presAssocID="{2B421570-EAEB-4C42-806F-BB4712EC069F}" presName="txOne" presStyleLbl="node0" presStyleIdx="2" presStyleCnt="3" custScaleX="110650" custLinFactNeighborX="669">
        <dgm:presLayoutVars>
          <dgm:chPref val="3"/>
        </dgm:presLayoutVars>
      </dgm:prSet>
      <dgm:spPr/>
    </dgm:pt>
    <dgm:pt modelId="{D3E42674-AF42-4236-B685-6BD05A4BD430}" type="pres">
      <dgm:prSet presAssocID="{2B421570-EAEB-4C42-806F-BB4712EC069F}" presName="horzOne" presStyleCnt="0"/>
      <dgm:spPr/>
    </dgm:pt>
  </dgm:ptLst>
  <dgm:cxnLst>
    <dgm:cxn modelId="{A2AE4035-76AA-4504-8384-CC19FDA53A9B}" srcId="{0485369B-B967-4296-B1A7-88FA0FF99B5D}" destId="{2B421570-EAEB-4C42-806F-BB4712EC069F}" srcOrd="2" destOrd="0" parTransId="{0AAE37E0-1F5F-4144-81DF-8FD5388BB49C}" sibTransId="{4C944D9C-AF63-4D86-9F50-49A447E511C7}"/>
    <dgm:cxn modelId="{BEB03651-CD11-4E7B-B517-216560CCFA33}" srcId="{0485369B-B967-4296-B1A7-88FA0FF99B5D}" destId="{2A91FF08-113D-4EA7-AAAB-9935DD112F94}" srcOrd="0" destOrd="0" parTransId="{0685D345-F774-4363-B237-CD7A4C854701}" sibTransId="{B193D3E0-1B7C-4D73-BBFF-7083692DD08E}"/>
    <dgm:cxn modelId="{D2FEE75C-E482-481E-9149-9EBF045855BC}" type="presOf" srcId="{E0C3D528-D142-4A1D-B362-621BFD3F5327}" destId="{69B4EB5F-58FF-4B85-B56C-172B48A8E223}" srcOrd="0" destOrd="0" presId="urn:microsoft.com/office/officeart/2005/8/layout/hierarchy4"/>
    <dgm:cxn modelId="{CF0D77BD-A89B-490E-82ED-0DFFEF099F75}" srcId="{0485369B-B967-4296-B1A7-88FA0FF99B5D}" destId="{E0C3D528-D142-4A1D-B362-621BFD3F5327}" srcOrd="1" destOrd="0" parTransId="{597666AD-C41A-47EB-A9CF-BA63F4E0BB78}" sibTransId="{8C292381-987A-4771-A1EB-636AE3B541F4}"/>
    <dgm:cxn modelId="{2D4115D7-7E8C-4CE4-8AC3-1E245CC5DBC9}" type="presOf" srcId="{0485369B-B967-4296-B1A7-88FA0FF99B5D}" destId="{F903B1BD-3EC7-460C-AA97-2902A663366C}" srcOrd="0" destOrd="0" presId="urn:microsoft.com/office/officeart/2005/8/layout/hierarchy4"/>
    <dgm:cxn modelId="{A01AECDB-EFE1-445A-9514-2565ACA73C0B}" type="presOf" srcId="{2B421570-EAEB-4C42-806F-BB4712EC069F}" destId="{4B250A70-58FA-4241-AE57-101524A5C77D}" srcOrd="0" destOrd="0" presId="urn:microsoft.com/office/officeart/2005/8/layout/hierarchy4"/>
    <dgm:cxn modelId="{250D4BF9-E073-439E-B47D-D43385F71EE5}" type="presOf" srcId="{2A91FF08-113D-4EA7-AAAB-9935DD112F94}" destId="{1E9D652B-7C7A-4945-8219-0B5B35815E38}" srcOrd="0" destOrd="0" presId="urn:microsoft.com/office/officeart/2005/8/layout/hierarchy4"/>
    <dgm:cxn modelId="{8859E105-1056-400D-8577-820EEABA5DE4}" type="presParOf" srcId="{F903B1BD-3EC7-460C-AA97-2902A663366C}" destId="{A3E37FB5-F1B9-4ACC-B2A4-1B274B17711B}" srcOrd="0" destOrd="0" presId="urn:microsoft.com/office/officeart/2005/8/layout/hierarchy4"/>
    <dgm:cxn modelId="{4E11367A-9048-482A-B26B-F94B478C6C24}" type="presParOf" srcId="{A3E37FB5-F1B9-4ACC-B2A4-1B274B17711B}" destId="{1E9D652B-7C7A-4945-8219-0B5B35815E38}" srcOrd="0" destOrd="0" presId="urn:microsoft.com/office/officeart/2005/8/layout/hierarchy4"/>
    <dgm:cxn modelId="{E4B0B50D-5C53-47AB-BB93-DD690B4D2993}" type="presParOf" srcId="{A3E37FB5-F1B9-4ACC-B2A4-1B274B17711B}" destId="{B389D3B1-D8B7-479B-A2EF-94B40B7171CA}" srcOrd="1" destOrd="0" presId="urn:microsoft.com/office/officeart/2005/8/layout/hierarchy4"/>
    <dgm:cxn modelId="{E7F898B2-7CC5-4BAE-AEF0-EAAB1E69D087}" type="presParOf" srcId="{F903B1BD-3EC7-460C-AA97-2902A663366C}" destId="{8D818C02-DC48-4FDB-8DA3-698B393573BA}" srcOrd="1" destOrd="0" presId="urn:microsoft.com/office/officeart/2005/8/layout/hierarchy4"/>
    <dgm:cxn modelId="{7D821F21-2054-47EE-A933-93B802B40E88}" type="presParOf" srcId="{F903B1BD-3EC7-460C-AA97-2902A663366C}" destId="{FD11ADF9-5940-4CCF-991A-C976AEED4683}" srcOrd="2" destOrd="0" presId="urn:microsoft.com/office/officeart/2005/8/layout/hierarchy4"/>
    <dgm:cxn modelId="{3712E2FD-641B-4610-990D-94ED4084D12E}" type="presParOf" srcId="{FD11ADF9-5940-4CCF-991A-C976AEED4683}" destId="{69B4EB5F-58FF-4B85-B56C-172B48A8E223}" srcOrd="0" destOrd="0" presId="urn:microsoft.com/office/officeart/2005/8/layout/hierarchy4"/>
    <dgm:cxn modelId="{C556719E-B439-40CB-995B-82A9D49FF7E1}" type="presParOf" srcId="{FD11ADF9-5940-4CCF-991A-C976AEED4683}" destId="{54C4A2F0-AE3E-44DE-9E84-48B14BC48385}" srcOrd="1" destOrd="0" presId="urn:microsoft.com/office/officeart/2005/8/layout/hierarchy4"/>
    <dgm:cxn modelId="{8940C945-C61A-48CD-944E-175A3F379355}" type="presParOf" srcId="{F903B1BD-3EC7-460C-AA97-2902A663366C}" destId="{75F462A2-5A57-4DFD-B117-324DD965BA24}" srcOrd="3" destOrd="0" presId="urn:microsoft.com/office/officeart/2005/8/layout/hierarchy4"/>
    <dgm:cxn modelId="{6217A548-5A3F-4CAA-A157-8BFB4504B7D7}" type="presParOf" srcId="{F903B1BD-3EC7-460C-AA97-2902A663366C}" destId="{777CA9C2-8363-490E-8C34-B49ADD9F4A9A}" srcOrd="4" destOrd="0" presId="urn:microsoft.com/office/officeart/2005/8/layout/hierarchy4"/>
    <dgm:cxn modelId="{89D6DB80-9B66-4277-9288-3969B65BF2E0}" type="presParOf" srcId="{777CA9C2-8363-490E-8C34-B49ADD9F4A9A}" destId="{4B250A70-58FA-4241-AE57-101524A5C77D}" srcOrd="0" destOrd="0" presId="urn:microsoft.com/office/officeart/2005/8/layout/hierarchy4"/>
    <dgm:cxn modelId="{034FEE18-16EB-4674-BC41-014769F8C528}" type="presParOf" srcId="{777CA9C2-8363-490E-8C34-B49ADD9F4A9A}" destId="{D3E42674-AF42-4236-B685-6BD05A4BD4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5369B-B967-4296-B1A7-88FA0FF99B5D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03B1BD-3EC7-460C-AA97-2902A663366C}" type="pres">
      <dgm:prSet presAssocID="{0485369B-B967-4296-B1A7-88FA0FF99B5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2D4115D7-7E8C-4CE4-8AC3-1E245CC5DBC9}" type="presOf" srcId="{0485369B-B967-4296-B1A7-88FA0FF99B5D}" destId="{F903B1BD-3EC7-460C-AA97-2902A663366C}" srcOrd="0" destOrd="0" presId="urn:microsoft.com/office/officeart/2005/8/layout/hierarchy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BD718E-7B12-4922-9670-52DB9E2C43ED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ACDB182-A67A-4592-B7AF-F5C25CF9D173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latin typeface="+mn-lt"/>
            </a:rPr>
            <a:t>Oversee compliance requirements</a:t>
          </a:r>
        </a:p>
      </dgm:t>
    </dgm:pt>
    <dgm:pt modelId="{56C3F0BB-F861-44CF-9348-3ECF3EFBA1C1}" type="parTrans" cxnId="{A0AF3BEA-E81E-4E5B-B9D9-92F19C604886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F769A8F-A6C5-44C1-AC19-EC9FE58A6313}" type="sibTrans" cxnId="{A0AF3BEA-E81E-4E5B-B9D9-92F19C60488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00E9DCC-D546-4C14-92E8-98D8BB48519A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+mn-lt"/>
            </a:rPr>
            <a:t>Manage  Environmental risks</a:t>
          </a:r>
        </a:p>
        <a:p>
          <a:r>
            <a:rPr lang="en-US" dirty="0">
              <a:latin typeface="+mn-lt"/>
            </a:rPr>
            <a:t>(financial, public, &amp; legal)</a:t>
          </a:r>
        </a:p>
      </dgm:t>
    </dgm:pt>
    <dgm:pt modelId="{E99BA569-405F-4978-9CBE-9DEA7AA956A1}" type="parTrans" cxnId="{2A70DAF6-3CB8-4B1C-AD12-DB80CD6DED68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D35E7568-C593-40B5-B70A-CD1CB77F1950}" type="sibTrans" cxnId="{2A70DAF6-3CB8-4B1C-AD12-DB80CD6DED6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17C135F-9A8F-47F5-B2C9-B98DEFAFDD0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+mn-lt"/>
            </a:rPr>
            <a:t>Avoid costs / fines associate with legal requirements</a:t>
          </a:r>
        </a:p>
      </dgm:t>
    </dgm:pt>
    <dgm:pt modelId="{974616EE-097B-4DE3-A370-4521620B8D4D}" type="parTrans" cxnId="{7527D3FF-F2A4-40F9-AA46-1157F99CD9F7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493CF9D2-6044-48FD-8B6C-2FBCFF18EF98}" type="sibTrans" cxnId="{7527D3FF-F2A4-40F9-AA46-1157F99CD9F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CC2B49-B7C4-42E0-BBC6-B02283A79B7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>
              <a:latin typeface="+mn-lt"/>
            </a:rPr>
            <a:t>Ensure environmental stewardship and sustainability</a:t>
          </a:r>
        </a:p>
      </dgm:t>
    </dgm:pt>
    <dgm:pt modelId="{8CC651AD-754B-4BD7-BE5F-C04E8C75981B}" type="parTrans" cxnId="{C6DD3F1D-1486-44B9-811E-B64FAB6071A0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A0488BB5-DB30-44EB-9017-E142DF82CC52}" type="sibTrans" cxnId="{C6DD3F1D-1486-44B9-811E-B64FAB6071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FC34190-36EB-427D-AF44-94B7DA05868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buClr>
              <a:srgbClr val="F4740A"/>
            </a:buClr>
          </a:pPr>
          <a:r>
            <a:rPr lang="en-US" dirty="0">
              <a:latin typeface="+mn-lt"/>
              <a:cs typeface="Arial" panose="020B0604020202020204" pitchFamily="34" charset="0"/>
            </a:rPr>
            <a:t>Identify and mitigate impacts to the environment </a:t>
          </a:r>
          <a:endParaRPr lang="en-US" dirty="0">
            <a:latin typeface="+mn-lt"/>
          </a:endParaRPr>
        </a:p>
      </dgm:t>
    </dgm:pt>
    <dgm:pt modelId="{AF72A9FE-76E2-4553-BEA2-5726EF86DD50}" type="parTrans" cxnId="{C88F4D3F-3945-46CA-B4A5-9FD65A60B0A2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F9981B31-F29A-4443-A230-676FC6473DE5}" type="sibTrans" cxnId="{C88F4D3F-3945-46CA-B4A5-9FD65A60B0A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ACBFB7B-03C1-4C86-958B-763A5F08A77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>
              <a:latin typeface="+mn-lt"/>
              <a:cs typeface="Arial" panose="020B0604020202020204" pitchFamily="34" charset="0"/>
            </a:rPr>
            <a:t>Manage our waste cradle to grave</a:t>
          </a:r>
        </a:p>
      </dgm:t>
    </dgm:pt>
    <dgm:pt modelId="{415EDC4F-A3EC-4341-A5B8-A027A53A70AC}" type="parTrans" cxnId="{7C08F8FD-3FCD-4A2C-8F70-3FCA44762F64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5DA2BDD0-1C8B-43F7-A7C2-15426CDD1782}" type="sibTrans" cxnId="{7C08F8FD-3FCD-4A2C-8F70-3FCA44762F6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124507D-02C2-4575-92C4-B407FD10045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latin typeface="+mn-lt"/>
              <a:cs typeface="Arial" panose="020B0604020202020204" pitchFamily="34" charset="0"/>
            </a:rPr>
            <a:t>Communicate requirements among all departments and management levels</a:t>
          </a:r>
        </a:p>
      </dgm:t>
    </dgm:pt>
    <dgm:pt modelId="{534A74E8-C157-48E9-8933-E3BAD2858379}" type="parTrans" cxnId="{0E541533-5F04-4D48-B9DB-07072B04671E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10C1DBDD-0E88-4FF6-8106-EEC8EF1AA558}" type="sibTrans" cxnId="{0E541533-5F04-4D48-B9DB-07072B04671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17908F1-C078-44BD-B96E-746809D3174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>
              <a:latin typeface="+mn-lt"/>
            </a:rPr>
            <a:t>Educate MARTA staff and contractors</a:t>
          </a:r>
          <a:endParaRPr lang="en-US">
            <a:latin typeface="+mn-lt"/>
            <a:cs typeface="Arial" panose="020B0604020202020204" pitchFamily="34" charset="0"/>
          </a:endParaRPr>
        </a:p>
      </dgm:t>
    </dgm:pt>
    <dgm:pt modelId="{2EEBE074-31D2-4D6E-A49E-B43823DA55F1}" type="parTrans" cxnId="{0C144804-66C2-456C-A7BE-4A742A3BEAD1}">
      <dgm:prSet/>
      <dgm:spPr/>
      <dgm:t>
        <a:bodyPr/>
        <a:lstStyle/>
        <a:p>
          <a:endParaRPr lang="en-US" sz="2000">
            <a:latin typeface="+mn-lt"/>
          </a:endParaRPr>
        </a:p>
      </dgm:t>
    </dgm:pt>
    <dgm:pt modelId="{2BE45662-EDB5-4978-A764-727446C2E179}" type="sibTrans" cxnId="{0C144804-66C2-456C-A7BE-4A742A3BEAD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28A077E-DC79-4A96-9101-7CECF1B14021}" type="pres">
      <dgm:prSet presAssocID="{B2BD718E-7B12-4922-9670-52DB9E2C43ED}" presName="diagram" presStyleCnt="0">
        <dgm:presLayoutVars>
          <dgm:dir/>
          <dgm:resizeHandles val="exact"/>
        </dgm:presLayoutVars>
      </dgm:prSet>
      <dgm:spPr/>
    </dgm:pt>
    <dgm:pt modelId="{F31D7357-99FA-4CE3-80BC-F92515F2A213}" type="pres">
      <dgm:prSet presAssocID="{5ACDB182-A67A-4592-B7AF-F5C25CF9D173}" presName="node" presStyleLbl="node1" presStyleIdx="0" presStyleCnt="8">
        <dgm:presLayoutVars>
          <dgm:bulletEnabled val="1"/>
        </dgm:presLayoutVars>
      </dgm:prSet>
      <dgm:spPr/>
    </dgm:pt>
    <dgm:pt modelId="{F59343DF-45DB-44F8-85EA-063C6FBD200C}" type="pres">
      <dgm:prSet presAssocID="{2F769A8F-A6C5-44C1-AC19-EC9FE58A6313}" presName="sibTrans" presStyleCnt="0"/>
      <dgm:spPr/>
    </dgm:pt>
    <dgm:pt modelId="{5330F732-E671-458B-961C-20C285FD35EE}" type="pres">
      <dgm:prSet presAssocID="{200E9DCC-D546-4C14-92E8-98D8BB48519A}" presName="node" presStyleLbl="node1" presStyleIdx="1" presStyleCnt="8">
        <dgm:presLayoutVars>
          <dgm:bulletEnabled val="1"/>
        </dgm:presLayoutVars>
      </dgm:prSet>
      <dgm:spPr/>
    </dgm:pt>
    <dgm:pt modelId="{150E0314-7929-4E72-B54C-C651F3E03CB7}" type="pres">
      <dgm:prSet presAssocID="{D35E7568-C593-40B5-B70A-CD1CB77F1950}" presName="sibTrans" presStyleCnt="0"/>
      <dgm:spPr/>
    </dgm:pt>
    <dgm:pt modelId="{5492C58A-CE33-4D50-9371-6FE6C736175A}" type="pres">
      <dgm:prSet presAssocID="{317C135F-9A8F-47F5-B2C9-B98DEFAFDD07}" presName="node" presStyleLbl="node1" presStyleIdx="2" presStyleCnt="8">
        <dgm:presLayoutVars>
          <dgm:bulletEnabled val="1"/>
        </dgm:presLayoutVars>
      </dgm:prSet>
      <dgm:spPr/>
    </dgm:pt>
    <dgm:pt modelId="{7077B01E-0405-4DDC-AFA3-8EFC2EE80049}" type="pres">
      <dgm:prSet presAssocID="{493CF9D2-6044-48FD-8B6C-2FBCFF18EF98}" presName="sibTrans" presStyleCnt="0"/>
      <dgm:spPr/>
    </dgm:pt>
    <dgm:pt modelId="{1BF3A089-1AA5-4A8F-916A-815D08C499C7}" type="pres">
      <dgm:prSet presAssocID="{BDCC2B49-B7C4-42E0-BBC6-B02283A79B79}" presName="node" presStyleLbl="node1" presStyleIdx="3" presStyleCnt="8">
        <dgm:presLayoutVars>
          <dgm:bulletEnabled val="1"/>
        </dgm:presLayoutVars>
      </dgm:prSet>
      <dgm:spPr/>
    </dgm:pt>
    <dgm:pt modelId="{8D86E666-9360-48AD-83BE-F38586BB9D72}" type="pres">
      <dgm:prSet presAssocID="{A0488BB5-DB30-44EB-9017-E142DF82CC52}" presName="sibTrans" presStyleCnt="0"/>
      <dgm:spPr/>
    </dgm:pt>
    <dgm:pt modelId="{A04B713F-93AE-4B75-B47D-1355F70A7971}" type="pres">
      <dgm:prSet presAssocID="{EFC34190-36EB-427D-AF44-94B7DA058683}" presName="node" presStyleLbl="node1" presStyleIdx="4" presStyleCnt="8">
        <dgm:presLayoutVars>
          <dgm:bulletEnabled val="1"/>
        </dgm:presLayoutVars>
      </dgm:prSet>
      <dgm:spPr/>
    </dgm:pt>
    <dgm:pt modelId="{42F2BE0C-CA7C-454B-B452-BF7E1FBDADF9}" type="pres">
      <dgm:prSet presAssocID="{F9981B31-F29A-4443-A230-676FC6473DE5}" presName="sibTrans" presStyleCnt="0"/>
      <dgm:spPr/>
    </dgm:pt>
    <dgm:pt modelId="{555BE72B-10D6-49B4-98A7-EA76C744EE33}" type="pres">
      <dgm:prSet presAssocID="{CACBFB7B-03C1-4C86-958B-763A5F08A770}" presName="node" presStyleLbl="node1" presStyleIdx="5" presStyleCnt="8">
        <dgm:presLayoutVars>
          <dgm:bulletEnabled val="1"/>
        </dgm:presLayoutVars>
      </dgm:prSet>
      <dgm:spPr/>
    </dgm:pt>
    <dgm:pt modelId="{4B6EDE66-9CDE-4CE7-B304-C726F8783B38}" type="pres">
      <dgm:prSet presAssocID="{5DA2BDD0-1C8B-43F7-A7C2-15426CDD1782}" presName="sibTrans" presStyleCnt="0"/>
      <dgm:spPr/>
    </dgm:pt>
    <dgm:pt modelId="{09FA5F91-4AB3-42AA-BACB-345BA784B315}" type="pres">
      <dgm:prSet presAssocID="{D124507D-02C2-4575-92C4-B407FD100457}" presName="node" presStyleLbl="node1" presStyleIdx="6" presStyleCnt="8">
        <dgm:presLayoutVars>
          <dgm:bulletEnabled val="1"/>
        </dgm:presLayoutVars>
      </dgm:prSet>
      <dgm:spPr/>
    </dgm:pt>
    <dgm:pt modelId="{9A63FC83-EBAA-4DED-9ECF-0B61B1B504CD}" type="pres">
      <dgm:prSet presAssocID="{10C1DBDD-0E88-4FF6-8106-EEC8EF1AA558}" presName="sibTrans" presStyleCnt="0"/>
      <dgm:spPr/>
    </dgm:pt>
    <dgm:pt modelId="{E6987C02-A0CD-4280-A920-C59DB0CCB598}" type="pres">
      <dgm:prSet presAssocID="{317908F1-C078-44BD-B96E-746809D3174A}" presName="node" presStyleLbl="node1" presStyleIdx="7" presStyleCnt="8">
        <dgm:presLayoutVars>
          <dgm:bulletEnabled val="1"/>
        </dgm:presLayoutVars>
      </dgm:prSet>
      <dgm:spPr/>
    </dgm:pt>
  </dgm:ptLst>
  <dgm:cxnLst>
    <dgm:cxn modelId="{0C144804-66C2-456C-A7BE-4A742A3BEAD1}" srcId="{B2BD718E-7B12-4922-9670-52DB9E2C43ED}" destId="{317908F1-C078-44BD-B96E-746809D3174A}" srcOrd="7" destOrd="0" parTransId="{2EEBE074-31D2-4D6E-A49E-B43823DA55F1}" sibTransId="{2BE45662-EDB5-4978-A764-727446C2E179}"/>
    <dgm:cxn modelId="{C6DD3F1D-1486-44B9-811E-B64FAB6071A0}" srcId="{B2BD718E-7B12-4922-9670-52DB9E2C43ED}" destId="{BDCC2B49-B7C4-42E0-BBC6-B02283A79B79}" srcOrd="3" destOrd="0" parTransId="{8CC651AD-754B-4BD7-BE5F-C04E8C75981B}" sibTransId="{A0488BB5-DB30-44EB-9017-E142DF82CC52}"/>
    <dgm:cxn modelId="{0E541533-5F04-4D48-B9DB-07072B04671E}" srcId="{B2BD718E-7B12-4922-9670-52DB9E2C43ED}" destId="{D124507D-02C2-4575-92C4-B407FD100457}" srcOrd="6" destOrd="0" parTransId="{534A74E8-C157-48E9-8933-E3BAD2858379}" sibTransId="{10C1DBDD-0E88-4FF6-8106-EEC8EF1AA558}"/>
    <dgm:cxn modelId="{C88F4D3F-3945-46CA-B4A5-9FD65A60B0A2}" srcId="{B2BD718E-7B12-4922-9670-52DB9E2C43ED}" destId="{EFC34190-36EB-427D-AF44-94B7DA058683}" srcOrd="4" destOrd="0" parTransId="{AF72A9FE-76E2-4553-BEA2-5726EF86DD50}" sibTransId="{F9981B31-F29A-4443-A230-676FC6473DE5}"/>
    <dgm:cxn modelId="{8A5EE459-D464-47B1-A63B-190389337E57}" type="presOf" srcId="{BDCC2B49-B7C4-42E0-BBC6-B02283A79B79}" destId="{1BF3A089-1AA5-4A8F-916A-815D08C499C7}" srcOrd="0" destOrd="0" presId="urn:microsoft.com/office/officeart/2005/8/layout/default"/>
    <dgm:cxn modelId="{213C2F67-6635-47D8-8B7C-46753627C781}" type="presOf" srcId="{B2BD718E-7B12-4922-9670-52DB9E2C43ED}" destId="{B28A077E-DC79-4A96-9101-7CECF1B14021}" srcOrd="0" destOrd="0" presId="urn:microsoft.com/office/officeart/2005/8/layout/default"/>
    <dgm:cxn modelId="{6E0E1C68-94B7-4E52-BE5A-7268FC5A9DEF}" type="presOf" srcId="{CACBFB7B-03C1-4C86-958B-763A5F08A770}" destId="{555BE72B-10D6-49B4-98A7-EA76C744EE33}" srcOrd="0" destOrd="0" presId="urn:microsoft.com/office/officeart/2005/8/layout/default"/>
    <dgm:cxn modelId="{48319A85-C86E-4212-A3E3-00B6600F1400}" type="presOf" srcId="{EFC34190-36EB-427D-AF44-94B7DA058683}" destId="{A04B713F-93AE-4B75-B47D-1355F70A7971}" srcOrd="0" destOrd="0" presId="urn:microsoft.com/office/officeart/2005/8/layout/default"/>
    <dgm:cxn modelId="{F7FE0286-400B-461A-86FD-08706D30DFE6}" type="presOf" srcId="{317C135F-9A8F-47F5-B2C9-B98DEFAFDD07}" destId="{5492C58A-CE33-4D50-9371-6FE6C736175A}" srcOrd="0" destOrd="0" presId="urn:microsoft.com/office/officeart/2005/8/layout/default"/>
    <dgm:cxn modelId="{FA54E3A5-8398-452E-AAEB-8A3A0D74D9C2}" type="presOf" srcId="{D124507D-02C2-4575-92C4-B407FD100457}" destId="{09FA5F91-4AB3-42AA-BACB-345BA784B315}" srcOrd="0" destOrd="0" presId="urn:microsoft.com/office/officeart/2005/8/layout/default"/>
    <dgm:cxn modelId="{A5DB0EBA-C25C-4CD5-B613-1AC85D0FC4F9}" type="presOf" srcId="{5ACDB182-A67A-4592-B7AF-F5C25CF9D173}" destId="{F31D7357-99FA-4CE3-80BC-F92515F2A213}" srcOrd="0" destOrd="0" presId="urn:microsoft.com/office/officeart/2005/8/layout/default"/>
    <dgm:cxn modelId="{52319DCF-8229-48B9-BF00-A98DC098EE0C}" type="presOf" srcId="{317908F1-C078-44BD-B96E-746809D3174A}" destId="{E6987C02-A0CD-4280-A920-C59DB0CCB598}" srcOrd="0" destOrd="0" presId="urn:microsoft.com/office/officeart/2005/8/layout/default"/>
    <dgm:cxn modelId="{ECBAA8CF-C9AF-4E18-890C-926F17395733}" type="presOf" srcId="{200E9DCC-D546-4C14-92E8-98D8BB48519A}" destId="{5330F732-E671-458B-961C-20C285FD35EE}" srcOrd="0" destOrd="0" presId="urn:microsoft.com/office/officeart/2005/8/layout/default"/>
    <dgm:cxn modelId="{A0AF3BEA-E81E-4E5B-B9D9-92F19C604886}" srcId="{B2BD718E-7B12-4922-9670-52DB9E2C43ED}" destId="{5ACDB182-A67A-4592-B7AF-F5C25CF9D173}" srcOrd="0" destOrd="0" parTransId="{56C3F0BB-F861-44CF-9348-3ECF3EFBA1C1}" sibTransId="{2F769A8F-A6C5-44C1-AC19-EC9FE58A6313}"/>
    <dgm:cxn modelId="{2A70DAF6-3CB8-4B1C-AD12-DB80CD6DED68}" srcId="{B2BD718E-7B12-4922-9670-52DB9E2C43ED}" destId="{200E9DCC-D546-4C14-92E8-98D8BB48519A}" srcOrd="1" destOrd="0" parTransId="{E99BA569-405F-4978-9CBE-9DEA7AA956A1}" sibTransId="{D35E7568-C593-40B5-B70A-CD1CB77F1950}"/>
    <dgm:cxn modelId="{7C08F8FD-3FCD-4A2C-8F70-3FCA44762F64}" srcId="{B2BD718E-7B12-4922-9670-52DB9E2C43ED}" destId="{CACBFB7B-03C1-4C86-958B-763A5F08A770}" srcOrd="5" destOrd="0" parTransId="{415EDC4F-A3EC-4341-A5B8-A027A53A70AC}" sibTransId="{5DA2BDD0-1C8B-43F7-A7C2-15426CDD1782}"/>
    <dgm:cxn modelId="{7527D3FF-F2A4-40F9-AA46-1157F99CD9F7}" srcId="{B2BD718E-7B12-4922-9670-52DB9E2C43ED}" destId="{317C135F-9A8F-47F5-B2C9-B98DEFAFDD07}" srcOrd="2" destOrd="0" parTransId="{974616EE-097B-4DE3-A370-4521620B8D4D}" sibTransId="{493CF9D2-6044-48FD-8B6C-2FBCFF18EF98}"/>
    <dgm:cxn modelId="{E4E72406-E6BD-4FC2-99C4-E99A7E853271}" type="presParOf" srcId="{B28A077E-DC79-4A96-9101-7CECF1B14021}" destId="{F31D7357-99FA-4CE3-80BC-F92515F2A213}" srcOrd="0" destOrd="0" presId="urn:microsoft.com/office/officeart/2005/8/layout/default"/>
    <dgm:cxn modelId="{5BD7D4FA-E4AC-4D57-A4A5-41AD70B33101}" type="presParOf" srcId="{B28A077E-DC79-4A96-9101-7CECF1B14021}" destId="{F59343DF-45DB-44F8-85EA-063C6FBD200C}" srcOrd="1" destOrd="0" presId="urn:microsoft.com/office/officeart/2005/8/layout/default"/>
    <dgm:cxn modelId="{A15A4CDD-DDF5-4784-A635-C653EA1934FA}" type="presParOf" srcId="{B28A077E-DC79-4A96-9101-7CECF1B14021}" destId="{5330F732-E671-458B-961C-20C285FD35EE}" srcOrd="2" destOrd="0" presId="urn:microsoft.com/office/officeart/2005/8/layout/default"/>
    <dgm:cxn modelId="{7FA7584E-70B6-4DB5-B326-435E9ACD2203}" type="presParOf" srcId="{B28A077E-DC79-4A96-9101-7CECF1B14021}" destId="{150E0314-7929-4E72-B54C-C651F3E03CB7}" srcOrd="3" destOrd="0" presId="urn:microsoft.com/office/officeart/2005/8/layout/default"/>
    <dgm:cxn modelId="{44E99A52-FA0C-4BBB-B459-D4A68D5ECD10}" type="presParOf" srcId="{B28A077E-DC79-4A96-9101-7CECF1B14021}" destId="{5492C58A-CE33-4D50-9371-6FE6C736175A}" srcOrd="4" destOrd="0" presId="urn:microsoft.com/office/officeart/2005/8/layout/default"/>
    <dgm:cxn modelId="{A1EA47EA-02D6-48C0-B694-6B6DC9252E67}" type="presParOf" srcId="{B28A077E-DC79-4A96-9101-7CECF1B14021}" destId="{7077B01E-0405-4DDC-AFA3-8EFC2EE80049}" srcOrd="5" destOrd="0" presId="urn:microsoft.com/office/officeart/2005/8/layout/default"/>
    <dgm:cxn modelId="{2CB55770-E76A-431A-9BE8-B53C5AD1D5AD}" type="presParOf" srcId="{B28A077E-DC79-4A96-9101-7CECF1B14021}" destId="{1BF3A089-1AA5-4A8F-916A-815D08C499C7}" srcOrd="6" destOrd="0" presId="urn:microsoft.com/office/officeart/2005/8/layout/default"/>
    <dgm:cxn modelId="{F1BF16C7-B55E-4E4D-BD48-02F24797B497}" type="presParOf" srcId="{B28A077E-DC79-4A96-9101-7CECF1B14021}" destId="{8D86E666-9360-48AD-83BE-F38586BB9D72}" srcOrd="7" destOrd="0" presId="urn:microsoft.com/office/officeart/2005/8/layout/default"/>
    <dgm:cxn modelId="{C9CB4358-80AC-4D62-A185-F240605E73A9}" type="presParOf" srcId="{B28A077E-DC79-4A96-9101-7CECF1B14021}" destId="{A04B713F-93AE-4B75-B47D-1355F70A7971}" srcOrd="8" destOrd="0" presId="urn:microsoft.com/office/officeart/2005/8/layout/default"/>
    <dgm:cxn modelId="{530D6E39-1D72-4C70-B0D7-F78E96EAA89B}" type="presParOf" srcId="{B28A077E-DC79-4A96-9101-7CECF1B14021}" destId="{42F2BE0C-CA7C-454B-B452-BF7E1FBDADF9}" srcOrd="9" destOrd="0" presId="urn:microsoft.com/office/officeart/2005/8/layout/default"/>
    <dgm:cxn modelId="{92AAACDC-FE6A-4558-836A-7A1C96878505}" type="presParOf" srcId="{B28A077E-DC79-4A96-9101-7CECF1B14021}" destId="{555BE72B-10D6-49B4-98A7-EA76C744EE33}" srcOrd="10" destOrd="0" presId="urn:microsoft.com/office/officeart/2005/8/layout/default"/>
    <dgm:cxn modelId="{5031BB72-76AE-4071-9310-7A7854F42CD0}" type="presParOf" srcId="{B28A077E-DC79-4A96-9101-7CECF1B14021}" destId="{4B6EDE66-9CDE-4CE7-B304-C726F8783B38}" srcOrd="11" destOrd="0" presId="urn:microsoft.com/office/officeart/2005/8/layout/default"/>
    <dgm:cxn modelId="{A401E1D9-31C9-4AF4-B97B-07CB60E52CDD}" type="presParOf" srcId="{B28A077E-DC79-4A96-9101-7CECF1B14021}" destId="{09FA5F91-4AB3-42AA-BACB-345BA784B315}" srcOrd="12" destOrd="0" presId="urn:microsoft.com/office/officeart/2005/8/layout/default"/>
    <dgm:cxn modelId="{D1A1C426-8D85-42C7-9F01-63FB42A3599A}" type="presParOf" srcId="{B28A077E-DC79-4A96-9101-7CECF1B14021}" destId="{9A63FC83-EBAA-4DED-9ECF-0B61B1B504CD}" srcOrd="13" destOrd="0" presId="urn:microsoft.com/office/officeart/2005/8/layout/default"/>
    <dgm:cxn modelId="{8C133EDE-508F-49B5-B1C9-1FEF03C22B26}" type="presParOf" srcId="{B28A077E-DC79-4A96-9101-7CECF1B14021}" destId="{E6987C02-A0CD-4280-A920-C59DB0CCB59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D652B-7C7A-4945-8219-0B5B35815E38}">
      <dsp:nvSpPr>
        <dsp:cNvPr id="0" name=""/>
        <dsp:cNvSpPr/>
      </dsp:nvSpPr>
      <dsp:spPr>
        <a:xfrm>
          <a:off x="7704" y="0"/>
          <a:ext cx="2629439" cy="44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Internationally agreed standard that sets out the requirements for EMS</a:t>
          </a:r>
        </a:p>
      </dsp:txBody>
      <dsp:txXfrm>
        <a:off x="84718" y="77014"/>
        <a:ext cx="2475411" cy="4302380"/>
      </dsp:txXfrm>
    </dsp:sp>
    <dsp:sp modelId="{69B4EB5F-58FF-4B85-B56C-172B48A8E223}">
      <dsp:nvSpPr>
        <dsp:cNvPr id="0" name=""/>
        <dsp:cNvSpPr/>
      </dsp:nvSpPr>
      <dsp:spPr>
        <a:xfrm>
          <a:off x="3007619" y="0"/>
          <a:ext cx="2596908" cy="44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/>
            <a:t>Helps organizations improve their environmental performance through a systematic approach </a:t>
          </a:r>
          <a:endParaRPr lang="en-US" sz="2900" kern="1200" dirty="0"/>
        </a:p>
      </dsp:txBody>
      <dsp:txXfrm>
        <a:off x="3083680" y="76061"/>
        <a:ext cx="2444786" cy="4304286"/>
      </dsp:txXfrm>
    </dsp:sp>
    <dsp:sp modelId="{4B250A70-58FA-4241-AE57-101524A5C77D}">
      <dsp:nvSpPr>
        <dsp:cNvPr id="0" name=""/>
        <dsp:cNvSpPr/>
      </dsp:nvSpPr>
      <dsp:spPr>
        <a:xfrm>
          <a:off x="5980221" y="0"/>
          <a:ext cx="2457035" cy="4456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kern="1200" dirty="0"/>
            <a:t>More efficient </a:t>
          </a:r>
          <a:r>
            <a:rPr lang="en-US" sz="2900" b="1" kern="1200" dirty="0"/>
            <a:t>use</a:t>
          </a:r>
          <a:r>
            <a:rPr lang="en-US" sz="2900" b="0" kern="1200" dirty="0"/>
            <a:t> of resources and reduction of waste</a:t>
          </a:r>
          <a:endParaRPr lang="en-US" sz="2900" kern="1200" dirty="0"/>
        </a:p>
      </dsp:txBody>
      <dsp:txXfrm>
        <a:off x="6052185" y="71964"/>
        <a:ext cx="2313107" cy="431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D7357-99FA-4CE3-80BC-F92515F2A213}">
      <dsp:nvSpPr>
        <dsp:cNvPr id="0" name=""/>
        <dsp:cNvSpPr/>
      </dsp:nvSpPr>
      <dsp:spPr>
        <a:xfrm>
          <a:off x="2946" y="373475"/>
          <a:ext cx="2337792" cy="14026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>
              <a:latin typeface="+mn-lt"/>
            </a:rPr>
            <a:t>Oversee compliance requirements</a:t>
          </a:r>
        </a:p>
      </dsp:txBody>
      <dsp:txXfrm>
        <a:off x="2946" y="373475"/>
        <a:ext cx="2337792" cy="1402675"/>
      </dsp:txXfrm>
    </dsp:sp>
    <dsp:sp modelId="{5330F732-E671-458B-961C-20C285FD35EE}">
      <dsp:nvSpPr>
        <dsp:cNvPr id="0" name=""/>
        <dsp:cNvSpPr/>
      </dsp:nvSpPr>
      <dsp:spPr>
        <a:xfrm>
          <a:off x="2574518" y="373475"/>
          <a:ext cx="2337792" cy="1402675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Manage  Environmental risks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(financial, public, &amp; legal)</a:t>
          </a:r>
        </a:p>
      </dsp:txBody>
      <dsp:txXfrm>
        <a:off x="2574518" y="373475"/>
        <a:ext cx="2337792" cy="1402675"/>
      </dsp:txXfrm>
    </dsp:sp>
    <dsp:sp modelId="{5492C58A-CE33-4D50-9371-6FE6C736175A}">
      <dsp:nvSpPr>
        <dsp:cNvPr id="0" name=""/>
        <dsp:cNvSpPr/>
      </dsp:nvSpPr>
      <dsp:spPr>
        <a:xfrm>
          <a:off x="5146089" y="373475"/>
          <a:ext cx="2337792" cy="1402675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Avoid costs / fines associate with legal requirements</a:t>
          </a:r>
        </a:p>
      </dsp:txBody>
      <dsp:txXfrm>
        <a:off x="5146089" y="373475"/>
        <a:ext cx="2337792" cy="1402675"/>
      </dsp:txXfrm>
    </dsp:sp>
    <dsp:sp modelId="{1BF3A089-1AA5-4A8F-916A-815D08C499C7}">
      <dsp:nvSpPr>
        <dsp:cNvPr id="0" name=""/>
        <dsp:cNvSpPr/>
      </dsp:nvSpPr>
      <dsp:spPr>
        <a:xfrm>
          <a:off x="7717661" y="373475"/>
          <a:ext cx="2337792" cy="14026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</a:rPr>
            <a:t>Ensure environmental stewardship and sustainability</a:t>
          </a:r>
        </a:p>
      </dsp:txBody>
      <dsp:txXfrm>
        <a:off x="7717661" y="373475"/>
        <a:ext cx="2337792" cy="1402675"/>
      </dsp:txXfrm>
    </dsp:sp>
    <dsp:sp modelId="{A04B713F-93AE-4B75-B47D-1355F70A7971}">
      <dsp:nvSpPr>
        <dsp:cNvPr id="0" name=""/>
        <dsp:cNvSpPr/>
      </dsp:nvSpPr>
      <dsp:spPr>
        <a:xfrm>
          <a:off x="2946" y="2009929"/>
          <a:ext cx="2337792" cy="14026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F4740A"/>
            </a:buClr>
            <a:buNone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Identify and mitigate impacts to the environment </a:t>
          </a:r>
          <a:endParaRPr lang="en-US" sz="2000" kern="1200" dirty="0">
            <a:latin typeface="+mn-lt"/>
          </a:endParaRPr>
        </a:p>
      </dsp:txBody>
      <dsp:txXfrm>
        <a:off x="2946" y="2009929"/>
        <a:ext cx="2337792" cy="1402675"/>
      </dsp:txXfrm>
    </dsp:sp>
    <dsp:sp modelId="{555BE72B-10D6-49B4-98A7-EA76C744EE33}">
      <dsp:nvSpPr>
        <dsp:cNvPr id="0" name=""/>
        <dsp:cNvSpPr/>
      </dsp:nvSpPr>
      <dsp:spPr>
        <a:xfrm>
          <a:off x="2574518" y="2009929"/>
          <a:ext cx="2337792" cy="1402675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  <a:cs typeface="Arial" panose="020B0604020202020204" pitchFamily="34" charset="0"/>
            </a:rPr>
            <a:t>Manage our waste cradle to grave</a:t>
          </a:r>
        </a:p>
      </dsp:txBody>
      <dsp:txXfrm>
        <a:off x="2574518" y="2009929"/>
        <a:ext cx="2337792" cy="1402675"/>
      </dsp:txXfrm>
    </dsp:sp>
    <dsp:sp modelId="{09FA5F91-4AB3-42AA-BACB-345BA784B315}">
      <dsp:nvSpPr>
        <dsp:cNvPr id="0" name=""/>
        <dsp:cNvSpPr/>
      </dsp:nvSpPr>
      <dsp:spPr>
        <a:xfrm>
          <a:off x="5146089" y="2009929"/>
          <a:ext cx="2337792" cy="1402675"/>
        </a:xfrm>
        <a:prstGeom prst="rect">
          <a:avLst/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  <a:cs typeface="Arial" panose="020B0604020202020204" pitchFamily="34" charset="0"/>
            </a:rPr>
            <a:t>Communicate requirements among all departments and management levels</a:t>
          </a:r>
        </a:p>
      </dsp:txBody>
      <dsp:txXfrm>
        <a:off x="5146089" y="2009929"/>
        <a:ext cx="2337792" cy="1402675"/>
      </dsp:txXfrm>
    </dsp:sp>
    <dsp:sp modelId="{E6987C02-A0CD-4280-A920-C59DB0CCB598}">
      <dsp:nvSpPr>
        <dsp:cNvPr id="0" name=""/>
        <dsp:cNvSpPr/>
      </dsp:nvSpPr>
      <dsp:spPr>
        <a:xfrm>
          <a:off x="7717661" y="2009929"/>
          <a:ext cx="2337792" cy="1402675"/>
        </a:xfrm>
        <a:prstGeom prst="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+mn-lt"/>
            </a:rPr>
            <a:t>Educate MARTA staff and contractors</a:t>
          </a:r>
          <a:endParaRPr lang="en-US" sz="2000" kern="1200">
            <a:latin typeface="+mn-lt"/>
            <a:cs typeface="Arial" panose="020B0604020202020204" pitchFamily="34" charset="0"/>
          </a:endParaRPr>
        </a:p>
      </dsp:txBody>
      <dsp:txXfrm>
        <a:off x="7717661" y="2009929"/>
        <a:ext cx="2337792" cy="14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21FF33-BCB4-4AF4-B783-4014E1AC8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27D5-41A4-4062-9135-A4E22A0C94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401B-1E52-4934-9945-D8439D5198B6}" type="datetimeFigureOut">
              <a:rPr lang="en-US" smtClean="0"/>
              <a:t>6/12/19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DCC38-14B0-44DD-97FB-9D1A99429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09B8E-E7C0-498D-B92D-6DA1B0D3AC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FDEEF-1B3B-4617-95C3-6943F94D0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75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1C24D-97DE-4021-9A69-A715D191CD04}" type="datetimeFigureOut">
              <a:rPr lang="en-US" smtClean="0"/>
              <a:t>6/12/19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8D96F-CE3C-444F-8F9F-53A9F66DB0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9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7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7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55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9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8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78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9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8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82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59318B-4C13-40FC-A984-9B4DB83EC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16702"/>
          <a:stretch/>
        </p:blipFill>
        <p:spPr>
          <a:xfrm>
            <a:off x="4307731" y="1682483"/>
            <a:ext cx="3356260" cy="1475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555C9-8131-4386-9BDA-8FB6514F160D}"/>
              </a:ext>
            </a:extLst>
          </p:cNvPr>
          <p:cNvSpPr txBox="1"/>
          <p:nvPr/>
        </p:nvSpPr>
        <p:spPr>
          <a:xfrm>
            <a:off x="2461967" y="391756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Years In… </a:t>
            </a:r>
          </a:p>
          <a:p>
            <a:pPr>
              <a:spcBef>
                <a:spcPct val="0"/>
              </a:spcBef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And, Still Growing Strong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C53BF4-EDD6-4978-8727-325BDFDED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75" y="2420231"/>
            <a:ext cx="11217897" cy="202100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MARTA’s </a:t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Environmental Management System (EMS)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478DED-214C-4AD9-A647-ABE8CD82FA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80" y="4689626"/>
            <a:ext cx="4641774" cy="144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1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/>
          </p:cNvCxnSpPr>
          <p:nvPr/>
        </p:nvCxnSpPr>
        <p:spPr>
          <a:xfrm>
            <a:off x="0" y="3782505"/>
            <a:ext cx="9144000" cy="0"/>
          </a:xfrm>
          <a:prstGeom prst="line">
            <a:avLst/>
          </a:prstGeom>
          <a:ln w="88900">
            <a:solidFill>
              <a:srgbClr val="FFCC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0" y="3696878"/>
            <a:ext cx="9144000" cy="0"/>
          </a:xfrm>
          <a:prstGeom prst="line">
            <a:avLst/>
          </a:prstGeom>
          <a:ln w="889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-598" y="3861060"/>
            <a:ext cx="9203701" cy="0"/>
          </a:xfrm>
          <a:prstGeom prst="line">
            <a:avLst/>
          </a:prstGeom>
          <a:ln w="88900">
            <a:solidFill>
              <a:srgbClr val="F4740A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3206" y="1420306"/>
            <a:ext cx="7772400" cy="981808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43"/>
          <a:stretch/>
        </p:blipFill>
        <p:spPr>
          <a:xfrm>
            <a:off x="8275163" y="-69131"/>
            <a:ext cx="3505200" cy="586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80959-4A12-44E4-A7C2-F6A7781BC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56" y="4140811"/>
            <a:ext cx="5815988" cy="18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63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89E14-FF10-4905-AC07-B0943E23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304" y="4381282"/>
            <a:ext cx="7145913" cy="193315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F89A3B-9AE0-48C2-99D5-6160113273BE}"/>
              </a:ext>
            </a:extLst>
          </p:cNvPr>
          <p:cNvSpPr/>
          <p:nvPr/>
        </p:nvSpPr>
        <p:spPr>
          <a:xfrm>
            <a:off x="1325366" y="572984"/>
            <a:ext cx="9750178" cy="3403115"/>
          </a:xfrm>
          <a:prstGeom prst="roundRect">
            <a:avLst>
              <a:gd name="adj" fmla="val 1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Executive Order 13148: “Greening the Government through Leadership in Environmental Management” </a:t>
            </a:r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400" dirty="0"/>
              <a:t>Signed by President Bill Clinton April 21, 2000 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400" dirty="0"/>
              <a:t>Implementation of EMS is mandated in EO 13148 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400" dirty="0"/>
              <a:t>FTA began offering training for Transit agencies in 2012 </a:t>
            </a:r>
          </a:p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700" dirty="0">
              <a:solidFill>
                <a:prstClr val="white"/>
              </a:solidFill>
              <a:latin typeface="Calibri" panose="020F050202020403020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2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0E95-BD44-4852-92DB-A5F5F7C7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84" y="286603"/>
            <a:ext cx="10354296" cy="10593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Why MARTA Based our EMS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Program on  ISO 14001:2015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2BE0C1-607C-4E45-BC70-6DE2741DD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6336532"/>
              </p:ext>
            </p:extLst>
          </p:nvPr>
        </p:nvGraphicFramePr>
        <p:xfrm>
          <a:off x="2052658" y="1764786"/>
          <a:ext cx="8437257" cy="445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495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0E95-BD44-4852-92DB-A5F5F7C7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4359"/>
            <a:ext cx="3529173" cy="2286000"/>
          </a:xfrm>
        </p:spPr>
        <p:txBody>
          <a:bodyPr>
            <a:normAutofit fontScale="90000"/>
          </a:bodyPr>
          <a:lstStyle/>
          <a:p>
            <a:r>
              <a:rPr lang="en-US" dirty="0"/>
              <a:t>ISO 14001:2015 Certified Facilities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606238-376E-4546-B45A-24F69BD85D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6060" y="552539"/>
            <a:ext cx="3232827" cy="1979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6E9A5A-4C48-4F0E-9681-8AC77428E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311" y="1851970"/>
            <a:ext cx="3200400" cy="3379124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Headquarters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Armour Yard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Laredo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Brady Mobility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South Yard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IOC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Streetcar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BF6C4-7678-4B45-935A-159F7F4B31DB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8680"/>
          <a:stretch/>
        </p:blipFill>
        <p:spPr bwMode="auto">
          <a:xfrm>
            <a:off x="5715071" y="2760482"/>
            <a:ext cx="2996565" cy="1562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E95433-1CA5-413B-920D-27AA9D7D6ED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87" y="4551452"/>
            <a:ext cx="3823580" cy="1995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53E6B-C416-4C60-AA66-9461D566788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408" y="781305"/>
            <a:ext cx="2308267" cy="20029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BD74BC-6EDB-40AD-9445-F67D16F1B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2387" y="3629506"/>
            <a:ext cx="2637711" cy="23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7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E0B686-AC99-4451-AEA2-A9E9CE4312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9840" y="251906"/>
            <a:ext cx="5574145" cy="43527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02476C-A114-49E3-8CB5-81CB3C6BD6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78286" y="1819448"/>
            <a:ext cx="6151001" cy="4467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2AFD17-0B01-4123-B21F-D6946094BC7E}"/>
              </a:ext>
            </a:extLst>
          </p:cNvPr>
          <p:cNvSpPr txBox="1"/>
          <p:nvPr/>
        </p:nvSpPr>
        <p:spPr>
          <a:xfrm>
            <a:off x="6453297" y="462844"/>
            <a:ext cx="50009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We are nationally recognized as one of the first transit agencies to be a ISO 14001:2015 certified multi-site organization</a:t>
            </a:r>
            <a:r>
              <a:rPr lang="en-US" sz="2000" dirty="0">
                <a:solidFill>
                  <a:srgbClr val="1EA64B"/>
                </a:solidFill>
              </a:rPr>
              <a:t>.</a:t>
            </a:r>
          </a:p>
          <a:p>
            <a:r>
              <a:rPr lang="en-US" sz="2000" dirty="0">
                <a:solidFill>
                  <a:srgbClr val="1EA64B"/>
                </a:solidFill>
              </a:rPr>
              <a:t> </a:t>
            </a:r>
          </a:p>
          <a:p>
            <a:endParaRPr lang="en-US" sz="2000" dirty="0">
              <a:solidFill>
                <a:srgbClr val="1EA6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9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BD3E-8247-4ED6-B3BE-DCFF8048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Management System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B4A0-7247-4BC9-B6D5-05E4755C6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ISO 14001:2015 Framework</a:t>
            </a:r>
          </a:p>
        </p:txBody>
      </p:sp>
    </p:spTree>
    <p:extLst>
      <p:ext uri="{BB962C8B-B14F-4D97-AF65-F5344CB8AC3E}">
        <p14:creationId xmlns:p14="http://schemas.microsoft.com/office/powerpoint/2010/main" val="1478025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0E95-BD44-4852-92DB-A5F5F7C75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11" y="286604"/>
            <a:ext cx="10683069" cy="109013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MARTA’s Environmental Policy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22BE0C1-607C-4E45-BC70-6DE2741DD3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501262"/>
              </p:ext>
            </p:extLst>
          </p:nvPr>
        </p:nvGraphicFramePr>
        <p:xfrm>
          <a:off x="1816359" y="1775060"/>
          <a:ext cx="8136294" cy="445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225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10F87-659D-451E-A45C-ED2B6875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Components of an EMS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9F7647-459E-494D-AC34-80B1A26455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26474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26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4D3C-356F-4094-94C0-23B71FE5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3600" dirty="0">
                <a:latin typeface="+mj-lt"/>
                <a:cs typeface="Arial" panose="020B0604020202020204" pitchFamily="34" charset="0"/>
              </a:rPr>
              <a:t>APTA established an EMS Working Group in January 2019 (Sustainability sub-committee)</a:t>
            </a:r>
          </a:p>
          <a:p>
            <a:pPr lvl="1"/>
            <a:endParaRPr lang="en-US" sz="36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3600" dirty="0">
                <a:latin typeface="+mj-lt"/>
                <a:cs typeface="Arial" panose="020B0604020202020204" pitchFamily="34" charset="0"/>
              </a:rPr>
              <a:t>MARTA EMS Program Manager is serving as the Chair</a:t>
            </a:r>
          </a:p>
          <a:p>
            <a:pPr lvl="1"/>
            <a:endParaRPr lang="en-US" sz="36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3600" dirty="0">
                <a:latin typeface="+mj-lt"/>
                <a:cs typeface="Arial" panose="020B0604020202020204" pitchFamily="34" charset="0"/>
              </a:rPr>
              <a:t>Members from transit agencies across North America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+mj-lt"/>
            </a:endParaRPr>
          </a:p>
        </p:txBody>
      </p:sp>
      <p:pic>
        <p:nvPicPr>
          <p:cNvPr id="6" name="Picture 2" descr="Image result for apta">
            <a:extLst>
              <a:ext uri="{FF2B5EF4-FFF2-40B4-BE49-F238E27FC236}">
                <a16:creationId xmlns:a16="http://schemas.microsoft.com/office/drawing/2014/main" id="{B8ED5E94-2E0D-49F9-A476-2A4547BDC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19"/>
          <a:stretch/>
        </p:blipFill>
        <p:spPr bwMode="auto">
          <a:xfrm>
            <a:off x="900704" y="429560"/>
            <a:ext cx="1219200" cy="14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AB43F8-D3DB-4318-8E42-3C7176E4C7EC}"/>
              </a:ext>
            </a:extLst>
          </p:cNvPr>
          <p:cNvSpPr/>
          <p:nvPr/>
        </p:nvSpPr>
        <p:spPr>
          <a:xfrm>
            <a:off x="2458948" y="503435"/>
            <a:ext cx="86967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EMS External Initiatives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28766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1604</TotalTime>
  <Words>220</Words>
  <Application>Microsoft Macintosh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Retrospect</vt:lpstr>
      <vt:lpstr>MARTA’s         Environmental Management System (EMS)</vt:lpstr>
      <vt:lpstr>PowerPoint Presentation</vt:lpstr>
      <vt:lpstr> Why MARTA Based our EMS  Program on  ISO 14001:2015</vt:lpstr>
      <vt:lpstr>ISO 14001:2015 Certified Facilities   </vt:lpstr>
      <vt:lpstr>PowerPoint Presentation</vt:lpstr>
      <vt:lpstr>Environmental Management System</vt:lpstr>
      <vt:lpstr>MARTA’s Environmental Policy</vt:lpstr>
      <vt:lpstr>Components of an EMS</vt:lpstr>
      <vt:lpstr>PowerPoint Presentation</vt:lpstr>
      <vt:lpstr> 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Hubble, Leslie</dc:creator>
  <cp:lastModifiedBy>Microsoft Office User</cp:lastModifiedBy>
  <cp:revision>61</cp:revision>
  <cp:lastPrinted>2019-05-02T16:12:08Z</cp:lastPrinted>
  <dcterms:created xsi:type="dcterms:W3CDTF">2019-04-30T19:42:17Z</dcterms:created>
  <dcterms:modified xsi:type="dcterms:W3CDTF">2019-06-12T22:16:44Z</dcterms:modified>
</cp:coreProperties>
</file>