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64" r:id="rId5"/>
    <p:sldId id="265" r:id="rId6"/>
    <p:sldId id="261" r:id="rId7"/>
    <p:sldId id="262" r:id="rId8"/>
    <p:sldId id="267" r:id="rId9"/>
    <p:sldId id="266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91439"/>
            <a:ext cx="685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" y="780288"/>
            <a:ext cx="898398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91440"/>
            <a:ext cx="442341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36" y="6308725"/>
            <a:ext cx="3369564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" y="6309360"/>
            <a:ext cx="898398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" y="6400801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D3C13847-292E-4E4E-AF66-3053981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36" y="6308725"/>
            <a:ext cx="3369564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" y="6309360"/>
            <a:ext cx="898398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" y="6400801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D3C13847-292E-4E4E-AF66-3053981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91439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91440"/>
            <a:ext cx="4423410" cy="58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" y="780288"/>
            <a:ext cx="898398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" y="4572000"/>
            <a:ext cx="78867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8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38A91F35-6AB5-4AC3-AAF5-F8FB9040A23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D3C13847-292E-4E4E-AF66-3053981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670" y="5962898"/>
            <a:ext cx="629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Welcome to MAX 2017!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79" y="182880"/>
            <a:ext cx="4334715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0" y="320040"/>
            <a:ext cx="119921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Leadership Journey: </a:t>
            </a:r>
            <a:br>
              <a:rPr lang="en-US" dirty="0" smtClean="0"/>
            </a:br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0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Career Path</a:t>
            </a:r>
          </a:p>
          <a:p>
            <a:r>
              <a:rPr lang="en-US" dirty="0" smtClean="0"/>
              <a:t>Working as a Leader: What Is It Like?</a:t>
            </a:r>
          </a:p>
          <a:p>
            <a:r>
              <a:rPr lang="en-US" dirty="0" smtClean="0"/>
              <a:t>Tips for Becoming a Leader</a:t>
            </a:r>
          </a:p>
          <a:p>
            <a:r>
              <a:rPr lang="en-US" dirty="0" smtClean="0"/>
              <a:t>Transitioning into a Leadership Role</a:t>
            </a:r>
          </a:p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Career Path </a:t>
            </a:r>
            <a:endParaRPr lang="en-US" dirty="0"/>
          </a:p>
        </p:txBody>
      </p:sp>
      <p:pic>
        <p:nvPicPr>
          <p:cNvPr id="2052" name="Picture 4" descr="Image result for chicago transit authority logo"/>
          <p:cNvPicPr>
            <a:picLocks noChangeAspect="1" noChangeArrowheads="1"/>
          </p:cNvPicPr>
          <p:nvPr/>
        </p:nvPicPr>
        <p:blipFill>
          <a:blip r:embed="rId2" cstate="print"/>
          <a:srcRect r="66197"/>
          <a:stretch>
            <a:fillRect/>
          </a:stretch>
        </p:blipFill>
        <p:spPr bwMode="auto">
          <a:xfrm>
            <a:off x="1905151" y="1524000"/>
            <a:ext cx="1752449" cy="1751292"/>
          </a:xfrm>
          <a:prstGeom prst="rect">
            <a:avLst/>
          </a:prstGeom>
          <a:noFill/>
        </p:spPr>
      </p:pic>
      <p:pic>
        <p:nvPicPr>
          <p:cNvPr id="6146" name="Picture 2" descr="Image result for chicago regional transportation logo authority"/>
          <p:cNvPicPr>
            <a:picLocks noChangeAspect="1" noChangeArrowheads="1"/>
          </p:cNvPicPr>
          <p:nvPr/>
        </p:nvPicPr>
        <p:blipFill>
          <a:blip r:embed="rId3" cstate="print"/>
          <a:srcRect r="54783"/>
          <a:stretch>
            <a:fillRect/>
          </a:stretch>
        </p:blipFill>
        <p:spPr bwMode="auto">
          <a:xfrm>
            <a:off x="4343400" y="1655805"/>
            <a:ext cx="1606378" cy="1544595"/>
          </a:xfrm>
          <a:prstGeom prst="rect">
            <a:avLst/>
          </a:prstGeom>
          <a:noFill/>
        </p:spPr>
      </p:pic>
      <p:sp>
        <p:nvSpPr>
          <p:cNvPr id="6150" name="AutoShape 6" descr="Image result for ENO transport logo"/>
          <p:cNvSpPr>
            <a:spLocks noChangeAspect="1" noChangeArrowheads="1"/>
          </p:cNvSpPr>
          <p:nvPr/>
        </p:nvSpPr>
        <p:spPr bwMode="auto">
          <a:xfrm>
            <a:off x="155575" y="-661988"/>
            <a:ext cx="139065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ENO transport logo"/>
          <p:cNvPicPr>
            <a:picLocks noChangeAspect="1" noChangeArrowheads="1"/>
          </p:cNvPicPr>
          <p:nvPr/>
        </p:nvPicPr>
        <p:blipFill>
          <a:blip r:embed="rId4" cstate="print"/>
          <a:srcRect l="7009" t="32850" r="8205" b="32367"/>
          <a:stretch>
            <a:fillRect/>
          </a:stretch>
        </p:blipFill>
        <p:spPr bwMode="auto">
          <a:xfrm>
            <a:off x="5085700" y="5105400"/>
            <a:ext cx="3412065" cy="990600"/>
          </a:xfrm>
          <a:prstGeom prst="rect">
            <a:avLst/>
          </a:prstGeom>
          <a:noFill/>
        </p:spPr>
      </p:pic>
      <p:pic>
        <p:nvPicPr>
          <p:cNvPr id="1026" name="Picture 2" descr="Image result for metro north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4" b="17124"/>
          <a:stretch/>
        </p:blipFill>
        <p:spPr bwMode="auto">
          <a:xfrm>
            <a:off x="1551215" y="3352800"/>
            <a:ext cx="530678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as a Leader:</a:t>
            </a:r>
            <a:br>
              <a:rPr lang="en-US" dirty="0" smtClean="0"/>
            </a:br>
            <a:r>
              <a:rPr lang="en-US" dirty="0" smtClean="0"/>
              <a:t>What Is It Like? </a:t>
            </a:r>
            <a:endParaRPr lang="en-US" dirty="0"/>
          </a:p>
        </p:txBody>
      </p:sp>
      <p:pic>
        <p:nvPicPr>
          <p:cNvPr id="5124" name="Picture 4" descr="Image result for glass castle"/>
          <p:cNvPicPr>
            <a:picLocks noChangeAspect="1" noChangeArrowheads="1"/>
          </p:cNvPicPr>
          <p:nvPr/>
        </p:nvPicPr>
        <p:blipFill>
          <a:blip r:embed="rId2" cstate="print"/>
          <a:srcRect b="14937"/>
          <a:stretch>
            <a:fillRect/>
          </a:stretch>
        </p:blipFill>
        <p:spPr bwMode="auto">
          <a:xfrm>
            <a:off x="1066800" y="1469137"/>
            <a:ext cx="6998606" cy="47030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Tips for Becoming a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Decide if you want to lead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Know your strengths and weaknesses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Extend yourself; move out of your comfort zone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Be aware of your surroundings; plan and act </a:t>
            </a:r>
            <a:r>
              <a:rPr lang="en-US" dirty="0" smtClean="0"/>
              <a:t>accordingly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Becoming a Leader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  People and team-building is critical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  Communication skills are vital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  Be seen as a positive agent for change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  Trust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Transitioning Into a </a:t>
            </a:r>
            <a:br>
              <a:rPr lang="en-US" dirty="0" smtClean="0"/>
            </a:br>
            <a:r>
              <a:rPr lang="en-US" dirty="0" smtClean="0"/>
              <a:t>Leadership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0929"/>
            <a:ext cx="15240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762"/>
      </p:ext>
    </p:extLst>
  </p:cSld>
  <p:clrMapOvr>
    <a:masterClrMapping/>
  </p:clrMapOvr>
</p:sld>
</file>

<file path=ppt/theme/theme1.xml><?xml version="1.0" encoding="utf-8"?>
<a:theme xmlns:a="http://schemas.openxmlformats.org/drawingml/2006/main" name="RT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DTheme" id="{D0822D76-980B-4EB3-AEF5-6B8A56AF351F}" vid="{B1F0CCB2-C7FF-493D-8961-B7DEE1338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RTDTheme</Template>
  <TotalTime>115</TotalTime>
  <Words>124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RTDTheme</vt:lpstr>
      <vt:lpstr>PowerPoint Presentation</vt:lpstr>
      <vt:lpstr>The Leadership Journey:  Keys to Success</vt:lpstr>
      <vt:lpstr>Overview</vt:lpstr>
      <vt:lpstr>Personal Career Path </vt:lpstr>
      <vt:lpstr>Working as a Leader: What Is It Like? </vt:lpstr>
      <vt:lpstr>Tips for Becoming a Leader</vt:lpstr>
      <vt:lpstr>Tips for Becoming a Leader (cont’d)</vt:lpstr>
      <vt:lpstr>Transitioning Into a  Leadership Role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Journey: Keys to Success</dc:title>
  <dc:creator>Howard</dc:creator>
  <cp:lastModifiedBy>Kachka, Pamela</cp:lastModifiedBy>
  <cp:revision>11</cp:revision>
  <cp:lastPrinted>2017-08-04T18:48:56Z</cp:lastPrinted>
  <dcterms:created xsi:type="dcterms:W3CDTF">2017-07-19T15:35:08Z</dcterms:created>
  <dcterms:modified xsi:type="dcterms:W3CDTF">2017-08-24T19:26:33Z</dcterms:modified>
</cp:coreProperties>
</file>