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9" r:id="rId3"/>
    <p:sldId id="262" r:id="rId4"/>
    <p:sldId id="257" r:id="rId5"/>
    <p:sldId id="260" r:id="rId6"/>
    <p:sldId id="258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57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3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2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27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6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9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17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1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8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6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27650E7-439C-4C09-AA22-1E59BF0812D1}" type="datetimeFigureOut">
              <a:rPr lang="en-US" smtClean="0"/>
              <a:t>5/19/2017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7BC84C4-A3D9-47C3-B9AE-35C346B6BCF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52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73" y="257175"/>
            <a:ext cx="3868713" cy="4674695"/>
          </a:xfrm>
          <a:prstGeom prst="rect">
            <a:avLst/>
          </a:prstGeom>
          <a:effectLst>
            <a:glow>
              <a:schemeClr val="accent1">
                <a:alpha val="94000"/>
              </a:schemeClr>
            </a:glow>
            <a:softEdge rad="1016000"/>
          </a:effectLst>
        </p:spPr>
      </p:pic>
      <p:pic>
        <p:nvPicPr>
          <p:cNvPr id="5" name="Picture 4" descr="People who use &lt;strong&gt;MARTA&lt;/strong&gt; to get around Atlanta report feeling a stronger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82" y="-20193"/>
            <a:ext cx="5843318" cy="6323161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75" y="4124325"/>
            <a:ext cx="7124700" cy="1081112"/>
          </a:xfrm>
          <a:noFill/>
        </p:spPr>
        <p:txBody>
          <a:bodyPr>
            <a:normAutofit/>
          </a:bodyPr>
          <a:lstStyle/>
          <a:p>
            <a:r>
              <a:rPr lang="en-US" sz="6000" dirty="0"/>
              <a:t>Rail Transportation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59968"/>
            <a:ext cx="6734175" cy="1143000"/>
          </a:xfrm>
        </p:spPr>
        <p:txBody>
          <a:bodyPr/>
          <a:lstStyle/>
          <a:p>
            <a:r>
              <a:rPr lang="en-US" sz="2000" dirty="0"/>
              <a:t>And Station Services</a:t>
            </a:r>
          </a:p>
          <a:p>
            <a:r>
              <a:rPr lang="en-US" sz="2000" dirty="0"/>
              <a:t>4DX Physical Scoreboards</a:t>
            </a:r>
          </a:p>
        </p:txBody>
      </p:sp>
      <p:pic>
        <p:nvPicPr>
          <p:cNvPr id="7" name="Picture 6" descr="&lt;strong&gt;MARTA&lt;/strong&gt;: http://www.jmwilkerson.com/wp-content/uploads/2013/12/100_0595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93"/>
            <a:ext cx="4076700" cy="2985864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685800"/>
          </a:effectLst>
        </p:spPr>
      </p:pic>
    </p:spTree>
    <p:extLst>
      <p:ext uri="{BB962C8B-B14F-4D97-AF65-F5344CB8AC3E}">
        <p14:creationId xmlns:p14="http://schemas.microsoft.com/office/powerpoint/2010/main" val="17077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Rail Transportation and Station Services WIG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6928" y="2510287"/>
            <a:ext cx="9713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Defined as: </a:t>
            </a:r>
          </a:p>
          <a:p>
            <a:r>
              <a:rPr lang="en-US" sz="2800" dirty="0"/>
              <a:t>Wildly important goal:</a:t>
            </a:r>
          </a:p>
          <a:p>
            <a:r>
              <a:rPr lang="en-US" sz="2800" dirty="0"/>
              <a:t>                             Reduce Absenteeism by 1% </a:t>
            </a:r>
          </a:p>
          <a:p>
            <a:r>
              <a:rPr lang="en-US" sz="2800" dirty="0"/>
              <a:t>                                                                  from 6% to 5% </a:t>
            </a:r>
          </a:p>
          <a:p>
            <a:r>
              <a:rPr lang="en-US" sz="2800" dirty="0"/>
              <a:t>                                                                                     by June 30,2017</a:t>
            </a:r>
          </a:p>
        </p:txBody>
      </p:sp>
    </p:spTree>
    <p:extLst>
      <p:ext uri="{BB962C8B-B14F-4D97-AF65-F5344CB8AC3E}">
        <p14:creationId xmlns:p14="http://schemas.microsoft.com/office/powerpoint/2010/main" val="108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Attendance Score for Rail Transportation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6106" y="2260121"/>
            <a:ext cx="6357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Attendance Score for Rail Transportation and Station Services is :</a:t>
            </a:r>
          </a:p>
          <a:p>
            <a:r>
              <a:rPr lang="en-US" dirty="0"/>
              <a:t>                        </a:t>
            </a:r>
            <a:r>
              <a:rPr lang="en-US" dirty="0">
                <a:solidFill>
                  <a:srgbClr val="00B050"/>
                </a:solidFill>
              </a:rPr>
              <a:t>4.69%</a:t>
            </a:r>
          </a:p>
        </p:txBody>
      </p:sp>
    </p:spTree>
    <p:extLst>
      <p:ext uri="{BB962C8B-B14F-4D97-AF65-F5344CB8AC3E}">
        <p14:creationId xmlns:p14="http://schemas.microsoft.com/office/powerpoint/2010/main" val="191029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09" y="2761739"/>
            <a:ext cx="3872092" cy="3615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736" y="1269687"/>
            <a:ext cx="360584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Location of Score boards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736" y="1677776"/>
            <a:ext cx="3088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 Creek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3676"/>
            <a:ext cx="4572000" cy="36153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56276" y="2226417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        Bankhead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8106" y="2226417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Airport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910" y="2733675"/>
            <a:ext cx="3423209" cy="3643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50367" y="2226417"/>
            <a:ext cx="267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           RSCC Avondale</a:t>
            </a:r>
          </a:p>
        </p:txBody>
      </p:sp>
    </p:spTree>
    <p:extLst>
      <p:ext uri="{BB962C8B-B14F-4D97-AF65-F5344CB8AC3E}">
        <p14:creationId xmlns:p14="http://schemas.microsoft.com/office/powerpoint/2010/main" val="112500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Scoreboard analysis for Bankhead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266031"/>
            <a:ext cx="4237087" cy="362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378" y="2266030"/>
            <a:ext cx="4340728" cy="499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378" y="3070405"/>
            <a:ext cx="6303810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7378" y="5119206"/>
            <a:ext cx="5980694" cy="768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7378" y="4076700"/>
            <a:ext cx="596085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Solution: New location needed for better impact.</a:t>
            </a:r>
          </a:p>
        </p:txBody>
      </p:sp>
    </p:spTree>
    <p:extLst>
      <p:ext uri="{BB962C8B-B14F-4D97-AF65-F5344CB8AC3E}">
        <p14:creationId xmlns:p14="http://schemas.microsoft.com/office/powerpoint/2010/main" val="407108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Scoreboard analysis for Airport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01327"/>
            <a:ext cx="3457467" cy="3631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5464" y="2760453"/>
            <a:ext cx="625415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Missing WIG format: Reduce absenteeism by 1% from 6% to 5%.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5464" y="3571336"/>
            <a:ext cx="613338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Reason: Scoreboard too small </a:t>
            </a:r>
          </a:p>
          <a:p>
            <a:r>
              <a:rPr lang="en-US" dirty="0"/>
              <a:t>Solution: Move location in breakroom to opposite wall and make score bigger. Add correct format for WIG: X to Y by When.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7608" y="4804913"/>
            <a:ext cx="592807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Graph colors should only have Red and Green. This makes it easy to determine if they are winning or losing.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5464" y="2139351"/>
            <a:ext cx="42873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Corrections needed:</a:t>
            </a:r>
          </a:p>
        </p:txBody>
      </p:sp>
    </p:spTree>
    <p:extLst>
      <p:ext uri="{BB962C8B-B14F-4D97-AF65-F5344CB8AC3E}">
        <p14:creationId xmlns:p14="http://schemas.microsoft.com/office/powerpoint/2010/main" val="3924898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Rail Service Control Center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1914887"/>
            <a:ext cx="5922645" cy="41726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7202815" y="3199315"/>
            <a:ext cx="356500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Line graphs need to be updated more frequently.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15" y="2328339"/>
            <a:ext cx="434072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3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XPS Status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1985" y="2484408"/>
            <a:ext cx="8669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Weekly WIG Meetings are being held by all teams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Field Supervisors are speaking with Mentees</a:t>
            </a:r>
          </a:p>
          <a:p>
            <a:endParaRPr lang="en-US" dirty="0"/>
          </a:p>
          <a:p>
            <a:r>
              <a:rPr lang="en-US" dirty="0"/>
              <a:t>                                                                                                                </a:t>
            </a:r>
            <a:r>
              <a:rPr lang="en-US" dirty="0">
                <a:solidFill>
                  <a:srgbClr val="00B050"/>
                </a:solidFill>
              </a:rPr>
              <a:t>Current XPS: 75%</a:t>
            </a:r>
          </a:p>
        </p:txBody>
      </p:sp>
    </p:spTree>
    <p:extLst>
      <p:ext uri="{BB962C8B-B14F-4D97-AF65-F5344CB8AC3E}">
        <p14:creationId xmlns:p14="http://schemas.microsoft.com/office/powerpoint/2010/main" val="37332414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326</TotalTime>
  <Words>195</Words>
  <Application>Microsoft Office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Wingdings</vt:lpstr>
      <vt:lpstr>Retrospect</vt:lpstr>
      <vt:lpstr>Rail Transportation </vt:lpstr>
      <vt:lpstr>Rail Transportation and Station Services WIG </vt:lpstr>
      <vt:lpstr>Current Attendance Score for Rail Transportation</vt:lpstr>
      <vt:lpstr>PowerPoint Presentation</vt:lpstr>
      <vt:lpstr> Scoreboard analysis for Bankhead</vt:lpstr>
      <vt:lpstr>Scoreboard analysis for Airport</vt:lpstr>
      <vt:lpstr>Rail Service Control Center</vt:lpstr>
      <vt:lpstr>XPS Status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Samuels, Philip</dc:creator>
  <cp:lastModifiedBy>Samuels, Philip</cp:lastModifiedBy>
  <cp:revision>22</cp:revision>
  <dcterms:created xsi:type="dcterms:W3CDTF">2017-05-18T02:59:30Z</dcterms:created>
  <dcterms:modified xsi:type="dcterms:W3CDTF">2017-05-19T15:50:55Z</dcterms:modified>
</cp:coreProperties>
</file>