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25" r:id="rId2"/>
  </p:sldMasterIdLst>
  <p:notesMasterIdLst>
    <p:notesMasterId r:id="rId31"/>
  </p:notesMasterIdLst>
  <p:handoutMasterIdLst>
    <p:handoutMasterId r:id="rId32"/>
  </p:handoutMasterIdLst>
  <p:sldIdLst>
    <p:sldId id="278" r:id="rId3"/>
    <p:sldId id="294" r:id="rId4"/>
    <p:sldId id="291" r:id="rId5"/>
    <p:sldId id="279" r:id="rId6"/>
    <p:sldId id="296" r:id="rId7"/>
    <p:sldId id="264" r:id="rId8"/>
    <p:sldId id="269" r:id="rId9"/>
    <p:sldId id="270" r:id="rId10"/>
    <p:sldId id="286" r:id="rId11"/>
    <p:sldId id="272" r:id="rId12"/>
    <p:sldId id="280" r:id="rId13"/>
    <p:sldId id="281" r:id="rId14"/>
    <p:sldId id="282" r:id="rId15"/>
    <p:sldId id="283" r:id="rId16"/>
    <p:sldId id="288" r:id="rId17"/>
    <p:sldId id="290" r:id="rId18"/>
    <p:sldId id="285" r:id="rId19"/>
    <p:sldId id="295" r:id="rId20"/>
    <p:sldId id="274" r:id="rId21"/>
    <p:sldId id="275" r:id="rId22"/>
    <p:sldId id="284" r:id="rId23"/>
    <p:sldId id="277" r:id="rId24"/>
    <p:sldId id="271" r:id="rId25"/>
    <p:sldId id="273" r:id="rId26"/>
    <p:sldId id="293" r:id="rId27"/>
    <p:sldId id="292" r:id="rId28"/>
    <p:sldId id="276" r:id="rId29"/>
    <p:sldId id="287" r:id="rId3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E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1" autoAdjust="0"/>
  </p:normalViewPr>
  <p:slideViewPr>
    <p:cSldViewPr>
      <p:cViewPr varScale="1">
        <p:scale>
          <a:sx n="78" d="100"/>
          <a:sy n="78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68387-BE8D-4693-9FA8-E1A58C0E5297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893A7E-1156-48D8-9E28-BFC948306886}">
      <dgm:prSet/>
      <dgm:spPr/>
      <dgm:t>
        <a:bodyPr/>
        <a:lstStyle/>
        <a:p>
          <a:r>
            <a:rPr lang="en-US" b="1" dirty="0" err="1"/>
            <a:t>Artbound</a:t>
          </a:r>
          <a:endParaRPr lang="en-US" dirty="0"/>
        </a:p>
      </dgm:t>
    </dgm:pt>
    <dgm:pt modelId="{41390A7F-800F-42A5-8287-9B56B01DF526}" type="parTrans" cxnId="{C11FD587-451B-4873-9CA4-1891E8B5D468}">
      <dgm:prSet/>
      <dgm:spPr/>
      <dgm:t>
        <a:bodyPr/>
        <a:lstStyle/>
        <a:p>
          <a:endParaRPr lang="en-US"/>
        </a:p>
      </dgm:t>
    </dgm:pt>
    <dgm:pt modelId="{6DE13B55-4014-4CA8-9643-0A930CADBECE}" type="sibTrans" cxnId="{C11FD587-451B-4873-9CA4-1891E8B5D468}">
      <dgm:prSet/>
      <dgm:spPr/>
      <dgm:t>
        <a:bodyPr/>
        <a:lstStyle/>
        <a:p>
          <a:endParaRPr lang="en-US"/>
        </a:p>
      </dgm:t>
    </dgm:pt>
    <dgm:pt modelId="{1F1F67D1-CB3E-462C-A355-412C360CC429}" type="pres">
      <dgm:prSet presAssocID="{9BA68387-BE8D-4693-9FA8-E1A58C0E5297}" presName="Name0" presStyleCnt="0">
        <dgm:presLayoutVars>
          <dgm:dir/>
          <dgm:resizeHandles val="exact"/>
        </dgm:presLayoutVars>
      </dgm:prSet>
      <dgm:spPr/>
    </dgm:pt>
    <dgm:pt modelId="{B296CD70-EE79-4B35-8312-22301B0465E6}" type="pres">
      <dgm:prSet presAssocID="{B6893A7E-1156-48D8-9E28-BFC948306886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C11FD587-451B-4873-9CA4-1891E8B5D468}" srcId="{9BA68387-BE8D-4693-9FA8-E1A58C0E5297}" destId="{B6893A7E-1156-48D8-9E28-BFC948306886}" srcOrd="0" destOrd="0" parTransId="{41390A7F-800F-42A5-8287-9B56B01DF526}" sibTransId="{6DE13B55-4014-4CA8-9643-0A930CADBECE}"/>
    <dgm:cxn modelId="{D8CDAC36-F651-420F-B23A-14B6214E1BA6}" type="presOf" srcId="{9BA68387-BE8D-4693-9FA8-E1A58C0E5297}" destId="{1F1F67D1-CB3E-462C-A355-412C360CC429}" srcOrd="0" destOrd="0" presId="urn:microsoft.com/office/officeart/2005/8/layout/hChevron3"/>
    <dgm:cxn modelId="{DFCC4619-2059-49D5-89BB-607E1BA20DEC}" type="presOf" srcId="{B6893A7E-1156-48D8-9E28-BFC948306886}" destId="{B296CD70-EE79-4B35-8312-22301B0465E6}" srcOrd="0" destOrd="0" presId="urn:microsoft.com/office/officeart/2005/8/layout/hChevron3"/>
    <dgm:cxn modelId="{2A5F1321-DE46-4207-9F41-1A3D2BC3D805}" type="presParOf" srcId="{1F1F67D1-CB3E-462C-A355-412C360CC429}" destId="{B296CD70-EE79-4B35-8312-22301B0465E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49DED-C54D-4431-8B4F-07429A328DB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18AE7473-9FCC-4B14-8357-86C87473E1A6}">
      <dgm:prSet phldrT="[Text]"/>
      <dgm:spPr/>
      <dgm:t>
        <a:bodyPr/>
        <a:lstStyle/>
        <a:p>
          <a:r>
            <a:rPr lang="en-US" dirty="0"/>
            <a:t>E-Waste</a:t>
          </a:r>
        </a:p>
      </dgm:t>
    </dgm:pt>
    <dgm:pt modelId="{E6F31C02-73A2-4F4B-8A73-8358711A3756}" type="parTrans" cxnId="{C3E45FAE-0DBD-418D-9540-035892FFC4C2}">
      <dgm:prSet/>
      <dgm:spPr/>
      <dgm:t>
        <a:bodyPr/>
        <a:lstStyle/>
        <a:p>
          <a:endParaRPr lang="en-US"/>
        </a:p>
      </dgm:t>
    </dgm:pt>
    <dgm:pt modelId="{9D102303-383A-4D33-9C84-791EC79BD978}" type="sibTrans" cxnId="{C3E45FAE-0DBD-418D-9540-035892FFC4C2}">
      <dgm:prSet/>
      <dgm:spPr/>
      <dgm:t>
        <a:bodyPr/>
        <a:lstStyle/>
        <a:p>
          <a:endParaRPr lang="en-US"/>
        </a:p>
      </dgm:t>
    </dgm:pt>
    <dgm:pt modelId="{BFC9EC02-5954-44E9-A852-2CD574DF1CAB}">
      <dgm:prSet phldrT="[Text]"/>
      <dgm:spPr/>
      <dgm:t>
        <a:bodyPr/>
        <a:lstStyle/>
        <a:p>
          <a:r>
            <a:rPr lang="en-US" dirty="0"/>
            <a:t>Team Spirit</a:t>
          </a:r>
        </a:p>
      </dgm:t>
    </dgm:pt>
    <dgm:pt modelId="{2F836132-146E-4BF2-8737-75B6955C2F03}" type="parTrans" cxnId="{31A92850-B348-4103-A983-45B3EB40BF89}">
      <dgm:prSet/>
      <dgm:spPr/>
      <dgm:t>
        <a:bodyPr/>
        <a:lstStyle/>
        <a:p>
          <a:endParaRPr lang="en-US"/>
        </a:p>
      </dgm:t>
    </dgm:pt>
    <dgm:pt modelId="{679FD358-2EF6-4001-9DC7-962ADEA96989}" type="sibTrans" cxnId="{31A92850-B348-4103-A983-45B3EB40BF89}">
      <dgm:prSet/>
      <dgm:spPr/>
      <dgm:t>
        <a:bodyPr/>
        <a:lstStyle/>
        <a:p>
          <a:endParaRPr lang="en-US"/>
        </a:p>
      </dgm:t>
    </dgm:pt>
    <dgm:pt modelId="{A5C09B86-9F96-44AE-B72B-5E3D65BDDE2A}">
      <dgm:prSet phldrT="[Text]"/>
      <dgm:spPr/>
      <dgm:t>
        <a:bodyPr/>
        <a:lstStyle/>
        <a:p>
          <a:r>
            <a:rPr lang="en-US" dirty="0"/>
            <a:t>Paper</a:t>
          </a:r>
        </a:p>
      </dgm:t>
    </dgm:pt>
    <dgm:pt modelId="{75CDDA97-CDA5-45A0-8C53-04342F3219FC}" type="parTrans" cxnId="{DF3189FC-CB66-4843-AD4A-9C845DE5DECF}">
      <dgm:prSet/>
      <dgm:spPr/>
      <dgm:t>
        <a:bodyPr/>
        <a:lstStyle/>
        <a:p>
          <a:endParaRPr lang="en-US"/>
        </a:p>
      </dgm:t>
    </dgm:pt>
    <dgm:pt modelId="{508F5CFA-1356-4FD1-856E-4F7C5166260C}" type="sibTrans" cxnId="{DF3189FC-CB66-4843-AD4A-9C845DE5DECF}">
      <dgm:prSet/>
      <dgm:spPr/>
      <dgm:t>
        <a:bodyPr/>
        <a:lstStyle/>
        <a:p>
          <a:endParaRPr lang="en-US"/>
        </a:p>
      </dgm:t>
    </dgm:pt>
    <dgm:pt modelId="{A53524AD-E530-4B66-98CD-5639DE8348D0}">
      <dgm:prSet phldrT="[Text]"/>
      <dgm:spPr/>
      <dgm:t>
        <a:bodyPr/>
        <a:lstStyle/>
        <a:p>
          <a:r>
            <a:rPr lang="en-US" dirty="0"/>
            <a:t>Fun</a:t>
          </a:r>
        </a:p>
      </dgm:t>
    </dgm:pt>
    <dgm:pt modelId="{F617A4CB-BBE6-4DC0-BC5C-2F0CA106DF56}" type="parTrans" cxnId="{BCC8DD3E-4F4D-4DA4-BADA-4C8884963038}">
      <dgm:prSet/>
      <dgm:spPr/>
      <dgm:t>
        <a:bodyPr/>
        <a:lstStyle/>
        <a:p>
          <a:endParaRPr lang="en-US"/>
        </a:p>
      </dgm:t>
    </dgm:pt>
    <dgm:pt modelId="{8F26997B-87F2-47B3-8CA1-0F595091378C}" type="sibTrans" cxnId="{BCC8DD3E-4F4D-4DA4-BADA-4C8884963038}">
      <dgm:prSet/>
      <dgm:spPr/>
      <dgm:t>
        <a:bodyPr/>
        <a:lstStyle/>
        <a:p>
          <a:endParaRPr lang="en-US"/>
        </a:p>
      </dgm:t>
    </dgm:pt>
    <dgm:pt modelId="{75E1FBCC-F7D5-470E-827B-E06A2FB81F8D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4825F5D2-C2A3-4658-9A54-60A54C322BC1}" type="parTrans" cxnId="{1459DA14-B94D-49B3-99FB-A9662DFB70D7}">
      <dgm:prSet/>
      <dgm:spPr/>
      <dgm:t>
        <a:bodyPr/>
        <a:lstStyle/>
        <a:p>
          <a:endParaRPr lang="en-US"/>
        </a:p>
      </dgm:t>
    </dgm:pt>
    <dgm:pt modelId="{4A872091-8F80-4062-A3A9-3844369C8928}" type="sibTrans" cxnId="{1459DA14-B94D-49B3-99FB-A9662DFB70D7}">
      <dgm:prSet/>
      <dgm:spPr/>
      <dgm:t>
        <a:bodyPr/>
        <a:lstStyle/>
        <a:p>
          <a:endParaRPr lang="en-US"/>
        </a:p>
      </dgm:t>
    </dgm:pt>
    <dgm:pt modelId="{EC218D37-353C-4DEA-9DF6-1E768406E4E5}">
      <dgm:prSet phldrT="[Text]"/>
      <dgm:spPr/>
      <dgm:t>
        <a:bodyPr/>
        <a:lstStyle/>
        <a:p>
          <a:r>
            <a:rPr lang="en-US" dirty="0"/>
            <a:t>EMS </a:t>
          </a:r>
        </a:p>
        <a:p>
          <a:r>
            <a:rPr lang="en-US" dirty="0"/>
            <a:t>ISO Certification</a:t>
          </a:r>
        </a:p>
      </dgm:t>
    </dgm:pt>
    <dgm:pt modelId="{0D57C5C8-62AB-4C5D-BD94-4EB2C54E98DD}" type="parTrans" cxnId="{A17C0534-26AD-44F9-BE8C-C41C0DB549F9}">
      <dgm:prSet/>
      <dgm:spPr/>
      <dgm:t>
        <a:bodyPr/>
        <a:lstStyle/>
        <a:p>
          <a:endParaRPr lang="en-US"/>
        </a:p>
      </dgm:t>
    </dgm:pt>
    <dgm:pt modelId="{C02C7A71-8D93-4EBE-A802-51FAB803D8E8}" type="sibTrans" cxnId="{A17C0534-26AD-44F9-BE8C-C41C0DB549F9}">
      <dgm:prSet/>
      <dgm:spPr/>
      <dgm:t>
        <a:bodyPr/>
        <a:lstStyle/>
        <a:p>
          <a:endParaRPr lang="en-US"/>
        </a:p>
      </dgm:t>
    </dgm:pt>
    <dgm:pt modelId="{34B7C644-B01F-4165-87C7-470788C91E5C}">
      <dgm:prSet phldrT="[Text]"/>
      <dgm:spPr/>
      <dgm:t>
        <a:bodyPr/>
        <a:lstStyle/>
        <a:p>
          <a:r>
            <a:rPr lang="en-US" dirty="0"/>
            <a:t>Rally</a:t>
          </a:r>
        </a:p>
      </dgm:t>
    </dgm:pt>
    <dgm:pt modelId="{E1153220-B329-4517-A0E8-CACDAAD1C940}" type="parTrans" cxnId="{A6D81679-1F01-41AF-AF6D-4F44FA7B5F5B}">
      <dgm:prSet/>
      <dgm:spPr/>
      <dgm:t>
        <a:bodyPr/>
        <a:lstStyle/>
        <a:p>
          <a:endParaRPr lang="en-US"/>
        </a:p>
      </dgm:t>
    </dgm:pt>
    <dgm:pt modelId="{ADCED3C1-F40A-4D69-A679-740B4951F131}" type="sibTrans" cxnId="{A6D81679-1F01-41AF-AF6D-4F44FA7B5F5B}">
      <dgm:prSet/>
      <dgm:spPr/>
      <dgm:t>
        <a:bodyPr/>
        <a:lstStyle/>
        <a:p>
          <a:endParaRPr lang="en-US"/>
        </a:p>
      </dgm:t>
    </dgm:pt>
    <dgm:pt modelId="{D5936375-5B82-4500-A0B4-32D9FFDB5FDA}">
      <dgm:prSet phldrT="[Text]"/>
      <dgm:spPr/>
      <dgm:t>
        <a:bodyPr/>
        <a:lstStyle/>
        <a:p>
          <a:r>
            <a:rPr lang="en-US" dirty="0"/>
            <a:t>Individual/Team Awards</a:t>
          </a:r>
        </a:p>
      </dgm:t>
    </dgm:pt>
    <dgm:pt modelId="{4B4FCFD2-4607-495C-B470-31502ED4F29B}" type="parTrans" cxnId="{83B4DC47-3E83-4774-8767-F433EE62ED32}">
      <dgm:prSet/>
      <dgm:spPr/>
      <dgm:t>
        <a:bodyPr/>
        <a:lstStyle/>
        <a:p>
          <a:endParaRPr lang="en-US"/>
        </a:p>
      </dgm:t>
    </dgm:pt>
    <dgm:pt modelId="{B41154C0-3C09-4748-ACDB-8BC73677AE56}" type="sibTrans" cxnId="{83B4DC47-3E83-4774-8767-F433EE62ED32}">
      <dgm:prSet/>
      <dgm:spPr/>
      <dgm:t>
        <a:bodyPr/>
        <a:lstStyle/>
        <a:p>
          <a:endParaRPr lang="en-US"/>
        </a:p>
      </dgm:t>
    </dgm:pt>
    <dgm:pt modelId="{DBDA687B-288F-469A-B057-9A207B52141C}" type="pres">
      <dgm:prSet presAssocID="{38749DED-C54D-4431-8B4F-07429A328DB2}" presName="Name0" presStyleCnt="0">
        <dgm:presLayoutVars>
          <dgm:chMax/>
          <dgm:chPref/>
          <dgm:dir/>
        </dgm:presLayoutVars>
      </dgm:prSet>
      <dgm:spPr/>
    </dgm:pt>
    <dgm:pt modelId="{B4112ABE-2C3D-4804-8F1B-D517BB0495AA}" type="pres">
      <dgm:prSet presAssocID="{18AE7473-9FCC-4B14-8357-86C87473E1A6}" presName="composite" presStyleCnt="0">
        <dgm:presLayoutVars>
          <dgm:chMax val="1"/>
          <dgm:chPref val="1"/>
        </dgm:presLayoutVars>
      </dgm:prSet>
      <dgm:spPr/>
    </dgm:pt>
    <dgm:pt modelId="{17F1FACA-3897-4E12-BAF9-6E454A03C79C}" type="pres">
      <dgm:prSet presAssocID="{18AE7473-9FCC-4B14-8357-86C87473E1A6}" presName="Accent" presStyleLbl="trAlignAcc1" presStyleIdx="0" presStyleCnt="8">
        <dgm:presLayoutVars>
          <dgm:chMax val="0"/>
          <dgm:chPref val="0"/>
        </dgm:presLayoutVars>
      </dgm:prSet>
      <dgm:spPr/>
    </dgm:pt>
    <dgm:pt modelId="{B3A8CF12-6AF6-46A5-A184-D3A0BAFD1803}" type="pres">
      <dgm:prSet presAssocID="{18AE7473-9FCC-4B14-8357-86C87473E1A6}" presName="Image" presStyleLbl="alignImgPlace1" presStyleIdx="0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75E36A-345B-46B0-B0B8-ED91E5F7D4AF}" type="pres">
      <dgm:prSet presAssocID="{18AE7473-9FCC-4B14-8357-86C87473E1A6}" presName="ChildComposite" presStyleCnt="0"/>
      <dgm:spPr/>
    </dgm:pt>
    <dgm:pt modelId="{F9176C9B-627F-412E-B40B-E26F1CD4A0F1}" type="pres">
      <dgm:prSet presAssocID="{18AE7473-9FCC-4B14-8357-86C87473E1A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859757-0892-4166-AC70-BE4DE6584909}" type="pres">
      <dgm:prSet presAssocID="{18AE7473-9FCC-4B14-8357-86C87473E1A6}" presName="Parent" presStyleLbl="revTx" presStyleIdx="0" presStyleCnt="8">
        <dgm:presLayoutVars>
          <dgm:chMax val="1"/>
          <dgm:chPref val="0"/>
          <dgm:bulletEnabled val="1"/>
        </dgm:presLayoutVars>
      </dgm:prSet>
      <dgm:spPr/>
    </dgm:pt>
    <dgm:pt modelId="{4DAD0CDF-D8FF-4A2E-B4DC-7FF26D660A16}" type="pres">
      <dgm:prSet presAssocID="{9D102303-383A-4D33-9C84-791EC79BD978}" presName="sibTrans" presStyleCnt="0"/>
      <dgm:spPr/>
    </dgm:pt>
    <dgm:pt modelId="{AB1ECA11-5C77-4E9F-AFD9-364A3FE06DFB}" type="pres">
      <dgm:prSet presAssocID="{BFC9EC02-5954-44E9-A852-2CD574DF1CAB}" presName="composite" presStyleCnt="0">
        <dgm:presLayoutVars>
          <dgm:chMax val="1"/>
          <dgm:chPref val="1"/>
        </dgm:presLayoutVars>
      </dgm:prSet>
      <dgm:spPr/>
    </dgm:pt>
    <dgm:pt modelId="{ADC97BD3-B234-497D-9A8D-85CD69305AC9}" type="pres">
      <dgm:prSet presAssocID="{BFC9EC02-5954-44E9-A852-2CD574DF1CAB}" presName="Accent" presStyleLbl="trAlignAcc1" presStyleIdx="1" presStyleCnt="8">
        <dgm:presLayoutVars>
          <dgm:chMax val="0"/>
          <dgm:chPref val="0"/>
        </dgm:presLayoutVars>
      </dgm:prSet>
      <dgm:spPr/>
    </dgm:pt>
    <dgm:pt modelId="{06478619-F444-4286-9C15-F464B126A506}" type="pres">
      <dgm:prSet presAssocID="{BFC9EC02-5954-44E9-A852-2CD574DF1CAB}" presName="Image" presStyleLbl="alignImgPlace1" presStyleIdx="1" presStyleCnt="8" custAng="108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0C27D67-D7FF-4E7A-9211-C3A0E8AF2CC9}" type="pres">
      <dgm:prSet presAssocID="{BFC9EC02-5954-44E9-A852-2CD574DF1CAB}" presName="ChildComposite" presStyleCnt="0"/>
      <dgm:spPr/>
    </dgm:pt>
    <dgm:pt modelId="{FAE46167-32D2-46EE-9ED6-1ADA4A7A7CD0}" type="pres">
      <dgm:prSet presAssocID="{BFC9EC02-5954-44E9-A852-2CD574DF1CA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516C9BB-687E-4C41-B2E4-6337409195BF}" type="pres">
      <dgm:prSet presAssocID="{BFC9EC02-5954-44E9-A852-2CD574DF1CAB}" presName="Parent" presStyleLbl="revTx" presStyleIdx="1" presStyleCnt="8">
        <dgm:presLayoutVars>
          <dgm:chMax val="1"/>
          <dgm:chPref val="0"/>
          <dgm:bulletEnabled val="1"/>
        </dgm:presLayoutVars>
      </dgm:prSet>
      <dgm:spPr/>
    </dgm:pt>
    <dgm:pt modelId="{C50E004C-D4F3-4C01-AD97-9FBDD6793584}" type="pres">
      <dgm:prSet presAssocID="{679FD358-2EF6-4001-9DC7-962ADEA96989}" presName="sibTrans" presStyleCnt="0"/>
      <dgm:spPr/>
    </dgm:pt>
    <dgm:pt modelId="{ADE1B9FA-6EE3-4BA2-A4E8-1E439A8A271A}" type="pres">
      <dgm:prSet presAssocID="{A5C09B86-9F96-44AE-B72B-5E3D65BDDE2A}" presName="composite" presStyleCnt="0">
        <dgm:presLayoutVars>
          <dgm:chMax val="1"/>
          <dgm:chPref val="1"/>
        </dgm:presLayoutVars>
      </dgm:prSet>
      <dgm:spPr/>
    </dgm:pt>
    <dgm:pt modelId="{ABB59210-6888-489B-969E-992FEDEFD5DA}" type="pres">
      <dgm:prSet presAssocID="{A5C09B86-9F96-44AE-B72B-5E3D65BDDE2A}" presName="Accent" presStyleLbl="trAlignAcc1" presStyleIdx="2" presStyleCnt="8">
        <dgm:presLayoutVars>
          <dgm:chMax val="0"/>
          <dgm:chPref val="0"/>
        </dgm:presLayoutVars>
      </dgm:prSet>
      <dgm:spPr/>
    </dgm:pt>
    <dgm:pt modelId="{DE4EB1FA-82E4-45A0-A542-6A660F8900DC}" type="pres">
      <dgm:prSet presAssocID="{A5C09B86-9F96-44AE-B72B-5E3D65BDDE2A}" presName="Image" presStyleLbl="alignImgPlace1" presStyleIdx="2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DC092C90-5B4F-451B-B11F-A2D96484DC64}" type="pres">
      <dgm:prSet presAssocID="{A5C09B86-9F96-44AE-B72B-5E3D65BDDE2A}" presName="ChildComposite" presStyleCnt="0"/>
      <dgm:spPr/>
    </dgm:pt>
    <dgm:pt modelId="{A722D8BE-6292-434F-B567-E4757BEF09CF}" type="pres">
      <dgm:prSet presAssocID="{A5C09B86-9F96-44AE-B72B-5E3D65BDDE2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187E967-90E6-4A78-A3EB-D32F3D47D034}" type="pres">
      <dgm:prSet presAssocID="{A5C09B86-9F96-44AE-B72B-5E3D65BDDE2A}" presName="Parent" presStyleLbl="revTx" presStyleIdx="2" presStyleCnt="8">
        <dgm:presLayoutVars>
          <dgm:chMax val="1"/>
          <dgm:chPref val="0"/>
          <dgm:bulletEnabled val="1"/>
        </dgm:presLayoutVars>
      </dgm:prSet>
      <dgm:spPr/>
    </dgm:pt>
    <dgm:pt modelId="{911743E6-5611-4302-93AD-EA5E449B48C3}" type="pres">
      <dgm:prSet presAssocID="{508F5CFA-1356-4FD1-856E-4F7C5166260C}" presName="sibTrans" presStyleCnt="0"/>
      <dgm:spPr/>
    </dgm:pt>
    <dgm:pt modelId="{DCAB92C9-E837-4CA0-8A53-1B6D49C3CB89}" type="pres">
      <dgm:prSet presAssocID="{A53524AD-E530-4B66-98CD-5639DE8348D0}" presName="composite" presStyleCnt="0">
        <dgm:presLayoutVars>
          <dgm:chMax val="1"/>
          <dgm:chPref val="1"/>
        </dgm:presLayoutVars>
      </dgm:prSet>
      <dgm:spPr/>
    </dgm:pt>
    <dgm:pt modelId="{D62C4BCB-3E36-4F86-BF01-133885E002D3}" type="pres">
      <dgm:prSet presAssocID="{A53524AD-E530-4B66-98CD-5639DE8348D0}" presName="Accent" presStyleLbl="trAlignAcc1" presStyleIdx="3" presStyleCnt="8">
        <dgm:presLayoutVars>
          <dgm:chMax val="0"/>
          <dgm:chPref val="0"/>
        </dgm:presLayoutVars>
      </dgm:prSet>
      <dgm:spPr/>
    </dgm:pt>
    <dgm:pt modelId="{B8EDDAC4-B971-4CCC-A0C2-76743DC16361}" type="pres">
      <dgm:prSet presAssocID="{A53524AD-E530-4B66-98CD-5639DE8348D0}" presName="Image" presStyleLbl="alignImgPlace1" presStyleIdx="3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1CB396BD-D573-4882-8215-6EC4950387A9}" type="pres">
      <dgm:prSet presAssocID="{A53524AD-E530-4B66-98CD-5639DE8348D0}" presName="ChildComposite" presStyleCnt="0"/>
      <dgm:spPr/>
    </dgm:pt>
    <dgm:pt modelId="{2469FC62-68E4-4912-B3A4-BE377907EDA8}" type="pres">
      <dgm:prSet presAssocID="{A53524AD-E530-4B66-98CD-5639DE8348D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85F6B9-4706-4581-A22A-E724D3432932}" type="pres">
      <dgm:prSet presAssocID="{A53524AD-E530-4B66-98CD-5639DE8348D0}" presName="Parent" presStyleLbl="revTx" presStyleIdx="3" presStyleCnt="8">
        <dgm:presLayoutVars>
          <dgm:chMax val="1"/>
          <dgm:chPref val="0"/>
          <dgm:bulletEnabled val="1"/>
        </dgm:presLayoutVars>
      </dgm:prSet>
      <dgm:spPr/>
    </dgm:pt>
    <dgm:pt modelId="{77024F54-6724-488F-B3C6-2038CEFEB7FF}" type="pres">
      <dgm:prSet presAssocID="{8F26997B-87F2-47B3-8CA1-0F595091378C}" presName="sibTrans" presStyleCnt="0"/>
      <dgm:spPr/>
    </dgm:pt>
    <dgm:pt modelId="{8A15B525-BA54-4FAC-9929-EBADBD6BB1B3}" type="pres">
      <dgm:prSet presAssocID="{75E1FBCC-F7D5-470E-827B-E06A2FB81F8D}" presName="composite" presStyleCnt="0">
        <dgm:presLayoutVars>
          <dgm:chMax val="1"/>
          <dgm:chPref val="1"/>
        </dgm:presLayoutVars>
      </dgm:prSet>
      <dgm:spPr/>
    </dgm:pt>
    <dgm:pt modelId="{B12D4EAC-FC0E-4765-A947-66EF3856BBE1}" type="pres">
      <dgm:prSet presAssocID="{75E1FBCC-F7D5-470E-827B-E06A2FB81F8D}" presName="Accent" presStyleLbl="trAlignAcc1" presStyleIdx="4" presStyleCnt="8">
        <dgm:presLayoutVars>
          <dgm:chMax val="0"/>
          <dgm:chPref val="0"/>
        </dgm:presLayoutVars>
      </dgm:prSet>
      <dgm:spPr/>
    </dgm:pt>
    <dgm:pt modelId="{610A9B1C-D064-4CAF-BC8E-6C45585B1692}" type="pres">
      <dgm:prSet presAssocID="{75E1FBCC-F7D5-470E-827B-E06A2FB81F8D}" presName="Image" presStyleLbl="alignImgPlace1" presStyleIdx="4" presStyleCnt="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0EAAE5B-F900-486A-BDC1-02EB9AD3DE93}" type="pres">
      <dgm:prSet presAssocID="{75E1FBCC-F7D5-470E-827B-E06A2FB81F8D}" presName="ChildComposite" presStyleCnt="0"/>
      <dgm:spPr/>
    </dgm:pt>
    <dgm:pt modelId="{B16065C5-49BF-440F-AF71-C09DF668B68F}" type="pres">
      <dgm:prSet presAssocID="{75E1FBCC-F7D5-470E-827B-E06A2FB81F8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3B19770-BD62-4FEE-8B34-323858070BF4}" type="pres">
      <dgm:prSet presAssocID="{75E1FBCC-F7D5-470E-827B-E06A2FB81F8D}" presName="Parent" presStyleLbl="revTx" presStyleIdx="4" presStyleCnt="8">
        <dgm:presLayoutVars>
          <dgm:chMax val="1"/>
          <dgm:chPref val="0"/>
          <dgm:bulletEnabled val="1"/>
        </dgm:presLayoutVars>
      </dgm:prSet>
      <dgm:spPr/>
    </dgm:pt>
    <dgm:pt modelId="{7E0B279B-0522-4C62-A7C7-D0C1FB820DB8}" type="pres">
      <dgm:prSet presAssocID="{4A872091-8F80-4062-A3A9-3844369C8928}" presName="sibTrans" presStyleCnt="0"/>
      <dgm:spPr/>
    </dgm:pt>
    <dgm:pt modelId="{AEABEDAC-4358-4867-879D-387DC06EF224}" type="pres">
      <dgm:prSet presAssocID="{EC218D37-353C-4DEA-9DF6-1E768406E4E5}" presName="composite" presStyleCnt="0">
        <dgm:presLayoutVars>
          <dgm:chMax val="1"/>
          <dgm:chPref val="1"/>
        </dgm:presLayoutVars>
      </dgm:prSet>
      <dgm:spPr/>
    </dgm:pt>
    <dgm:pt modelId="{09F343AC-273F-405A-92B3-92D7B65AB843}" type="pres">
      <dgm:prSet presAssocID="{EC218D37-353C-4DEA-9DF6-1E768406E4E5}" presName="Accent" presStyleLbl="trAlignAcc1" presStyleIdx="5" presStyleCnt="8">
        <dgm:presLayoutVars>
          <dgm:chMax val="0"/>
          <dgm:chPref val="0"/>
        </dgm:presLayoutVars>
      </dgm:prSet>
      <dgm:spPr/>
    </dgm:pt>
    <dgm:pt modelId="{7ECF7FE9-FE73-40AB-80A9-49080F6170A1}" type="pres">
      <dgm:prSet presAssocID="{EC218D37-353C-4DEA-9DF6-1E768406E4E5}" presName="Image" presStyleLbl="alignImgPlace1" presStyleIdx="5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62637C1-2028-40BA-B614-0415B96D9E70}" type="pres">
      <dgm:prSet presAssocID="{EC218D37-353C-4DEA-9DF6-1E768406E4E5}" presName="ChildComposite" presStyleCnt="0"/>
      <dgm:spPr/>
    </dgm:pt>
    <dgm:pt modelId="{99030668-CA6F-473B-8B8E-F5D3788ECC39}" type="pres">
      <dgm:prSet presAssocID="{EC218D37-353C-4DEA-9DF6-1E768406E4E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679C42-4BCF-4DB5-8493-5792D41B00E1}" type="pres">
      <dgm:prSet presAssocID="{EC218D37-353C-4DEA-9DF6-1E768406E4E5}" presName="Parent" presStyleLbl="revTx" presStyleIdx="5" presStyleCnt="8">
        <dgm:presLayoutVars>
          <dgm:chMax val="1"/>
          <dgm:chPref val="0"/>
          <dgm:bulletEnabled val="1"/>
        </dgm:presLayoutVars>
      </dgm:prSet>
      <dgm:spPr/>
    </dgm:pt>
    <dgm:pt modelId="{CB015DF8-0475-41ED-B175-3E8218DD2D58}" type="pres">
      <dgm:prSet presAssocID="{C02C7A71-8D93-4EBE-A802-51FAB803D8E8}" presName="sibTrans" presStyleCnt="0"/>
      <dgm:spPr/>
    </dgm:pt>
    <dgm:pt modelId="{C905BC97-0DFB-469C-BA2A-EDA49719542E}" type="pres">
      <dgm:prSet presAssocID="{34B7C644-B01F-4165-87C7-470788C91E5C}" presName="composite" presStyleCnt="0">
        <dgm:presLayoutVars>
          <dgm:chMax val="1"/>
          <dgm:chPref val="1"/>
        </dgm:presLayoutVars>
      </dgm:prSet>
      <dgm:spPr/>
    </dgm:pt>
    <dgm:pt modelId="{3334B8A8-2753-4352-93D5-BB7E3706631C}" type="pres">
      <dgm:prSet presAssocID="{34B7C644-B01F-4165-87C7-470788C91E5C}" presName="Accent" presStyleLbl="trAlignAcc1" presStyleIdx="6" presStyleCnt="8">
        <dgm:presLayoutVars>
          <dgm:chMax val="0"/>
          <dgm:chPref val="0"/>
        </dgm:presLayoutVars>
      </dgm:prSet>
      <dgm:spPr/>
    </dgm:pt>
    <dgm:pt modelId="{A8920CD7-4C02-46A0-8EFF-B7C830CEA452}" type="pres">
      <dgm:prSet presAssocID="{34B7C644-B01F-4165-87C7-470788C91E5C}" presName="Image" presStyleLbl="alignImgPlace1" presStyleIdx="6" presStyleCnt="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DA32324-E18A-4781-8DE8-FAD6EDC19997}" type="pres">
      <dgm:prSet presAssocID="{34B7C644-B01F-4165-87C7-470788C91E5C}" presName="ChildComposite" presStyleCnt="0"/>
      <dgm:spPr/>
    </dgm:pt>
    <dgm:pt modelId="{C2F9018D-290F-4C8B-ACB9-3A1B91840E1B}" type="pres">
      <dgm:prSet presAssocID="{34B7C644-B01F-4165-87C7-470788C91E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B3C9F4-EC32-446A-81B6-DC0BA686D881}" type="pres">
      <dgm:prSet presAssocID="{34B7C644-B01F-4165-87C7-470788C91E5C}" presName="Parent" presStyleLbl="revTx" presStyleIdx="6" presStyleCnt="8">
        <dgm:presLayoutVars>
          <dgm:chMax val="1"/>
          <dgm:chPref val="0"/>
          <dgm:bulletEnabled val="1"/>
        </dgm:presLayoutVars>
      </dgm:prSet>
      <dgm:spPr/>
    </dgm:pt>
    <dgm:pt modelId="{2B8C082A-D6B1-4F32-BCD9-A920C0604FA2}" type="pres">
      <dgm:prSet presAssocID="{ADCED3C1-F40A-4D69-A679-740B4951F131}" presName="sibTrans" presStyleCnt="0"/>
      <dgm:spPr/>
    </dgm:pt>
    <dgm:pt modelId="{7FCB6D2A-74AC-446E-B5A5-467550F0BD87}" type="pres">
      <dgm:prSet presAssocID="{D5936375-5B82-4500-A0B4-32D9FFDB5FDA}" presName="composite" presStyleCnt="0">
        <dgm:presLayoutVars>
          <dgm:chMax val="1"/>
          <dgm:chPref val="1"/>
        </dgm:presLayoutVars>
      </dgm:prSet>
      <dgm:spPr/>
    </dgm:pt>
    <dgm:pt modelId="{A10350DD-5505-43EF-9AD8-E8E452D81D5D}" type="pres">
      <dgm:prSet presAssocID="{D5936375-5B82-4500-A0B4-32D9FFDB5FDA}" presName="Accent" presStyleLbl="trAlignAcc1" presStyleIdx="7" presStyleCnt="8">
        <dgm:presLayoutVars>
          <dgm:chMax val="0"/>
          <dgm:chPref val="0"/>
        </dgm:presLayoutVars>
      </dgm:prSet>
      <dgm:spPr/>
    </dgm:pt>
    <dgm:pt modelId="{7A056306-80D2-49D6-9008-273783BEA479}" type="pres">
      <dgm:prSet presAssocID="{D5936375-5B82-4500-A0B4-32D9FFDB5FDA}" presName="Image" presStyleLbl="alignImgPlace1" presStyleIdx="7" presStyleCnt="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EA9168F-F49C-427B-BEDF-8F683A3FCDD9}" type="pres">
      <dgm:prSet presAssocID="{D5936375-5B82-4500-A0B4-32D9FFDB5FDA}" presName="ChildComposite" presStyleCnt="0"/>
      <dgm:spPr/>
    </dgm:pt>
    <dgm:pt modelId="{3F0699B7-4050-4183-99CE-B8B30EE66662}" type="pres">
      <dgm:prSet presAssocID="{D5936375-5B82-4500-A0B4-32D9FFDB5FD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D58AD71-D05F-499C-A6EE-A2DFF5F66C8A}" type="pres">
      <dgm:prSet presAssocID="{D5936375-5B82-4500-A0B4-32D9FFDB5FDA}" presName="Parent" presStyleLbl="revTx" presStyleIdx="7" presStyleCnt="8">
        <dgm:presLayoutVars>
          <dgm:chMax val="1"/>
          <dgm:chPref val="0"/>
          <dgm:bulletEnabled val="1"/>
        </dgm:presLayoutVars>
      </dgm:prSet>
      <dgm:spPr/>
    </dgm:pt>
  </dgm:ptLst>
  <dgm:cxnLst>
    <dgm:cxn modelId="{83B4DC47-3E83-4774-8767-F433EE62ED32}" srcId="{38749DED-C54D-4431-8B4F-07429A328DB2}" destId="{D5936375-5B82-4500-A0B4-32D9FFDB5FDA}" srcOrd="7" destOrd="0" parTransId="{4B4FCFD2-4607-495C-B470-31502ED4F29B}" sibTransId="{B41154C0-3C09-4748-ACDB-8BC73677AE56}"/>
    <dgm:cxn modelId="{57D9275D-7646-4469-BE8E-6E4A482DC6FD}" type="presOf" srcId="{18AE7473-9FCC-4B14-8357-86C87473E1A6}" destId="{FE859757-0892-4166-AC70-BE4DE6584909}" srcOrd="0" destOrd="0" presId="urn:microsoft.com/office/officeart/2008/layout/CaptionedPictures"/>
    <dgm:cxn modelId="{DF3189FC-CB66-4843-AD4A-9C845DE5DECF}" srcId="{38749DED-C54D-4431-8B4F-07429A328DB2}" destId="{A5C09B86-9F96-44AE-B72B-5E3D65BDDE2A}" srcOrd="2" destOrd="0" parTransId="{75CDDA97-CDA5-45A0-8C53-04342F3219FC}" sibTransId="{508F5CFA-1356-4FD1-856E-4F7C5166260C}"/>
    <dgm:cxn modelId="{FA3A80F6-A763-4F12-BCFF-046878FA738E}" type="presOf" srcId="{75E1FBCC-F7D5-470E-827B-E06A2FB81F8D}" destId="{23B19770-BD62-4FEE-8B34-323858070BF4}" srcOrd="0" destOrd="0" presId="urn:microsoft.com/office/officeart/2008/layout/CaptionedPictures"/>
    <dgm:cxn modelId="{131CFDF3-9D1F-4DE4-8701-786FDA136BDB}" type="presOf" srcId="{BFC9EC02-5954-44E9-A852-2CD574DF1CAB}" destId="{E516C9BB-687E-4C41-B2E4-6337409195BF}" srcOrd="0" destOrd="0" presId="urn:microsoft.com/office/officeart/2008/layout/CaptionedPictures"/>
    <dgm:cxn modelId="{BCC8DD3E-4F4D-4DA4-BADA-4C8884963038}" srcId="{38749DED-C54D-4431-8B4F-07429A328DB2}" destId="{A53524AD-E530-4B66-98CD-5639DE8348D0}" srcOrd="3" destOrd="0" parTransId="{F617A4CB-BBE6-4DC0-BC5C-2F0CA106DF56}" sibTransId="{8F26997B-87F2-47B3-8CA1-0F595091378C}"/>
    <dgm:cxn modelId="{7C301FAD-AAB0-48E6-8CC3-DFAA28D69EDD}" type="presOf" srcId="{38749DED-C54D-4431-8B4F-07429A328DB2}" destId="{DBDA687B-288F-469A-B057-9A207B52141C}" srcOrd="0" destOrd="0" presId="urn:microsoft.com/office/officeart/2008/layout/CaptionedPictures"/>
    <dgm:cxn modelId="{7CD842A6-8562-4CF7-A09A-CF52D6EDD212}" type="presOf" srcId="{A53524AD-E530-4B66-98CD-5639DE8348D0}" destId="{0185F6B9-4706-4581-A22A-E724D3432932}" srcOrd="0" destOrd="0" presId="urn:microsoft.com/office/officeart/2008/layout/CaptionedPictures"/>
    <dgm:cxn modelId="{C3E45FAE-0DBD-418D-9540-035892FFC4C2}" srcId="{38749DED-C54D-4431-8B4F-07429A328DB2}" destId="{18AE7473-9FCC-4B14-8357-86C87473E1A6}" srcOrd="0" destOrd="0" parTransId="{E6F31C02-73A2-4F4B-8A73-8358711A3756}" sibTransId="{9D102303-383A-4D33-9C84-791EC79BD978}"/>
    <dgm:cxn modelId="{A17C0534-26AD-44F9-BE8C-C41C0DB549F9}" srcId="{38749DED-C54D-4431-8B4F-07429A328DB2}" destId="{EC218D37-353C-4DEA-9DF6-1E768406E4E5}" srcOrd="5" destOrd="0" parTransId="{0D57C5C8-62AB-4C5D-BD94-4EB2C54E98DD}" sibTransId="{C02C7A71-8D93-4EBE-A802-51FAB803D8E8}"/>
    <dgm:cxn modelId="{31A92850-B348-4103-A983-45B3EB40BF89}" srcId="{38749DED-C54D-4431-8B4F-07429A328DB2}" destId="{BFC9EC02-5954-44E9-A852-2CD574DF1CAB}" srcOrd="1" destOrd="0" parTransId="{2F836132-146E-4BF2-8737-75B6955C2F03}" sibTransId="{679FD358-2EF6-4001-9DC7-962ADEA96989}"/>
    <dgm:cxn modelId="{60CA6704-BE5F-47F7-9EEA-F370A772870C}" type="presOf" srcId="{34B7C644-B01F-4165-87C7-470788C91E5C}" destId="{73B3C9F4-EC32-446A-81B6-DC0BA686D881}" srcOrd="0" destOrd="0" presId="urn:microsoft.com/office/officeart/2008/layout/CaptionedPictures"/>
    <dgm:cxn modelId="{6212CEE5-2AA7-46FB-A5EC-E102BFB27768}" type="presOf" srcId="{D5936375-5B82-4500-A0B4-32D9FFDB5FDA}" destId="{9D58AD71-D05F-499C-A6EE-A2DFF5F66C8A}" srcOrd="0" destOrd="0" presId="urn:microsoft.com/office/officeart/2008/layout/CaptionedPictures"/>
    <dgm:cxn modelId="{9783E462-1D10-4256-A5B9-64134795A3E8}" type="presOf" srcId="{A5C09B86-9F96-44AE-B72B-5E3D65BDDE2A}" destId="{8187E967-90E6-4A78-A3EB-D32F3D47D034}" srcOrd="0" destOrd="0" presId="urn:microsoft.com/office/officeart/2008/layout/CaptionedPictures"/>
    <dgm:cxn modelId="{1459DA14-B94D-49B3-99FB-A9662DFB70D7}" srcId="{38749DED-C54D-4431-8B4F-07429A328DB2}" destId="{75E1FBCC-F7D5-470E-827B-E06A2FB81F8D}" srcOrd="4" destOrd="0" parTransId="{4825F5D2-C2A3-4658-9A54-60A54C322BC1}" sibTransId="{4A872091-8F80-4062-A3A9-3844369C8928}"/>
    <dgm:cxn modelId="{A6D81679-1F01-41AF-AF6D-4F44FA7B5F5B}" srcId="{38749DED-C54D-4431-8B4F-07429A328DB2}" destId="{34B7C644-B01F-4165-87C7-470788C91E5C}" srcOrd="6" destOrd="0" parTransId="{E1153220-B329-4517-A0E8-CACDAAD1C940}" sibTransId="{ADCED3C1-F40A-4D69-A679-740B4951F131}"/>
    <dgm:cxn modelId="{8B7B1EC2-2026-43D4-A5FC-C9560A67D298}" type="presOf" srcId="{EC218D37-353C-4DEA-9DF6-1E768406E4E5}" destId="{48679C42-4BCF-4DB5-8493-5792D41B00E1}" srcOrd="0" destOrd="0" presId="urn:microsoft.com/office/officeart/2008/layout/CaptionedPictures"/>
    <dgm:cxn modelId="{0D280405-E31B-411E-AB7B-388151F67636}" type="presParOf" srcId="{DBDA687B-288F-469A-B057-9A207B52141C}" destId="{B4112ABE-2C3D-4804-8F1B-D517BB0495AA}" srcOrd="0" destOrd="0" presId="urn:microsoft.com/office/officeart/2008/layout/CaptionedPictures"/>
    <dgm:cxn modelId="{D8339E5E-BEF5-4FE3-A97C-D49577D9F511}" type="presParOf" srcId="{B4112ABE-2C3D-4804-8F1B-D517BB0495AA}" destId="{17F1FACA-3897-4E12-BAF9-6E454A03C79C}" srcOrd="0" destOrd="0" presId="urn:microsoft.com/office/officeart/2008/layout/CaptionedPictures"/>
    <dgm:cxn modelId="{11BC83E5-3859-47B3-B018-8C484898633D}" type="presParOf" srcId="{B4112ABE-2C3D-4804-8F1B-D517BB0495AA}" destId="{B3A8CF12-6AF6-46A5-A184-D3A0BAFD1803}" srcOrd="1" destOrd="0" presId="urn:microsoft.com/office/officeart/2008/layout/CaptionedPictures"/>
    <dgm:cxn modelId="{E4986276-CA9E-4AEA-9646-52C5D6118910}" type="presParOf" srcId="{B4112ABE-2C3D-4804-8F1B-D517BB0495AA}" destId="{0C75E36A-345B-46B0-B0B8-ED91E5F7D4AF}" srcOrd="2" destOrd="0" presId="urn:microsoft.com/office/officeart/2008/layout/CaptionedPictures"/>
    <dgm:cxn modelId="{7ADDE9CD-D26B-4E57-8CED-8B70EA740C0C}" type="presParOf" srcId="{0C75E36A-345B-46B0-B0B8-ED91E5F7D4AF}" destId="{F9176C9B-627F-412E-B40B-E26F1CD4A0F1}" srcOrd="0" destOrd="0" presId="urn:microsoft.com/office/officeart/2008/layout/CaptionedPictures"/>
    <dgm:cxn modelId="{9045ABAE-CE15-4B03-862E-6DC43EFEB7B8}" type="presParOf" srcId="{0C75E36A-345B-46B0-B0B8-ED91E5F7D4AF}" destId="{FE859757-0892-4166-AC70-BE4DE6584909}" srcOrd="1" destOrd="0" presId="urn:microsoft.com/office/officeart/2008/layout/CaptionedPictures"/>
    <dgm:cxn modelId="{2C1E18C4-E6CD-42E8-A323-E247655F76F5}" type="presParOf" srcId="{DBDA687B-288F-469A-B057-9A207B52141C}" destId="{4DAD0CDF-D8FF-4A2E-B4DC-7FF26D660A16}" srcOrd="1" destOrd="0" presId="urn:microsoft.com/office/officeart/2008/layout/CaptionedPictures"/>
    <dgm:cxn modelId="{526D5490-AD14-4000-B4C9-22CD90433BFB}" type="presParOf" srcId="{DBDA687B-288F-469A-B057-9A207B52141C}" destId="{AB1ECA11-5C77-4E9F-AFD9-364A3FE06DFB}" srcOrd="2" destOrd="0" presId="urn:microsoft.com/office/officeart/2008/layout/CaptionedPictures"/>
    <dgm:cxn modelId="{70D1AAE6-2386-4612-93E2-DAECDB1128F6}" type="presParOf" srcId="{AB1ECA11-5C77-4E9F-AFD9-364A3FE06DFB}" destId="{ADC97BD3-B234-497D-9A8D-85CD69305AC9}" srcOrd="0" destOrd="0" presId="urn:microsoft.com/office/officeart/2008/layout/CaptionedPictures"/>
    <dgm:cxn modelId="{18C9CC87-38DC-4FE7-B2F8-2CD6494ACFDD}" type="presParOf" srcId="{AB1ECA11-5C77-4E9F-AFD9-364A3FE06DFB}" destId="{06478619-F444-4286-9C15-F464B126A506}" srcOrd="1" destOrd="0" presId="urn:microsoft.com/office/officeart/2008/layout/CaptionedPictures"/>
    <dgm:cxn modelId="{152315F6-E6F9-493E-B57E-FCF099796737}" type="presParOf" srcId="{AB1ECA11-5C77-4E9F-AFD9-364A3FE06DFB}" destId="{80C27D67-D7FF-4E7A-9211-C3A0E8AF2CC9}" srcOrd="2" destOrd="0" presId="urn:microsoft.com/office/officeart/2008/layout/CaptionedPictures"/>
    <dgm:cxn modelId="{1AB075D6-F2C8-4CFC-A655-447161BBEE2C}" type="presParOf" srcId="{80C27D67-D7FF-4E7A-9211-C3A0E8AF2CC9}" destId="{FAE46167-32D2-46EE-9ED6-1ADA4A7A7CD0}" srcOrd="0" destOrd="0" presId="urn:microsoft.com/office/officeart/2008/layout/CaptionedPictures"/>
    <dgm:cxn modelId="{5FDE1BC2-FC70-4BEF-BCEA-DCFC16574939}" type="presParOf" srcId="{80C27D67-D7FF-4E7A-9211-C3A0E8AF2CC9}" destId="{E516C9BB-687E-4C41-B2E4-6337409195BF}" srcOrd="1" destOrd="0" presId="urn:microsoft.com/office/officeart/2008/layout/CaptionedPictures"/>
    <dgm:cxn modelId="{D68213C7-5198-42A8-B4F0-8F8DD959E9B2}" type="presParOf" srcId="{DBDA687B-288F-469A-B057-9A207B52141C}" destId="{C50E004C-D4F3-4C01-AD97-9FBDD6793584}" srcOrd="3" destOrd="0" presId="urn:microsoft.com/office/officeart/2008/layout/CaptionedPictures"/>
    <dgm:cxn modelId="{B9686C11-9655-4C95-97EB-4E8B1D9EC46D}" type="presParOf" srcId="{DBDA687B-288F-469A-B057-9A207B52141C}" destId="{ADE1B9FA-6EE3-4BA2-A4E8-1E439A8A271A}" srcOrd="4" destOrd="0" presId="urn:microsoft.com/office/officeart/2008/layout/CaptionedPictures"/>
    <dgm:cxn modelId="{0BE89DE8-4254-44BB-852E-987DBC50728F}" type="presParOf" srcId="{ADE1B9FA-6EE3-4BA2-A4E8-1E439A8A271A}" destId="{ABB59210-6888-489B-969E-992FEDEFD5DA}" srcOrd="0" destOrd="0" presId="urn:microsoft.com/office/officeart/2008/layout/CaptionedPictures"/>
    <dgm:cxn modelId="{18C8DA34-1506-4E0D-B3AF-4D666102836A}" type="presParOf" srcId="{ADE1B9FA-6EE3-4BA2-A4E8-1E439A8A271A}" destId="{DE4EB1FA-82E4-45A0-A542-6A660F8900DC}" srcOrd="1" destOrd="0" presId="urn:microsoft.com/office/officeart/2008/layout/CaptionedPictures"/>
    <dgm:cxn modelId="{648E91E7-17FC-4BBE-87AE-83EF3D30B6D8}" type="presParOf" srcId="{ADE1B9FA-6EE3-4BA2-A4E8-1E439A8A271A}" destId="{DC092C90-5B4F-451B-B11F-A2D96484DC64}" srcOrd="2" destOrd="0" presId="urn:microsoft.com/office/officeart/2008/layout/CaptionedPictures"/>
    <dgm:cxn modelId="{0A1B1307-8E80-421D-9F2D-362CDA8E1E49}" type="presParOf" srcId="{DC092C90-5B4F-451B-B11F-A2D96484DC64}" destId="{A722D8BE-6292-434F-B567-E4757BEF09CF}" srcOrd="0" destOrd="0" presId="urn:microsoft.com/office/officeart/2008/layout/CaptionedPictures"/>
    <dgm:cxn modelId="{E988E241-834F-4092-A58C-8C802C3A53B6}" type="presParOf" srcId="{DC092C90-5B4F-451B-B11F-A2D96484DC64}" destId="{8187E967-90E6-4A78-A3EB-D32F3D47D034}" srcOrd="1" destOrd="0" presId="urn:microsoft.com/office/officeart/2008/layout/CaptionedPictures"/>
    <dgm:cxn modelId="{25FC1865-CD91-4870-B01E-86E18C7E2228}" type="presParOf" srcId="{DBDA687B-288F-469A-B057-9A207B52141C}" destId="{911743E6-5611-4302-93AD-EA5E449B48C3}" srcOrd="5" destOrd="0" presId="urn:microsoft.com/office/officeart/2008/layout/CaptionedPictures"/>
    <dgm:cxn modelId="{2F2EFF2D-CF10-4B40-8B04-6B5717DE7B11}" type="presParOf" srcId="{DBDA687B-288F-469A-B057-9A207B52141C}" destId="{DCAB92C9-E837-4CA0-8A53-1B6D49C3CB89}" srcOrd="6" destOrd="0" presId="urn:microsoft.com/office/officeart/2008/layout/CaptionedPictures"/>
    <dgm:cxn modelId="{27A74B63-1F6C-47C1-B620-6F44270669A7}" type="presParOf" srcId="{DCAB92C9-E837-4CA0-8A53-1B6D49C3CB89}" destId="{D62C4BCB-3E36-4F86-BF01-133885E002D3}" srcOrd="0" destOrd="0" presId="urn:microsoft.com/office/officeart/2008/layout/CaptionedPictures"/>
    <dgm:cxn modelId="{1043D88E-D279-4415-83DE-48553339CDEA}" type="presParOf" srcId="{DCAB92C9-E837-4CA0-8A53-1B6D49C3CB89}" destId="{B8EDDAC4-B971-4CCC-A0C2-76743DC16361}" srcOrd="1" destOrd="0" presId="urn:microsoft.com/office/officeart/2008/layout/CaptionedPictures"/>
    <dgm:cxn modelId="{8B3F763A-9C73-40D2-92DA-6CA9DEFC1169}" type="presParOf" srcId="{DCAB92C9-E837-4CA0-8A53-1B6D49C3CB89}" destId="{1CB396BD-D573-4882-8215-6EC4950387A9}" srcOrd="2" destOrd="0" presId="urn:microsoft.com/office/officeart/2008/layout/CaptionedPictures"/>
    <dgm:cxn modelId="{AA118096-428E-48E2-BBD9-CCB77CEC7A56}" type="presParOf" srcId="{1CB396BD-D573-4882-8215-6EC4950387A9}" destId="{2469FC62-68E4-4912-B3A4-BE377907EDA8}" srcOrd="0" destOrd="0" presId="urn:microsoft.com/office/officeart/2008/layout/CaptionedPictures"/>
    <dgm:cxn modelId="{C0492155-5F2A-4D8D-8958-4A4E586D3D06}" type="presParOf" srcId="{1CB396BD-D573-4882-8215-6EC4950387A9}" destId="{0185F6B9-4706-4581-A22A-E724D3432932}" srcOrd="1" destOrd="0" presId="urn:microsoft.com/office/officeart/2008/layout/CaptionedPictures"/>
    <dgm:cxn modelId="{0D0B7647-C3A0-40CE-ABC3-779567E8C2A2}" type="presParOf" srcId="{DBDA687B-288F-469A-B057-9A207B52141C}" destId="{77024F54-6724-488F-B3C6-2038CEFEB7FF}" srcOrd="7" destOrd="0" presId="urn:microsoft.com/office/officeart/2008/layout/CaptionedPictures"/>
    <dgm:cxn modelId="{7FE0C957-C2E7-41F9-AAA6-9576C38939C8}" type="presParOf" srcId="{DBDA687B-288F-469A-B057-9A207B52141C}" destId="{8A15B525-BA54-4FAC-9929-EBADBD6BB1B3}" srcOrd="8" destOrd="0" presId="urn:microsoft.com/office/officeart/2008/layout/CaptionedPictures"/>
    <dgm:cxn modelId="{BE375EC1-E675-4FE1-AF3E-ACF788F5B6A9}" type="presParOf" srcId="{8A15B525-BA54-4FAC-9929-EBADBD6BB1B3}" destId="{B12D4EAC-FC0E-4765-A947-66EF3856BBE1}" srcOrd="0" destOrd="0" presId="urn:microsoft.com/office/officeart/2008/layout/CaptionedPictures"/>
    <dgm:cxn modelId="{33AF972B-A26D-44F9-92CE-176BA727F47B}" type="presParOf" srcId="{8A15B525-BA54-4FAC-9929-EBADBD6BB1B3}" destId="{610A9B1C-D064-4CAF-BC8E-6C45585B1692}" srcOrd="1" destOrd="0" presId="urn:microsoft.com/office/officeart/2008/layout/CaptionedPictures"/>
    <dgm:cxn modelId="{16D3A464-4E83-4B7C-A49A-6AA7F7C272AF}" type="presParOf" srcId="{8A15B525-BA54-4FAC-9929-EBADBD6BB1B3}" destId="{30EAAE5B-F900-486A-BDC1-02EB9AD3DE93}" srcOrd="2" destOrd="0" presId="urn:microsoft.com/office/officeart/2008/layout/CaptionedPictures"/>
    <dgm:cxn modelId="{D2C66EC3-C2A1-4EDD-8CC5-AA8386744C99}" type="presParOf" srcId="{30EAAE5B-F900-486A-BDC1-02EB9AD3DE93}" destId="{B16065C5-49BF-440F-AF71-C09DF668B68F}" srcOrd="0" destOrd="0" presId="urn:microsoft.com/office/officeart/2008/layout/CaptionedPictures"/>
    <dgm:cxn modelId="{36A723D5-96B9-4FFA-877D-9B843024A5BE}" type="presParOf" srcId="{30EAAE5B-F900-486A-BDC1-02EB9AD3DE93}" destId="{23B19770-BD62-4FEE-8B34-323858070BF4}" srcOrd="1" destOrd="0" presId="urn:microsoft.com/office/officeart/2008/layout/CaptionedPictures"/>
    <dgm:cxn modelId="{DF034958-CBB6-4B47-AE33-61DC3044E64C}" type="presParOf" srcId="{DBDA687B-288F-469A-B057-9A207B52141C}" destId="{7E0B279B-0522-4C62-A7C7-D0C1FB820DB8}" srcOrd="9" destOrd="0" presId="urn:microsoft.com/office/officeart/2008/layout/CaptionedPictures"/>
    <dgm:cxn modelId="{BFD8260F-2957-4E7E-BFAC-56D80B7DA2C8}" type="presParOf" srcId="{DBDA687B-288F-469A-B057-9A207B52141C}" destId="{AEABEDAC-4358-4867-879D-387DC06EF224}" srcOrd="10" destOrd="0" presId="urn:microsoft.com/office/officeart/2008/layout/CaptionedPictures"/>
    <dgm:cxn modelId="{4BCBDC99-8B96-4F94-B008-DAE8D631B09D}" type="presParOf" srcId="{AEABEDAC-4358-4867-879D-387DC06EF224}" destId="{09F343AC-273F-405A-92B3-92D7B65AB843}" srcOrd="0" destOrd="0" presId="urn:microsoft.com/office/officeart/2008/layout/CaptionedPictures"/>
    <dgm:cxn modelId="{8D15BF43-602F-4C1E-B863-8927C61B0767}" type="presParOf" srcId="{AEABEDAC-4358-4867-879D-387DC06EF224}" destId="{7ECF7FE9-FE73-40AB-80A9-49080F6170A1}" srcOrd="1" destOrd="0" presId="urn:microsoft.com/office/officeart/2008/layout/CaptionedPictures"/>
    <dgm:cxn modelId="{68E3F81C-AB8C-4ED3-B538-4AACBF1B02A3}" type="presParOf" srcId="{AEABEDAC-4358-4867-879D-387DC06EF224}" destId="{762637C1-2028-40BA-B614-0415B96D9E70}" srcOrd="2" destOrd="0" presId="urn:microsoft.com/office/officeart/2008/layout/CaptionedPictures"/>
    <dgm:cxn modelId="{2D376CFF-38C4-4C09-8FF0-0864A4956927}" type="presParOf" srcId="{762637C1-2028-40BA-B614-0415B96D9E70}" destId="{99030668-CA6F-473B-8B8E-F5D3788ECC39}" srcOrd="0" destOrd="0" presId="urn:microsoft.com/office/officeart/2008/layout/CaptionedPictures"/>
    <dgm:cxn modelId="{30FF9F03-1454-4ED6-B667-6ADB406E1684}" type="presParOf" srcId="{762637C1-2028-40BA-B614-0415B96D9E70}" destId="{48679C42-4BCF-4DB5-8493-5792D41B00E1}" srcOrd="1" destOrd="0" presId="urn:microsoft.com/office/officeart/2008/layout/CaptionedPictures"/>
    <dgm:cxn modelId="{CE836FFC-1E71-4EAE-9AB6-5A0C9FFAB92C}" type="presParOf" srcId="{DBDA687B-288F-469A-B057-9A207B52141C}" destId="{CB015DF8-0475-41ED-B175-3E8218DD2D58}" srcOrd="11" destOrd="0" presId="urn:microsoft.com/office/officeart/2008/layout/CaptionedPictures"/>
    <dgm:cxn modelId="{38ADB957-C4E2-4E8A-9B90-2C0D4B015187}" type="presParOf" srcId="{DBDA687B-288F-469A-B057-9A207B52141C}" destId="{C905BC97-0DFB-469C-BA2A-EDA49719542E}" srcOrd="12" destOrd="0" presId="urn:microsoft.com/office/officeart/2008/layout/CaptionedPictures"/>
    <dgm:cxn modelId="{BF206206-2FFC-4CC7-9817-F374A0859791}" type="presParOf" srcId="{C905BC97-0DFB-469C-BA2A-EDA49719542E}" destId="{3334B8A8-2753-4352-93D5-BB7E3706631C}" srcOrd="0" destOrd="0" presId="urn:microsoft.com/office/officeart/2008/layout/CaptionedPictures"/>
    <dgm:cxn modelId="{5E1FA11E-3EBA-4A95-8F40-90A0B6D7A3E5}" type="presParOf" srcId="{C905BC97-0DFB-469C-BA2A-EDA49719542E}" destId="{A8920CD7-4C02-46A0-8EFF-B7C830CEA452}" srcOrd="1" destOrd="0" presId="urn:microsoft.com/office/officeart/2008/layout/CaptionedPictures"/>
    <dgm:cxn modelId="{87A78699-7404-4FDB-B8F0-EE5F40A932D7}" type="presParOf" srcId="{C905BC97-0DFB-469C-BA2A-EDA49719542E}" destId="{FDA32324-E18A-4781-8DE8-FAD6EDC19997}" srcOrd="2" destOrd="0" presId="urn:microsoft.com/office/officeart/2008/layout/CaptionedPictures"/>
    <dgm:cxn modelId="{66C37278-B7A1-44B3-A7CE-DACEA979E1BB}" type="presParOf" srcId="{FDA32324-E18A-4781-8DE8-FAD6EDC19997}" destId="{C2F9018D-290F-4C8B-ACB9-3A1B91840E1B}" srcOrd="0" destOrd="0" presId="urn:microsoft.com/office/officeart/2008/layout/CaptionedPictures"/>
    <dgm:cxn modelId="{301F039C-A243-41DF-A5F6-CA75F98253A8}" type="presParOf" srcId="{FDA32324-E18A-4781-8DE8-FAD6EDC19997}" destId="{73B3C9F4-EC32-446A-81B6-DC0BA686D881}" srcOrd="1" destOrd="0" presId="urn:microsoft.com/office/officeart/2008/layout/CaptionedPictures"/>
    <dgm:cxn modelId="{F177509A-44AF-4996-83A7-7E5D70263AA5}" type="presParOf" srcId="{DBDA687B-288F-469A-B057-9A207B52141C}" destId="{2B8C082A-D6B1-4F32-BCD9-A920C0604FA2}" srcOrd="13" destOrd="0" presId="urn:microsoft.com/office/officeart/2008/layout/CaptionedPictures"/>
    <dgm:cxn modelId="{AD4A2F46-1203-49AC-B23E-7DEC047B2F19}" type="presParOf" srcId="{DBDA687B-288F-469A-B057-9A207B52141C}" destId="{7FCB6D2A-74AC-446E-B5A5-467550F0BD87}" srcOrd="14" destOrd="0" presId="urn:microsoft.com/office/officeart/2008/layout/CaptionedPictures"/>
    <dgm:cxn modelId="{3680D8C8-B36F-4B72-B65D-D694CF2C46D0}" type="presParOf" srcId="{7FCB6D2A-74AC-446E-B5A5-467550F0BD87}" destId="{A10350DD-5505-43EF-9AD8-E8E452D81D5D}" srcOrd="0" destOrd="0" presId="urn:microsoft.com/office/officeart/2008/layout/CaptionedPictures"/>
    <dgm:cxn modelId="{AE1F9B7A-DD6F-496F-A4DF-A0C73AC9BC6A}" type="presParOf" srcId="{7FCB6D2A-74AC-446E-B5A5-467550F0BD87}" destId="{7A056306-80D2-49D6-9008-273783BEA479}" srcOrd="1" destOrd="0" presId="urn:microsoft.com/office/officeart/2008/layout/CaptionedPictures"/>
    <dgm:cxn modelId="{A5BEA8B7-071E-4146-8852-C5108220D835}" type="presParOf" srcId="{7FCB6D2A-74AC-446E-B5A5-467550F0BD87}" destId="{AEA9168F-F49C-427B-BEDF-8F683A3FCDD9}" srcOrd="2" destOrd="0" presId="urn:microsoft.com/office/officeart/2008/layout/CaptionedPictures"/>
    <dgm:cxn modelId="{567E2B1B-EEF2-47A8-8BE4-57FD3C4E2ED3}" type="presParOf" srcId="{AEA9168F-F49C-427B-BEDF-8F683A3FCDD9}" destId="{3F0699B7-4050-4183-99CE-B8B30EE66662}" srcOrd="0" destOrd="0" presId="urn:microsoft.com/office/officeart/2008/layout/CaptionedPictures"/>
    <dgm:cxn modelId="{4B8174F3-4F8A-4BA3-9626-ABF0FC528CA8}" type="presParOf" srcId="{AEA9168F-F49C-427B-BEDF-8F683A3FCDD9}" destId="{9D58AD71-D05F-499C-A6EE-A2DFF5F66C8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49DED-C54D-4431-8B4F-07429A328D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8AE7473-9FCC-4B14-8357-86C87473E1A6}">
      <dgm:prSet phldrT="[Text]"/>
      <dgm:spPr/>
      <dgm:t>
        <a:bodyPr/>
        <a:lstStyle/>
        <a:p>
          <a:r>
            <a:rPr lang="en-US" dirty="0"/>
            <a:t>E-Waste</a:t>
          </a:r>
        </a:p>
      </dgm:t>
    </dgm:pt>
    <dgm:pt modelId="{E6F31C02-73A2-4F4B-8A73-8358711A3756}" type="parTrans" cxnId="{C3E45FAE-0DBD-418D-9540-035892FFC4C2}">
      <dgm:prSet/>
      <dgm:spPr/>
      <dgm:t>
        <a:bodyPr/>
        <a:lstStyle/>
        <a:p>
          <a:endParaRPr lang="en-US"/>
        </a:p>
      </dgm:t>
    </dgm:pt>
    <dgm:pt modelId="{9D102303-383A-4D33-9C84-791EC79BD978}" type="sibTrans" cxnId="{C3E45FAE-0DBD-418D-9540-035892FFC4C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BFC9EC02-5954-44E9-A852-2CD574DF1CAB}">
      <dgm:prSet phldrT="[Text]"/>
      <dgm:spPr/>
      <dgm:t>
        <a:bodyPr/>
        <a:lstStyle/>
        <a:p>
          <a:r>
            <a:rPr lang="en-US" dirty="0"/>
            <a:t>Team Spirit</a:t>
          </a:r>
        </a:p>
      </dgm:t>
    </dgm:pt>
    <dgm:pt modelId="{2F836132-146E-4BF2-8737-75B6955C2F03}" type="parTrans" cxnId="{31A92850-B348-4103-A983-45B3EB40BF89}">
      <dgm:prSet/>
      <dgm:spPr/>
      <dgm:t>
        <a:bodyPr/>
        <a:lstStyle/>
        <a:p>
          <a:endParaRPr lang="en-US"/>
        </a:p>
      </dgm:t>
    </dgm:pt>
    <dgm:pt modelId="{679FD358-2EF6-4001-9DC7-962ADEA96989}" type="sibTrans" cxnId="{31A92850-B348-4103-A983-45B3EB40BF8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5C09B86-9F96-44AE-B72B-5E3D65BDDE2A}">
      <dgm:prSet phldrT="[Text]"/>
      <dgm:spPr/>
      <dgm:t>
        <a:bodyPr/>
        <a:lstStyle/>
        <a:p>
          <a:r>
            <a:rPr lang="en-US" dirty="0"/>
            <a:t>Paper</a:t>
          </a:r>
        </a:p>
      </dgm:t>
    </dgm:pt>
    <dgm:pt modelId="{75CDDA97-CDA5-45A0-8C53-04342F3219FC}" type="parTrans" cxnId="{DF3189FC-CB66-4843-AD4A-9C845DE5DECF}">
      <dgm:prSet/>
      <dgm:spPr/>
      <dgm:t>
        <a:bodyPr/>
        <a:lstStyle/>
        <a:p>
          <a:endParaRPr lang="en-US"/>
        </a:p>
      </dgm:t>
    </dgm:pt>
    <dgm:pt modelId="{508F5CFA-1356-4FD1-856E-4F7C5166260C}" type="sibTrans" cxnId="{DF3189FC-CB66-4843-AD4A-9C845DE5DEC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en-US"/>
        </a:p>
      </dgm:t>
    </dgm:pt>
    <dgm:pt modelId="{CF00A132-8043-474B-B98E-5C57C12A60C1}">
      <dgm:prSet phldrT="[Text]" phldr="1"/>
      <dgm:spPr/>
      <dgm:t>
        <a:bodyPr/>
        <a:lstStyle/>
        <a:p>
          <a:endParaRPr lang="en-US" dirty="0"/>
        </a:p>
      </dgm:t>
    </dgm:pt>
    <dgm:pt modelId="{9FC5D543-8420-4B7A-81CF-A71A8DDB5AD7}" type="parTrans" cxnId="{8A713829-6DEB-4F64-B14B-4955DFE92100}">
      <dgm:prSet/>
      <dgm:spPr/>
      <dgm:t>
        <a:bodyPr/>
        <a:lstStyle/>
        <a:p>
          <a:endParaRPr lang="en-US"/>
        </a:p>
      </dgm:t>
    </dgm:pt>
    <dgm:pt modelId="{5419F404-1986-4B66-9D1B-A1FE605F376C}" type="sibTrans" cxnId="{8A713829-6DEB-4F64-B14B-4955DFE92100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53524AD-E530-4B66-98CD-5639DE8348D0}">
      <dgm:prSet phldrT="[Text]"/>
      <dgm:spPr/>
      <dgm:t>
        <a:bodyPr/>
        <a:lstStyle/>
        <a:p>
          <a:r>
            <a:rPr lang="en-US" dirty="0"/>
            <a:t>Fun</a:t>
          </a:r>
        </a:p>
      </dgm:t>
    </dgm:pt>
    <dgm:pt modelId="{F617A4CB-BBE6-4DC0-BC5C-2F0CA106DF56}" type="parTrans" cxnId="{BCC8DD3E-4F4D-4DA4-BADA-4C8884963038}">
      <dgm:prSet/>
      <dgm:spPr/>
      <dgm:t>
        <a:bodyPr/>
        <a:lstStyle/>
        <a:p>
          <a:endParaRPr lang="en-US"/>
        </a:p>
      </dgm:t>
    </dgm:pt>
    <dgm:pt modelId="{8F26997B-87F2-47B3-8CA1-0F595091378C}" type="sibTrans" cxnId="{BCC8DD3E-4F4D-4DA4-BADA-4C8884963038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75E1FBCC-F7D5-470E-827B-E06A2FB81F8D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4825F5D2-C2A3-4658-9A54-60A54C322BC1}" type="parTrans" cxnId="{1459DA14-B94D-49B3-99FB-A9662DFB70D7}">
      <dgm:prSet/>
      <dgm:spPr/>
      <dgm:t>
        <a:bodyPr/>
        <a:lstStyle/>
        <a:p>
          <a:endParaRPr lang="en-US"/>
        </a:p>
      </dgm:t>
    </dgm:pt>
    <dgm:pt modelId="{4A872091-8F80-4062-A3A9-3844369C8928}" type="sibTrans" cxnId="{1459DA14-B94D-49B3-99FB-A9662DFB70D7}">
      <dgm:prSet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EC218D37-353C-4DEA-9DF6-1E768406E4E5}">
      <dgm:prSet phldrT="[Text]"/>
      <dgm:spPr/>
      <dgm:t>
        <a:bodyPr/>
        <a:lstStyle/>
        <a:p>
          <a:r>
            <a:rPr lang="en-US" dirty="0"/>
            <a:t>EMS </a:t>
          </a:r>
        </a:p>
        <a:p>
          <a:r>
            <a:rPr lang="en-US" dirty="0"/>
            <a:t>ISO Certification</a:t>
          </a:r>
        </a:p>
      </dgm:t>
    </dgm:pt>
    <dgm:pt modelId="{0D57C5C8-62AB-4C5D-BD94-4EB2C54E98DD}" type="parTrans" cxnId="{A17C0534-26AD-44F9-BE8C-C41C0DB549F9}">
      <dgm:prSet/>
      <dgm:spPr/>
      <dgm:t>
        <a:bodyPr/>
        <a:lstStyle/>
        <a:p>
          <a:endParaRPr lang="en-US"/>
        </a:p>
      </dgm:t>
    </dgm:pt>
    <dgm:pt modelId="{C02C7A71-8D93-4EBE-A802-51FAB803D8E8}" type="sibTrans" cxnId="{A17C0534-26AD-44F9-BE8C-C41C0DB549F9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34B7C644-B01F-4165-87C7-470788C91E5C}">
      <dgm:prSet phldrT="[Text]"/>
      <dgm:spPr/>
      <dgm:t>
        <a:bodyPr/>
        <a:lstStyle/>
        <a:p>
          <a:endParaRPr lang="en-US"/>
        </a:p>
      </dgm:t>
    </dgm:pt>
    <dgm:pt modelId="{E1153220-B329-4517-A0E8-CACDAAD1C940}" type="parTrans" cxnId="{A6D81679-1F01-41AF-AF6D-4F44FA7B5F5B}">
      <dgm:prSet/>
      <dgm:spPr/>
      <dgm:t>
        <a:bodyPr/>
        <a:lstStyle/>
        <a:p>
          <a:endParaRPr lang="en-US"/>
        </a:p>
      </dgm:t>
    </dgm:pt>
    <dgm:pt modelId="{ADCED3C1-F40A-4D69-A679-740B4951F131}" type="sibTrans" cxnId="{A6D81679-1F01-41AF-AF6D-4F44FA7B5F5B}">
      <dgm:prSet/>
      <dgm:spPr/>
      <dgm:t>
        <a:bodyPr/>
        <a:lstStyle/>
        <a:p>
          <a:endParaRPr lang="en-US"/>
        </a:p>
      </dgm:t>
    </dgm:pt>
    <dgm:pt modelId="{D5936375-5B82-4500-A0B4-32D9FFDB5FDA}">
      <dgm:prSet phldrT="[Text]"/>
      <dgm:spPr/>
      <dgm:t>
        <a:bodyPr/>
        <a:lstStyle/>
        <a:p>
          <a:endParaRPr lang="en-US" dirty="0"/>
        </a:p>
      </dgm:t>
    </dgm:pt>
    <dgm:pt modelId="{4B4FCFD2-4607-495C-B470-31502ED4F29B}" type="parTrans" cxnId="{83B4DC47-3E83-4774-8767-F433EE62ED32}">
      <dgm:prSet/>
      <dgm:spPr/>
      <dgm:t>
        <a:bodyPr/>
        <a:lstStyle/>
        <a:p>
          <a:endParaRPr lang="en-US"/>
        </a:p>
      </dgm:t>
    </dgm:pt>
    <dgm:pt modelId="{B41154C0-3C09-4748-ACDB-8BC73677AE56}" type="sibTrans" cxnId="{83B4DC47-3E83-4774-8767-F433EE62ED32}">
      <dgm:prSet/>
      <dgm:spPr/>
      <dgm:t>
        <a:bodyPr/>
        <a:lstStyle/>
        <a:p>
          <a:endParaRPr lang="en-US"/>
        </a:p>
      </dgm:t>
    </dgm:pt>
    <dgm:pt modelId="{B447BAAB-3F42-40FC-AFCB-F042AF7E087E}" type="pres">
      <dgm:prSet presAssocID="{38749DED-C54D-4431-8B4F-07429A328DB2}" presName="Name0" presStyleCnt="0">
        <dgm:presLayoutVars>
          <dgm:chMax val="7"/>
          <dgm:chPref val="7"/>
          <dgm:dir/>
        </dgm:presLayoutVars>
      </dgm:prSet>
      <dgm:spPr/>
    </dgm:pt>
    <dgm:pt modelId="{5779C7F0-012B-4388-BE48-1FB472AD811A}" type="pres">
      <dgm:prSet presAssocID="{38749DED-C54D-4431-8B4F-07429A328DB2}" presName="Name1" presStyleCnt="0"/>
      <dgm:spPr/>
    </dgm:pt>
    <dgm:pt modelId="{1D9A6097-EF00-461C-8CE8-6409509BBB14}" type="pres">
      <dgm:prSet presAssocID="{9D102303-383A-4D33-9C84-791EC79BD978}" presName="picture_1" presStyleCnt="0"/>
      <dgm:spPr/>
    </dgm:pt>
    <dgm:pt modelId="{48E0B311-AA6D-48CB-81A8-DD6438D4E594}" type="pres">
      <dgm:prSet presAssocID="{9D102303-383A-4D33-9C84-791EC79BD978}" presName="pictureRepeatNode" presStyleLbl="alignImgPlace1" presStyleIdx="0" presStyleCnt="7"/>
      <dgm:spPr/>
    </dgm:pt>
    <dgm:pt modelId="{E3BEE8A2-DCAA-4333-9B42-189095768CF2}" type="pres">
      <dgm:prSet presAssocID="{18AE7473-9FCC-4B14-8357-86C87473E1A6}" presName="text_1" presStyleLbl="node1" presStyleIdx="0" presStyleCnt="0">
        <dgm:presLayoutVars>
          <dgm:bulletEnabled val="1"/>
        </dgm:presLayoutVars>
      </dgm:prSet>
      <dgm:spPr/>
    </dgm:pt>
    <dgm:pt modelId="{7C693B49-ADD9-43FB-98D2-A73EAC754C4F}" type="pres">
      <dgm:prSet presAssocID="{679FD358-2EF6-4001-9DC7-962ADEA96989}" presName="picture_2" presStyleCnt="0"/>
      <dgm:spPr/>
    </dgm:pt>
    <dgm:pt modelId="{DC7A29AF-7251-4DF7-9A57-8E94E8EB8C79}" type="pres">
      <dgm:prSet presAssocID="{679FD358-2EF6-4001-9DC7-962ADEA96989}" presName="pictureRepeatNode" presStyleLbl="alignImgPlace1" presStyleIdx="1" presStyleCnt="7"/>
      <dgm:spPr/>
    </dgm:pt>
    <dgm:pt modelId="{AF2ECE99-54A0-4C59-9ADE-BF8AC1643B9D}" type="pres">
      <dgm:prSet presAssocID="{BFC9EC02-5954-44E9-A852-2CD574DF1CAB}" presName="line_2" presStyleLbl="parChTrans1D1" presStyleIdx="0" presStyleCnt="6"/>
      <dgm:spPr/>
    </dgm:pt>
    <dgm:pt modelId="{1967250D-E694-4839-8E97-3D3CD5273AE2}" type="pres">
      <dgm:prSet presAssocID="{BFC9EC02-5954-44E9-A852-2CD574DF1CAB}" presName="textparent_2" presStyleLbl="node1" presStyleIdx="0" presStyleCnt="0"/>
      <dgm:spPr/>
    </dgm:pt>
    <dgm:pt modelId="{F0A19DF6-61AA-4138-9E84-9EF02D65DC16}" type="pres">
      <dgm:prSet presAssocID="{BFC9EC02-5954-44E9-A852-2CD574DF1CAB}" presName="text_2" presStyleLbl="revTx" presStyleIdx="0" presStyleCnt="6">
        <dgm:presLayoutVars>
          <dgm:bulletEnabled val="1"/>
        </dgm:presLayoutVars>
      </dgm:prSet>
      <dgm:spPr/>
    </dgm:pt>
    <dgm:pt modelId="{CD365301-AE29-4E64-899E-D0DA2A8D8F43}" type="pres">
      <dgm:prSet presAssocID="{508F5CFA-1356-4FD1-856E-4F7C5166260C}" presName="picture_3" presStyleCnt="0"/>
      <dgm:spPr/>
    </dgm:pt>
    <dgm:pt modelId="{7F9325A2-7076-4D65-A373-266328E725A4}" type="pres">
      <dgm:prSet presAssocID="{508F5CFA-1356-4FD1-856E-4F7C5166260C}" presName="pictureRepeatNode" presStyleLbl="alignImgPlace1" presStyleIdx="2" presStyleCnt="7"/>
      <dgm:spPr/>
    </dgm:pt>
    <dgm:pt modelId="{D8F247F0-60CC-4A57-9EAE-0AA9DF559EDF}" type="pres">
      <dgm:prSet presAssocID="{A5C09B86-9F96-44AE-B72B-5E3D65BDDE2A}" presName="line_3" presStyleLbl="parChTrans1D1" presStyleIdx="1" presStyleCnt="6"/>
      <dgm:spPr/>
    </dgm:pt>
    <dgm:pt modelId="{B77C6A10-95CD-4249-8AFC-25BD28765FF4}" type="pres">
      <dgm:prSet presAssocID="{A5C09B86-9F96-44AE-B72B-5E3D65BDDE2A}" presName="textparent_3" presStyleLbl="node1" presStyleIdx="0" presStyleCnt="0"/>
      <dgm:spPr/>
    </dgm:pt>
    <dgm:pt modelId="{0AAC3425-91D3-4C60-AADA-4BEA59AA0376}" type="pres">
      <dgm:prSet presAssocID="{A5C09B86-9F96-44AE-B72B-5E3D65BDDE2A}" presName="text_3" presStyleLbl="revTx" presStyleIdx="1" presStyleCnt="6">
        <dgm:presLayoutVars>
          <dgm:bulletEnabled val="1"/>
        </dgm:presLayoutVars>
      </dgm:prSet>
      <dgm:spPr/>
    </dgm:pt>
    <dgm:pt modelId="{82D5BD63-9BC3-4EE4-B3A1-224A6E70676F}" type="pres">
      <dgm:prSet presAssocID="{5419F404-1986-4B66-9D1B-A1FE605F376C}" presName="picture_4" presStyleCnt="0"/>
      <dgm:spPr/>
    </dgm:pt>
    <dgm:pt modelId="{BFE58317-63B9-4594-B9BD-4E870240C18D}" type="pres">
      <dgm:prSet presAssocID="{5419F404-1986-4B66-9D1B-A1FE605F376C}" presName="pictureRepeatNode" presStyleLbl="alignImgPlace1" presStyleIdx="3" presStyleCnt="7"/>
      <dgm:spPr/>
    </dgm:pt>
    <dgm:pt modelId="{7B192C2C-CEF5-412F-AE66-D5FE18C67E46}" type="pres">
      <dgm:prSet presAssocID="{CF00A132-8043-474B-B98E-5C57C12A60C1}" presName="line_4" presStyleLbl="parChTrans1D1" presStyleIdx="2" presStyleCnt="6"/>
      <dgm:spPr/>
    </dgm:pt>
    <dgm:pt modelId="{1A0A22CC-48DD-4CAA-AB0F-BA337C3FF958}" type="pres">
      <dgm:prSet presAssocID="{CF00A132-8043-474B-B98E-5C57C12A60C1}" presName="textparent_4" presStyleLbl="node1" presStyleIdx="0" presStyleCnt="0"/>
      <dgm:spPr/>
    </dgm:pt>
    <dgm:pt modelId="{9BC5A153-62B8-48A6-B06A-490567774CE6}" type="pres">
      <dgm:prSet presAssocID="{CF00A132-8043-474B-B98E-5C57C12A60C1}" presName="text_4" presStyleLbl="revTx" presStyleIdx="2" presStyleCnt="6">
        <dgm:presLayoutVars>
          <dgm:bulletEnabled val="1"/>
        </dgm:presLayoutVars>
      </dgm:prSet>
      <dgm:spPr/>
    </dgm:pt>
    <dgm:pt modelId="{01373F33-7584-4268-A164-360CE54832E4}" type="pres">
      <dgm:prSet presAssocID="{8F26997B-87F2-47B3-8CA1-0F595091378C}" presName="picture_5" presStyleCnt="0"/>
      <dgm:spPr/>
    </dgm:pt>
    <dgm:pt modelId="{92E14607-517E-4684-A78E-AD69BB212428}" type="pres">
      <dgm:prSet presAssocID="{8F26997B-87F2-47B3-8CA1-0F595091378C}" presName="pictureRepeatNode" presStyleLbl="alignImgPlace1" presStyleIdx="4" presStyleCnt="7"/>
      <dgm:spPr/>
    </dgm:pt>
    <dgm:pt modelId="{2547B7AA-86A9-451D-9A9D-8A293C821D45}" type="pres">
      <dgm:prSet presAssocID="{A53524AD-E530-4B66-98CD-5639DE8348D0}" presName="line_5" presStyleLbl="parChTrans1D1" presStyleIdx="3" presStyleCnt="6"/>
      <dgm:spPr/>
    </dgm:pt>
    <dgm:pt modelId="{7684FD3D-A8D5-43DD-92B3-418F98AF0148}" type="pres">
      <dgm:prSet presAssocID="{A53524AD-E530-4B66-98CD-5639DE8348D0}" presName="textparent_5" presStyleLbl="node1" presStyleIdx="0" presStyleCnt="0"/>
      <dgm:spPr/>
    </dgm:pt>
    <dgm:pt modelId="{03209853-97D4-4F37-A738-2CD5DC9EF5A2}" type="pres">
      <dgm:prSet presAssocID="{A53524AD-E530-4B66-98CD-5639DE8348D0}" presName="text_5" presStyleLbl="revTx" presStyleIdx="3" presStyleCnt="6">
        <dgm:presLayoutVars>
          <dgm:bulletEnabled val="1"/>
        </dgm:presLayoutVars>
      </dgm:prSet>
      <dgm:spPr/>
    </dgm:pt>
    <dgm:pt modelId="{FE847907-F437-4B4D-BD58-85A22AE057E1}" type="pres">
      <dgm:prSet presAssocID="{4A872091-8F80-4062-A3A9-3844369C8928}" presName="picture_6" presStyleCnt="0"/>
      <dgm:spPr/>
    </dgm:pt>
    <dgm:pt modelId="{1811AE86-EDFA-4FF7-96B5-0177B456FD4C}" type="pres">
      <dgm:prSet presAssocID="{4A872091-8F80-4062-A3A9-3844369C8928}" presName="pictureRepeatNode" presStyleLbl="alignImgPlace1" presStyleIdx="5" presStyleCnt="7"/>
      <dgm:spPr/>
    </dgm:pt>
    <dgm:pt modelId="{C5D1C355-E34A-4923-A065-356C187A9507}" type="pres">
      <dgm:prSet presAssocID="{75E1FBCC-F7D5-470E-827B-E06A2FB81F8D}" presName="line_6" presStyleLbl="parChTrans1D1" presStyleIdx="4" presStyleCnt="6"/>
      <dgm:spPr/>
    </dgm:pt>
    <dgm:pt modelId="{7E0EA35E-1191-4267-AF52-0AC413129F36}" type="pres">
      <dgm:prSet presAssocID="{75E1FBCC-F7D5-470E-827B-E06A2FB81F8D}" presName="textparent_6" presStyleLbl="node1" presStyleIdx="0" presStyleCnt="0"/>
      <dgm:spPr/>
    </dgm:pt>
    <dgm:pt modelId="{7B0D2C7F-2BD0-4FB5-8D7E-864920102669}" type="pres">
      <dgm:prSet presAssocID="{75E1FBCC-F7D5-470E-827B-E06A2FB81F8D}" presName="text_6" presStyleLbl="revTx" presStyleIdx="4" presStyleCnt="6">
        <dgm:presLayoutVars>
          <dgm:bulletEnabled val="1"/>
        </dgm:presLayoutVars>
      </dgm:prSet>
      <dgm:spPr/>
    </dgm:pt>
    <dgm:pt modelId="{57A3BEFA-D06C-4EEE-8276-790DDC1A9BE1}" type="pres">
      <dgm:prSet presAssocID="{C02C7A71-8D93-4EBE-A802-51FAB803D8E8}" presName="picture_7" presStyleCnt="0"/>
      <dgm:spPr/>
    </dgm:pt>
    <dgm:pt modelId="{44D41CD9-CA8D-4DD9-B4BF-5EBE6758DA61}" type="pres">
      <dgm:prSet presAssocID="{C02C7A71-8D93-4EBE-A802-51FAB803D8E8}" presName="pictureRepeatNode" presStyleLbl="alignImgPlace1" presStyleIdx="6" presStyleCnt="7"/>
      <dgm:spPr/>
    </dgm:pt>
    <dgm:pt modelId="{6BA2E7A3-5F26-4F8C-A28C-4904D73280F0}" type="pres">
      <dgm:prSet presAssocID="{EC218D37-353C-4DEA-9DF6-1E768406E4E5}" presName="line_7" presStyleLbl="parChTrans1D1" presStyleIdx="5" presStyleCnt="6"/>
      <dgm:spPr/>
    </dgm:pt>
    <dgm:pt modelId="{2BA551FF-B3FE-48A0-8523-4B92BB7A0618}" type="pres">
      <dgm:prSet presAssocID="{EC218D37-353C-4DEA-9DF6-1E768406E4E5}" presName="textparent_7" presStyleLbl="node1" presStyleIdx="0" presStyleCnt="0"/>
      <dgm:spPr/>
    </dgm:pt>
    <dgm:pt modelId="{E737D74B-5907-426D-8ABF-5FD6FB4A3261}" type="pres">
      <dgm:prSet presAssocID="{EC218D37-353C-4DEA-9DF6-1E768406E4E5}" presName="text_7" presStyleLbl="revTx" presStyleIdx="5" presStyleCnt="6">
        <dgm:presLayoutVars>
          <dgm:bulletEnabled val="1"/>
        </dgm:presLayoutVars>
      </dgm:prSet>
      <dgm:spPr/>
    </dgm:pt>
  </dgm:ptLst>
  <dgm:cxnLst>
    <dgm:cxn modelId="{8A713829-6DEB-4F64-B14B-4955DFE92100}" srcId="{38749DED-C54D-4431-8B4F-07429A328DB2}" destId="{CF00A132-8043-474B-B98E-5C57C12A60C1}" srcOrd="3" destOrd="0" parTransId="{9FC5D543-8420-4B7A-81CF-A71A8DDB5AD7}" sibTransId="{5419F404-1986-4B66-9D1B-A1FE605F376C}"/>
    <dgm:cxn modelId="{AB866834-1FDB-4C0F-850C-5698177DCC27}" type="presOf" srcId="{5419F404-1986-4B66-9D1B-A1FE605F376C}" destId="{BFE58317-63B9-4594-B9BD-4E870240C18D}" srcOrd="0" destOrd="0" presId="urn:microsoft.com/office/officeart/2008/layout/CircularPictureCallout"/>
    <dgm:cxn modelId="{9EB86D5F-36FC-498D-BB2C-79AFC65E0ADB}" type="presOf" srcId="{18AE7473-9FCC-4B14-8357-86C87473E1A6}" destId="{E3BEE8A2-DCAA-4333-9B42-189095768CF2}" srcOrd="0" destOrd="0" presId="urn:microsoft.com/office/officeart/2008/layout/CircularPictureCallout"/>
    <dgm:cxn modelId="{E2C65271-B784-41A0-B6DA-50E8619D14F5}" type="presOf" srcId="{8F26997B-87F2-47B3-8CA1-0F595091378C}" destId="{92E14607-517E-4684-A78E-AD69BB212428}" srcOrd="0" destOrd="0" presId="urn:microsoft.com/office/officeart/2008/layout/CircularPictureCallout"/>
    <dgm:cxn modelId="{3582F1FB-A736-4E59-A305-CEDBE1E14DF6}" type="presOf" srcId="{EC218D37-353C-4DEA-9DF6-1E768406E4E5}" destId="{E737D74B-5907-426D-8ABF-5FD6FB4A3261}" srcOrd="0" destOrd="0" presId="urn:microsoft.com/office/officeart/2008/layout/CircularPictureCallout"/>
    <dgm:cxn modelId="{F30F6D0B-3685-4C46-8035-D6590184E678}" type="presOf" srcId="{508F5CFA-1356-4FD1-856E-4F7C5166260C}" destId="{7F9325A2-7076-4D65-A373-266328E725A4}" srcOrd="0" destOrd="0" presId="urn:microsoft.com/office/officeart/2008/layout/CircularPictureCallout"/>
    <dgm:cxn modelId="{B7985F85-9903-48FF-9E52-8926A0E76A01}" type="presOf" srcId="{C02C7A71-8D93-4EBE-A802-51FAB803D8E8}" destId="{44D41CD9-CA8D-4DD9-B4BF-5EBE6758DA61}" srcOrd="0" destOrd="0" presId="urn:microsoft.com/office/officeart/2008/layout/CircularPictureCallout"/>
    <dgm:cxn modelId="{1459DA14-B94D-49B3-99FB-A9662DFB70D7}" srcId="{38749DED-C54D-4431-8B4F-07429A328DB2}" destId="{75E1FBCC-F7D5-470E-827B-E06A2FB81F8D}" srcOrd="5" destOrd="0" parTransId="{4825F5D2-C2A3-4658-9A54-60A54C322BC1}" sibTransId="{4A872091-8F80-4062-A3A9-3844369C8928}"/>
    <dgm:cxn modelId="{0D045DED-4BC0-4CC0-BE61-C0ECCE5E0DD1}" type="presOf" srcId="{4A872091-8F80-4062-A3A9-3844369C8928}" destId="{1811AE86-EDFA-4FF7-96B5-0177B456FD4C}" srcOrd="0" destOrd="0" presId="urn:microsoft.com/office/officeart/2008/layout/CircularPictureCallout"/>
    <dgm:cxn modelId="{E0AE4799-6A46-48D7-878F-BDF4A38EDF16}" type="presOf" srcId="{A5C09B86-9F96-44AE-B72B-5E3D65BDDE2A}" destId="{0AAC3425-91D3-4C60-AADA-4BEA59AA0376}" srcOrd="0" destOrd="0" presId="urn:microsoft.com/office/officeart/2008/layout/CircularPictureCallout"/>
    <dgm:cxn modelId="{A17C0534-26AD-44F9-BE8C-C41C0DB549F9}" srcId="{38749DED-C54D-4431-8B4F-07429A328DB2}" destId="{EC218D37-353C-4DEA-9DF6-1E768406E4E5}" srcOrd="6" destOrd="0" parTransId="{0D57C5C8-62AB-4C5D-BD94-4EB2C54E98DD}" sibTransId="{C02C7A71-8D93-4EBE-A802-51FAB803D8E8}"/>
    <dgm:cxn modelId="{31A92850-B348-4103-A983-45B3EB40BF89}" srcId="{38749DED-C54D-4431-8B4F-07429A328DB2}" destId="{BFC9EC02-5954-44E9-A852-2CD574DF1CAB}" srcOrd="1" destOrd="0" parTransId="{2F836132-146E-4BF2-8737-75B6955C2F03}" sibTransId="{679FD358-2EF6-4001-9DC7-962ADEA96989}"/>
    <dgm:cxn modelId="{CC3A81F0-7B96-46BE-BB1A-67C41B1DB255}" type="presOf" srcId="{75E1FBCC-F7D5-470E-827B-E06A2FB81F8D}" destId="{7B0D2C7F-2BD0-4FB5-8D7E-864920102669}" srcOrd="0" destOrd="0" presId="urn:microsoft.com/office/officeart/2008/layout/CircularPictureCallout"/>
    <dgm:cxn modelId="{BCC8DD3E-4F4D-4DA4-BADA-4C8884963038}" srcId="{38749DED-C54D-4431-8B4F-07429A328DB2}" destId="{A53524AD-E530-4B66-98CD-5639DE8348D0}" srcOrd="4" destOrd="0" parTransId="{F617A4CB-BBE6-4DC0-BC5C-2F0CA106DF56}" sibTransId="{8F26997B-87F2-47B3-8CA1-0F595091378C}"/>
    <dgm:cxn modelId="{A6D81679-1F01-41AF-AF6D-4F44FA7B5F5B}" srcId="{38749DED-C54D-4431-8B4F-07429A328DB2}" destId="{34B7C644-B01F-4165-87C7-470788C91E5C}" srcOrd="7" destOrd="0" parTransId="{E1153220-B329-4517-A0E8-CACDAAD1C940}" sibTransId="{ADCED3C1-F40A-4D69-A679-740B4951F131}"/>
    <dgm:cxn modelId="{DF3189FC-CB66-4843-AD4A-9C845DE5DECF}" srcId="{38749DED-C54D-4431-8B4F-07429A328DB2}" destId="{A5C09B86-9F96-44AE-B72B-5E3D65BDDE2A}" srcOrd="2" destOrd="0" parTransId="{75CDDA97-CDA5-45A0-8C53-04342F3219FC}" sibTransId="{508F5CFA-1356-4FD1-856E-4F7C5166260C}"/>
    <dgm:cxn modelId="{FB3F9D46-5155-44E0-B125-E26A239C07B4}" type="presOf" srcId="{A53524AD-E530-4B66-98CD-5639DE8348D0}" destId="{03209853-97D4-4F37-A738-2CD5DC9EF5A2}" srcOrd="0" destOrd="0" presId="urn:microsoft.com/office/officeart/2008/layout/CircularPictureCallout"/>
    <dgm:cxn modelId="{7BAFDC78-6D0A-49F2-94B8-7B928156C813}" type="presOf" srcId="{BFC9EC02-5954-44E9-A852-2CD574DF1CAB}" destId="{F0A19DF6-61AA-4138-9E84-9EF02D65DC16}" srcOrd="0" destOrd="0" presId="urn:microsoft.com/office/officeart/2008/layout/CircularPictureCallout"/>
    <dgm:cxn modelId="{83B4DC47-3E83-4774-8767-F433EE62ED32}" srcId="{38749DED-C54D-4431-8B4F-07429A328DB2}" destId="{D5936375-5B82-4500-A0B4-32D9FFDB5FDA}" srcOrd="8" destOrd="0" parTransId="{4B4FCFD2-4607-495C-B470-31502ED4F29B}" sibTransId="{B41154C0-3C09-4748-ACDB-8BC73677AE56}"/>
    <dgm:cxn modelId="{2103395C-19F6-4857-BE4B-C6CBF9A8EE25}" type="presOf" srcId="{679FD358-2EF6-4001-9DC7-962ADEA96989}" destId="{DC7A29AF-7251-4DF7-9A57-8E94E8EB8C79}" srcOrd="0" destOrd="0" presId="urn:microsoft.com/office/officeart/2008/layout/CircularPictureCallout"/>
    <dgm:cxn modelId="{C3E45FAE-0DBD-418D-9540-035892FFC4C2}" srcId="{38749DED-C54D-4431-8B4F-07429A328DB2}" destId="{18AE7473-9FCC-4B14-8357-86C87473E1A6}" srcOrd="0" destOrd="0" parTransId="{E6F31C02-73A2-4F4B-8A73-8358711A3756}" sibTransId="{9D102303-383A-4D33-9C84-791EC79BD978}"/>
    <dgm:cxn modelId="{9881343A-BE33-4F56-AEAE-1B2D83C83F18}" type="presOf" srcId="{CF00A132-8043-474B-B98E-5C57C12A60C1}" destId="{9BC5A153-62B8-48A6-B06A-490567774CE6}" srcOrd="0" destOrd="0" presId="urn:microsoft.com/office/officeart/2008/layout/CircularPictureCallout"/>
    <dgm:cxn modelId="{A0A43481-80D1-4294-8710-092BCC06E295}" type="presOf" srcId="{9D102303-383A-4D33-9C84-791EC79BD978}" destId="{48E0B311-AA6D-48CB-81A8-DD6438D4E594}" srcOrd="0" destOrd="0" presId="urn:microsoft.com/office/officeart/2008/layout/CircularPictureCallout"/>
    <dgm:cxn modelId="{C35B251C-8136-4DA2-A34E-7CFB9EAA879F}" type="presOf" srcId="{38749DED-C54D-4431-8B4F-07429A328DB2}" destId="{B447BAAB-3F42-40FC-AFCB-F042AF7E087E}" srcOrd="0" destOrd="0" presId="urn:microsoft.com/office/officeart/2008/layout/CircularPictureCallout"/>
    <dgm:cxn modelId="{DFA4949E-7473-4D31-B34E-D29C8C24DDC1}" type="presParOf" srcId="{B447BAAB-3F42-40FC-AFCB-F042AF7E087E}" destId="{5779C7F0-012B-4388-BE48-1FB472AD811A}" srcOrd="0" destOrd="0" presId="urn:microsoft.com/office/officeart/2008/layout/CircularPictureCallout"/>
    <dgm:cxn modelId="{9A07C1BB-326D-4ECB-8AE5-8416A40A3073}" type="presParOf" srcId="{5779C7F0-012B-4388-BE48-1FB472AD811A}" destId="{1D9A6097-EF00-461C-8CE8-6409509BBB14}" srcOrd="0" destOrd="0" presId="urn:microsoft.com/office/officeart/2008/layout/CircularPictureCallout"/>
    <dgm:cxn modelId="{8D655F71-6F25-4047-B223-B3571CFEF36C}" type="presParOf" srcId="{1D9A6097-EF00-461C-8CE8-6409509BBB14}" destId="{48E0B311-AA6D-48CB-81A8-DD6438D4E594}" srcOrd="0" destOrd="0" presId="urn:microsoft.com/office/officeart/2008/layout/CircularPictureCallout"/>
    <dgm:cxn modelId="{F06C8B4C-18F8-4E94-A5D6-89D0899BA047}" type="presParOf" srcId="{5779C7F0-012B-4388-BE48-1FB472AD811A}" destId="{E3BEE8A2-DCAA-4333-9B42-189095768CF2}" srcOrd="1" destOrd="0" presId="urn:microsoft.com/office/officeart/2008/layout/CircularPictureCallout"/>
    <dgm:cxn modelId="{ECA08A21-9338-4120-B8C1-0518A99C9AE6}" type="presParOf" srcId="{5779C7F0-012B-4388-BE48-1FB472AD811A}" destId="{7C693B49-ADD9-43FB-98D2-A73EAC754C4F}" srcOrd="2" destOrd="0" presId="urn:microsoft.com/office/officeart/2008/layout/CircularPictureCallout"/>
    <dgm:cxn modelId="{4CA36636-7BF0-4E34-9FB8-320D9AB9FCE2}" type="presParOf" srcId="{7C693B49-ADD9-43FB-98D2-A73EAC754C4F}" destId="{DC7A29AF-7251-4DF7-9A57-8E94E8EB8C79}" srcOrd="0" destOrd="0" presId="urn:microsoft.com/office/officeart/2008/layout/CircularPictureCallout"/>
    <dgm:cxn modelId="{F5A7B23F-AC2A-429D-A7B0-B72D09375D4A}" type="presParOf" srcId="{5779C7F0-012B-4388-BE48-1FB472AD811A}" destId="{AF2ECE99-54A0-4C59-9ADE-BF8AC1643B9D}" srcOrd="3" destOrd="0" presId="urn:microsoft.com/office/officeart/2008/layout/CircularPictureCallout"/>
    <dgm:cxn modelId="{A5818AFD-7C36-4C6D-B52B-1642D4F7CAF0}" type="presParOf" srcId="{5779C7F0-012B-4388-BE48-1FB472AD811A}" destId="{1967250D-E694-4839-8E97-3D3CD5273AE2}" srcOrd="4" destOrd="0" presId="urn:microsoft.com/office/officeart/2008/layout/CircularPictureCallout"/>
    <dgm:cxn modelId="{0ED29E07-DD4D-4D86-B1F0-4449D588538C}" type="presParOf" srcId="{1967250D-E694-4839-8E97-3D3CD5273AE2}" destId="{F0A19DF6-61AA-4138-9E84-9EF02D65DC16}" srcOrd="0" destOrd="0" presId="urn:microsoft.com/office/officeart/2008/layout/CircularPictureCallout"/>
    <dgm:cxn modelId="{FA3EF5AC-DEC4-4C10-BFA8-9330D92F2EA5}" type="presParOf" srcId="{5779C7F0-012B-4388-BE48-1FB472AD811A}" destId="{CD365301-AE29-4E64-899E-D0DA2A8D8F43}" srcOrd="5" destOrd="0" presId="urn:microsoft.com/office/officeart/2008/layout/CircularPictureCallout"/>
    <dgm:cxn modelId="{CBA7445A-9FBD-4735-838A-E3CB5C8BADE5}" type="presParOf" srcId="{CD365301-AE29-4E64-899E-D0DA2A8D8F43}" destId="{7F9325A2-7076-4D65-A373-266328E725A4}" srcOrd="0" destOrd="0" presId="urn:microsoft.com/office/officeart/2008/layout/CircularPictureCallout"/>
    <dgm:cxn modelId="{8836CB8D-90E6-4916-AC6E-9F439FDB8F10}" type="presParOf" srcId="{5779C7F0-012B-4388-BE48-1FB472AD811A}" destId="{D8F247F0-60CC-4A57-9EAE-0AA9DF559EDF}" srcOrd="6" destOrd="0" presId="urn:microsoft.com/office/officeart/2008/layout/CircularPictureCallout"/>
    <dgm:cxn modelId="{174E5C72-2D65-4AFA-A72E-F5274449F1CA}" type="presParOf" srcId="{5779C7F0-012B-4388-BE48-1FB472AD811A}" destId="{B77C6A10-95CD-4249-8AFC-25BD28765FF4}" srcOrd="7" destOrd="0" presId="urn:microsoft.com/office/officeart/2008/layout/CircularPictureCallout"/>
    <dgm:cxn modelId="{93F13640-D695-404E-AFC0-5FF9EAA0A381}" type="presParOf" srcId="{B77C6A10-95CD-4249-8AFC-25BD28765FF4}" destId="{0AAC3425-91D3-4C60-AADA-4BEA59AA0376}" srcOrd="0" destOrd="0" presId="urn:microsoft.com/office/officeart/2008/layout/CircularPictureCallout"/>
    <dgm:cxn modelId="{3C7AD249-F06A-45BF-BDC4-978CF94F247A}" type="presParOf" srcId="{5779C7F0-012B-4388-BE48-1FB472AD811A}" destId="{82D5BD63-9BC3-4EE4-B3A1-224A6E70676F}" srcOrd="8" destOrd="0" presId="urn:microsoft.com/office/officeart/2008/layout/CircularPictureCallout"/>
    <dgm:cxn modelId="{9CF30C52-B52E-4A16-9B4F-9E71CDF21FE5}" type="presParOf" srcId="{82D5BD63-9BC3-4EE4-B3A1-224A6E70676F}" destId="{BFE58317-63B9-4594-B9BD-4E870240C18D}" srcOrd="0" destOrd="0" presId="urn:microsoft.com/office/officeart/2008/layout/CircularPictureCallout"/>
    <dgm:cxn modelId="{4669CE1B-3B4F-458C-8883-047F8CD15373}" type="presParOf" srcId="{5779C7F0-012B-4388-BE48-1FB472AD811A}" destId="{7B192C2C-CEF5-412F-AE66-D5FE18C67E46}" srcOrd="9" destOrd="0" presId="urn:microsoft.com/office/officeart/2008/layout/CircularPictureCallout"/>
    <dgm:cxn modelId="{132955A0-82EE-4AA7-B7D9-29259E1CC4BA}" type="presParOf" srcId="{5779C7F0-012B-4388-BE48-1FB472AD811A}" destId="{1A0A22CC-48DD-4CAA-AB0F-BA337C3FF958}" srcOrd="10" destOrd="0" presId="urn:microsoft.com/office/officeart/2008/layout/CircularPictureCallout"/>
    <dgm:cxn modelId="{99166393-65E2-46C8-8362-15F49391C0A8}" type="presParOf" srcId="{1A0A22CC-48DD-4CAA-AB0F-BA337C3FF958}" destId="{9BC5A153-62B8-48A6-B06A-490567774CE6}" srcOrd="0" destOrd="0" presId="urn:microsoft.com/office/officeart/2008/layout/CircularPictureCallout"/>
    <dgm:cxn modelId="{6E4F87E6-166D-4287-BF52-1AB2205B9014}" type="presParOf" srcId="{5779C7F0-012B-4388-BE48-1FB472AD811A}" destId="{01373F33-7584-4268-A164-360CE54832E4}" srcOrd="11" destOrd="0" presId="urn:microsoft.com/office/officeart/2008/layout/CircularPictureCallout"/>
    <dgm:cxn modelId="{80B71EB9-9C5C-4428-B71E-355D0134CD51}" type="presParOf" srcId="{01373F33-7584-4268-A164-360CE54832E4}" destId="{92E14607-517E-4684-A78E-AD69BB212428}" srcOrd="0" destOrd="0" presId="urn:microsoft.com/office/officeart/2008/layout/CircularPictureCallout"/>
    <dgm:cxn modelId="{A696FE02-54E8-4748-9913-53FFCC3D3C3D}" type="presParOf" srcId="{5779C7F0-012B-4388-BE48-1FB472AD811A}" destId="{2547B7AA-86A9-451D-9A9D-8A293C821D45}" srcOrd="12" destOrd="0" presId="urn:microsoft.com/office/officeart/2008/layout/CircularPictureCallout"/>
    <dgm:cxn modelId="{36D4986C-9E7E-4979-8BFB-9580C45A0539}" type="presParOf" srcId="{5779C7F0-012B-4388-BE48-1FB472AD811A}" destId="{7684FD3D-A8D5-43DD-92B3-418F98AF0148}" srcOrd="13" destOrd="0" presId="urn:microsoft.com/office/officeart/2008/layout/CircularPictureCallout"/>
    <dgm:cxn modelId="{1F77A4BF-B546-489F-9DE2-01830665667D}" type="presParOf" srcId="{7684FD3D-A8D5-43DD-92B3-418F98AF0148}" destId="{03209853-97D4-4F37-A738-2CD5DC9EF5A2}" srcOrd="0" destOrd="0" presId="urn:microsoft.com/office/officeart/2008/layout/CircularPictureCallout"/>
    <dgm:cxn modelId="{EFBB62A2-C199-41FF-AAA4-E671C6862229}" type="presParOf" srcId="{5779C7F0-012B-4388-BE48-1FB472AD811A}" destId="{FE847907-F437-4B4D-BD58-85A22AE057E1}" srcOrd="14" destOrd="0" presId="urn:microsoft.com/office/officeart/2008/layout/CircularPictureCallout"/>
    <dgm:cxn modelId="{8E18DF24-60C1-402C-AA22-B2F30790A897}" type="presParOf" srcId="{FE847907-F437-4B4D-BD58-85A22AE057E1}" destId="{1811AE86-EDFA-4FF7-96B5-0177B456FD4C}" srcOrd="0" destOrd="0" presId="urn:microsoft.com/office/officeart/2008/layout/CircularPictureCallout"/>
    <dgm:cxn modelId="{2AB7BFEC-9348-45B8-8D9B-64657C6B1681}" type="presParOf" srcId="{5779C7F0-012B-4388-BE48-1FB472AD811A}" destId="{C5D1C355-E34A-4923-A065-356C187A9507}" srcOrd="15" destOrd="0" presId="urn:microsoft.com/office/officeart/2008/layout/CircularPictureCallout"/>
    <dgm:cxn modelId="{4E8690A8-26DC-4634-8FA7-C14D774DEC27}" type="presParOf" srcId="{5779C7F0-012B-4388-BE48-1FB472AD811A}" destId="{7E0EA35E-1191-4267-AF52-0AC413129F36}" srcOrd="16" destOrd="0" presId="urn:microsoft.com/office/officeart/2008/layout/CircularPictureCallout"/>
    <dgm:cxn modelId="{87563F1D-A4FE-4AA3-868D-2AF13340CD79}" type="presParOf" srcId="{7E0EA35E-1191-4267-AF52-0AC413129F36}" destId="{7B0D2C7F-2BD0-4FB5-8D7E-864920102669}" srcOrd="0" destOrd="0" presId="urn:microsoft.com/office/officeart/2008/layout/CircularPictureCallout"/>
    <dgm:cxn modelId="{DCA37D43-A9E8-40D5-9B80-6BFAEA2270E6}" type="presParOf" srcId="{5779C7F0-012B-4388-BE48-1FB472AD811A}" destId="{57A3BEFA-D06C-4EEE-8276-790DDC1A9BE1}" srcOrd="17" destOrd="0" presId="urn:microsoft.com/office/officeart/2008/layout/CircularPictureCallout"/>
    <dgm:cxn modelId="{70B08CD0-E4DE-447C-AB63-1FC478974DDC}" type="presParOf" srcId="{57A3BEFA-D06C-4EEE-8276-790DDC1A9BE1}" destId="{44D41CD9-CA8D-4DD9-B4BF-5EBE6758DA61}" srcOrd="0" destOrd="0" presId="urn:microsoft.com/office/officeart/2008/layout/CircularPictureCallout"/>
    <dgm:cxn modelId="{561073CE-88F3-4D9C-9E22-9DCA172983BE}" type="presParOf" srcId="{5779C7F0-012B-4388-BE48-1FB472AD811A}" destId="{6BA2E7A3-5F26-4F8C-A28C-4904D73280F0}" srcOrd="18" destOrd="0" presId="urn:microsoft.com/office/officeart/2008/layout/CircularPictureCallout"/>
    <dgm:cxn modelId="{944F800B-6C41-44FF-B11C-1A315EBBBA6A}" type="presParOf" srcId="{5779C7F0-012B-4388-BE48-1FB472AD811A}" destId="{2BA551FF-B3FE-48A0-8523-4B92BB7A0618}" srcOrd="19" destOrd="0" presId="urn:microsoft.com/office/officeart/2008/layout/CircularPictureCallout"/>
    <dgm:cxn modelId="{87AAD67A-A6DC-4DFA-84C5-5FA2BA0E4211}" type="presParOf" srcId="{2BA551FF-B3FE-48A0-8523-4B92BB7A0618}" destId="{E737D74B-5907-426D-8ABF-5FD6FB4A326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49DED-C54D-4431-8B4F-07429A328DB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18AE7473-9FCC-4B14-8357-86C87473E1A6}">
      <dgm:prSet phldrT="[Text]"/>
      <dgm:spPr/>
      <dgm:t>
        <a:bodyPr/>
        <a:lstStyle/>
        <a:p>
          <a:r>
            <a:rPr lang="en-US" dirty="0"/>
            <a:t>E-Waste</a:t>
          </a:r>
        </a:p>
      </dgm:t>
    </dgm:pt>
    <dgm:pt modelId="{E6F31C02-73A2-4F4B-8A73-8358711A3756}" type="parTrans" cxnId="{C3E45FAE-0DBD-418D-9540-035892FFC4C2}">
      <dgm:prSet/>
      <dgm:spPr/>
      <dgm:t>
        <a:bodyPr/>
        <a:lstStyle/>
        <a:p>
          <a:endParaRPr lang="en-US"/>
        </a:p>
      </dgm:t>
    </dgm:pt>
    <dgm:pt modelId="{9D102303-383A-4D33-9C84-791EC79BD978}" type="sibTrans" cxnId="{C3E45FAE-0DBD-418D-9540-035892FFC4C2}">
      <dgm:prSet/>
      <dgm:spPr/>
      <dgm:t>
        <a:bodyPr/>
        <a:lstStyle/>
        <a:p>
          <a:endParaRPr lang="en-US"/>
        </a:p>
      </dgm:t>
    </dgm:pt>
    <dgm:pt modelId="{BFC9EC02-5954-44E9-A852-2CD574DF1CAB}">
      <dgm:prSet phldrT="[Text]"/>
      <dgm:spPr/>
      <dgm:t>
        <a:bodyPr/>
        <a:lstStyle/>
        <a:p>
          <a:r>
            <a:rPr lang="en-US" dirty="0"/>
            <a:t>Team Spirit</a:t>
          </a:r>
        </a:p>
      </dgm:t>
    </dgm:pt>
    <dgm:pt modelId="{2F836132-146E-4BF2-8737-75B6955C2F03}" type="parTrans" cxnId="{31A92850-B348-4103-A983-45B3EB40BF89}">
      <dgm:prSet/>
      <dgm:spPr/>
      <dgm:t>
        <a:bodyPr/>
        <a:lstStyle/>
        <a:p>
          <a:endParaRPr lang="en-US"/>
        </a:p>
      </dgm:t>
    </dgm:pt>
    <dgm:pt modelId="{679FD358-2EF6-4001-9DC7-962ADEA96989}" type="sibTrans" cxnId="{31A92850-B348-4103-A983-45B3EB40BF89}">
      <dgm:prSet/>
      <dgm:spPr/>
      <dgm:t>
        <a:bodyPr/>
        <a:lstStyle/>
        <a:p>
          <a:endParaRPr lang="en-US"/>
        </a:p>
      </dgm:t>
    </dgm:pt>
    <dgm:pt modelId="{A5C09B86-9F96-44AE-B72B-5E3D65BDDE2A}">
      <dgm:prSet phldrT="[Text]"/>
      <dgm:spPr/>
      <dgm:t>
        <a:bodyPr/>
        <a:lstStyle/>
        <a:p>
          <a:r>
            <a:rPr lang="en-US" dirty="0"/>
            <a:t>Paper</a:t>
          </a:r>
        </a:p>
      </dgm:t>
    </dgm:pt>
    <dgm:pt modelId="{75CDDA97-CDA5-45A0-8C53-04342F3219FC}" type="parTrans" cxnId="{DF3189FC-CB66-4843-AD4A-9C845DE5DECF}">
      <dgm:prSet/>
      <dgm:spPr/>
      <dgm:t>
        <a:bodyPr/>
        <a:lstStyle/>
        <a:p>
          <a:endParaRPr lang="en-US"/>
        </a:p>
      </dgm:t>
    </dgm:pt>
    <dgm:pt modelId="{508F5CFA-1356-4FD1-856E-4F7C5166260C}" type="sibTrans" cxnId="{DF3189FC-CB66-4843-AD4A-9C845DE5DECF}">
      <dgm:prSet/>
      <dgm:spPr/>
      <dgm:t>
        <a:bodyPr/>
        <a:lstStyle/>
        <a:p>
          <a:endParaRPr lang="en-US"/>
        </a:p>
      </dgm:t>
    </dgm:pt>
    <dgm:pt modelId="{A53524AD-E530-4B66-98CD-5639DE8348D0}">
      <dgm:prSet phldrT="[Text]"/>
      <dgm:spPr/>
      <dgm:t>
        <a:bodyPr/>
        <a:lstStyle/>
        <a:p>
          <a:r>
            <a:rPr lang="en-US" dirty="0"/>
            <a:t>Fun</a:t>
          </a:r>
        </a:p>
      </dgm:t>
    </dgm:pt>
    <dgm:pt modelId="{F617A4CB-BBE6-4DC0-BC5C-2F0CA106DF56}" type="parTrans" cxnId="{BCC8DD3E-4F4D-4DA4-BADA-4C8884963038}">
      <dgm:prSet/>
      <dgm:spPr/>
      <dgm:t>
        <a:bodyPr/>
        <a:lstStyle/>
        <a:p>
          <a:endParaRPr lang="en-US"/>
        </a:p>
      </dgm:t>
    </dgm:pt>
    <dgm:pt modelId="{8F26997B-87F2-47B3-8CA1-0F595091378C}" type="sibTrans" cxnId="{BCC8DD3E-4F4D-4DA4-BADA-4C8884963038}">
      <dgm:prSet/>
      <dgm:spPr/>
      <dgm:t>
        <a:bodyPr/>
        <a:lstStyle/>
        <a:p>
          <a:endParaRPr lang="en-US"/>
        </a:p>
      </dgm:t>
    </dgm:pt>
    <dgm:pt modelId="{75E1FBCC-F7D5-470E-827B-E06A2FB81F8D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4825F5D2-C2A3-4658-9A54-60A54C322BC1}" type="parTrans" cxnId="{1459DA14-B94D-49B3-99FB-A9662DFB70D7}">
      <dgm:prSet/>
      <dgm:spPr/>
      <dgm:t>
        <a:bodyPr/>
        <a:lstStyle/>
        <a:p>
          <a:endParaRPr lang="en-US"/>
        </a:p>
      </dgm:t>
    </dgm:pt>
    <dgm:pt modelId="{4A872091-8F80-4062-A3A9-3844369C8928}" type="sibTrans" cxnId="{1459DA14-B94D-49B3-99FB-A9662DFB70D7}">
      <dgm:prSet/>
      <dgm:spPr/>
      <dgm:t>
        <a:bodyPr/>
        <a:lstStyle/>
        <a:p>
          <a:endParaRPr lang="en-US"/>
        </a:p>
      </dgm:t>
    </dgm:pt>
    <dgm:pt modelId="{EC218D37-353C-4DEA-9DF6-1E768406E4E5}">
      <dgm:prSet phldrT="[Text]"/>
      <dgm:spPr/>
      <dgm:t>
        <a:bodyPr/>
        <a:lstStyle/>
        <a:p>
          <a:r>
            <a:rPr lang="en-US" dirty="0"/>
            <a:t>EMS </a:t>
          </a:r>
        </a:p>
        <a:p>
          <a:r>
            <a:rPr lang="en-US" dirty="0"/>
            <a:t>ISO Certification</a:t>
          </a:r>
        </a:p>
      </dgm:t>
    </dgm:pt>
    <dgm:pt modelId="{0D57C5C8-62AB-4C5D-BD94-4EB2C54E98DD}" type="parTrans" cxnId="{A17C0534-26AD-44F9-BE8C-C41C0DB549F9}">
      <dgm:prSet/>
      <dgm:spPr/>
      <dgm:t>
        <a:bodyPr/>
        <a:lstStyle/>
        <a:p>
          <a:endParaRPr lang="en-US"/>
        </a:p>
      </dgm:t>
    </dgm:pt>
    <dgm:pt modelId="{C02C7A71-8D93-4EBE-A802-51FAB803D8E8}" type="sibTrans" cxnId="{A17C0534-26AD-44F9-BE8C-C41C0DB549F9}">
      <dgm:prSet/>
      <dgm:spPr/>
      <dgm:t>
        <a:bodyPr/>
        <a:lstStyle/>
        <a:p>
          <a:endParaRPr lang="en-US"/>
        </a:p>
      </dgm:t>
    </dgm:pt>
    <dgm:pt modelId="{34B7C644-B01F-4165-87C7-470788C91E5C}">
      <dgm:prSet phldrT="[Text]"/>
      <dgm:spPr/>
      <dgm:t>
        <a:bodyPr/>
        <a:lstStyle/>
        <a:p>
          <a:r>
            <a:rPr lang="en-US" dirty="0"/>
            <a:t>Rally</a:t>
          </a:r>
        </a:p>
      </dgm:t>
    </dgm:pt>
    <dgm:pt modelId="{E1153220-B329-4517-A0E8-CACDAAD1C940}" type="parTrans" cxnId="{A6D81679-1F01-41AF-AF6D-4F44FA7B5F5B}">
      <dgm:prSet/>
      <dgm:spPr/>
      <dgm:t>
        <a:bodyPr/>
        <a:lstStyle/>
        <a:p>
          <a:endParaRPr lang="en-US"/>
        </a:p>
      </dgm:t>
    </dgm:pt>
    <dgm:pt modelId="{ADCED3C1-F40A-4D69-A679-740B4951F131}" type="sibTrans" cxnId="{A6D81679-1F01-41AF-AF6D-4F44FA7B5F5B}">
      <dgm:prSet/>
      <dgm:spPr/>
      <dgm:t>
        <a:bodyPr/>
        <a:lstStyle/>
        <a:p>
          <a:endParaRPr lang="en-US"/>
        </a:p>
      </dgm:t>
    </dgm:pt>
    <dgm:pt modelId="{D5936375-5B82-4500-A0B4-32D9FFDB5FDA}">
      <dgm:prSet phldrT="[Text]"/>
      <dgm:spPr/>
      <dgm:t>
        <a:bodyPr/>
        <a:lstStyle/>
        <a:p>
          <a:r>
            <a:rPr lang="en-US" dirty="0"/>
            <a:t>Individual/Team Awards</a:t>
          </a:r>
        </a:p>
      </dgm:t>
    </dgm:pt>
    <dgm:pt modelId="{4B4FCFD2-4607-495C-B470-31502ED4F29B}" type="parTrans" cxnId="{83B4DC47-3E83-4774-8767-F433EE62ED32}">
      <dgm:prSet/>
      <dgm:spPr/>
      <dgm:t>
        <a:bodyPr/>
        <a:lstStyle/>
        <a:p>
          <a:endParaRPr lang="en-US"/>
        </a:p>
      </dgm:t>
    </dgm:pt>
    <dgm:pt modelId="{B41154C0-3C09-4748-ACDB-8BC73677AE56}" type="sibTrans" cxnId="{83B4DC47-3E83-4774-8767-F433EE62ED32}">
      <dgm:prSet/>
      <dgm:spPr/>
      <dgm:t>
        <a:bodyPr/>
        <a:lstStyle/>
        <a:p>
          <a:endParaRPr lang="en-US"/>
        </a:p>
      </dgm:t>
    </dgm:pt>
    <dgm:pt modelId="{9D155DA8-255A-4BA1-8A97-8DAFD3691F9D}" type="pres">
      <dgm:prSet presAssocID="{38749DED-C54D-4431-8B4F-07429A328DB2}" presName="Name0" presStyleCnt="0">
        <dgm:presLayoutVars>
          <dgm:dir/>
          <dgm:resizeHandles val="exact"/>
        </dgm:presLayoutVars>
      </dgm:prSet>
      <dgm:spPr/>
    </dgm:pt>
    <dgm:pt modelId="{FC61D470-8CAC-49EB-B054-915D3E5D6778}" type="pres">
      <dgm:prSet presAssocID="{18AE7473-9FCC-4B14-8357-86C87473E1A6}" presName="composite" presStyleCnt="0"/>
      <dgm:spPr/>
    </dgm:pt>
    <dgm:pt modelId="{1AEDC66C-8F24-41AA-A670-0FF74BA72246}" type="pres">
      <dgm:prSet presAssocID="{18AE7473-9FCC-4B14-8357-86C87473E1A6}" presName="rect1" presStyleLbl="b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769D1E4-750F-433F-B7BB-8ACB710DCF2B}" type="pres">
      <dgm:prSet presAssocID="{18AE7473-9FCC-4B14-8357-86C87473E1A6}" presName="wedgeRectCallout1" presStyleLbl="node1" presStyleIdx="0" presStyleCnt="8">
        <dgm:presLayoutVars>
          <dgm:bulletEnabled val="1"/>
        </dgm:presLayoutVars>
      </dgm:prSet>
      <dgm:spPr/>
    </dgm:pt>
    <dgm:pt modelId="{20ADDE5D-DED6-4C78-83D1-EF8BA0E975C1}" type="pres">
      <dgm:prSet presAssocID="{9D102303-383A-4D33-9C84-791EC79BD978}" presName="sibTrans" presStyleCnt="0"/>
      <dgm:spPr/>
    </dgm:pt>
    <dgm:pt modelId="{756D2EFC-C1F6-4BAF-9960-B82E2C27444B}" type="pres">
      <dgm:prSet presAssocID="{BFC9EC02-5954-44E9-A852-2CD574DF1CAB}" presName="composite" presStyleCnt="0"/>
      <dgm:spPr/>
    </dgm:pt>
    <dgm:pt modelId="{84B14090-E96C-4BDA-874C-8766EBF34F8D}" type="pres">
      <dgm:prSet presAssocID="{BFC9EC02-5954-44E9-A852-2CD574DF1CAB}" presName="rect1" presStyleLbl="bgImgPlace1" presStyleIdx="1" presStyleCnt="8" custAng="10800000" custScaleX="97544" custScaleY="878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83C2574-98A2-4922-A9C5-3FD25199A36D}" type="pres">
      <dgm:prSet presAssocID="{BFC9EC02-5954-44E9-A852-2CD574DF1CAB}" presName="wedgeRectCallout1" presStyleLbl="node1" presStyleIdx="1" presStyleCnt="8">
        <dgm:presLayoutVars>
          <dgm:bulletEnabled val="1"/>
        </dgm:presLayoutVars>
      </dgm:prSet>
      <dgm:spPr/>
    </dgm:pt>
    <dgm:pt modelId="{8E84CABF-CAD8-4FC4-8766-7A6F5D1C2CF1}" type="pres">
      <dgm:prSet presAssocID="{679FD358-2EF6-4001-9DC7-962ADEA96989}" presName="sibTrans" presStyleCnt="0"/>
      <dgm:spPr/>
    </dgm:pt>
    <dgm:pt modelId="{AC2B5AF3-5A15-4C83-83BA-4B28FA506358}" type="pres">
      <dgm:prSet presAssocID="{A5C09B86-9F96-44AE-B72B-5E3D65BDDE2A}" presName="composite" presStyleCnt="0"/>
      <dgm:spPr/>
    </dgm:pt>
    <dgm:pt modelId="{4D9FDB0C-C4E7-49F3-A241-26D37AF6682C}" type="pres">
      <dgm:prSet presAssocID="{A5C09B86-9F96-44AE-B72B-5E3D65BDDE2A}" presName="rect1" presStyleLbl="b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21C2C2B0-44E7-482D-ABBB-152E5F9B8223}" type="pres">
      <dgm:prSet presAssocID="{A5C09B86-9F96-44AE-B72B-5E3D65BDDE2A}" presName="wedgeRectCallout1" presStyleLbl="node1" presStyleIdx="2" presStyleCnt="8">
        <dgm:presLayoutVars>
          <dgm:bulletEnabled val="1"/>
        </dgm:presLayoutVars>
      </dgm:prSet>
      <dgm:spPr/>
    </dgm:pt>
    <dgm:pt modelId="{3C88BABB-1DAB-4A62-B18C-282AA7F6294E}" type="pres">
      <dgm:prSet presAssocID="{508F5CFA-1356-4FD1-856E-4F7C5166260C}" presName="sibTrans" presStyleCnt="0"/>
      <dgm:spPr/>
    </dgm:pt>
    <dgm:pt modelId="{85D4224D-C90E-4B24-96AA-092658C018BB}" type="pres">
      <dgm:prSet presAssocID="{A53524AD-E530-4B66-98CD-5639DE8348D0}" presName="composite" presStyleCnt="0"/>
      <dgm:spPr/>
    </dgm:pt>
    <dgm:pt modelId="{58BBAAC7-F266-4945-9792-7FAD22B3B0B9}" type="pres">
      <dgm:prSet presAssocID="{A53524AD-E530-4B66-98CD-5639DE8348D0}" presName="rect1" presStyleLbl="b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0789C5C-01C4-44DD-B0AE-3E26A8876BD9}" type="pres">
      <dgm:prSet presAssocID="{A53524AD-E530-4B66-98CD-5639DE8348D0}" presName="wedgeRectCallout1" presStyleLbl="node1" presStyleIdx="3" presStyleCnt="8">
        <dgm:presLayoutVars>
          <dgm:bulletEnabled val="1"/>
        </dgm:presLayoutVars>
      </dgm:prSet>
      <dgm:spPr/>
    </dgm:pt>
    <dgm:pt modelId="{1BA39318-2958-4D76-9366-3020E409D556}" type="pres">
      <dgm:prSet presAssocID="{8F26997B-87F2-47B3-8CA1-0F595091378C}" presName="sibTrans" presStyleCnt="0"/>
      <dgm:spPr/>
    </dgm:pt>
    <dgm:pt modelId="{87F18EB6-ED23-430B-87C8-5B1DFD319B5D}" type="pres">
      <dgm:prSet presAssocID="{75E1FBCC-F7D5-470E-827B-E06A2FB81F8D}" presName="composite" presStyleCnt="0"/>
      <dgm:spPr/>
    </dgm:pt>
    <dgm:pt modelId="{7576FAE5-3CA5-497B-BA4E-C6305B5EC777}" type="pres">
      <dgm:prSet presAssocID="{75E1FBCC-F7D5-470E-827B-E06A2FB81F8D}" presName="rect1" presStyleLbl="bgImgPlace1" presStyleIdx="4" presStyleCnt="8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EFDEDFF-DB05-4745-B038-C22F54781B73}" type="pres">
      <dgm:prSet presAssocID="{75E1FBCC-F7D5-470E-827B-E06A2FB81F8D}" presName="wedgeRectCallout1" presStyleLbl="node1" presStyleIdx="4" presStyleCnt="8">
        <dgm:presLayoutVars>
          <dgm:bulletEnabled val="1"/>
        </dgm:presLayoutVars>
      </dgm:prSet>
      <dgm:spPr/>
    </dgm:pt>
    <dgm:pt modelId="{345E3818-9A88-4FF0-BC6A-023DA819FB32}" type="pres">
      <dgm:prSet presAssocID="{4A872091-8F80-4062-A3A9-3844369C8928}" presName="sibTrans" presStyleCnt="0"/>
      <dgm:spPr/>
    </dgm:pt>
    <dgm:pt modelId="{5817559E-073D-4A61-AE66-7C37C1B99D1A}" type="pres">
      <dgm:prSet presAssocID="{EC218D37-353C-4DEA-9DF6-1E768406E4E5}" presName="composite" presStyleCnt="0"/>
      <dgm:spPr/>
    </dgm:pt>
    <dgm:pt modelId="{F56FC515-170B-463E-A59B-F829B2DBBC48}" type="pres">
      <dgm:prSet presAssocID="{EC218D37-353C-4DEA-9DF6-1E768406E4E5}" presName="rect1" presStyleLbl="b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3B9A392-FD03-4D3C-A10B-904FDD0FDC9D}" type="pres">
      <dgm:prSet presAssocID="{EC218D37-353C-4DEA-9DF6-1E768406E4E5}" presName="wedgeRectCallout1" presStyleLbl="node1" presStyleIdx="5" presStyleCnt="8">
        <dgm:presLayoutVars>
          <dgm:bulletEnabled val="1"/>
        </dgm:presLayoutVars>
      </dgm:prSet>
      <dgm:spPr/>
    </dgm:pt>
    <dgm:pt modelId="{2E5D91AF-1E06-4732-8E2B-A74A271264F8}" type="pres">
      <dgm:prSet presAssocID="{C02C7A71-8D93-4EBE-A802-51FAB803D8E8}" presName="sibTrans" presStyleCnt="0"/>
      <dgm:spPr/>
    </dgm:pt>
    <dgm:pt modelId="{AD9CFC70-BC0D-4F3D-A2A0-C06B1AEA59A3}" type="pres">
      <dgm:prSet presAssocID="{34B7C644-B01F-4165-87C7-470788C91E5C}" presName="composite" presStyleCnt="0"/>
      <dgm:spPr/>
    </dgm:pt>
    <dgm:pt modelId="{87921336-2A22-41E5-8DE6-280452F378F8}" type="pres">
      <dgm:prSet presAssocID="{34B7C644-B01F-4165-87C7-470788C91E5C}" presName="rect1" presStyleLbl="bgImgPlace1" presStyleIdx="6" presStyleCnt="8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18F2CBE-2CAF-44B1-8C93-A93CC91E9C65}" type="pres">
      <dgm:prSet presAssocID="{34B7C644-B01F-4165-87C7-470788C91E5C}" presName="wedgeRectCallout1" presStyleLbl="node1" presStyleIdx="6" presStyleCnt="8">
        <dgm:presLayoutVars>
          <dgm:bulletEnabled val="1"/>
        </dgm:presLayoutVars>
      </dgm:prSet>
      <dgm:spPr/>
    </dgm:pt>
    <dgm:pt modelId="{CA3453A3-1EBF-4392-98C2-15066A75972C}" type="pres">
      <dgm:prSet presAssocID="{ADCED3C1-F40A-4D69-A679-740B4951F131}" presName="sibTrans" presStyleCnt="0"/>
      <dgm:spPr/>
    </dgm:pt>
    <dgm:pt modelId="{7FA33ED2-0004-428D-9602-8FA8F8A3051F}" type="pres">
      <dgm:prSet presAssocID="{D5936375-5B82-4500-A0B4-32D9FFDB5FDA}" presName="composite" presStyleCnt="0"/>
      <dgm:spPr/>
    </dgm:pt>
    <dgm:pt modelId="{D317A065-B59D-48FD-8AD8-2EA451BC7D6D}" type="pres">
      <dgm:prSet presAssocID="{D5936375-5B82-4500-A0B4-32D9FFDB5FDA}" presName="rect1" presStyleLbl="bgImgPlace1" presStyleIdx="7" presStyleCnt="8"/>
      <dgm:spPr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E6264C7-7159-48CE-977F-4143A4ABC648}" type="pres">
      <dgm:prSet presAssocID="{D5936375-5B82-4500-A0B4-32D9FFDB5FDA}" presName="wedgeRectCallout1" presStyleLbl="node1" presStyleIdx="7" presStyleCnt="8">
        <dgm:presLayoutVars>
          <dgm:bulletEnabled val="1"/>
        </dgm:presLayoutVars>
      </dgm:prSet>
      <dgm:spPr/>
    </dgm:pt>
  </dgm:ptLst>
  <dgm:cxnLst>
    <dgm:cxn modelId="{20AF6996-BF5C-4A7C-AC33-A4E0544E3625}" type="presOf" srcId="{38749DED-C54D-4431-8B4F-07429A328DB2}" destId="{9D155DA8-255A-4BA1-8A97-8DAFD3691F9D}" srcOrd="0" destOrd="0" presId="urn:microsoft.com/office/officeart/2008/layout/BendingPictureCaptionList"/>
    <dgm:cxn modelId="{E9C89511-1D75-4822-A491-CFE34A2188E7}" type="presOf" srcId="{75E1FBCC-F7D5-470E-827B-E06A2FB81F8D}" destId="{5EFDEDFF-DB05-4745-B038-C22F54781B73}" srcOrd="0" destOrd="0" presId="urn:microsoft.com/office/officeart/2008/layout/BendingPictureCaptionList"/>
    <dgm:cxn modelId="{1459DA14-B94D-49B3-99FB-A9662DFB70D7}" srcId="{38749DED-C54D-4431-8B4F-07429A328DB2}" destId="{75E1FBCC-F7D5-470E-827B-E06A2FB81F8D}" srcOrd="4" destOrd="0" parTransId="{4825F5D2-C2A3-4658-9A54-60A54C322BC1}" sibTransId="{4A872091-8F80-4062-A3A9-3844369C8928}"/>
    <dgm:cxn modelId="{1CBB2039-E7AB-4CE3-94FF-5EC30803C6CF}" type="presOf" srcId="{D5936375-5B82-4500-A0B4-32D9FFDB5FDA}" destId="{EE6264C7-7159-48CE-977F-4143A4ABC648}" srcOrd="0" destOrd="0" presId="urn:microsoft.com/office/officeart/2008/layout/BendingPictureCaptionList"/>
    <dgm:cxn modelId="{83B4DC47-3E83-4774-8767-F433EE62ED32}" srcId="{38749DED-C54D-4431-8B4F-07429A328DB2}" destId="{D5936375-5B82-4500-A0B4-32D9FFDB5FDA}" srcOrd="7" destOrd="0" parTransId="{4B4FCFD2-4607-495C-B470-31502ED4F29B}" sibTransId="{B41154C0-3C09-4748-ACDB-8BC73677AE56}"/>
    <dgm:cxn modelId="{98F5597D-E758-4A59-A3D4-AF8B2C879E70}" type="presOf" srcId="{BFC9EC02-5954-44E9-A852-2CD574DF1CAB}" destId="{B83C2574-98A2-4922-A9C5-3FD25199A36D}" srcOrd="0" destOrd="0" presId="urn:microsoft.com/office/officeart/2008/layout/BendingPictureCaptionList"/>
    <dgm:cxn modelId="{3E9BAF27-536F-4E93-B913-CEBB34C9D7F2}" type="presOf" srcId="{A53524AD-E530-4B66-98CD-5639DE8348D0}" destId="{F0789C5C-01C4-44DD-B0AE-3E26A8876BD9}" srcOrd="0" destOrd="0" presId="urn:microsoft.com/office/officeart/2008/layout/BendingPictureCaptionList"/>
    <dgm:cxn modelId="{CB7C9AED-B99E-4DB5-B459-12A89E2F0BC4}" type="presOf" srcId="{EC218D37-353C-4DEA-9DF6-1E768406E4E5}" destId="{A3B9A392-FD03-4D3C-A10B-904FDD0FDC9D}" srcOrd="0" destOrd="0" presId="urn:microsoft.com/office/officeart/2008/layout/BendingPictureCaptionList"/>
    <dgm:cxn modelId="{35771C9E-2AB6-48F3-A0ED-60985280D37D}" type="presOf" srcId="{18AE7473-9FCC-4B14-8357-86C87473E1A6}" destId="{B769D1E4-750F-433F-B7BB-8ACB710DCF2B}" srcOrd="0" destOrd="0" presId="urn:microsoft.com/office/officeart/2008/layout/BendingPictureCaptionList"/>
    <dgm:cxn modelId="{DF3189FC-CB66-4843-AD4A-9C845DE5DECF}" srcId="{38749DED-C54D-4431-8B4F-07429A328DB2}" destId="{A5C09B86-9F96-44AE-B72B-5E3D65BDDE2A}" srcOrd="2" destOrd="0" parTransId="{75CDDA97-CDA5-45A0-8C53-04342F3219FC}" sibTransId="{508F5CFA-1356-4FD1-856E-4F7C5166260C}"/>
    <dgm:cxn modelId="{D89C8CBB-F360-4F2E-B14F-AA90A1E9AD5C}" type="presOf" srcId="{34B7C644-B01F-4165-87C7-470788C91E5C}" destId="{F18F2CBE-2CAF-44B1-8C93-A93CC91E9C65}" srcOrd="0" destOrd="0" presId="urn:microsoft.com/office/officeart/2008/layout/BendingPictureCaptionList"/>
    <dgm:cxn modelId="{DC268BD1-15EC-415E-87D2-34A22737CCC9}" type="presOf" srcId="{A5C09B86-9F96-44AE-B72B-5E3D65BDDE2A}" destId="{21C2C2B0-44E7-482D-ABBB-152E5F9B8223}" srcOrd="0" destOrd="0" presId="urn:microsoft.com/office/officeart/2008/layout/BendingPictureCaptionList"/>
    <dgm:cxn modelId="{BCC8DD3E-4F4D-4DA4-BADA-4C8884963038}" srcId="{38749DED-C54D-4431-8B4F-07429A328DB2}" destId="{A53524AD-E530-4B66-98CD-5639DE8348D0}" srcOrd="3" destOrd="0" parTransId="{F617A4CB-BBE6-4DC0-BC5C-2F0CA106DF56}" sibTransId="{8F26997B-87F2-47B3-8CA1-0F595091378C}"/>
    <dgm:cxn modelId="{A6D81679-1F01-41AF-AF6D-4F44FA7B5F5B}" srcId="{38749DED-C54D-4431-8B4F-07429A328DB2}" destId="{34B7C644-B01F-4165-87C7-470788C91E5C}" srcOrd="6" destOrd="0" parTransId="{E1153220-B329-4517-A0E8-CACDAAD1C940}" sibTransId="{ADCED3C1-F40A-4D69-A679-740B4951F131}"/>
    <dgm:cxn modelId="{A17C0534-26AD-44F9-BE8C-C41C0DB549F9}" srcId="{38749DED-C54D-4431-8B4F-07429A328DB2}" destId="{EC218D37-353C-4DEA-9DF6-1E768406E4E5}" srcOrd="5" destOrd="0" parTransId="{0D57C5C8-62AB-4C5D-BD94-4EB2C54E98DD}" sibTransId="{C02C7A71-8D93-4EBE-A802-51FAB803D8E8}"/>
    <dgm:cxn modelId="{31A92850-B348-4103-A983-45B3EB40BF89}" srcId="{38749DED-C54D-4431-8B4F-07429A328DB2}" destId="{BFC9EC02-5954-44E9-A852-2CD574DF1CAB}" srcOrd="1" destOrd="0" parTransId="{2F836132-146E-4BF2-8737-75B6955C2F03}" sibTransId="{679FD358-2EF6-4001-9DC7-962ADEA96989}"/>
    <dgm:cxn modelId="{C3E45FAE-0DBD-418D-9540-035892FFC4C2}" srcId="{38749DED-C54D-4431-8B4F-07429A328DB2}" destId="{18AE7473-9FCC-4B14-8357-86C87473E1A6}" srcOrd="0" destOrd="0" parTransId="{E6F31C02-73A2-4F4B-8A73-8358711A3756}" sibTransId="{9D102303-383A-4D33-9C84-791EC79BD978}"/>
    <dgm:cxn modelId="{CB239B9A-30F4-40E4-BC95-0B47D0903B93}" type="presParOf" srcId="{9D155DA8-255A-4BA1-8A97-8DAFD3691F9D}" destId="{FC61D470-8CAC-49EB-B054-915D3E5D6778}" srcOrd="0" destOrd="0" presId="urn:microsoft.com/office/officeart/2008/layout/BendingPictureCaptionList"/>
    <dgm:cxn modelId="{330E0B1B-1505-4242-B737-23A9654D3A8E}" type="presParOf" srcId="{FC61D470-8CAC-49EB-B054-915D3E5D6778}" destId="{1AEDC66C-8F24-41AA-A670-0FF74BA72246}" srcOrd="0" destOrd="0" presId="urn:microsoft.com/office/officeart/2008/layout/BendingPictureCaptionList"/>
    <dgm:cxn modelId="{33064AEF-1AD5-46D1-A711-9917398B9728}" type="presParOf" srcId="{FC61D470-8CAC-49EB-B054-915D3E5D6778}" destId="{B769D1E4-750F-433F-B7BB-8ACB710DCF2B}" srcOrd="1" destOrd="0" presId="urn:microsoft.com/office/officeart/2008/layout/BendingPictureCaptionList"/>
    <dgm:cxn modelId="{718ECB7E-68E1-4293-9E5C-559623A63E18}" type="presParOf" srcId="{9D155DA8-255A-4BA1-8A97-8DAFD3691F9D}" destId="{20ADDE5D-DED6-4C78-83D1-EF8BA0E975C1}" srcOrd="1" destOrd="0" presId="urn:microsoft.com/office/officeart/2008/layout/BendingPictureCaptionList"/>
    <dgm:cxn modelId="{F82FA1D4-AFE7-493C-B181-C8DAA71BF843}" type="presParOf" srcId="{9D155DA8-255A-4BA1-8A97-8DAFD3691F9D}" destId="{756D2EFC-C1F6-4BAF-9960-B82E2C27444B}" srcOrd="2" destOrd="0" presId="urn:microsoft.com/office/officeart/2008/layout/BendingPictureCaptionList"/>
    <dgm:cxn modelId="{3636AFFE-67BC-4D78-A016-209A44ACB0EB}" type="presParOf" srcId="{756D2EFC-C1F6-4BAF-9960-B82E2C27444B}" destId="{84B14090-E96C-4BDA-874C-8766EBF34F8D}" srcOrd="0" destOrd="0" presId="urn:microsoft.com/office/officeart/2008/layout/BendingPictureCaptionList"/>
    <dgm:cxn modelId="{A6053C86-805E-477B-A7CD-3F0EA01B7695}" type="presParOf" srcId="{756D2EFC-C1F6-4BAF-9960-B82E2C27444B}" destId="{B83C2574-98A2-4922-A9C5-3FD25199A36D}" srcOrd="1" destOrd="0" presId="urn:microsoft.com/office/officeart/2008/layout/BendingPictureCaptionList"/>
    <dgm:cxn modelId="{A9E4FE73-B23E-4CA6-8B10-FA02AA6B953C}" type="presParOf" srcId="{9D155DA8-255A-4BA1-8A97-8DAFD3691F9D}" destId="{8E84CABF-CAD8-4FC4-8766-7A6F5D1C2CF1}" srcOrd="3" destOrd="0" presId="urn:microsoft.com/office/officeart/2008/layout/BendingPictureCaptionList"/>
    <dgm:cxn modelId="{53A998F9-8A3B-4AA0-936A-EA80F038F717}" type="presParOf" srcId="{9D155DA8-255A-4BA1-8A97-8DAFD3691F9D}" destId="{AC2B5AF3-5A15-4C83-83BA-4B28FA506358}" srcOrd="4" destOrd="0" presId="urn:microsoft.com/office/officeart/2008/layout/BendingPictureCaptionList"/>
    <dgm:cxn modelId="{BEF5E15A-727D-4BFB-8AEB-1ECC46E33906}" type="presParOf" srcId="{AC2B5AF3-5A15-4C83-83BA-4B28FA506358}" destId="{4D9FDB0C-C4E7-49F3-A241-26D37AF6682C}" srcOrd="0" destOrd="0" presId="urn:microsoft.com/office/officeart/2008/layout/BendingPictureCaptionList"/>
    <dgm:cxn modelId="{DF1E88D8-ADB7-4F7C-9D17-868AF86BEAE6}" type="presParOf" srcId="{AC2B5AF3-5A15-4C83-83BA-4B28FA506358}" destId="{21C2C2B0-44E7-482D-ABBB-152E5F9B8223}" srcOrd="1" destOrd="0" presId="urn:microsoft.com/office/officeart/2008/layout/BendingPictureCaptionList"/>
    <dgm:cxn modelId="{13F46CE0-F78F-4E8C-B07E-82FA81747ED6}" type="presParOf" srcId="{9D155DA8-255A-4BA1-8A97-8DAFD3691F9D}" destId="{3C88BABB-1DAB-4A62-B18C-282AA7F6294E}" srcOrd="5" destOrd="0" presId="urn:microsoft.com/office/officeart/2008/layout/BendingPictureCaptionList"/>
    <dgm:cxn modelId="{7A671A45-F8B5-48E0-89AB-F4D460E647E4}" type="presParOf" srcId="{9D155DA8-255A-4BA1-8A97-8DAFD3691F9D}" destId="{85D4224D-C90E-4B24-96AA-092658C018BB}" srcOrd="6" destOrd="0" presId="urn:microsoft.com/office/officeart/2008/layout/BendingPictureCaptionList"/>
    <dgm:cxn modelId="{0EEBBEEC-BA54-45FC-8FE4-CAEDFAA17C43}" type="presParOf" srcId="{85D4224D-C90E-4B24-96AA-092658C018BB}" destId="{58BBAAC7-F266-4945-9792-7FAD22B3B0B9}" srcOrd="0" destOrd="0" presId="urn:microsoft.com/office/officeart/2008/layout/BendingPictureCaptionList"/>
    <dgm:cxn modelId="{0D8551BB-09B9-4547-A770-26F2A19BBB3D}" type="presParOf" srcId="{85D4224D-C90E-4B24-96AA-092658C018BB}" destId="{F0789C5C-01C4-44DD-B0AE-3E26A8876BD9}" srcOrd="1" destOrd="0" presId="urn:microsoft.com/office/officeart/2008/layout/BendingPictureCaptionList"/>
    <dgm:cxn modelId="{9AC0A43B-ECC3-4EF4-9961-BA4DED487A5E}" type="presParOf" srcId="{9D155DA8-255A-4BA1-8A97-8DAFD3691F9D}" destId="{1BA39318-2958-4D76-9366-3020E409D556}" srcOrd="7" destOrd="0" presId="urn:microsoft.com/office/officeart/2008/layout/BendingPictureCaptionList"/>
    <dgm:cxn modelId="{AFA32407-B193-4396-A751-18DC2334ADB3}" type="presParOf" srcId="{9D155DA8-255A-4BA1-8A97-8DAFD3691F9D}" destId="{87F18EB6-ED23-430B-87C8-5B1DFD319B5D}" srcOrd="8" destOrd="0" presId="urn:microsoft.com/office/officeart/2008/layout/BendingPictureCaptionList"/>
    <dgm:cxn modelId="{0AA1743C-FE47-4FFD-99B8-4571A0966700}" type="presParOf" srcId="{87F18EB6-ED23-430B-87C8-5B1DFD319B5D}" destId="{7576FAE5-3CA5-497B-BA4E-C6305B5EC777}" srcOrd="0" destOrd="0" presId="urn:microsoft.com/office/officeart/2008/layout/BendingPictureCaptionList"/>
    <dgm:cxn modelId="{E344B169-3C7E-4A32-9E6F-71DB5479F99A}" type="presParOf" srcId="{87F18EB6-ED23-430B-87C8-5B1DFD319B5D}" destId="{5EFDEDFF-DB05-4745-B038-C22F54781B73}" srcOrd="1" destOrd="0" presId="urn:microsoft.com/office/officeart/2008/layout/BendingPictureCaptionList"/>
    <dgm:cxn modelId="{78282B5E-3EA7-40F0-9B41-B88382B4E2A2}" type="presParOf" srcId="{9D155DA8-255A-4BA1-8A97-8DAFD3691F9D}" destId="{345E3818-9A88-4FF0-BC6A-023DA819FB32}" srcOrd="9" destOrd="0" presId="urn:microsoft.com/office/officeart/2008/layout/BendingPictureCaptionList"/>
    <dgm:cxn modelId="{9AC783FC-C9EF-4715-812D-7B442F5B64E1}" type="presParOf" srcId="{9D155DA8-255A-4BA1-8A97-8DAFD3691F9D}" destId="{5817559E-073D-4A61-AE66-7C37C1B99D1A}" srcOrd="10" destOrd="0" presId="urn:microsoft.com/office/officeart/2008/layout/BendingPictureCaptionList"/>
    <dgm:cxn modelId="{29D691E3-74F0-4098-9957-D1F000C9DFF6}" type="presParOf" srcId="{5817559E-073D-4A61-AE66-7C37C1B99D1A}" destId="{F56FC515-170B-463E-A59B-F829B2DBBC48}" srcOrd="0" destOrd="0" presId="urn:microsoft.com/office/officeart/2008/layout/BendingPictureCaptionList"/>
    <dgm:cxn modelId="{BB21FEFD-45A3-4426-BA98-EC69C0D37A72}" type="presParOf" srcId="{5817559E-073D-4A61-AE66-7C37C1B99D1A}" destId="{A3B9A392-FD03-4D3C-A10B-904FDD0FDC9D}" srcOrd="1" destOrd="0" presId="urn:microsoft.com/office/officeart/2008/layout/BendingPictureCaptionList"/>
    <dgm:cxn modelId="{16991E3B-E8F8-4A10-885E-99CC0AF7B782}" type="presParOf" srcId="{9D155DA8-255A-4BA1-8A97-8DAFD3691F9D}" destId="{2E5D91AF-1E06-4732-8E2B-A74A271264F8}" srcOrd="11" destOrd="0" presId="urn:microsoft.com/office/officeart/2008/layout/BendingPictureCaptionList"/>
    <dgm:cxn modelId="{DCB8E173-3F9F-41F8-93CA-7EF93F61AD3E}" type="presParOf" srcId="{9D155DA8-255A-4BA1-8A97-8DAFD3691F9D}" destId="{AD9CFC70-BC0D-4F3D-A2A0-C06B1AEA59A3}" srcOrd="12" destOrd="0" presId="urn:microsoft.com/office/officeart/2008/layout/BendingPictureCaptionList"/>
    <dgm:cxn modelId="{4F2C95DB-17E2-4D3C-900E-4183AEB12E6A}" type="presParOf" srcId="{AD9CFC70-BC0D-4F3D-A2A0-C06B1AEA59A3}" destId="{87921336-2A22-41E5-8DE6-280452F378F8}" srcOrd="0" destOrd="0" presId="urn:microsoft.com/office/officeart/2008/layout/BendingPictureCaptionList"/>
    <dgm:cxn modelId="{21483F26-2C2E-4C33-BD16-86EE5F131183}" type="presParOf" srcId="{AD9CFC70-BC0D-4F3D-A2A0-C06B1AEA59A3}" destId="{F18F2CBE-2CAF-44B1-8C93-A93CC91E9C65}" srcOrd="1" destOrd="0" presId="urn:microsoft.com/office/officeart/2008/layout/BendingPictureCaptionList"/>
    <dgm:cxn modelId="{11844401-6304-449F-9109-FB0F88991D9E}" type="presParOf" srcId="{9D155DA8-255A-4BA1-8A97-8DAFD3691F9D}" destId="{CA3453A3-1EBF-4392-98C2-15066A75972C}" srcOrd="13" destOrd="0" presId="urn:microsoft.com/office/officeart/2008/layout/BendingPictureCaptionList"/>
    <dgm:cxn modelId="{2168D313-0555-4814-9F57-6FF9320E9F90}" type="presParOf" srcId="{9D155DA8-255A-4BA1-8A97-8DAFD3691F9D}" destId="{7FA33ED2-0004-428D-9602-8FA8F8A3051F}" srcOrd="14" destOrd="0" presId="urn:microsoft.com/office/officeart/2008/layout/BendingPictureCaptionList"/>
    <dgm:cxn modelId="{622A09D1-D2F1-449A-98CD-69244B6D7CE1}" type="presParOf" srcId="{7FA33ED2-0004-428D-9602-8FA8F8A3051F}" destId="{D317A065-B59D-48FD-8AD8-2EA451BC7D6D}" srcOrd="0" destOrd="0" presId="urn:microsoft.com/office/officeart/2008/layout/BendingPictureCaptionList"/>
    <dgm:cxn modelId="{E11AA17A-9CCF-42F5-95D4-E3D9CA42007F}" type="presParOf" srcId="{7FA33ED2-0004-428D-9602-8FA8F8A3051F}" destId="{EE6264C7-7159-48CE-977F-4143A4ABC64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D70-EE79-4B35-8312-22301B0465E6}">
      <dsp:nvSpPr>
        <dsp:cNvPr id="0" name=""/>
        <dsp:cNvSpPr/>
      </dsp:nvSpPr>
      <dsp:spPr>
        <a:xfrm>
          <a:off x="969" y="0"/>
          <a:ext cx="1984344" cy="52322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/>
            <a:t>Artbound</a:t>
          </a:r>
          <a:endParaRPr lang="en-US" sz="2700" kern="1200" dirty="0"/>
        </a:p>
      </dsp:txBody>
      <dsp:txXfrm>
        <a:off x="969" y="0"/>
        <a:ext cx="1853539" cy="523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FACA-3897-4E12-BAF9-6E454A03C79C}">
      <dsp:nvSpPr>
        <dsp:cNvPr id="0" name=""/>
        <dsp:cNvSpPr/>
      </dsp:nvSpPr>
      <dsp:spPr>
        <a:xfrm>
          <a:off x="33494" y="5359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8CF12-6AF6-46A5-A184-D3A0BAFD1803}">
      <dsp:nvSpPr>
        <dsp:cNvPr id="0" name=""/>
        <dsp:cNvSpPr/>
      </dsp:nvSpPr>
      <dsp:spPr>
        <a:xfrm>
          <a:off x="121209" y="87914"/>
          <a:ext cx="1578863" cy="13415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59757-0892-4166-AC70-BE4DE6584909}">
      <dsp:nvSpPr>
        <dsp:cNvPr id="0" name=""/>
        <dsp:cNvSpPr/>
      </dsp:nvSpPr>
      <dsp:spPr>
        <a:xfrm>
          <a:off x="121209" y="1429432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E-Waste</a:t>
          </a:r>
        </a:p>
      </dsp:txBody>
      <dsp:txXfrm>
        <a:off x="121209" y="1429432"/>
        <a:ext cx="1578863" cy="557245"/>
      </dsp:txXfrm>
    </dsp:sp>
    <dsp:sp modelId="{ADC97BD3-B234-497D-9A8D-85CD69305AC9}">
      <dsp:nvSpPr>
        <dsp:cNvPr id="0" name=""/>
        <dsp:cNvSpPr/>
      </dsp:nvSpPr>
      <dsp:spPr>
        <a:xfrm>
          <a:off x="1966931" y="5359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78619-F444-4286-9C15-F464B126A506}">
      <dsp:nvSpPr>
        <dsp:cNvPr id="0" name=""/>
        <dsp:cNvSpPr/>
      </dsp:nvSpPr>
      <dsp:spPr>
        <a:xfrm rot="10800000">
          <a:off x="2054645" y="87914"/>
          <a:ext cx="1578863" cy="13415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6C9BB-687E-4C41-B2E4-6337409195BF}">
      <dsp:nvSpPr>
        <dsp:cNvPr id="0" name=""/>
        <dsp:cNvSpPr/>
      </dsp:nvSpPr>
      <dsp:spPr>
        <a:xfrm>
          <a:off x="2054645" y="1429432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Team Spirit</a:t>
          </a:r>
        </a:p>
      </dsp:txBody>
      <dsp:txXfrm>
        <a:off x="2054645" y="1429432"/>
        <a:ext cx="1578863" cy="557245"/>
      </dsp:txXfrm>
    </dsp:sp>
    <dsp:sp modelId="{ABB59210-6888-489B-969E-992FEDEFD5DA}">
      <dsp:nvSpPr>
        <dsp:cNvPr id="0" name=""/>
        <dsp:cNvSpPr/>
      </dsp:nvSpPr>
      <dsp:spPr>
        <a:xfrm>
          <a:off x="3900367" y="5359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EB1FA-82E4-45A0-A542-6A660F8900DC}">
      <dsp:nvSpPr>
        <dsp:cNvPr id="0" name=""/>
        <dsp:cNvSpPr/>
      </dsp:nvSpPr>
      <dsp:spPr>
        <a:xfrm>
          <a:off x="3988082" y="87914"/>
          <a:ext cx="1578863" cy="13415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7E967-90E6-4A78-A3EB-D32F3D47D034}">
      <dsp:nvSpPr>
        <dsp:cNvPr id="0" name=""/>
        <dsp:cNvSpPr/>
      </dsp:nvSpPr>
      <dsp:spPr>
        <a:xfrm>
          <a:off x="3988082" y="1429432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Paper</a:t>
          </a:r>
        </a:p>
      </dsp:txBody>
      <dsp:txXfrm>
        <a:off x="3988082" y="1429432"/>
        <a:ext cx="1578863" cy="557245"/>
      </dsp:txXfrm>
    </dsp:sp>
    <dsp:sp modelId="{D62C4BCB-3E36-4F86-BF01-133885E002D3}">
      <dsp:nvSpPr>
        <dsp:cNvPr id="0" name=""/>
        <dsp:cNvSpPr/>
      </dsp:nvSpPr>
      <dsp:spPr>
        <a:xfrm>
          <a:off x="33494" y="2244662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DDAC4-B971-4CCC-A0C2-76743DC16361}">
      <dsp:nvSpPr>
        <dsp:cNvPr id="0" name=""/>
        <dsp:cNvSpPr/>
      </dsp:nvSpPr>
      <dsp:spPr>
        <a:xfrm>
          <a:off x="121209" y="2327217"/>
          <a:ext cx="1578863" cy="13415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5F6B9-4706-4581-A22A-E724D3432932}">
      <dsp:nvSpPr>
        <dsp:cNvPr id="0" name=""/>
        <dsp:cNvSpPr/>
      </dsp:nvSpPr>
      <dsp:spPr>
        <a:xfrm>
          <a:off x="121209" y="3668736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</a:t>
          </a:r>
        </a:p>
      </dsp:txBody>
      <dsp:txXfrm>
        <a:off x="121209" y="3668736"/>
        <a:ext cx="1578863" cy="557245"/>
      </dsp:txXfrm>
    </dsp:sp>
    <dsp:sp modelId="{B12D4EAC-FC0E-4765-A947-66EF3856BBE1}">
      <dsp:nvSpPr>
        <dsp:cNvPr id="0" name=""/>
        <dsp:cNvSpPr/>
      </dsp:nvSpPr>
      <dsp:spPr>
        <a:xfrm>
          <a:off x="1966931" y="2244662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A9B1C-D064-4CAF-BC8E-6C45585B1692}">
      <dsp:nvSpPr>
        <dsp:cNvPr id="0" name=""/>
        <dsp:cNvSpPr/>
      </dsp:nvSpPr>
      <dsp:spPr>
        <a:xfrm>
          <a:off x="2054645" y="2327217"/>
          <a:ext cx="1578863" cy="1341518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19770-BD62-4FEE-8B34-323858070BF4}">
      <dsp:nvSpPr>
        <dsp:cNvPr id="0" name=""/>
        <dsp:cNvSpPr/>
      </dsp:nvSpPr>
      <dsp:spPr>
        <a:xfrm>
          <a:off x="2054645" y="3668736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Media</a:t>
          </a:r>
        </a:p>
      </dsp:txBody>
      <dsp:txXfrm>
        <a:off x="2054645" y="3668736"/>
        <a:ext cx="1578863" cy="557245"/>
      </dsp:txXfrm>
    </dsp:sp>
    <dsp:sp modelId="{09F343AC-273F-405A-92B3-92D7B65AB843}">
      <dsp:nvSpPr>
        <dsp:cNvPr id="0" name=""/>
        <dsp:cNvSpPr/>
      </dsp:nvSpPr>
      <dsp:spPr>
        <a:xfrm>
          <a:off x="3900367" y="2244662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F7FE9-FE73-40AB-80A9-49080F6170A1}">
      <dsp:nvSpPr>
        <dsp:cNvPr id="0" name=""/>
        <dsp:cNvSpPr/>
      </dsp:nvSpPr>
      <dsp:spPr>
        <a:xfrm>
          <a:off x="3988082" y="2327217"/>
          <a:ext cx="1578863" cy="13415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79C42-4BCF-4DB5-8493-5792D41B00E1}">
      <dsp:nvSpPr>
        <dsp:cNvPr id="0" name=""/>
        <dsp:cNvSpPr/>
      </dsp:nvSpPr>
      <dsp:spPr>
        <a:xfrm>
          <a:off x="3988082" y="3668736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ISO Certification</a:t>
          </a:r>
        </a:p>
      </dsp:txBody>
      <dsp:txXfrm>
        <a:off x="3988082" y="3668736"/>
        <a:ext cx="1578863" cy="557245"/>
      </dsp:txXfrm>
    </dsp:sp>
    <dsp:sp modelId="{3334B8A8-2753-4352-93D5-BB7E3706631C}">
      <dsp:nvSpPr>
        <dsp:cNvPr id="0" name=""/>
        <dsp:cNvSpPr/>
      </dsp:nvSpPr>
      <dsp:spPr>
        <a:xfrm>
          <a:off x="1000212" y="4483966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20CD7-4C02-46A0-8EFF-B7C830CEA452}">
      <dsp:nvSpPr>
        <dsp:cNvPr id="0" name=""/>
        <dsp:cNvSpPr/>
      </dsp:nvSpPr>
      <dsp:spPr>
        <a:xfrm>
          <a:off x="1087927" y="4566521"/>
          <a:ext cx="1578863" cy="1341518"/>
        </a:xfrm>
        <a:prstGeom prst="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3C9F4-EC32-446A-81B6-DC0BA686D881}">
      <dsp:nvSpPr>
        <dsp:cNvPr id="0" name=""/>
        <dsp:cNvSpPr/>
      </dsp:nvSpPr>
      <dsp:spPr>
        <a:xfrm>
          <a:off x="1087927" y="5908039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Rally</a:t>
          </a:r>
        </a:p>
      </dsp:txBody>
      <dsp:txXfrm>
        <a:off x="1087927" y="5908039"/>
        <a:ext cx="1578863" cy="557245"/>
      </dsp:txXfrm>
    </dsp:sp>
    <dsp:sp modelId="{A10350DD-5505-43EF-9AD8-E8E452D81D5D}">
      <dsp:nvSpPr>
        <dsp:cNvPr id="0" name=""/>
        <dsp:cNvSpPr/>
      </dsp:nvSpPr>
      <dsp:spPr>
        <a:xfrm>
          <a:off x="2933649" y="4483966"/>
          <a:ext cx="1754292" cy="2063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56306-80D2-49D6-9008-273783BEA479}">
      <dsp:nvSpPr>
        <dsp:cNvPr id="0" name=""/>
        <dsp:cNvSpPr/>
      </dsp:nvSpPr>
      <dsp:spPr>
        <a:xfrm>
          <a:off x="3021363" y="4566521"/>
          <a:ext cx="1578863" cy="1341518"/>
        </a:xfrm>
        <a:prstGeom prst="rect">
          <a:avLst/>
        </a:prstGeom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8AD71-D05F-499C-A6EE-A2DFF5F66C8A}">
      <dsp:nvSpPr>
        <dsp:cNvPr id="0" name=""/>
        <dsp:cNvSpPr/>
      </dsp:nvSpPr>
      <dsp:spPr>
        <a:xfrm>
          <a:off x="3021363" y="5908039"/>
          <a:ext cx="1578863" cy="55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Individual/Team Awards</a:t>
          </a:r>
        </a:p>
      </dsp:txBody>
      <dsp:txXfrm>
        <a:off x="3021363" y="5908039"/>
        <a:ext cx="1578863" cy="55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2E7A3-5F26-4F8C-A28C-4904D73280F0}">
      <dsp:nvSpPr>
        <dsp:cNvPr id="0" name=""/>
        <dsp:cNvSpPr/>
      </dsp:nvSpPr>
      <dsp:spPr>
        <a:xfrm>
          <a:off x="1455130" y="4485332"/>
          <a:ext cx="287621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1C355-E34A-4923-A065-356C187A9507}">
      <dsp:nvSpPr>
        <dsp:cNvPr id="0" name=""/>
        <dsp:cNvSpPr/>
      </dsp:nvSpPr>
      <dsp:spPr>
        <a:xfrm>
          <a:off x="1455130" y="4053033"/>
          <a:ext cx="2459558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7B7AA-86A9-451D-9A9D-8A293C821D45}">
      <dsp:nvSpPr>
        <dsp:cNvPr id="0" name=""/>
        <dsp:cNvSpPr/>
      </dsp:nvSpPr>
      <dsp:spPr>
        <a:xfrm>
          <a:off x="1455130" y="3546787"/>
          <a:ext cx="22326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92C2C-CEF5-412F-AE66-D5FE18C67E46}">
      <dsp:nvSpPr>
        <dsp:cNvPr id="0" name=""/>
        <dsp:cNvSpPr/>
      </dsp:nvSpPr>
      <dsp:spPr>
        <a:xfrm>
          <a:off x="1455130" y="3006412"/>
          <a:ext cx="22326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247F0-60CC-4A57-9EAE-0AA9DF559EDF}">
      <dsp:nvSpPr>
        <dsp:cNvPr id="0" name=""/>
        <dsp:cNvSpPr/>
      </dsp:nvSpPr>
      <dsp:spPr>
        <a:xfrm>
          <a:off x="1455130" y="2500166"/>
          <a:ext cx="2459558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ECE99-54A0-4C59-9ADE-BF8AC1643B9D}">
      <dsp:nvSpPr>
        <dsp:cNvPr id="0" name=""/>
        <dsp:cNvSpPr/>
      </dsp:nvSpPr>
      <dsp:spPr>
        <a:xfrm>
          <a:off x="1455130" y="2067867"/>
          <a:ext cx="287621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0B311-AA6D-48CB-81A8-DD6438D4E594}">
      <dsp:nvSpPr>
        <dsp:cNvPr id="0" name=""/>
        <dsp:cNvSpPr/>
      </dsp:nvSpPr>
      <dsp:spPr>
        <a:xfrm>
          <a:off x="33091" y="1854561"/>
          <a:ext cx="2844077" cy="28440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EE8A2-DCAA-4333-9B42-189095768CF2}">
      <dsp:nvSpPr>
        <dsp:cNvPr id="0" name=""/>
        <dsp:cNvSpPr/>
      </dsp:nvSpPr>
      <dsp:spPr>
        <a:xfrm>
          <a:off x="545025" y="3364766"/>
          <a:ext cx="1820209" cy="93854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E-Waste</a:t>
          </a:r>
        </a:p>
      </dsp:txBody>
      <dsp:txXfrm>
        <a:off x="545025" y="3364766"/>
        <a:ext cx="1820209" cy="938545"/>
      </dsp:txXfrm>
    </dsp:sp>
    <dsp:sp modelId="{DC7A29AF-7251-4DF7-9A57-8E94E8EB8C79}">
      <dsp:nvSpPr>
        <dsp:cNvPr id="0" name=""/>
        <dsp:cNvSpPr/>
      </dsp:nvSpPr>
      <dsp:spPr>
        <a:xfrm>
          <a:off x="4118040" y="1854561"/>
          <a:ext cx="426611" cy="4266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19DF6-61AA-4138-9E84-9EF02D65DC16}">
      <dsp:nvSpPr>
        <dsp:cNvPr id="0" name=""/>
        <dsp:cNvSpPr/>
      </dsp:nvSpPr>
      <dsp:spPr>
        <a:xfrm>
          <a:off x="4544651" y="1854561"/>
          <a:ext cx="448576" cy="4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 Spirit</a:t>
          </a:r>
        </a:p>
      </dsp:txBody>
      <dsp:txXfrm>
        <a:off x="4544651" y="1854561"/>
        <a:ext cx="448576" cy="426611"/>
      </dsp:txXfrm>
    </dsp:sp>
    <dsp:sp modelId="{7F9325A2-7076-4D65-A373-266328E725A4}">
      <dsp:nvSpPr>
        <dsp:cNvPr id="0" name=""/>
        <dsp:cNvSpPr/>
      </dsp:nvSpPr>
      <dsp:spPr>
        <a:xfrm>
          <a:off x="3701382" y="2286861"/>
          <a:ext cx="426611" cy="42661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C3425-91D3-4C60-AADA-4BEA59AA0376}">
      <dsp:nvSpPr>
        <dsp:cNvPr id="0" name=""/>
        <dsp:cNvSpPr/>
      </dsp:nvSpPr>
      <dsp:spPr>
        <a:xfrm>
          <a:off x="4127994" y="2286861"/>
          <a:ext cx="472996" cy="4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Paper</a:t>
          </a:r>
        </a:p>
      </dsp:txBody>
      <dsp:txXfrm>
        <a:off x="4127994" y="2286861"/>
        <a:ext cx="472996" cy="426611"/>
      </dsp:txXfrm>
    </dsp:sp>
    <dsp:sp modelId="{BFE58317-63B9-4594-B9BD-4E870240C18D}">
      <dsp:nvSpPr>
        <dsp:cNvPr id="0" name=""/>
        <dsp:cNvSpPr/>
      </dsp:nvSpPr>
      <dsp:spPr>
        <a:xfrm>
          <a:off x="3474425" y="2793106"/>
          <a:ext cx="426611" cy="42661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A153-62B8-48A6-B06A-490567774CE6}">
      <dsp:nvSpPr>
        <dsp:cNvPr id="0" name=""/>
        <dsp:cNvSpPr/>
      </dsp:nvSpPr>
      <dsp:spPr>
        <a:xfrm>
          <a:off x="3901037" y="2793106"/>
          <a:ext cx="182020" cy="4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01037" y="2793106"/>
        <a:ext cx="182020" cy="426611"/>
      </dsp:txXfrm>
    </dsp:sp>
    <dsp:sp modelId="{92E14607-517E-4684-A78E-AD69BB212428}">
      <dsp:nvSpPr>
        <dsp:cNvPr id="0" name=""/>
        <dsp:cNvSpPr/>
      </dsp:nvSpPr>
      <dsp:spPr>
        <a:xfrm>
          <a:off x="3474425" y="3333481"/>
          <a:ext cx="426611" cy="42661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09853-97D4-4F37-A738-2CD5DC9EF5A2}">
      <dsp:nvSpPr>
        <dsp:cNvPr id="0" name=""/>
        <dsp:cNvSpPr/>
      </dsp:nvSpPr>
      <dsp:spPr>
        <a:xfrm>
          <a:off x="3901037" y="3333481"/>
          <a:ext cx="335601" cy="4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Fun</a:t>
          </a:r>
        </a:p>
      </dsp:txBody>
      <dsp:txXfrm>
        <a:off x="3901037" y="3333481"/>
        <a:ext cx="335601" cy="426611"/>
      </dsp:txXfrm>
    </dsp:sp>
    <dsp:sp modelId="{1811AE86-EDFA-4FF7-96B5-0177B456FD4C}">
      <dsp:nvSpPr>
        <dsp:cNvPr id="0" name=""/>
        <dsp:cNvSpPr/>
      </dsp:nvSpPr>
      <dsp:spPr>
        <a:xfrm>
          <a:off x="3701382" y="3839727"/>
          <a:ext cx="426611" cy="426611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D2C7F-2BD0-4FB5-8D7E-864920102669}">
      <dsp:nvSpPr>
        <dsp:cNvPr id="0" name=""/>
        <dsp:cNvSpPr/>
      </dsp:nvSpPr>
      <dsp:spPr>
        <a:xfrm>
          <a:off x="4127994" y="3839727"/>
          <a:ext cx="517806" cy="4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Media</a:t>
          </a:r>
        </a:p>
      </dsp:txBody>
      <dsp:txXfrm>
        <a:off x="4127994" y="3839727"/>
        <a:ext cx="517806" cy="426611"/>
      </dsp:txXfrm>
    </dsp:sp>
    <dsp:sp modelId="{44D41CD9-CA8D-4DD9-B4BF-5EBE6758DA61}">
      <dsp:nvSpPr>
        <dsp:cNvPr id="0" name=""/>
        <dsp:cNvSpPr/>
      </dsp:nvSpPr>
      <dsp:spPr>
        <a:xfrm>
          <a:off x="4118040" y="4272027"/>
          <a:ext cx="426611" cy="42661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D74B-5907-426D-8ABF-5FD6FB4A3261}">
      <dsp:nvSpPr>
        <dsp:cNvPr id="0" name=""/>
        <dsp:cNvSpPr/>
      </dsp:nvSpPr>
      <dsp:spPr>
        <a:xfrm>
          <a:off x="4544651" y="4272027"/>
          <a:ext cx="1110411" cy="42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ISO Certification</a:t>
          </a:r>
        </a:p>
      </dsp:txBody>
      <dsp:txXfrm>
        <a:off x="4544651" y="4272027"/>
        <a:ext cx="1110411" cy="426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DC66C-8F24-41AA-A670-0FF74BA72246}">
      <dsp:nvSpPr>
        <dsp:cNvPr id="0" name=""/>
        <dsp:cNvSpPr/>
      </dsp:nvSpPr>
      <dsp:spPr>
        <a:xfrm>
          <a:off x="35057" y="445854"/>
          <a:ext cx="1769216" cy="14153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9D1E4-750F-433F-B7BB-8ACB710DCF2B}">
      <dsp:nvSpPr>
        <dsp:cNvPr id="0" name=""/>
        <dsp:cNvSpPr/>
      </dsp:nvSpPr>
      <dsp:spPr>
        <a:xfrm>
          <a:off x="194287" y="1719689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E-Waste</a:t>
          </a:r>
        </a:p>
      </dsp:txBody>
      <dsp:txXfrm>
        <a:off x="194287" y="1719689"/>
        <a:ext cx="1574602" cy="495380"/>
      </dsp:txXfrm>
    </dsp:sp>
    <dsp:sp modelId="{84B14090-E96C-4BDA-874C-8766EBF34F8D}">
      <dsp:nvSpPr>
        <dsp:cNvPr id="0" name=""/>
        <dsp:cNvSpPr/>
      </dsp:nvSpPr>
      <dsp:spPr>
        <a:xfrm rot="10800000">
          <a:off x="1981195" y="488729"/>
          <a:ext cx="1725764" cy="124387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C2574-98A2-4922-A9C5-3FD25199A36D}">
      <dsp:nvSpPr>
        <dsp:cNvPr id="0" name=""/>
        <dsp:cNvSpPr/>
      </dsp:nvSpPr>
      <dsp:spPr>
        <a:xfrm>
          <a:off x="2118698" y="1676814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 Spirit</a:t>
          </a:r>
        </a:p>
      </dsp:txBody>
      <dsp:txXfrm>
        <a:off x="2118698" y="1676814"/>
        <a:ext cx="1574602" cy="495380"/>
      </dsp:txXfrm>
    </dsp:sp>
    <dsp:sp modelId="{4D9FDB0C-C4E7-49F3-A241-26D37AF6682C}">
      <dsp:nvSpPr>
        <dsp:cNvPr id="0" name=""/>
        <dsp:cNvSpPr/>
      </dsp:nvSpPr>
      <dsp:spPr>
        <a:xfrm>
          <a:off x="3883881" y="445854"/>
          <a:ext cx="1769216" cy="141537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C2B0-44E7-482D-ABBB-152E5F9B8223}">
      <dsp:nvSpPr>
        <dsp:cNvPr id="0" name=""/>
        <dsp:cNvSpPr/>
      </dsp:nvSpPr>
      <dsp:spPr>
        <a:xfrm>
          <a:off x="4043110" y="1719689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Paper</a:t>
          </a:r>
        </a:p>
      </dsp:txBody>
      <dsp:txXfrm>
        <a:off x="4043110" y="1719689"/>
        <a:ext cx="1574602" cy="495380"/>
      </dsp:txXfrm>
    </dsp:sp>
    <dsp:sp modelId="{58BBAAC7-F266-4945-9792-7FAD22B3B0B9}">
      <dsp:nvSpPr>
        <dsp:cNvPr id="0" name=""/>
        <dsp:cNvSpPr/>
      </dsp:nvSpPr>
      <dsp:spPr>
        <a:xfrm>
          <a:off x="13331" y="2391991"/>
          <a:ext cx="1769216" cy="141537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89C5C-01C4-44DD-B0AE-3E26A8876BD9}">
      <dsp:nvSpPr>
        <dsp:cNvPr id="0" name=""/>
        <dsp:cNvSpPr/>
      </dsp:nvSpPr>
      <dsp:spPr>
        <a:xfrm>
          <a:off x="172561" y="3665827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Fun</a:t>
          </a:r>
        </a:p>
      </dsp:txBody>
      <dsp:txXfrm>
        <a:off x="172561" y="3665827"/>
        <a:ext cx="1574602" cy="495380"/>
      </dsp:txXfrm>
    </dsp:sp>
    <dsp:sp modelId="{7576FAE5-3CA5-497B-BA4E-C6305B5EC777}">
      <dsp:nvSpPr>
        <dsp:cNvPr id="0" name=""/>
        <dsp:cNvSpPr/>
      </dsp:nvSpPr>
      <dsp:spPr>
        <a:xfrm>
          <a:off x="1959469" y="2391991"/>
          <a:ext cx="1769216" cy="1415372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DEDFF-DB05-4745-B038-C22F54781B73}">
      <dsp:nvSpPr>
        <dsp:cNvPr id="0" name=""/>
        <dsp:cNvSpPr/>
      </dsp:nvSpPr>
      <dsp:spPr>
        <a:xfrm>
          <a:off x="2118698" y="3665827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Media</a:t>
          </a:r>
        </a:p>
      </dsp:txBody>
      <dsp:txXfrm>
        <a:off x="2118698" y="3665827"/>
        <a:ext cx="1574602" cy="495380"/>
      </dsp:txXfrm>
    </dsp:sp>
    <dsp:sp modelId="{F56FC515-170B-463E-A59B-F829B2DBBC48}">
      <dsp:nvSpPr>
        <dsp:cNvPr id="0" name=""/>
        <dsp:cNvSpPr/>
      </dsp:nvSpPr>
      <dsp:spPr>
        <a:xfrm>
          <a:off x="3905607" y="2391991"/>
          <a:ext cx="1769216" cy="141537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9A392-FD03-4D3C-A10B-904FDD0FDC9D}">
      <dsp:nvSpPr>
        <dsp:cNvPr id="0" name=""/>
        <dsp:cNvSpPr/>
      </dsp:nvSpPr>
      <dsp:spPr>
        <a:xfrm>
          <a:off x="4064836" y="3665827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ISO Certification</a:t>
          </a:r>
        </a:p>
      </dsp:txBody>
      <dsp:txXfrm>
        <a:off x="4064836" y="3665827"/>
        <a:ext cx="1574602" cy="495380"/>
      </dsp:txXfrm>
    </dsp:sp>
    <dsp:sp modelId="{87921336-2A22-41E5-8DE6-280452F378F8}">
      <dsp:nvSpPr>
        <dsp:cNvPr id="0" name=""/>
        <dsp:cNvSpPr/>
      </dsp:nvSpPr>
      <dsp:spPr>
        <a:xfrm>
          <a:off x="986400" y="4338129"/>
          <a:ext cx="1769216" cy="1415372"/>
        </a:xfrm>
        <a:prstGeom prst="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F2CBE-2CAF-44B1-8C93-A93CC91E9C65}">
      <dsp:nvSpPr>
        <dsp:cNvPr id="0" name=""/>
        <dsp:cNvSpPr/>
      </dsp:nvSpPr>
      <dsp:spPr>
        <a:xfrm>
          <a:off x="1145629" y="5611965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Rally</a:t>
          </a:r>
        </a:p>
      </dsp:txBody>
      <dsp:txXfrm>
        <a:off x="1145629" y="5611965"/>
        <a:ext cx="1574602" cy="495380"/>
      </dsp:txXfrm>
    </dsp:sp>
    <dsp:sp modelId="{D317A065-B59D-48FD-8AD8-2EA451BC7D6D}">
      <dsp:nvSpPr>
        <dsp:cNvPr id="0" name=""/>
        <dsp:cNvSpPr/>
      </dsp:nvSpPr>
      <dsp:spPr>
        <a:xfrm>
          <a:off x="2932538" y="4338129"/>
          <a:ext cx="1769216" cy="1415372"/>
        </a:xfrm>
        <a:prstGeom prst="rect">
          <a:avLst/>
        </a:prstGeom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264C7-7159-48CE-977F-4143A4ABC648}">
      <dsp:nvSpPr>
        <dsp:cNvPr id="0" name=""/>
        <dsp:cNvSpPr/>
      </dsp:nvSpPr>
      <dsp:spPr>
        <a:xfrm>
          <a:off x="3091767" y="5611965"/>
          <a:ext cx="1574602" cy="495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Individual/Team Awards</a:t>
          </a:r>
        </a:p>
      </dsp:txBody>
      <dsp:txXfrm>
        <a:off x="3091767" y="5611965"/>
        <a:ext cx="1574602" cy="49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0874-D9C3-402F-ABAE-EC56360FD39A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4C017-B04F-480B-A28E-0CC28A7F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C99A-18EF-41C2-88E8-1CC8FAA1618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DE76-8983-41B4-BEC8-7F6A4280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64FA-A7D6-9D49-86F2-0F5AB07CD10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59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Teams created scoreboards to display on walls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formal employee handbook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2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8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 finds a variety</a:t>
            </a:r>
            <a:r>
              <a:rPr lang="en-US" baseline="0" dirty="0"/>
              <a:t> of ways to focus on employee engagement as she oversees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Forum</a:t>
            </a:r>
            <a:r>
              <a:rPr lang="en-US" baseline="0" dirty="0"/>
              <a:t> was created to build relationships, breakdown silos, increased morale.  Meet every other month during lunch time and encourage women and men to bring their lunch and participate. </a:t>
            </a:r>
            <a:r>
              <a:rPr lang="en-US" dirty="0"/>
              <a:t>Sampling of topics discussed</a:t>
            </a:r>
            <a:r>
              <a:rPr lang="en-US" baseline="0" dirty="0"/>
              <a:t> over the years is shown. We are also reaching out to various organizations </a:t>
            </a:r>
            <a:r>
              <a:rPr lang="en-US" baseline="0"/>
              <a:t>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2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of the organizations/programs are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four disciples center around focus, leverage, engagement, and accountability. The principles of 4DX are designed to implement (behavioral) change without disrupting the existing operating environment. Authority-wide initiative </a:t>
            </a:r>
          </a:p>
          <a:p>
            <a:r>
              <a:rPr lang="en-US" dirty="0"/>
              <a:t>Leaders thought of how their teams affect absenteeism or employee engagement.</a:t>
            </a:r>
          </a:p>
          <a:p>
            <a:r>
              <a:rPr lang="en-US" dirty="0"/>
              <a:t>Set goal for their team</a:t>
            </a:r>
          </a:p>
          <a:p>
            <a:r>
              <a:rPr lang="en-US" dirty="0"/>
              <a:t>Determine lead measures (habits of excellence) to help achieve goal</a:t>
            </a:r>
          </a:p>
          <a:p>
            <a:r>
              <a:rPr lang="en-US" dirty="0"/>
              <a:t>Teams created scoreboards to display on walls</a:t>
            </a:r>
          </a:p>
          <a:p>
            <a:endParaRPr lang="en-US" dirty="0"/>
          </a:p>
          <a:p>
            <a:r>
              <a:rPr lang="en-US" dirty="0"/>
              <a:t>Celebrate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Leaders thought of how their teams affect absenteeism or employee engagement.</a:t>
            </a:r>
          </a:p>
          <a:p>
            <a:r>
              <a:rPr lang="en-US" dirty="0"/>
              <a:t>Set goal for their team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Determine lead measures (habits of excellence) to help achieve goal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DE76-8983-41B4-BEC8-7F6A428053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5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important to you as an employee?</a:t>
            </a:r>
          </a:p>
          <a:p>
            <a:r>
              <a:rPr lang="en-US" dirty="0"/>
              <a:t>What does working with respect mean at MARTA?</a:t>
            </a:r>
          </a:p>
          <a:p>
            <a:r>
              <a:rPr lang="en-US" dirty="0"/>
              <a:t>What makes you proud to wear the MARTA badge?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0387-7E87-43CD-AB24-93547989A1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7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4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F65AE5-92D2-4190-B9ED-E46B5F0D5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56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9306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5583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07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8437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69538EB-7875-5D43-86FC-E74D5BC46688}" type="datetimeFigureOut">
              <a:rPr lang="en-US" smtClean="0">
                <a:solidFill>
                  <a:prstClr val="white"/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0404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5132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21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4150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79847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62064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9217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667506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75730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538EB-7875-5D43-86FC-E74D5BC46688}" type="datetimeFigureOut">
              <a:rPr lang="en-US" smtClean="0">
                <a:solidFill>
                  <a:prstClr val="white"/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192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538EB-7875-5D43-86FC-E74D5BC46688}" type="datetimeFigureOut">
              <a:rPr lang="en-US" smtClean="0">
                <a:solidFill>
                  <a:prstClr val="white"/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61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5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21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87394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0085CA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466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49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4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6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8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BD83E4-9DB1-4ACC-A711-D45DAAC92BE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6A662B-31A6-43EE-AAC6-565CE6FA03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9538EB-7875-5D43-86FC-E74D5BC46688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5/12/2017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6C0DDB0-B4E0-1241-A6D8-EC0A865D206F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416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  <p:sldLayoutId id="2147484044" r:id="rId19"/>
    <p:sldLayoutId id="2147484045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3.png"/><Relationship Id="rId5" Type="http://schemas.openxmlformats.org/officeDocument/2006/relationships/image" Target="../media/image58.jpeg"/><Relationship Id="rId10" Type="http://schemas.openxmlformats.org/officeDocument/2006/relationships/image" Target="../media/image62.jpeg"/><Relationship Id="rId4" Type="http://schemas.openxmlformats.org/officeDocument/2006/relationships/image" Target="../media/image57.pn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Office of the Chief of Staff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96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Rukiya S. Thomas</a:t>
            </a:r>
          </a:p>
        </p:txBody>
      </p:sp>
    </p:spTree>
    <p:extLst>
      <p:ext uri="{BB962C8B-B14F-4D97-AF65-F5344CB8AC3E}">
        <p14:creationId xmlns:p14="http://schemas.microsoft.com/office/powerpoint/2010/main" val="399386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The Four Disciplines of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to:</a:t>
            </a:r>
          </a:p>
          <a:p>
            <a:r>
              <a:rPr lang="en-US" dirty="0"/>
              <a:t>Achieve consistent execution of critical goals</a:t>
            </a:r>
          </a:p>
          <a:p>
            <a:r>
              <a:rPr lang="en-US" dirty="0"/>
              <a:t>Increase morale while increasing accountability</a:t>
            </a:r>
          </a:p>
          <a:p>
            <a:r>
              <a:rPr lang="en-US" dirty="0"/>
              <a:t>Develop the next generation of senior leaders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1219200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Discipline 1: Focus on the Wildly Important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Discipline 2: Act on the Lead Measures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Discipline 3: Keep a Compelling Scoreboard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Discipline 4: Create a Cadence of Accountability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381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The 4DX Process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04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Discipline 1: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Focus on the Wildly Important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219200" y="1905000"/>
            <a:ext cx="6858000" cy="43387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846263"/>
            <a:ext cx="3703638" cy="7366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95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1624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Discipline 2: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Act on the Lead Measures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1000" y="2438400"/>
            <a:ext cx="8610599" cy="2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Discipline 3: 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Keep a Compelling Scoreboard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22960" y="1849609"/>
            <a:ext cx="3703320" cy="4023360"/>
          </a:xfrm>
        </p:spPr>
        <p:txBody>
          <a:bodyPr anchor="ctr"/>
          <a:lstStyle/>
          <a:p>
            <a:r>
              <a:rPr lang="en-US" dirty="0"/>
              <a:t>Are simple</a:t>
            </a:r>
          </a:p>
          <a:p>
            <a:r>
              <a:rPr lang="en-US" dirty="0"/>
              <a:t>Are highly visible to the player</a:t>
            </a:r>
          </a:p>
          <a:p>
            <a:r>
              <a:rPr lang="en-US" dirty="0"/>
              <a:t>Have the right “WIG’s” and “Lead’s” measures</a:t>
            </a:r>
          </a:p>
          <a:p>
            <a:r>
              <a:rPr lang="en-US" dirty="0"/>
              <a:t>Tell us immediately if we are winning or losing!</a:t>
            </a:r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877912"/>
            <a:ext cx="3225064" cy="221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91000"/>
            <a:ext cx="2706859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789"/>
            <a:ext cx="73914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Discipline 4: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Create a Cadence of Accountability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172570" cy="2702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111713"/>
            <a:ext cx="2055032" cy="11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88710451-7890-4dfd-a9e3-343d66228a82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4674" y="825021"/>
            <a:ext cx="3336640" cy="2502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Working?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700" y="299341"/>
            <a:ext cx="2670279" cy="2005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6" name="Picture 2" descr="bfb3749b-0788-44bb-8e97-3256142aca6b@namprd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10000" r="17607" b="6667"/>
          <a:stretch/>
        </p:blipFill>
        <p:spPr bwMode="auto">
          <a:xfrm>
            <a:off x="7332994" y="2640897"/>
            <a:ext cx="1511399" cy="1511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8" name="Picture 4" descr="6cfbb0ce-4c3c-4a39-a694-b6ea3ec31d4c@namprd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17792" r="18666" b="18874"/>
          <a:stretch/>
        </p:blipFill>
        <p:spPr bwMode="auto">
          <a:xfrm>
            <a:off x="3276827" y="2416776"/>
            <a:ext cx="2050383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9" name="Picture 5" descr="1acd093b-5711-46ca-82e1-e16ca3f6ae8d@namprd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67" y="3976254"/>
            <a:ext cx="3105266" cy="2328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30" name="Picture 6" descr="2cf44436-178c-4d52-887d-f65de2b83c8e@namprd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65" y="4615642"/>
            <a:ext cx="2482428" cy="18618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035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71284" y="-9204"/>
            <a:ext cx="869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 flipH="1">
            <a:off x="3181608" y="434615"/>
            <a:ext cx="5734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Work with Respect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4825" y="524667"/>
            <a:ext cx="4876800" cy="5897910"/>
            <a:chOff x="-15387" y="599222"/>
            <a:chExt cx="4973336" cy="6289288"/>
          </a:xfrm>
        </p:grpSpPr>
        <p:grpSp>
          <p:nvGrpSpPr>
            <p:cNvPr id="145" name="Group 144"/>
            <p:cNvGrpSpPr/>
            <p:nvPr/>
          </p:nvGrpSpPr>
          <p:grpSpPr>
            <a:xfrm>
              <a:off x="-15387" y="605486"/>
              <a:ext cx="4973336" cy="6283024"/>
              <a:chOff x="-15387" y="605486"/>
              <a:chExt cx="4973336" cy="628302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-15387" y="605486"/>
                <a:ext cx="4973336" cy="6283024"/>
                <a:chOff x="-15387" y="605486"/>
                <a:chExt cx="4973336" cy="6283024"/>
              </a:xfrm>
            </p:grpSpPr>
            <p:sp>
              <p:nvSpPr>
                <p:cNvPr id="84" name="Freeform 83"/>
                <p:cNvSpPr/>
                <p:nvPr/>
              </p:nvSpPr>
              <p:spPr>
                <a:xfrm>
                  <a:off x="-15387" y="2960211"/>
                  <a:ext cx="4973336" cy="3928299"/>
                </a:xfrm>
                <a:custGeom>
                  <a:avLst/>
                  <a:gdLst>
                    <a:gd name="connsiteX0" fmla="*/ 392758 w 4973336"/>
                    <a:gd name="connsiteY0" fmla="*/ 0 h 3928299"/>
                    <a:gd name="connsiteX1" fmla="*/ 4973336 w 4973336"/>
                    <a:gd name="connsiteY1" fmla="*/ 3180493 h 3928299"/>
                    <a:gd name="connsiteX2" fmla="*/ 4934593 w 4973336"/>
                    <a:gd name="connsiteY2" fmla="*/ 3255412 h 3928299"/>
                    <a:gd name="connsiteX3" fmla="*/ 3431464 w 4973336"/>
                    <a:gd name="connsiteY3" fmla="*/ 3928299 h 3928299"/>
                    <a:gd name="connsiteX4" fmla="*/ 0 w 4973336"/>
                    <a:gd name="connsiteY4" fmla="*/ 3928299 h 3928299"/>
                    <a:gd name="connsiteX5" fmla="*/ 0 w 4973336"/>
                    <a:gd name="connsiteY5" fmla="*/ 731050 h 3928299"/>
                    <a:gd name="connsiteX6" fmla="*/ 392758 w 4973336"/>
                    <a:gd name="connsiteY6" fmla="*/ 0 h 3928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73336" h="3928299">
                      <a:moveTo>
                        <a:pt x="392758" y="0"/>
                      </a:moveTo>
                      <a:lnTo>
                        <a:pt x="4973336" y="3180493"/>
                      </a:lnTo>
                      <a:lnTo>
                        <a:pt x="4934593" y="3255412"/>
                      </a:lnTo>
                      <a:lnTo>
                        <a:pt x="3431464" y="3928299"/>
                      </a:lnTo>
                      <a:lnTo>
                        <a:pt x="0" y="3928299"/>
                      </a:lnTo>
                      <a:lnTo>
                        <a:pt x="0" y="731050"/>
                      </a:lnTo>
                      <a:lnTo>
                        <a:pt x="392758" y="0"/>
                      </a:ln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348343" y="605486"/>
                  <a:ext cx="4606290" cy="5628708"/>
                  <a:chOff x="0" y="489372"/>
                  <a:chExt cx="4606290" cy="5628708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0" y="2825359"/>
                    <a:ext cx="4606290" cy="3292721"/>
                    <a:chOff x="0" y="2825359"/>
                    <a:chExt cx="4606290" cy="3292721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0" y="2825359"/>
                      <a:ext cx="4606290" cy="3292721"/>
                      <a:chOff x="0" y="2825359"/>
                      <a:chExt cx="4606290" cy="3292721"/>
                    </a:xfrm>
                  </p:grpSpPr>
                  <p:sp>
                    <p:nvSpPr>
                      <p:cNvPr id="77" name="Rounded Rectangle 76"/>
                      <p:cNvSpPr/>
                      <p:nvPr/>
                    </p:nvSpPr>
                    <p:spPr>
                      <a:xfrm>
                        <a:off x="0" y="2883390"/>
                        <a:ext cx="4606290" cy="3234690"/>
                      </a:xfrm>
                      <a:prstGeom prst="roundRect">
                        <a:avLst>
                          <a:gd name="adj" fmla="val 3593"/>
                        </a:avLst>
                      </a:prstGeom>
                      <a:solidFill>
                        <a:srgbClr val="12B2EB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" name="Rounded Rectangle 12"/>
                      <p:cNvSpPr/>
                      <p:nvPr/>
                    </p:nvSpPr>
                    <p:spPr>
                      <a:xfrm>
                        <a:off x="0" y="2825359"/>
                        <a:ext cx="4606290" cy="3234690"/>
                      </a:xfrm>
                      <a:prstGeom prst="roundRect">
                        <a:avLst>
                          <a:gd name="adj" fmla="val 3593"/>
                        </a:avLst>
                      </a:prstGeom>
                      <a:solidFill>
                        <a:srgbClr val="5ECCF3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215387" y="3521068"/>
                      <a:ext cx="4150873" cy="2420461"/>
                      <a:chOff x="215387" y="3521068"/>
                      <a:chExt cx="4150873" cy="2420461"/>
                    </a:xfrm>
                  </p:grpSpPr>
                  <p:sp>
                    <p:nvSpPr>
                      <p:cNvPr id="66" name="Rounded Rectangle 65"/>
                      <p:cNvSpPr/>
                      <p:nvPr/>
                    </p:nvSpPr>
                    <p:spPr>
                      <a:xfrm>
                        <a:off x="231159" y="3521068"/>
                        <a:ext cx="4135101" cy="2362247"/>
                      </a:xfrm>
                      <a:prstGeom prst="roundRect">
                        <a:avLst>
                          <a:gd name="adj" fmla="val 3593"/>
                        </a:avLst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" name="Rounded Rectangle 13"/>
                      <p:cNvSpPr/>
                      <p:nvPr/>
                    </p:nvSpPr>
                    <p:spPr>
                      <a:xfrm>
                        <a:off x="215387" y="3579282"/>
                        <a:ext cx="4137660" cy="2362247"/>
                      </a:xfrm>
                      <a:prstGeom prst="roundRect">
                        <a:avLst>
                          <a:gd name="adj" fmla="val 3593"/>
                        </a:avLst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2562383" y="4078683"/>
                    <a:ext cx="1540567" cy="45719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2562383" y="4463200"/>
                    <a:ext cx="1540567" cy="45719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2562383" y="4847717"/>
                    <a:ext cx="1540567" cy="45719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562383" y="5232233"/>
                    <a:ext cx="1540567" cy="45719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1957560" y="2829932"/>
                    <a:ext cx="673626" cy="245663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1735602" y="3068064"/>
                    <a:ext cx="1111198" cy="17509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514691" y="489372"/>
                    <a:ext cx="1451243" cy="2635636"/>
                    <a:chOff x="1514691" y="489372"/>
                    <a:chExt cx="1451243" cy="2635636"/>
                  </a:xfrm>
                </p:grpSpPr>
                <p:sp>
                  <p:nvSpPr>
                    <p:cNvPr id="20" name="Rectangle 9"/>
                    <p:cNvSpPr/>
                    <p:nvPr/>
                  </p:nvSpPr>
                  <p:spPr>
                    <a:xfrm flipH="1">
                      <a:off x="1514691" y="830151"/>
                      <a:ext cx="901923" cy="1337835"/>
                    </a:xfrm>
                    <a:custGeom>
                      <a:avLst/>
                      <a:gdLst>
                        <a:gd name="connsiteX0" fmla="*/ 0 w 814873"/>
                        <a:gd name="connsiteY0" fmla="*/ 0 h 1430694"/>
                        <a:gd name="connsiteX1" fmla="*/ 814873 w 814873"/>
                        <a:gd name="connsiteY1" fmla="*/ 0 h 1430694"/>
                        <a:gd name="connsiteX2" fmla="*/ 814873 w 814873"/>
                        <a:gd name="connsiteY2" fmla="*/ 1430694 h 1430694"/>
                        <a:gd name="connsiteX3" fmla="*/ 0 w 814873"/>
                        <a:gd name="connsiteY3" fmla="*/ 1430694 h 1430694"/>
                        <a:gd name="connsiteX4" fmla="*/ 0 w 814873"/>
                        <a:gd name="connsiteY4" fmla="*/ 0 h 1430694"/>
                        <a:gd name="connsiteX0" fmla="*/ 0 w 982824"/>
                        <a:gd name="connsiteY0" fmla="*/ 180392 h 1611086"/>
                        <a:gd name="connsiteX1" fmla="*/ 982824 w 982824"/>
                        <a:gd name="connsiteY1" fmla="*/ 0 h 1611086"/>
                        <a:gd name="connsiteX2" fmla="*/ 814873 w 982824"/>
                        <a:gd name="connsiteY2" fmla="*/ 1611086 h 1611086"/>
                        <a:gd name="connsiteX3" fmla="*/ 0 w 982824"/>
                        <a:gd name="connsiteY3" fmla="*/ 1611086 h 1611086"/>
                        <a:gd name="connsiteX4" fmla="*/ 0 w 982824"/>
                        <a:gd name="connsiteY4" fmla="*/ 180392 h 1611086"/>
                        <a:gd name="connsiteX0" fmla="*/ 0 w 982824"/>
                        <a:gd name="connsiteY0" fmla="*/ 180392 h 1698171"/>
                        <a:gd name="connsiteX1" fmla="*/ 982824 w 982824"/>
                        <a:gd name="connsiteY1" fmla="*/ 0 h 1698171"/>
                        <a:gd name="connsiteX2" fmla="*/ 311020 w 982824"/>
                        <a:gd name="connsiteY2" fmla="*/ 1698171 h 1698171"/>
                        <a:gd name="connsiteX3" fmla="*/ 0 w 982824"/>
                        <a:gd name="connsiteY3" fmla="*/ 1611086 h 1698171"/>
                        <a:gd name="connsiteX4" fmla="*/ 0 w 982824"/>
                        <a:gd name="connsiteY4" fmla="*/ 180392 h 1698171"/>
                        <a:gd name="connsiteX0" fmla="*/ 18661 w 1001485"/>
                        <a:gd name="connsiteY0" fmla="*/ 180392 h 1698171"/>
                        <a:gd name="connsiteX1" fmla="*/ 1001485 w 1001485"/>
                        <a:gd name="connsiteY1" fmla="*/ 0 h 1698171"/>
                        <a:gd name="connsiteX2" fmla="*/ 329681 w 1001485"/>
                        <a:gd name="connsiteY2" fmla="*/ 1698171 h 1698171"/>
                        <a:gd name="connsiteX3" fmla="*/ 0 w 1001485"/>
                        <a:gd name="connsiteY3" fmla="*/ 1698171 h 1698171"/>
                        <a:gd name="connsiteX4" fmla="*/ 18661 w 1001485"/>
                        <a:gd name="connsiteY4" fmla="*/ 180392 h 1698171"/>
                        <a:gd name="connsiteX0" fmla="*/ 37323 w 1020147"/>
                        <a:gd name="connsiteY0" fmla="*/ 180392 h 1698171"/>
                        <a:gd name="connsiteX1" fmla="*/ 1020147 w 1020147"/>
                        <a:gd name="connsiteY1" fmla="*/ 0 h 1698171"/>
                        <a:gd name="connsiteX2" fmla="*/ 348343 w 1020147"/>
                        <a:gd name="connsiteY2" fmla="*/ 1698171 h 1698171"/>
                        <a:gd name="connsiteX3" fmla="*/ 0 w 1020147"/>
                        <a:gd name="connsiteY3" fmla="*/ 1691951 h 1698171"/>
                        <a:gd name="connsiteX4" fmla="*/ 37323 w 1020147"/>
                        <a:gd name="connsiteY4" fmla="*/ 180392 h 1698171"/>
                        <a:gd name="connsiteX0" fmla="*/ 671804 w 1020147"/>
                        <a:gd name="connsiteY0" fmla="*/ 0 h 1710612"/>
                        <a:gd name="connsiteX1" fmla="*/ 1020147 w 1020147"/>
                        <a:gd name="connsiteY1" fmla="*/ 12441 h 1710612"/>
                        <a:gd name="connsiteX2" fmla="*/ 348343 w 1020147"/>
                        <a:gd name="connsiteY2" fmla="*/ 1710612 h 1710612"/>
                        <a:gd name="connsiteX3" fmla="*/ 0 w 1020147"/>
                        <a:gd name="connsiteY3" fmla="*/ 1704392 h 1710612"/>
                        <a:gd name="connsiteX4" fmla="*/ 671804 w 1020147"/>
                        <a:gd name="connsiteY4" fmla="*/ 0 h 1710612"/>
                        <a:gd name="connsiteX0" fmla="*/ 671804 w 1020147"/>
                        <a:gd name="connsiteY0" fmla="*/ 0 h 1710612"/>
                        <a:gd name="connsiteX1" fmla="*/ 1020147 w 1020147"/>
                        <a:gd name="connsiteY1" fmla="*/ 12441 h 1710612"/>
                        <a:gd name="connsiteX2" fmla="*/ 348343 w 1020147"/>
                        <a:gd name="connsiteY2" fmla="*/ 1710612 h 1710612"/>
                        <a:gd name="connsiteX3" fmla="*/ 0 w 1020147"/>
                        <a:gd name="connsiteY3" fmla="*/ 1704392 h 1710612"/>
                        <a:gd name="connsiteX4" fmla="*/ 671804 w 1020147"/>
                        <a:gd name="connsiteY4" fmla="*/ 0 h 1710612"/>
                        <a:gd name="connsiteX0" fmla="*/ 671804 w 1020147"/>
                        <a:gd name="connsiteY0" fmla="*/ 0 h 1710612"/>
                        <a:gd name="connsiteX1" fmla="*/ 1020147 w 1020147"/>
                        <a:gd name="connsiteY1" fmla="*/ 12441 h 1710612"/>
                        <a:gd name="connsiteX2" fmla="*/ 348343 w 1020147"/>
                        <a:gd name="connsiteY2" fmla="*/ 1710612 h 1710612"/>
                        <a:gd name="connsiteX3" fmla="*/ 0 w 1020147"/>
                        <a:gd name="connsiteY3" fmla="*/ 1704392 h 1710612"/>
                        <a:gd name="connsiteX4" fmla="*/ 671804 w 1020147"/>
                        <a:gd name="connsiteY4" fmla="*/ 0 h 1710612"/>
                        <a:gd name="connsiteX0" fmla="*/ 686018 w 1034361"/>
                        <a:gd name="connsiteY0" fmla="*/ 0 h 1710612"/>
                        <a:gd name="connsiteX1" fmla="*/ 1034361 w 1034361"/>
                        <a:gd name="connsiteY1" fmla="*/ 12441 h 1710612"/>
                        <a:gd name="connsiteX2" fmla="*/ 362557 w 1034361"/>
                        <a:gd name="connsiteY2" fmla="*/ 1710612 h 1710612"/>
                        <a:gd name="connsiteX3" fmla="*/ 0 w 1034361"/>
                        <a:gd name="connsiteY3" fmla="*/ 1709130 h 1710612"/>
                        <a:gd name="connsiteX4" fmla="*/ 686018 w 1034361"/>
                        <a:gd name="connsiteY4" fmla="*/ 0 h 1710612"/>
                        <a:gd name="connsiteX0" fmla="*/ 686018 w 1034361"/>
                        <a:gd name="connsiteY0" fmla="*/ 0 h 1709130"/>
                        <a:gd name="connsiteX1" fmla="*/ 1034361 w 1034361"/>
                        <a:gd name="connsiteY1" fmla="*/ 12441 h 1709130"/>
                        <a:gd name="connsiteX2" fmla="*/ 367295 w 1034361"/>
                        <a:gd name="connsiteY2" fmla="*/ 1701137 h 1709130"/>
                        <a:gd name="connsiteX3" fmla="*/ 0 w 1034361"/>
                        <a:gd name="connsiteY3" fmla="*/ 1709130 h 1709130"/>
                        <a:gd name="connsiteX4" fmla="*/ 686018 w 1034361"/>
                        <a:gd name="connsiteY4" fmla="*/ 0 h 1709130"/>
                        <a:gd name="connsiteX0" fmla="*/ 681280 w 1029623"/>
                        <a:gd name="connsiteY0" fmla="*/ 0 h 1701137"/>
                        <a:gd name="connsiteX1" fmla="*/ 1029623 w 1029623"/>
                        <a:gd name="connsiteY1" fmla="*/ 12441 h 1701137"/>
                        <a:gd name="connsiteX2" fmla="*/ 362557 w 1029623"/>
                        <a:gd name="connsiteY2" fmla="*/ 1701137 h 1701137"/>
                        <a:gd name="connsiteX3" fmla="*/ 0 w 1029623"/>
                        <a:gd name="connsiteY3" fmla="*/ 1694916 h 1701137"/>
                        <a:gd name="connsiteX4" fmla="*/ 681280 w 1029623"/>
                        <a:gd name="connsiteY4" fmla="*/ 0 h 1701137"/>
                        <a:gd name="connsiteX0" fmla="*/ 681280 w 1029623"/>
                        <a:gd name="connsiteY0" fmla="*/ 0 h 1704392"/>
                        <a:gd name="connsiteX1" fmla="*/ 1029623 w 1029623"/>
                        <a:gd name="connsiteY1" fmla="*/ 12441 h 1704392"/>
                        <a:gd name="connsiteX2" fmla="*/ 362557 w 1029623"/>
                        <a:gd name="connsiteY2" fmla="*/ 1701137 h 1704392"/>
                        <a:gd name="connsiteX3" fmla="*/ 0 w 1029623"/>
                        <a:gd name="connsiteY3" fmla="*/ 1704392 h 1704392"/>
                        <a:gd name="connsiteX4" fmla="*/ 681280 w 1029623"/>
                        <a:gd name="connsiteY4" fmla="*/ 0 h 1704392"/>
                        <a:gd name="connsiteX0" fmla="*/ 690756 w 1039099"/>
                        <a:gd name="connsiteY0" fmla="*/ 0 h 1704392"/>
                        <a:gd name="connsiteX1" fmla="*/ 1039099 w 1039099"/>
                        <a:gd name="connsiteY1" fmla="*/ 12441 h 1704392"/>
                        <a:gd name="connsiteX2" fmla="*/ 372033 w 1039099"/>
                        <a:gd name="connsiteY2" fmla="*/ 1701137 h 1704392"/>
                        <a:gd name="connsiteX3" fmla="*/ 0 w 1039099"/>
                        <a:gd name="connsiteY3" fmla="*/ 1704392 h 1704392"/>
                        <a:gd name="connsiteX4" fmla="*/ 690756 w 1039099"/>
                        <a:gd name="connsiteY4" fmla="*/ 0 h 1704392"/>
                        <a:gd name="connsiteX0" fmla="*/ 671805 w 1039099"/>
                        <a:gd name="connsiteY0" fmla="*/ 11248 h 1691951"/>
                        <a:gd name="connsiteX1" fmla="*/ 1039099 w 1039099"/>
                        <a:gd name="connsiteY1" fmla="*/ 0 h 1691951"/>
                        <a:gd name="connsiteX2" fmla="*/ 372033 w 1039099"/>
                        <a:gd name="connsiteY2" fmla="*/ 1688696 h 1691951"/>
                        <a:gd name="connsiteX3" fmla="*/ 0 w 1039099"/>
                        <a:gd name="connsiteY3" fmla="*/ 1691951 h 1691951"/>
                        <a:gd name="connsiteX4" fmla="*/ 671805 w 1039099"/>
                        <a:gd name="connsiteY4" fmla="*/ 11248 h 1691951"/>
                        <a:gd name="connsiteX0" fmla="*/ 671805 w 1039099"/>
                        <a:gd name="connsiteY0" fmla="*/ 0 h 1680703"/>
                        <a:gd name="connsiteX1" fmla="*/ 1039099 w 1039099"/>
                        <a:gd name="connsiteY1" fmla="*/ 2965 h 1680703"/>
                        <a:gd name="connsiteX2" fmla="*/ 372033 w 1039099"/>
                        <a:gd name="connsiteY2" fmla="*/ 1677448 h 1680703"/>
                        <a:gd name="connsiteX3" fmla="*/ 0 w 1039099"/>
                        <a:gd name="connsiteY3" fmla="*/ 1680703 h 1680703"/>
                        <a:gd name="connsiteX4" fmla="*/ 671805 w 1039099"/>
                        <a:gd name="connsiteY4" fmla="*/ 0 h 1680703"/>
                        <a:gd name="connsiteX0" fmla="*/ 681280 w 1039099"/>
                        <a:gd name="connsiteY0" fmla="*/ 0 h 1709130"/>
                        <a:gd name="connsiteX1" fmla="*/ 1039099 w 1039099"/>
                        <a:gd name="connsiteY1" fmla="*/ 31392 h 1709130"/>
                        <a:gd name="connsiteX2" fmla="*/ 372033 w 1039099"/>
                        <a:gd name="connsiteY2" fmla="*/ 1705875 h 1709130"/>
                        <a:gd name="connsiteX3" fmla="*/ 0 w 1039099"/>
                        <a:gd name="connsiteY3" fmla="*/ 1709130 h 1709130"/>
                        <a:gd name="connsiteX4" fmla="*/ 681280 w 1039099"/>
                        <a:gd name="connsiteY4" fmla="*/ 0 h 1709130"/>
                        <a:gd name="connsiteX0" fmla="*/ 681280 w 1039099"/>
                        <a:gd name="connsiteY0" fmla="*/ 0 h 1709130"/>
                        <a:gd name="connsiteX1" fmla="*/ 1039099 w 1039099"/>
                        <a:gd name="connsiteY1" fmla="*/ 17178 h 1709130"/>
                        <a:gd name="connsiteX2" fmla="*/ 372033 w 1039099"/>
                        <a:gd name="connsiteY2" fmla="*/ 1705875 h 1709130"/>
                        <a:gd name="connsiteX3" fmla="*/ 0 w 1039099"/>
                        <a:gd name="connsiteY3" fmla="*/ 1709130 h 1709130"/>
                        <a:gd name="connsiteX4" fmla="*/ 681280 w 1039099"/>
                        <a:gd name="connsiteY4" fmla="*/ 0 h 1709130"/>
                        <a:gd name="connsiteX0" fmla="*/ 681280 w 1039099"/>
                        <a:gd name="connsiteY0" fmla="*/ 1773 h 1691952"/>
                        <a:gd name="connsiteX1" fmla="*/ 1039099 w 1039099"/>
                        <a:gd name="connsiteY1" fmla="*/ 0 h 1691952"/>
                        <a:gd name="connsiteX2" fmla="*/ 372033 w 1039099"/>
                        <a:gd name="connsiteY2" fmla="*/ 1688697 h 1691952"/>
                        <a:gd name="connsiteX3" fmla="*/ 0 w 1039099"/>
                        <a:gd name="connsiteY3" fmla="*/ 1691952 h 1691952"/>
                        <a:gd name="connsiteX4" fmla="*/ 681280 w 1039099"/>
                        <a:gd name="connsiteY4" fmla="*/ 1773 h 1691952"/>
                        <a:gd name="connsiteX0" fmla="*/ 714445 w 1072264"/>
                        <a:gd name="connsiteY0" fmla="*/ 1773 h 1688697"/>
                        <a:gd name="connsiteX1" fmla="*/ 1072264 w 1072264"/>
                        <a:gd name="connsiteY1" fmla="*/ 0 h 1688697"/>
                        <a:gd name="connsiteX2" fmla="*/ 405198 w 1072264"/>
                        <a:gd name="connsiteY2" fmla="*/ 1688697 h 1688697"/>
                        <a:gd name="connsiteX3" fmla="*/ 0 w 1072264"/>
                        <a:gd name="connsiteY3" fmla="*/ 1687214 h 1688697"/>
                        <a:gd name="connsiteX4" fmla="*/ 714445 w 1072264"/>
                        <a:gd name="connsiteY4" fmla="*/ 1773 h 1688697"/>
                        <a:gd name="connsiteX0" fmla="*/ 714445 w 1072264"/>
                        <a:gd name="connsiteY0" fmla="*/ 1773 h 1688697"/>
                        <a:gd name="connsiteX1" fmla="*/ 1072264 w 1072264"/>
                        <a:gd name="connsiteY1" fmla="*/ 0 h 1688697"/>
                        <a:gd name="connsiteX2" fmla="*/ 348344 w 1072264"/>
                        <a:gd name="connsiteY2" fmla="*/ 1688697 h 1688697"/>
                        <a:gd name="connsiteX3" fmla="*/ 0 w 1072264"/>
                        <a:gd name="connsiteY3" fmla="*/ 1687214 h 1688697"/>
                        <a:gd name="connsiteX4" fmla="*/ 714445 w 1072264"/>
                        <a:gd name="connsiteY4" fmla="*/ 1773 h 1688697"/>
                        <a:gd name="connsiteX0" fmla="*/ 714445 w 1072264"/>
                        <a:gd name="connsiteY0" fmla="*/ 1773 h 1687214"/>
                        <a:gd name="connsiteX1" fmla="*/ 1072264 w 1072264"/>
                        <a:gd name="connsiteY1" fmla="*/ 0 h 1687214"/>
                        <a:gd name="connsiteX2" fmla="*/ 353082 w 1072264"/>
                        <a:gd name="connsiteY2" fmla="*/ 1683959 h 1687214"/>
                        <a:gd name="connsiteX3" fmla="*/ 0 w 1072264"/>
                        <a:gd name="connsiteY3" fmla="*/ 1687214 h 1687214"/>
                        <a:gd name="connsiteX4" fmla="*/ 714445 w 1072264"/>
                        <a:gd name="connsiteY4" fmla="*/ 1773 h 1687214"/>
                        <a:gd name="connsiteX0" fmla="*/ 714445 w 1072264"/>
                        <a:gd name="connsiteY0" fmla="*/ 1773 h 1698172"/>
                        <a:gd name="connsiteX1" fmla="*/ 1072264 w 1072264"/>
                        <a:gd name="connsiteY1" fmla="*/ 0 h 1698172"/>
                        <a:gd name="connsiteX2" fmla="*/ 357820 w 1072264"/>
                        <a:gd name="connsiteY2" fmla="*/ 1698172 h 1698172"/>
                        <a:gd name="connsiteX3" fmla="*/ 0 w 1072264"/>
                        <a:gd name="connsiteY3" fmla="*/ 1687214 h 1698172"/>
                        <a:gd name="connsiteX4" fmla="*/ 714445 w 1072264"/>
                        <a:gd name="connsiteY4" fmla="*/ 1773 h 1698172"/>
                        <a:gd name="connsiteX0" fmla="*/ 719183 w 1077002"/>
                        <a:gd name="connsiteY0" fmla="*/ 1773 h 1698172"/>
                        <a:gd name="connsiteX1" fmla="*/ 1077002 w 1077002"/>
                        <a:gd name="connsiteY1" fmla="*/ 0 h 1698172"/>
                        <a:gd name="connsiteX2" fmla="*/ 362558 w 1077002"/>
                        <a:gd name="connsiteY2" fmla="*/ 1698172 h 1698172"/>
                        <a:gd name="connsiteX3" fmla="*/ 0 w 1077002"/>
                        <a:gd name="connsiteY3" fmla="*/ 1691952 h 1698172"/>
                        <a:gd name="connsiteX4" fmla="*/ 719183 w 1077002"/>
                        <a:gd name="connsiteY4" fmla="*/ 1773 h 1698172"/>
                        <a:gd name="connsiteX0" fmla="*/ 714445 w 1072264"/>
                        <a:gd name="connsiteY0" fmla="*/ 1773 h 1706166"/>
                        <a:gd name="connsiteX1" fmla="*/ 1072264 w 1072264"/>
                        <a:gd name="connsiteY1" fmla="*/ 0 h 1706166"/>
                        <a:gd name="connsiteX2" fmla="*/ 357820 w 1072264"/>
                        <a:gd name="connsiteY2" fmla="*/ 1698172 h 1706166"/>
                        <a:gd name="connsiteX3" fmla="*/ 0 w 1072264"/>
                        <a:gd name="connsiteY3" fmla="*/ 1706166 h 1706166"/>
                        <a:gd name="connsiteX4" fmla="*/ 714445 w 1072264"/>
                        <a:gd name="connsiteY4" fmla="*/ 1773 h 1706166"/>
                        <a:gd name="connsiteX0" fmla="*/ 714445 w 1072264"/>
                        <a:gd name="connsiteY0" fmla="*/ 1773 h 1701428"/>
                        <a:gd name="connsiteX1" fmla="*/ 1072264 w 1072264"/>
                        <a:gd name="connsiteY1" fmla="*/ 0 h 1701428"/>
                        <a:gd name="connsiteX2" fmla="*/ 357820 w 1072264"/>
                        <a:gd name="connsiteY2" fmla="*/ 1698172 h 1701428"/>
                        <a:gd name="connsiteX3" fmla="*/ 0 w 1072264"/>
                        <a:gd name="connsiteY3" fmla="*/ 1701428 h 1701428"/>
                        <a:gd name="connsiteX4" fmla="*/ 714445 w 1072264"/>
                        <a:gd name="connsiteY4" fmla="*/ 1773 h 1701428"/>
                        <a:gd name="connsiteX0" fmla="*/ 733396 w 1091215"/>
                        <a:gd name="connsiteY0" fmla="*/ 1773 h 1698172"/>
                        <a:gd name="connsiteX1" fmla="*/ 1091215 w 1091215"/>
                        <a:gd name="connsiteY1" fmla="*/ 0 h 1698172"/>
                        <a:gd name="connsiteX2" fmla="*/ 376771 w 1091215"/>
                        <a:gd name="connsiteY2" fmla="*/ 1698172 h 1698172"/>
                        <a:gd name="connsiteX3" fmla="*/ 0 w 1091215"/>
                        <a:gd name="connsiteY3" fmla="*/ 1691953 h 1698172"/>
                        <a:gd name="connsiteX4" fmla="*/ 733396 w 1091215"/>
                        <a:gd name="connsiteY4" fmla="*/ 1773 h 1698172"/>
                        <a:gd name="connsiteX0" fmla="*/ 733396 w 1091215"/>
                        <a:gd name="connsiteY0" fmla="*/ 1773 h 1701428"/>
                        <a:gd name="connsiteX1" fmla="*/ 1091215 w 1091215"/>
                        <a:gd name="connsiteY1" fmla="*/ 0 h 1701428"/>
                        <a:gd name="connsiteX2" fmla="*/ 376771 w 1091215"/>
                        <a:gd name="connsiteY2" fmla="*/ 1698172 h 1701428"/>
                        <a:gd name="connsiteX3" fmla="*/ 0 w 1091215"/>
                        <a:gd name="connsiteY3" fmla="*/ 1701428 h 1701428"/>
                        <a:gd name="connsiteX4" fmla="*/ 733396 w 1091215"/>
                        <a:gd name="connsiteY4" fmla="*/ 1773 h 1701428"/>
                        <a:gd name="connsiteX0" fmla="*/ 744826 w 1102645"/>
                        <a:gd name="connsiteY0" fmla="*/ 1773 h 1698172"/>
                        <a:gd name="connsiteX1" fmla="*/ 1102645 w 1102645"/>
                        <a:gd name="connsiteY1" fmla="*/ 0 h 1698172"/>
                        <a:gd name="connsiteX2" fmla="*/ 388201 w 1102645"/>
                        <a:gd name="connsiteY2" fmla="*/ 1698172 h 1698172"/>
                        <a:gd name="connsiteX3" fmla="*/ 0 w 1102645"/>
                        <a:gd name="connsiteY3" fmla="*/ 1692855 h 1698172"/>
                        <a:gd name="connsiteX4" fmla="*/ 744826 w 1102645"/>
                        <a:gd name="connsiteY4" fmla="*/ 1773 h 1698172"/>
                        <a:gd name="connsiteX0" fmla="*/ 744826 w 1102645"/>
                        <a:gd name="connsiteY0" fmla="*/ 1773 h 1698570"/>
                        <a:gd name="connsiteX1" fmla="*/ 1102645 w 1102645"/>
                        <a:gd name="connsiteY1" fmla="*/ 0 h 1698570"/>
                        <a:gd name="connsiteX2" fmla="*/ 388201 w 1102645"/>
                        <a:gd name="connsiteY2" fmla="*/ 1698172 h 1698570"/>
                        <a:gd name="connsiteX3" fmla="*/ 0 w 1102645"/>
                        <a:gd name="connsiteY3" fmla="*/ 1698570 h 1698570"/>
                        <a:gd name="connsiteX4" fmla="*/ 744826 w 1102645"/>
                        <a:gd name="connsiteY4" fmla="*/ 1773 h 1698570"/>
                        <a:gd name="connsiteX0" fmla="*/ 759114 w 1116933"/>
                        <a:gd name="connsiteY0" fmla="*/ 1773 h 1704285"/>
                        <a:gd name="connsiteX1" fmla="*/ 1116933 w 1116933"/>
                        <a:gd name="connsiteY1" fmla="*/ 0 h 1704285"/>
                        <a:gd name="connsiteX2" fmla="*/ 402489 w 1116933"/>
                        <a:gd name="connsiteY2" fmla="*/ 1698172 h 1704285"/>
                        <a:gd name="connsiteX3" fmla="*/ 0 w 1116933"/>
                        <a:gd name="connsiteY3" fmla="*/ 1704285 h 1704285"/>
                        <a:gd name="connsiteX4" fmla="*/ 759114 w 1116933"/>
                        <a:gd name="connsiteY4" fmla="*/ 1773 h 1704285"/>
                        <a:gd name="connsiteX0" fmla="*/ 756256 w 1114075"/>
                        <a:gd name="connsiteY0" fmla="*/ 1773 h 1698570"/>
                        <a:gd name="connsiteX1" fmla="*/ 1114075 w 1114075"/>
                        <a:gd name="connsiteY1" fmla="*/ 0 h 1698570"/>
                        <a:gd name="connsiteX2" fmla="*/ 399631 w 1114075"/>
                        <a:gd name="connsiteY2" fmla="*/ 1698172 h 1698570"/>
                        <a:gd name="connsiteX3" fmla="*/ 0 w 1114075"/>
                        <a:gd name="connsiteY3" fmla="*/ 1698570 h 1698570"/>
                        <a:gd name="connsiteX4" fmla="*/ 756256 w 1114075"/>
                        <a:gd name="connsiteY4" fmla="*/ 1773 h 1698570"/>
                        <a:gd name="connsiteX0" fmla="*/ 747684 w 1105503"/>
                        <a:gd name="connsiteY0" fmla="*/ 1773 h 1698570"/>
                        <a:gd name="connsiteX1" fmla="*/ 1105503 w 1105503"/>
                        <a:gd name="connsiteY1" fmla="*/ 0 h 1698570"/>
                        <a:gd name="connsiteX2" fmla="*/ 391059 w 1105503"/>
                        <a:gd name="connsiteY2" fmla="*/ 1698172 h 1698570"/>
                        <a:gd name="connsiteX3" fmla="*/ 0 w 1105503"/>
                        <a:gd name="connsiteY3" fmla="*/ 1698570 h 1698570"/>
                        <a:gd name="connsiteX4" fmla="*/ 747684 w 1105503"/>
                        <a:gd name="connsiteY4" fmla="*/ 1773 h 1698570"/>
                        <a:gd name="connsiteX0" fmla="*/ 753399 w 1111218"/>
                        <a:gd name="connsiteY0" fmla="*/ 1773 h 1698570"/>
                        <a:gd name="connsiteX1" fmla="*/ 1111218 w 1111218"/>
                        <a:gd name="connsiteY1" fmla="*/ 0 h 1698570"/>
                        <a:gd name="connsiteX2" fmla="*/ 396774 w 1111218"/>
                        <a:gd name="connsiteY2" fmla="*/ 1698172 h 1698570"/>
                        <a:gd name="connsiteX3" fmla="*/ 0 w 1111218"/>
                        <a:gd name="connsiteY3" fmla="*/ 1698570 h 1698570"/>
                        <a:gd name="connsiteX4" fmla="*/ 753399 w 1111218"/>
                        <a:gd name="connsiteY4" fmla="*/ 1773 h 1698570"/>
                        <a:gd name="connsiteX0" fmla="*/ 756257 w 1114076"/>
                        <a:gd name="connsiteY0" fmla="*/ 1773 h 1698570"/>
                        <a:gd name="connsiteX1" fmla="*/ 1114076 w 1114076"/>
                        <a:gd name="connsiteY1" fmla="*/ 0 h 1698570"/>
                        <a:gd name="connsiteX2" fmla="*/ 399632 w 1114076"/>
                        <a:gd name="connsiteY2" fmla="*/ 1698172 h 1698570"/>
                        <a:gd name="connsiteX3" fmla="*/ 0 w 1114076"/>
                        <a:gd name="connsiteY3" fmla="*/ 1698570 h 1698570"/>
                        <a:gd name="connsiteX4" fmla="*/ 756257 w 1114076"/>
                        <a:gd name="connsiteY4" fmla="*/ 1773 h 1698570"/>
                        <a:gd name="connsiteX0" fmla="*/ 748760 w 1106579"/>
                        <a:gd name="connsiteY0" fmla="*/ 1773 h 1698570"/>
                        <a:gd name="connsiteX1" fmla="*/ 1106579 w 1106579"/>
                        <a:gd name="connsiteY1" fmla="*/ 0 h 1698570"/>
                        <a:gd name="connsiteX2" fmla="*/ 392135 w 1106579"/>
                        <a:gd name="connsiteY2" fmla="*/ 1698172 h 1698570"/>
                        <a:gd name="connsiteX3" fmla="*/ 0 w 1106579"/>
                        <a:gd name="connsiteY3" fmla="*/ 1698570 h 1698570"/>
                        <a:gd name="connsiteX4" fmla="*/ 748760 w 1106579"/>
                        <a:gd name="connsiteY4" fmla="*/ 1773 h 1698570"/>
                        <a:gd name="connsiteX0" fmla="*/ 753758 w 1111577"/>
                        <a:gd name="connsiteY0" fmla="*/ 1773 h 1698570"/>
                        <a:gd name="connsiteX1" fmla="*/ 1111577 w 1111577"/>
                        <a:gd name="connsiteY1" fmla="*/ 0 h 1698570"/>
                        <a:gd name="connsiteX2" fmla="*/ 397133 w 1111577"/>
                        <a:gd name="connsiteY2" fmla="*/ 1698172 h 1698570"/>
                        <a:gd name="connsiteX3" fmla="*/ 0 w 1111577"/>
                        <a:gd name="connsiteY3" fmla="*/ 1698570 h 1698570"/>
                        <a:gd name="connsiteX4" fmla="*/ 753758 w 1111577"/>
                        <a:gd name="connsiteY4" fmla="*/ 1773 h 1698570"/>
                        <a:gd name="connsiteX0" fmla="*/ 758756 w 1116575"/>
                        <a:gd name="connsiteY0" fmla="*/ 1773 h 1698570"/>
                        <a:gd name="connsiteX1" fmla="*/ 1116575 w 1116575"/>
                        <a:gd name="connsiteY1" fmla="*/ 0 h 1698570"/>
                        <a:gd name="connsiteX2" fmla="*/ 402131 w 1116575"/>
                        <a:gd name="connsiteY2" fmla="*/ 1698172 h 1698570"/>
                        <a:gd name="connsiteX3" fmla="*/ 0 w 1116575"/>
                        <a:gd name="connsiteY3" fmla="*/ 1698570 h 1698570"/>
                        <a:gd name="connsiteX4" fmla="*/ 758756 w 1116575"/>
                        <a:gd name="connsiteY4" fmla="*/ 1773 h 1698570"/>
                        <a:gd name="connsiteX0" fmla="*/ 753758 w 1111577"/>
                        <a:gd name="connsiteY0" fmla="*/ 1773 h 1698172"/>
                        <a:gd name="connsiteX1" fmla="*/ 1111577 w 1111577"/>
                        <a:gd name="connsiteY1" fmla="*/ 0 h 1698172"/>
                        <a:gd name="connsiteX2" fmla="*/ 397133 w 1111577"/>
                        <a:gd name="connsiteY2" fmla="*/ 1698172 h 1698172"/>
                        <a:gd name="connsiteX3" fmla="*/ 0 w 1111577"/>
                        <a:gd name="connsiteY3" fmla="*/ 1696072 h 1698172"/>
                        <a:gd name="connsiteX4" fmla="*/ 753758 w 1111577"/>
                        <a:gd name="connsiteY4" fmla="*/ 1773 h 1698172"/>
                        <a:gd name="connsiteX0" fmla="*/ 738123 w 1095942"/>
                        <a:gd name="connsiteY0" fmla="*/ 1773 h 1699979"/>
                        <a:gd name="connsiteX1" fmla="*/ 1095942 w 1095942"/>
                        <a:gd name="connsiteY1" fmla="*/ 0 h 1699979"/>
                        <a:gd name="connsiteX2" fmla="*/ 381498 w 1095942"/>
                        <a:gd name="connsiteY2" fmla="*/ 1698172 h 1699979"/>
                        <a:gd name="connsiteX3" fmla="*/ 0 w 1095942"/>
                        <a:gd name="connsiteY3" fmla="*/ 1699979 h 1699979"/>
                        <a:gd name="connsiteX4" fmla="*/ 738123 w 1095942"/>
                        <a:gd name="connsiteY4" fmla="*/ 1773 h 1699979"/>
                        <a:gd name="connsiteX0" fmla="*/ 722488 w 1080307"/>
                        <a:gd name="connsiteY0" fmla="*/ 1773 h 1703886"/>
                        <a:gd name="connsiteX1" fmla="*/ 1080307 w 1080307"/>
                        <a:gd name="connsiteY1" fmla="*/ 0 h 1703886"/>
                        <a:gd name="connsiteX2" fmla="*/ 365863 w 1080307"/>
                        <a:gd name="connsiteY2" fmla="*/ 1698172 h 1703886"/>
                        <a:gd name="connsiteX3" fmla="*/ 0 w 1080307"/>
                        <a:gd name="connsiteY3" fmla="*/ 1703886 h 1703886"/>
                        <a:gd name="connsiteX4" fmla="*/ 722488 w 1080307"/>
                        <a:gd name="connsiteY4" fmla="*/ 1773 h 1703886"/>
                        <a:gd name="connsiteX0" fmla="*/ 722488 w 1080307"/>
                        <a:gd name="connsiteY0" fmla="*/ 1773 h 1698172"/>
                        <a:gd name="connsiteX1" fmla="*/ 1080307 w 1080307"/>
                        <a:gd name="connsiteY1" fmla="*/ 0 h 1698172"/>
                        <a:gd name="connsiteX2" fmla="*/ 365863 w 1080307"/>
                        <a:gd name="connsiteY2" fmla="*/ 1698172 h 1698172"/>
                        <a:gd name="connsiteX3" fmla="*/ 0 w 1080307"/>
                        <a:gd name="connsiteY3" fmla="*/ 1688255 h 1698172"/>
                        <a:gd name="connsiteX4" fmla="*/ 722488 w 1080307"/>
                        <a:gd name="connsiteY4" fmla="*/ 1773 h 1698172"/>
                        <a:gd name="connsiteX0" fmla="*/ 718579 w 1076398"/>
                        <a:gd name="connsiteY0" fmla="*/ 1773 h 1698172"/>
                        <a:gd name="connsiteX1" fmla="*/ 1076398 w 1076398"/>
                        <a:gd name="connsiteY1" fmla="*/ 0 h 1698172"/>
                        <a:gd name="connsiteX2" fmla="*/ 361954 w 1076398"/>
                        <a:gd name="connsiteY2" fmla="*/ 1698172 h 1698172"/>
                        <a:gd name="connsiteX3" fmla="*/ 0 w 1076398"/>
                        <a:gd name="connsiteY3" fmla="*/ 1696071 h 1698172"/>
                        <a:gd name="connsiteX4" fmla="*/ 718579 w 1076398"/>
                        <a:gd name="connsiteY4" fmla="*/ 1773 h 1698172"/>
                        <a:gd name="connsiteX0" fmla="*/ 718579 w 1076398"/>
                        <a:gd name="connsiteY0" fmla="*/ 1773 h 1699979"/>
                        <a:gd name="connsiteX1" fmla="*/ 1076398 w 1076398"/>
                        <a:gd name="connsiteY1" fmla="*/ 0 h 1699979"/>
                        <a:gd name="connsiteX2" fmla="*/ 361954 w 1076398"/>
                        <a:gd name="connsiteY2" fmla="*/ 1698172 h 1699979"/>
                        <a:gd name="connsiteX3" fmla="*/ 0 w 1076398"/>
                        <a:gd name="connsiteY3" fmla="*/ 1699979 h 1699979"/>
                        <a:gd name="connsiteX4" fmla="*/ 718579 w 1076398"/>
                        <a:gd name="connsiteY4" fmla="*/ 1773 h 1699979"/>
                        <a:gd name="connsiteX0" fmla="*/ 722487 w 1080306"/>
                        <a:gd name="connsiteY0" fmla="*/ 1773 h 1698172"/>
                        <a:gd name="connsiteX1" fmla="*/ 1080306 w 1080306"/>
                        <a:gd name="connsiteY1" fmla="*/ 0 h 1698172"/>
                        <a:gd name="connsiteX2" fmla="*/ 365862 w 1080306"/>
                        <a:gd name="connsiteY2" fmla="*/ 1698172 h 1698172"/>
                        <a:gd name="connsiteX3" fmla="*/ 0 w 1080306"/>
                        <a:gd name="connsiteY3" fmla="*/ 1692163 h 1698172"/>
                        <a:gd name="connsiteX4" fmla="*/ 722487 w 1080306"/>
                        <a:gd name="connsiteY4" fmla="*/ 1773 h 1698172"/>
                        <a:gd name="connsiteX0" fmla="*/ 722487 w 1080306"/>
                        <a:gd name="connsiteY0" fmla="*/ 1773 h 1694264"/>
                        <a:gd name="connsiteX1" fmla="*/ 1080306 w 1080306"/>
                        <a:gd name="connsiteY1" fmla="*/ 0 h 1694264"/>
                        <a:gd name="connsiteX2" fmla="*/ 365862 w 1080306"/>
                        <a:gd name="connsiteY2" fmla="*/ 1694264 h 1694264"/>
                        <a:gd name="connsiteX3" fmla="*/ 0 w 1080306"/>
                        <a:gd name="connsiteY3" fmla="*/ 1692163 h 1694264"/>
                        <a:gd name="connsiteX4" fmla="*/ 722487 w 1080306"/>
                        <a:gd name="connsiteY4" fmla="*/ 1773 h 1694264"/>
                        <a:gd name="connsiteX0" fmla="*/ 718578 w 1076397"/>
                        <a:gd name="connsiteY0" fmla="*/ 1773 h 1699979"/>
                        <a:gd name="connsiteX1" fmla="*/ 1076397 w 1076397"/>
                        <a:gd name="connsiteY1" fmla="*/ 0 h 1699979"/>
                        <a:gd name="connsiteX2" fmla="*/ 361953 w 1076397"/>
                        <a:gd name="connsiteY2" fmla="*/ 1694264 h 1699979"/>
                        <a:gd name="connsiteX3" fmla="*/ 0 w 1076397"/>
                        <a:gd name="connsiteY3" fmla="*/ 1699979 h 1699979"/>
                        <a:gd name="connsiteX4" fmla="*/ 718578 w 1076397"/>
                        <a:gd name="connsiteY4" fmla="*/ 1773 h 1699979"/>
                        <a:gd name="connsiteX0" fmla="*/ 718578 w 1076397"/>
                        <a:gd name="connsiteY0" fmla="*/ 1773 h 1694264"/>
                        <a:gd name="connsiteX1" fmla="*/ 1076397 w 1076397"/>
                        <a:gd name="connsiteY1" fmla="*/ 0 h 1694264"/>
                        <a:gd name="connsiteX2" fmla="*/ 361953 w 1076397"/>
                        <a:gd name="connsiteY2" fmla="*/ 1694264 h 1694264"/>
                        <a:gd name="connsiteX3" fmla="*/ 0 w 1076397"/>
                        <a:gd name="connsiteY3" fmla="*/ 1684348 h 1694264"/>
                        <a:gd name="connsiteX4" fmla="*/ 718578 w 1076397"/>
                        <a:gd name="connsiteY4" fmla="*/ 1773 h 1694264"/>
                        <a:gd name="connsiteX0" fmla="*/ 718578 w 1076397"/>
                        <a:gd name="connsiteY0" fmla="*/ 1773 h 1694264"/>
                        <a:gd name="connsiteX1" fmla="*/ 1076397 w 1076397"/>
                        <a:gd name="connsiteY1" fmla="*/ 0 h 1694264"/>
                        <a:gd name="connsiteX2" fmla="*/ 361953 w 1076397"/>
                        <a:gd name="connsiteY2" fmla="*/ 1694264 h 1694264"/>
                        <a:gd name="connsiteX3" fmla="*/ 0 w 1076397"/>
                        <a:gd name="connsiteY3" fmla="*/ 1688256 h 1694264"/>
                        <a:gd name="connsiteX4" fmla="*/ 718578 w 1076397"/>
                        <a:gd name="connsiteY4" fmla="*/ 1773 h 1694264"/>
                        <a:gd name="connsiteX0" fmla="*/ 718578 w 1076397"/>
                        <a:gd name="connsiteY0" fmla="*/ 1773 h 1694264"/>
                        <a:gd name="connsiteX1" fmla="*/ 1076397 w 1076397"/>
                        <a:gd name="connsiteY1" fmla="*/ 0 h 1694264"/>
                        <a:gd name="connsiteX2" fmla="*/ 361953 w 1076397"/>
                        <a:gd name="connsiteY2" fmla="*/ 1694264 h 1694264"/>
                        <a:gd name="connsiteX3" fmla="*/ 0 w 1076397"/>
                        <a:gd name="connsiteY3" fmla="*/ 1692163 h 1694264"/>
                        <a:gd name="connsiteX4" fmla="*/ 718578 w 1076397"/>
                        <a:gd name="connsiteY4" fmla="*/ 1773 h 1694264"/>
                        <a:gd name="connsiteX0" fmla="*/ 718578 w 1076397"/>
                        <a:gd name="connsiteY0" fmla="*/ 1773 h 1696071"/>
                        <a:gd name="connsiteX1" fmla="*/ 1076397 w 1076397"/>
                        <a:gd name="connsiteY1" fmla="*/ 0 h 1696071"/>
                        <a:gd name="connsiteX2" fmla="*/ 361953 w 1076397"/>
                        <a:gd name="connsiteY2" fmla="*/ 1694264 h 1696071"/>
                        <a:gd name="connsiteX3" fmla="*/ 0 w 1076397"/>
                        <a:gd name="connsiteY3" fmla="*/ 1696071 h 1696071"/>
                        <a:gd name="connsiteX4" fmla="*/ 718578 w 1076397"/>
                        <a:gd name="connsiteY4" fmla="*/ 1773 h 1696071"/>
                        <a:gd name="connsiteX0" fmla="*/ 726395 w 1084214"/>
                        <a:gd name="connsiteY0" fmla="*/ 1773 h 1694264"/>
                        <a:gd name="connsiteX1" fmla="*/ 1084214 w 1084214"/>
                        <a:gd name="connsiteY1" fmla="*/ 0 h 1694264"/>
                        <a:gd name="connsiteX2" fmla="*/ 369770 w 1084214"/>
                        <a:gd name="connsiteY2" fmla="*/ 1694264 h 1694264"/>
                        <a:gd name="connsiteX3" fmla="*/ 0 w 1084214"/>
                        <a:gd name="connsiteY3" fmla="*/ 1692163 h 1694264"/>
                        <a:gd name="connsiteX4" fmla="*/ 726395 w 1084214"/>
                        <a:gd name="connsiteY4" fmla="*/ 1773 h 1694264"/>
                        <a:gd name="connsiteX0" fmla="*/ 726395 w 1084214"/>
                        <a:gd name="connsiteY0" fmla="*/ 1773 h 1699978"/>
                        <a:gd name="connsiteX1" fmla="*/ 1084214 w 1084214"/>
                        <a:gd name="connsiteY1" fmla="*/ 0 h 1699978"/>
                        <a:gd name="connsiteX2" fmla="*/ 369770 w 1084214"/>
                        <a:gd name="connsiteY2" fmla="*/ 1694264 h 1699978"/>
                        <a:gd name="connsiteX3" fmla="*/ 0 w 1084214"/>
                        <a:gd name="connsiteY3" fmla="*/ 1699978 h 1699978"/>
                        <a:gd name="connsiteX4" fmla="*/ 726395 w 1084214"/>
                        <a:gd name="connsiteY4" fmla="*/ 1773 h 1699978"/>
                        <a:gd name="connsiteX0" fmla="*/ 722486 w 1080305"/>
                        <a:gd name="connsiteY0" fmla="*/ 1773 h 1694264"/>
                        <a:gd name="connsiteX1" fmla="*/ 1080305 w 1080305"/>
                        <a:gd name="connsiteY1" fmla="*/ 0 h 1694264"/>
                        <a:gd name="connsiteX2" fmla="*/ 365861 w 1080305"/>
                        <a:gd name="connsiteY2" fmla="*/ 1694264 h 1694264"/>
                        <a:gd name="connsiteX3" fmla="*/ 0 w 1080305"/>
                        <a:gd name="connsiteY3" fmla="*/ 1692162 h 1694264"/>
                        <a:gd name="connsiteX4" fmla="*/ 722486 w 1080305"/>
                        <a:gd name="connsiteY4" fmla="*/ 1773 h 1694264"/>
                        <a:gd name="connsiteX0" fmla="*/ 722486 w 1080305"/>
                        <a:gd name="connsiteY0" fmla="*/ 1773 h 1696070"/>
                        <a:gd name="connsiteX1" fmla="*/ 1080305 w 1080305"/>
                        <a:gd name="connsiteY1" fmla="*/ 0 h 1696070"/>
                        <a:gd name="connsiteX2" fmla="*/ 365861 w 1080305"/>
                        <a:gd name="connsiteY2" fmla="*/ 1694264 h 1696070"/>
                        <a:gd name="connsiteX3" fmla="*/ 0 w 1080305"/>
                        <a:gd name="connsiteY3" fmla="*/ 1696070 h 1696070"/>
                        <a:gd name="connsiteX4" fmla="*/ 722486 w 1080305"/>
                        <a:gd name="connsiteY4" fmla="*/ 1773 h 1696070"/>
                        <a:gd name="connsiteX0" fmla="*/ 564547 w 1080305"/>
                        <a:gd name="connsiteY0" fmla="*/ 359443 h 1696070"/>
                        <a:gd name="connsiteX1" fmla="*/ 1080305 w 1080305"/>
                        <a:gd name="connsiteY1" fmla="*/ 0 h 1696070"/>
                        <a:gd name="connsiteX2" fmla="*/ 365861 w 1080305"/>
                        <a:gd name="connsiteY2" fmla="*/ 1694264 h 1696070"/>
                        <a:gd name="connsiteX3" fmla="*/ 0 w 1080305"/>
                        <a:gd name="connsiteY3" fmla="*/ 1696070 h 1696070"/>
                        <a:gd name="connsiteX4" fmla="*/ 564547 w 1080305"/>
                        <a:gd name="connsiteY4" fmla="*/ 359443 h 1696070"/>
                        <a:gd name="connsiteX0" fmla="*/ 564547 w 1080305"/>
                        <a:gd name="connsiteY0" fmla="*/ 357042 h 1696070"/>
                        <a:gd name="connsiteX1" fmla="*/ 1080305 w 1080305"/>
                        <a:gd name="connsiteY1" fmla="*/ 0 h 1696070"/>
                        <a:gd name="connsiteX2" fmla="*/ 365861 w 1080305"/>
                        <a:gd name="connsiteY2" fmla="*/ 1694264 h 1696070"/>
                        <a:gd name="connsiteX3" fmla="*/ 0 w 1080305"/>
                        <a:gd name="connsiteY3" fmla="*/ 1696070 h 1696070"/>
                        <a:gd name="connsiteX4" fmla="*/ 564547 w 1080305"/>
                        <a:gd name="connsiteY4" fmla="*/ 357042 h 1696070"/>
                        <a:gd name="connsiteX0" fmla="*/ 564547 w 929769"/>
                        <a:gd name="connsiteY0" fmla="*/ 23378 h 1362406"/>
                        <a:gd name="connsiteX1" fmla="*/ 929769 w 929769"/>
                        <a:gd name="connsiteY1" fmla="*/ 0 h 1362406"/>
                        <a:gd name="connsiteX2" fmla="*/ 365861 w 929769"/>
                        <a:gd name="connsiteY2" fmla="*/ 1360600 h 1362406"/>
                        <a:gd name="connsiteX3" fmla="*/ 0 w 929769"/>
                        <a:gd name="connsiteY3" fmla="*/ 1362406 h 1362406"/>
                        <a:gd name="connsiteX4" fmla="*/ 564547 w 929769"/>
                        <a:gd name="connsiteY4" fmla="*/ 23378 h 1362406"/>
                        <a:gd name="connsiteX0" fmla="*/ 564547 w 932237"/>
                        <a:gd name="connsiteY0" fmla="*/ 4174 h 1343202"/>
                        <a:gd name="connsiteX1" fmla="*/ 932237 w 932237"/>
                        <a:gd name="connsiteY1" fmla="*/ 0 h 1343202"/>
                        <a:gd name="connsiteX2" fmla="*/ 365861 w 932237"/>
                        <a:gd name="connsiteY2" fmla="*/ 1341396 h 1343202"/>
                        <a:gd name="connsiteX3" fmla="*/ 0 w 932237"/>
                        <a:gd name="connsiteY3" fmla="*/ 1343202 h 1343202"/>
                        <a:gd name="connsiteX4" fmla="*/ 564547 w 932237"/>
                        <a:gd name="connsiteY4" fmla="*/ 4174 h 1343202"/>
                        <a:gd name="connsiteX0" fmla="*/ 564547 w 932237"/>
                        <a:gd name="connsiteY0" fmla="*/ 0 h 1348629"/>
                        <a:gd name="connsiteX1" fmla="*/ 932237 w 932237"/>
                        <a:gd name="connsiteY1" fmla="*/ 5427 h 1348629"/>
                        <a:gd name="connsiteX2" fmla="*/ 365861 w 932237"/>
                        <a:gd name="connsiteY2" fmla="*/ 1346823 h 1348629"/>
                        <a:gd name="connsiteX3" fmla="*/ 0 w 932237"/>
                        <a:gd name="connsiteY3" fmla="*/ 1348629 h 1348629"/>
                        <a:gd name="connsiteX4" fmla="*/ 564547 w 932237"/>
                        <a:gd name="connsiteY4" fmla="*/ 0 h 1348629"/>
                        <a:gd name="connsiteX0" fmla="*/ 564547 w 932237"/>
                        <a:gd name="connsiteY0" fmla="*/ 0 h 1348629"/>
                        <a:gd name="connsiteX1" fmla="*/ 932237 w 932237"/>
                        <a:gd name="connsiteY1" fmla="*/ 5427 h 1348629"/>
                        <a:gd name="connsiteX2" fmla="*/ 365861 w 932237"/>
                        <a:gd name="connsiteY2" fmla="*/ 1346823 h 1348629"/>
                        <a:gd name="connsiteX3" fmla="*/ 0 w 932237"/>
                        <a:gd name="connsiteY3" fmla="*/ 1348629 h 1348629"/>
                        <a:gd name="connsiteX4" fmla="*/ 564547 w 932237"/>
                        <a:gd name="connsiteY4" fmla="*/ 0 h 1348629"/>
                        <a:gd name="connsiteX0" fmla="*/ 559612 w 932237"/>
                        <a:gd name="connsiteY0" fmla="*/ 1775 h 1343202"/>
                        <a:gd name="connsiteX1" fmla="*/ 932237 w 932237"/>
                        <a:gd name="connsiteY1" fmla="*/ 0 h 1343202"/>
                        <a:gd name="connsiteX2" fmla="*/ 365861 w 932237"/>
                        <a:gd name="connsiteY2" fmla="*/ 1341396 h 1343202"/>
                        <a:gd name="connsiteX3" fmla="*/ 0 w 932237"/>
                        <a:gd name="connsiteY3" fmla="*/ 1343202 h 1343202"/>
                        <a:gd name="connsiteX4" fmla="*/ 559612 w 932237"/>
                        <a:gd name="connsiteY4" fmla="*/ 1775 h 1343202"/>
                        <a:gd name="connsiteX0" fmla="*/ 559612 w 932237"/>
                        <a:gd name="connsiteY0" fmla="*/ 0 h 1351029"/>
                        <a:gd name="connsiteX1" fmla="*/ 932237 w 932237"/>
                        <a:gd name="connsiteY1" fmla="*/ 7827 h 1351029"/>
                        <a:gd name="connsiteX2" fmla="*/ 365861 w 932237"/>
                        <a:gd name="connsiteY2" fmla="*/ 1349223 h 1351029"/>
                        <a:gd name="connsiteX3" fmla="*/ 0 w 932237"/>
                        <a:gd name="connsiteY3" fmla="*/ 1351029 h 1351029"/>
                        <a:gd name="connsiteX4" fmla="*/ 559612 w 932237"/>
                        <a:gd name="connsiteY4" fmla="*/ 0 h 1351029"/>
                        <a:gd name="connsiteX0" fmla="*/ 559612 w 932237"/>
                        <a:gd name="connsiteY0" fmla="*/ 0 h 1351029"/>
                        <a:gd name="connsiteX1" fmla="*/ 932237 w 932237"/>
                        <a:gd name="connsiteY1" fmla="*/ 7827 h 1351029"/>
                        <a:gd name="connsiteX2" fmla="*/ 365861 w 932237"/>
                        <a:gd name="connsiteY2" fmla="*/ 1349223 h 1351029"/>
                        <a:gd name="connsiteX3" fmla="*/ 0 w 932237"/>
                        <a:gd name="connsiteY3" fmla="*/ 1351029 h 1351029"/>
                        <a:gd name="connsiteX4" fmla="*/ 559612 w 932237"/>
                        <a:gd name="connsiteY4" fmla="*/ 0 h 1351029"/>
                        <a:gd name="connsiteX0" fmla="*/ 559612 w 932237"/>
                        <a:gd name="connsiteY0" fmla="*/ 0 h 1343827"/>
                        <a:gd name="connsiteX1" fmla="*/ 932237 w 932237"/>
                        <a:gd name="connsiteY1" fmla="*/ 625 h 1343827"/>
                        <a:gd name="connsiteX2" fmla="*/ 365861 w 932237"/>
                        <a:gd name="connsiteY2" fmla="*/ 1342021 h 1343827"/>
                        <a:gd name="connsiteX3" fmla="*/ 0 w 932237"/>
                        <a:gd name="connsiteY3" fmla="*/ 1343827 h 1343827"/>
                        <a:gd name="connsiteX4" fmla="*/ 559612 w 932237"/>
                        <a:gd name="connsiteY4" fmla="*/ 0 h 1343827"/>
                        <a:gd name="connsiteX0" fmla="*/ 559612 w 932237"/>
                        <a:gd name="connsiteY0" fmla="*/ 0 h 1343827"/>
                        <a:gd name="connsiteX1" fmla="*/ 932237 w 932237"/>
                        <a:gd name="connsiteY1" fmla="*/ 625 h 1343827"/>
                        <a:gd name="connsiteX2" fmla="*/ 365861 w 932237"/>
                        <a:gd name="connsiteY2" fmla="*/ 1342021 h 1343827"/>
                        <a:gd name="connsiteX3" fmla="*/ 0 w 932237"/>
                        <a:gd name="connsiteY3" fmla="*/ 1343827 h 1343827"/>
                        <a:gd name="connsiteX4" fmla="*/ 559612 w 932237"/>
                        <a:gd name="connsiteY4" fmla="*/ 0 h 1343827"/>
                        <a:gd name="connsiteX0" fmla="*/ 562080 w 932237"/>
                        <a:gd name="connsiteY0" fmla="*/ 0 h 1348628"/>
                        <a:gd name="connsiteX1" fmla="*/ 932237 w 932237"/>
                        <a:gd name="connsiteY1" fmla="*/ 5426 h 1348628"/>
                        <a:gd name="connsiteX2" fmla="*/ 365861 w 932237"/>
                        <a:gd name="connsiteY2" fmla="*/ 1346822 h 1348628"/>
                        <a:gd name="connsiteX3" fmla="*/ 0 w 932237"/>
                        <a:gd name="connsiteY3" fmla="*/ 1348628 h 1348628"/>
                        <a:gd name="connsiteX4" fmla="*/ 562080 w 932237"/>
                        <a:gd name="connsiteY4" fmla="*/ 0 h 1348628"/>
                        <a:gd name="connsiteX0" fmla="*/ 562080 w 932237"/>
                        <a:gd name="connsiteY0" fmla="*/ 0 h 1348628"/>
                        <a:gd name="connsiteX1" fmla="*/ 932237 w 932237"/>
                        <a:gd name="connsiteY1" fmla="*/ 3026 h 1348628"/>
                        <a:gd name="connsiteX2" fmla="*/ 365861 w 932237"/>
                        <a:gd name="connsiteY2" fmla="*/ 1346822 h 1348628"/>
                        <a:gd name="connsiteX3" fmla="*/ 0 w 932237"/>
                        <a:gd name="connsiteY3" fmla="*/ 1348628 h 1348628"/>
                        <a:gd name="connsiteX4" fmla="*/ 562080 w 932237"/>
                        <a:gd name="connsiteY4" fmla="*/ 0 h 1348628"/>
                        <a:gd name="connsiteX0" fmla="*/ 562080 w 934706"/>
                        <a:gd name="connsiteY0" fmla="*/ 0 h 1348628"/>
                        <a:gd name="connsiteX1" fmla="*/ 934706 w 934706"/>
                        <a:gd name="connsiteY1" fmla="*/ 626 h 1348628"/>
                        <a:gd name="connsiteX2" fmla="*/ 365861 w 934706"/>
                        <a:gd name="connsiteY2" fmla="*/ 1346822 h 1348628"/>
                        <a:gd name="connsiteX3" fmla="*/ 0 w 934706"/>
                        <a:gd name="connsiteY3" fmla="*/ 1348628 h 1348628"/>
                        <a:gd name="connsiteX4" fmla="*/ 562080 w 934706"/>
                        <a:gd name="connsiteY4" fmla="*/ 0 h 1348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4706" h="1348628">
                          <a:moveTo>
                            <a:pt x="562080" y="0"/>
                          </a:moveTo>
                          <a:lnTo>
                            <a:pt x="934706" y="626"/>
                          </a:lnTo>
                          <a:lnTo>
                            <a:pt x="365861" y="1346822"/>
                          </a:lnTo>
                          <a:lnTo>
                            <a:pt x="0" y="1348628"/>
                          </a:lnTo>
                          <a:lnTo>
                            <a:pt x="562080" y="0"/>
                          </a:lnTo>
                          <a:close/>
                        </a:path>
                      </a:pathLst>
                    </a:custGeom>
                    <a:solidFill>
                      <a:srgbClr val="821A08">
                        <a:alpha val="88627"/>
                      </a:srgb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1999230" y="1670644"/>
                      <a:ext cx="245661" cy="514783"/>
                    </a:xfrm>
                    <a:custGeom>
                      <a:avLst/>
                      <a:gdLst>
                        <a:gd name="connsiteX0" fmla="*/ 0 w 316991"/>
                        <a:gd name="connsiteY0" fmla="*/ 0 h 367586"/>
                        <a:gd name="connsiteX1" fmla="*/ 316991 w 316991"/>
                        <a:gd name="connsiteY1" fmla="*/ 0 h 367586"/>
                        <a:gd name="connsiteX2" fmla="*/ 316991 w 316991"/>
                        <a:gd name="connsiteY2" fmla="*/ 367586 h 367586"/>
                        <a:gd name="connsiteX3" fmla="*/ 0 w 316991"/>
                        <a:gd name="connsiteY3" fmla="*/ 367586 h 367586"/>
                        <a:gd name="connsiteX4" fmla="*/ 0 w 316991"/>
                        <a:gd name="connsiteY4" fmla="*/ 0 h 367586"/>
                        <a:gd name="connsiteX0" fmla="*/ 0 w 383898"/>
                        <a:gd name="connsiteY0" fmla="*/ 0 h 367586"/>
                        <a:gd name="connsiteX1" fmla="*/ 383898 w 383898"/>
                        <a:gd name="connsiteY1" fmla="*/ 49065 h 367586"/>
                        <a:gd name="connsiteX2" fmla="*/ 316991 w 383898"/>
                        <a:gd name="connsiteY2" fmla="*/ 367586 h 367586"/>
                        <a:gd name="connsiteX3" fmla="*/ 0 w 383898"/>
                        <a:gd name="connsiteY3" fmla="*/ 367586 h 367586"/>
                        <a:gd name="connsiteX4" fmla="*/ 0 w 383898"/>
                        <a:gd name="connsiteY4" fmla="*/ 0 h 367586"/>
                        <a:gd name="connsiteX0" fmla="*/ 0 w 383898"/>
                        <a:gd name="connsiteY0" fmla="*/ 0 h 403270"/>
                        <a:gd name="connsiteX1" fmla="*/ 383898 w 383898"/>
                        <a:gd name="connsiteY1" fmla="*/ 49065 h 403270"/>
                        <a:gd name="connsiteX2" fmla="*/ 218860 w 383898"/>
                        <a:gd name="connsiteY2" fmla="*/ 403270 h 403270"/>
                        <a:gd name="connsiteX3" fmla="*/ 0 w 383898"/>
                        <a:gd name="connsiteY3" fmla="*/ 367586 h 403270"/>
                        <a:gd name="connsiteX4" fmla="*/ 0 w 383898"/>
                        <a:gd name="connsiteY4" fmla="*/ 0 h 403270"/>
                        <a:gd name="connsiteX0" fmla="*/ 0 w 401740"/>
                        <a:gd name="connsiteY0" fmla="*/ 0 h 403270"/>
                        <a:gd name="connsiteX1" fmla="*/ 401740 w 401740"/>
                        <a:gd name="connsiteY1" fmla="*/ 66907 h 403270"/>
                        <a:gd name="connsiteX2" fmla="*/ 218860 w 401740"/>
                        <a:gd name="connsiteY2" fmla="*/ 403270 h 403270"/>
                        <a:gd name="connsiteX3" fmla="*/ 0 w 401740"/>
                        <a:gd name="connsiteY3" fmla="*/ 367586 h 403270"/>
                        <a:gd name="connsiteX4" fmla="*/ 0 w 401740"/>
                        <a:gd name="connsiteY4" fmla="*/ 0 h 403270"/>
                        <a:gd name="connsiteX0" fmla="*/ 0 w 401740"/>
                        <a:gd name="connsiteY0" fmla="*/ 0 h 412191"/>
                        <a:gd name="connsiteX1" fmla="*/ 401740 w 401740"/>
                        <a:gd name="connsiteY1" fmla="*/ 66907 h 412191"/>
                        <a:gd name="connsiteX2" fmla="*/ 250084 w 401740"/>
                        <a:gd name="connsiteY2" fmla="*/ 412191 h 412191"/>
                        <a:gd name="connsiteX3" fmla="*/ 0 w 401740"/>
                        <a:gd name="connsiteY3" fmla="*/ 367586 h 412191"/>
                        <a:gd name="connsiteX4" fmla="*/ 0 w 401740"/>
                        <a:gd name="connsiteY4" fmla="*/ 0 h 412191"/>
                        <a:gd name="connsiteX0" fmla="*/ 352379 w 401740"/>
                        <a:gd name="connsiteY0" fmla="*/ 0 h 425572"/>
                        <a:gd name="connsiteX1" fmla="*/ 401740 w 401740"/>
                        <a:gd name="connsiteY1" fmla="*/ 80288 h 425572"/>
                        <a:gd name="connsiteX2" fmla="*/ 250084 w 401740"/>
                        <a:gd name="connsiteY2" fmla="*/ 425572 h 425572"/>
                        <a:gd name="connsiteX3" fmla="*/ 0 w 401740"/>
                        <a:gd name="connsiteY3" fmla="*/ 380967 h 425572"/>
                        <a:gd name="connsiteX4" fmla="*/ 352379 w 401740"/>
                        <a:gd name="connsiteY4" fmla="*/ 0 h 425572"/>
                        <a:gd name="connsiteX0" fmla="*/ 196262 w 245623"/>
                        <a:gd name="connsiteY0" fmla="*/ 0 h 425572"/>
                        <a:gd name="connsiteX1" fmla="*/ 245623 w 245623"/>
                        <a:gd name="connsiteY1" fmla="*/ 80288 h 425572"/>
                        <a:gd name="connsiteX2" fmla="*/ 93967 w 245623"/>
                        <a:gd name="connsiteY2" fmla="*/ 425572 h 425572"/>
                        <a:gd name="connsiteX3" fmla="*/ 0 w 245623"/>
                        <a:gd name="connsiteY3" fmla="*/ 336362 h 425572"/>
                        <a:gd name="connsiteX4" fmla="*/ 196262 w 245623"/>
                        <a:gd name="connsiteY4" fmla="*/ 0 h 425572"/>
                        <a:gd name="connsiteX0" fmla="*/ 196262 w 245623"/>
                        <a:gd name="connsiteY0" fmla="*/ 0 h 452335"/>
                        <a:gd name="connsiteX1" fmla="*/ 245623 w 245623"/>
                        <a:gd name="connsiteY1" fmla="*/ 80288 h 452335"/>
                        <a:gd name="connsiteX2" fmla="*/ 62744 w 245623"/>
                        <a:gd name="connsiteY2" fmla="*/ 452335 h 452335"/>
                        <a:gd name="connsiteX3" fmla="*/ 0 w 245623"/>
                        <a:gd name="connsiteY3" fmla="*/ 336362 h 452335"/>
                        <a:gd name="connsiteX4" fmla="*/ 196262 w 245623"/>
                        <a:gd name="connsiteY4" fmla="*/ 0 h 452335"/>
                        <a:gd name="connsiteX0" fmla="*/ 196262 w 245623"/>
                        <a:gd name="connsiteY0" fmla="*/ 0 h 443414"/>
                        <a:gd name="connsiteX1" fmla="*/ 245623 w 245623"/>
                        <a:gd name="connsiteY1" fmla="*/ 80288 h 443414"/>
                        <a:gd name="connsiteX2" fmla="*/ 58284 w 245623"/>
                        <a:gd name="connsiteY2" fmla="*/ 443414 h 443414"/>
                        <a:gd name="connsiteX3" fmla="*/ 0 w 245623"/>
                        <a:gd name="connsiteY3" fmla="*/ 336362 h 443414"/>
                        <a:gd name="connsiteX4" fmla="*/ 196262 w 245623"/>
                        <a:gd name="connsiteY4" fmla="*/ 0 h 443414"/>
                        <a:gd name="connsiteX0" fmla="*/ 196262 w 245623"/>
                        <a:gd name="connsiteY0" fmla="*/ 0 h 443414"/>
                        <a:gd name="connsiteX1" fmla="*/ 245623 w 245623"/>
                        <a:gd name="connsiteY1" fmla="*/ 80288 h 443414"/>
                        <a:gd name="connsiteX2" fmla="*/ 58284 w 245623"/>
                        <a:gd name="connsiteY2" fmla="*/ 443414 h 443414"/>
                        <a:gd name="connsiteX3" fmla="*/ 0 w 245623"/>
                        <a:gd name="connsiteY3" fmla="*/ 336362 h 443414"/>
                        <a:gd name="connsiteX4" fmla="*/ 196262 w 245623"/>
                        <a:gd name="connsiteY4" fmla="*/ 0 h 443414"/>
                        <a:gd name="connsiteX0" fmla="*/ 196262 w 245623"/>
                        <a:gd name="connsiteY0" fmla="*/ 0 h 465717"/>
                        <a:gd name="connsiteX1" fmla="*/ 245623 w 245623"/>
                        <a:gd name="connsiteY1" fmla="*/ 80288 h 465717"/>
                        <a:gd name="connsiteX2" fmla="*/ 93968 w 245623"/>
                        <a:gd name="connsiteY2" fmla="*/ 465717 h 465717"/>
                        <a:gd name="connsiteX3" fmla="*/ 0 w 245623"/>
                        <a:gd name="connsiteY3" fmla="*/ 336362 h 465717"/>
                        <a:gd name="connsiteX4" fmla="*/ 196262 w 245623"/>
                        <a:gd name="connsiteY4" fmla="*/ 0 h 465717"/>
                        <a:gd name="connsiteX0" fmla="*/ 196262 w 245623"/>
                        <a:gd name="connsiteY0" fmla="*/ 0 h 465717"/>
                        <a:gd name="connsiteX1" fmla="*/ 245623 w 245623"/>
                        <a:gd name="connsiteY1" fmla="*/ 71367 h 465717"/>
                        <a:gd name="connsiteX2" fmla="*/ 93968 w 245623"/>
                        <a:gd name="connsiteY2" fmla="*/ 465717 h 465717"/>
                        <a:gd name="connsiteX3" fmla="*/ 0 w 245623"/>
                        <a:gd name="connsiteY3" fmla="*/ 336362 h 465717"/>
                        <a:gd name="connsiteX4" fmla="*/ 196262 w 245623"/>
                        <a:gd name="connsiteY4" fmla="*/ 0 h 465717"/>
                        <a:gd name="connsiteX0" fmla="*/ 209643 w 245623"/>
                        <a:gd name="connsiteY0" fmla="*/ 0 h 483559"/>
                        <a:gd name="connsiteX1" fmla="*/ 245623 w 245623"/>
                        <a:gd name="connsiteY1" fmla="*/ 89209 h 483559"/>
                        <a:gd name="connsiteX2" fmla="*/ 93968 w 245623"/>
                        <a:gd name="connsiteY2" fmla="*/ 483559 h 483559"/>
                        <a:gd name="connsiteX3" fmla="*/ 0 w 245623"/>
                        <a:gd name="connsiteY3" fmla="*/ 354204 h 483559"/>
                        <a:gd name="connsiteX4" fmla="*/ 209643 w 245623"/>
                        <a:gd name="connsiteY4" fmla="*/ 0 h 483559"/>
                        <a:gd name="connsiteX0" fmla="*/ 214103 w 250083"/>
                        <a:gd name="connsiteY0" fmla="*/ 0 h 483559"/>
                        <a:gd name="connsiteX1" fmla="*/ 250083 w 250083"/>
                        <a:gd name="connsiteY1" fmla="*/ 89209 h 483559"/>
                        <a:gd name="connsiteX2" fmla="*/ 98428 w 250083"/>
                        <a:gd name="connsiteY2" fmla="*/ 483559 h 483559"/>
                        <a:gd name="connsiteX3" fmla="*/ 0 w 250083"/>
                        <a:gd name="connsiteY3" fmla="*/ 349743 h 483559"/>
                        <a:gd name="connsiteX4" fmla="*/ 214103 w 250083"/>
                        <a:gd name="connsiteY4" fmla="*/ 0 h 483559"/>
                        <a:gd name="connsiteX0" fmla="*/ 209643 w 250083"/>
                        <a:gd name="connsiteY0" fmla="*/ 0 h 483559"/>
                        <a:gd name="connsiteX1" fmla="*/ 250083 w 250083"/>
                        <a:gd name="connsiteY1" fmla="*/ 89209 h 483559"/>
                        <a:gd name="connsiteX2" fmla="*/ 98428 w 250083"/>
                        <a:gd name="connsiteY2" fmla="*/ 483559 h 483559"/>
                        <a:gd name="connsiteX3" fmla="*/ 0 w 250083"/>
                        <a:gd name="connsiteY3" fmla="*/ 349743 h 483559"/>
                        <a:gd name="connsiteX4" fmla="*/ 209643 w 250083"/>
                        <a:gd name="connsiteY4" fmla="*/ 0 h 483559"/>
                        <a:gd name="connsiteX0" fmla="*/ 209643 w 250083"/>
                        <a:gd name="connsiteY0" fmla="*/ 0 h 483559"/>
                        <a:gd name="connsiteX1" fmla="*/ 250083 w 250083"/>
                        <a:gd name="connsiteY1" fmla="*/ 89209 h 483559"/>
                        <a:gd name="connsiteX2" fmla="*/ 98428 w 250083"/>
                        <a:gd name="connsiteY2" fmla="*/ 483559 h 483559"/>
                        <a:gd name="connsiteX3" fmla="*/ 0 w 250083"/>
                        <a:gd name="connsiteY3" fmla="*/ 349743 h 483559"/>
                        <a:gd name="connsiteX4" fmla="*/ 209643 w 250083"/>
                        <a:gd name="connsiteY4" fmla="*/ 0 h 483559"/>
                        <a:gd name="connsiteX0" fmla="*/ 209643 w 250083"/>
                        <a:gd name="connsiteY0" fmla="*/ 0 h 514782"/>
                        <a:gd name="connsiteX1" fmla="*/ 250083 w 250083"/>
                        <a:gd name="connsiteY1" fmla="*/ 89209 h 514782"/>
                        <a:gd name="connsiteX2" fmla="*/ 93967 w 250083"/>
                        <a:gd name="connsiteY2" fmla="*/ 514782 h 514782"/>
                        <a:gd name="connsiteX3" fmla="*/ 0 w 250083"/>
                        <a:gd name="connsiteY3" fmla="*/ 349743 h 514782"/>
                        <a:gd name="connsiteX4" fmla="*/ 209643 w 250083"/>
                        <a:gd name="connsiteY4" fmla="*/ 0 h 514782"/>
                        <a:gd name="connsiteX0" fmla="*/ 209643 w 250083"/>
                        <a:gd name="connsiteY0" fmla="*/ 0 h 537084"/>
                        <a:gd name="connsiteX1" fmla="*/ 250083 w 250083"/>
                        <a:gd name="connsiteY1" fmla="*/ 89209 h 537084"/>
                        <a:gd name="connsiteX2" fmla="*/ 80585 w 250083"/>
                        <a:gd name="connsiteY2" fmla="*/ 537084 h 537084"/>
                        <a:gd name="connsiteX3" fmla="*/ 0 w 250083"/>
                        <a:gd name="connsiteY3" fmla="*/ 349743 h 537084"/>
                        <a:gd name="connsiteX4" fmla="*/ 209643 w 250083"/>
                        <a:gd name="connsiteY4" fmla="*/ 0 h 537084"/>
                        <a:gd name="connsiteX0" fmla="*/ 209643 w 250083"/>
                        <a:gd name="connsiteY0" fmla="*/ 0 h 537084"/>
                        <a:gd name="connsiteX1" fmla="*/ 250083 w 250083"/>
                        <a:gd name="connsiteY1" fmla="*/ 89209 h 537084"/>
                        <a:gd name="connsiteX2" fmla="*/ 85046 w 250083"/>
                        <a:gd name="connsiteY2" fmla="*/ 537084 h 537084"/>
                        <a:gd name="connsiteX3" fmla="*/ 0 w 250083"/>
                        <a:gd name="connsiteY3" fmla="*/ 349743 h 537084"/>
                        <a:gd name="connsiteX4" fmla="*/ 209643 w 250083"/>
                        <a:gd name="connsiteY4" fmla="*/ 0 h 537084"/>
                        <a:gd name="connsiteX0" fmla="*/ 209643 w 250083"/>
                        <a:gd name="connsiteY0" fmla="*/ 0 h 532471"/>
                        <a:gd name="connsiteX1" fmla="*/ 250083 w 250083"/>
                        <a:gd name="connsiteY1" fmla="*/ 89209 h 532471"/>
                        <a:gd name="connsiteX2" fmla="*/ 93658 w 250083"/>
                        <a:gd name="connsiteY2" fmla="*/ 532471 h 532471"/>
                        <a:gd name="connsiteX3" fmla="*/ 0 w 250083"/>
                        <a:gd name="connsiteY3" fmla="*/ 349743 h 532471"/>
                        <a:gd name="connsiteX4" fmla="*/ 209643 w 250083"/>
                        <a:gd name="connsiteY4" fmla="*/ 0 h 532471"/>
                        <a:gd name="connsiteX0" fmla="*/ 196724 w 237164"/>
                        <a:gd name="connsiteY0" fmla="*/ 0 h 532471"/>
                        <a:gd name="connsiteX1" fmla="*/ 237164 w 237164"/>
                        <a:gd name="connsiteY1" fmla="*/ 89209 h 532471"/>
                        <a:gd name="connsiteX2" fmla="*/ 80739 w 237164"/>
                        <a:gd name="connsiteY2" fmla="*/ 532471 h 532471"/>
                        <a:gd name="connsiteX3" fmla="*/ 0 w 237164"/>
                        <a:gd name="connsiteY3" fmla="*/ 345129 h 532471"/>
                        <a:gd name="connsiteX4" fmla="*/ 196724 w 237164"/>
                        <a:gd name="connsiteY4" fmla="*/ 0 h 5324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7164" h="532471">
                          <a:moveTo>
                            <a:pt x="196724" y="0"/>
                          </a:moveTo>
                          <a:lnTo>
                            <a:pt x="237164" y="89209"/>
                          </a:lnTo>
                          <a:lnTo>
                            <a:pt x="80739" y="532471"/>
                          </a:lnTo>
                          <a:lnTo>
                            <a:pt x="0" y="345129"/>
                          </a:lnTo>
                          <a:lnTo>
                            <a:pt x="196724" y="0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alpha val="1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1990165" y="489372"/>
                      <a:ext cx="975769" cy="2635636"/>
                      <a:chOff x="1990165" y="463614"/>
                      <a:chExt cx="975769" cy="2635636"/>
                    </a:xfrm>
                  </p:grpSpPr>
                  <p:sp>
                    <p:nvSpPr>
                      <p:cNvPr id="72" name="Rounded Rectangle 71"/>
                      <p:cNvSpPr/>
                      <p:nvPr/>
                    </p:nvSpPr>
                    <p:spPr>
                      <a:xfrm>
                        <a:off x="1990165" y="2049930"/>
                        <a:ext cx="609600" cy="1049320"/>
                      </a:xfrm>
                      <a:prstGeom prst="roundRect">
                        <a:avLst>
                          <a:gd name="adj" fmla="val 10043"/>
                        </a:avLst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" name="Oval 16"/>
                      <p:cNvSpPr/>
                      <p:nvPr/>
                    </p:nvSpPr>
                    <p:spPr>
                      <a:xfrm>
                        <a:off x="2145912" y="2754466"/>
                        <a:ext cx="264604" cy="264606"/>
                      </a:xfrm>
                      <a:prstGeom prst="ellipse">
                        <a:avLst/>
                      </a:prstGeom>
                      <a:solidFill>
                        <a:srgbClr val="5ECCF3"/>
                      </a:solidFill>
                      <a:ln w="15875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2089189" y="463614"/>
                        <a:ext cx="876745" cy="1782498"/>
                        <a:chOff x="2089189" y="463614"/>
                        <a:chExt cx="876745" cy="1782498"/>
                      </a:xfrm>
                    </p:grpSpPr>
                    <p:sp>
                      <p:nvSpPr>
                        <p:cNvPr id="18" name="Rectangle 17"/>
                        <p:cNvSpPr/>
                        <p:nvPr/>
                      </p:nvSpPr>
                      <p:spPr>
                        <a:xfrm>
                          <a:off x="2089189" y="2153241"/>
                          <a:ext cx="395016" cy="9287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3" name="Rounded Rectangle 4"/>
                        <p:cNvSpPr/>
                        <p:nvPr/>
                      </p:nvSpPr>
                      <p:spPr>
                        <a:xfrm>
                          <a:off x="2089468" y="463614"/>
                          <a:ext cx="876466" cy="1699299"/>
                        </a:xfrm>
                        <a:custGeom>
                          <a:avLst/>
                          <a:gdLst>
                            <a:gd name="connsiteX0" fmla="*/ 0 w 492918"/>
                            <a:gd name="connsiteY0" fmla="*/ 82155 h 740569"/>
                            <a:gd name="connsiteX1" fmla="*/ 82155 w 492918"/>
                            <a:gd name="connsiteY1" fmla="*/ 0 h 740569"/>
                            <a:gd name="connsiteX2" fmla="*/ 410763 w 492918"/>
                            <a:gd name="connsiteY2" fmla="*/ 0 h 740569"/>
                            <a:gd name="connsiteX3" fmla="*/ 492918 w 492918"/>
                            <a:gd name="connsiteY3" fmla="*/ 82155 h 740569"/>
                            <a:gd name="connsiteX4" fmla="*/ 492918 w 492918"/>
                            <a:gd name="connsiteY4" fmla="*/ 658414 h 740569"/>
                            <a:gd name="connsiteX5" fmla="*/ 410763 w 492918"/>
                            <a:gd name="connsiteY5" fmla="*/ 740569 h 740569"/>
                            <a:gd name="connsiteX6" fmla="*/ 82155 w 492918"/>
                            <a:gd name="connsiteY6" fmla="*/ 740569 h 740569"/>
                            <a:gd name="connsiteX7" fmla="*/ 0 w 492918"/>
                            <a:gd name="connsiteY7" fmla="*/ 658414 h 740569"/>
                            <a:gd name="connsiteX8" fmla="*/ 0 w 492918"/>
                            <a:gd name="connsiteY8" fmla="*/ 82155 h 740569"/>
                            <a:gd name="connsiteX0" fmla="*/ 0 w 492918"/>
                            <a:gd name="connsiteY0" fmla="*/ 85241 h 743655"/>
                            <a:gd name="connsiteX1" fmla="*/ 410763 w 492918"/>
                            <a:gd name="connsiteY1" fmla="*/ 3086 h 743655"/>
                            <a:gd name="connsiteX2" fmla="*/ 492918 w 492918"/>
                            <a:gd name="connsiteY2" fmla="*/ 85241 h 743655"/>
                            <a:gd name="connsiteX3" fmla="*/ 492918 w 492918"/>
                            <a:gd name="connsiteY3" fmla="*/ 661500 h 743655"/>
                            <a:gd name="connsiteX4" fmla="*/ 410763 w 492918"/>
                            <a:gd name="connsiteY4" fmla="*/ 743655 h 743655"/>
                            <a:gd name="connsiteX5" fmla="*/ 82155 w 492918"/>
                            <a:gd name="connsiteY5" fmla="*/ 743655 h 743655"/>
                            <a:gd name="connsiteX6" fmla="*/ 0 w 492918"/>
                            <a:gd name="connsiteY6" fmla="*/ 661500 h 743655"/>
                            <a:gd name="connsiteX7" fmla="*/ 0 w 492918"/>
                            <a:gd name="connsiteY7" fmla="*/ 85241 h 743655"/>
                            <a:gd name="connsiteX0" fmla="*/ 0 w 492918"/>
                            <a:gd name="connsiteY0" fmla="*/ 72033 h 730447"/>
                            <a:gd name="connsiteX1" fmla="*/ 492918 w 492918"/>
                            <a:gd name="connsiteY1" fmla="*/ 72033 h 730447"/>
                            <a:gd name="connsiteX2" fmla="*/ 492918 w 492918"/>
                            <a:gd name="connsiteY2" fmla="*/ 648292 h 730447"/>
                            <a:gd name="connsiteX3" fmla="*/ 410763 w 492918"/>
                            <a:gd name="connsiteY3" fmla="*/ 730447 h 730447"/>
                            <a:gd name="connsiteX4" fmla="*/ 82155 w 492918"/>
                            <a:gd name="connsiteY4" fmla="*/ 730447 h 730447"/>
                            <a:gd name="connsiteX5" fmla="*/ 0 w 492918"/>
                            <a:gd name="connsiteY5" fmla="*/ 648292 h 730447"/>
                            <a:gd name="connsiteX6" fmla="*/ 0 w 492918"/>
                            <a:gd name="connsiteY6" fmla="*/ 72033 h 730447"/>
                            <a:gd name="connsiteX0" fmla="*/ 0 w 492918"/>
                            <a:gd name="connsiteY0" fmla="*/ 72033 h 730447"/>
                            <a:gd name="connsiteX1" fmla="*/ 492918 w 492918"/>
                            <a:gd name="connsiteY1" fmla="*/ 72033 h 730447"/>
                            <a:gd name="connsiteX2" fmla="*/ 433183 w 492918"/>
                            <a:gd name="connsiteY2" fmla="*/ 588557 h 730447"/>
                            <a:gd name="connsiteX3" fmla="*/ 410763 w 492918"/>
                            <a:gd name="connsiteY3" fmla="*/ 730447 h 730447"/>
                            <a:gd name="connsiteX4" fmla="*/ 82155 w 492918"/>
                            <a:gd name="connsiteY4" fmla="*/ 730447 h 730447"/>
                            <a:gd name="connsiteX5" fmla="*/ 0 w 492918"/>
                            <a:gd name="connsiteY5" fmla="*/ 648292 h 730447"/>
                            <a:gd name="connsiteX6" fmla="*/ 0 w 492918"/>
                            <a:gd name="connsiteY6" fmla="*/ 72033 h 730447"/>
                            <a:gd name="connsiteX0" fmla="*/ 0 w 492918"/>
                            <a:gd name="connsiteY0" fmla="*/ 72033 h 730447"/>
                            <a:gd name="connsiteX1" fmla="*/ 492918 w 492918"/>
                            <a:gd name="connsiteY1" fmla="*/ 72033 h 730447"/>
                            <a:gd name="connsiteX2" fmla="*/ 433183 w 492918"/>
                            <a:gd name="connsiteY2" fmla="*/ 588557 h 730447"/>
                            <a:gd name="connsiteX3" fmla="*/ 410763 w 492918"/>
                            <a:gd name="connsiteY3" fmla="*/ 730447 h 730447"/>
                            <a:gd name="connsiteX4" fmla="*/ 82155 w 492918"/>
                            <a:gd name="connsiteY4" fmla="*/ 730447 h 730447"/>
                            <a:gd name="connsiteX5" fmla="*/ 0 w 492918"/>
                            <a:gd name="connsiteY5" fmla="*/ 648292 h 730447"/>
                            <a:gd name="connsiteX6" fmla="*/ 0 w 492918"/>
                            <a:gd name="connsiteY6" fmla="*/ 72033 h 730447"/>
                            <a:gd name="connsiteX0" fmla="*/ 0 w 433183"/>
                            <a:gd name="connsiteY0" fmla="*/ 176 h 658590"/>
                            <a:gd name="connsiteX1" fmla="*/ 433183 w 433183"/>
                            <a:gd name="connsiteY1" fmla="*/ 516700 h 658590"/>
                            <a:gd name="connsiteX2" fmla="*/ 410763 w 433183"/>
                            <a:gd name="connsiteY2" fmla="*/ 658590 h 658590"/>
                            <a:gd name="connsiteX3" fmla="*/ 82155 w 433183"/>
                            <a:gd name="connsiteY3" fmla="*/ 658590 h 658590"/>
                            <a:gd name="connsiteX4" fmla="*/ 0 w 433183"/>
                            <a:gd name="connsiteY4" fmla="*/ 576435 h 658590"/>
                            <a:gd name="connsiteX5" fmla="*/ 0 w 433183"/>
                            <a:gd name="connsiteY5" fmla="*/ 176 h 658590"/>
                            <a:gd name="connsiteX0" fmla="*/ 0 w 433183"/>
                            <a:gd name="connsiteY0" fmla="*/ 59735 h 141890"/>
                            <a:gd name="connsiteX1" fmla="*/ 433183 w 433183"/>
                            <a:gd name="connsiteY1" fmla="*/ 0 h 141890"/>
                            <a:gd name="connsiteX2" fmla="*/ 410763 w 433183"/>
                            <a:gd name="connsiteY2" fmla="*/ 141890 h 141890"/>
                            <a:gd name="connsiteX3" fmla="*/ 82155 w 433183"/>
                            <a:gd name="connsiteY3" fmla="*/ 141890 h 141890"/>
                            <a:gd name="connsiteX4" fmla="*/ 0 w 433183"/>
                            <a:gd name="connsiteY4" fmla="*/ 59735 h 141890"/>
                            <a:gd name="connsiteX0" fmla="*/ 0 w 1035125"/>
                            <a:gd name="connsiteY0" fmla="*/ 1608242 h 1690397"/>
                            <a:gd name="connsiteX1" fmla="*/ 1035125 w 1035125"/>
                            <a:gd name="connsiteY1" fmla="*/ 0 h 1690397"/>
                            <a:gd name="connsiteX2" fmla="*/ 410763 w 1035125"/>
                            <a:gd name="connsiteY2" fmla="*/ 1690397 h 1690397"/>
                            <a:gd name="connsiteX3" fmla="*/ 82155 w 1035125"/>
                            <a:gd name="connsiteY3" fmla="*/ 1690397 h 1690397"/>
                            <a:gd name="connsiteX4" fmla="*/ 0 w 1035125"/>
                            <a:gd name="connsiteY4" fmla="*/ 1608242 h 1690397"/>
                            <a:gd name="connsiteX0" fmla="*/ 0 w 1035125"/>
                            <a:gd name="connsiteY0" fmla="*/ 1608242 h 1690397"/>
                            <a:gd name="connsiteX1" fmla="*/ 1035125 w 1035125"/>
                            <a:gd name="connsiteY1" fmla="*/ 0 h 1690397"/>
                            <a:gd name="connsiteX2" fmla="*/ 378599 w 1035125"/>
                            <a:gd name="connsiteY2" fmla="*/ 1681207 h 1690397"/>
                            <a:gd name="connsiteX3" fmla="*/ 82155 w 1035125"/>
                            <a:gd name="connsiteY3" fmla="*/ 1690397 h 1690397"/>
                            <a:gd name="connsiteX4" fmla="*/ 0 w 1035125"/>
                            <a:gd name="connsiteY4" fmla="*/ 1608242 h 1690397"/>
                            <a:gd name="connsiteX0" fmla="*/ 595615 w 955278"/>
                            <a:gd name="connsiteY0" fmla="*/ 0 h 1690397"/>
                            <a:gd name="connsiteX1" fmla="*/ 955278 w 955278"/>
                            <a:gd name="connsiteY1" fmla="*/ 0 h 1690397"/>
                            <a:gd name="connsiteX2" fmla="*/ 298752 w 955278"/>
                            <a:gd name="connsiteY2" fmla="*/ 1681207 h 1690397"/>
                            <a:gd name="connsiteX3" fmla="*/ 2308 w 955278"/>
                            <a:gd name="connsiteY3" fmla="*/ 1690397 h 1690397"/>
                            <a:gd name="connsiteX4" fmla="*/ 595615 w 955278"/>
                            <a:gd name="connsiteY4" fmla="*/ 0 h 1690397"/>
                            <a:gd name="connsiteX0" fmla="*/ 659742 w 1019405"/>
                            <a:gd name="connsiteY0" fmla="*/ 0 h 1681207"/>
                            <a:gd name="connsiteX1" fmla="*/ 1019405 w 1019405"/>
                            <a:gd name="connsiteY1" fmla="*/ 0 h 1681207"/>
                            <a:gd name="connsiteX2" fmla="*/ 362879 w 1019405"/>
                            <a:gd name="connsiteY2" fmla="*/ 1681207 h 1681207"/>
                            <a:gd name="connsiteX3" fmla="*/ 2105 w 1019405"/>
                            <a:gd name="connsiteY3" fmla="*/ 1681207 h 1681207"/>
                            <a:gd name="connsiteX4" fmla="*/ 659742 w 1019405"/>
                            <a:gd name="connsiteY4" fmla="*/ 0 h 1681207"/>
                            <a:gd name="connsiteX0" fmla="*/ 671740 w 1031403"/>
                            <a:gd name="connsiteY0" fmla="*/ 0 h 1681207"/>
                            <a:gd name="connsiteX1" fmla="*/ 1031403 w 1031403"/>
                            <a:gd name="connsiteY1" fmla="*/ 0 h 1681207"/>
                            <a:gd name="connsiteX2" fmla="*/ 374877 w 1031403"/>
                            <a:gd name="connsiteY2" fmla="*/ 1681207 h 1681207"/>
                            <a:gd name="connsiteX3" fmla="*/ 2071 w 1031403"/>
                            <a:gd name="connsiteY3" fmla="*/ 1677197 h 1681207"/>
                            <a:gd name="connsiteX4" fmla="*/ 671740 w 1031403"/>
                            <a:gd name="connsiteY4" fmla="*/ 0 h 1681207"/>
                            <a:gd name="connsiteX0" fmla="*/ 671740 w 1031403"/>
                            <a:gd name="connsiteY0" fmla="*/ 0 h 1685218"/>
                            <a:gd name="connsiteX1" fmla="*/ 1031403 w 1031403"/>
                            <a:gd name="connsiteY1" fmla="*/ 0 h 1685218"/>
                            <a:gd name="connsiteX2" fmla="*/ 374877 w 1031403"/>
                            <a:gd name="connsiteY2" fmla="*/ 1681207 h 1685218"/>
                            <a:gd name="connsiteX3" fmla="*/ 2071 w 1031403"/>
                            <a:gd name="connsiteY3" fmla="*/ 1685218 h 1685218"/>
                            <a:gd name="connsiteX4" fmla="*/ 671740 w 1031403"/>
                            <a:gd name="connsiteY4" fmla="*/ 0 h 1685218"/>
                            <a:gd name="connsiteX0" fmla="*/ 671740 w 1031403"/>
                            <a:gd name="connsiteY0" fmla="*/ 0 h 1681208"/>
                            <a:gd name="connsiteX1" fmla="*/ 1031403 w 1031403"/>
                            <a:gd name="connsiteY1" fmla="*/ 0 h 1681208"/>
                            <a:gd name="connsiteX2" fmla="*/ 374877 w 1031403"/>
                            <a:gd name="connsiteY2" fmla="*/ 1681207 h 1681208"/>
                            <a:gd name="connsiteX3" fmla="*/ 2071 w 1031403"/>
                            <a:gd name="connsiteY3" fmla="*/ 1681208 h 1681208"/>
                            <a:gd name="connsiteX4" fmla="*/ 671740 w 1031403"/>
                            <a:gd name="connsiteY4" fmla="*/ 0 h 1681208"/>
                            <a:gd name="connsiteX0" fmla="*/ 669391 w 1031410"/>
                            <a:gd name="connsiteY0" fmla="*/ 0 h 1683568"/>
                            <a:gd name="connsiteX1" fmla="*/ 1031410 w 1031410"/>
                            <a:gd name="connsiteY1" fmla="*/ 2360 h 1683568"/>
                            <a:gd name="connsiteX2" fmla="*/ 374884 w 1031410"/>
                            <a:gd name="connsiteY2" fmla="*/ 1683567 h 1683568"/>
                            <a:gd name="connsiteX3" fmla="*/ 2078 w 1031410"/>
                            <a:gd name="connsiteY3" fmla="*/ 1683568 h 1683568"/>
                            <a:gd name="connsiteX4" fmla="*/ 669391 w 1031410"/>
                            <a:gd name="connsiteY4" fmla="*/ 0 h 1683568"/>
                            <a:gd name="connsiteX0" fmla="*/ 669391 w 1033766"/>
                            <a:gd name="connsiteY0" fmla="*/ 2360 h 1685928"/>
                            <a:gd name="connsiteX1" fmla="*/ 1033766 w 1033766"/>
                            <a:gd name="connsiteY1" fmla="*/ 0 h 1685928"/>
                            <a:gd name="connsiteX2" fmla="*/ 374884 w 1033766"/>
                            <a:gd name="connsiteY2" fmla="*/ 1685927 h 1685928"/>
                            <a:gd name="connsiteX3" fmla="*/ 2078 w 1033766"/>
                            <a:gd name="connsiteY3" fmla="*/ 1685928 h 1685928"/>
                            <a:gd name="connsiteX4" fmla="*/ 669391 w 1033766"/>
                            <a:gd name="connsiteY4" fmla="*/ 2360 h 1685928"/>
                            <a:gd name="connsiteX0" fmla="*/ 669391 w 1033766"/>
                            <a:gd name="connsiteY0" fmla="*/ 0 h 1688288"/>
                            <a:gd name="connsiteX1" fmla="*/ 1033766 w 1033766"/>
                            <a:gd name="connsiteY1" fmla="*/ 2360 h 1688288"/>
                            <a:gd name="connsiteX2" fmla="*/ 374884 w 1033766"/>
                            <a:gd name="connsiteY2" fmla="*/ 1688287 h 1688288"/>
                            <a:gd name="connsiteX3" fmla="*/ 2078 w 1033766"/>
                            <a:gd name="connsiteY3" fmla="*/ 1688288 h 1688288"/>
                            <a:gd name="connsiteX4" fmla="*/ 669391 w 1033766"/>
                            <a:gd name="connsiteY4" fmla="*/ 0 h 1688288"/>
                            <a:gd name="connsiteX0" fmla="*/ 669391 w 904172"/>
                            <a:gd name="connsiteY0" fmla="*/ 0 h 1688288"/>
                            <a:gd name="connsiteX1" fmla="*/ 904172 w 904172"/>
                            <a:gd name="connsiteY1" fmla="*/ 335163 h 1688288"/>
                            <a:gd name="connsiteX2" fmla="*/ 374884 w 904172"/>
                            <a:gd name="connsiteY2" fmla="*/ 1688287 h 1688288"/>
                            <a:gd name="connsiteX3" fmla="*/ 2078 w 904172"/>
                            <a:gd name="connsiteY3" fmla="*/ 1688288 h 1688288"/>
                            <a:gd name="connsiteX4" fmla="*/ 669391 w 904172"/>
                            <a:gd name="connsiteY4" fmla="*/ 0 h 1688288"/>
                            <a:gd name="connsiteX0" fmla="*/ 669391 w 904172"/>
                            <a:gd name="connsiteY0" fmla="*/ 0 h 1688288"/>
                            <a:gd name="connsiteX1" fmla="*/ 904172 w 904172"/>
                            <a:gd name="connsiteY1" fmla="*/ 335163 h 1688288"/>
                            <a:gd name="connsiteX2" fmla="*/ 374884 w 904172"/>
                            <a:gd name="connsiteY2" fmla="*/ 1688287 h 1688288"/>
                            <a:gd name="connsiteX3" fmla="*/ 2078 w 904172"/>
                            <a:gd name="connsiteY3" fmla="*/ 1688288 h 1688288"/>
                            <a:gd name="connsiteX4" fmla="*/ 669391 w 904172"/>
                            <a:gd name="connsiteY4" fmla="*/ 0 h 1688288"/>
                            <a:gd name="connsiteX0" fmla="*/ 669391 w 904172"/>
                            <a:gd name="connsiteY0" fmla="*/ 0 h 1688288"/>
                            <a:gd name="connsiteX1" fmla="*/ 904172 w 904172"/>
                            <a:gd name="connsiteY1" fmla="*/ 335163 h 1688288"/>
                            <a:gd name="connsiteX2" fmla="*/ 374884 w 904172"/>
                            <a:gd name="connsiteY2" fmla="*/ 1688287 h 1688288"/>
                            <a:gd name="connsiteX3" fmla="*/ 2078 w 904172"/>
                            <a:gd name="connsiteY3" fmla="*/ 1688288 h 1688288"/>
                            <a:gd name="connsiteX4" fmla="*/ 669391 w 904172"/>
                            <a:gd name="connsiteY4" fmla="*/ 0 h 1688288"/>
                            <a:gd name="connsiteX0" fmla="*/ 669391 w 882966"/>
                            <a:gd name="connsiteY0" fmla="*/ 0 h 1688288"/>
                            <a:gd name="connsiteX1" fmla="*/ 882966 w 882966"/>
                            <a:gd name="connsiteY1" fmla="*/ 391811 h 1688288"/>
                            <a:gd name="connsiteX2" fmla="*/ 374884 w 882966"/>
                            <a:gd name="connsiteY2" fmla="*/ 1688287 h 1688288"/>
                            <a:gd name="connsiteX3" fmla="*/ 2078 w 882966"/>
                            <a:gd name="connsiteY3" fmla="*/ 1688288 h 1688288"/>
                            <a:gd name="connsiteX4" fmla="*/ 669391 w 882966"/>
                            <a:gd name="connsiteY4" fmla="*/ 0 h 1688288"/>
                            <a:gd name="connsiteX0" fmla="*/ 669391 w 882966"/>
                            <a:gd name="connsiteY0" fmla="*/ 0 h 1688288"/>
                            <a:gd name="connsiteX1" fmla="*/ 882966 w 882966"/>
                            <a:gd name="connsiteY1" fmla="*/ 391811 h 1688288"/>
                            <a:gd name="connsiteX2" fmla="*/ 374884 w 882966"/>
                            <a:gd name="connsiteY2" fmla="*/ 1688287 h 1688288"/>
                            <a:gd name="connsiteX3" fmla="*/ 2078 w 882966"/>
                            <a:gd name="connsiteY3" fmla="*/ 1688288 h 1688288"/>
                            <a:gd name="connsiteX4" fmla="*/ 669391 w 882966"/>
                            <a:gd name="connsiteY4" fmla="*/ 0 h 1688288"/>
                            <a:gd name="connsiteX0" fmla="*/ 669391 w 861759"/>
                            <a:gd name="connsiteY0" fmla="*/ 0 h 1688288"/>
                            <a:gd name="connsiteX1" fmla="*/ 861759 w 861759"/>
                            <a:gd name="connsiteY1" fmla="*/ 448458 h 1688288"/>
                            <a:gd name="connsiteX2" fmla="*/ 374884 w 861759"/>
                            <a:gd name="connsiteY2" fmla="*/ 1688287 h 1688288"/>
                            <a:gd name="connsiteX3" fmla="*/ 2078 w 861759"/>
                            <a:gd name="connsiteY3" fmla="*/ 1688288 h 1688288"/>
                            <a:gd name="connsiteX4" fmla="*/ 669391 w 861759"/>
                            <a:gd name="connsiteY4" fmla="*/ 0 h 1688288"/>
                            <a:gd name="connsiteX0" fmla="*/ 669391 w 861759"/>
                            <a:gd name="connsiteY0" fmla="*/ 0 h 1688288"/>
                            <a:gd name="connsiteX1" fmla="*/ 861759 w 861759"/>
                            <a:gd name="connsiteY1" fmla="*/ 448458 h 1688288"/>
                            <a:gd name="connsiteX2" fmla="*/ 374884 w 861759"/>
                            <a:gd name="connsiteY2" fmla="*/ 1688287 h 1688288"/>
                            <a:gd name="connsiteX3" fmla="*/ 2078 w 861759"/>
                            <a:gd name="connsiteY3" fmla="*/ 1688288 h 1688288"/>
                            <a:gd name="connsiteX4" fmla="*/ 669391 w 861759"/>
                            <a:gd name="connsiteY4" fmla="*/ 0 h 1688288"/>
                            <a:gd name="connsiteX0" fmla="*/ 669391 w 861759"/>
                            <a:gd name="connsiteY0" fmla="*/ 0 h 1688288"/>
                            <a:gd name="connsiteX1" fmla="*/ 861759 w 861759"/>
                            <a:gd name="connsiteY1" fmla="*/ 448458 h 1688288"/>
                            <a:gd name="connsiteX2" fmla="*/ 374884 w 861759"/>
                            <a:gd name="connsiteY2" fmla="*/ 1688287 h 1688288"/>
                            <a:gd name="connsiteX3" fmla="*/ 2078 w 861759"/>
                            <a:gd name="connsiteY3" fmla="*/ 1688288 h 1688288"/>
                            <a:gd name="connsiteX4" fmla="*/ 669391 w 861759"/>
                            <a:gd name="connsiteY4" fmla="*/ 0 h 1688288"/>
                            <a:gd name="connsiteX0" fmla="*/ 669391 w 861759"/>
                            <a:gd name="connsiteY0" fmla="*/ 0 h 1688288"/>
                            <a:gd name="connsiteX1" fmla="*/ 861759 w 861759"/>
                            <a:gd name="connsiteY1" fmla="*/ 448458 h 1688288"/>
                            <a:gd name="connsiteX2" fmla="*/ 374884 w 861759"/>
                            <a:gd name="connsiteY2" fmla="*/ 1688287 h 1688288"/>
                            <a:gd name="connsiteX3" fmla="*/ 2078 w 861759"/>
                            <a:gd name="connsiteY3" fmla="*/ 1688288 h 1688288"/>
                            <a:gd name="connsiteX4" fmla="*/ 669391 w 861759"/>
                            <a:gd name="connsiteY4" fmla="*/ 0 h 1688288"/>
                            <a:gd name="connsiteX0" fmla="*/ 671741 w 861753"/>
                            <a:gd name="connsiteY0" fmla="*/ 0 h 1690649"/>
                            <a:gd name="connsiteX1" fmla="*/ 861753 w 861753"/>
                            <a:gd name="connsiteY1" fmla="*/ 450819 h 1690649"/>
                            <a:gd name="connsiteX2" fmla="*/ 374878 w 861753"/>
                            <a:gd name="connsiteY2" fmla="*/ 1690648 h 1690649"/>
                            <a:gd name="connsiteX3" fmla="*/ 2072 w 861753"/>
                            <a:gd name="connsiteY3" fmla="*/ 1690649 h 1690649"/>
                            <a:gd name="connsiteX4" fmla="*/ 671741 w 861753"/>
                            <a:gd name="connsiteY4" fmla="*/ 0 h 1690649"/>
                            <a:gd name="connsiteX0" fmla="*/ 676441 w 861740"/>
                            <a:gd name="connsiteY0" fmla="*/ 0 h 1693009"/>
                            <a:gd name="connsiteX1" fmla="*/ 861740 w 861740"/>
                            <a:gd name="connsiteY1" fmla="*/ 453179 h 1693009"/>
                            <a:gd name="connsiteX2" fmla="*/ 374865 w 861740"/>
                            <a:gd name="connsiteY2" fmla="*/ 1693008 h 1693009"/>
                            <a:gd name="connsiteX3" fmla="*/ 2059 w 861740"/>
                            <a:gd name="connsiteY3" fmla="*/ 1693009 h 1693009"/>
                            <a:gd name="connsiteX4" fmla="*/ 676441 w 861740"/>
                            <a:gd name="connsiteY4" fmla="*/ 0 h 1693009"/>
                            <a:gd name="connsiteX0" fmla="*/ 671740 w 861752"/>
                            <a:gd name="connsiteY0" fmla="*/ 0 h 1693009"/>
                            <a:gd name="connsiteX1" fmla="*/ 861752 w 861752"/>
                            <a:gd name="connsiteY1" fmla="*/ 453179 h 1693009"/>
                            <a:gd name="connsiteX2" fmla="*/ 374877 w 861752"/>
                            <a:gd name="connsiteY2" fmla="*/ 1693008 h 1693009"/>
                            <a:gd name="connsiteX3" fmla="*/ 2071 w 861752"/>
                            <a:gd name="connsiteY3" fmla="*/ 1693009 h 1693009"/>
                            <a:gd name="connsiteX4" fmla="*/ 671740 w 861752"/>
                            <a:gd name="connsiteY4" fmla="*/ 0 h 1693009"/>
                            <a:gd name="connsiteX0" fmla="*/ 678790 w 861734"/>
                            <a:gd name="connsiteY0" fmla="*/ 0 h 1690649"/>
                            <a:gd name="connsiteX1" fmla="*/ 861734 w 861734"/>
                            <a:gd name="connsiteY1" fmla="*/ 450819 h 1690649"/>
                            <a:gd name="connsiteX2" fmla="*/ 374859 w 861734"/>
                            <a:gd name="connsiteY2" fmla="*/ 1690648 h 1690649"/>
                            <a:gd name="connsiteX3" fmla="*/ 2053 w 861734"/>
                            <a:gd name="connsiteY3" fmla="*/ 1690649 h 1690649"/>
                            <a:gd name="connsiteX4" fmla="*/ 678790 w 861734"/>
                            <a:gd name="connsiteY4" fmla="*/ 0 h 1690649"/>
                            <a:gd name="connsiteX0" fmla="*/ 674089 w 861745"/>
                            <a:gd name="connsiteY0" fmla="*/ 0 h 1693009"/>
                            <a:gd name="connsiteX1" fmla="*/ 861745 w 861745"/>
                            <a:gd name="connsiteY1" fmla="*/ 453179 h 1693009"/>
                            <a:gd name="connsiteX2" fmla="*/ 374870 w 861745"/>
                            <a:gd name="connsiteY2" fmla="*/ 1693008 h 1693009"/>
                            <a:gd name="connsiteX3" fmla="*/ 2064 w 861745"/>
                            <a:gd name="connsiteY3" fmla="*/ 1693009 h 1693009"/>
                            <a:gd name="connsiteX4" fmla="*/ 674089 w 861745"/>
                            <a:gd name="connsiteY4" fmla="*/ 0 h 1693009"/>
                            <a:gd name="connsiteX0" fmla="*/ 674089 w 854677"/>
                            <a:gd name="connsiteY0" fmla="*/ 0 h 1693009"/>
                            <a:gd name="connsiteX1" fmla="*/ 854677 w 854677"/>
                            <a:gd name="connsiteY1" fmla="*/ 457899 h 1693009"/>
                            <a:gd name="connsiteX2" fmla="*/ 374870 w 854677"/>
                            <a:gd name="connsiteY2" fmla="*/ 1693008 h 1693009"/>
                            <a:gd name="connsiteX3" fmla="*/ 2064 w 854677"/>
                            <a:gd name="connsiteY3" fmla="*/ 1693009 h 1693009"/>
                            <a:gd name="connsiteX4" fmla="*/ 674089 w 854677"/>
                            <a:gd name="connsiteY4" fmla="*/ 0 h 1693009"/>
                            <a:gd name="connsiteX0" fmla="*/ 674089 w 854677"/>
                            <a:gd name="connsiteY0" fmla="*/ 0 h 1693009"/>
                            <a:gd name="connsiteX1" fmla="*/ 854677 w 854677"/>
                            <a:gd name="connsiteY1" fmla="*/ 457899 h 1693009"/>
                            <a:gd name="connsiteX2" fmla="*/ 374870 w 854677"/>
                            <a:gd name="connsiteY2" fmla="*/ 1693008 h 1693009"/>
                            <a:gd name="connsiteX3" fmla="*/ 2064 w 854677"/>
                            <a:gd name="connsiteY3" fmla="*/ 1693009 h 1693009"/>
                            <a:gd name="connsiteX4" fmla="*/ 674089 w 854677"/>
                            <a:gd name="connsiteY4" fmla="*/ 0 h 1693009"/>
                            <a:gd name="connsiteX0" fmla="*/ 678791 w 854666"/>
                            <a:gd name="connsiteY0" fmla="*/ 0 h 1697730"/>
                            <a:gd name="connsiteX1" fmla="*/ 854666 w 854666"/>
                            <a:gd name="connsiteY1" fmla="*/ 462620 h 1697730"/>
                            <a:gd name="connsiteX2" fmla="*/ 374859 w 854666"/>
                            <a:gd name="connsiteY2" fmla="*/ 1697729 h 1697730"/>
                            <a:gd name="connsiteX3" fmla="*/ 2053 w 854666"/>
                            <a:gd name="connsiteY3" fmla="*/ 1697730 h 1697730"/>
                            <a:gd name="connsiteX4" fmla="*/ 678791 w 854666"/>
                            <a:gd name="connsiteY4" fmla="*/ 0 h 1697730"/>
                            <a:gd name="connsiteX0" fmla="*/ 678791 w 854666"/>
                            <a:gd name="connsiteY0" fmla="*/ 0 h 1690649"/>
                            <a:gd name="connsiteX1" fmla="*/ 854666 w 854666"/>
                            <a:gd name="connsiteY1" fmla="*/ 455539 h 1690649"/>
                            <a:gd name="connsiteX2" fmla="*/ 374859 w 854666"/>
                            <a:gd name="connsiteY2" fmla="*/ 1690648 h 1690649"/>
                            <a:gd name="connsiteX3" fmla="*/ 2053 w 854666"/>
                            <a:gd name="connsiteY3" fmla="*/ 1690649 h 1690649"/>
                            <a:gd name="connsiteX4" fmla="*/ 678791 w 854666"/>
                            <a:gd name="connsiteY4" fmla="*/ 0 h 1690649"/>
                            <a:gd name="connsiteX0" fmla="*/ 678791 w 854666"/>
                            <a:gd name="connsiteY0" fmla="*/ 0 h 1690649"/>
                            <a:gd name="connsiteX1" fmla="*/ 854666 w 854666"/>
                            <a:gd name="connsiteY1" fmla="*/ 455539 h 1690649"/>
                            <a:gd name="connsiteX2" fmla="*/ 374859 w 854666"/>
                            <a:gd name="connsiteY2" fmla="*/ 1690648 h 1690649"/>
                            <a:gd name="connsiteX3" fmla="*/ 2053 w 854666"/>
                            <a:gd name="connsiteY3" fmla="*/ 1690649 h 1690649"/>
                            <a:gd name="connsiteX4" fmla="*/ 678791 w 854666"/>
                            <a:gd name="connsiteY4" fmla="*/ 0 h 1690649"/>
                            <a:gd name="connsiteX0" fmla="*/ 688190 w 854640"/>
                            <a:gd name="connsiteY0" fmla="*/ 0 h 1693009"/>
                            <a:gd name="connsiteX1" fmla="*/ 854640 w 854640"/>
                            <a:gd name="connsiteY1" fmla="*/ 457899 h 1693009"/>
                            <a:gd name="connsiteX2" fmla="*/ 374833 w 854640"/>
                            <a:gd name="connsiteY2" fmla="*/ 1693008 h 1693009"/>
                            <a:gd name="connsiteX3" fmla="*/ 2027 w 854640"/>
                            <a:gd name="connsiteY3" fmla="*/ 1693009 h 1693009"/>
                            <a:gd name="connsiteX4" fmla="*/ 688190 w 854640"/>
                            <a:gd name="connsiteY4" fmla="*/ 0 h 1693009"/>
                            <a:gd name="connsiteX0" fmla="*/ 683490 w 854652"/>
                            <a:gd name="connsiteY0" fmla="*/ 0 h 1697730"/>
                            <a:gd name="connsiteX1" fmla="*/ 854652 w 854652"/>
                            <a:gd name="connsiteY1" fmla="*/ 462620 h 1697730"/>
                            <a:gd name="connsiteX2" fmla="*/ 374845 w 854652"/>
                            <a:gd name="connsiteY2" fmla="*/ 1697729 h 1697730"/>
                            <a:gd name="connsiteX3" fmla="*/ 2039 w 854652"/>
                            <a:gd name="connsiteY3" fmla="*/ 1697730 h 1697730"/>
                            <a:gd name="connsiteX4" fmla="*/ 683490 w 854652"/>
                            <a:gd name="connsiteY4" fmla="*/ 0 h 1697730"/>
                            <a:gd name="connsiteX0" fmla="*/ 685840 w 854646"/>
                            <a:gd name="connsiteY0" fmla="*/ 0 h 1690650"/>
                            <a:gd name="connsiteX1" fmla="*/ 854646 w 854646"/>
                            <a:gd name="connsiteY1" fmla="*/ 455540 h 1690650"/>
                            <a:gd name="connsiteX2" fmla="*/ 374839 w 854646"/>
                            <a:gd name="connsiteY2" fmla="*/ 1690649 h 1690650"/>
                            <a:gd name="connsiteX3" fmla="*/ 2033 w 854646"/>
                            <a:gd name="connsiteY3" fmla="*/ 1690650 h 1690650"/>
                            <a:gd name="connsiteX4" fmla="*/ 685840 w 854646"/>
                            <a:gd name="connsiteY4" fmla="*/ 0 h 1690650"/>
                            <a:gd name="connsiteX0" fmla="*/ 685884 w 854690"/>
                            <a:gd name="connsiteY0" fmla="*/ 0 h 1690650"/>
                            <a:gd name="connsiteX1" fmla="*/ 854690 w 854690"/>
                            <a:gd name="connsiteY1" fmla="*/ 455540 h 1690650"/>
                            <a:gd name="connsiteX2" fmla="*/ 374883 w 854690"/>
                            <a:gd name="connsiteY2" fmla="*/ 1690649 h 1690650"/>
                            <a:gd name="connsiteX3" fmla="*/ 2077 w 854690"/>
                            <a:gd name="connsiteY3" fmla="*/ 1690650 h 1690650"/>
                            <a:gd name="connsiteX4" fmla="*/ 685884 w 854690"/>
                            <a:gd name="connsiteY4" fmla="*/ 0 h 1690650"/>
                            <a:gd name="connsiteX0" fmla="*/ 683535 w 854697"/>
                            <a:gd name="connsiteY0" fmla="*/ 0 h 1693010"/>
                            <a:gd name="connsiteX1" fmla="*/ 854697 w 854697"/>
                            <a:gd name="connsiteY1" fmla="*/ 457900 h 1693010"/>
                            <a:gd name="connsiteX2" fmla="*/ 374890 w 854697"/>
                            <a:gd name="connsiteY2" fmla="*/ 1693009 h 1693010"/>
                            <a:gd name="connsiteX3" fmla="*/ 2084 w 854697"/>
                            <a:gd name="connsiteY3" fmla="*/ 1693010 h 1693010"/>
                            <a:gd name="connsiteX4" fmla="*/ 683535 w 854697"/>
                            <a:gd name="connsiteY4" fmla="*/ 0 h 1693010"/>
                            <a:gd name="connsiteX0" fmla="*/ 685885 w 854691"/>
                            <a:gd name="connsiteY0" fmla="*/ 0 h 1688289"/>
                            <a:gd name="connsiteX1" fmla="*/ 854691 w 854691"/>
                            <a:gd name="connsiteY1" fmla="*/ 453179 h 1688289"/>
                            <a:gd name="connsiteX2" fmla="*/ 374884 w 854691"/>
                            <a:gd name="connsiteY2" fmla="*/ 1688288 h 1688289"/>
                            <a:gd name="connsiteX3" fmla="*/ 2078 w 854691"/>
                            <a:gd name="connsiteY3" fmla="*/ 1688289 h 1688289"/>
                            <a:gd name="connsiteX4" fmla="*/ 685885 w 854691"/>
                            <a:gd name="connsiteY4" fmla="*/ 0 h 1688289"/>
                            <a:gd name="connsiteX0" fmla="*/ 685885 w 867258"/>
                            <a:gd name="connsiteY0" fmla="*/ 0 h 1688289"/>
                            <a:gd name="connsiteX1" fmla="*/ 867258 w 867258"/>
                            <a:gd name="connsiteY1" fmla="*/ 409120 h 1688289"/>
                            <a:gd name="connsiteX2" fmla="*/ 374884 w 867258"/>
                            <a:gd name="connsiteY2" fmla="*/ 1688288 h 1688289"/>
                            <a:gd name="connsiteX3" fmla="*/ 2078 w 867258"/>
                            <a:gd name="connsiteY3" fmla="*/ 1688289 h 1688289"/>
                            <a:gd name="connsiteX4" fmla="*/ 685885 w 867258"/>
                            <a:gd name="connsiteY4" fmla="*/ 0 h 1688289"/>
                            <a:gd name="connsiteX0" fmla="*/ 685885 w 867258"/>
                            <a:gd name="connsiteY0" fmla="*/ 0 h 1688289"/>
                            <a:gd name="connsiteX1" fmla="*/ 867258 w 867258"/>
                            <a:gd name="connsiteY1" fmla="*/ 409120 h 1688289"/>
                            <a:gd name="connsiteX2" fmla="*/ 374884 w 867258"/>
                            <a:gd name="connsiteY2" fmla="*/ 1688288 h 1688289"/>
                            <a:gd name="connsiteX3" fmla="*/ 2078 w 867258"/>
                            <a:gd name="connsiteY3" fmla="*/ 1688289 h 1688289"/>
                            <a:gd name="connsiteX4" fmla="*/ 685885 w 867258"/>
                            <a:gd name="connsiteY4" fmla="*/ 0 h 1688289"/>
                            <a:gd name="connsiteX0" fmla="*/ 685885 w 867258"/>
                            <a:gd name="connsiteY0" fmla="*/ 0 h 1713466"/>
                            <a:gd name="connsiteX1" fmla="*/ 867258 w 867258"/>
                            <a:gd name="connsiteY1" fmla="*/ 434297 h 1713466"/>
                            <a:gd name="connsiteX2" fmla="*/ 374884 w 867258"/>
                            <a:gd name="connsiteY2" fmla="*/ 1713465 h 1713466"/>
                            <a:gd name="connsiteX3" fmla="*/ 2078 w 867258"/>
                            <a:gd name="connsiteY3" fmla="*/ 1713466 h 1713466"/>
                            <a:gd name="connsiteX4" fmla="*/ 685885 w 867258"/>
                            <a:gd name="connsiteY4" fmla="*/ 0 h 1713466"/>
                            <a:gd name="connsiteX0" fmla="*/ 685885 w 867258"/>
                            <a:gd name="connsiteY0" fmla="*/ 0 h 1713466"/>
                            <a:gd name="connsiteX1" fmla="*/ 867258 w 867258"/>
                            <a:gd name="connsiteY1" fmla="*/ 434297 h 1713466"/>
                            <a:gd name="connsiteX2" fmla="*/ 374884 w 867258"/>
                            <a:gd name="connsiteY2" fmla="*/ 1713465 h 1713466"/>
                            <a:gd name="connsiteX3" fmla="*/ 2078 w 867258"/>
                            <a:gd name="connsiteY3" fmla="*/ 1713466 h 1713466"/>
                            <a:gd name="connsiteX4" fmla="*/ 685885 w 867258"/>
                            <a:gd name="connsiteY4" fmla="*/ 0 h 1713466"/>
                            <a:gd name="connsiteX0" fmla="*/ 685885 w 867258"/>
                            <a:gd name="connsiteY0" fmla="*/ 0 h 1713466"/>
                            <a:gd name="connsiteX1" fmla="*/ 867258 w 867258"/>
                            <a:gd name="connsiteY1" fmla="*/ 434297 h 1713466"/>
                            <a:gd name="connsiteX2" fmla="*/ 374884 w 867258"/>
                            <a:gd name="connsiteY2" fmla="*/ 1713465 h 1713466"/>
                            <a:gd name="connsiteX3" fmla="*/ 2078 w 867258"/>
                            <a:gd name="connsiteY3" fmla="*/ 1713466 h 1713466"/>
                            <a:gd name="connsiteX4" fmla="*/ 685885 w 867258"/>
                            <a:gd name="connsiteY4" fmla="*/ 0 h 1713466"/>
                            <a:gd name="connsiteX0" fmla="*/ 682751 w 867266"/>
                            <a:gd name="connsiteY0" fmla="*/ 0 h 1691436"/>
                            <a:gd name="connsiteX1" fmla="*/ 867266 w 867266"/>
                            <a:gd name="connsiteY1" fmla="*/ 412267 h 1691436"/>
                            <a:gd name="connsiteX2" fmla="*/ 374892 w 867266"/>
                            <a:gd name="connsiteY2" fmla="*/ 1691435 h 1691436"/>
                            <a:gd name="connsiteX3" fmla="*/ 2086 w 867266"/>
                            <a:gd name="connsiteY3" fmla="*/ 1691436 h 1691436"/>
                            <a:gd name="connsiteX4" fmla="*/ 682751 w 867266"/>
                            <a:gd name="connsiteY4" fmla="*/ 0 h 1691436"/>
                            <a:gd name="connsiteX0" fmla="*/ 682751 w 867266"/>
                            <a:gd name="connsiteY0" fmla="*/ 0 h 1691436"/>
                            <a:gd name="connsiteX1" fmla="*/ 867266 w 867266"/>
                            <a:gd name="connsiteY1" fmla="*/ 412267 h 1691436"/>
                            <a:gd name="connsiteX2" fmla="*/ 374892 w 867266"/>
                            <a:gd name="connsiteY2" fmla="*/ 1691435 h 1691436"/>
                            <a:gd name="connsiteX3" fmla="*/ 2086 w 867266"/>
                            <a:gd name="connsiteY3" fmla="*/ 1691436 h 1691436"/>
                            <a:gd name="connsiteX4" fmla="*/ 682751 w 867266"/>
                            <a:gd name="connsiteY4" fmla="*/ 0 h 1691436"/>
                            <a:gd name="connsiteX0" fmla="*/ 682751 w 867266"/>
                            <a:gd name="connsiteY0" fmla="*/ 0 h 1684355"/>
                            <a:gd name="connsiteX1" fmla="*/ 867266 w 867266"/>
                            <a:gd name="connsiteY1" fmla="*/ 405186 h 1684355"/>
                            <a:gd name="connsiteX2" fmla="*/ 374892 w 867266"/>
                            <a:gd name="connsiteY2" fmla="*/ 1684354 h 1684355"/>
                            <a:gd name="connsiteX3" fmla="*/ 2086 w 867266"/>
                            <a:gd name="connsiteY3" fmla="*/ 1684355 h 1684355"/>
                            <a:gd name="connsiteX4" fmla="*/ 682751 w 867266"/>
                            <a:gd name="connsiteY4" fmla="*/ 0 h 16843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67266" h="1684355">
                              <a:moveTo>
                                <a:pt x="682751" y="0"/>
                              </a:moveTo>
                              <a:cubicBezTo>
                                <a:pt x="789286" y="250193"/>
                                <a:pt x="778798" y="199840"/>
                                <a:pt x="867266" y="405186"/>
                              </a:cubicBezTo>
                              <a:cubicBezTo>
                                <a:pt x="867266" y="450559"/>
                                <a:pt x="392695" y="1638405"/>
                                <a:pt x="374892" y="1684354"/>
                              </a:cubicBezTo>
                              <a:lnTo>
                                <a:pt x="2086" y="1684355"/>
                              </a:lnTo>
                              <a:cubicBezTo>
                                <a:pt x="-43287" y="1684355"/>
                                <a:pt x="666257" y="54815"/>
                                <a:pt x="68275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4124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1092943" y="4084742"/>
                <a:ext cx="1272082" cy="1656103"/>
                <a:chOff x="4583166" y="2558932"/>
                <a:chExt cx="1520050" cy="1934157"/>
              </a:xfrm>
              <a:effectLst/>
            </p:grpSpPr>
            <p:sp>
              <p:nvSpPr>
                <p:cNvPr id="118" name="Rectangle 7326"/>
                <p:cNvSpPr/>
                <p:nvPr/>
              </p:nvSpPr>
              <p:spPr>
                <a:xfrm>
                  <a:off x="4583166" y="3418726"/>
                  <a:ext cx="1520050" cy="1074363"/>
                </a:xfrm>
                <a:custGeom>
                  <a:avLst/>
                  <a:gdLst>
                    <a:gd name="connsiteX0" fmla="*/ 0 w 4000500"/>
                    <a:gd name="connsiteY0" fmla="*/ 0 h 1993900"/>
                    <a:gd name="connsiteX1" fmla="*/ 4000500 w 4000500"/>
                    <a:gd name="connsiteY1" fmla="*/ 0 h 1993900"/>
                    <a:gd name="connsiteX2" fmla="*/ 4000500 w 4000500"/>
                    <a:gd name="connsiteY2" fmla="*/ 1993900 h 1993900"/>
                    <a:gd name="connsiteX3" fmla="*/ 0 w 4000500"/>
                    <a:gd name="connsiteY3" fmla="*/ 1993900 h 1993900"/>
                    <a:gd name="connsiteX4" fmla="*/ 0 w 4000500"/>
                    <a:gd name="connsiteY4" fmla="*/ 0 h 1993900"/>
                    <a:gd name="connsiteX0" fmla="*/ 0 w 4000500"/>
                    <a:gd name="connsiteY0" fmla="*/ 666750 h 2660650"/>
                    <a:gd name="connsiteX1" fmla="*/ 1358900 w 4000500"/>
                    <a:gd name="connsiteY1" fmla="*/ 0 h 2660650"/>
                    <a:gd name="connsiteX2" fmla="*/ 4000500 w 4000500"/>
                    <a:gd name="connsiteY2" fmla="*/ 666750 h 2660650"/>
                    <a:gd name="connsiteX3" fmla="*/ 4000500 w 4000500"/>
                    <a:gd name="connsiteY3" fmla="*/ 2660650 h 2660650"/>
                    <a:gd name="connsiteX4" fmla="*/ 0 w 4000500"/>
                    <a:gd name="connsiteY4" fmla="*/ 2660650 h 2660650"/>
                    <a:gd name="connsiteX5" fmla="*/ 0 w 4000500"/>
                    <a:gd name="connsiteY5" fmla="*/ 666750 h 2660650"/>
                    <a:gd name="connsiteX0" fmla="*/ 0 w 4000500"/>
                    <a:gd name="connsiteY0" fmla="*/ 710267 h 2704167"/>
                    <a:gd name="connsiteX1" fmla="*/ 1358900 w 4000500"/>
                    <a:gd name="connsiteY1" fmla="*/ 43517 h 2704167"/>
                    <a:gd name="connsiteX2" fmla="*/ 2965450 w 4000500"/>
                    <a:gd name="connsiteY2" fmla="*/ 37167 h 2704167"/>
                    <a:gd name="connsiteX3" fmla="*/ 4000500 w 4000500"/>
                    <a:gd name="connsiteY3" fmla="*/ 710267 h 2704167"/>
                    <a:gd name="connsiteX4" fmla="*/ 4000500 w 4000500"/>
                    <a:gd name="connsiteY4" fmla="*/ 2704167 h 2704167"/>
                    <a:gd name="connsiteX5" fmla="*/ 0 w 4000500"/>
                    <a:gd name="connsiteY5" fmla="*/ 2704167 h 2704167"/>
                    <a:gd name="connsiteX6" fmla="*/ 0 w 4000500"/>
                    <a:gd name="connsiteY6" fmla="*/ 710267 h 2704167"/>
                    <a:gd name="connsiteX0" fmla="*/ 0 w 4457700"/>
                    <a:gd name="connsiteY0" fmla="*/ 710267 h 2704167"/>
                    <a:gd name="connsiteX1" fmla="*/ 1358900 w 4457700"/>
                    <a:gd name="connsiteY1" fmla="*/ 43517 h 2704167"/>
                    <a:gd name="connsiteX2" fmla="*/ 2965450 w 4457700"/>
                    <a:gd name="connsiteY2" fmla="*/ 37167 h 2704167"/>
                    <a:gd name="connsiteX3" fmla="*/ 4457700 w 4457700"/>
                    <a:gd name="connsiteY3" fmla="*/ 862667 h 2704167"/>
                    <a:gd name="connsiteX4" fmla="*/ 4000500 w 4457700"/>
                    <a:gd name="connsiteY4" fmla="*/ 2704167 h 2704167"/>
                    <a:gd name="connsiteX5" fmla="*/ 0 w 4457700"/>
                    <a:gd name="connsiteY5" fmla="*/ 2704167 h 2704167"/>
                    <a:gd name="connsiteX6" fmla="*/ 0 w 4457700"/>
                    <a:gd name="connsiteY6" fmla="*/ 710267 h 2704167"/>
                    <a:gd name="connsiteX0" fmla="*/ 0 w 4521200"/>
                    <a:gd name="connsiteY0" fmla="*/ 792817 h 2704167"/>
                    <a:gd name="connsiteX1" fmla="*/ 1422400 w 4521200"/>
                    <a:gd name="connsiteY1" fmla="*/ 43517 h 2704167"/>
                    <a:gd name="connsiteX2" fmla="*/ 3028950 w 4521200"/>
                    <a:gd name="connsiteY2" fmla="*/ 37167 h 2704167"/>
                    <a:gd name="connsiteX3" fmla="*/ 4521200 w 4521200"/>
                    <a:gd name="connsiteY3" fmla="*/ 862667 h 2704167"/>
                    <a:gd name="connsiteX4" fmla="*/ 4064000 w 4521200"/>
                    <a:gd name="connsiteY4" fmla="*/ 2704167 h 2704167"/>
                    <a:gd name="connsiteX5" fmla="*/ 63500 w 4521200"/>
                    <a:gd name="connsiteY5" fmla="*/ 2704167 h 2704167"/>
                    <a:gd name="connsiteX6" fmla="*/ 0 w 4521200"/>
                    <a:gd name="connsiteY6" fmla="*/ 792817 h 2704167"/>
                    <a:gd name="connsiteX0" fmla="*/ 0 w 4521200"/>
                    <a:gd name="connsiteY0" fmla="*/ 792817 h 2704167"/>
                    <a:gd name="connsiteX1" fmla="*/ 1422400 w 4521200"/>
                    <a:gd name="connsiteY1" fmla="*/ 43517 h 2704167"/>
                    <a:gd name="connsiteX2" fmla="*/ 3028950 w 4521200"/>
                    <a:gd name="connsiteY2" fmla="*/ 37167 h 2704167"/>
                    <a:gd name="connsiteX3" fmla="*/ 4521200 w 4521200"/>
                    <a:gd name="connsiteY3" fmla="*/ 862667 h 2704167"/>
                    <a:gd name="connsiteX4" fmla="*/ 4064000 w 4521200"/>
                    <a:gd name="connsiteY4" fmla="*/ 2704167 h 2704167"/>
                    <a:gd name="connsiteX5" fmla="*/ 63500 w 4521200"/>
                    <a:gd name="connsiteY5" fmla="*/ 2704167 h 2704167"/>
                    <a:gd name="connsiteX6" fmla="*/ 0 w 4521200"/>
                    <a:gd name="connsiteY6" fmla="*/ 792817 h 2704167"/>
                    <a:gd name="connsiteX0" fmla="*/ 463550 w 4984750"/>
                    <a:gd name="connsiteY0" fmla="*/ 792817 h 2805767"/>
                    <a:gd name="connsiteX1" fmla="*/ 1885950 w 4984750"/>
                    <a:gd name="connsiteY1" fmla="*/ 43517 h 2805767"/>
                    <a:gd name="connsiteX2" fmla="*/ 3492500 w 4984750"/>
                    <a:gd name="connsiteY2" fmla="*/ 37167 h 2805767"/>
                    <a:gd name="connsiteX3" fmla="*/ 4984750 w 4984750"/>
                    <a:gd name="connsiteY3" fmla="*/ 862667 h 2805767"/>
                    <a:gd name="connsiteX4" fmla="*/ 4527550 w 4984750"/>
                    <a:gd name="connsiteY4" fmla="*/ 2704167 h 2805767"/>
                    <a:gd name="connsiteX5" fmla="*/ 0 w 4984750"/>
                    <a:gd name="connsiteY5" fmla="*/ 2805767 h 2805767"/>
                    <a:gd name="connsiteX6" fmla="*/ 463550 w 4984750"/>
                    <a:gd name="connsiteY6" fmla="*/ 792817 h 2805767"/>
                    <a:gd name="connsiteX0" fmla="*/ 463550 w 5353050"/>
                    <a:gd name="connsiteY0" fmla="*/ 792817 h 2888317"/>
                    <a:gd name="connsiteX1" fmla="*/ 1885950 w 5353050"/>
                    <a:gd name="connsiteY1" fmla="*/ 43517 h 2888317"/>
                    <a:gd name="connsiteX2" fmla="*/ 3492500 w 5353050"/>
                    <a:gd name="connsiteY2" fmla="*/ 37167 h 2888317"/>
                    <a:gd name="connsiteX3" fmla="*/ 4984750 w 5353050"/>
                    <a:gd name="connsiteY3" fmla="*/ 862667 h 2888317"/>
                    <a:gd name="connsiteX4" fmla="*/ 5353050 w 5353050"/>
                    <a:gd name="connsiteY4" fmla="*/ 2888317 h 2888317"/>
                    <a:gd name="connsiteX5" fmla="*/ 0 w 5353050"/>
                    <a:gd name="connsiteY5" fmla="*/ 2805767 h 2888317"/>
                    <a:gd name="connsiteX6" fmla="*/ 463550 w 5353050"/>
                    <a:gd name="connsiteY6" fmla="*/ 792817 h 2888317"/>
                    <a:gd name="connsiteX0" fmla="*/ 463550 w 5353050"/>
                    <a:gd name="connsiteY0" fmla="*/ 792817 h 3149525"/>
                    <a:gd name="connsiteX1" fmla="*/ 1885950 w 5353050"/>
                    <a:gd name="connsiteY1" fmla="*/ 43517 h 3149525"/>
                    <a:gd name="connsiteX2" fmla="*/ 3492500 w 5353050"/>
                    <a:gd name="connsiteY2" fmla="*/ 37167 h 3149525"/>
                    <a:gd name="connsiteX3" fmla="*/ 4984750 w 5353050"/>
                    <a:gd name="connsiteY3" fmla="*/ 862667 h 3149525"/>
                    <a:gd name="connsiteX4" fmla="*/ 5353050 w 5353050"/>
                    <a:gd name="connsiteY4" fmla="*/ 2888317 h 3149525"/>
                    <a:gd name="connsiteX5" fmla="*/ 0 w 5353050"/>
                    <a:gd name="connsiteY5" fmla="*/ 2805767 h 3149525"/>
                    <a:gd name="connsiteX6" fmla="*/ 463550 w 5353050"/>
                    <a:gd name="connsiteY6" fmla="*/ 792817 h 3149525"/>
                    <a:gd name="connsiteX0" fmla="*/ 374650 w 5264150"/>
                    <a:gd name="connsiteY0" fmla="*/ 792817 h 3194233"/>
                    <a:gd name="connsiteX1" fmla="*/ 1797050 w 5264150"/>
                    <a:gd name="connsiteY1" fmla="*/ 43517 h 3194233"/>
                    <a:gd name="connsiteX2" fmla="*/ 3403600 w 5264150"/>
                    <a:gd name="connsiteY2" fmla="*/ 37167 h 3194233"/>
                    <a:gd name="connsiteX3" fmla="*/ 4895850 w 5264150"/>
                    <a:gd name="connsiteY3" fmla="*/ 862667 h 3194233"/>
                    <a:gd name="connsiteX4" fmla="*/ 5264150 w 5264150"/>
                    <a:gd name="connsiteY4" fmla="*/ 2888317 h 3194233"/>
                    <a:gd name="connsiteX5" fmla="*/ 0 w 5264150"/>
                    <a:gd name="connsiteY5" fmla="*/ 2970867 h 3194233"/>
                    <a:gd name="connsiteX6" fmla="*/ 374650 w 5264150"/>
                    <a:gd name="connsiteY6" fmla="*/ 792817 h 3194233"/>
                    <a:gd name="connsiteX0" fmla="*/ 469900 w 5359400"/>
                    <a:gd name="connsiteY0" fmla="*/ 792817 h 3158675"/>
                    <a:gd name="connsiteX1" fmla="*/ 1892300 w 5359400"/>
                    <a:gd name="connsiteY1" fmla="*/ 43517 h 3158675"/>
                    <a:gd name="connsiteX2" fmla="*/ 3498850 w 5359400"/>
                    <a:gd name="connsiteY2" fmla="*/ 37167 h 3158675"/>
                    <a:gd name="connsiteX3" fmla="*/ 4991100 w 5359400"/>
                    <a:gd name="connsiteY3" fmla="*/ 862667 h 3158675"/>
                    <a:gd name="connsiteX4" fmla="*/ 5359400 w 5359400"/>
                    <a:gd name="connsiteY4" fmla="*/ 2888317 h 3158675"/>
                    <a:gd name="connsiteX5" fmla="*/ 0 w 5359400"/>
                    <a:gd name="connsiteY5" fmla="*/ 2843867 h 3158675"/>
                    <a:gd name="connsiteX6" fmla="*/ 469900 w 5359400"/>
                    <a:gd name="connsiteY6" fmla="*/ 792817 h 3158675"/>
                    <a:gd name="connsiteX0" fmla="*/ 469900 w 5359400"/>
                    <a:gd name="connsiteY0" fmla="*/ 792817 h 3219916"/>
                    <a:gd name="connsiteX1" fmla="*/ 1892300 w 5359400"/>
                    <a:gd name="connsiteY1" fmla="*/ 43517 h 3219916"/>
                    <a:gd name="connsiteX2" fmla="*/ 3498850 w 5359400"/>
                    <a:gd name="connsiteY2" fmla="*/ 37167 h 3219916"/>
                    <a:gd name="connsiteX3" fmla="*/ 4991100 w 5359400"/>
                    <a:gd name="connsiteY3" fmla="*/ 862667 h 3219916"/>
                    <a:gd name="connsiteX4" fmla="*/ 5359400 w 5359400"/>
                    <a:gd name="connsiteY4" fmla="*/ 2888317 h 3219916"/>
                    <a:gd name="connsiteX5" fmla="*/ 0 w 5359400"/>
                    <a:gd name="connsiteY5" fmla="*/ 2843867 h 3219916"/>
                    <a:gd name="connsiteX6" fmla="*/ 469900 w 5359400"/>
                    <a:gd name="connsiteY6" fmla="*/ 792817 h 3219916"/>
                    <a:gd name="connsiteX0" fmla="*/ 813531 w 5703031"/>
                    <a:gd name="connsiteY0" fmla="*/ 792817 h 3066291"/>
                    <a:gd name="connsiteX1" fmla="*/ 2235931 w 5703031"/>
                    <a:gd name="connsiteY1" fmla="*/ 43517 h 3066291"/>
                    <a:gd name="connsiteX2" fmla="*/ 3842481 w 5703031"/>
                    <a:gd name="connsiteY2" fmla="*/ 37167 h 3066291"/>
                    <a:gd name="connsiteX3" fmla="*/ 5334731 w 5703031"/>
                    <a:gd name="connsiteY3" fmla="*/ 862667 h 3066291"/>
                    <a:gd name="connsiteX4" fmla="*/ 5703031 w 5703031"/>
                    <a:gd name="connsiteY4" fmla="*/ 2888317 h 3066291"/>
                    <a:gd name="connsiteX5" fmla="*/ 438881 w 5703031"/>
                    <a:gd name="connsiteY5" fmla="*/ 2977217 h 3066291"/>
                    <a:gd name="connsiteX6" fmla="*/ 343631 w 5703031"/>
                    <a:gd name="connsiteY6" fmla="*/ 2843867 h 3066291"/>
                    <a:gd name="connsiteX7" fmla="*/ 813531 w 5703031"/>
                    <a:gd name="connsiteY7" fmla="*/ 792817 h 3066291"/>
                    <a:gd name="connsiteX0" fmla="*/ 488980 w 5378480"/>
                    <a:gd name="connsiteY0" fmla="*/ 792817 h 3066291"/>
                    <a:gd name="connsiteX1" fmla="*/ 1911380 w 5378480"/>
                    <a:gd name="connsiteY1" fmla="*/ 43517 h 3066291"/>
                    <a:gd name="connsiteX2" fmla="*/ 3517930 w 5378480"/>
                    <a:gd name="connsiteY2" fmla="*/ 37167 h 3066291"/>
                    <a:gd name="connsiteX3" fmla="*/ 5010180 w 5378480"/>
                    <a:gd name="connsiteY3" fmla="*/ 862667 h 3066291"/>
                    <a:gd name="connsiteX4" fmla="*/ 5378480 w 5378480"/>
                    <a:gd name="connsiteY4" fmla="*/ 2888317 h 3066291"/>
                    <a:gd name="connsiteX5" fmla="*/ 114330 w 5378480"/>
                    <a:gd name="connsiteY5" fmla="*/ 2977217 h 3066291"/>
                    <a:gd name="connsiteX6" fmla="*/ 19080 w 5378480"/>
                    <a:gd name="connsiteY6" fmla="*/ 2843867 h 3066291"/>
                    <a:gd name="connsiteX7" fmla="*/ 488980 w 5378480"/>
                    <a:gd name="connsiteY7" fmla="*/ 792817 h 3066291"/>
                    <a:gd name="connsiteX0" fmla="*/ 469900 w 5359400"/>
                    <a:gd name="connsiteY0" fmla="*/ 792817 h 3066291"/>
                    <a:gd name="connsiteX1" fmla="*/ 1892300 w 5359400"/>
                    <a:gd name="connsiteY1" fmla="*/ 43517 h 3066291"/>
                    <a:gd name="connsiteX2" fmla="*/ 3498850 w 5359400"/>
                    <a:gd name="connsiteY2" fmla="*/ 37167 h 3066291"/>
                    <a:gd name="connsiteX3" fmla="*/ 4991100 w 5359400"/>
                    <a:gd name="connsiteY3" fmla="*/ 862667 h 3066291"/>
                    <a:gd name="connsiteX4" fmla="*/ 5359400 w 5359400"/>
                    <a:gd name="connsiteY4" fmla="*/ 2888317 h 3066291"/>
                    <a:gd name="connsiteX5" fmla="*/ 95250 w 5359400"/>
                    <a:gd name="connsiteY5" fmla="*/ 2977217 h 3066291"/>
                    <a:gd name="connsiteX6" fmla="*/ 0 w 5359400"/>
                    <a:gd name="connsiteY6" fmla="*/ 2843867 h 3066291"/>
                    <a:gd name="connsiteX7" fmla="*/ 469900 w 5359400"/>
                    <a:gd name="connsiteY7" fmla="*/ 792817 h 3066291"/>
                    <a:gd name="connsiteX0" fmla="*/ 469900 w 5359400"/>
                    <a:gd name="connsiteY0" fmla="*/ 792817 h 3063993"/>
                    <a:gd name="connsiteX1" fmla="*/ 1892300 w 5359400"/>
                    <a:gd name="connsiteY1" fmla="*/ 43517 h 3063993"/>
                    <a:gd name="connsiteX2" fmla="*/ 3498850 w 5359400"/>
                    <a:gd name="connsiteY2" fmla="*/ 37167 h 3063993"/>
                    <a:gd name="connsiteX3" fmla="*/ 4991100 w 5359400"/>
                    <a:gd name="connsiteY3" fmla="*/ 862667 h 3063993"/>
                    <a:gd name="connsiteX4" fmla="*/ 5359400 w 5359400"/>
                    <a:gd name="connsiteY4" fmla="*/ 2888317 h 3063993"/>
                    <a:gd name="connsiteX5" fmla="*/ 120650 w 5359400"/>
                    <a:gd name="connsiteY5" fmla="*/ 2970867 h 3063993"/>
                    <a:gd name="connsiteX6" fmla="*/ 0 w 5359400"/>
                    <a:gd name="connsiteY6" fmla="*/ 2843867 h 3063993"/>
                    <a:gd name="connsiteX7" fmla="*/ 469900 w 5359400"/>
                    <a:gd name="connsiteY7" fmla="*/ 792817 h 3063993"/>
                    <a:gd name="connsiteX0" fmla="*/ 469900 w 5359400"/>
                    <a:gd name="connsiteY0" fmla="*/ 792817 h 3217464"/>
                    <a:gd name="connsiteX1" fmla="*/ 1892300 w 5359400"/>
                    <a:gd name="connsiteY1" fmla="*/ 43517 h 3217464"/>
                    <a:gd name="connsiteX2" fmla="*/ 3498850 w 5359400"/>
                    <a:gd name="connsiteY2" fmla="*/ 37167 h 3217464"/>
                    <a:gd name="connsiteX3" fmla="*/ 4991100 w 5359400"/>
                    <a:gd name="connsiteY3" fmla="*/ 862667 h 3217464"/>
                    <a:gd name="connsiteX4" fmla="*/ 5359400 w 5359400"/>
                    <a:gd name="connsiteY4" fmla="*/ 2888317 h 3217464"/>
                    <a:gd name="connsiteX5" fmla="*/ 120650 w 5359400"/>
                    <a:gd name="connsiteY5" fmla="*/ 2970867 h 3217464"/>
                    <a:gd name="connsiteX6" fmla="*/ 0 w 5359400"/>
                    <a:gd name="connsiteY6" fmla="*/ 2843867 h 3217464"/>
                    <a:gd name="connsiteX7" fmla="*/ 469900 w 5359400"/>
                    <a:gd name="connsiteY7" fmla="*/ 792817 h 3217464"/>
                    <a:gd name="connsiteX0" fmla="*/ 469900 w 5359400"/>
                    <a:gd name="connsiteY0" fmla="*/ 792817 h 3317492"/>
                    <a:gd name="connsiteX1" fmla="*/ 1892300 w 5359400"/>
                    <a:gd name="connsiteY1" fmla="*/ 43517 h 3317492"/>
                    <a:gd name="connsiteX2" fmla="*/ 3498850 w 5359400"/>
                    <a:gd name="connsiteY2" fmla="*/ 37167 h 3317492"/>
                    <a:gd name="connsiteX3" fmla="*/ 4991100 w 5359400"/>
                    <a:gd name="connsiteY3" fmla="*/ 862667 h 3317492"/>
                    <a:gd name="connsiteX4" fmla="*/ 5359400 w 5359400"/>
                    <a:gd name="connsiteY4" fmla="*/ 2888317 h 3317492"/>
                    <a:gd name="connsiteX5" fmla="*/ 120650 w 5359400"/>
                    <a:gd name="connsiteY5" fmla="*/ 2970867 h 3317492"/>
                    <a:gd name="connsiteX6" fmla="*/ 0 w 5359400"/>
                    <a:gd name="connsiteY6" fmla="*/ 2843867 h 3317492"/>
                    <a:gd name="connsiteX7" fmla="*/ 469900 w 5359400"/>
                    <a:gd name="connsiteY7" fmla="*/ 792817 h 3317492"/>
                    <a:gd name="connsiteX0" fmla="*/ 469900 w 5302250"/>
                    <a:gd name="connsiteY0" fmla="*/ 792817 h 3366050"/>
                    <a:gd name="connsiteX1" fmla="*/ 1892300 w 5302250"/>
                    <a:gd name="connsiteY1" fmla="*/ 43517 h 3366050"/>
                    <a:gd name="connsiteX2" fmla="*/ 3498850 w 5302250"/>
                    <a:gd name="connsiteY2" fmla="*/ 37167 h 3366050"/>
                    <a:gd name="connsiteX3" fmla="*/ 4991100 w 5302250"/>
                    <a:gd name="connsiteY3" fmla="*/ 862667 h 3366050"/>
                    <a:gd name="connsiteX4" fmla="*/ 5302250 w 5302250"/>
                    <a:gd name="connsiteY4" fmla="*/ 2977217 h 3366050"/>
                    <a:gd name="connsiteX5" fmla="*/ 120650 w 5302250"/>
                    <a:gd name="connsiteY5" fmla="*/ 2970867 h 3366050"/>
                    <a:gd name="connsiteX6" fmla="*/ 0 w 5302250"/>
                    <a:gd name="connsiteY6" fmla="*/ 2843867 h 3366050"/>
                    <a:gd name="connsiteX7" fmla="*/ 469900 w 5302250"/>
                    <a:gd name="connsiteY7" fmla="*/ 792817 h 3366050"/>
                    <a:gd name="connsiteX0" fmla="*/ 469900 w 5353050"/>
                    <a:gd name="connsiteY0" fmla="*/ 792817 h 3324089"/>
                    <a:gd name="connsiteX1" fmla="*/ 1892300 w 5353050"/>
                    <a:gd name="connsiteY1" fmla="*/ 43517 h 3324089"/>
                    <a:gd name="connsiteX2" fmla="*/ 3498850 w 5353050"/>
                    <a:gd name="connsiteY2" fmla="*/ 37167 h 3324089"/>
                    <a:gd name="connsiteX3" fmla="*/ 4991100 w 5353050"/>
                    <a:gd name="connsiteY3" fmla="*/ 862667 h 3324089"/>
                    <a:gd name="connsiteX4" fmla="*/ 5353050 w 5353050"/>
                    <a:gd name="connsiteY4" fmla="*/ 2901017 h 3324089"/>
                    <a:gd name="connsiteX5" fmla="*/ 120650 w 5353050"/>
                    <a:gd name="connsiteY5" fmla="*/ 2970867 h 3324089"/>
                    <a:gd name="connsiteX6" fmla="*/ 0 w 5353050"/>
                    <a:gd name="connsiteY6" fmla="*/ 2843867 h 3324089"/>
                    <a:gd name="connsiteX7" fmla="*/ 469900 w 5353050"/>
                    <a:gd name="connsiteY7" fmla="*/ 792817 h 3324089"/>
                    <a:gd name="connsiteX0" fmla="*/ 469900 w 5353050"/>
                    <a:gd name="connsiteY0" fmla="*/ 792817 h 3418941"/>
                    <a:gd name="connsiteX1" fmla="*/ 1892300 w 5353050"/>
                    <a:gd name="connsiteY1" fmla="*/ 43517 h 3418941"/>
                    <a:gd name="connsiteX2" fmla="*/ 3498850 w 5353050"/>
                    <a:gd name="connsiteY2" fmla="*/ 37167 h 3418941"/>
                    <a:gd name="connsiteX3" fmla="*/ 4991100 w 5353050"/>
                    <a:gd name="connsiteY3" fmla="*/ 862667 h 3418941"/>
                    <a:gd name="connsiteX4" fmla="*/ 5353050 w 5353050"/>
                    <a:gd name="connsiteY4" fmla="*/ 2901017 h 3418941"/>
                    <a:gd name="connsiteX5" fmla="*/ 120650 w 5353050"/>
                    <a:gd name="connsiteY5" fmla="*/ 2970867 h 3418941"/>
                    <a:gd name="connsiteX6" fmla="*/ 0 w 5353050"/>
                    <a:gd name="connsiteY6" fmla="*/ 2843867 h 3418941"/>
                    <a:gd name="connsiteX7" fmla="*/ 469900 w 5353050"/>
                    <a:gd name="connsiteY7" fmla="*/ 792817 h 3418941"/>
                    <a:gd name="connsiteX0" fmla="*/ 469900 w 5353050"/>
                    <a:gd name="connsiteY0" fmla="*/ 792817 h 3450474"/>
                    <a:gd name="connsiteX1" fmla="*/ 1892300 w 5353050"/>
                    <a:gd name="connsiteY1" fmla="*/ 43517 h 3450474"/>
                    <a:gd name="connsiteX2" fmla="*/ 3498850 w 5353050"/>
                    <a:gd name="connsiteY2" fmla="*/ 37167 h 3450474"/>
                    <a:gd name="connsiteX3" fmla="*/ 4991100 w 5353050"/>
                    <a:gd name="connsiteY3" fmla="*/ 862667 h 3450474"/>
                    <a:gd name="connsiteX4" fmla="*/ 5353050 w 5353050"/>
                    <a:gd name="connsiteY4" fmla="*/ 2901017 h 3450474"/>
                    <a:gd name="connsiteX5" fmla="*/ 120650 w 5353050"/>
                    <a:gd name="connsiteY5" fmla="*/ 2970867 h 3450474"/>
                    <a:gd name="connsiteX6" fmla="*/ 0 w 5353050"/>
                    <a:gd name="connsiteY6" fmla="*/ 2843867 h 3450474"/>
                    <a:gd name="connsiteX7" fmla="*/ 469900 w 5353050"/>
                    <a:gd name="connsiteY7" fmla="*/ 792817 h 3450474"/>
                    <a:gd name="connsiteX0" fmla="*/ 469900 w 5353050"/>
                    <a:gd name="connsiteY0" fmla="*/ 792817 h 3450474"/>
                    <a:gd name="connsiteX1" fmla="*/ 1892300 w 5353050"/>
                    <a:gd name="connsiteY1" fmla="*/ 43517 h 3450474"/>
                    <a:gd name="connsiteX2" fmla="*/ 3498850 w 5353050"/>
                    <a:gd name="connsiteY2" fmla="*/ 37167 h 3450474"/>
                    <a:gd name="connsiteX3" fmla="*/ 4991100 w 5353050"/>
                    <a:gd name="connsiteY3" fmla="*/ 862667 h 3450474"/>
                    <a:gd name="connsiteX4" fmla="*/ 5353050 w 5353050"/>
                    <a:gd name="connsiteY4" fmla="*/ 2901017 h 3450474"/>
                    <a:gd name="connsiteX5" fmla="*/ 120650 w 5353050"/>
                    <a:gd name="connsiteY5" fmla="*/ 2970867 h 3450474"/>
                    <a:gd name="connsiteX6" fmla="*/ 0 w 5353050"/>
                    <a:gd name="connsiteY6" fmla="*/ 2843867 h 3450474"/>
                    <a:gd name="connsiteX7" fmla="*/ 469900 w 5353050"/>
                    <a:gd name="connsiteY7" fmla="*/ 792817 h 3450474"/>
                    <a:gd name="connsiteX0" fmla="*/ 469900 w 5353050"/>
                    <a:gd name="connsiteY0" fmla="*/ 792817 h 3450474"/>
                    <a:gd name="connsiteX1" fmla="*/ 1892300 w 5353050"/>
                    <a:gd name="connsiteY1" fmla="*/ 43517 h 3450474"/>
                    <a:gd name="connsiteX2" fmla="*/ 3498850 w 5353050"/>
                    <a:gd name="connsiteY2" fmla="*/ 37167 h 3450474"/>
                    <a:gd name="connsiteX3" fmla="*/ 4991100 w 5353050"/>
                    <a:gd name="connsiteY3" fmla="*/ 862667 h 3450474"/>
                    <a:gd name="connsiteX4" fmla="*/ 5353050 w 5353050"/>
                    <a:gd name="connsiteY4" fmla="*/ 2901017 h 3450474"/>
                    <a:gd name="connsiteX5" fmla="*/ 120650 w 5353050"/>
                    <a:gd name="connsiteY5" fmla="*/ 2970867 h 3450474"/>
                    <a:gd name="connsiteX6" fmla="*/ 0 w 5353050"/>
                    <a:gd name="connsiteY6" fmla="*/ 2843867 h 3450474"/>
                    <a:gd name="connsiteX7" fmla="*/ 469900 w 5353050"/>
                    <a:gd name="connsiteY7" fmla="*/ 792817 h 3450474"/>
                    <a:gd name="connsiteX0" fmla="*/ 469900 w 5353050"/>
                    <a:gd name="connsiteY0" fmla="*/ 792817 h 3450474"/>
                    <a:gd name="connsiteX1" fmla="*/ 1892300 w 5353050"/>
                    <a:gd name="connsiteY1" fmla="*/ 43517 h 3450474"/>
                    <a:gd name="connsiteX2" fmla="*/ 3498850 w 5353050"/>
                    <a:gd name="connsiteY2" fmla="*/ 37167 h 3450474"/>
                    <a:gd name="connsiteX3" fmla="*/ 4991100 w 5353050"/>
                    <a:gd name="connsiteY3" fmla="*/ 862667 h 3450474"/>
                    <a:gd name="connsiteX4" fmla="*/ 5353050 w 5353050"/>
                    <a:gd name="connsiteY4" fmla="*/ 2901017 h 3450474"/>
                    <a:gd name="connsiteX5" fmla="*/ 120650 w 5353050"/>
                    <a:gd name="connsiteY5" fmla="*/ 2970867 h 3450474"/>
                    <a:gd name="connsiteX6" fmla="*/ 0 w 5353050"/>
                    <a:gd name="connsiteY6" fmla="*/ 2843867 h 3450474"/>
                    <a:gd name="connsiteX7" fmla="*/ 469900 w 5353050"/>
                    <a:gd name="connsiteY7" fmla="*/ 792817 h 3450474"/>
                    <a:gd name="connsiteX0" fmla="*/ 477457 w 5360607"/>
                    <a:gd name="connsiteY0" fmla="*/ 792817 h 3450474"/>
                    <a:gd name="connsiteX1" fmla="*/ 1899857 w 5360607"/>
                    <a:gd name="connsiteY1" fmla="*/ 43517 h 3450474"/>
                    <a:gd name="connsiteX2" fmla="*/ 3506407 w 5360607"/>
                    <a:gd name="connsiteY2" fmla="*/ 37167 h 3450474"/>
                    <a:gd name="connsiteX3" fmla="*/ 4998657 w 5360607"/>
                    <a:gd name="connsiteY3" fmla="*/ 862667 h 3450474"/>
                    <a:gd name="connsiteX4" fmla="*/ 5360607 w 5360607"/>
                    <a:gd name="connsiteY4" fmla="*/ 2901017 h 3450474"/>
                    <a:gd name="connsiteX5" fmla="*/ 128207 w 5360607"/>
                    <a:gd name="connsiteY5" fmla="*/ 2970867 h 3450474"/>
                    <a:gd name="connsiteX6" fmla="*/ 7557 w 5360607"/>
                    <a:gd name="connsiteY6" fmla="*/ 2843867 h 3450474"/>
                    <a:gd name="connsiteX7" fmla="*/ 477457 w 5360607"/>
                    <a:gd name="connsiteY7" fmla="*/ 792817 h 3450474"/>
                    <a:gd name="connsiteX0" fmla="*/ 483122 w 5366272"/>
                    <a:gd name="connsiteY0" fmla="*/ 792817 h 3450474"/>
                    <a:gd name="connsiteX1" fmla="*/ 1905522 w 5366272"/>
                    <a:gd name="connsiteY1" fmla="*/ 43517 h 3450474"/>
                    <a:gd name="connsiteX2" fmla="*/ 3512072 w 5366272"/>
                    <a:gd name="connsiteY2" fmla="*/ 37167 h 3450474"/>
                    <a:gd name="connsiteX3" fmla="*/ 5004322 w 5366272"/>
                    <a:gd name="connsiteY3" fmla="*/ 862667 h 3450474"/>
                    <a:gd name="connsiteX4" fmla="*/ 5366272 w 5366272"/>
                    <a:gd name="connsiteY4" fmla="*/ 2901017 h 3450474"/>
                    <a:gd name="connsiteX5" fmla="*/ 133872 w 5366272"/>
                    <a:gd name="connsiteY5" fmla="*/ 2970867 h 3450474"/>
                    <a:gd name="connsiteX6" fmla="*/ 13222 w 5366272"/>
                    <a:gd name="connsiteY6" fmla="*/ 2843867 h 3450474"/>
                    <a:gd name="connsiteX7" fmla="*/ 483122 w 5366272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92817 h 3450474"/>
                    <a:gd name="connsiteX1" fmla="*/ 1901815 w 5362565"/>
                    <a:gd name="connsiteY1" fmla="*/ 43517 h 3450474"/>
                    <a:gd name="connsiteX2" fmla="*/ 3508365 w 5362565"/>
                    <a:gd name="connsiteY2" fmla="*/ 37167 h 3450474"/>
                    <a:gd name="connsiteX3" fmla="*/ 5000615 w 5362565"/>
                    <a:gd name="connsiteY3" fmla="*/ 862667 h 3450474"/>
                    <a:gd name="connsiteX4" fmla="*/ 5362565 w 5362565"/>
                    <a:gd name="connsiteY4" fmla="*/ 2901017 h 3450474"/>
                    <a:gd name="connsiteX5" fmla="*/ 130165 w 5362565"/>
                    <a:gd name="connsiteY5" fmla="*/ 2970867 h 3450474"/>
                    <a:gd name="connsiteX6" fmla="*/ 9515 w 5362565"/>
                    <a:gd name="connsiteY6" fmla="*/ 2843867 h 3450474"/>
                    <a:gd name="connsiteX7" fmla="*/ 479415 w 5362565"/>
                    <a:gd name="connsiteY7" fmla="*/ 792817 h 3450474"/>
                    <a:gd name="connsiteX0" fmla="*/ 479415 w 5362565"/>
                    <a:gd name="connsiteY0" fmla="*/ 766817 h 3424474"/>
                    <a:gd name="connsiteX1" fmla="*/ 1901815 w 5362565"/>
                    <a:gd name="connsiteY1" fmla="*/ 17517 h 3424474"/>
                    <a:gd name="connsiteX2" fmla="*/ 3508365 w 5362565"/>
                    <a:gd name="connsiteY2" fmla="*/ 11167 h 3424474"/>
                    <a:gd name="connsiteX3" fmla="*/ 5000615 w 5362565"/>
                    <a:gd name="connsiteY3" fmla="*/ 836667 h 3424474"/>
                    <a:gd name="connsiteX4" fmla="*/ 5362565 w 5362565"/>
                    <a:gd name="connsiteY4" fmla="*/ 2875017 h 3424474"/>
                    <a:gd name="connsiteX5" fmla="*/ 130165 w 5362565"/>
                    <a:gd name="connsiteY5" fmla="*/ 2944867 h 3424474"/>
                    <a:gd name="connsiteX6" fmla="*/ 9515 w 5362565"/>
                    <a:gd name="connsiteY6" fmla="*/ 2817867 h 3424474"/>
                    <a:gd name="connsiteX7" fmla="*/ 479415 w 5362565"/>
                    <a:gd name="connsiteY7" fmla="*/ 766817 h 3424474"/>
                    <a:gd name="connsiteX0" fmla="*/ 479415 w 5362565"/>
                    <a:gd name="connsiteY0" fmla="*/ 755650 h 3413307"/>
                    <a:gd name="connsiteX1" fmla="*/ 1901815 w 5362565"/>
                    <a:gd name="connsiteY1" fmla="*/ 6350 h 3413307"/>
                    <a:gd name="connsiteX2" fmla="*/ 3508365 w 5362565"/>
                    <a:gd name="connsiteY2" fmla="*/ 0 h 3413307"/>
                    <a:gd name="connsiteX3" fmla="*/ 5000615 w 5362565"/>
                    <a:gd name="connsiteY3" fmla="*/ 825500 h 3413307"/>
                    <a:gd name="connsiteX4" fmla="*/ 5362565 w 5362565"/>
                    <a:gd name="connsiteY4" fmla="*/ 2863850 h 3413307"/>
                    <a:gd name="connsiteX5" fmla="*/ 130165 w 5362565"/>
                    <a:gd name="connsiteY5" fmla="*/ 2933700 h 3413307"/>
                    <a:gd name="connsiteX6" fmla="*/ 9515 w 5362565"/>
                    <a:gd name="connsiteY6" fmla="*/ 2806700 h 3413307"/>
                    <a:gd name="connsiteX7" fmla="*/ 479415 w 5362565"/>
                    <a:gd name="connsiteY7" fmla="*/ 755650 h 3413307"/>
                    <a:gd name="connsiteX0" fmla="*/ 479415 w 5362565"/>
                    <a:gd name="connsiteY0" fmla="*/ 755650 h 3413307"/>
                    <a:gd name="connsiteX1" fmla="*/ 1901815 w 5362565"/>
                    <a:gd name="connsiteY1" fmla="*/ 6350 h 3413307"/>
                    <a:gd name="connsiteX2" fmla="*/ 3508365 w 5362565"/>
                    <a:gd name="connsiteY2" fmla="*/ 0 h 3413307"/>
                    <a:gd name="connsiteX3" fmla="*/ 5000615 w 5362565"/>
                    <a:gd name="connsiteY3" fmla="*/ 825500 h 3413307"/>
                    <a:gd name="connsiteX4" fmla="*/ 5362565 w 5362565"/>
                    <a:gd name="connsiteY4" fmla="*/ 2863850 h 3413307"/>
                    <a:gd name="connsiteX5" fmla="*/ 130165 w 5362565"/>
                    <a:gd name="connsiteY5" fmla="*/ 2933700 h 3413307"/>
                    <a:gd name="connsiteX6" fmla="*/ 9515 w 5362565"/>
                    <a:gd name="connsiteY6" fmla="*/ 2806700 h 3413307"/>
                    <a:gd name="connsiteX7" fmla="*/ 479415 w 5362565"/>
                    <a:gd name="connsiteY7" fmla="*/ 755650 h 3413307"/>
                    <a:gd name="connsiteX0" fmla="*/ 479415 w 5362565"/>
                    <a:gd name="connsiteY0" fmla="*/ 755650 h 3413307"/>
                    <a:gd name="connsiteX1" fmla="*/ 1901815 w 5362565"/>
                    <a:gd name="connsiteY1" fmla="*/ 6350 h 3413307"/>
                    <a:gd name="connsiteX2" fmla="*/ 3508365 w 5362565"/>
                    <a:gd name="connsiteY2" fmla="*/ 0 h 3413307"/>
                    <a:gd name="connsiteX3" fmla="*/ 5006965 w 5362565"/>
                    <a:gd name="connsiteY3" fmla="*/ 850900 h 3413307"/>
                    <a:gd name="connsiteX4" fmla="*/ 5362565 w 5362565"/>
                    <a:gd name="connsiteY4" fmla="*/ 2863850 h 3413307"/>
                    <a:gd name="connsiteX5" fmla="*/ 130165 w 5362565"/>
                    <a:gd name="connsiteY5" fmla="*/ 2933700 h 3413307"/>
                    <a:gd name="connsiteX6" fmla="*/ 9515 w 5362565"/>
                    <a:gd name="connsiteY6" fmla="*/ 2806700 h 3413307"/>
                    <a:gd name="connsiteX7" fmla="*/ 479415 w 5362565"/>
                    <a:gd name="connsiteY7" fmla="*/ 755650 h 3413307"/>
                    <a:gd name="connsiteX0" fmla="*/ 479415 w 5362565"/>
                    <a:gd name="connsiteY0" fmla="*/ 755650 h 3413307"/>
                    <a:gd name="connsiteX1" fmla="*/ 1901815 w 5362565"/>
                    <a:gd name="connsiteY1" fmla="*/ 6350 h 3413307"/>
                    <a:gd name="connsiteX2" fmla="*/ 3508365 w 5362565"/>
                    <a:gd name="connsiteY2" fmla="*/ 0 h 3413307"/>
                    <a:gd name="connsiteX3" fmla="*/ 5006965 w 5362565"/>
                    <a:gd name="connsiteY3" fmla="*/ 850900 h 3413307"/>
                    <a:gd name="connsiteX4" fmla="*/ 5362565 w 5362565"/>
                    <a:gd name="connsiteY4" fmla="*/ 2863850 h 3413307"/>
                    <a:gd name="connsiteX5" fmla="*/ 130165 w 5362565"/>
                    <a:gd name="connsiteY5" fmla="*/ 2933700 h 3413307"/>
                    <a:gd name="connsiteX6" fmla="*/ 9515 w 5362565"/>
                    <a:gd name="connsiteY6" fmla="*/ 2806700 h 3413307"/>
                    <a:gd name="connsiteX7" fmla="*/ 479415 w 5362565"/>
                    <a:gd name="connsiteY7" fmla="*/ 755650 h 3413307"/>
                    <a:gd name="connsiteX0" fmla="*/ 479415 w 5362565"/>
                    <a:gd name="connsiteY0" fmla="*/ 755650 h 3413307"/>
                    <a:gd name="connsiteX1" fmla="*/ 1901815 w 5362565"/>
                    <a:gd name="connsiteY1" fmla="*/ 6350 h 3413307"/>
                    <a:gd name="connsiteX2" fmla="*/ 3508365 w 5362565"/>
                    <a:gd name="connsiteY2" fmla="*/ 0 h 3413307"/>
                    <a:gd name="connsiteX3" fmla="*/ 5006965 w 5362565"/>
                    <a:gd name="connsiteY3" fmla="*/ 850900 h 3413307"/>
                    <a:gd name="connsiteX4" fmla="*/ 5362565 w 5362565"/>
                    <a:gd name="connsiteY4" fmla="*/ 2863850 h 3413307"/>
                    <a:gd name="connsiteX5" fmla="*/ 130165 w 5362565"/>
                    <a:gd name="connsiteY5" fmla="*/ 2933700 h 3413307"/>
                    <a:gd name="connsiteX6" fmla="*/ 9515 w 5362565"/>
                    <a:gd name="connsiteY6" fmla="*/ 2806700 h 3413307"/>
                    <a:gd name="connsiteX7" fmla="*/ 479415 w 5362565"/>
                    <a:gd name="connsiteY7" fmla="*/ 755650 h 3413307"/>
                    <a:gd name="connsiteX0" fmla="*/ 479415 w 5362565"/>
                    <a:gd name="connsiteY0" fmla="*/ 755650 h 3413307"/>
                    <a:gd name="connsiteX1" fmla="*/ 1901815 w 5362565"/>
                    <a:gd name="connsiteY1" fmla="*/ 6350 h 3413307"/>
                    <a:gd name="connsiteX2" fmla="*/ 3508365 w 5362565"/>
                    <a:gd name="connsiteY2" fmla="*/ 0 h 3413307"/>
                    <a:gd name="connsiteX3" fmla="*/ 5006965 w 5362565"/>
                    <a:gd name="connsiteY3" fmla="*/ 850900 h 3413307"/>
                    <a:gd name="connsiteX4" fmla="*/ 5362565 w 5362565"/>
                    <a:gd name="connsiteY4" fmla="*/ 2863850 h 3413307"/>
                    <a:gd name="connsiteX5" fmla="*/ 130165 w 5362565"/>
                    <a:gd name="connsiteY5" fmla="*/ 2933700 h 3413307"/>
                    <a:gd name="connsiteX6" fmla="*/ 9515 w 5362565"/>
                    <a:gd name="connsiteY6" fmla="*/ 2806700 h 3413307"/>
                    <a:gd name="connsiteX7" fmla="*/ 479415 w 5362565"/>
                    <a:gd name="connsiteY7" fmla="*/ 755650 h 3413307"/>
                    <a:gd name="connsiteX0" fmla="*/ 479415 w 5382955"/>
                    <a:gd name="connsiteY0" fmla="*/ 755650 h 3413307"/>
                    <a:gd name="connsiteX1" fmla="*/ 1901815 w 5382955"/>
                    <a:gd name="connsiteY1" fmla="*/ 6350 h 3413307"/>
                    <a:gd name="connsiteX2" fmla="*/ 3508365 w 5382955"/>
                    <a:gd name="connsiteY2" fmla="*/ 0 h 3413307"/>
                    <a:gd name="connsiteX3" fmla="*/ 5006965 w 5382955"/>
                    <a:gd name="connsiteY3" fmla="*/ 850900 h 3413307"/>
                    <a:gd name="connsiteX4" fmla="*/ 5362565 w 5382955"/>
                    <a:gd name="connsiteY4" fmla="*/ 2863850 h 3413307"/>
                    <a:gd name="connsiteX5" fmla="*/ 130165 w 5382955"/>
                    <a:gd name="connsiteY5" fmla="*/ 2933700 h 3413307"/>
                    <a:gd name="connsiteX6" fmla="*/ 9515 w 5382955"/>
                    <a:gd name="connsiteY6" fmla="*/ 2806700 h 3413307"/>
                    <a:gd name="connsiteX7" fmla="*/ 479415 w 5382955"/>
                    <a:gd name="connsiteY7" fmla="*/ 755650 h 3413307"/>
                    <a:gd name="connsiteX0" fmla="*/ 479415 w 5382955"/>
                    <a:gd name="connsiteY0" fmla="*/ 755650 h 3427209"/>
                    <a:gd name="connsiteX1" fmla="*/ 1901815 w 5382955"/>
                    <a:gd name="connsiteY1" fmla="*/ 6350 h 3427209"/>
                    <a:gd name="connsiteX2" fmla="*/ 3508365 w 5382955"/>
                    <a:gd name="connsiteY2" fmla="*/ 0 h 3427209"/>
                    <a:gd name="connsiteX3" fmla="*/ 5006965 w 5382955"/>
                    <a:gd name="connsiteY3" fmla="*/ 850900 h 3427209"/>
                    <a:gd name="connsiteX4" fmla="*/ 5362565 w 5382955"/>
                    <a:gd name="connsiteY4" fmla="*/ 2863850 h 3427209"/>
                    <a:gd name="connsiteX5" fmla="*/ 130165 w 5382955"/>
                    <a:gd name="connsiteY5" fmla="*/ 2933700 h 3427209"/>
                    <a:gd name="connsiteX6" fmla="*/ 9515 w 5382955"/>
                    <a:gd name="connsiteY6" fmla="*/ 2806700 h 3427209"/>
                    <a:gd name="connsiteX7" fmla="*/ 479415 w 5382955"/>
                    <a:gd name="connsiteY7" fmla="*/ 755650 h 3427209"/>
                    <a:gd name="connsiteX0" fmla="*/ 479415 w 5382955"/>
                    <a:gd name="connsiteY0" fmla="*/ 750887 h 3422446"/>
                    <a:gd name="connsiteX1" fmla="*/ 1901815 w 5382955"/>
                    <a:gd name="connsiteY1" fmla="*/ 1587 h 3422446"/>
                    <a:gd name="connsiteX2" fmla="*/ 3505984 w 5382955"/>
                    <a:gd name="connsiteY2" fmla="*/ 0 h 3422446"/>
                    <a:gd name="connsiteX3" fmla="*/ 5006965 w 5382955"/>
                    <a:gd name="connsiteY3" fmla="*/ 846137 h 3422446"/>
                    <a:gd name="connsiteX4" fmla="*/ 5362565 w 5382955"/>
                    <a:gd name="connsiteY4" fmla="*/ 2859087 h 3422446"/>
                    <a:gd name="connsiteX5" fmla="*/ 130165 w 5382955"/>
                    <a:gd name="connsiteY5" fmla="*/ 2928937 h 3422446"/>
                    <a:gd name="connsiteX6" fmla="*/ 9515 w 5382955"/>
                    <a:gd name="connsiteY6" fmla="*/ 2801937 h 3422446"/>
                    <a:gd name="connsiteX7" fmla="*/ 479415 w 5382955"/>
                    <a:gd name="connsiteY7" fmla="*/ 750887 h 3422446"/>
                    <a:gd name="connsiteX0" fmla="*/ 479415 w 5382955"/>
                    <a:gd name="connsiteY0" fmla="*/ 750887 h 3422446"/>
                    <a:gd name="connsiteX1" fmla="*/ 1901815 w 5382955"/>
                    <a:gd name="connsiteY1" fmla="*/ 1587 h 3422446"/>
                    <a:gd name="connsiteX2" fmla="*/ 3510747 w 5382955"/>
                    <a:gd name="connsiteY2" fmla="*/ 0 h 3422446"/>
                    <a:gd name="connsiteX3" fmla="*/ 5006965 w 5382955"/>
                    <a:gd name="connsiteY3" fmla="*/ 846137 h 3422446"/>
                    <a:gd name="connsiteX4" fmla="*/ 5362565 w 5382955"/>
                    <a:gd name="connsiteY4" fmla="*/ 2859087 h 3422446"/>
                    <a:gd name="connsiteX5" fmla="*/ 130165 w 5382955"/>
                    <a:gd name="connsiteY5" fmla="*/ 2928937 h 3422446"/>
                    <a:gd name="connsiteX6" fmla="*/ 9515 w 5382955"/>
                    <a:gd name="connsiteY6" fmla="*/ 2801937 h 3422446"/>
                    <a:gd name="connsiteX7" fmla="*/ 479415 w 5382955"/>
                    <a:gd name="connsiteY7" fmla="*/ 750887 h 3422446"/>
                    <a:gd name="connsiteX0" fmla="*/ 479415 w 5401020"/>
                    <a:gd name="connsiteY0" fmla="*/ 750887 h 3422446"/>
                    <a:gd name="connsiteX1" fmla="*/ 1901815 w 5401020"/>
                    <a:gd name="connsiteY1" fmla="*/ 1587 h 3422446"/>
                    <a:gd name="connsiteX2" fmla="*/ 3510747 w 5401020"/>
                    <a:gd name="connsiteY2" fmla="*/ 0 h 3422446"/>
                    <a:gd name="connsiteX3" fmla="*/ 5006965 w 5401020"/>
                    <a:gd name="connsiteY3" fmla="*/ 846137 h 3422446"/>
                    <a:gd name="connsiteX4" fmla="*/ 5362565 w 5401020"/>
                    <a:gd name="connsiteY4" fmla="*/ 2859087 h 3422446"/>
                    <a:gd name="connsiteX5" fmla="*/ 130165 w 5401020"/>
                    <a:gd name="connsiteY5" fmla="*/ 2928937 h 3422446"/>
                    <a:gd name="connsiteX6" fmla="*/ 9515 w 5401020"/>
                    <a:gd name="connsiteY6" fmla="*/ 2801937 h 3422446"/>
                    <a:gd name="connsiteX7" fmla="*/ 479415 w 5401020"/>
                    <a:gd name="connsiteY7" fmla="*/ 750887 h 3422446"/>
                    <a:gd name="connsiteX0" fmla="*/ 479415 w 5396980"/>
                    <a:gd name="connsiteY0" fmla="*/ 750887 h 3422446"/>
                    <a:gd name="connsiteX1" fmla="*/ 1901815 w 5396980"/>
                    <a:gd name="connsiteY1" fmla="*/ 1587 h 3422446"/>
                    <a:gd name="connsiteX2" fmla="*/ 3510747 w 5396980"/>
                    <a:gd name="connsiteY2" fmla="*/ 0 h 3422446"/>
                    <a:gd name="connsiteX3" fmla="*/ 5006965 w 5396980"/>
                    <a:gd name="connsiteY3" fmla="*/ 846137 h 3422446"/>
                    <a:gd name="connsiteX4" fmla="*/ 5362565 w 5396980"/>
                    <a:gd name="connsiteY4" fmla="*/ 2859087 h 3422446"/>
                    <a:gd name="connsiteX5" fmla="*/ 130165 w 5396980"/>
                    <a:gd name="connsiteY5" fmla="*/ 2928937 h 3422446"/>
                    <a:gd name="connsiteX6" fmla="*/ 9515 w 5396980"/>
                    <a:gd name="connsiteY6" fmla="*/ 2801937 h 3422446"/>
                    <a:gd name="connsiteX7" fmla="*/ 479415 w 5396980"/>
                    <a:gd name="connsiteY7" fmla="*/ 750887 h 3422446"/>
                    <a:gd name="connsiteX0" fmla="*/ 479415 w 5396980"/>
                    <a:gd name="connsiteY0" fmla="*/ 765650 h 3437209"/>
                    <a:gd name="connsiteX1" fmla="*/ 1901815 w 5396980"/>
                    <a:gd name="connsiteY1" fmla="*/ 16350 h 3437209"/>
                    <a:gd name="connsiteX2" fmla="*/ 3440259 w 5396980"/>
                    <a:gd name="connsiteY2" fmla="*/ 0 h 3437209"/>
                    <a:gd name="connsiteX3" fmla="*/ 5006965 w 5396980"/>
                    <a:gd name="connsiteY3" fmla="*/ 860900 h 3437209"/>
                    <a:gd name="connsiteX4" fmla="*/ 5362565 w 5396980"/>
                    <a:gd name="connsiteY4" fmla="*/ 2873850 h 3437209"/>
                    <a:gd name="connsiteX5" fmla="*/ 130165 w 5396980"/>
                    <a:gd name="connsiteY5" fmla="*/ 2943700 h 3437209"/>
                    <a:gd name="connsiteX6" fmla="*/ 9515 w 5396980"/>
                    <a:gd name="connsiteY6" fmla="*/ 2816700 h 3437209"/>
                    <a:gd name="connsiteX7" fmla="*/ 479415 w 5396980"/>
                    <a:gd name="connsiteY7" fmla="*/ 765650 h 3437209"/>
                    <a:gd name="connsiteX0" fmla="*/ 479415 w 5396980"/>
                    <a:gd name="connsiteY0" fmla="*/ 765650 h 3437209"/>
                    <a:gd name="connsiteX1" fmla="*/ 1901815 w 5396980"/>
                    <a:gd name="connsiteY1" fmla="*/ 16350 h 3437209"/>
                    <a:gd name="connsiteX2" fmla="*/ 3440259 w 5396980"/>
                    <a:gd name="connsiteY2" fmla="*/ 0 h 3437209"/>
                    <a:gd name="connsiteX3" fmla="*/ 5006965 w 5396980"/>
                    <a:gd name="connsiteY3" fmla="*/ 860900 h 3437209"/>
                    <a:gd name="connsiteX4" fmla="*/ 5362565 w 5396980"/>
                    <a:gd name="connsiteY4" fmla="*/ 2873850 h 3437209"/>
                    <a:gd name="connsiteX5" fmla="*/ 130165 w 5396980"/>
                    <a:gd name="connsiteY5" fmla="*/ 2943700 h 3437209"/>
                    <a:gd name="connsiteX6" fmla="*/ 9515 w 5396980"/>
                    <a:gd name="connsiteY6" fmla="*/ 2816700 h 3437209"/>
                    <a:gd name="connsiteX7" fmla="*/ 479415 w 5396980"/>
                    <a:gd name="connsiteY7" fmla="*/ 765650 h 3437209"/>
                    <a:gd name="connsiteX0" fmla="*/ 479415 w 5396980"/>
                    <a:gd name="connsiteY0" fmla="*/ 765650 h 3437209"/>
                    <a:gd name="connsiteX1" fmla="*/ 1901815 w 5396980"/>
                    <a:gd name="connsiteY1" fmla="*/ 16350 h 3437209"/>
                    <a:gd name="connsiteX2" fmla="*/ 3440259 w 5396980"/>
                    <a:gd name="connsiteY2" fmla="*/ 0 h 3437209"/>
                    <a:gd name="connsiteX3" fmla="*/ 5006965 w 5396980"/>
                    <a:gd name="connsiteY3" fmla="*/ 860900 h 3437209"/>
                    <a:gd name="connsiteX4" fmla="*/ 5362565 w 5396980"/>
                    <a:gd name="connsiteY4" fmla="*/ 2873850 h 3437209"/>
                    <a:gd name="connsiteX5" fmla="*/ 130165 w 5396980"/>
                    <a:gd name="connsiteY5" fmla="*/ 2943700 h 3437209"/>
                    <a:gd name="connsiteX6" fmla="*/ 9515 w 5396980"/>
                    <a:gd name="connsiteY6" fmla="*/ 2816700 h 3437209"/>
                    <a:gd name="connsiteX7" fmla="*/ 479415 w 5396980"/>
                    <a:gd name="connsiteY7" fmla="*/ 765650 h 3437209"/>
                    <a:gd name="connsiteX0" fmla="*/ 479415 w 5396980"/>
                    <a:gd name="connsiteY0" fmla="*/ 765650 h 3437209"/>
                    <a:gd name="connsiteX1" fmla="*/ 1901815 w 5396980"/>
                    <a:gd name="connsiteY1" fmla="*/ 16350 h 3437209"/>
                    <a:gd name="connsiteX2" fmla="*/ 3440259 w 5396980"/>
                    <a:gd name="connsiteY2" fmla="*/ 0 h 3437209"/>
                    <a:gd name="connsiteX3" fmla="*/ 5006965 w 5396980"/>
                    <a:gd name="connsiteY3" fmla="*/ 860900 h 3437209"/>
                    <a:gd name="connsiteX4" fmla="*/ 5362565 w 5396980"/>
                    <a:gd name="connsiteY4" fmla="*/ 2873850 h 3437209"/>
                    <a:gd name="connsiteX5" fmla="*/ 130165 w 5396980"/>
                    <a:gd name="connsiteY5" fmla="*/ 2943700 h 3437209"/>
                    <a:gd name="connsiteX6" fmla="*/ 9515 w 5396980"/>
                    <a:gd name="connsiteY6" fmla="*/ 2816700 h 3437209"/>
                    <a:gd name="connsiteX7" fmla="*/ 479415 w 5396980"/>
                    <a:gd name="connsiteY7" fmla="*/ 765650 h 3437209"/>
                    <a:gd name="connsiteX0" fmla="*/ 479415 w 5393318"/>
                    <a:gd name="connsiteY0" fmla="*/ 765650 h 3437209"/>
                    <a:gd name="connsiteX1" fmla="*/ 1901815 w 5393318"/>
                    <a:gd name="connsiteY1" fmla="*/ 16350 h 3437209"/>
                    <a:gd name="connsiteX2" fmla="*/ 3440259 w 5393318"/>
                    <a:gd name="connsiteY2" fmla="*/ 0 h 3437209"/>
                    <a:gd name="connsiteX3" fmla="*/ 4967805 w 5393318"/>
                    <a:gd name="connsiteY3" fmla="*/ 823991 h 3437209"/>
                    <a:gd name="connsiteX4" fmla="*/ 5362565 w 5393318"/>
                    <a:gd name="connsiteY4" fmla="*/ 2873850 h 3437209"/>
                    <a:gd name="connsiteX5" fmla="*/ 130165 w 5393318"/>
                    <a:gd name="connsiteY5" fmla="*/ 2943700 h 3437209"/>
                    <a:gd name="connsiteX6" fmla="*/ 9515 w 5393318"/>
                    <a:gd name="connsiteY6" fmla="*/ 2816700 h 3437209"/>
                    <a:gd name="connsiteX7" fmla="*/ 479415 w 5393318"/>
                    <a:gd name="connsiteY7" fmla="*/ 765650 h 3437209"/>
                    <a:gd name="connsiteX0" fmla="*/ 479415 w 5396170"/>
                    <a:gd name="connsiteY0" fmla="*/ 765650 h 3437209"/>
                    <a:gd name="connsiteX1" fmla="*/ 1901815 w 5396170"/>
                    <a:gd name="connsiteY1" fmla="*/ 16350 h 3437209"/>
                    <a:gd name="connsiteX2" fmla="*/ 3440259 w 5396170"/>
                    <a:gd name="connsiteY2" fmla="*/ 0 h 3437209"/>
                    <a:gd name="connsiteX3" fmla="*/ 4967805 w 5396170"/>
                    <a:gd name="connsiteY3" fmla="*/ 823991 h 3437209"/>
                    <a:gd name="connsiteX4" fmla="*/ 5362565 w 5396170"/>
                    <a:gd name="connsiteY4" fmla="*/ 2873850 h 3437209"/>
                    <a:gd name="connsiteX5" fmla="*/ 130165 w 5396170"/>
                    <a:gd name="connsiteY5" fmla="*/ 2943700 h 3437209"/>
                    <a:gd name="connsiteX6" fmla="*/ 9515 w 5396170"/>
                    <a:gd name="connsiteY6" fmla="*/ 2816700 h 3437209"/>
                    <a:gd name="connsiteX7" fmla="*/ 479415 w 5396170"/>
                    <a:gd name="connsiteY7" fmla="*/ 765650 h 3437209"/>
                    <a:gd name="connsiteX0" fmla="*/ 527163 w 5443918"/>
                    <a:gd name="connsiteY0" fmla="*/ 765650 h 3437209"/>
                    <a:gd name="connsiteX1" fmla="*/ 1949563 w 5443918"/>
                    <a:gd name="connsiteY1" fmla="*/ 16350 h 3437209"/>
                    <a:gd name="connsiteX2" fmla="*/ 3488007 w 5443918"/>
                    <a:gd name="connsiteY2" fmla="*/ 0 h 3437209"/>
                    <a:gd name="connsiteX3" fmla="*/ 5015553 w 5443918"/>
                    <a:gd name="connsiteY3" fmla="*/ 823991 h 3437209"/>
                    <a:gd name="connsiteX4" fmla="*/ 5410313 w 5443918"/>
                    <a:gd name="connsiteY4" fmla="*/ 2873850 h 3437209"/>
                    <a:gd name="connsiteX5" fmla="*/ 177913 w 5443918"/>
                    <a:gd name="connsiteY5" fmla="*/ 2943700 h 3437209"/>
                    <a:gd name="connsiteX6" fmla="*/ 57263 w 5443918"/>
                    <a:gd name="connsiteY6" fmla="*/ 2816700 h 3437209"/>
                    <a:gd name="connsiteX7" fmla="*/ 34190 w 5443918"/>
                    <a:gd name="connsiteY7" fmla="*/ 2590095 h 3437209"/>
                    <a:gd name="connsiteX8" fmla="*/ 527163 w 5443918"/>
                    <a:gd name="connsiteY8" fmla="*/ 765650 h 3437209"/>
                    <a:gd name="connsiteX0" fmla="*/ 527163 w 5443918"/>
                    <a:gd name="connsiteY0" fmla="*/ 765650 h 3437209"/>
                    <a:gd name="connsiteX1" fmla="*/ 1949563 w 5443918"/>
                    <a:gd name="connsiteY1" fmla="*/ 16350 h 3437209"/>
                    <a:gd name="connsiteX2" fmla="*/ 3488007 w 5443918"/>
                    <a:gd name="connsiteY2" fmla="*/ 0 h 3437209"/>
                    <a:gd name="connsiteX3" fmla="*/ 5015553 w 5443918"/>
                    <a:gd name="connsiteY3" fmla="*/ 823991 h 3437209"/>
                    <a:gd name="connsiteX4" fmla="*/ 5410313 w 5443918"/>
                    <a:gd name="connsiteY4" fmla="*/ 2873850 h 3437209"/>
                    <a:gd name="connsiteX5" fmla="*/ 177913 w 5443918"/>
                    <a:gd name="connsiteY5" fmla="*/ 2943700 h 3437209"/>
                    <a:gd name="connsiteX6" fmla="*/ 57263 w 5443918"/>
                    <a:gd name="connsiteY6" fmla="*/ 2816700 h 3437209"/>
                    <a:gd name="connsiteX7" fmla="*/ 34190 w 5443918"/>
                    <a:gd name="connsiteY7" fmla="*/ 2590095 h 3437209"/>
                    <a:gd name="connsiteX8" fmla="*/ 527163 w 5443918"/>
                    <a:gd name="connsiteY8" fmla="*/ 765650 h 3437209"/>
                    <a:gd name="connsiteX0" fmla="*/ 527163 w 5809899"/>
                    <a:gd name="connsiteY0" fmla="*/ 765650 h 3437209"/>
                    <a:gd name="connsiteX1" fmla="*/ 1949563 w 5809899"/>
                    <a:gd name="connsiteY1" fmla="*/ 16350 h 3437209"/>
                    <a:gd name="connsiteX2" fmla="*/ 3488007 w 5809899"/>
                    <a:gd name="connsiteY2" fmla="*/ 0 h 3437209"/>
                    <a:gd name="connsiteX3" fmla="*/ 5015553 w 5809899"/>
                    <a:gd name="connsiteY3" fmla="*/ 823991 h 3437209"/>
                    <a:gd name="connsiteX4" fmla="*/ 5401606 w 5809899"/>
                    <a:gd name="connsiteY4" fmla="*/ 2627127 h 3437209"/>
                    <a:gd name="connsiteX5" fmla="*/ 5410313 w 5809899"/>
                    <a:gd name="connsiteY5" fmla="*/ 2873850 h 3437209"/>
                    <a:gd name="connsiteX6" fmla="*/ 177913 w 5809899"/>
                    <a:gd name="connsiteY6" fmla="*/ 2943700 h 3437209"/>
                    <a:gd name="connsiteX7" fmla="*/ 57263 w 5809899"/>
                    <a:gd name="connsiteY7" fmla="*/ 2816700 h 3437209"/>
                    <a:gd name="connsiteX8" fmla="*/ 34190 w 5809899"/>
                    <a:gd name="connsiteY8" fmla="*/ 2590095 h 3437209"/>
                    <a:gd name="connsiteX9" fmla="*/ 527163 w 5809899"/>
                    <a:gd name="connsiteY9" fmla="*/ 765650 h 3437209"/>
                    <a:gd name="connsiteX0" fmla="*/ 527163 w 5734064"/>
                    <a:gd name="connsiteY0" fmla="*/ 765650 h 2943701"/>
                    <a:gd name="connsiteX1" fmla="*/ 1949563 w 5734064"/>
                    <a:gd name="connsiteY1" fmla="*/ 16350 h 2943701"/>
                    <a:gd name="connsiteX2" fmla="*/ 3488007 w 5734064"/>
                    <a:gd name="connsiteY2" fmla="*/ 0 h 2943701"/>
                    <a:gd name="connsiteX3" fmla="*/ 5015553 w 5734064"/>
                    <a:gd name="connsiteY3" fmla="*/ 823991 h 2943701"/>
                    <a:gd name="connsiteX4" fmla="*/ 5401606 w 5734064"/>
                    <a:gd name="connsiteY4" fmla="*/ 2627127 h 2943701"/>
                    <a:gd name="connsiteX5" fmla="*/ 177913 w 5734064"/>
                    <a:gd name="connsiteY5" fmla="*/ 2943700 h 2943701"/>
                    <a:gd name="connsiteX6" fmla="*/ 57263 w 5734064"/>
                    <a:gd name="connsiteY6" fmla="*/ 2816700 h 2943701"/>
                    <a:gd name="connsiteX7" fmla="*/ 34190 w 5734064"/>
                    <a:gd name="connsiteY7" fmla="*/ 2590095 h 2943701"/>
                    <a:gd name="connsiteX8" fmla="*/ 527163 w 5734064"/>
                    <a:gd name="connsiteY8" fmla="*/ 765650 h 2943701"/>
                    <a:gd name="connsiteX0" fmla="*/ 527163 w 5404823"/>
                    <a:gd name="connsiteY0" fmla="*/ 765650 h 2943701"/>
                    <a:gd name="connsiteX1" fmla="*/ 1949563 w 5404823"/>
                    <a:gd name="connsiteY1" fmla="*/ 16350 h 2943701"/>
                    <a:gd name="connsiteX2" fmla="*/ 3488007 w 5404823"/>
                    <a:gd name="connsiteY2" fmla="*/ 0 h 2943701"/>
                    <a:gd name="connsiteX3" fmla="*/ 5015553 w 5404823"/>
                    <a:gd name="connsiteY3" fmla="*/ 823991 h 2943701"/>
                    <a:gd name="connsiteX4" fmla="*/ 5401606 w 5404823"/>
                    <a:gd name="connsiteY4" fmla="*/ 2627127 h 2943701"/>
                    <a:gd name="connsiteX5" fmla="*/ 177913 w 5404823"/>
                    <a:gd name="connsiteY5" fmla="*/ 2943700 h 2943701"/>
                    <a:gd name="connsiteX6" fmla="*/ 57263 w 5404823"/>
                    <a:gd name="connsiteY6" fmla="*/ 2816700 h 2943701"/>
                    <a:gd name="connsiteX7" fmla="*/ 34190 w 5404823"/>
                    <a:gd name="connsiteY7" fmla="*/ 2590095 h 2943701"/>
                    <a:gd name="connsiteX8" fmla="*/ 527163 w 5404823"/>
                    <a:gd name="connsiteY8" fmla="*/ 765650 h 2943701"/>
                    <a:gd name="connsiteX0" fmla="*/ 527163 w 5410277"/>
                    <a:gd name="connsiteY0" fmla="*/ 765650 h 2943701"/>
                    <a:gd name="connsiteX1" fmla="*/ 1949563 w 5410277"/>
                    <a:gd name="connsiteY1" fmla="*/ 16350 h 2943701"/>
                    <a:gd name="connsiteX2" fmla="*/ 3488007 w 5410277"/>
                    <a:gd name="connsiteY2" fmla="*/ 0 h 2943701"/>
                    <a:gd name="connsiteX3" fmla="*/ 5015553 w 5410277"/>
                    <a:gd name="connsiteY3" fmla="*/ 823991 h 2943701"/>
                    <a:gd name="connsiteX4" fmla="*/ 5401606 w 5410277"/>
                    <a:gd name="connsiteY4" fmla="*/ 2627127 h 2943701"/>
                    <a:gd name="connsiteX5" fmla="*/ 177913 w 5410277"/>
                    <a:gd name="connsiteY5" fmla="*/ 2943700 h 2943701"/>
                    <a:gd name="connsiteX6" fmla="*/ 57263 w 5410277"/>
                    <a:gd name="connsiteY6" fmla="*/ 2816700 h 2943701"/>
                    <a:gd name="connsiteX7" fmla="*/ 34190 w 5410277"/>
                    <a:gd name="connsiteY7" fmla="*/ 2590095 h 2943701"/>
                    <a:gd name="connsiteX8" fmla="*/ 527163 w 5410277"/>
                    <a:gd name="connsiteY8" fmla="*/ 765650 h 2943701"/>
                    <a:gd name="connsiteX0" fmla="*/ 803472 w 5686586"/>
                    <a:gd name="connsiteY0" fmla="*/ 765650 h 2943701"/>
                    <a:gd name="connsiteX1" fmla="*/ 2225872 w 5686586"/>
                    <a:gd name="connsiteY1" fmla="*/ 16350 h 2943701"/>
                    <a:gd name="connsiteX2" fmla="*/ 3764316 w 5686586"/>
                    <a:gd name="connsiteY2" fmla="*/ 0 h 2943701"/>
                    <a:gd name="connsiteX3" fmla="*/ 5291862 w 5686586"/>
                    <a:gd name="connsiteY3" fmla="*/ 823991 h 2943701"/>
                    <a:gd name="connsiteX4" fmla="*/ 5677915 w 5686586"/>
                    <a:gd name="connsiteY4" fmla="*/ 2627127 h 2943701"/>
                    <a:gd name="connsiteX5" fmla="*/ 454222 w 5686586"/>
                    <a:gd name="connsiteY5" fmla="*/ 2943700 h 2943701"/>
                    <a:gd name="connsiteX6" fmla="*/ 310499 w 5686586"/>
                    <a:gd name="connsiteY6" fmla="*/ 2590095 h 2943701"/>
                    <a:gd name="connsiteX7" fmla="*/ 803472 w 5686586"/>
                    <a:gd name="connsiteY7" fmla="*/ 765650 h 2943701"/>
                    <a:gd name="connsiteX0" fmla="*/ 503019 w 5386133"/>
                    <a:gd name="connsiteY0" fmla="*/ 765650 h 2835862"/>
                    <a:gd name="connsiteX1" fmla="*/ 1925419 w 5386133"/>
                    <a:gd name="connsiteY1" fmla="*/ 16350 h 2835862"/>
                    <a:gd name="connsiteX2" fmla="*/ 3463863 w 5386133"/>
                    <a:gd name="connsiteY2" fmla="*/ 0 h 2835862"/>
                    <a:gd name="connsiteX3" fmla="*/ 4991409 w 5386133"/>
                    <a:gd name="connsiteY3" fmla="*/ 823991 h 2835862"/>
                    <a:gd name="connsiteX4" fmla="*/ 5377462 w 5386133"/>
                    <a:gd name="connsiteY4" fmla="*/ 2627127 h 2835862"/>
                    <a:gd name="connsiteX5" fmla="*/ 10046 w 5386133"/>
                    <a:gd name="connsiteY5" fmla="*/ 2590095 h 2835862"/>
                    <a:gd name="connsiteX6" fmla="*/ 503019 w 5386133"/>
                    <a:gd name="connsiteY6" fmla="*/ 765650 h 2835862"/>
                    <a:gd name="connsiteX0" fmla="*/ 503019 w 5386133"/>
                    <a:gd name="connsiteY0" fmla="*/ 765650 h 3134043"/>
                    <a:gd name="connsiteX1" fmla="*/ 1925419 w 5386133"/>
                    <a:gd name="connsiteY1" fmla="*/ 16350 h 3134043"/>
                    <a:gd name="connsiteX2" fmla="*/ 3463863 w 5386133"/>
                    <a:gd name="connsiteY2" fmla="*/ 0 h 3134043"/>
                    <a:gd name="connsiteX3" fmla="*/ 4991409 w 5386133"/>
                    <a:gd name="connsiteY3" fmla="*/ 823991 h 3134043"/>
                    <a:gd name="connsiteX4" fmla="*/ 5377462 w 5386133"/>
                    <a:gd name="connsiteY4" fmla="*/ 2627127 h 3134043"/>
                    <a:gd name="connsiteX5" fmla="*/ 10046 w 5386133"/>
                    <a:gd name="connsiteY5" fmla="*/ 2590095 h 3134043"/>
                    <a:gd name="connsiteX6" fmla="*/ 503019 w 5386133"/>
                    <a:gd name="connsiteY6" fmla="*/ 765650 h 3134043"/>
                    <a:gd name="connsiteX0" fmla="*/ 503019 w 5386133"/>
                    <a:gd name="connsiteY0" fmla="*/ 765650 h 3121927"/>
                    <a:gd name="connsiteX1" fmla="*/ 1925419 w 5386133"/>
                    <a:gd name="connsiteY1" fmla="*/ 16350 h 3121927"/>
                    <a:gd name="connsiteX2" fmla="*/ 3463863 w 5386133"/>
                    <a:gd name="connsiteY2" fmla="*/ 0 h 3121927"/>
                    <a:gd name="connsiteX3" fmla="*/ 4991409 w 5386133"/>
                    <a:gd name="connsiteY3" fmla="*/ 823991 h 3121927"/>
                    <a:gd name="connsiteX4" fmla="*/ 5377462 w 5386133"/>
                    <a:gd name="connsiteY4" fmla="*/ 2627127 h 3121927"/>
                    <a:gd name="connsiteX5" fmla="*/ 10046 w 5386133"/>
                    <a:gd name="connsiteY5" fmla="*/ 2571579 h 3121927"/>
                    <a:gd name="connsiteX6" fmla="*/ 503019 w 5386133"/>
                    <a:gd name="connsiteY6" fmla="*/ 765650 h 3121927"/>
                    <a:gd name="connsiteX0" fmla="*/ 503019 w 5386133"/>
                    <a:gd name="connsiteY0" fmla="*/ 765650 h 3271908"/>
                    <a:gd name="connsiteX1" fmla="*/ 1925419 w 5386133"/>
                    <a:gd name="connsiteY1" fmla="*/ 16350 h 3271908"/>
                    <a:gd name="connsiteX2" fmla="*/ 3463863 w 5386133"/>
                    <a:gd name="connsiteY2" fmla="*/ 0 h 3271908"/>
                    <a:gd name="connsiteX3" fmla="*/ 4991409 w 5386133"/>
                    <a:gd name="connsiteY3" fmla="*/ 823991 h 3271908"/>
                    <a:gd name="connsiteX4" fmla="*/ 5377462 w 5386133"/>
                    <a:gd name="connsiteY4" fmla="*/ 2627127 h 3271908"/>
                    <a:gd name="connsiteX5" fmla="*/ 10046 w 5386133"/>
                    <a:gd name="connsiteY5" fmla="*/ 2571579 h 3271908"/>
                    <a:gd name="connsiteX6" fmla="*/ 503019 w 5386133"/>
                    <a:gd name="connsiteY6" fmla="*/ 765650 h 3271908"/>
                    <a:gd name="connsiteX0" fmla="*/ 503019 w 5386133"/>
                    <a:gd name="connsiteY0" fmla="*/ 765650 h 3429051"/>
                    <a:gd name="connsiteX1" fmla="*/ 1925419 w 5386133"/>
                    <a:gd name="connsiteY1" fmla="*/ 16350 h 3429051"/>
                    <a:gd name="connsiteX2" fmla="*/ 3463863 w 5386133"/>
                    <a:gd name="connsiteY2" fmla="*/ 0 h 3429051"/>
                    <a:gd name="connsiteX3" fmla="*/ 4991409 w 5386133"/>
                    <a:gd name="connsiteY3" fmla="*/ 823991 h 3429051"/>
                    <a:gd name="connsiteX4" fmla="*/ 5377462 w 5386133"/>
                    <a:gd name="connsiteY4" fmla="*/ 2627127 h 3429051"/>
                    <a:gd name="connsiteX5" fmla="*/ 10046 w 5386133"/>
                    <a:gd name="connsiteY5" fmla="*/ 2571579 h 3429051"/>
                    <a:gd name="connsiteX6" fmla="*/ 503019 w 5386133"/>
                    <a:gd name="connsiteY6" fmla="*/ 765650 h 3429051"/>
                    <a:gd name="connsiteX0" fmla="*/ 503019 w 5386133"/>
                    <a:gd name="connsiteY0" fmla="*/ 765650 h 3452117"/>
                    <a:gd name="connsiteX1" fmla="*/ 1925419 w 5386133"/>
                    <a:gd name="connsiteY1" fmla="*/ 16350 h 3452117"/>
                    <a:gd name="connsiteX2" fmla="*/ 3463863 w 5386133"/>
                    <a:gd name="connsiteY2" fmla="*/ 0 h 3452117"/>
                    <a:gd name="connsiteX3" fmla="*/ 4991409 w 5386133"/>
                    <a:gd name="connsiteY3" fmla="*/ 823991 h 3452117"/>
                    <a:gd name="connsiteX4" fmla="*/ 5377462 w 5386133"/>
                    <a:gd name="connsiteY4" fmla="*/ 2627127 h 3452117"/>
                    <a:gd name="connsiteX5" fmla="*/ 10046 w 5386133"/>
                    <a:gd name="connsiteY5" fmla="*/ 2571579 h 3452117"/>
                    <a:gd name="connsiteX6" fmla="*/ 503019 w 5386133"/>
                    <a:gd name="connsiteY6" fmla="*/ 765650 h 3452117"/>
                    <a:gd name="connsiteX0" fmla="*/ 503019 w 5386133"/>
                    <a:gd name="connsiteY0" fmla="*/ 765650 h 3428616"/>
                    <a:gd name="connsiteX1" fmla="*/ 1925419 w 5386133"/>
                    <a:gd name="connsiteY1" fmla="*/ 16350 h 3428616"/>
                    <a:gd name="connsiteX2" fmla="*/ 3463863 w 5386133"/>
                    <a:gd name="connsiteY2" fmla="*/ 0 h 3428616"/>
                    <a:gd name="connsiteX3" fmla="*/ 4991409 w 5386133"/>
                    <a:gd name="connsiteY3" fmla="*/ 823991 h 3428616"/>
                    <a:gd name="connsiteX4" fmla="*/ 5377462 w 5386133"/>
                    <a:gd name="connsiteY4" fmla="*/ 2627127 h 3428616"/>
                    <a:gd name="connsiteX5" fmla="*/ 10046 w 5386133"/>
                    <a:gd name="connsiteY5" fmla="*/ 2571579 h 3428616"/>
                    <a:gd name="connsiteX6" fmla="*/ 503019 w 5386133"/>
                    <a:gd name="connsiteY6" fmla="*/ 765650 h 3428616"/>
                    <a:gd name="connsiteX0" fmla="*/ 503019 w 5386133"/>
                    <a:gd name="connsiteY0" fmla="*/ 765650 h 3446176"/>
                    <a:gd name="connsiteX1" fmla="*/ 1925419 w 5386133"/>
                    <a:gd name="connsiteY1" fmla="*/ 16350 h 3446176"/>
                    <a:gd name="connsiteX2" fmla="*/ 3463863 w 5386133"/>
                    <a:gd name="connsiteY2" fmla="*/ 0 h 3446176"/>
                    <a:gd name="connsiteX3" fmla="*/ 4991409 w 5386133"/>
                    <a:gd name="connsiteY3" fmla="*/ 823991 h 3446176"/>
                    <a:gd name="connsiteX4" fmla="*/ 5377462 w 5386133"/>
                    <a:gd name="connsiteY4" fmla="*/ 2627127 h 3446176"/>
                    <a:gd name="connsiteX5" fmla="*/ 10046 w 5386133"/>
                    <a:gd name="connsiteY5" fmla="*/ 2571579 h 3446176"/>
                    <a:gd name="connsiteX6" fmla="*/ 503019 w 5386133"/>
                    <a:gd name="connsiteY6" fmla="*/ 765650 h 3446176"/>
                    <a:gd name="connsiteX0" fmla="*/ 503019 w 5368582"/>
                    <a:gd name="connsiteY0" fmla="*/ 765650 h 3438811"/>
                    <a:gd name="connsiteX1" fmla="*/ 1925419 w 5368582"/>
                    <a:gd name="connsiteY1" fmla="*/ 16350 h 3438811"/>
                    <a:gd name="connsiteX2" fmla="*/ 3463863 w 5368582"/>
                    <a:gd name="connsiteY2" fmla="*/ 0 h 3438811"/>
                    <a:gd name="connsiteX3" fmla="*/ 4991409 w 5368582"/>
                    <a:gd name="connsiteY3" fmla="*/ 823991 h 3438811"/>
                    <a:gd name="connsiteX4" fmla="*/ 5357362 w 5368582"/>
                    <a:gd name="connsiteY4" fmla="*/ 2608611 h 3438811"/>
                    <a:gd name="connsiteX5" fmla="*/ 10046 w 5368582"/>
                    <a:gd name="connsiteY5" fmla="*/ 2571579 h 3438811"/>
                    <a:gd name="connsiteX6" fmla="*/ 503019 w 5368582"/>
                    <a:gd name="connsiteY6" fmla="*/ 765650 h 3438811"/>
                    <a:gd name="connsiteX0" fmla="*/ 503019 w 5368586"/>
                    <a:gd name="connsiteY0" fmla="*/ 765650 h 3444412"/>
                    <a:gd name="connsiteX1" fmla="*/ 1925419 w 5368586"/>
                    <a:gd name="connsiteY1" fmla="*/ 16350 h 3444412"/>
                    <a:gd name="connsiteX2" fmla="*/ 3463863 w 5368586"/>
                    <a:gd name="connsiteY2" fmla="*/ 0 h 3444412"/>
                    <a:gd name="connsiteX3" fmla="*/ 4991409 w 5368586"/>
                    <a:gd name="connsiteY3" fmla="*/ 823991 h 3444412"/>
                    <a:gd name="connsiteX4" fmla="*/ 5357362 w 5368586"/>
                    <a:gd name="connsiteY4" fmla="*/ 2608611 h 3444412"/>
                    <a:gd name="connsiteX5" fmla="*/ 10045 w 5368586"/>
                    <a:gd name="connsiteY5" fmla="*/ 2580827 h 3444412"/>
                    <a:gd name="connsiteX6" fmla="*/ 503019 w 5368586"/>
                    <a:gd name="connsiteY6" fmla="*/ 765650 h 3444412"/>
                    <a:gd name="connsiteX0" fmla="*/ 503019 w 5368586"/>
                    <a:gd name="connsiteY0" fmla="*/ 765650 h 3444412"/>
                    <a:gd name="connsiteX1" fmla="*/ 1925419 w 5368586"/>
                    <a:gd name="connsiteY1" fmla="*/ 16350 h 3444412"/>
                    <a:gd name="connsiteX2" fmla="*/ 3463863 w 5368586"/>
                    <a:gd name="connsiteY2" fmla="*/ 0 h 3444412"/>
                    <a:gd name="connsiteX3" fmla="*/ 4991409 w 5368586"/>
                    <a:gd name="connsiteY3" fmla="*/ 823991 h 3444412"/>
                    <a:gd name="connsiteX4" fmla="*/ 5357362 w 5368586"/>
                    <a:gd name="connsiteY4" fmla="*/ 2608611 h 3444412"/>
                    <a:gd name="connsiteX5" fmla="*/ 10045 w 5368586"/>
                    <a:gd name="connsiteY5" fmla="*/ 2580827 h 3444412"/>
                    <a:gd name="connsiteX6" fmla="*/ 503019 w 5368586"/>
                    <a:gd name="connsiteY6" fmla="*/ 765650 h 3444412"/>
                    <a:gd name="connsiteX0" fmla="*/ 503019 w 5360117"/>
                    <a:gd name="connsiteY0" fmla="*/ 765650 h 3433629"/>
                    <a:gd name="connsiteX1" fmla="*/ 1925419 w 5360117"/>
                    <a:gd name="connsiteY1" fmla="*/ 16350 h 3433629"/>
                    <a:gd name="connsiteX2" fmla="*/ 3463863 w 5360117"/>
                    <a:gd name="connsiteY2" fmla="*/ 0 h 3433629"/>
                    <a:gd name="connsiteX3" fmla="*/ 4991409 w 5360117"/>
                    <a:gd name="connsiteY3" fmla="*/ 823991 h 3433629"/>
                    <a:gd name="connsiteX4" fmla="*/ 5347328 w 5360117"/>
                    <a:gd name="connsiteY4" fmla="*/ 2580881 h 3433629"/>
                    <a:gd name="connsiteX5" fmla="*/ 10045 w 5360117"/>
                    <a:gd name="connsiteY5" fmla="*/ 2580827 h 3433629"/>
                    <a:gd name="connsiteX6" fmla="*/ 503019 w 5360117"/>
                    <a:gd name="connsiteY6" fmla="*/ 765650 h 3433629"/>
                    <a:gd name="connsiteX0" fmla="*/ 503019 w 5360117"/>
                    <a:gd name="connsiteY0" fmla="*/ 765650 h 3498800"/>
                    <a:gd name="connsiteX1" fmla="*/ 1925419 w 5360117"/>
                    <a:gd name="connsiteY1" fmla="*/ 16350 h 3498800"/>
                    <a:gd name="connsiteX2" fmla="*/ 3463863 w 5360117"/>
                    <a:gd name="connsiteY2" fmla="*/ 0 h 3498800"/>
                    <a:gd name="connsiteX3" fmla="*/ 4991409 w 5360117"/>
                    <a:gd name="connsiteY3" fmla="*/ 823991 h 3498800"/>
                    <a:gd name="connsiteX4" fmla="*/ 5347328 w 5360117"/>
                    <a:gd name="connsiteY4" fmla="*/ 2580881 h 3498800"/>
                    <a:gd name="connsiteX5" fmla="*/ 10045 w 5360117"/>
                    <a:gd name="connsiteY5" fmla="*/ 2580827 h 3498800"/>
                    <a:gd name="connsiteX6" fmla="*/ 503019 w 5360117"/>
                    <a:gd name="connsiteY6" fmla="*/ 765650 h 3498800"/>
                    <a:gd name="connsiteX0" fmla="*/ 503019 w 5360117"/>
                    <a:gd name="connsiteY0" fmla="*/ 765650 h 3533066"/>
                    <a:gd name="connsiteX1" fmla="*/ 1925419 w 5360117"/>
                    <a:gd name="connsiteY1" fmla="*/ 16350 h 3533066"/>
                    <a:gd name="connsiteX2" fmla="*/ 3463863 w 5360117"/>
                    <a:gd name="connsiteY2" fmla="*/ 0 h 3533066"/>
                    <a:gd name="connsiteX3" fmla="*/ 4991409 w 5360117"/>
                    <a:gd name="connsiteY3" fmla="*/ 823991 h 3533066"/>
                    <a:gd name="connsiteX4" fmla="*/ 5347328 w 5360117"/>
                    <a:gd name="connsiteY4" fmla="*/ 2580881 h 3533066"/>
                    <a:gd name="connsiteX5" fmla="*/ 10045 w 5360117"/>
                    <a:gd name="connsiteY5" fmla="*/ 2580827 h 3533066"/>
                    <a:gd name="connsiteX6" fmla="*/ 503019 w 5360117"/>
                    <a:gd name="connsiteY6" fmla="*/ 765650 h 3533066"/>
                    <a:gd name="connsiteX0" fmla="*/ 503019 w 5360117"/>
                    <a:gd name="connsiteY0" fmla="*/ 765650 h 3552214"/>
                    <a:gd name="connsiteX1" fmla="*/ 1925419 w 5360117"/>
                    <a:gd name="connsiteY1" fmla="*/ 16350 h 3552214"/>
                    <a:gd name="connsiteX2" fmla="*/ 3463863 w 5360117"/>
                    <a:gd name="connsiteY2" fmla="*/ 0 h 3552214"/>
                    <a:gd name="connsiteX3" fmla="*/ 4991409 w 5360117"/>
                    <a:gd name="connsiteY3" fmla="*/ 823991 h 3552214"/>
                    <a:gd name="connsiteX4" fmla="*/ 5347328 w 5360117"/>
                    <a:gd name="connsiteY4" fmla="*/ 2580881 h 3552214"/>
                    <a:gd name="connsiteX5" fmla="*/ 10045 w 5360117"/>
                    <a:gd name="connsiteY5" fmla="*/ 2580827 h 3552214"/>
                    <a:gd name="connsiteX6" fmla="*/ 503019 w 5360117"/>
                    <a:gd name="connsiteY6" fmla="*/ 765650 h 3552214"/>
                    <a:gd name="connsiteX0" fmla="*/ 503019 w 5360117"/>
                    <a:gd name="connsiteY0" fmla="*/ 765650 h 3559787"/>
                    <a:gd name="connsiteX1" fmla="*/ 1925419 w 5360117"/>
                    <a:gd name="connsiteY1" fmla="*/ 16350 h 3559787"/>
                    <a:gd name="connsiteX2" fmla="*/ 3463863 w 5360117"/>
                    <a:gd name="connsiteY2" fmla="*/ 0 h 3559787"/>
                    <a:gd name="connsiteX3" fmla="*/ 4991409 w 5360117"/>
                    <a:gd name="connsiteY3" fmla="*/ 823991 h 3559787"/>
                    <a:gd name="connsiteX4" fmla="*/ 5347329 w 5360117"/>
                    <a:gd name="connsiteY4" fmla="*/ 2599369 h 3559787"/>
                    <a:gd name="connsiteX5" fmla="*/ 10045 w 5360117"/>
                    <a:gd name="connsiteY5" fmla="*/ 2580827 h 3559787"/>
                    <a:gd name="connsiteX6" fmla="*/ 503019 w 5360117"/>
                    <a:gd name="connsiteY6" fmla="*/ 765650 h 3559787"/>
                    <a:gd name="connsiteX0" fmla="*/ 503019 w 5360117"/>
                    <a:gd name="connsiteY0" fmla="*/ 765650 h 3576190"/>
                    <a:gd name="connsiteX1" fmla="*/ 1925419 w 5360117"/>
                    <a:gd name="connsiteY1" fmla="*/ 16350 h 3576190"/>
                    <a:gd name="connsiteX2" fmla="*/ 3463863 w 5360117"/>
                    <a:gd name="connsiteY2" fmla="*/ 0 h 3576190"/>
                    <a:gd name="connsiteX3" fmla="*/ 4991409 w 5360117"/>
                    <a:gd name="connsiteY3" fmla="*/ 823991 h 3576190"/>
                    <a:gd name="connsiteX4" fmla="*/ 5347329 w 5360117"/>
                    <a:gd name="connsiteY4" fmla="*/ 2599369 h 3576190"/>
                    <a:gd name="connsiteX5" fmla="*/ 10045 w 5360117"/>
                    <a:gd name="connsiteY5" fmla="*/ 2608556 h 3576190"/>
                    <a:gd name="connsiteX6" fmla="*/ 503019 w 5360117"/>
                    <a:gd name="connsiteY6" fmla="*/ 765650 h 3576190"/>
                    <a:gd name="connsiteX0" fmla="*/ 503019 w 5360117"/>
                    <a:gd name="connsiteY0" fmla="*/ 765650 h 3565232"/>
                    <a:gd name="connsiteX1" fmla="*/ 1925419 w 5360117"/>
                    <a:gd name="connsiteY1" fmla="*/ 16350 h 3565232"/>
                    <a:gd name="connsiteX2" fmla="*/ 3463863 w 5360117"/>
                    <a:gd name="connsiteY2" fmla="*/ 0 h 3565232"/>
                    <a:gd name="connsiteX3" fmla="*/ 4991409 w 5360117"/>
                    <a:gd name="connsiteY3" fmla="*/ 823991 h 3565232"/>
                    <a:gd name="connsiteX4" fmla="*/ 5347329 w 5360117"/>
                    <a:gd name="connsiteY4" fmla="*/ 2599369 h 3565232"/>
                    <a:gd name="connsiteX5" fmla="*/ 10045 w 5360117"/>
                    <a:gd name="connsiteY5" fmla="*/ 2590068 h 3565232"/>
                    <a:gd name="connsiteX6" fmla="*/ 503019 w 5360117"/>
                    <a:gd name="connsiteY6" fmla="*/ 765650 h 3565232"/>
                    <a:gd name="connsiteX0" fmla="*/ 503019 w 5360117"/>
                    <a:gd name="connsiteY0" fmla="*/ 765650 h 3565232"/>
                    <a:gd name="connsiteX1" fmla="*/ 1925419 w 5360117"/>
                    <a:gd name="connsiteY1" fmla="*/ 16350 h 3565232"/>
                    <a:gd name="connsiteX2" fmla="*/ 3463863 w 5360117"/>
                    <a:gd name="connsiteY2" fmla="*/ 0 h 3565232"/>
                    <a:gd name="connsiteX3" fmla="*/ 4991409 w 5360117"/>
                    <a:gd name="connsiteY3" fmla="*/ 823991 h 3565232"/>
                    <a:gd name="connsiteX4" fmla="*/ 5347329 w 5360117"/>
                    <a:gd name="connsiteY4" fmla="*/ 2599369 h 3565232"/>
                    <a:gd name="connsiteX5" fmla="*/ 10045 w 5360117"/>
                    <a:gd name="connsiteY5" fmla="*/ 2590068 h 3565232"/>
                    <a:gd name="connsiteX6" fmla="*/ 503019 w 5360117"/>
                    <a:gd name="connsiteY6" fmla="*/ 765650 h 3565232"/>
                    <a:gd name="connsiteX0" fmla="*/ 503019 w 5360117"/>
                    <a:gd name="connsiteY0" fmla="*/ 765650 h 3565232"/>
                    <a:gd name="connsiteX1" fmla="*/ 1925419 w 5360117"/>
                    <a:gd name="connsiteY1" fmla="*/ 16350 h 3565232"/>
                    <a:gd name="connsiteX2" fmla="*/ 3463863 w 5360117"/>
                    <a:gd name="connsiteY2" fmla="*/ 0 h 3565232"/>
                    <a:gd name="connsiteX3" fmla="*/ 4991409 w 5360117"/>
                    <a:gd name="connsiteY3" fmla="*/ 823991 h 3565232"/>
                    <a:gd name="connsiteX4" fmla="*/ 5347329 w 5360117"/>
                    <a:gd name="connsiteY4" fmla="*/ 2599369 h 3565232"/>
                    <a:gd name="connsiteX5" fmla="*/ 10045 w 5360117"/>
                    <a:gd name="connsiteY5" fmla="*/ 2590068 h 3565232"/>
                    <a:gd name="connsiteX6" fmla="*/ 503019 w 5360117"/>
                    <a:gd name="connsiteY6" fmla="*/ 765650 h 3565232"/>
                    <a:gd name="connsiteX0" fmla="*/ 503019 w 5360117"/>
                    <a:gd name="connsiteY0" fmla="*/ 765650 h 3570697"/>
                    <a:gd name="connsiteX1" fmla="*/ 1925419 w 5360117"/>
                    <a:gd name="connsiteY1" fmla="*/ 16350 h 3570697"/>
                    <a:gd name="connsiteX2" fmla="*/ 3463863 w 5360117"/>
                    <a:gd name="connsiteY2" fmla="*/ 0 h 3570697"/>
                    <a:gd name="connsiteX3" fmla="*/ 4991409 w 5360117"/>
                    <a:gd name="connsiteY3" fmla="*/ 823991 h 3570697"/>
                    <a:gd name="connsiteX4" fmla="*/ 5347329 w 5360117"/>
                    <a:gd name="connsiteY4" fmla="*/ 2599369 h 3570697"/>
                    <a:gd name="connsiteX5" fmla="*/ 10045 w 5360117"/>
                    <a:gd name="connsiteY5" fmla="*/ 2599310 h 3570697"/>
                    <a:gd name="connsiteX6" fmla="*/ 503019 w 5360117"/>
                    <a:gd name="connsiteY6" fmla="*/ 765650 h 357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60117" h="3570697">
                      <a:moveTo>
                        <a:pt x="503019" y="765650"/>
                      </a:moveTo>
                      <a:cubicBezTo>
                        <a:pt x="911536" y="346550"/>
                        <a:pt x="1351802" y="543400"/>
                        <a:pt x="1925419" y="16350"/>
                      </a:cubicBezTo>
                      <a:cubicBezTo>
                        <a:pt x="2174981" y="833861"/>
                        <a:pt x="3115882" y="1121940"/>
                        <a:pt x="3463863" y="0"/>
                      </a:cubicBezTo>
                      <a:cubicBezTo>
                        <a:pt x="3675530" y="332317"/>
                        <a:pt x="4608292" y="383724"/>
                        <a:pt x="4991409" y="823991"/>
                      </a:cubicBezTo>
                      <a:cubicBezTo>
                        <a:pt x="5410851" y="1224812"/>
                        <a:pt x="5369592" y="2505342"/>
                        <a:pt x="5347329" y="2599369"/>
                      </a:cubicBezTo>
                      <a:cubicBezTo>
                        <a:pt x="4336465" y="3541494"/>
                        <a:pt x="1948353" y="4205588"/>
                        <a:pt x="10045" y="2599310"/>
                      </a:cubicBezTo>
                      <a:cubicBezTo>
                        <a:pt x="-52358" y="2127840"/>
                        <a:pt x="183790" y="1194607"/>
                        <a:pt x="503019" y="76565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131103" y="3164203"/>
                  <a:ext cx="433799" cy="487808"/>
                </a:xfrm>
                <a:prstGeom prst="ellipse">
                  <a:avLst/>
                </a:prstGeom>
                <a:solidFill>
                  <a:srgbClr val="ED7D31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Rectangle 155"/>
                <p:cNvSpPr/>
                <p:nvPr/>
              </p:nvSpPr>
              <p:spPr>
                <a:xfrm>
                  <a:off x="5122655" y="3430905"/>
                  <a:ext cx="453500" cy="942757"/>
                </a:xfrm>
                <a:custGeom>
                  <a:avLst/>
                  <a:gdLst>
                    <a:gd name="connsiteX0" fmla="*/ 0 w 1147762"/>
                    <a:gd name="connsiteY0" fmla="*/ 0 h 514350"/>
                    <a:gd name="connsiteX1" fmla="*/ 1147762 w 1147762"/>
                    <a:gd name="connsiteY1" fmla="*/ 0 h 514350"/>
                    <a:gd name="connsiteX2" fmla="*/ 1147762 w 1147762"/>
                    <a:gd name="connsiteY2" fmla="*/ 514350 h 514350"/>
                    <a:gd name="connsiteX3" fmla="*/ 0 w 1147762"/>
                    <a:gd name="connsiteY3" fmla="*/ 514350 h 514350"/>
                    <a:gd name="connsiteX4" fmla="*/ 0 w 1147762"/>
                    <a:gd name="connsiteY4" fmla="*/ 0 h 514350"/>
                    <a:gd name="connsiteX0" fmla="*/ 419100 w 1147762"/>
                    <a:gd name="connsiteY0" fmla="*/ 0 h 804863"/>
                    <a:gd name="connsiteX1" fmla="*/ 1147762 w 1147762"/>
                    <a:gd name="connsiteY1" fmla="*/ 290513 h 804863"/>
                    <a:gd name="connsiteX2" fmla="*/ 1147762 w 1147762"/>
                    <a:gd name="connsiteY2" fmla="*/ 804863 h 804863"/>
                    <a:gd name="connsiteX3" fmla="*/ 0 w 1147762"/>
                    <a:gd name="connsiteY3" fmla="*/ 804863 h 804863"/>
                    <a:gd name="connsiteX4" fmla="*/ 419100 w 1147762"/>
                    <a:gd name="connsiteY4" fmla="*/ 0 h 804863"/>
                    <a:gd name="connsiteX0" fmla="*/ 419100 w 1147762"/>
                    <a:gd name="connsiteY0" fmla="*/ 0 h 804863"/>
                    <a:gd name="connsiteX1" fmla="*/ 561974 w 1147762"/>
                    <a:gd name="connsiteY1" fmla="*/ 9526 h 804863"/>
                    <a:gd name="connsiteX2" fmla="*/ 1147762 w 1147762"/>
                    <a:gd name="connsiteY2" fmla="*/ 804863 h 804863"/>
                    <a:gd name="connsiteX3" fmla="*/ 0 w 1147762"/>
                    <a:gd name="connsiteY3" fmla="*/ 804863 h 804863"/>
                    <a:gd name="connsiteX4" fmla="*/ 419100 w 1147762"/>
                    <a:gd name="connsiteY4" fmla="*/ 0 h 804863"/>
                    <a:gd name="connsiteX0" fmla="*/ 419100 w 809625"/>
                    <a:gd name="connsiteY0" fmla="*/ 0 h 1000126"/>
                    <a:gd name="connsiteX1" fmla="*/ 561974 w 809625"/>
                    <a:gd name="connsiteY1" fmla="*/ 9526 h 1000126"/>
                    <a:gd name="connsiteX2" fmla="*/ 809625 w 809625"/>
                    <a:gd name="connsiteY2" fmla="*/ 1000126 h 1000126"/>
                    <a:gd name="connsiteX3" fmla="*/ 0 w 809625"/>
                    <a:gd name="connsiteY3" fmla="*/ 804863 h 1000126"/>
                    <a:gd name="connsiteX4" fmla="*/ 419100 w 809625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809787"/>
                    <a:gd name="connsiteX1" fmla="*/ 376237 w 623888"/>
                    <a:gd name="connsiteY1" fmla="*/ 9526 h 1809787"/>
                    <a:gd name="connsiteX2" fmla="*/ 623888 w 623888"/>
                    <a:gd name="connsiteY2" fmla="*/ 1000126 h 1809787"/>
                    <a:gd name="connsiteX3" fmla="*/ 285750 w 623888"/>
                    <a:gd name="connsiteY3" fmla="*/ 1809751 h 1809787"/>
                    <a:gd name="connsiteX4" fmla="*/ 0 w 623888"/>
                    <a:gd name="connsiteY4" fmla="*/ 942975 h 1809787"/>
                    <a:gd name="connsiteX5" fmla="*/ 233363 w 623888"/>
                    <a:gd name="connsiteY5" fmla="*/ 0 h 1809787"/>
                    <a:gd name="connsiteX0" fmla="*/ 233363 w 623888"/>
                    <a:gd name="connsiteY0" fmla="*/ 0 h 1809814"/>
                    <a:gd name="connsiteX1" fmla="*/ 376237 w 623888"/>
                    <a:gd name="connsiteY1" fmla="*/ 9526 h 1809814"/>
                    <a:gd name="connsiteX2" fmla="*/ 623888 w 623888"/>
                    <a:gd name="connsiteY2" fmla="*/ 1000126 h 1809814"/>
                    <a:gd name="connsiteX3" fmla="*/ 285750 w 623888"/>
                    <a:gd name="connsiteY3" fmla="*/ 1809751 h 1809814"/>
                    <a:gd name="connsiteX4" fmla="*/ 0 w 623888"/>
                    <a:gd name="connsiteY4" fmla="*/ 942975 h 1809814"/>
                    <a:gd name="connsiteX5" fmla="*/ 233363 w 623888"/>
                    <a:gd name="connsiteY5" fmla="*/ 0 h 1809814"/>
                    <a:gd name="connsiteX0" fmla="*/ 233363 w 619126"/>
                    <a:gd name="connsiteY0" fmla="*/ 0 h 1809810"/>
                    <a:gd name="connsiteX1" fmla="*/ 376237 w 619126"/>
                    <a:gd name="connsiteY1" fmla="*/ 9526 h 1809810"/>
                    <a:gd name="connsiteX2" fmla="*/ 619126 w 619126"/>
                    <a:gd name="connsiteY2" fmla="*/ 966788 h 1809810"/>
                    <a:gd name="connsiteX3" fmla="*/ 285750 w 619126"/>
                    <a:gd name="connsiteY3" fmla="*/ 1809751 h 1809810"/>
                    <a:gd name="connsiteX4" fmla="*/ 0 w 619126"/>
                    <a:gd name="connsiteY4" fmla="*/ 942975 h 1809810"/>
                    <a:gd name="connsiteX5" fmla="*/ 233363 w 619126"/>
                    <a:gd name="connsiteY5" fmla="*/ 0 h 1809810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12321 w 1020384"/>
                    <a:gd name="connsiteY0" fmla="*/ 0 h 2876551"/>
                    <a:gd name="connsiteX1" fmla="*/ 777495 w 1020384"/>
                    <a:gd name="connsiteY1" fmla="*/ 1076326 h 2876551"/>
                    <a:gd name="connsiteX2" fmla="*/ 1020384 w 1020384"/>
                    <a:gd name="connsiteY2" fmla="*/ 2033588 h 2876551"/>
                    <a:gd name="connsiteX3" fmla="*/ 687008 w 1020384"/>
                    <a:gd name="connsiteY3" fmla="*/ 2876551 h 2876551"/>
                    <a:gd name="connsiteX4" fmla="*/ 401258 w 1020384"/>
                    <a:gd name="connsiteY4" fmla="*/ 2009775 h 2876551"/>
                    <a:gd name="connsiteX5" fmla="*/ 12321 w 1020384"/>
                    <a:gd name="connsiteY5" fmla="*/ 0 h 2876551"/>
                    <a:gd name="connsiteX0" fmla="*/ 12321 w 1385400"/>
                    <a:gd name="connsiteY0" fmla="*/ 0 h 2876551"/>
                    <a:gd name="connsiteX1" fmla="*/ 1368045 w 1385400"/>
                    <a:gd name="connsiteY1" fmla="*/ 3176 h 2876551"/>
                    <a:gd name="connsiteX2" fmla="*/ 1020384 w 1385400"/>
                    <a:gd name="connsiteY2" fmla="*/ 2033588 h 2876551"/>
                    <a:gd name="connsiteX3" fmla="*/ 687008 w 1385400"/>
                    <a:gd name="connsiteY3" fmla="*/ 2876551 h 2876551"/>
                    <a:gd name="connsiteX4" fmla="*/ 401258 w 1385400"/>
                    <a:gd name="connsiteY4" fmla="*/ 2009775 h 2876551"/>
                    <a:gd name="connsiteX5" fmla="*/ 12321 w 1385400"/>
                    <a:gd name="connsiteY5" fmla="*/ 0 h 2876551"/>
                    <a:gd name="connsiteX0" fmla="*/ 12321 w 1385400"/>
                    <a:gd name="connsiteY0" fmla="*/ 0 h 2876551"/>
                    <a:gd name="connsiteX1" fmla="*/ 1368045 w 1385400"/>
                    <a:gd name="connsiteY1" fmla="*/ 3176 h 2876551"/>
                    <a:gd name="connsiteX2" fmla="*/ 1020384 w 1385400"/>
                    <a:gd name="connsiteY2" fmla="*/ 2033588 h 2876551"/>
                    <a:gd name="connsiteX3" fmla="*/ 687008 w 1385400"/>
                    <a:gd name="connsiteY3" fmla="*/ 2876551 h 2876551"/>
                    <a:gd name="connsiteX4" fmla="*/ 401258 w 1385400"/>
                    <a:gd name="connsiteY4" fmla="*/ 2009775 h 2876551"/>
                    <a:gd name="connsiteX5" fmla="*/ 12321 w 1385400"/>
                    <a:gd name="connsiteY5" fmla="*/ 0 h 2876551"/>
                    <a:gd name="connsiteX0" fmla="*/ 12321 w 1385400"/>
                    <a:gd name="connsiteY0" fmla="*/ 0 h 2876551"/>
                    <a:gd name="connsiteX1" fmla="*/ 1368045 w 1385400"/>
                    <a:gd name="connsiteY1" fmla="*/ 3176 h 2876551"/>
                    <a:gd name="connsiteX2" fmla="*/ 1020384 w 1385400"/>
                    <a:gd name="connsiteY2" fmla="*/ 2033588 h 2876551"/>
                    <a:gd name="connsiteX3" fmla="*/ 687008 w 1385400"/>
                    <a:gd name="connsiteY3" fmla="*/ 2876551 h 2876551"/>
                    <a:gd name="connsiteX4" fmla="*/ 401258 w 1385400"/>
                    <a:gd name="connsiteY4" fmla="*/ 2009775 h 2876551"/>
                    <a:gd name="connsiteX5" fmla="*/ 12321 w 1385400"/>
                    <a:gd name="connsiteY5" fmla="*/ 0 h 2876551"/>
                    <a:gd name="connsiteX0" fmla="*/ 12321 w 1385400"/>
                    <a:gd name="connsiteY0" fmla="*/ 0 h 2876551"/>
                    <a:gd name="connsiteX1" fmla="*/ 1368045 w 1385400"/>
                    <a:gd name="connsiteY1" fmla="*/ 3176 h 2876551"/>
                    <a:gd name="connsiteX2" fmla="*/ 1020384 w 1385400"/>
                    <a:gd name="connsiteY2" fmla="*/ 2033588 h 2876551"/>
                    <a:gd name="connsiteX3" fmla="*/ 687008 w 1385400"/>
                    <a:gd name="connsiteY3" fmla="*/ 2876551 h 2876551"/>
                    <a:gd name="connsiteX4" fmla="*/ 401258 w 1385400"/>
                    <a:gd name="connsiteY4" fmla="*/ 2009775 h 2876551"/>
                    <a:gd name="connsiteX5" fmla="*/ 12321 w 1385400"/>
                    <a:gd name="connsiteY5" fmla="*/ 0 h 2876551"/>
                    <a:gd name="connsiteX0" fmla="*/ 12321 w 1393452"/>
                    <a:gd name="connsiteY0" fmla="*/ 0 h 2876551"/>
                    <a:gd name="connsiteX1" fmla="*/ 1368045 w 1393452"/>
                    <a:gd name="connsiteY1" fmla="*/ 3176 h 2876551"/>
                    <a:gd name="connsiteX2" fmla="*/ 1020384 w 1393452"/>
                    <a:gd name="connsiteY2" fmla="*/ 2033588 h 2876551"/>
                    <a:gd name="connsiteX3" fmla="*/ 687008 w 1393452"/>
                    <a:gd name="connsiteY3" fmla="*/ 2876551 h 2876551"/>
                    <a:gd name="connsiteX4" fmla="*/ 401258 w 1393452"/>
                    <a:gd name="connsiteY4" fmla="*/ 2009775 h 2876551"/>
                    <a:gd name="connsiteX5" fmla="*/ 12321 w 1393452"/>
                    <a:gd name="connsiteY5" fmla="*/ 0 h 2876551"/>
                    <a:gd name="connsiteX0" fmla="*/ 17537 w 1398668"/>
                    <a:gd name="connsiteY0" fmla="*/ 0 h 2876551"/>
                    <a:gd name="connsiteX1" fmla="*/ 1373261 w 1398668"/>
                    <a:gd name="connsiteY1" fmla="*/ 3176 h 2876551"/>
                    <a:gd name="connsiteX2" fmla="*/ 1025600 w 1398668"/>
                    <a:gd name="connsiteY2" fmla="*/ 2033588 h 2876551"/>
                    <a:gd name="connsiteX3" fmla="*/ 692224 w 1398668"/>
                    <a:gd name="connsiteY3" fmla="*/ 2876551 h 2876551"/>
                    <a:gd name="connsiteX4" fmla="*/ 406474 w 1398668"/>
                    <a:gd name="connsiteY4" fmla="*/ 2009775 h 2876551"/>
                    <a:gd name="connsiteX5" fmla="*/ 17537 w 1398668"/>
                    <a:gd name="connsiteY5" fmla="*/ 0 h 2876551"/>
                    <a:gd name="connsiteX0" fmla="*/ 10720 w 1391851"/>
                    <a:gd name="connsiteY0" fmla="*/ 0 h 2876551"/>
                    <a:gd name="connsiteX1" fmla="*/ 1366444 w 1391851"/>
                    <a:gd name="connsiteY1" fmla="*/ 3176 h 2876551"/>
                    <a:gd name="connsiteX2" fmla="*/ 1018783 w 1391851"/>
                    <a:gd name="connsiteY2" fmla="*/ 2033588 h 2876551"/>
                    <a:gd name="connsiteX3" fmla="*/ 685407 w 1391851"/>
                    <a:gd name="connsiteY3" fmla="*/ 2876551 h 2876551"/>
                    <a:gd name="connsiteX4" fmla="*/ 399657 w 1391851"/>
                    <a:gd name="connsiteY4" fmla="*/ 2009775 h 2876551"/>
                    <a:gd name="connsiteX5" fmla="*/ 10720 w 1391851"/>
                    <a:gd name="connsiteY5" fmla="*/ 0 h 2876551"/>
                    <a:gd name="connsiteX0" fmla="*/ 9885 w 1391016"/>
                    <a:gd name="connsiteY0" fmla="*/ 0 h 2876551"/>
                    <a:gd name="connsiteX1" fmla="*/ 1365609 w 1391016"/>
                    <a:gd name="connsiteY1" fmla="*/ 3176 h 2876551"/>
                    <a:gd name="connsiteX2" fmla="*/ 1017948 w 1391016"/>
                    <a:gd name="connsiteY2" fmla="*/ 2033588 h 2876551"/>
                    <a:gd name="connsiteX3" fmla="*/ 684572 w 1391016"/>
                    <a:gd name="connsiteY3" fmla="*/ 2876551 h 2876551"/>
                    <a:gd name="connsiteX4" fmla="*/ 398822 w 1391016"/>
                    <a:gd name="connsiteY4" fmla="*/ 2009775 h 2876551"/>
                    <a:gd name="connsiteX5" fmla="*/ 9885 w 1391016"/>
                    <a:gd name="connsiteY5" fmla="*/ 0 h 2876551"/>
                    <a:gd name="connsiteX0" fmla="*/ 2593 w 1383724"/>
                    <a:gd name="connsiteY0" fmla="*/ 0 h 2876551"/>
                    <a:gd name="connsiteX1" fmla="*/ 1358317 w 1383724"/>
                    <a:gd name="connsiteY1" fmla="*/ 3176 h 2876551"/>
                    <a:gd name="connsiteX2" fmla="*/ 1010656 w 1383724"/>
                    <a:gd name="connsiteY2" fmla="*/ 2033588 h 2876551"/>
                    <a:gd name="connsiteX3" fmla="*/ 677280 w 1383724"/>
                    <a:gd name="connsiteY3" fmla="*/ 2876551 h 2876551"/>
                    <a:gd name="connsiteX4" fmla="*/ 391530 w 1383724"/>
                    <a:gd name="connsiteY4" fmla="*/ 2009775 h 2876551"/>
                    <a:gd name="connsiteX5" fmla="*/ 2593 w 1383724"/>
                    <a:gd name="connsiteY5" fmla="*/ 0 h 287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3724" h="2876551">
                      <a:moveTo>
                        <a:pt x="2593" y="0"/>
                      </a:moveTo>
                      <a:cubicBezTo>
                        <a:pt x="327501" y="629709"/>
                        <a:pt x="766709" y="999067"/>
                        <a:pt x="1358317" y="3176"/>
                      </a:cubicBezTo>
                      <a:cubicBezTo>
                        <a:pt x="1478967" y="290513"/>
                        <a:pt x="1137656" y="1538288"/>
                        <a:pt x="1010656" y="2033588"/>
                      </a:cubicBezTo>
                      <a:cubicBezTo>
                        <a:pt x="897944" y="2398713"/>
                        <a:pt x="809042" y="2716213"/>
                        <a:pt x="677280" y="2876551"/>
                      </a:cubicBezTo>
                      <a:cubicBezTo>
                        <a:pt x="572505" y="2682876"/>
                        <a:pt x="434393" y="2332038"/>
                        <a:pt x="391530" y="2009775"/>
                      </a:cubicBezTo>
                      <a:cubicBezTo>
                        <a:pt x="266118" y="1431925"/>
                        <a:pt x="-30745" y="301625"/>
                        <a:pt x="25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5270629" y="3642810"/>
                  <a:ext cx="158284" cy="174054"/>
                  <a:chOff x="9250474" y="3989560"/>
                  <a:chExt cx="482955" cy="531073"/>
                </a:xfrm>
              </p:grpSpPr>
              <p:sp>
                <p:nvSpPr>
                  <p:cNvPr id="143" name="Freeform 142"/>
                  <p:cNvSpPr/>
                  <p:nvPr/>
                </p:nvSpPr>
                <p:spPr>
                  <a:xfrm>
                    <a:off x="9250474" y="4002638"/>
                    <a:ext cx="252307" cy="517995"/>
                  </a:xfrm>
                  <a:custGeom>
                    <a:avLst/>
                    <a:gdLst>
                      <a:gd name="connsiteX0" fmla="*/ 211123 w 252307"/>
                      <a:gd name="connsiteY0" fmla="*/ 0 h 517995"/>
                      <a:gd name="connsiteX1" fmla="*/ 172178 w 252307"/>
                      <a:gd name="connsiteY1" fmla="*/ 9067 h 517995"/>
                      <a:gd name="connsiteX2" fmla="*/ 24347 w 252307"/>
                      <a:gd name="connsiteY2" fmla="*/ 126479 h 517995"/>
                      <a:gd name="connsiteX3" fmla="*/ 211824 w 252307"/>
                      <a:gd name="connsiteY3" fmla="*/ 505609 h 517995"/>
                      <a:gd name="connsiteX4" fmla="*/ 252307 w 252307"/>
                      <a:gd name="connsiteY4" fmla="*/ 513730 h 517995"/>
                      <a:gd name="connsiteX5" fmla="*/ 235743 w 252307"/>
                      <a:gd name="connsiteY5" fmla="*/ 517995 h 517995"/>
                      <a:gd name="connsiteX6" fmla="*/ 0 w 252307"/>
                      <a:gd name="connsiteY6" fmla="*/ 129183 h 517995"/>
                      <a:gd name="connsiteX7" fmla="*/ 191975 w 252307"/>
                      <a:gd name="connsiteY7" fmla="*/ 1494 h 517995"/>
                      <a:gd name="connsiteX8" fmla="*/ 211123 w 252307"/>
                      <a:gd name="connsiteY8" fmla="*/ 0 h 517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2307" h="517995">
                        <a:moveTo>
                          <a:pt x="211123" y="0"/>
                        </a:moveTo>
                        <a:lnTo>
                          <a:pt x="172178" y="9067"/>
                        </a:lnTo>
                        <a:cubicBezTo>
                          <a:pt x="88222" y="35182"/>
                          <a:pt x="31491" y="91753"/>
                          <a:pt x="24347" y="126479"/>
                        </a:cubicBezTo>
                        <a:cubicBezTo>
                          <a:pt x="24347" y="276346"/>
                          <a:pt x="103141" y="461630"/>
                          <a:pt x="211824" y="505609"/>
                        </a:cubicBezTo>
                        <a:lnTo>
                          <a:pt x="252307" y="513730"/>
                        </a:lnTo>
                        <a:lnTo>
                          <a:pt x="235743" y="517995"/>
                        </a:lnTo>
                        <a:cubicBezTo>
                          <a:pt x="102915" y="517995"/>
                          <a:pt x="0" y="300459"/>
                          <a:pt x="0" y="129183"/>
                        </a:cubicBezTo>
                        <a:cubicBezTo>
                          <a:pt x="8334" y="88669"/>
                          <a:pt x="84163" y="18422"/>
                          <a:pt x="191975" y="1494"/>
                        </a:cubicBezTo>
                        <a:lnTo>
                          <a:pt x="211123" y="0"/>
                        </a:ln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Oval 154"/>
                  <p:cNvSpPr/>
                  <p:nvPr/>
                </p:nvSpPr>
                <p:spPr>
                  <a:xfrm>
                    <a:off x="9266705" y="3989560"/>
                    <a:ext cx="466724" cy="520250"/>
                  </a:xfrm>
                  <a:custGeom>
                    <a:avLst/>
                    <a:gdLst>
                      <a:gd name="connsiteX0" fmla="*/ 0 w 481012"/>
                      <a:gd name="connsiteY0" fmla="*/ 319088 h 638175"/>
                      <a:gd name="connsiteX1" fmla="*/ 240506 w 481012"/>
                      <a:gd name="connsiteY1" fmla="*/ 0 h 638175"/>
                      <a:gd name="connsiteX2" fmla="*/ 481012 w 481012"/>
                      <a:gd name="connsiteY2" fmla="*/ 319088 h 638175"/>
                      <a:gd name="connsiteX3" fmla="*/ 240506 w 481012"/>
                      <a:gd name="connsiteY3" fmla="*/ 638176 h 638175"/>
                      <a:gd name="connsiteX4" fmla="*/ 0 w 481012"/>
                      <a:gd name="connsiteY4" fmla="*/ 319088 h 638175"/>
                      <a:gd name="connsiteX0" fmla="*/ 0 w 481012"/>
                      <a:gd name="connsiteY0" fmla="*/ 319088 h 638176"/>
                      <a:gd name="connsiteX1" fmla="*/ 240506 w 481012"/>
                      <a:gd name="connsiteY1" fmla="*/ 0 h 638176"/>
                      <a:gd name="connsiteX2" fmla="*/ 481012 w 481012"/>
                      <a:gd name="connsiteY2" fmla="*/ 319088 h 638176"/>
                      <a:gd name="connsiteX3" fmla="*/ 240506 w 481012"/>
                      <a:gd name="connsiteY3" fmla="*/ 638176 h 638176"/>
                      <a:gd name="connsiteX4" fmla="*/ 0 w 481012"/>
                      <a:gd name="connsiteY4" fmla="*/ 319088 h 638176"/>
                      <a:gd name="connsiteX0" fmla="*/ 0 w 481012"/>
                      <a:gd name="connsiteY0" fmla="*/ 319088 h 638176"/>
                      <a:gd name="connsiteX1" fmla="*/ 240506 w 481012"/>
                      <a:gd name="connsiteY1" fmla="*/ 0 h 638176"/>
                      <a:gd name="connsiteX2" fmla="*/ 481012 w 481012"/>
                      <a:gd name="connsiteY2" fmla="*/ 319088 h 638176"/>
                      <a:gd name="connsiteX3" fmla="*/ 240506 w 481012"/>
                      <a:gd name="connsiteY3" fmla="*/ 638176 h 638176"/>
                      <a:gd name="connsiteX4" fmla="*/ 0 w 481012"/>
                      <a:gd name="connsiteY4" fmla="*/ 319088 h 638176"/>
                      <a:gd name="connsiteX0" fmla="*/ 0 w 481012"/>
                      <a:gd name="connsiteY0" fmla="*/ 319088 h 638176"/>
                      <a:gd name="connsiteX1" fmla="*/ 240506 w 481012"/>
                      <a:gd name="connsiteY1" fmla="*/ 0 h 638176"/>
                      <a:gd name="connsiteX2" fmla="*/ 481012 w 481012"/>
                      <a:gd name="connsiteY2" fmla="*/ 319088 h 638176"/>
                      <a:gd name="connsiteX3" fmla="*/ 240506 w 481012"/>
                      <a:gd name="connsiteY3" fmla="*/ 638176 h 638176"/>
                      <a:gd name="connsiteX4" fmla="*/ 0 w 481012"/>
                      <a:gd name="connsiteY4" fmla="*/ 319088 h 638176"/>
                      <a:gd name="connsiteX0" fmla="*/ 0 w 481012"/>
                      <a:gd name="connsiteY0" fmla="*/ 319088 h 638176"/>
                      <a:gd name="connsiteX1" fmla="*/ 240506 w 481012"/>
                      <a:gd name="connsiteY1" fmla="*/ 0 h 638176"/>
                      <a:gd name="connsiteX2" fmla="*/ 481012 w 481012"/>
                      <a:gd name="connsiteY2" fmla="*/ 319088 h 638176"/>
                      <a:gd name="connsiteX3" fmla="*/ 240506 w 481012"/>
                      <a:gd name="connsiteY3" fmla="*/ 638176 h 638176"/>
                      <a:gd name="connsiteX4" fmla="*/ 0 w 481012"/>
                      <a:gd name="connsiteY4" fmla="*/ 319088 h 638176"/>
                      <a:gd name="connsiteX0" fmla="*/ 0 w 476249"/>
                      <a:gd name="connsiteY0" fmla="*/ 238125 h 638176"/>
                      <a:gd name="connsiteX1" fmla="*/ 235743 w 476249"/>
                      <a:gd name="connsiteY1" fmla="*/ 0 h 638176"/>
                      <a:gd name="connsiteX2" fmla="*/ 476249 w 476249"/>
                      <a:gd name="connsiteY2" fmla="*/ 319088 h 638176"/>
                      <a:gd name="connsiteX3" fmla="*/ 235743 w 476249"/>
                      <a:gd name="connsiteY3" fmla="*/ 638176 h 638176"/>
                      <a:gd name="connsiteX4" fmla="*/ 0 w 476249"/>
                      <a:gd name="connsiteY4" fmla="*/ 238125 h 638176"/>
                      <a:gd name="connsiteX0" fmla="*/ 0 w 466724"/>
                      <a:gd name="connsiteY0" fmla="*/ 238125 h 638176"/>
                      <a:gd name="connsiteX1" fmla="*/ 235743 w 466724"/>
                      <a:gd name="connsiteY1" fmla="*/ 0 h 638176"/>
                      <a:gd name="connsiteX2" fmla="*/ 466724 w 466724"/>
                      <a:gd name="connsiteY2" fmla="*/ 219076 h 638176"/>
                      <a:gd name="connsiteX3" fmla="*/ 235743 w 466724"/>
                      <a:gd name="connsiteY3" fmla="*/ 638176 h 638176"/>
                      <a:gd name="connsiteX4" fmla="*/ 0 w 466724"/>
                      <a:gd name="connsiteY4" fmla="*/ 238125 h 638176"/>
                      <a:gd name="connsiteX0" fmla="*/ 0 w 466724"/>
                      <a:gd name="connsiteY0" fmla="*/ 238125 h 638176"/>
                      <a:gd name="connsiteX1" fmla="*/ 235743 w 466724"/>
                      <a:gd name="connsiteY1" fmla="*/ 0 h 638176"/>
                      <a:gd name="connsiteX2" fmla="*/ 466724 w 466724"/>
                      <a:gd name="connsiteY2" fmla="*/ 219076 h 638176"/>
                      <a:gd name="connsiteX3" fmla="*/ 235743 w 466724"/>
                      <a:gd name="connsiteY3" fmla="*/ 638176 h 638176"/>
                      <a:gd name="connsiteX4" fmla="*/ 0 w 466724"/>
                      <a:gd name="connsiteY4" fmla="*/ 238125 h 638176"/>
                      <a:gd name="connsiteX0" fmla="*/ 0 w 466724"/>
                      <a:gd name="connsiteY0" fmla="*/ 172530 h 572581"/>
                      <a:gd name="connsiteX1" fmla="*/ 230981 w 466724"/>
                      <a:gd name="connsiteY1" fmla="*/ 1080 h 572581"/>
                      <a:gd name="connsiteX2" fmla="*/ 466724 w 466724"/>
                      <a:gd name="connsiteY2" fmla="*/ 153481 h 572581"/>
                      <a:gd name="connsiteX3" fmla="*/ 235743 w 466724"/>
                      <a:gd name="connsiteY3" fmla="*/ 572581 h 572581"/>
                      <a:gd name="connsiteX4" fmla="*/ 0 w 466724"/>
                      <a:gd name="connsiteY4" fmla="*/ 172530 h 572581"/>
                      <a:gd name="connsiteX0" fmla="*/ 0 w 466724"/>
                      <a:gd name="connsiteY0" fmla="*/ 172530 h 572581"/>
                      <a:gd name="connsiteX1" fmla="*/ 230981 w 466724"/>
                      <a:gd name="connsiteY1" fmla="*/ 1080 h 572581"/>
                      <a:gd name="connsiteX2" fmla="*/ 466724 w 466724"/>
                      <a:gd name="connsiteY2" fmla="*/ 153481 h 572581"/>
                      <a:gd name="connsiteX3" fmla="*/ 235743 w 466724"/>
                      <a:gd name="connsiteY3" fmla="*/ 572581 h 572581"/>
                      <a:gd name="connsiteX4" fmla="*/ 0 w 466724"/>
                      <a:gd name="connsiteY4" fmla="*/ 172530 h 572581"/>
                      <a:gd name="connsiteX0" fmla="*/ 0 w 466724"/>
                      <a:gd name="connsiteY0" fmla="*/ 171450 h 571501"/>
                      <a:gd name="connsiteX1" fmla="*/ 230981 w 466724"/>
                      <a:gd name="connsiteY1" fmla="*/ 0 h 571501"/>
                      <a:gd name="connsiteX2" fmla="*/ 466724 w 466724"/>
                      <a:gd name="connsiteY2" fmla="*/ 152401 h 571501"/>
                      <a:gd name="connsiteX3" fmla="*/ 235743 w 466724"/>
                      <a:gd name="connsiteY3" fmla="*/ 571501 h 571501"/>
                      <a:gd name="connsiteX4" fmla="*/ 0 w 466724"/>
                      <a:gd name="connsiteY4" fmla="*/ 171450 h 571501"/>
                      <a:gd name="connsiteX0" fmla="*/ 0 w 466724"/>
                      <a:gd name="connsiteY0" fmla="*/ 135237 h 535288"/>
                      <a:gd name="connsiteX1" fmla="*/ 224945 w 466724"/>
                      <a:gd name="connsiteY1" fmla="*/ 0 h 535288"/>
                      <a:gd name="connsiteX2" fmla="*/ 466724 w 466724"/>
                      <a:gd name="connsiteY2" fmla="*/ 116188 h 535288"/>
                      <a:gd name="connsiteX3" fmla="*/ 235743 w 466724"/>
                      <a:gd name="connsiteY3" fmla="*/ 535288 h 535288"/>
                      <a:gd name="connsiteX4" fmla="*/ 0 w 466724"/>
                      <a:gd name="connsiteY4" fmla="*/ 135237 h 535288"/>
                      <a:gd name="connsiteX0" fmla="*/ 0 w 466724"/>
                      <a:gd name="connsiteY0" fmla="*/ 135237 h 535288"/>
                      <a:gd name="connsiteX1" fmla="*/ 240034 w 466724"/>
                      <a:gd name="connsiteY1" fmla="*/ 0 h 535288"/>
                      <a:gd name="connsiteX2" fmla="*/ 466724 w 466724"/>
                      <a:gd name="connsiteY2" fmla="*/ 116188 h 535288"/>
                      <a:gd name="connsiteX3" fmla="*/ 235743 w 466724"/>
                      <a:gd name="connsiteY3" fmla="*/ 535288 h 535288"/>
                      <a:gd name="connsiteX4" fmla="*/ 0 w 466724"/>
                      <a:gd name="connsiteY4" fmla="*/ 135237 h 5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724" h="535288">
                        <a:moveTo>
                          <a:pt x="0" y="135237"/>
                        </a:moveTo>
                        <a:cubicBezTo>
                          <a:pt x="9525" y="87597"/>
                          <a:pt x="107206" y="0"/>
                          <a:pt x="240034" y="0"/>
                        </a:cubicBezTo>
                        <a:cubicBezTo>
                          <a:pt x="372862" y="0"/>
                          <a:pt x="461961" y="68548"/>
                          <a:pt x="466724" y="116188"/>
                        </a:cubicBezTo>
                        <a:cubicBezTo>
                          <a:pt x="466724" y="244790"/>
                          <a:pt x="368571" y="535288"/>
                          <a:pt x="235743" y="535288"/>
                        </a:cubicBezTo>
                        <a:cubicBezTo>
                          <a:pt x="102915" y="535288"/>
                          <a:pt x="0" y="311464"/>
                          <a:pt x="0" y="135237"/>
                        </a:cubicBezTo>
                        <a:close/>
                      </a:path>
                    </a:pathLst>
                  </a:custGeom>
                  <a:solidFill>
                    <a:srgbClr val="44546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2" name="Rectangle 155"/>
                <p:cNvSpPr/>
                <p:nvPr/>
              </p:nvSpPr>
              <p:spPr>
                <a:xfrm>
                  <a:off x="5250976" y="3780538"/>
                  <a:ext cx="202912" cy="593126"/>
                </a:xfrm>
                <a:custGeom>
                  <a:avLst/>
                  <a:gdLst>
                    <a:gd name="connsiteX0" fmla="*/ 0 w 1147762"/>
                    <a:gd name="connsiteY0" fmla="*/ 0 h 514350"/>
                    <a:gd name="connsiteX1" fmla="*/ 1147762 w 1147762"/>
                    <a:gd name="connsiteY1" fmla="*/ 0 h 514350"/>
                    <a:gd name="connsiteX2" fmla="*/ 1147762 w 1147762"/>
                    <a:gd name="connsiteY2" fmla="*/ 514350 h 514350"/>
                    <a:gd name="connsiteX3" fmla="*/ 0 w 1147762"/>
                    <a:gd name="connsiteY3" fmla="*/ 514350 h 514350"/>
                    <a:gd name="connsiteX4" fmla="*/ 0 w 1147762"/>
                    <a:gd name="connsiteY4" fmla="*/ 0 h 514350"/>
                    <a:gd name="connsiteX0" fmla="*/ 419100 w 1147762"/>
                    <a:gd name="connsiteY0" fmla="*/ 0 h 804863"/>
                    <a:gd name="connsiteX1" fmla="*/ 1147762 w 1147762"/>
                    <a:gd name="connsiteY1" fmla="*/ 290513 h 804863"/>
                    <a:gd name="connsiteX2" fmla="*/ 1147762 w 1147762"/>
                    <a:gd name="connsiteY2" fmla="*/ 804863 h 804863"/>
                    <a:gd name="connsiteX3" fmla="*/ 0 w 1147762"/>
                    <a:gd name="connsiteY3" fmla="*/ 804863 h 804863"/>
                    <a:gd name="connsiteX4" fmla="*/ 419100 w 1147762"/>
                    <a:gd name="connsiteY4" fmla="*/ 0 h 804863"/>
                    <a:gd name="connsiteX0" fmla="*/ 419100 w 1147762"/>
                    <a:gd name="connsiteY0" fmla="*/ 0 h 804863"/>
                    <a:gd name="connsiteX1" fmla="*/ 561974 w 1147762"/>
                    <a:gd name="connsiteY1" fmla="*/ 9526 h 804863"/>
                    <a:gd name="connsiteX2" fmla="*/ 1147762 w 1147762"/>
                    <a:gd name="connsiteY2" fmla="*/ 804863 h 804863"/>
                    <a:gd name="connsiteX3" fmla="*/ 0 w 1147762"/>
                    <a:gd name="connsiteY3" fmla="*/ 804863 h 804863"/>
                    <a:gd name="connsiteX4" fmla="*/ 419100 w 1147762"/>
                    <a:gd name="connsiteY4" fmla="*/ 0 h 804863"/>
                    <a:gd name="connsiteX0" fmla="*/ 419100 w 809625"/>
                    <a:gd name="connsiteY0" fmla="*/ 0 h 1000126"/>
                    <a:gd name="connsiteX1" fmla="*/ 561974 w 809625"/>
                    <a:gd name="connsiteY1" fmla="*/ 9526 h 1000126"/>
                    <a:gd name="connsiteX2" fmla="*/ 809625 w 809625"/>
                    <a:gd name="connsiteY2" fmla="*/ 1000126 h 1000126"/>
                    <a:gd name="connsiteX3" fmla="*/ 0 w 809625"/>
                    <a:gd name="connsiteY3" fmla="*/ 804863 h 1000126"/>
                    <a:gd name="connsiteX4" fmla="*/ 419100 w 809625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000126"/>
                    <a:gd name="connsiteX1" fmla="*/ 376237 w 623888"/>
                    <a:gd name="connsiteY1" fmla="*/ 9526 h 1000126"/>
                    <a:gd name="connsiteX2" fmla="*/ 623888 w 623888"/>
                    <a:gd name="connsiteY2" fmla="*/ 1000126 h 1000126"/>
                    <a:gd name="connsiteX3" fmla="*/ 0 w 623888"/>
                    <a:gd name="connsiteY3" fmla="*/ 942975 h 1000126"/>
                    <a:gd name="connsiteX4" fmla="*/ 233363 w 623888"/>
                    <a:gd name="connsiteY4" fmla="*/ 0 h 1000126"/>
                    <a:gd name="connsiteX0" fmla="*/ 233363 w 623888"/>
                    <a:gd name="connsiteY0" fmla="*/ 0 h 1809787"/>
                    <a:gd name="connsiteX1" fmla="*/ 376237 w 623888"/>
                    <a:gd name="connsiteY1" fmla="*/ 9526 h 1809787"/>
                    <a:gd name="connsiteX2" fmla="*/ 623888 w 623888"/>
                    <a:gd name="connsiteY2" fmla="*/ 1000126 h 1809787"/>
                    <a:gd name="connsiteX3" fmla="*/ 285750 w 623888"/>
                    <a:gd name="connsiteY3" fmla="*/ 1809751 h 1809787"/>
                    <a:gd name="connsiteX4" fmla="*/ 0 w 623888"/>
                    <a:gd name="connsiteY4" fmla="*/ 942975 h 1809787"/>
                    <a:gd name="connsiteX5" fmla="*/ 233363 w 623888"/>
                    <a:gd name="connsiteY5" fmla="*/ 0 h 1809787"/>
                    <a:gd name="connsiteX0" fmla="*/ 233363 w 623888"/>
                    <a:gd name="connsiteY0" fmla="*/ 0 h 1809814"/>
                    <a:gd name="connsiteX1" fmla="*/ 376237 w 623888"/>
                    <a:gd name="connsiteY1" fmla="*/ 9526 h 1809814"/>
                    <a:gd name="connsiteX2" fmla="*/ 623888 w 623888"/>
                    <a:gd name="connsiteY2" fmla="*/ 1000126 h 1809814"/>
                    <a:gd name="connsiteX3" fmla="*/ 285750 w 623888"/>
                    <a:gd name="connsiteY3" fmla="*/ 1809751 h 1809814"/>
                    <a:gd name="connsiteX4" fmla="*/ 0 w 623888"/>
                    <a:gd name="connsiteY4" fmla="*/ 942975 h 1809814"/>
                    <a:gd name="connsiteX5" fmla="*/ 233363 w 623888"/>
                    <a:gd name="connsiteY5" fmla="*/ 0 h 1809814"/>
                    <a:gd name="connsiteX0" fmla="*/ 233363 w 619126"/>
                    <a:gd name="connsiteY0" fmla="*/ 0 h 1809810"/>
                    <a:gd name="connsiteX1" fmla="*/ 376237 w 619126"/>
                    <a:gd name="connsiteY1" fmla="*/ 9526 h 1809810"/>
                    <a:gd name="connsiteX2" fmla="*/ 619126 w 619126"/>
                    <a:gd name="connsiteY2" fmla="*/ 966788 h 1809810"/>
                    <a:gd name="connsiteX3" fmla="*/ 285750 w 619126"/>
                    <a:gd name="connsiteY3" fmla="*/ 1809751 h 1809810"/>
                    <a:gd name="connsiteX4" fmla="*/ 0 w 619126"/>
                    <a:gd name="connsiteY4" fmla="*/ 942975 h 1809810"/>
                    <a:gd name="connsiteX5" fmla="*/ 233363 w 619126"/>
                    <a:gd name="connsiteY5" fmla="*/ 0 h 1809810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  <a:gd name="connsiteX0" fmla="*/ 233363 w 619126"/>
                    <a:gd name="connsiteY0" fmla="*/ 0 h 1809751"/>
                    <a:gd name="connsiteX1" fmla="*/ 376237 w 619126"/>
                    <a:gd name="connsiteY1" fmla="*/ 9526 h 1809751"/>
                    <a:gd name="connsiteX2" fmla="*/ 619126 w 619126"/>
                    <a:gd name="connsiteY2" fmla="*/ 966788 h 1809751"/>
                    <a:gd name="connsiteX3" fmla="*/ 285750 w 619126"/>
                    <a:gd name="connsiteY3" fmla="*/ 1809751 h 1809751"/>
                    <a:gd name="connsiteX4" fmla="*/ 0 w 619126"/>
                    <a:gd name="connsiteY4" fmla="*/ 942975 h 1809751"/>
                    <a:gd name="connsiteX5" fmla="*/ 233363 w 619126"/>
                    <a:gd name="connsiteY5" fmla="*/ 0 h 1809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26" h="1809751">
                      <a:moveTo>
                        <a:pt x="233363" y="0"/>
                      </a:moveTo>
                      <a:lnTo>
                        <a:pt x="376237" y="9526"/>
                      </a:lnTo>
                      <a:cubicBezTo>
                        <a:pt x="496887" y="296863"/>
                        <a:pt x="536576" y="636588"/>
                        <a:pt x="619126" y="966788"/>
                      </a:cubicBezTo>
                      <a:cubicBezTo>
                        <a:pt x="506414" y="1331913"/>
                        <a:pt x="417512" y="1649413"/>
                        <a:pt x="285750" y="1809751"/>
                      </a:cubicBezTo>
                      <a:cubicBezTo>
                        <a:pt x="180975" y="1616076"/>
                        <a:pt x="42863" y="1265238"/>
                        <a:pt x="0" y="942975"/>
                      </a:cubicBezTo>
                      <a:cubicBezTo>
                        <a:pt x="20638" y="542925"/>
                        <a:pt x="136525" y="219075"/>
                        <a:pt x="233363" y="0"/>
                      </a:cubicBezTo>
                      <a:close/>
                    </a:path>
                  </a:pathLst>
                </a:custGeom>
                <a:solidFill>
                  <a:srgbClr val="44546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Rectangle 204"/>
                <p:cNvSpPr/>
                <p:nvPr/>
              </p:nvSpPr>
              <p:spPr>
                <a:xfrm>
                  <a:off x="5119364" y="3410716"/>
                  <a:ext cx="237942" cy="407086"/>
                </a:xfrm>
                <a:custGeom>
                  <a:avLst/>
                  <a:gdLst>
                    <a:gd name="connsiteX0" fmla="*/ 0 w 281940"/>
                    <a:gd name="connsiteY0" fmla="*/ 0 h 624840"/>
                    <a:gd name="connsiteX1" fmla="*/ 281940 w 281940"/>
                    <a:gd name="connsiteY1" fmla="*/ 0 h 624840"/>
                    <a:gd name="connsiteX2" fmla="*/ 281940 w 281940"/>
                    <a:gd name="connsiteY2" fmla="*/ 624840 h 624840"/>
                    <a:gd name="connsiteX3" fmla="*/ 0 w 281940"/>
                    <a:gd name="connsiteY3" fmla="*/ 624840 h 624840"/>
                    <a:gd name="connsiteX4" fmla="*/ 0 w 281940"/>
                    <a:gd name="connsiteY4" fmla="*/ 0 h 624840"/>
                    <a:gd name="connsiteX0" fmla="*/ 0 w 281940"/>
                    <a:gd name="connsiteY0" fmla="*/ 312420 h 937260"/>
                    <a:gd name="connsiteX1" fmla="*/ 198120 w 281940"/>
                    <a:gd name="connsiteY1" fmla="*/ 0 h 937260"/>
                    <a:gd name="connsiteX2" fmla="*/ 281940 w 281940"/>
                    <a:gd name="connsiteY2" fmla="*/ 937260 h 937260"/>
                    <a:gd name="connsiteX3" fmla="*/ 0 w 281940"/>
                    <a:gd name="connsiteY3" fmla="*/ 937260 h 937260"/>
                    <a:gd name="connsiteX4" fmla="*/ 0 w 28194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70560"/>
                    <a:gd name="connsiteY0" fmla="*/ 312420 h 937260"/>
                    <a:gd name="connsiteX1" fmla="*/ 198120 w 670560"/>
                    <a:gd name="connsiteY1" fmla="*/ 0 h 937260"/>
                    <a:gd name="connsiteX2" fmla="*/ 670560 w 670560"/>
                    <a:gd name="connsiteY2" fmla="*/ 815340 h 937260"/>
                    <a:gd name="connsiteX3" fmla="*/ 0 w 670560"/>
                    <a:gd name="connsiteY3" fmla="*/ 937260 h 937260"/>
                    <a:gd name="connsiteX4" fmla="*/ 0 w 670560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68178"/>
                    <a:gd name="connsiteY0" fmla="*/ 312420 h 1625821"/>
                    <a:gd name="connsiteX1" fmla="*/ 198120 w 668178"/>
                    <a:gd name="connsiteY1" fmla="*/ 0 h 1625821"/>
                    <a:gd name="connsiteX2" fmla="*/ 668178 w 668178"/>
                    <a:gd name="connsiteY2" fmla="*/ 820103 h 1625821"/>
                    <a:gd name="connsiteX3" fmla="*/ 266030 w 668178"/>
                    <a:gd name="connsiteY3" fmla="*/ 1625821 h 1625821"/>
                    <a:gd name="connsiteX4" fmla="*/ 0 w 668178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454461"/>
                    <a:gd name="connsiteX1" fmla="*/ 198120 w 962703"/>
                    <a:gd name="connsiteY1" fmla="*/ 0 h 1454461"/>
                    <a:gd name="connsiteX2" fmla="*/ 962703 w 962703"/>
                    <a:gd name="connsiteY2" fmla="*/ 900429 h 1454461"/>
                    <a:gd name="connsiteX3" fmla="*/ 357066 w 962703"/>
                    <a:gd name="connsiteY3" fmla="*/ 1454461 h 1454461"/>
                    <a:gd name="connsiteX4" fmla="*/ 0 w 962703"/>
                    <a:gd name="connsiteY4" fmla="*/ 312420 h 1454461"/>
                    <a:gd name="connsiteX0" fmla="*/ 0 w 962703"/>
                    <a:gd name="connsiteY0" fmla="*/ 312420 h 1470525"/>
                    <a:gd name="connsiteX1" fmla="*/ 198120 w 962703"/>
                    <a:gd name="connsiteY1" fmla="*/ 0 h 1470525"/>
                    <a:gd name="connsiteX2" fmla="*/ 962703 w 962703"/>
                    <a:gd name="connsiteY2" fmla="*/ 900429 h 1470525"/>
                    <a:gd name="connsiteX3" fmla="*/ 378486 w 962703"/>
                    <a:gd name="connsiteY3" fmla="*/ 1470525 h 1470525"/>
                    <a:gd name="connsiteX4" fmla="*/ 0 w 962703"/>
                    <a:gd name="connsiteY4" fmla="*/ 312420 h 1470525"/>
                    <a:gd name="connsiteX0" fmla="*/ 0 w 962703"/>
                    <a:gd name="connsiteY0" fmla="*/ 312420 h 1470525"/>
                    <a:gd name="connsiteX1" fmla="*/ 198120 w 962703"/>
                    <a:gd name="connsiteY1" fmla="*/ 0 h 1470525"/>
                    <a:gd name="connsiteX2" fmla="*/ 962703 w 962703"/>
                    <a:gd name="connsiteY2" fmla="*/ 900429 h 1470525"/>
                    <a:gd name="connsiteX3" fmla="*/ 378486 w 962703"/>
                    <a:gd name="connsiteY3" fmla="*/ 1470525 h 1470525"/>
                    <a:gd name="connsiteX4" fmla="*/ 0 w 962703"/>
                    <a:gd name="connsiteY4" fmla="*/ 312420 h 1470525"/>
                    <a:gd name="connsiteX0" fmla="*/ 0 w 834183"/>
                    <a:gd name="connsiteY0" fmla="*/ 141060 h 1470525"/>
                    <a:gd name="connsiteX1" fmla="*/ 69600 w 834183"/>
                    <a:gd name="connsiteY1" fmla="*/ 0 h 1470525"/>
                    <a:gd name="connsiteX2" fmla="*/ 834183 w 834183"/>
                    <a:gd name="connsiteY2" fmla="*/ 900429 h 1470525"/>
                    <a:gd name="connsiteX3" fmla="*/ 249966 w 834183"/>
                    <a:gd name="connsiteY3" fmla="*/ 1470525 h 1470525"/>
                    <a:gd name="connsiteX4" fmla="*/ 0 w 834183"/>
                    <a:gd name="connsiteY4" fmla="*/ 141060 h 1470525"/>
                    <a:gd name="connsiteX0" fmla="*/ 0 w 834183"/>
                    <a:gd name="connsiteY0" fmla="*/ 141060 h 1470525"/>
                    <a:gd name="connsiteX1" fmla="*/ 69600 w 834183"/>
                    <a:gd name="connsiteY1" fmla="*/ 0 h 1470525"/>
                    <a:gd name="connsiteX2" fmla="*/ 834183 w 834183"/>
                    <a:gd name="connsiteY2" fmla="*/ 900429 h 1470525"/>
                    <a:gd name="connsiteX3" fmla="*/ 249966 w 834183"/>
                    <a:gd name="connsiteY3" fmla="*/ 1470525 h 1470525"/>
                    <a:gd name="connsiteX4" fmla="*/ 0 w 834183"/>
                    <a:gd name="connsiteY4" fmla="*/ 141060 h 1470525"/>
                    <a:gd name="connsiteX0" fmla="*/ 0 w 834183"/>
                    <a:gd name="connsiteY0" fmla="*/ 101790 h 1431255"/>
                    <a:gd name="connsiteX1" fmla="*/ 66030 w 834183"/>
                    <a:gd name="connsiteY1" fmla="*/ 0 h 1431255"/>
                    <a:gd name="connsiteX2" fmla="*/ 834183 w 834183"/>
                    <a:gd name="connsiteY2" fmla="*/ 861159 h 1431255"/>
                    <a:gd name="connsiteX3" fmla="*/ 249966 w 834183"/>
                    <a:gd name="connsiteY3" fmla="*/ 1431255 h 1431255"/>
                    <a:gd name="connsiteX4" fmla="*/ 0 w 834183"/>
                    <a:gd name="connsiteY4" fmla="*/ 101790 h 1431255"/>
                    <a:gd name="connsiteX0" fmla="*/ 0 w 816333"/>
                    <a:gd name="connsiteY0" fmla="*/ 105359 h 1431255"/>
                    <a:gd name="connsiteX1" fmla="*/ 48180 w 816333"/>
                    <a:gd name="connsiteY1" fmla="*/ 0 h 1431255"/>
                    <a:gd name="connsiteX2" fmla="*/ 816333 w 816333"/>
                    <a:gd name="connsiteY2" fmla="*/ 861159 h 1431255"/>
                    <a:gd name="connsiteX3" fmla="*/ 232116 w 816333"/>
                    <a:gd name="connsiteY3" fmla="*/ 1431255 h 1431255"/>
                    <a:gd name="connsiteX4" fmla="*/ 0 w 816333"/>
                    <a:gd name="connsiteY4" fmla="*/ 105359 h 1431255"/>
                    <a:gd name="connsiteX0" fmla="*/ 0 w 816333"/>
                    <a:gd name="connsiteY0" fmla="*/ 57163 h 1383059"/>
                    <a:gd name="connsiteX1" fmla="*/ 37470 w 816333"/>
                    <a:gd name="connsiteY1" fmla="*/ 0 h 1383059"/>
                    <a:gd name="connsiteX2" fmla="*/ 816333 w 816333"/>
                    <a:gd name="connsiteY2" fmla="*/ 812963 h 1383059"/>
                    <a:gd name="connsiteX3" fmla="*/ 232116 w 816333"/>
                    <a:gd name="connsiteY3" fmla="*/ 1383059 h 1383059"/>
                    <a:gd name="connsiteX4" fmla="*/ 0 w 816333"/>
                    <a:gd name="connsiteY4" fmla="*/ 57163 h 1383059"/>
                    <a:gd name="connsiteX0" fmla="*/ 0 w 816333"/>
                    <a:gd name="connsiteY0" fmla="*/ 57163 h 1383059"/>
                    <a:gd name="connsiteX1" fmla="*/ 37470 w 816333"/>
                    <a:gd name="connsiteY1" fmla="*/ 0 h 1383059"/>
                    <a:gd name="connsiteX2" fmla="*/ 816333 w 816333"/>
                    <a:gd name="connsiteY2" fmla="*/ 812963 h 1383059"/>
                    <a:gd name="connsiteX3" fmla="*/ 232116 w 816333"/>
                    <a:gd name="connsiteY3" fmla="*/ 1383059 h 1383059"/>
                    <a:gd name="connsiteX4" fmla="*/ 0 w 816333"/>
                    <a:gd name="connsiteY4" fmla="*/ 57163 h 1383059"/>
                    <a:gd name="connsiteX0" fmla="*/ 0 w 816333"/>
                    <a:gd name="connsiteY0" fmla="*/ 57163 h 1396633"/>
                    <a:gd name="connsiteX1" fmla="*/ 37470 w 816333"/>
                    <a:gd name="connsiteY1" fmla="*/ 0 h 1396633"/>
                    <a:gd name="connsiteX2" fmla="*/ 816333 w 816333"/>
                    <a:gd name="connsiteY2" fmla="*/ 812963 h 1396633"/>
                    <a:gd name="connsiteX3" fmla="*/ 232116 w 816333"/>
                    <a:gd name="connsiteY3" fmla="*/ 1396633 h 1396633"/>
                    <a:gd name="connsiteX4" fmla="*/ 0 w 816333"/>
                    <a:gd name="connsiteY4" fmla="*/ 57163 h 1396633"/>
                    <a:gd name="connsiteX0" fmla="*/ 0 w 816333"/>
                    <a:gd name="connsiteY0" fmla="*/ 57163 h 1396633"/>
                    <a:gd name="connsiteX1" fmla="*/ 37470 w 816333"/>
                    <a:gd name="connsiteY1" fmla="*/ 0 h 1396633"/>
                    <a:gd name="connsiteX2" fmla="*/ 816333 w 816333"/>
                    <a:gd name="connsiteY2" fmla="*/ 812963 h 1396633"/>
                    <a:gd name="connsiteX3" fmla="*/ 232116 w 816333"/>
                    <a:gd name="connsiteY3" fmla="*/ 1396633 h 1396633"/>
                    <a:gd name="connsiteX4" fmla="*/ 0 w 816333"/>
                    <a:gd name="connsiteY4" fmla="*/ 57163 h 139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333" h="1396633">
                      <a:moveTo>
                        <a:pt x="0" y="57163"/>
                      </a:moveTo>
                      <a:lnTo>
                        <a:pt x="37470" y="0"/>
                      </a:lnTo>
                      <a:cubicBezTo>
                        <a:pt x="51544" y="192214"/>
                        <a:pt x="240860" y="797707"/>
                        <a:pt x="816333" y="812963"/>
                      </a:cubicBezTo>
                      <a:cubicBezTo>
                        <a:pt x="561963" y="855192"/>
                        <a:pt x="356819" y="1185113"/>
                        <a:pt x="232116" y="1396633"/>
                      </a:cubicBezTo>
                      <a:cubicBezTo>
                        <a:pt x="171008" y="1130789"/>
                        <a:pt x="13494" y="388475"/>
                        <a:pt x="0" y="57163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tangle 204"/>
                <p:cNvSpPr/>
                <p:nvPr/>
              </p:nvSpPr>
              <p:spPr>
                <a:xfrm>
                  <a:off x="5112925" y="3377937"/>
                  <a:ext cx="243143" cy="428623"/>
                </a:xfrm>
                <a:custGeom>
                  <a:avLst/>
                  <a:gdLst>
                    <a:gd name="connsiteX0" fmla="*/ 0 w 281940"/>
                    <a:gd name="connsiteY0" fmla="*/ 0 h 624840"/>
                    <a:gd name="connsiteX1" fmla="*/ 281940 w 281940"/>
                    <a:gd name="connsiteY1" fmla="*/ 0 h 624840"/>
                    <a:gd name="connsiteX2" fmla="*/ 281940 w 281940"/>
                    <a:gd name="connsiteY2" fmla="*/ 624840 h 624840"/>
                    <a:gd name="connsiteX3" fmla="*/ 0 w 281940"/>
                    <a:gd name="connsiteY3" fmla="*/ 624840 h 624840"/>
                    <a:gd name="connsiteX4" fmla="*/ 0 w 281940"/>
                    <a:gd name="connsiteY4" fmla="*/ 0 h 624840"/>
                    <a:gd name="connsiteX0" fmla="*/ 0 w 281940"/>
                    <a:gd name="connsiteY0" fmla="*/ 312420 h 937260"/>
                    <a:gd name="connsiteX1" fmla="*/ 198120 w 281940"/>
                    <a:gd name="connsiteY1" fmla="*/ 0 h 937260"/>
                    <a:gd name="connsiteX2" fmla="*/ 281940 w 281940"/>
                    <a:gd name="connsiteY2" fmla="*/ 937260 h 937260"/>
                    <a:gd name="connsiteX3" fmla="*/ 0 w 281940"/>
                    <a:gd name="connsiteY3" fmla="*/ 937260 h 937260"/>
                    <a:gd name="connsiteX4" fmla="*/ 0 w 28194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70560"/>
                    <a:gd name="connsiteY0" fmla="*/ 312420 h 937260"/>
                    <a:gd name="connsiteX1" fmla="*/ 198120 w 670560"/>
                    <a:gd name="connsiteY1" fmla="*/ 0 h 937260"/>
                    <a:gd name="connsiteX2" fmla="*/ 670560 w 670560"/>
                    <a:gd name="connsiteY2" fmla="*/ 815340 h 937260"/>
                    <a:gd name="connsiteX3" fmla="*/ 0 w 670560"/>
                    <a:gd name="connsiteY3" fmla="*/ 937260 h 937260"/>
                    <a:gd name="connsiteX4" fmla="*/ 0 w 670560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68178"/>
                    <a:gd name="connsiteY0" fmla="*/ 312420 h 1625821"/>
                    <a:gd name="connsiteX1" fmla="*/ 198120 w 668178"/>
                    <a:gd name="connsiteY1" fmla="*/ 0 h 1625821"/>
                    <a:gd name="connsiteX2" fmla="*/ 668178 w 668178"/>
                    <a:gd name="connsiteY2" fmla="*/ 820103 h 1625821"/>
                    <a:gd name="connsiteX3" fmla="*/ 266030 w 668178"/>
                    <a:gd name="connsiteY3" fmla="*/ 1625821 h 1625821"/>
                    <a:gd name="connsiteX4" fmla="*/ 0 w 668178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625821"/>
                    <a:gd name="connsiteX1" fmla="*/ 198120 w 962703"/>
                    <a:gd name="connsiteY1" fmla="*/ 0 h 1625821"/>
                    <a:gd name="connsiteX2" fmla="*/ 962703 w 962703"/>
                    <a:gd name="connsiteY2" fmla="*/ 900429 h 1625821"/>
                    <a:gd name="connsiteX3" fmla="*/ 266030 w 962703"/>
                    <a:gd name="connsiteY3" fmla="*/ 1625821 h 1625821"/>
                    <a:gd name="connsiteX4" fmla="*/ 0 w 962703"/>
                    <a:gd name="connsiteY4" fmla="*/ 312420 h 1625821"/>
                    <a:gd name="connsiteX0" fmla="*/ 0 w 962703"/>
                    <a:gd name="connsiteY0" fmla="*/ 312420 h 1454461"/>
                    <a:gd name="connsiteX1" fmla="*/ 198120 w 962703"/>
                    <a:gd name="connsiteY1" fmla="*/ 0 h 1454461"/>
                    <a:gd name="connsiteX2" fmla="*/ 962703 w 962703"/>
                    <a:gd name="connsiteY2" fmla="*/ 900429 h 1454461"/>
                    <a:gd name="connsiteX3" fmla="*/ 357066 w 962703"/>
                    <a:gd name="connsiteY3" fmla="*/ 1454461 h 1454461"/>
                    <a:gd name="connsiteX4" fmla="*/ 0 w 962703"/>
                    <a:gd name="connsiteY4" fmla="*/ 312420 h 1454461"/>
                    <a:gd name="connsiteX0" fmla="*/ 0 w 962703"/>
                    <a:gd name="connsiteY0" fmla="*/ 312420 h 1470525"/>
                    <a:gd name="connsiteX1" fmla="*/ 198120 w 962703"/>
                    <a:gd name="connsiteY1" fmla="*/ 0 h 1470525"/>
                    <a:gd name="connsiteX2" fmla="*/ 962703 w 962703"/>
                    <a:gd name="connsiteY2" fmla="*/ 900429 h 1470525"/>
                    <a:gd name="connsiteX3" fmla="*/ 378486 w 962703"/>
                    <a:gd name="connsiteY3" fmla="*/ 1470525 h 1470525"/>
                    <a:gd name="connsiteX4" fmla="*/ 0 w 962703"/>
                    <a:gd name="connsiteY4" fmla="*/ 312420 h 1470525"/>
                    <a:gd name="connsiteX0" fmla="*/ 0 w 962703"/>
                    <a:gd name="connsiteY0" fmla="*/ 312420 h 1470525"/>
                    <a:gd name="connsiteX1" fmla="*/ 198120 w 962703"/>
                    <a:gd name="connsiteY1" fmla="*/ 0 h 1470525"/>
                    <a:gd name="connsiteX2" fmla="*/ 962703 w 962703"/>
                    <a:gd name="connsiteY2" fmla="*/ 900429 h 1470525"/>
                    <a:gd name="connsiteX3" fmla="*/ 378486 w 962703"/>
                    <a:gd name="connsiteY3" fmla="*/ 1470525 h 1470525"/>
                    <a:gd name="connsiteX4" fmla="*/ 0 w 962703"/>
                    <a:gd name="connsiteY4" fmla="*/ 312420 h 1470525"/>
                    <a:gd name="connsiteX0" fmla="*/ 0 w 834183"/>
                    <a:gd name="connsiteY0" fmla="*/ 141060 h 1470525"/>
                    <a:gd name="connsiteX1" fmla="*/ 69600 w 834183"/>
                    <a:gd name="connsiteY1" fmla="*/ 0 h 1470525"/>
                    <a:gd name="connsiteX2" fmla="*/ 834183 w 834183"/>
                    <a:gd name="connsiteY2" fmla="*/ 900429 h 1470525"/>
                    <a:gd name="connsiteX3" fmla="*/ 249966 w 834183"/>
                    <a:gd name="connsiteY3" fmla="*/ 1470525 h 1470525"/>
                    <a:gd name="connsiteX4" fmla="*/ 0 w 834183"/>
                    <a:gd name="connsiteY4" fmla="*/ 141060 h 1470525"/>
                    <a:gd name="connsiteX0" fmla="*/ 0 w 834183"/>
                    <a:gd name="connsiteY0" fmla="*/ 141060 h 1470525"/>
                    <a:gd name="connsiteX1" fmla="*/ 69600 w 834183"/>
                    <a:gd name="connsiteY1" fmla="*/ 0 h 1470525"/>
                    <a:gd name="connsiteX2" fmla="*/ 834183 w 834183"/>
                    <a:gd name="connsiteY2" fmla="*/ 900429 h 1470525"/>
                    <a:gd name="connsiteX3" fmla="*/ 249966 w 834183"/>
                    <a:gd name="connsiteY3" fmla="*/ 1470525 h 1470525"/>
                    <a:gd name="connsiteX4" fmla="*/ 0 w 834183"/>
                    <a:gd name="connsiteY4" fmla="*/ 141060 h 1470525"/>
                    <a:gd name="connsiteX0" fmla="*/ 0 w 834183"/>
                    <a:gd name="connsiteY0" fmla="*/ 141060 h 1470525"/>
                    <a:gd name="connsiteX1" fmla="*/ 69600 w 834183"/>
                    <a:gd name="connsiteY1" fmla="*/ 0 h 1470525"/>
                    <a:gd name="connsiteX2" fmla="*/ 834183 w 834183"/>
                    <a:gd name="connsiteY2" fmla="*/ 900429 h 1470525"/>
                    <a:gd name="connsiteX3" fmla="*/ 249966 w 834183"/>
                    <a:gd name="connsiteY3" fmla="*/ 1470525 h 1470525"/>
                    <a:gd name="connsiteX4" fmla="*/ 0 w 834183"/>
                    <a:gd name="connsiteY4" fmla="*/ 141060 h 1470525"/>
                    <a:gd name="connsiteX0" fmla="*/ 0 w 834183"/>
                    <a:gd name="connsiteY0" fmla="*/ 141060 h 1470525"/>
                    <a:gd name="connsiteX1" fmla="*/ 69600 w 834183"/>
                    <a:gd name="connsiteY1" fmla="*/ 0 h 1470525"/>
                    <a:gd name="connsiteX2" fmla="*/ 834183 w 834183"/>
                    <a:gd name="connsiteY2" fmla="*/ 900429 h 1470525"/>
                    <a:gd name="connsiteX3" fmla="*/ 249966 w 834183"/>
                    <a:gd name="connsiteY3" fmla="*/ 1470525 h 1470525"/>
                    <a:gd name="connsiteX4" fmla="*/ 0 w 834183"/>
                    <a:gd name="connsiteY4" fmla="*/ 141060 h 147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4183" h="1470525">
                      <a:moveTo>
                        <a:pt x="0" y="141060"/>
                      </a:moveTo>
                      <a:lnTo>
                        <a:pt x="69600" y="0"/>
                      </a:lnTo>
                      <a:cubicBezTo>
                        <a:pt x="56900" y="208280"/>
                        <a:pt x="258710" y="885173"/>
                        <a:pt x="834183" y="900429"/>
                      </a:cubicBezTo>
                      <a:cubicBezTo>
                        <a:pt x="603566" y="922301"/>
                        <a:pt x="374669" y="1259005"/>
                        <a:pt x="249966" y="1470525"/>
                      </a:cubicBezTo>
                      <a:cubicBezTo>
                        <a:pt x="188858" y="1204681"/>
                        <a:pt x="13494" y="472372"/>
                        <a:pt x="0" y="141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Rectangle 204"/>
                <p:cNvSpPr/>
                <p:nvPr/>
              </p:nvSpPr>
              <p:spPr>
                <a:xfrm flipH="1">
                  <a:off x="5353227" y="3409265"/>
                  <a:ext cx="221196" cy="422899"/>
                </a:xfrm>
                <a:custGeom>
                  <a:avLst/>
                  <a:gdLst>
                    <a:gd name="connsiteX0" fmla="*/ 0 w 281940"/>
                    <a:gd name="connsiteY0" fmla="*/ 0 h 624840"/>
                    <a:gd name="connsiteX1" fmla="*/ 281940 w 281940"/>
                    <a:gd name="connsiteY1" fmla="*/ 0 h 624840"/>
                    <a:gd name="connsiteX2" fmla="*/ 281940 w 281940"/>
                    <a:gd name="connsiteY2" fmla="*/ 624840 h 624840"/>
                    <a:gd name="connsiteX3" fmla="*/ 0 w 281940"/>
                    <a:gd name="connsiteY3" fmla="*/ 624840 h 624840"/>
                    <a:gd name="connsiteX4" fmla="*/ 0 w 281940"/>
                    <a:gd name="connsiteY4" fmla="*/ 0 h 624840"/>
                    <a:gd name="connsiteX0" fmla="*/ 0 w 281940"/>
                    <a:gd name="connsiteY0" fmla="*/ 312420 h 937260"/>
                    <a:gd name="connsiteX1" fmla="*/ 198120 w 281940"/>
                    <a:gd name="connsiteY1" fmla="*/ 0 h 937260"/>
                    <a:gd name="connsiteX2" fmla="*/ 281940 w 281940"/>
                    <a:gd name="connsiteY2" fmla="*/ 937260 h 937260"/>
                    <a:gd name="connsiteX3" fmla="*/ 0 w 281940"/>
                    <a:gd name="connsiteY3" fmla="*/ 937260 h 937260"/>
                    <a:gd name="connsiteX4" fmla="*/ 0 w 28194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70560"/>
                    <a:gd name="connsiteY0" fmla="*/ 312420 h 937260"/>
                    <a:gd name="connsiteX1" fmla="*/ 198120 w 670560"/>
                    <a:gd name="connsiteY1" fmla="*/ 0 h 937260"/>
                    <a:gd name="connsiteX2" fmla="*/ 670560 w 670560"/>
                    <a:gd name="connsiteY2" fmla="*/ 815340 h 937260"/>
                    <a:gd name="connsiteX3" fmla="*/ 0 w 670560"/>
                    <a:gd name="connsiteY3" fmla="*/ 937260 h 937260"/>
                    <a:gd name="connsiteX4" fmla="*/ 0 w 670560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931143"/>
                    <a:gd name="connsiteY0" fmla="*/ 312420 h 1213485"/>
                    <a:gd name="connsiteX1" fmla="*/ 198120 w 931143"/>
                    <a:gd name="connsiteY1" fmla="*/ 0 h 1213485"/>
                    <a:gd name="connsiteX2" fmla="*/ 931143 w 931143"/>
                    <a:gd name="connsiteY2" fmla="*/ 934952 h 1213485"/>
                    <a:gd name="connsiteX3" fmla="*/ 121444 w 931143"/>
                    <a:gd name="connsiteY3" fmla="*/ 1213485 h 1213485"/>
                    <a:gd name="connsiteX4" fmla="*/ 0 w 931143"/>
                    <a:gd name="connsiteY4" fmla="*/ 312420 h 1213485"/>
                    <a:gd name="connsiteX0" fmla="*/ 0 w 931143"/>
                    <a:gd name="connsiteY0" fmla="*/ 312420 h 1572270"/>
                    <a:gd name="connsiteX1" fmla="*/ 198120 w 931143"/>
                    <a:gd name="connsiteY1" fmla="*/ 0 h 1572270"/>
                    <a:gd name="connsiteX2" fmla="*/ 931143 w 931143"/>
                    <a:gd name="connsiteY2" fmla="*/ 934952 h 1572270"/>
                    <a:gd name="connsiteX3" fmla="*/ 362420 w 931143"/>
                    <a:gd name="connsiteY3" fmla="*/ 1572270 h 1572270"/>
                    <a:gd name="connsiteX4" fmla="*/ 0 w 931143"/>
                    <a:gd name="connsiteY4" fmla="*/ 312420 h 1572270"/>
                    <a:gd name="connsiteX0" fmla="*/ 0 w 818687"/>
                    <a:gd name="connsiteY0" fmla="*/ 151770 h 1572270"/>
                    <a:gd name="connsiteX1" fmla="*/ 85664 w 818687"/>
                    <a:gd name="connsiteY1" fmla="*/ 0 h 1572270"/>
                    <a:gd name="connsiteX2" fmla="*/ 818687 w 818687"/>
                    <a:gd name="connsiteY2" fmla="*/ 934952 h 1572270"/>
                    <a:gd name="connsiteX3" fmla="*/ 249964 w 818687"/>
                    <a:gd name="connsiteY3" fmla="*/ 1572270 h 1572270"/>
                    <a:gd name="connsiteX4" fmla="*/ 0 w 818687"/>
                    <a:gd name="connsiteY4" fmla="*/ 151770 h 1572270"/>
                    <a:gd name="connsiteX0" fmla="*/ 0 w 818687"/>
                    <a:gd name="connsiteY0" fmla="*/ 151770 h 1572270"/>
                    <a:gd name="connsiteX1" fmla="*/ 85664 w 818687"/>
                    <a:gd name="connsiteY1" fmla="*/ 0 h 1572270"/>
                    <a:gd name="connsiteX2" fmla="*/ 818687 w 818687"/>
                    <a:gd name="connsiteY2" fmla="*/ 934952 h 1572270"/>
                    <a:gd name="connsiteX3" fmla="*/ 249964 w 818687"/>
                    <a:gd name="connsiteY3" fmla="*/ 1572270 h 1572270"/>
                    <a:gd name="connsiteX4" fmla="*/ 0 w 818687"/>
                    <a:gd name="connsiteY4" fmla="*/ 151770 h 1572270"/>
                    <a:gd name="connsiteX0" fmla="*/ 0 w 775847"/>
                    <a:gd name="connsiteY0" fmla="*/ 201750 h 1572270"/>
                    <a:gd name="connsiteX1" fmla="*/ 42824 w 775847"/>
                    <a:gd name="connsiteY1" fmla="*/ 0 h 1572270"/>
                    <a:gd name="connsiteX2" fmla="*/ 775847 w 775847"/>
                    <a:gd name="connsiteY2" fmla="*/ 934952 h 1572270"/>
                    <a:gd name="connsiteX3" fmla="*/ 207124 w 775847"/>
                    <a:gd name="connsiteY3" fmla="*/ 1572270 h 1572270"/>
                    <a:gd name="connsiteX4" fmla="*/ 0 w 775847"/>
                    <a:gd name="connsiteY4" fmla="*/ 201750 h 1572270"/>
                    <a:gd name="connsiteX0" fmla="*/ 0 w 775847"/>
                    <a:gd name="connsiteY0" fmla="*/ 155340 h 1525860"/>
                    <a:gd name="connsiteX1" fmla="*/ 46394 w 775847"/>
                    <a:gd name="connsiteY1" fmla="*/ 0 h 1525860"/>
                    <a:gd name="connsiteX2" fmla="*/ 775847 w 775847"/>
                    <a:gd name="connsiteY2" fmla="*/ 888542 h 1525860"/>
                    <a:gd name="connsiteX3" fmla="*/ 207124 w 775847"/>
                    <a:gd name="connsiteY3" fmla="*/ 1525860 h 1525860"/>
                    <a:gd name="connsiteX4" fmla="*/ 0 w 775847"/>
                    <a:gd name="connsiteY4" fmla="*/ 155340 h 1525860"/>
                    <a:gd name="connsiteX0" fmla="*/ 0 w 775847"/>
                    <a:gd name="connsiteY0" fmla="*/ 155340 h 1525860"/>
                    <a:gd name="connsiteX1" fmla="*/ 46394 w 775847"/>
                    <a:gd name="connsiteY1" fmla="*/ 0 h 1525860"/>
                    <a:gd name="connsiteX2" fmla="*/ 775847 w 775847"/>
                    <a:gd name="connsiteY2" fmla="*/ 888542 h 1525860"/>
                    <a:gd name="connsiteX3" fmla="*/ 207124 w 775847"/>
                    <a:gd name="connsiteY3" fmla="*/ 1525860 h 1525860"/>
                    <a:gd name="connsiteX4" fmla="*/ 0 w 775847"/>
                    <a:gd name="connsiteY4" fmla="*/ 155340 h 1525860"/>
                    <a:gd name="connsiteX0" fmla="*/ 0 w 775847"/>
                    <a:gd name="connsiteY0" fmla="*/ 80370 h 1450890"/>
                    <a:gd name="connsiteX1" fmla="*/ 41039 w 775847"/>
                    <a:gd name="connsiteY1" fmla="*/ 0 h 1450890"/>
                    <a:gd name="connsiteX2" fmla="*/ 775847 w 775847"/>
                    <a:gd name="connsiteY2" fmla="*/ 813572 h 1450890"/>
                    <a:gd name="connsiteX3" fmla="*/ 207124 w 775847"/>
                    <a:gd name="connsiteY3" fmla="*/ 1450890 h 1450890"/>
                    <a:gd name="connsiteX4" fmla="*/ 0 w 775847"/>
                    <a:gd name="connsiteY4" fmla="*/ 80370 h 1450890"/>
                    <a:gd name="connsiteX0" fmla="*/ 0 w 775847"/>
                    <a:gd name="connsiteY0" fmla="*/ 80370 h 1450890"/>
                    <a:gd name="connsiteX1" fmla="*/ 41039 w 775847"/>
                    <a:gd name="connsiteY1" fmla="*/ 0 h 1450890"/>
                    <a:gd name="connsiteX2" fmla="*/ 775847 w 775847"/>
                    <a:gd name="connsiteY2" fmla="*/ 813572 h 1450890"/>
                    <a:gd name="connsiteX3" fmla="*/ 207124 w 775847"/>
                    <a:gd name="connsiteY3" fmla="*/ 1450890 h 1450890"/>
                    <a:gd name="connsiteX4" fmla="*/ 0 w 775847"/>
                    <a:gd name="connsiteY4" fmla="*/ 80370 h 1450890"/>
                    <a:gd name="connsiteX0" fmla="*/ 0 w 775847"/>
                    <a:gd name="connsiteY0" fmla="*/ 80370 h 1450890"/>
                    <a:gd name="connsiteX1" fmla="*/ 41039 w 775847"/>
                    <a:gd name="connsiteY1" fmla="*/ 0 h 1450890"/>
                    <a:gd name="connsiteX2" fmla="*/ 775847 w 775847"/>
                    <a:gd name="connsiteY2" fmla="*/ 813572 h 1450890"/>
                    <a:gd name="connsiteX3" fmla="*/ 207124 w 775847"/>
                    <a:gd name="connsiteY3" fmla="*/ 1450890 h 1450890"/>
                    <a:gd name="connsiteX4" fmla="*/ 0 w 775847"/>
                    <a:gd name="connsiteY4" fmla="*/ 80370 h 1450890"/>
                    <a:gd name="connsiteX0" fmla="*/ 0 w 775847"/>
                    <a:gd name="connsiteY0" fmla="*/ 80370 h 1450890"/>
                    <a:gd name="connsiteX1" fmla="*/ 41039 w 775847"/>
                    <a:gd name="connsiteY1" fmla="*/ 0 h 1450890"/>
                    <a:gd name="connsiteX2" fmla="*/ 775847 w 775847"/>
                    <a:gd name="connsiteY2" fmla="*/ 813572 h 1450890"/>
                    <a:gd name="connsiteX3" fmla="*/ 207124 w 775847"/>
                    <a:gd name="connsiteY3" fmla="*/ 1450890 h 1450890"/>
                    <a:gd name="connsiteX4" fmla="*/ 0 w 775847"/>
                    <a:gd name="connsiteY4" fmla="*/ 80370 h 1450890"/>
                    <a:gd name="connsiteX0" fmla="*/ 0 w 775847"/>
                    <a:gd name="connsiteY0" fmla="*/ 80370 h 1450890"/>
                    <a:gd name="connsiteX1" fmla="*/ 41039 w 775847"/>
                    <a:gd name="connsiteY1" fmla="*/ 0 h 1450890"/>
                    <a:gd name="connsiteX2" fmla="*/ 775847 w 775847"/>
                    <a:gd name="connsiteY2" fmla="*/ 813572 h 1450890"/>
                    <a:gd name="connsiteX3" fmla="*/ 207124 w 775847"/>
                    <a:gd name="connsiteY3" fmla="*/ 1450890 h 1450890"/>
                    <a:gd name="connsiteX4" fmla="*/ 0 w 775847"/>
                    <a:gd name="connsiteY4" fmla="*/ 80370 h 1450890"/>
                    <a:gd name="connsiteX0" fmla="*/ 0 w 758881"/>
                    <a:gd name="connsiteY0" fmla="*/ 80370 h 1450890"/>
                    <a:gd name="connsiteX1" fmla="*/ 41039 w 758881"/>
                    <a:gd name="connsiteY1" fmla="*/ 0 h 1450890"/>
                    <a:gd name="connsiteX2" fmla="*/ 758881 w 758881"/>
                    <a:gd name="connsiteY2" fmla="*/ 820359 h 1450890"/>
                    <a:gd name="connsiteX3" fmla="*/ 207124 w 758881"/>
                    <a:gd name="connsiteY3" fmla="*/ 1450890 h 1450890"/>
                    <a:gd name="connsiteX4" fmla="*/ 0 w 758881"/>
                    <a:gd name="connsiteY4" fmla="*/ 80370 h 1450890"/>
                    <a:gd name="connsiteX0" fmla="*/ 0 w 758881"/>
                    <a:gd name="connsiteY0" fmla="*/ 80370 h 1450890"/>
                    <a:gd name="connsiteX1" fmla="*/ 41039 w 758881"/>
                    <a:gd name="connsiteY1" fmla="*/ 0 h 1450890"/>
                    <a:gd name="connsiteX2" fmla="*/ 758881 w 758881"/>
                    <a:gd name="connsiteY2" fmla="*/ 820359 h 1450890"/>
                    <a:gd name="connsiteX3" fmla="*/ 207124 w 758881"/>
                    <a:gd name="connsiteY3" fmla="*/ 1450890 h 1450890"/>
                    <a:gd name="connsiteX4" fmla="*/ 0 w 758881"/>
                    <a:gd name="connsiteY4" fmla="*/ 80370 h 1450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8881" h="1450890">
                      <a:moveTo>
                        <a:pt x="0" y="80370"/>
                      </a:moveTo>
                      <a:lnTo>
                        <a:pt x="41039" y="0"/>
                      </a:lnTo>
                      <a:cubicBezTo>
                        <a:pt x="55113" y="186860"/>
                        <a:pt x="214343" y="713430"/>
                        <a:pt x="758881" y="820359"/>
                      </a:cubicBezTo>
                      <a:cubicBezTo>
                        <a:pt x="521135" y="802061"/>
                        <a:pt x="329334" y="1227970"/>
                        <a:pt x="207124" y="1450890"/>
                      </a:cubicBezTo>
                      <a:cubicBezTo>
                        <a:pt x="150767" y="1198160"/>
                        <a:pt x="13494" y="411682"/>
                        <a:pt x="0" y="80370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Rectangle 204"/>
                <p:cNvSpPr/>
                <p:nvPr/>
              </p:nvSpPr>
              <p:spPr>
                <a:xfrm flipH="1">
                  <a:off x="5349325" y="3368682"/>
                  <a:ext cx="238627" cy="458278"/>
                </a:xfrm>
                <a:custGeom>
                  <a:avLst/>
                  <a:gdLst>
                    <a:gd name="connsiteX0" fmla="*/ 0 w 281940"/>
                    <a:gd name="connsiteY0" fmla="*/ 0 h 624840"/>
                    <a:gd name="connsiteX1" fmla="*/ 281940 w 281940"/>
                    <a:gd name="connsiteY1" fmla="*/ 0 h 624840"/>
                    <a:gd name="connsiteX2" fmla="*/ 281940 w 281940"/>
                    <a:gd name="connsiteY2" fmla="*/ 624840 h 624840"/>
                    <a:gd name="connsiteX3" fmla="*/ 0 w 281940"/>
                    <a:gd name="connsiteY3" fmla="*/ 624840 h 624840"/>
                    <a:gd name="connsiteX4" fmla="*/ 0 w 281940"/>
                    <a:gd name="connsiteY4" fmla="*/ 0 h 624840"/>
                    <a:gd name="connsiteX0" fmla="*/ 0 w 281940"/>
                    <a:gd name="connsiteY0" fmla="*/ 312420 h 937260"/>
                    <a:gd name="connsiteX1" fmla="*/ 198120 w 281940"/>
                    <a:gd name="connsiteY1" fmla="*/ 0 h 937260"/>
                    <a:gd name="connsiteX2" fmla="*/ 281940 w 281940"/>
                    <a:gd name="connsiteY2" fmla="*/ 937260 h 937260"/>
                    <a:gd name="connsiteX3" fmla="*/ 0 w 281940"/>
                    <a:gd name="connsiteY3" fmla="*/ 937260 h 937260"/>
                    <a:gd name="connsiteX4" fmla="*/ 0 w 28194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40080"/>
                    <a:gd name="connsiteY0" fmla="*/ 312420 h 937260"/>
                    <a:gd name="connsiteX1" fmla="*/ 198120 w 640080"/>
                    <a:gd name="connsiteY1" fmla="*/ 0 h 937260"/>
                    <a:gd name="connsiteX2" fmla="*/ 640080 w 640080"/>
                    <a:gd name="connsiteY2" fmla="*/ 853440 h 937260"/>
                    <a:gd name="connsiteX3" fmla="*/ 0 w 640080"/>
                    <a:gd name="connsiteY3" fmla="*/ 937260 h 937260"/>
                    <a:gd name="connsiteX4" fmla="*/ 0 w 640080"/>
                    <a:gd name="connsiteY4" fmla="*/ 312420 h 937260"/>
                    <a:gd name="connsiteX0" fmla="*/ 0 w 670560"/>
                    <a:gd name="connsiteY0" fmla="*/ 312420 h 937260"/>
                    <a:gd name="connsiteX1" fmla="*/ 198120 w 670560"/>
                    <a:gd name="connsiteY1" fmla="*/ 0 h 937260"/>
                    <a:gd name="connsiteX2" fmla="*/ 670560 w 670560"/>
                    <a:gd name="connsiteY2" fmla="*/ 815340 h 937260"/>
                    <a:gd name="connsiteX3" fmla="*/ 0 w 670560"/>
                    <a:gd name="connsiteY3" fmla="*/ 937260 h 937260"/>
                    <a:gd name="connsiteX4" fmla="*/ 0 w 670560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937260"/>
                    <a:gd name="connsiteX1" fmla="*/ 198120 w 668178"/>
                    <a:gd name="connsiteY1" fmla="*/ 0 h 937260"/>
                    <a:gd name="connsiteX2" fmla="*/ 668178 w 668178"/>
                    <a:gd name="connsiteY2" fmla="*/ 820103 h 937260"/>
                    <a:gd name="connsiteX3" fmla="*/ 0 w 668178"/>
                    <a:gd name="connsiteY3" fmla="*/ 937260 h 937260"/>
                    <a:gd name="connsiteX4" fmla="*/ 0 w 668178"/>
                    <a:gd name="connsiteY4" fmla="*/ 312420 h 937260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06341"/>
                    <a:gd name="connsiteX1" fmla="*/ 198120 w 668178"/>
                    <a:gd name="connsiteY1" fmla="*/ 0 h 1206341"/>
                    <a:gd name="connsiteX2" fmla="*/ 668178 w 668178"/>
                    <a:gd name="connsiteY2" fmla="*/ 820103 h 1206341"/>
                    <a:gd name="connsiteX3" fmla="*/ 119063 w 668178"/>
                    <a:gd name="connsiteY3" fmla="*/ 1206341 h 1206341"/>
                    <a:gd name="connsiteX4" fmla="*/ 0 w 668178"/>
                    <a:gd name="connsiteY4" fmla="*/ 312420 h 1206341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68178"/>
                    <a:gd name="connsiteY0" fmla="*/ 312420 h 1213485"/>
                    <a:gd name="connsiteX1" fmla="*/ 198120 w 668178"/>
                    <a:gd name="connsiteY1" fmla="*/ 0 h 1213485"/>
                    <a:gd name="connsiteX2" fmla="*/ 668178 w 668178"/>
                    <a:gd name="connsiteY2" fmla="*/ 820103 h 1213485"/>
                    <a:gd name="connsiteX3" fmla="*/ 121444 w 668178"/>
                    <a:gd name="connsiteY3" fmla="*/ 1213485 h 1213485"/>
                    <a:gd name="connsiteX4" fmla="*/ 0 w 668178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620553"/>
                    <a:gd name="connsiteY0" fmla="*/ 312420 h 1213485"/>
                    <a:gd name="connsiteX1" fmla="*/ 198120 w 620553"/>
                    <a:gd name="connsiteY1" fmla="*/ 0 h 1213485"/>
                    <a:gd name="connsiteX2" fmla="*/ 620553 w 620553"/>
                    <a:gd name="connsiteY2" fmla="*/ 843916 h 1213485"/>
                    <a:gd name="connsiteX3" fmla="*/ 121444 w 620553"/>
                    <a:gd name="connsiteY3" fmla="*/ 1213485 h 1213485"/>
                    <a:gd name="connsiteX4" fmla="*/ 0 w 620553"/>
                    <a:gd name="connsiteY4" fmla="*/ 312420 h 1213485"/>
                    <a:gd name="connsiteX0" fmla="*/ 0 w 931143"/>
                    <a:gd name="connsiteY0" fmla="*/ 312420 h 1213485"/>
                    <a:gd name="connsiteX1" fmla="*/ 198120 w 931143"/>
                    <a:gd name="connsiteY1" fmla="*/ 0 h 1213485"/>
                    <a:gd name="connsiteX2" fmla="*/ 931143 w 931143"/>
                    <a:gd name="connsiteY2" fmla="*/ 934952 h 1213485"/>
                    <a:gd name="connsiteX3" fmla="*/ 121444 w 931143"/>
                    <a:gd name="connsiteY3" fmla="*/ 1213485 h 1213485"/>
                    <a:gd name="connsiteX4" fmla="*/ 0 w 931143"/>
                    <a:gd name="connsiteY4" fmla="*/ 312420 h 1213485"/>
                    <a:gd name="connsiteX0" fmla="*/ 0 w 931143"/>
                    <a:gd name="connsiteY0" fmla="*/ 312420 h 1572270"/>
                    <a:gd name="connsiteX1" fmla="*/ 198120 w 931143"/>
                    <a:gd name="connsiteY1" fmla="*/ 0 h 1572270"/>
                    <a:gd name="connsiteX2" fmla="*/ 931143 w 931143"/>
                    <a:gd name="connsiteY2" fmla="*/ 934952 h 1572270"/>
                    <a:gd name="connsiteX3" fmla="*/ 362420 w 931143"/>
                    <a:gd name="connsiteY3" fmla="*/ 1572270 h 1572270"/>
                    <a:gd name="connsiteX4" fmla="*/ 0 w 931143"/>
                    <a:gd name="connsiteY4" fmla="*/ 312420 h 1572270"/>
                    <a:gd name="connsiteX0" fmla="*/ 0 w 818687"/>
                    <a:gd name="connsiteY0" fmla="*/ 151770 h 1572270"/>
                    <a:gd name="connsiteX1" fmla="*/ 85664 w 818687"/>
                    <a:gd name="connsiteY1" fmla="*/ 0 h 1572270"/>
                    <a:gd name="connsiteX2" fmla="*/ 818687 w 818687"/>
                    <a:gd name="connsiteY2" fmla="*/ 934952 h 1572270"/>
                    <a:gd name="connsiteX3" fmla="*/ 249964 w 818687"/>
                    <a:gd name="connsiteY3" fmla="*/ 1572270 h 1572270"/>
                    <a:gd name="connsiteX4" fmla="*/ 0 w 818687"/>
                    <a:gd name="connsiteY4" fmla="*/ 151770 h 1572270"/>
                    <a:gd name="connsiteX0" fmla="*/ 0 w 818687"/>
                    <a:gd name="connsiteY0" fmla="*/ 151770 h 1572270"/>
                    <a:gd name="connsiteX1" fmla="*/ 85664 w 818687"/>
                    <a:gd name="connsiteY1" fmla="*/ 0 h 1572270"/>
                    <a:gd name="connsiteX2" fmla="*/ 818687 w 818687"/>
                    <a:gd name="connsiteY2" fmla="*/ 934952 h 1572270"/>
                    <a:gd name="connsiteX3" fmla="*/ 249964 w 818687"/>
                    <a:gd name="connsiteY3" fmla="*/ 1572270 h 1572270"/>
                    <a:gd name="connsiteX4" fmla="*/ 0 w 818687"/>
                    <a:gd name="connsiteY4" fmla="*/ 151770 h 1572270"/>
                    <a:gd name="connsiteX0" fmla="*/ 0 w 818687"/>
                    <a:gd name="connsiteY0" fmla="*/ 151770 h 1572270"/>
                    <a:gd name="connsiteX1" fmla="*/ 85664 w 818687"/>
                    <a:gd name="connsiteY1" fmla="*/ 0 h 1572270"/>
                    <a:gd name="connsiteX2" fmla="*/ 818687 w 818687"/>
                    <a:gd name="connsiteY2" fmla="*/ 934952 h 1572270"/>
                    <a:gd name="connsiteX3" fmla="*/ 249964 w 818687"/>
                    <a:gd name="connsiteY3" fmla="*/ 1572270 h 1572270"/>
                    <a:gd name="connsiteX4" fmla="*/ 0 w 818687"/>
                    <a:gd name="connsiteY4" fmla="*/ 151770 h 1572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8687" h="1572270">
                      <a:moveTo>
                        <a:pt x="0" y="151770"/>
                      </a:moveTo>
                      <a:lnTo>
                        <a:pt x="85664" y="0"/>
                      </a:lnTo>
                      <a:cubicBezTo>
                        <a:pt x="72964" y="208280"/>
                        <a:pt x="268793" y="817313"/>
                        <a:pt x="818687" y="934952"/>
                      </a:cubicBezTo>
                      <a:cubicBezTo>
                        <a:pt x="604693" y="882723"/>
                        <a:pt x="358601" y="1301845"/>
                        <a:pt x="249964" y="1572270"/>
                      </a:cubicBezTo>
                      <a:cubicBezTo>
                        <a:pt x="193607" y="1319540"/>
                        <a:pt x="13494" y="483082"/>
                        <a:pt x="0" y="1517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7" name="Group 126"/>
                <p:cNvGrpSpPr/>
                <p:nvPr/>
              </p:nvGrpSpPr>
              <p:grpSpPr>
                <a:xfrm>
                  <a:off x="4993173" y="2558932"/>
                  <a:ext cx="721828" cy="916799"/>
                  <a:chOff x="-3761727" y="0"/>
                  <a:chExt cx="2656674" cy="3374264"/>
                </a:xfrm>
              </p:grpSpPr>
              <p:sp>
                <p:nvSpPr>
                  <p:cNvPr id="128" name="Oval 7330"/>
                  <p:cNvSpPr/>
                  <p:nvPr/>
                </p:nvSpPr>
                <p:spPr>
                  <a:xfrm>
                    <a:off x="-3634259" y="172814"/>
                    <a:ext cx="2407367" cy="3201450"/>
                  </a:xfrm>
                  <a:custGeom>
                    <a:avLst/>
                    <a:gdLst>
                      <a:gd name="connsiteX0" fmla="*/ 0 w 2311400"/>
                      <a:gd name="connsiteY0" fmla="*/ 1520825 h 3041650"/>
                      <a:gd name="connsiteX1" fmla="*/ 1155700 w 2311400"/>
                      <a:gd name="connsiteY1" fmla="*/ 0 h 3041650"/>
                      <a:gd name="connsiteX2" fmla="*/ 2311400 w 2311400"/>
                      <a:gd name="connsiteY2" fmla="*/ 1520825 h 3041650"/>
                      <a:gd name="connsiteX3" fmla="*/ 1155700 w 2311400"/>
                      <a:gd name="connsiteY3" fmla="*/ 3041650 h 3041650"/>
                      <a:gd name="connsiteX4" fmla="*/ 0 w 2311400"/>
                      <a:gd name="connsiteY4" fmla="*/ 1520825 h 3041650"/>
                      <a:gd name="connsiteX0" fmla="*/ 0 w 2343150"/>
                      <a:gd name="connsiteY0" fmla="*/ 1521823 h 3043423"/>
                      <a:gd name="connsiteX1" fmla="*/ 1155700 w 2343150"/>
                      <a:gd name="connsiteY1" fmla="*/ 998 h 3043423"/>
                      <a:gd name="connsiteX2" fmla="*/ 2343150 w 2343150"/>
                      <a:gd name="connsiteY2" fmla="*/ 1356723 h 3043423"/>
                      <a:gd name="connsiteX3" fmla="*/ 1155700 w 2343150"/>
                      <a:gd name="connsiteY3" fmla="*/ 3042648 h 3043423"/>
                      <a:gd name="connsiteX4" fmla="*/ 0 w 2343150"/>
                      <a:gd name="connsiteY4" fmla="*/ 1521823 h 3043423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05625"/>
                      <a:gd name="connsiteY0" fmla="*/ 1504067 h 3044538"/>
                      <a:gd name="connsiteX1" fmla="*/ 1117600 w 2305625"/>
                      <a:gd name="connsiteY1" fmla="*/ 2292 h 3044538"/>
                      <a:gd name="connsiteX2" fmla="*/ 2305050 w 2305625"/>
                      <a:gd name="connsiteY2" fmla="*/ 1358017 h 3044538"/>
                      <a:gd name="connsiteX3" fmla="*/ 1117600 w 2305625"/>
                      <a:gd name="connsiteY3" fmla="*/ 3043942 h 3044538"/>
                      <a:gd name="connsiteX4" fmla="*/ 0 w 2305625"/>
                      <a:gd name="connsiteY4" fmla="*/ 1504067 h 3044538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958 w 2306583"/>
                      <a:gd name="connsiteY0" fmla="*/ 1504067 h 3044721"/>
                      <a:gd name="connsiteX1" fmla="*/ 1118558 w 2306583"/>
                      <a:gd name="connsiteY1" fmla="*/ 2292 h 3044721"/>
                      <a:gd name="connsiteX2" fmla="*/ 2306008 w 2306583"/>
                      <a:gd name="connsiteY2" fmla="*/ 1358017 h 3044721"/>
                      <a:gd name="connsiteX3" fmla="*/ 1118558 w 2306583"/>
                      <a:gd name="connsiteY3" fmla="*/ 3043942 h 3044721"/>
                      <a:gd name="connsiteX4" fmla="*/ 958 w 2306583"/>
                      <a:gd name="connsiteY4" fmla="*/ 1504067 h 3044721"/>
                      <a:gd name="connsiteX0" fmla="*/ 41 w 2305666"/>
                      <a:gd name="connsiteY0" fmla="*/ 1504067 h 3044721"/>
                      <a:gd name="connsiteX1" fmla="*/ 1117641 w 2305666"/>
                      <a:gd name="connsiteY1" fmla="*/ 2292 h 3044721"/>
                      <a:gd name="connsiteX2" fmla="*/ 2305091 w 2305666"/>
                      <a:gd name="connsiteY2" fmla="*/ 1358017 h 3044721"/>
                      <a:gd name="connsiteX3" fmla="*/ 1117641 w 2305666"/>
                      <a:gd name="connsiteY3" fmla="*/ 3043942 h 3044721"/>
                      <a:gd name="connsiteX4" fmla="*/ 41 w 2305666"/>
                      <a:gd name="connsiteY4" fmla="*/ 1504067 h 3044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5666" h="3044721">
                        <a:moveTo>
                          <a:pt x="41" y="1504067"/>
                        </a:moveTo>
                        <a:cubicBezTo>
                          <a:pt x="-6309" y="60889"/>
                          <a:pt x="727116" y="29809"/>
                          <a:pt x="1117641" y="2292"/>
                        </a:cubicBezTo>
                        <a:cubicBezTo>
                          <a:pt x="1508166" y="-25225"/>
                          <a:pt x="2330491" y="181539"/>
                          <a:pt x="2305091" y="1358017"/>
                        </a:cubicBezTo>
                        <a:cubicBezTo>
                          <a:pt x="2266991" y="2559895"/>
                          <a:pt x="1501816" y="3019600"/>
                          <a:pt x="1117641" y="3043942"/>
                        </a:cubicBezTo>
                        <a:cubicBezTo>
                          <a:pt x="733466" y="3068284"/>
                          <a:pt x="-6309" y="2521795"/>
                          <a:pt x="41" y="1504067"/>
                        </a:cubicBez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Oval 7330"/>
                  <p:cNvSpPr/>
                  <p:nvPr/>
                </p:nvSpPr>
                <p:spPr>
                  <a:xfrm>
                    <a:off x="-3761727" y="0"/>
                    <a:ext cx="2009431" cy="1899878"/>
                  </a:xfrm>
                  <a:custGeom>
                    <a:avLst/>
                    <a:gdLst>
                      <a:gd name="connsiteX0" fmla="*/ 0 w 2311400"/>
                      <a:gd name="connsiteY0" fmla="*/ 1520825 h 3041650"/>
                      <a:gd name="connsiteX1" fmla="*/ 1155700 w 2311400"/>
                      <a:gd name="connsiteY1" fmla="*/ 0 h 3041650"/>
                      <a:gd name="connsiteX2" fmla="*/ 2311400 w 2311400"/>
                      <a:gd name="connsiteY2" fmla="*/ 1520825 h 3041650"/>
                      <a:gd name="connsiteX3" fmla="*/ 1155700 w 2311400"/>
                      <a:gd name="connsiteY3" fmla="*/ 3041650 h 3041650"/>
                      <a:gd name="connsiteX4" fmla="*/ 0 w 2311400"/>
                      <a:gd name="connsiteY4" fmla="*/ 1520825 h 3041650"/>
                      <a:gd name="connsiteX0" fmla="*/ 0 w 2343150"/>
                      <a:gd name="connsiteY0" fmla="*/ 1521823 h 3043423"/>
                      <a:gd name="connsiteX1" fmla="*/ 1155700 w 2343150"/>
                      <a:gd name="connsiteY1" fmla="*/ 998 h 3043423"/>
                      <a:gd name="connsiteX2" fmla="*/ 2343150 w 2343150"/>
                      <a:gd name="connsiteY2" fmla="*/ 1356723 h 3043423"/>
                      <a:gd name="connsiteX3" fmla="*/ 1155700 w 2343150"/>
                      <a:gd name="connsiteY3" fmla="*/ 3042648 h 3043423"/>
                      <a:gd name="connsiteX4" fmla="*/ 0 w 2343150"/>
                      <a:gd name="connsiteY4" fmla="*/ 1521823 h 3043423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05625"/>
                      <a:gd name="connsiteY0" fmla="*/ 1504067 h 3044538"/>
                      <a:gd name="connsiteX1" fmla="*/ 1117600 w 2305625"/>
                      <a:gd name="connsiteY1" fmla="*/ 2292 h 3044538"/>
                      <a:gd name="connsiteX2" fmla="*/ 2305050 w 2305625"/>
                      <a:gd name="connsiteY2" fmla="*/ 1358017 h 3044538"/>
                      <a:gd name="connsiteX3" fmla="*/ 1117600 w 2305625"/>
                      <a:gd name="connsiteY3" fmla="*/ 3043942 h 3044538"/>
                      <a:gd name="connsiteX4" fmla="*/ 0 w 2305625"/>
                      <a:gd name="connsiteY4" fmla="*/ 1504067 h 3044538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958 w 2306583"/>
                      <a:gd name="connsiteY0" fmla="*/ 1504067 h 3044721"/>
                      <a:gd name="connsiteX1" fmla="*/ 1118558 w 2306583"/>
                      <a:gd name="connsiteY1" fmla="*/ 2292 h 3044721"/>
                      <a:gd name="connsiteX2" fmla="*/ 2306008 w 2306583"/>
                      <a:gd name="connsiteY2" fmla="*/ 1358017 h 3044721"/>
                      <a:gd name="connsiteX3" fmla="*/ 1118558 w 2306583"/>
                      <a:gd name="connsiteY3" fmla="*/ 3043942 h 3044721"/>
                      <a:gd name="connsiteX4" fmla="*/ 958 w 2306583"/>
                      <a:gd name="connsiteY4" fmla="*/ 1504067 h 3044721"/>
                      <a:gd name="connsiteX0" fmla="*/ 41 w 2305666"/>
                      <a:gd name="connsiteY0" fmla="*/ 1504067 h 3044721"/>
                      <a:gd name="connsiteX1" fmla="*/ 1117641 w 2305666"/>
                      <a:gd name="connsiteY1" fmla="*/ 2292 h 3044721"/>
                      <a:gd name="connsiteX2" fmla="*/ 2305091 w 2305666"/>
                      <a:gd name="connsiteY2" fmla="*/ 1358017 h 3044721"/>
                      <a:gd name="connsiteX3" fmla="*/ 1117641 w 2305666"/>
                      <a:gd name="connsiteY3" fmla="*/ 3043942 h 3044721"/>
                      <a:gd name="connsiteX4" fmla="*/ 41 w 2305666"/>
                      <a:gd name="connsiteY4" fmla="*/ 1504067 h 3044721"/>
                      <a:gd name="connsiteX0" fmla="*/ 41 w 2273215"/>
                      <a:gd name="connsiteY0" fmla="*/ 1502473 h 3071053"/>
                      <a:gd name="connsiteX1" fmla="*/ 1117641 w 2273215"/>
                      <a:gd name="connsiteY1" fmla="*/ 698 h 3071053"/>
                      <a:gd name="connsiteX2" fmla="*/ 2272617 w 2273215"/>
                      <a:gd name="connsiteY2" fmla="*/ 1939098 h 3071053"/>
                      <a:gd name="connsiteX3" fmla="*/ 1117641 w 2273215"/>
                      <a:gd name="connsiteY3" fmla="*/ 3042348 h 3071053"/>
                      <a:gd name="connsiteX4" fmla="*/ 41 w 2273215"/>
                      <a:gd name="connsiteY4" fmla="*/ 1502473 h 3071053"/>
                      <a:gd name="connsiteX0" fmla="*/ 41 w 2273215"/>
                      <a:gd name="connsiteY0" fmla="*/ 1502473 h 2269293"/>
                      <a:gd name="connsiteX1" fmla="*/ 1117641 w 2273215"/>
                      <a:gd name="connsiteY1" fmla="*/ 698 h 2269293"/>
                      <a:gd name="connsiteX2" fmla="*/ 2272617 w 2273215"/>
                      <a:gd name="connsiteY2" fmla="*/ 1939098 h 2269293"/>
                      <a:gd name="connsiteX3" fmla="*/ 1182589 w 2273215"/>
                      <a:gd name="connsiteY3" fmla="*/ 607883 h 2269293"/>
                      <a:gd name="connsiteX4" fmla="*/ 41 w 2273215"/>
                      <a:gd name="connsiteY4" fmla="*/ 1502473 h 2269293"/>
                      <a:gd name="connsiteX0" fmla="*/ 48 w 2183919"/>
                      <a:gd name="connsiteY0" fmla="*/ 1893583 h 2263364"/>
                      <a:gd name="connsiteX1" fmla="*/ 1028345 w 2183919"/>
                      <a:gd name="connsiteY1" fmla="*/ 698 h 2263364"/>
                      <a:gd name="connsiteX2" fmla="*/ 2183321 w 2183919"/>
                      <a:gd name="connsiteY2" fmla="*/ 1939098 h 2263364"/>
                      <a:gd name="connsiteX3" fmla="*/ 1093293 w 2183919"/>
                      <a:gd name="connsiteY3" fmla="*/ 607883 h 2263364"/>
                      <a:gd name="connsiteX4" fmla="*/ 48 w 2183919"/>
                      <a:gd name="connsiteY4" fmla="*/ 1893583 h 2263364"/>
                      <a:gd name="connsiteX0" fmla="*/ 57 w 2183850"/>
                      <a:gd name="connsiteY0" fmla="*/ 1877634 h 2247415"/>
                      <a:gd name="connsiteX1" fmla="*/ 906575 w 2183850"/>
                      <a:gd name="connsiteY1" fmla="*/ 712 h 2247415"/>
                      <a:gd name="connsiteX2" fmla="*/ 2183330 w 2183850"/>
                      <a:gd name="connsiteY2" fmla="*/ 1923149 h 2247415"/>
                      <a:gd name="connsiteX3" fmla="*/ 1093302 w 2183850"/>
                      <a:gd name="connsiteY3" fmla="*/ 591934 h 2247415"/>
                      <a:gd name="connsiteX4" fmla="*/ 57 w 2183850"/>
                      <a:gd name="connsiteY4" fmla="*/ 1877634 h 2247415"/>
                      <a:gd name="connsiteX0" fmla="*/ 57 w 2187537"/>
                      <a:gd name="connsiteY0" fmla="*/ 1876922 h 2246703"/>
                      <a:gd name="connsiteX1" fmla="*/ 906575 w 2187537"/>
                      <a:gd name="connsiteY1" fmla="*/ 0 h 2246703"/>
                      <a:gd name="connsiteX2" fmla="*/ 2183330 w 2187537"/>
                      <a:gd name="connsiteY2" fmla="*/ 1922437 h 2246703"/>
                      <a:gd name="connsiteX3" fmla="*/ 1093302 w 2187537"/>
                      <a:gd name="connsiteY3" fmla="*/ 591222 h 2246703"/>
                      <a:gd name="connsiteX4" fmla="*/ 57 w 2187537"/>
                      <a:gd name="connsiteY4" fmla="*/ 1876922 h 2246703"/>
                      <a:gd name="connsiteX0" fmla="*/ 57 w 2341780"/>
                      <a:gd name="connsiteY0" fmla="*/ 1876922 h 2246703"/>
                      <a:gd name="connsiteX1" fmla="*/ 906575 w 2341780"/>
                      <a:gd name="connsiteY1" fmla="*/ 0 h 2246703"/>
                      <a:gd name="connsiteX2" fmla="*/ 2183330 w 2341780"/>
                      <a:gd name="connsiteY2" fmla="*/ 1922437 h 2246703"/>
                      <a:gd name="connsiteX3" fmla="*/ 1093302 w 2341780"/>
                      <a:gd name="connsiteY3" fmla="*/ 591222 h 2246703"/>
                      <a:gd name="connsiteX4" fmla="*/ 57 w 2341780"/>
                      <a:gd name="connsiteY4" fmla="*/ 1876922 h 2246703"/>
                      <a:gd name="connsiteX0" fmla="*/ 57 w 2340674"/>
                      <a:gd name="connsiteY0" fmla="*/ 1876922 h 2246703"/>
                      <a:gd name="connsiteX1" fmla="*/ 906575 w 2340674"/>
                      <a:gd name="connsiteY1" fmla="*/ 0 h 2246703"/>
                      <a:gd name="connsiteX2" fmla="*/ 2183330 w 2340674"/>
                      <a:gd name="connsiteY2" fmla="*/ 1922437 h 2246703"/>
                      <a:gd name="connsiteX3" fmla="*/ 1093302 w 2340674"/>
                      <a:gd name="connsiteY3" fmla="*/ 591222 h 2246703"/>
                      <a:gd name="connsiteX4" fmla="*/ 57 w 2340674"/>
                      <a:gd name="connsiteY4" fmla="*/ 1876922 h 2246703"/>
                      <a:gd name="connsiteX0" fmla="*/ 6433 w 2347050"/>
                      <a:gd name="connsiteY0" fmla="*/ 2122920 h 2492701"/>
                      <a:gd name="connsiteX1" fmla="*/ 607162 w 2347050"/>
                      <a:gd name="connsiteY1" fmla="*/ 223396 h 2492701"/>
                      <a:gd name="connsiteX2" fmla="*/ 912951 w 2347050"/>
                      <a:gd name="connsiteY2" fmla="*/ 245998 h 2492701"/>
                      <a:gd name="connsiteX3" fmla="*/ 2189706 w 2347050"/>
                      <a:gd name="connsiteY3" fmla="*/ 2168435 h 2492701"/>
                      <a:gd name="connsiteX4" fmla="*/ 1099678 w 2347050"/>
                      <a:gd name="connsiteY4" fmla="*/ 837220 h 2492701"/>
                      <a:gd name="connsiteX5" fmla="*/ 6433 w 2347050"/>
                      <a:gd name="connsiteY5" fmla="*/ 2122920 h 2492701"/>
                      <a:gd name="connsiteX0" fmla="*/ 6433 w 2347050"/>
                      <a:gd name="connsiteY0" fmla="*/ 2052635 h 2422416"/>
                      <a:gd name="connsiteX1" fmla="*/ 607162 w 2347050"/>
                      <a:gd name="connsiteY1" fmla="*/ 153111 h 2422416"/>
                      <a:gd name="connsiteX2" fmla="*/ 912951 w 2347050"/>
                      <a:gd name="connsiteY2" fmla="*/ 175713 h 2422416"/>
                      <a:gd name="connsiteX3" fmla="*/ 2189706 w 2347050"/>
                      <a:gd name="connsiteY3" fmla="*/ 2098150 h 2422416"/>
                      <a:gd name="connsiteX4" fmla="*/ 1099678 w 2347050"/>
                      <a:gd name="connsiteY4" fmla="*/ 766935 h 2422416"/>
                      <a:gd name="connsiteX5" fmla="*/ 6433 w 2347050"/>
                      <a:gd name="connsiteY5" fmla="*/ 2052635 h 2422416"/>
                      <a:gd name="connsiteX0" fmla="*/ 6433 w 2347050"/>
                      <a:gd name="connsiteY0" fmla="*/ 1971182 h 2340963"/>
                      <a:gd name="connsiteX1" fmla="*/ 607162 w 2347050"/>
                      <a:gd name="connsiteY1" fmla="*/ 71658 h 2340963"/>
                      <a:gd name="connsiteX2" fmla="*/ 912951 w 2347050"/>
                      <a:gd name="connsiteY2" fmla="*/ 94260 h 2340963"/>
                      <a:gd name="connsiteX3" fmla="*/ 2189706 w 2347050"/>
                      <a:gd name="connsiteY3" fmla="*/ 2016697 h 2340963"/>
                      <a:gd name="connsiteX4" fmla="*/ 1099678 w 2347050"/>
                      <a:gd name="connsiteY4" fmla="*/ 685482 h 2340963"/>
                      <a:gd name="connsiteX5" fmla="*/ 6433 w 2347050"/>
                      <a:gd name="connsiteY5" fmla="*/ 1971182 h 2340963"/>
                      <a:gd name="connsiteX0" fmla="*/ 6433 w 2347050"/>
                      <a:gd name="connsiteY0" fmla="*/ 1973810 h 2343591"/>
                      <a:gd name="connsiteX1" fmla="*/ 607162 w 2347050"/>
                      <a:gd name="connsiteY1" fmla="*/ 74286 h 2343591"/>
                      <a:gd name="connsiteX2" fmla="*/ 912951 w 2347050"/>
                      <a:gd name="connsiteY2" fmla="*/ 96888 h 2343591"/>
                      <a:gd name="connsiteX3" fmla="*/ 2189706 w 2347050"/>
                      <a:gd name="connsiteY3" fmla="*/ 2019325 h 2343591"/>
                      <a:gd name="connsiteX4" fmla="*/ 1099678 w 2347050"/>
                      <a:gd name="connsiteY4" fmla="*/ 688110 h 2343591"/>
                      <a:gd name="connsiteX5" fmla="*/ 6433 w 2347050"/>
                      <a:gd name="connsiteY5" fmla="*/ 1973810 h 2343591"/>
                      <a:gd name="connsiteX0" fmla="*/ 6433 w 2347050"/>
                      <a:gd name="connsiteY0" fmla="*/ 1973810 h 2343591"/>
                      <a:gd name="connsiteX1" fmla="*/ 607162 w 2347050"/>
                      <a:gd name="connsiteY1" fmla="*/ 74286 h 2343591"/>
                      <a:gd name="connsiteX2" fmla="*/ 912951 w 2347050"/>
                      <a:gd name="connsiteY2" fmla="*/ 96888 h 2343591"/>
                      <a:gd name="connsiteX3" fmla="*/ 2189706 w 2347050"/>
                      <a:gd name="connsiteY3" fmla="*/ 2019325 h 2343591"/>
                      <a:gd name="connsiteX4" fmla="*/ 1099678 w 2347050"/>
                      <a:gd name="connsiteY4" fmla="*/ 688110 h 2343591"/>
                      <a:gd name="connsiteX5" fmla="*/ 6433 w 2347050"/>
                      <a:gd name="connsiteY5" fmla="*/ 1973810 h 2343591"/>
                      <a:gd name="connsiteX0" fmla="*/ 150509 w 2491126"/>
                      <a:gd name="connsiteY0" fmla="*/ 1973810 h 2343591"/>
                      <a:gd name="connsiteX1" fmla="*/ 751238 w 2491126"/>
                      <a:gd name="connsiteY1" fmla="*/ 74286 h 2343591"/>
                      <a:gd name="connsiteX2" fmla="*/ 1057027 w 2491126"/>
                      <a:gd name="connsiteY2" fmla="*/ 96888 h 2343591"/>
                      <a:gd name="connsiteX3" fmla="*/ 2333782 w 2491126"/>
                      <a:gd name="connsiteY3" fmla="*/ 2019325 h 2343591"/>
                      <a:gd name="connsiteX4" fmla="*/ 1243754 w 2491126"/>
                      <a:gd name="connsiteY4" fmla="*/ 688110 h 2343591"/>
                      <a:gd name="connsiteX5" fmla="*/ 150509 w 2491126"/>
                      <a:gd name="connsiteY5" fmla="*/ 1973810 h 2343591"/>
                      <a:gd name="connsiteX0" fmla="*/ 162033 w 2502650"/>
                      <a:gd name="connsiteY0" fmla="*/ 1973810 h 2343591"/>
                      <a:gd name="connsiteX1" fmla="*/ 762762 w 2502650"/>
                      <a:gd name="connsiteY1" fmla="*/ 74286 h 2343591"/>
                      <a:gd name="connsiteX2" fmla="*/ 1068551 w 2502650"/>
                      <a:gd name="connsiteY2" fmla="*/ 96888 h 2343591"/>
                      <a:gd name="connsiteX3" fmla="*/ 2345306 w 2502650"/>
                      <a:gd name="connsiteY3" fmla="*/ 2019325 h 2343591"/>
                      <a:gd name="connsiteX4" fmla="*/ 1255278 w 2502650"/>
                      <a:gd name="connsiteY4" fmla="*/ 688110 h 2343591"/>
                      <a:gd name="connsiteX5" fmla="*/ 162033 w 2502650"/>
                      <a:gd name="connsiteY5" fmla="*/ 1973810 h 2343591"/>
                      <a:gd name="connsiteX0" fmla="*/ 145717 w 2486334"/>
                      <a:gd name="connsiteY0" fmla="*/ 1973810 h 2343591"/>
                      <a:gd name="connsiteX1" fmla="*/ 746446 w 2486334"/>
                      <a:gd name="connsiteY1" fmla="*/ 74286 h 2343591"/>
                      <a:gd name="connsiteX2" fmla="*/ 1052235 w 2486334"/>
                      <a:gd name="connsiteY2" fmla="*/ 96888 h 2343591"/>
                      <a:gd name="connsiteX3" fmla="*/ 2328990 w 2486334"/>
                      <a:gd name="connsiteY3" fmla="*/ 2019325 h 2343591"/>
                      <a:gd name="connsiteX4" fmla="*/ 1238962 w 2486334"/>
                      <a:gd name="connsiteY4" fmla="*/ 688110 h 2343591"/>
                      <a:gd name="connsiteX5" fmla="*/ 145717 w 2486334"/>
                      <a:gd name="connsiteY5" fmla="*/ 1973810 h 2343591"/>
                      <a:gd name="connsiteX0" fmla="*/ 145717 w 2486334"/>
                      <a:gd name="connsiteY0" fmla="*/ 1973810 h 2343591"/>
                      <a:gd name="connsiteX1" fmla="*/ 746446 w 2486334"/>
                      <a:gd name="connsiteY1" fmla="*/ 74286 h 2343591"/>
                      <a:gd name="connsiteX2" fmla="*/ 1052235 w 2486334"/>
                      <a:gd name="connsiteY2" fmla="*/ 96888 h 2343591"/>
                      <a:gd name="connsiteX3" fmla="*/ 2328990 w 2486334"/>
                      <a:gd name="connsiteY3" fmla="*/ 2019325 h 2343591"/>
                      <a:gd name="connsiteX4" fmla="*/ 1238962 w 2486334"/>
                      <a:gd name="connsiteY4" fmla="*/ 688110 h 2343591"/>
                      <a:gd name="connsiteX5" fmla="*/ 145717 w 2486334"/>
                      <a:gd name="connsiteY5" fmla="*/ 1973810 h 2343591"/>
                      <a:gd name="connsiteX0" fmla="*/ 145717 w 2486334"/>
                      <a:gd name="connsiteY0" fmla="*/ 1973810 h 2019325"/>
                      <a:gd name="connsiteX1" fmla="*/ 746446 w 2486334"/>
                      <a:gd name="connsiteY1" fmla="*/ 74286 h 2019325"/>
                      <a:gd name="connsiteX2" fmla="*/ 1052235 w 2486334"/>
                      <a:gd name="connsiteY2" fmla="*/ 96888 h 2019325"/>
                      <a:gd name="connsiteX3" fmla="*/ 2328990 w 2486334"/>
                      <a:gd name="connsiteY3" fmla="*/ 2019325 h 2019325"/>
                      <a:gd name="connsiteX4" fmla="*/ 1238962 w 2486334"/>
                      <a:gd name="connsiteY4" fmla="*/ 688110 h 2019325"/>
                      <a:gd name="connsiteX5" fmla="*/ 145717 w 2486334"/>
                      <a:gd name="connsiteY5" fmla="*/ 1973810 h 2019325"/>
                      <a:gd name="connsiteX0" fmla="*/ 143591 w 2484208"/>
                      <a:gd name="connsiteY0" fmla="*/ 1985902 h 2031417"/>
                      <a:gd name="connsiteX1" fmla="*/ 762079 w 2484208"/>
                      <a:gd name="connsiteY1" fmla="*/ 66423 h 2031417"/>
                      <a:gd name="connsiteX2" fmla="*/ 1050109 w 2484208"/>
                      <a:gd name="connsiteY2" fmla="*/ 108980 h 2031417"/>
                      <a:gd name="connsiteX3" fmla="*/ 2326864 w 2484208"/>
                      <a:gd name="connsiteY3" fmla="*/ 2031417 h 2031417"/>
                      <a:gd name="connsiteX4" fmla="*/ 1236836 w 2484208"/>
                      <a:gd name="connsiteY4" fmla="*/ 700202 h 2031417"/>
                      <a:gd name="connsiteX5" fmla="*/ 143591 w 2484208"/>
                      <a:gd name="connsiteY5" fmla="*/ 1985902 h 2031417"/>
                      <a:gd name="connsiteX0" fmla="*/ 143591 w 2484208"/>
                      <a:gd name="connsiteY0" fmla="*/ 2017309 h 2062824"/>
                      <a:gd name="connsiteX1" fmla="*/ 762079 w 2484208"/>
                      <a:gd name="connsiteY1" fmla="*/ 97830 h 2062824"/>
                      <a:gd name="connsiteX2" fmla="*/ 1050109 w 2484208"/>
                      <a:gd name="connsiteY2" fmla="*/ 140387 h 2062824"/>
                      <a:gd name="connsiteX3" fmla="*/ 2326864 w 2484208"/>
                      <a:gd name="connsiteY3" fmla="*/ 2062824 h 2062824"/>
                      <a:gd name="connsiteX4" fmla="*/ 1236836 w 2484208"/>
                      <a:gd name="connsiteY4" fmla="*/ 731609 h 2062824"/>
                      <a:gd name="connsiteX5" fmla="*/ 143591 w 2484208"/>
                      <a:gd name="connsiteY5" fmla="*/ 2017309 h 2062824"/>
                      <a:gd name="connsiteX0" fmla="*/ 143591 w 2484208"/>
                      <a:gd name="connsiteY0" fmla="*/ 2017309 h 2062824"/>
                      <a:gd name="connsiteX1" fmla="*/ 762079 w 2484208"/>
                      <a:gd name="connsiteY1" fmla="*/ 97830 h 2062824"/>
                      <a:gd name="connsiteX2" fmla="*/ 1050109 w 2484208"/>
                      <a:gd name="connsiteY2" fmla="*/ 140387 h 2062824"/>
                      <a:gd name="connsiteX3" fmla="*/ 2326864 w 2484208"/>
                      <a:gd name="connsiteY3" fmla="*/ 2062824 h 2062824"/>
                      <a:gd name="connsiteX4" fmla="*/ 1236836 w 2484208"/>
                      <a:gd name="connsiteY4" fmla="*/ 731609 h 2062824"/>
                      <a:gd name="connsiteX5" fmla="*/ 143591 w 2484208"/>
                      <a:gd name="connsiteY5" fmla="*/ 2017309 h 2062824"/>
                      <a:gd name="connsiteX0" fmla="*/ 143591 w 2330294"/>
                      <a:gd name="connsiteY0" fmla="*/ 2017309 h 2062824"/>
                      <a:gd name="connsiteX1" fmla="*/ 762079 w 2330294"/>
                      <a:gd name="connsiteY1" fmla="*/ 97830 h 2062824"/>
                      <a:gd name="connsiteX2" fmla="*/ 1050109 w 2330294"/>
                      <a:gd name="connsiteY2" fmla="*/ 140387 h 2062824"/>
                      <a:gd name="connsiteX3" fmla="*/ 1562770 w 2330294"/>
                      <a:gd name="connsiteY3" fmla="*/ 203093 h 2062824"/>
                      <a:gd name="connsiteX4" fmla="*/ 2326864 w 2330294"/>
                      <a:gd name="connsiteY4" fmla="*/ 2062824 h 2062824"/>
                      <a:gd name="connsiteX5" fmla="*/ 1236836 w 2330294"/>
                      <a:gd name="connsiteY5" fmla="*/ 731609 h 2062824"/>
                      <a:gd name="connsiteX6" fmla="*/ 143591 w 2330294"/>
                      <a:gd name="connsiteY6" fmla="*/ 2017309 h 2062824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474828"/>
                      <a:gd name="connsiteY0" fmla="*/ 2128815 h 2174330"/>
                      <a:gd name="connsiteX1" fmla="*/ 762079 w 2474828"/>
                      <a:gd name="connsiteY1" fmla="*/ 209336 h 2174330"/>
                      <a:gd name="connsiteX2" fmla="*/ 1050109 w 2474828"/>
                      <a:gd name="connsiteY2" fmla="*/ 251893 h 2174330"/>
                      <a:gd name="connsiteX3" fmla="*/ 1324289 w 2474828"/>
                      <a:gd name="connsiteY3" fmla="*/ 313 h 2174330"/>
                      <a:gd name="connsiteX4" fmla="*/ 1562770 w 2474828"/>
                      <a:gd name="connsiteY4" fmla="*/ 314599 h 2174330"/>
                      <a:gd name="connsiteX5" fmla="*/ 2326864 w 2474828"/>
                      <a:gd name="connsiteY5" fmla="*/ 2174330 h 2174330"/>
                      <a:gd name="connsiteX6" fmla="*/ 1236836 w 2474828"/>
                      <a:gd name="connsiteY6" fmla="*/ 843115 h 2174330"/>
                      <a:gd name="connsiteX7" fmla="*/ 143591 w 2474828"/>
                      <a:gd name="connsiteY7" fmla="*/ 2128815 h 2174330"/>
                      <a:gd name="connsiteX0" fmla="*/ 143591 w 2469036"/>
                      <a:gd name="connsiteY0" fmla="*/ 2128815 h 2174330"/>
                      <a:gd name="connsiteX1" fmla="*/ 762079 w 2469036"/>
                      <a:gd name="connsiteY1" fmla="*/ 209336 h 2174330"/>
                      <a:gd name="connsiteX2" fmla="*/ 1050109 w 2469036"/>
                      <a:gd name="connsiteY2" fmla="*/ 251893 h 2174330"/>
                      <a:gd name="connsiteX3" fmla="*/ 1324289 w 2469036"/>
                      <a:gd name="connsiteY3" fmla="*/ 313 h 2174330"/>
                      <a:gd name="connsiteX4" fmla="*/ 1562770 w 2469036"/>
                      <a:gd name="connsiteY4" fmla="*/ 314599 h 2174330"/>
                      <a:gd name="connsiteX5" fmla="*/ 2326864 w 2469036"/>
                      <a:gd name="connsiteY5" fmla="*/ 2174330 h 2174330"/>
                      <a:gd name="connsiteX6" fmla="*/ 1236836 w 2469036"/>
                      <a:gd name="connsiteY6" fmla="*/ 843115 h 2174330"/>
                      <a:gd name="connsiteX7" fmla="*/ 143591 w 2469036"/>
                      <a:gd name="connsiteY7" fmla="*/ 2128815 h 2174330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43115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43115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23161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23161 h 2204262"/>
                      <a:gd name="connsiteX7" fmla="*/ 143591 w 2452872"/>
                      <a:gd name="connsiteY7" fmla="*/ 2128815 h 2204262"/>
                      <a:gd name="connsiteX0" fmla="*/ 143591 w 2483361"/>
                      <a:gd name="connsiteY0" fmla="*/ 2128815 h 2204262"/>
                      <a:gd name="connsiteX1" fmla="*/ 762079 w 2483361"/>
                      <a:gd name="connsiteY1" fmla="*/ 209336 h 2204262"/>
                      <a:gd name="connsiteX2" fmla="*/ 1050109 w 2483361"/>
                      <a:gd name="connsiteY2" fmla="*/ 251893 h 2204262"/>
                      <a:gd name="connsiteX3" fmla="*/ 1324289 w 2483361"/>
                      <a:gd name="connsiteY3" fmla="*/ 313 h 2204262"/>
                      <a:gd name="connsiteX4" fmla="*/ 1562770 w 2483361"/>
                      <a:gd name="connsiteY4" fmla="*/ 314599 h 2204262"/>
                      <a:gd name="connsiteX5" fmla="*/ 2309106 w 2483361"/>
                      <a:gd name="connsiteY5" fmla="*/ 2204262 h 2204262"/>
                      <a:gd name="connsiteX6" fmla="*/ 1236836 w 2483361"/>
                      <a:gd name="connsiteY6" fmla="*/ 823161 h 2204262"/>
                      <a:gd name="connsiteX7" fmla="*/ 143591 w 2483361"/>
                      <a:gd name="connsiteY7" fmla="*/ 2128815 h 2204262"/>
                      <a:gd name="connsiteX0" fmla="*/ 143591 w 2481949"/>
                      <a:gd name="connsiteY0" fmla="*/ 2128815 h 2204262"/>
                      <a:gd name="connsiteX1" fmla="*/ 762079 w 2481949"/>
                      <a:gd name="connsiteY1" fmla="*/ 209336 h 2204262"/>
                      <a:gd name="connsiteX2" fmla="*/ 1050109 w 2481949"/>
                      <a:gd name="connsiteY2" fmla="*/ 251893 h 2204262"/>
                      <a:gd name="connsiteX3" fmla="*/ 1324289 w 2481949"/>
                      <a:gd name="connsiteY3" fmla="*/ 313 h 2204262"/>
                      <a:gd name="connsiteX4" fmla="*/ 1562770 w 2481949"/>
                      <a:gd name="connsiteY4" fmla="*/ 314599 h 2204262"/>
                      <a:gd name="connsiteX5" fmla="*/ 2309106 w 2481949"/>
                      <a:gd name="connsiteY5" fmla="*/ 2204262 h 2204262"/>
                      <a:gd name="connsiteX6" fmla="*/ 1236836 w 2481949"/>
                      <a:gd name="connsiteY6" fmla="*/ 823161 h 2204262"/>
                      <a:gd name="connsiteX7" fmla="*/ 143591 w 2481949"/>
                      <a:gd name="connsiteY7" fmla="*/ 2128815 h 2204262"/>
                      <a:gd name="connsiteX0" fmla="*/ 143591 w 2476188"/>
                      <a:gd name="connsiteY0" fmla="*/ 2128815 h 2204262"/>
                      <a:gd name="connsiteX1" fmla="*/ 762079 w 2476188"/>
                      <a:gd name="connsiteY1" fmla="*/ 209336 h 2204262"/>
                      <a:gd name="connsiteX2" fmla="*/ 1050109 w 2476188"/>
                      <a:gd name="connsiteY2" fmla="*/ 251893 h 2204262"/>
                      <a:gd name="connsiteX3" fmla="*/ 1324289 w 2476188"/>
                      <a:gd name="connsiteY3" fmla="*/ 313 h 2204262"/>
                      <a:gd name="connsiteX4" fmla="*/ 1562770 w 2476188"/>
                      <a:gd name="connsiteY4" fmla="*/ 314599 h 2204262"/>
                      <a:gd name="connsiteX5" fmla="*/ 2309106 w 2476188"/>
                      <a:gd name="connsiteY5" fmla="*/ 2204262 h 2204262"/>
                      <a:gd name="connsiteX6" fmla="*/ 1236836 w 2476188"/>
                      <a:gd name="connsiteY6" fmla="*/ 823161 h 2204262"/>
                      <a:gd name="connsiteX7" fmla="*/ 143591 w 2476188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6496 w 2348711"/>
                      <a:gd name="connsiteY0" fmla="*/ 2128815 h 2204262"/>
                      <a:gd name="connsiteX1" fmla="*/ 913014 w 2348711"/>
                      <a:gd name="connsiteY1" fmla="*/ 251893 h 2204262"/>
                      <a:gd name="connsiteX2" fmla="*/ 1187194 w 2348711"/>
                      <a:gd name="connsiteY2" fmla="*/ 313 h 2204262"/>
                      <a:gd name="connsiteX3" fmla="*/ 1425675 w 2348711"/>
                      <a:gd name="connsiteY3" fmla="*/ 314599 h 2204262"/>
                      <a:gd name="connsiteX4" fmla="*/ 2172011 w 2348711"/>
                      <a:gd name="connsiteY4" fmla="*/ 2204262 h 2204262"/>
                      <a:gd name="connsiteX5" fmla="*/ 1099741 w 2348711"/>
                      <a:gd name="connsiteY5" fmla="*/ 823161 h 2204262"/>
                      <a:gd name="connsiteX6" fmla="*/ 6496 w 2348711"/>
                      <a:gd name="connsiteY6" fmla="*/ 2128815 h 2204262"/>
                      <a:gd name="connsiteX0" fmla="*/ 6496 w 2348711"/>
                      <a:gd name="connsiteY0" fmla="*/ 2128502 h 2203949"/>
                      <a:gd name="connsiteX1" fmla="*/ 1187194 w 2348711"/>
                      <a:gd name="connsiteY1" fmla="*/ 0 h 2203949"/>
                      <a:gd name="connsiteX2" fmla="*/ 1425675 w 2348711"/>
                      <a:gd name="connsiteY2" fmla="*/ 314286 h 2203949"/>
                      <a:gd name="connsiteX3" fmla="*/ 2172011 w 2348711"/>
                      <a:gd name="connsiteY3" fmla="*/ 2203949 h 2203949"/>
                      <a:gd name="connsiteX4" fmla="*/ 1099741 w 2348711"/>
                      <a:gd name="connsiteY4" fmla="*/ 822848 h 2203949"/>
                      <a:gd name="connsiteX5" fmla="*/ 6496 w 2348711"/>
                      <a:gd name="connsiteY5" fmla="*/ 2128502 h 2203949"/>
                      <a:gd name="connsiteX0" fmla="*/ 6496 w 2348711"/>
                      <a:gd name="connsiteY0" fmla="*/ 1814284 h 1889731"/>
                      <a:gd name="connsiteX1" fmla="*/ 1425675 w 2348711"/>
                      <a:gd name="connsiteY1" fmla="*/ 68 h 1889731"/>
                      <a:gd name="connsiteX2" fmla="*/ 2172011 w 2348711"/>
                      <a:gd name="connsiteY2" fmla="*/ 1889731 h 1889731"/>
                      <a:gd name="connsiteX3" fmla="*/ 1099741 w 2348711"/>
                      <a:gd name="connsiteY3" fmla="*/ 508630 h 1889731"/>
                      <a:gd name="connsiteX4" fmla="*/ 6496 w 2348711"/>
                      <a:gd name="connsiteY4" fmla="*/ 1814284 h 1889731"/>
                      <a:gd name="connsiteX0" fmla="*/ 6496 w 2196240"/>
                      <a:gd name="connsiteY0" fmla="*/ 1325273 h 1534873"/>
                      <a:gd name="connsiteX1" fmla="*/ 2172011 w 2196240"/>
                      <a:gd name="connsiteY1" fmla="*/ 1400720 h 1534873"/>
                      <a:gd name="connsiteX2" fmla="*/ 1099741 w 2196240"/>
                      <a:gd name="connsiteY2" fmla="*/ 19619 h 1534873"/>
                      <a:gd name="connsiteX3" fmla="*/ 6496 w 2196240"/>
                      <a:gd name="connsiteY3" fmla="*/ 1325273 h 1534873"/>
                      <a:gd name="connsiteX0" fmla="*/ 6354 w 2076952"/>
                      <a:gd name="connsiteY0" fmla="*/ 1330017 h 1371192"/>
                      <a:gd name="connsiteX1" fmla="*/ 2050091 w 2076952"/>
                      <a:gd name="connsiteY1" fmla="*/ 542426 h 1371192"/>
                      <a:gd name="connsiteX2" fmla="*/ 1099599 w 2076952"/>
                      <a:gd name="connsiteY2" fmla="*/ 24363 h 1371192"/>
                      <a:gd name="connsiteX3" fmla="*/ 6354 w 2076952"/>
                      <a:gd name="connsiteY3" fmla="*/ 1330017 h 1371192"/>
                      <a:gd name="connsiteX0" fmla="*/ 6354 w 2050091"/>
                      <a:gd name="connsiteY0" fmla="*/ 1365618 h 1406793"/>
                      <a:gd name="connsiteX1" fmla="*/ 2050091 w 2050091"/>
                      <a:gd name="connsiteY1" fmla="*/ 578027 h 1406793"/>
                      <a:gd name="connsiteX2" fmla="*/ 1099599 w 2050091"/>
                      <a:gd name="connsiteY2" fmla="*/ 59964 h 1406793"/>
                      <a:gd name="connsiteX3" fmla="*/ 6354 w 2050091"/>
                      <a:gd name="connsiteY3" fmla="*/ 1365618 h 1406793"/>
                      <a:gd name="connsiteX0" fmla="*/ 6354 w 2050091"/>
                      <a:gd name="connsiteY0" fmla="*/ 1362293 h 1403468"/>
                      <a:gd name="connsiteX1" fmla="*/ 2050091 w 2050091"/>
                      <a:gd name="connsiteY1" fmla="*/ 574702 h 1403468"/>
                      <a:gd name="connsiteX2" fmla="*/ 1099599 w 2050091"/>
                      <a:gd name="connsiteY2" fmla="*/ 56639 h 1403468"/>
                      <a:gd name="connsiteX3" fmla="*/ 6354 w 2050091"/>
                      <a:gd name="connsiteY3" fmla="*/ 1362293 h 1403468"/>
                      <a:gd name="connsiteX0" fmla="*/ 6354 w 2050091"/>
                      <a:gd name="connsiteY0" fmla="*/ 1362293 h 1403468"/>
                      <a:gd name="connsiteX1" fmla="*/ 2050091 w 2050091"/>
                      <a:gd name="connsiteY1" fmla="*/ 574702 h 1403468"/>
                      <a:gd name="connsiteX2" fmla="*/ 1099599 w 2050091"/>
                      <a:gd name="connsiteY2" fmla="*/ 56639 h 1403468"/>
                      <a:gd name="connsiteX3" fmla="*/ 6354 w 2050091"/>
                      <a:gd name="connsiteY3" fmla="*/ 1362293 h 1403468"/>
                      <a:gd name="connsiteX0" fmla="*/ 6388 w 2050125"/>
                      <a:gd name="connsiteY0" fmla="*/ 1362293 h 1403468"/>
                      <a:gd name="connsiteX1" fmla="*/ 2050125 w 2050125"/>
                      <a:gd name="connsiteY1" fmla="*/ 574702 h 1403468"/>
                      <a:gd name="connsiteX2" fmla="*/ 1099633 w 2050125"/>
                      <a:gd name="connsiteY2" fmla="*/ 56639 h 1403468"/>
                      <a:gd name="connsiteX3" fmla="*/ 6388 w 2050125"/>
                      <a:gd name="connsiteY3" fmla="*/ 1362293 h 1403468"/>
                      <a:gd name="connsiteX0" fmla="*/ 6388 w 2050125"/>
                      <a:gd name="connsiteY0" fmla="*/ 1347265 h 1388440"/>
                      <a:gd name="connsiteX1" fmla="*/ 2050125 w 2050125"/>
                      <a:gd name="connsiteY1" fmla="*/ 559674 h 1388440"/>
                      <a:gd name="connsiteX2" fmla="*/ 1099633 w 2050125"/>
                      <a:gd name="connsiteY2" fmla="*/ 41611 h 1388440"/>
                      <a:gd name="connsiteX3" fmla="*/ 6388 w 2050125"/>
                      <a:gd name="connsiteY3" fmla="*/ 1347265 h 1388440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13568 w 2057305"/>
                      <a:gd name="connsiteY0" fmla="*/ 1125058 h 1125058"/>
                      <a:gd name="connsiteX1" fmla="*/ 2057305 w 2057305"/>
                      <a:gd name="connsiteY1" fmla="*/ 337467 h 1125058"/>
                      <a:gd name="connsiteX2" fmla="*/ 623206 w 2057305"/>
                      <a:gd name="connsiteY2" fmla="*/ 178402 h 1125058"/>
                      <a:gd name="connsiteX3" fmla="*/ 13568 w 2057305"/>
                      <a:gd name="connsiteY3" fmla="*/ 1125058 h 1125058"/>
                      <a:gd name="connsiteX0" fmla="*/ 13568 w 2057357"/>
                      <a:gd name="connsiteY0" fmla="*/ 1125058 h 1125062"/>
                      <a:gd name="connsiteX1" fmla="*/ 770940 w 2057357"/>
                      <a:gd name="connsiteY1" fmla="*/ 329624 h 1125062"/>
                      <a:gd name="connsiteX2" fmla="*/ 2057305 w 2057357"/>
                      <a:gd name="connsiteY2" fmla="*/ 337467 h 1125062"/>
                      <a:gd name="connsiteX3" fmla="*/ 623206 w 2057357"/>
                      <a:gd name="connsiteY3" fmla="*/ 178402 h 1125062"/>
                      <a:gd name="connsiteX4" fmla="*/ 13568 w 2057357"/>
                      <a:gd name="connsiteY4" fmla="*/ 1125058 h 1125062"/>
                      <a:gd name="connsiteX0" fmla="*/ 13568 w 1555027"/>
                      <a:gd name="connsiteY0" fmla="*/ 1527769 h 1527773"/>
                      <a:gd name="connsiteX1" fmla="*/ 770940 w 1555027"/>
                      <a:gd name="connsiteY1" fmla="*/ 732335 h 1527773"/>
                      <a:gd name="connsiteX2" fmla="*/ 1554918 w 1555027"/>
                      <a:gd name="connsiteY2" fmla="*/ 199350 h 1527773"/>
                      <a:gd name="connsiteX3" fmla="*/ 623206 w 1555027"/>
                      <a:gd name="connsiteY3" fmla="*/ 581113 h 1527773"/>
                      <a:gd name="connsiteX4" fmla="*/ 13568 w 1555027"/>
                      <a:gd name="connsiteY4" fmla="*/ 1527769 h 1527773"/>
                      <a:gd name="connsiteX0" fmla="*/ 14174 w 1555633"/>
                      <a:gd name="connsiteY0" fmla="*/ 1516911 h 1516915"/>
                      <a:gd name="connsiteX1" fmla="*/ 771546 w 1555633"/>
                      <a:gd name="connsiteY1" fmla="*/ 721477 h 1516915"/>
                      <a:gd name="connsiteX2" fmla="*/ 1555524 w 1555633"/>
                      <a:gd name="connsiteY2" fmla="*/ 188492 h 1516915"/>
                      <a:gd name="connsiteX3" fmla="*/ 605031 w 1555633"/>
                      <a:gd name="connsiteY3" fmla="*/ 644852 h 1516915"/>
                      <a:gd name="connsiteX4" fmla="*/ 14174 w 1555633"/>
                      <a:gd name="connsiteY4" fmla="*/ 1516911 h 1516915"/>
                      <a:gd name="connsiteX0" fmla="*/ 54838 w 1596297"/>
                      <a:gd name="connsiteY0" fmla="*/ 1516911 h 1516915"/>
                      <a:gd name="connsiteX1" fmla="*/ 812210 w 1596297"/>
                      <a:gd name="connsiteY1" fmla="*/ 721477 h 1516915"/>
                      <a:gd name="connsiteX2" fmla="*/ 1596188 w 1596297"/>
                      <a:gd name="connsiteY2" fmla="*/ 188492 h 1516915"/>
                      <a:gd name="connsiteX3" fmla="*/ 645695 w 1596297"/>
                      <a:gd name="connsiteY3" fmla="*/ 644852 h 1516915"/>
                      <a:gd name="connsiteX4" fmla="*/ 54838 w 1596297"/>
                      <a:gd name="connsiteY4" fmla="*/ 1516911 h 1516915"/>
                      <a:gd name="connsiteX0" fmla="*/ 56445 w 1597904"/>
                      <a:gd name="connsiteY0" fmla="*/ 1515635 h 1515639"/>
                      <a:gd name="connsiteX1" fmla="*/ 813817 w 1597904"/>
                      <a:gd name="connsiteY1" fmla="*/ 720201 h 1515639"/>
                      <a:gd name="connsiteX2" fmla="*/ 1597795 w 1597904"/>
                      <a:gd name="connsiteY2" fmla="*/ 187216 h 1515639"/>
                      <a:gd name="connsiteX3" fmla="*/ 628521 w 1597904"/>
                      <a:gd name="connsiteY3" fmla="*/ 652900 h 1515639"/>
                      <a:gd name="connsiteX4" fmla="*/ 56445 w 1597904"/>
                      <a:gd name="connsiteY4" fmla="*/ 1515635 h 1515639"/>
                      <a:gd name="connsiteX0" fmla="*/ 61640 w 1603099"/>
                      <a:gd name="connsiteY0" fmla="*/ 1515635 h 1515639"/>
                      <a:gd name="connsiteX1" fmla="*/ 819012 w 1603099"/>
                      <a:gd name="connsiteY1" fmla="*/ 720201 h 1515639"/>
                      <a:gd name="connsiteX2" fmla="*/ 1602990 w 1603099"/>
                      <a:gd name="connsiteY2" fmla="*/ 187216 h 1515639"/>
                      <a:gd name="connsiteX3" fmla="*/ 633716 w 1603099"/>
                      <a:gd name="connsiteY3" fmla="*/ 652900 h 1515639"/>
                      <a:gd name="connsiteX4" fmla="*/ 61640 w 1603099"/>
                      <a:gd name="connsiteY4" fmla="*/ 1515635 h 1515639"/>
                      <a:gd name="connsiteX0" fmla="*/ 61640 w 1603099"/>
                      <a:gd name="connsiteY0" fmla="*/ 1515635 h 1515639"/>
                      <a:gd name="connsiteX1" fmla="*/ 819012 w 1603099"/>
                      <a:gd name="connsiteY1" fmla="*/ 720201 h 1515639"/>
                      <a:gd name="connsiteX2" fmla="*/ 1602990 w 1603099"/>
                      <a:gd name="connsiteY2" fmla="*/ 187216 h 1515639"/>
                      <a:gd name="connsiteX3" fmla="*/ 633716 w 1603099"/>
                      <a:gd name="connsiteY3" fmla="*/ 652900 h 1515639"/>
                      <a:gd name="connsiteX4" fmla="*/ 61640 w 1603099"/>
                      <a:gd name="connsiteY4" fmla="*/ 1515635 h 1515639"/>
                      <a:gd name="connsiteX0" fmla="*/ 61640 w 1603098"/>
                      <a:gd name="connsiteY0" fmla="*/ 1515635 h 1515639"/>
                      <a:gd name="connsiteX1" fmla="*/ 814317 w 1603098"/>
                      <a:gd name="connsiteY1" fmla="*/ 729526 h 1515639"/>
                      <a:gd name="connsiteX2" fmla="*/ 1602990 w 1603098"/>
                      <a:gd name="connsiteY2" fmla="*/ 187216 h 1515639"/>
                      <a:gd name="connsiteX3" fmla="*/ 633716 w 1603098"/>
                      <a:gd name="connsiteY3" fmla="*/ 652900 h 1515639"/>
                      <a:gd name="connsiteX4" fmla="*/ 61640 w 1603098"/>
                      <a:gd name="connsiteY4" fmla="*/ 1515635 h 1515639"/>
                      <a:gd name="connsiteX0" fmla="*/ 61640 w 1602990"/>
                      <a:gd name="connsiteY0" fmla="*/ 1515635 h 1515639"/>
                      <a:gd name="connsiteX1" fmla="*/ 814317 w 1602990"/>
                      <a:gd name="connsiteY1" fmla="*/ 729526 h 1515639"/>
                      <a:gd name="connsiteX2" fmla="*/ 1602990 w 1602990"/>
                      <a:gd name="connsiteY2" fmla="*/ 187216 h 1515639"/>
                      <a:gd name="connsiteX3" fmla="*/ 633716 w 1602990"/>
                      <a:gd name="connsiteY3" fmla="*/ 652900 h 1515639"/>
                      <a:gd name="connsiteX4" fmla="*/ 61640 w 1602990"/>
                      <a:gd name="connsiteY4" fmla="*/ 1515635 h 1515639"/>
                      <a:gd name="connsiteX0" fmla="*/ 61640 w 1610033"/>
                      <a:gd name="connsiteY0" fmla="*/ 1535827 h 1535831"/>
                      <a:gd name="connsiteX1" fmla="*/ 814317 w 1610033"/>
                      <a:gd name="connsiteY1" fmla="*/ 749718 h 1535831"/>
                      <a:gd name="connsiteX2" fmla="*/ 1610033 w 1610033"/>
                      <a:gd name="connsiteY2" fmla="*/ 184097 h 1535831"/>
                      <a:gd name="connsiteX3" fmla="*/ 633716 w 1610033"/>
                      <a:gd name="connsiteY3" fmla="*/ 673092 h 1535831"/>
                      <a:gd name="connsiteX4" fmla="*/ 61640 w 1610033"/>
                      <a:gd name="connsiteY4" fmla="*/ 1535827 h 1535831"/>
                      <a:gd name="connsiteX0" fmla="*/ 61640 w 1610033"/>
                      <a:gd name="connsiteY0" fmla="*/ 1535827 h 1535831"/>
                      <a:gd name="connsiteX1" fmla="*/ 814317 w 1610033"/>
                      <a:gd name="connsiteY1" fmla="*/ 749718 h 1535831"/>
                      <a:gd name="connsiteX2" fmla="*/ 1610033 w 1610033"/>
                      <a:gd name="connsiteY2" fmla="*/ 184097 h 1535831"/>
                      <a:gd name="connsiteX3" fmla="*/ 633716 w 1610033"/>
                      <a:gd name="connsiteY3" fmla="*/ 673092 h 1535831"/>
                      <a:gd name="connsiteX4" fmla="*/ 61640 w 1610033"/>
                      <a:gd name="connsiteY4" fmla="*/ 1535827 h 1535831"/>
                      <a:gd name="connsiteX0" fmla="*/ 61640 w 1610033"/>
                      <a:gd name="connsiteY0" fmla="*/ 1405392 h 1405396"/>
                      <a:gd name="connsiteX1" fmla="*/ 814317 w 1610033"/>
                      <a:gd name="connsiteY1" fmla="*/ 619283 h 1405396"/>
                      <a:gd name="connsiteX2" fmla="*/ 1610033 w 1610033"/>
                      <a:gd name="connsiteY2" fmla="*/ 53662 h 1405396"/>
                      <a:gd name="connsiteX3" fmla="*/ 633716 w 1610033"/>
                      <a:gd name="connsiteY3" fmla="*/ 542657 h 1405396"/>
                      <a:gd name="connsiteX4" fmla="*/ 61640 w 1610033"/>
                      <a:gd name="connsiteY4" fmla="*/ 1405392 h 1405396"/>
                      <a:gd name="connsiteX0" fmla="*/ 67545 w 1615938"/>
                      <a:gd name="connsiteY0" fmla="*/ 1406497 h 1406501"/>
                      <a:gd name="connsiteX1" fmla="*/ 820222 w 1615938"/>
                      <a:gd name="connsiteY1" fmla="*/ 620388 h 1406501"/>
                      <a:gd name="connsiteX2" fmla="*/ 1615938 w 1615938"/>
                      <a:gd name="connsiteY2" fmla="*/ 54767 h 1406501"/>
                      <a:gd name="connsiteX3" fmla="*/ 580931 w 1615938"/>
                      <a:gd name="connsiteY3" fmla="*/ 527443 h 1406501"/>
                      <a:gd name="connsiteX4" fmla="*/ 67545 w 1615938"/>
                      <a:gd name="connsiteY4" fmla="*/ 1406497 h 1406501"/>
                      <a:gd name="connsiteX0" fmla="*/ 67545 w 1615938"/>
                      <a:gd name="connsiteY0" fmla="*/ 1403478 h 1403482"/>
                      <a:gd name="connsiteX1" fmla="*/ 820222 w 1615938"/>
                      <a:gd name="connsiteY1" fmla="*/ 617369 h 1403482"/>
                      <a:gd name="connsiteX2" fmla="*/ 1615938 w 1615938"/>
                      <a:gd name="connsiteY2" fmla="*/ 51748 h 1403482"/>
                      <a:gd name="connsiteX3" fmla="*/ 580931 w 1615938"/>
                      <a:gd name="connsiteY3" fmla="*/ 524424 h 1403482"/>
                      <a:gd name="connsiteX4" fmla="*/ 67545 w 1615938"/>
                      <a:gd name="connsiteY4" fmla="*/ 1403478 h 1403482"/>
                      <a:gd name="connsiteX0" fmla="*/ 67545 w 1615938"/>
                      <a:gd name="connsiteY0" fmla="*/ 1398946 h 1398950"/>
                      <a:gd name="connsiteX1" fmla="*/ 820222 w 1615938"/>
                      <a:gd name="connsiteY1" fmla="*/ 612837 h 1398950"/>
                      <a:gd name="connsiteX2" fmla="*/ 1615938 w 1615938"/>
                      <a:gd name="connsiteY2" fmla="*/ 47216 h 1398950"/>
                      <a:gd name="connsiteX3" fmla="*/ 580931 w 1615938"/>
                      <a:gd name="connsiteY3" fmla="*/ 519892 h 1398950"/>
                      <a:gd name="connsiteX4" fmla="*/ 67545 w 1615938"/>
                      <a:gd name="connsiteY4" fmla="*/ 1398946 h 1398950"/>
                      <a:gd name="connsiteX0" fmla="*/ 53145 w 1601538"/>
                      <a:gd name="connsiteY0" fmla="*/ 1398946 h 1398950"/>
                      <a:gd name="connsiteX1" fmla="*/ 805822 w 1601538"/>
                      <a:gd name="connsiteY1" fmla="*/ 612837 h 1398950"/>
                      <a:gd name="connsiteX2" fmla="*/ 1601538 w 1601538"/>
                      <a:gd name="connsiteY2" fmla="*/ 47216 h 1398950"/>
                      <a:gd name="connsiteX3" fmla="*/ 566531 w 1601538"/>
                      <a:gd name="connsiteY3" fmla="*/ 519892 h 1398950"/>
                      <a:gd name="connsiteX4" fmla="*/ 53145 w 1601538"/>
                      <a:gd name="connsiteY4" fmla="*/ 1398946 h 1398950"/>
                      <a:gd name="connsiteX0" fmla="*/ 43351 w 1713819"/>
                      <a:gd name="connsiteY0" fmla="*/ 1380297 h 1380301"/>
                      <a:gd name="connsiteX1" fmla="*/ 918103 w 1713819"/>
                      <a:gd name="connsiteY1" fmla="*/ 612837 h 1380301"/>
                      <a:gd name="connsiteX2" fmla="*/ 1713819 w 1713819"/>
                      <a:gd name="connsiteY2" fmla="*/ 47216 h 1380301"/>
                      <a:gd name="connsiteX3" fmla="*/ 678812 w 1713819"/>
                      <a:gd name="connsiteY3" fmla="*/ 519892 h 1380301"/>
                      <a:gd name="connsiteX4" fmla="*/ 43351 w 1713819"/>
                      <a:gd name="connsiteY4" fmla="*/ 1380297 h 1380301"/>
                      <a:gd name="connsiteX0" fmla="*/ 32882 w 1703350"/>
                      <a:gd name="connsiteY0" fmla="*/ 1743268 h 1743272"/>
                      <a:gd name="connsiteX1" fmla="*/ 907634 w 1703350"/>
                      <a:gd name="connsiteY1" fmla="*/ 975808 h 1743272"/>
                      <a:gd name="connsiteX2" fmla="*/ 1703350 w 1703350"/>
                      <a:gd name="connsiteY2" fmla="*/ 410187 h 1743272"/>
                      <a:gd name="connsiteX3" fmla="*/ 874932 w 1703350"/>
                      <a:gd name="connsiteY3" fmla="*/ 6349 h 1743272"/>
                      <a:gd name="connsiteX4" fmla="*/ 32882 w 1703350"/>
                      <a:gd name="connsiteY4" fmla="*/ 1743268 h 1743272"/>
                      <a:gd name="connsiteX0" fmla="*/ 32882 w 1872377"/>
                      <a:gd name="connsiteY0" fmla="*/ 1800544 h 1800548"/>
                      <a:gd name="connsiteX1" fmla="*/ 907634 w 1872377"/>
                      <a:gd name="connsiteY1" fmla="*/ 1033084 h 1800548"/>
                      <a:gd name="connsiteX2" fmla="*/ 1872377 w 1872377"/>
                      <a:gd name="connsiteY2" fmla="*/ 141102 h 1800548"/>
                      <a:gd name="connsiteX3" fmla="*/ 874932 w 1872377"/>
                      <a:gd name="connsiteY3" fmla="*/ 63625 h 1800548"/>
                      <a:gd name="connsiteX4" fmla="*/ 32882 w 1872377"/>
                      <a:gd name="connsiteY4" fmla="*/ 1800544 h 1800548"/>
                      <a:gd name="connsiteX0" fmla="*/ 32882 w 1872377"/>
                      <a:gd name="connsiteY0" fmla="*/ 1800544 h 1800546"/>
                      <a:gd name="connsiteX1" fmla="*/ 1724599 w 1872377"/>
                      <a:gd name="connsiteY1" fmla="*/ 538880 h 1800546"/>
                      <a:gd name="connsiteX2" fmla="*/ 1872377 w 1872377"/>
                      <a:gd name="connsiteY2" fmla="*/ 141102 h 1800546"/>
                      <a:gd name="connsiteX3" fmla="*/ 874932 w 1872377"/>
                      <a:gd name="connsiteY3" fmla="*/ 63625 h 1800546"/>
                      <a:gd name="connsiteX4" fmla="*/ 32882 w 1872377"/>
                      <a:gd name="connsiteY4" fmla="*/ 1800544 h 1800546"/>
                      <a:gd name="connsiteX0" fmla="*/ 32882 w 1872377"/>
                      <a:gd name="connsiteY0" fmla="*/ 1800544 h 1800545"/>
                      <a:gd name="connsiteX1" fmla="*/ 1724599 w 1872377"/>
                      <a:gd name="connsiteY1" fmla="*/ 538880 h 1800545"/>
                      <a:gd name="connsiteX2" fmla="*/ 1872377 w 1872377"/>
                      <a:gd name="connsiteY2" fmla="*/ 141102 h 1800545"/>
                      <a:gd name="connsiteX3" fmla="*/ 874932 w 1872377"/>
                      <a:gd name="connsiteY3" fmla="*/ 63625 h 1800545"/>
                      <a:gd name="connsiteX4" fmla="*/ 32882 w 1872377"/>
                      <a:gd name="connsiteY4" fmla="*/ 1800544 h 1800545"/>
                      <a:gd name="connsiteX0" fmla="*/ 31824 w 1899491"/>
                      <a:gd name="connsiteY0" fmla="*/ 1763246 h 1763247"/>
                      <a:gd name="connsiteX1" fmla="*/ 1751713 w 1899491"/>
                      <a:gd name="connsiteY1" fmla="*/ 538880 h 1763247"/>
                      <a:gd name="connsiteX2" fmla="*/ 1899491 w 1899491"/>
                      <a:gd name="connsiteY2" fmla="*/ 141102 h 1763247"/>
                      <a:gd name="connsiteX3" fmla="*/ 902046 w 1899491"/>
                      <a:gd name="connsiteY3" fmla="*/ 63625 h 1763247"/>
                      <a:gd name="connsiteX4" fmla="*/ 31824 w 1899491"/>
                      <a:gd name="connsiteY4" fmla="*/ 1763246 h 1763247"/>
                      <a:gd name="connsiteX0" fmla="*/ 79694 w 1947361"/>
                      <a:gd name="connsiteY0" fmla="*/ 1763246 h 1912151"/>
                      <a:gd name="connsiteX1" fmla="*/ 245473 w 1947361"/>
                      <a:gd name="connsiteY1" fmla="*/ 1699796 h 1912151"/>
                      <a:gd name="connsiteX2" fmla="*/ 1799583 w 1947361"/>
                      <a:gd name="connsiteY2" fmla="*/ 538880 h 1912151"/>
                      <a:gd name="connsiteX3" fmla="*/ 1947361 w 1947361"/>
                      <a:gd name="connsiteY3" fmla="*/ 141102 h 1912151"/>
                      <a:gd name="connsiteX4" fmla="*/ 949916 w 1947361"/>
                      <a:gd name="connsiteY4" fmla="*/ 63625 h 1912151"/>
                      <a:gd name="connsiteX5" fmla="*/ 79694 w 1947361"/>
                      <a:gd name="connsiteY5" fmla="*/ 1763246 h 1912151"/>
                      <a:gd name="connsiteX0" fmla="*/ 36586 w 1904253"/>
                      <a:gd name="connsiteY0" fmla="*/ 1763246 h 1878841"/>
                      <a:gd name="connsiteX1" fmla="*/ 202365 w 1904253"/>
                      <a:gd name="connsiteY1" fmla="*/ 1699796 h 1878841"/>
                      <a:gd name="connsiteX2" fmla="*/ 1756475 w 1904253"/>
                      <a:gd name="connsiteY2" fmla="*/ 538880 h 1878841"/>
                      <a:gd name="connsiteX3" fmla="*/ 1904253 w 1904253"/>
                      <a:gd name="connsiteY3" fmla="*/ 141102 h 1878841"/>
                      <a:gd name="connsiteX4" fmla="*/ 906808 w 1904253"/>
                      <a:gd name="connsiteY4" fmla="*/ 63625 h 1878841"/>
                      <a:gd name="connsiteX5" fmla="*/ 36586 w 1904253"/>
                      <a:gd name="connsiteY5" fmla="*/ 1763246 h 1878841"/>
                      <a:gd name="connsiteX0" fmla="*/ 31825 w 1899492"/>
                      <a:gd name="connsiteY0" fmla="*/ 1763246 h 1763246"/>
                      <a:gd name="connsiteX1" fmla="*/ 197604 w 1899492"/>
                      <a:gd name="connsiteY1" fmla="*/ 1699796 h 1763246"/>
                      <a:gd name="connsiteX2" fmla="*/ 1751714 w 1899492"/>
                      <a:gd name="connsiteY2" fmla="*/ 538880 h 1763246"/>
                      <a:gd name="connsiteX3" fmla="*/ 1899492 w 1899492"/>
                      <a:gd name="connsiteY3" fmla="*/ 141102 h 1763246"/>
                      <a:gd name="connsiteX4" fmla="*/ 902047 w 1899492"/>
                      <a:gd name="connsiteY4" fmla="*/ 63625 h 1763246"/>
                      <a:gd name="connsiteX5" fmla="*/ 31825 w 1899492"/>
                      <a:gd name="connsiteY5" fmla="*/ 1763246 h 1763246"/>
                      <a:gd name="connsiteX0" fmla="*/ 31825 w 1899492"/>
                      <a:gd name="connsiteY0" fmla="*/ 1763246 h 1763246"/>
                      <a:gd name="connsiteX1" fmla="*/ 197604 w 1899492"/>
                      <a:gd name="connsiteY1" fmla="*/ 1699796 h 1763246"/>
                      <a:gd name="connsiteX2" fmla="*/ 1751714 w 1899492"/>
                      <a:gd name="connsiteY2" fmla="*/ 538880 h 1763246"/>
                      <a:gd name="connsiteX3" fmla="*/ 1899492 w 1899492"/>
                      <a:gd name="connsiteY3" fmla="*/ 141102 h 1763246"/>
                      <a:gd name="connsiteX4" fmla="*/ 902047 w 1899492"/>
                      <a:gd name="connsiteY4" fmla="*/ 63625 h 1763246"/>
                      <a:gd name="connsiteX5" fmla="*/ 31825 w 1899492"/>
                      <a:gd name="connsiteY5" fmla="*/ 1763246 h 1763246"/>
                      <a:gd name="connsiteX0" fmla="*/ 68720 w 1936387"/>
                      <a:gd name="connsiteY0" fmla="*/ 1763246 h 1763246"/>
                      <a:gd name="connsiteX1" fmla="*/ 234499 w 1936387"/>
                      <a:gd name="connsiteY1" fmla="*/ 1699796 h 1763246"/>
                      <a:gd name="connsiteX2" fmla="*/ 1788609 w 1936387"/>
                      <a:gd name="connsiteY2" fmla="*/ 538880 h 1763246"/>
                      <a:gd name="connsiteX3" fmla="*/ 1936387 w 1936387"/>
                      <a:gd name="connsiteY3" fmla="*/ 141102 h 1763246"/>
                      <a:gd name="connsiteX4" fmla="*/ 938942 w 1936387"/>
                      <a:gd name="connsiteY4" fmla="*/ 63625 h 1763246"/>
                      <a:gd name="connsiteX5" fmla="*/ 68720 w 1936387"/>
                      <a:gd name="connsiteY5" fmla="*/ 1763246 h 1763246"/>
                      <a:gd name="connsiteX0" fmla="*/ 66439 w 1934106"/>
                      <a:gd name="connsiteY0" fmla="*/ 1806291 h 1806291"/>
                      <a:gd name="connsiteX1" fmla="*/ 232218 w 1934106"/>
                      <a:gd name="connsiteY1" fmla="*/ 1742841 h 1806291"/>
                      <a:gd name="connsiteX2" fmla="*/ 1786328 w 1934106"/>
                      <a:gd name="connsiteY2" fmla="*/ 581925 h 1806291"/>
                      <a:gd name="connsiteX3" fmla="*/ 1934106 w 1934106"/>
                      <a:gd name="connsiteY3" fmla="*/ 184147 h 1806291"/>
                      <a:gd name="connsiteX4" fmla="*/ 974223 w 1934106"/>
                      <a:gd name="connsiteY4" fmla="*/ 32073 h 1806291"/>
                      <a:gd name="connsiteX5" fmla="*/ 66439 w 1934106"/>
                      <a:gd name="connsiteY5" fmla="*/ 1806291 h 1806291"/>
                      <a:gd name="connsiteX0" fmla="*/ 71754 w 1939421"/>
                      <a:gd name="connsiteY0" fmla="*/ 1806291 h 1806291"/>
                      <a:gd name="connsiteX1" fmla="*/ 237533 w 1939421"/>
                      <a:gd name="connsiteY1" fmla="*/ 1742841 h 1806291"/>
                      <a:gd name="connsiteX2" fmla="*/ 1791643 w 1939421"/>
                      <a:gd name="connsiteY2" fmla="*/ 581925 h 1806291"/>
                      <a:gd name="connsiteX3" fmla="*/ 1939421 w 1939421"/>
                      <a:gd name="connsiteY3" fmla="*/ 184147 h 1806291"/>
                      <a:gd name="connsiteX4" fmla="*/ 979538 w 1939421"/>
                      <a:gd name="connsiteY4" fmla="*/ 32073 h 1806291"/>
                      <a:gd name="connsiteX5" fmla="*/ 71754 w 1939421"/>
                      <a:gd name="connsiteY5" fmla="*/ 1806291 h 1806291"/>
                      <a:gd name="connsiteX0" fmla="*/ 71754 w 1925336"/>
                      <a:gd name="connsiteY0" fmla="*/ 1821991 h 1821991"/>
                      <a:gd name="connsiteX1" fmla="*/ 237533 w 1925336"/>
                      <a:gd name="connsiteY1" fmla="*/ 1758541 h 1821991"/>
                      <a:gd name="connsiteX2" fmla="*/ 1791643 w 1925336"/>
                      <a:gd name="connsiteY2" fmla="*/ 597625 h 1821991"/>
                      <a:gd name="connsiteX3" fmla="*/ 1925336 w 1925336"/>
                      <a:gd name="connsiteY3" fmla="*/ 157887 h 1821991"/>
                      <a:gd name="connsiteX4" fmla="*/ 979538 w 1925336"/>
                      <a:gd name="connsiteY4" fmla="*/ 47773 h 1821991"/>
                      <a:gd name="connsiteX5" fmla="*/ 71754 w 1925336"/>
                      <a:gd name="connsiteY5" fmla="*/ 1821991 h 1821991"/>
                      <a:gd name="connsiteX0" fmla="*/ 71754 w 1925336"/>
                      <a:gd name="connsiteY0" fmla="*/ 1803594 h 1803594"/>
                      <a:gd name="connsiteX1" fmla="*/ 237533 w 1925336"/>
                      <a:gd name="connsiteY1" fmla="*/ 1740144 h 1803594"/>
                      <a:gd name="connsiteX2" fmla="*/ 1791643 w 1925336"/>
                      <a:gd name="connsiteY2" fmla="*/ 579228 h 1803594"/>
                      <a:gd name="connsiteX3" fmla="*/ 1925336 w 1925336"/>
                      <a:gd name="connsiteY3" fmla="*/ 139490 h 1803594"/>
                      <a:gd name="connsiteX4" fmla="*/ 979538 w 1925336"/>
                      <a:gd name="connsiteY4" fmla="*/ 29376 h 1803594"/>
                      <a:gd name="connsiteX5" fmla="*/ 71754 w 1925336"/>
                      <a:gd name="connsiteY5" fmla="*/ 1803594 h 1803594"/>
                      <a:gd name="connsiteX0" fmla="*/ 72055 w 1925637"/>
                      <a:gd name="connsiteY0" fmla="*/ 1803594 h 1803594"/>
                      <a:gd name="connsiteX1" fmla="*/ 237834 w 1925637"/>
                      <a:gd name="connsiteY1" fmla="*/ 1740144 h 1803594"/>
                      <a:gd name="connsiteX2" fmla="*/ 1791944 w 1925637"/>
                      <a:gd name="connsiteY2" fmla="*/ 579228 h 1803594"/>
                      <a:gd name="connsiteX3" fmla="*/ 1925637 w 1925637"/>
                      <a:gd name="connsiteY3" fmla="*/ 139490 h 1803594"/>
                      <a:gd name="connsiteX4" fmla="*/ 979839 w 1925637"/>
                      <a:gd name="connsiteY4" fmla="*/ 29376 h 1803594"/>
                      <a:gd name="connsiteX5" fmla="*/ 72055 w 1925637"/>
                      <a:gd name="connsiteY5" fmla="*/ 1803594 h 1803594"/>
                      <a:gd name="connsiteX0" fmla="*/ 73696 w 1927278"/>
                      <a:gd name="connsiteY0" fmla="*/ 1806869 h 1806869"/>
                      <a:gd name="connsiteX1" fmla="*/ 239475 w 1927278"/>
                      <a:gd name="connsiteY1" fmla="*/ 1743419 h 1806869"/>
                      <a:gd name="connsiteX2" fmla="*/ 1793585 w 1927278"/>
                      <a:gd name="connsiteY2" fmla="*/ 582503 h 1806869"/>
                      <a:gd name="connsiteX3" fmla="*/ 1927278 w 1927278"/>
                      <a:gd name="connsiteY3" fmla="*/ 142765 h 1806869"/>
                      <a:gd name="connsiteX4" fmla="*/ 958004 w 1927278"/>
                      <a:gd name="connsiteY4" fmla="*/ 27988 h 1806869"/>
                      <a:gd name="connsiteX5" fmla="*/ 73696 w 1927278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959798 w 1924539"/>
                      <a:gd name="connsiteY2" fmla="*/ 1044074 h 1806869"/>
                      <a:gd name="connsiteX3" fmla="*/ 1790846 w 1924539"/>
                      <a:gd name="connsiteY3" fmla="*/ 582503 h 1806869"/>
                      <a:gd name="connsiteX4" fmla="*/ 1924539 w 1924539"/>
                      <a:gd name="connsiteY4" fmla="*/ 142765 h 1806869"/>
                      <a:gd name="connsiteX5" fmla="*/ 955265 w 1924539"/>
                      <a:gd name="connsiteY5" fmla="*/ 27988 h 1806869"/>
                      <a:gd name="connsiteX6" fmla="*/ 70957 w 1924539"/>
                      <a:gd name="connsiteY6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959798 w 1924539"/>
                      <a:gd name="connsiteY2" fmla="*/ 1044074 h 1806869"/>
                      <a:gd name="connsiteX3" fmla="*/ 1790846 w 1924539"/>
                      <a:gd name="connsiteY3" fmla="*/ 582503 h 1806869"/>
                      <a:gd name="connsiteX4" fmla="*/ 1924539 w 1924539"/>
                      <a:gd name="connsiteY4" fmla="*/ 142765 h 1806869"/>
                      <a:gd name="connsiteX5" fmla="*/ 955265 w 1924539"/>
                      <a:gd name="connsiteY5" fmla="*/ 27988 h 1806869"/>
                      <a:gd name="connsiteX6" fmla="*/ 70957 w 1924539"/>
                      <a:gd name="connsiteY6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959798 w 1924539"/>
                      <a:gd name="connsiteY2" fmla="*/ 1044074 h 1806869"/>
                      <a:gd name="connsiteX3" fmla="*/ 1790846 w 1924539"/>
                      <a:gd name="connsiteY3" fmla="*/ 582503 h 1806869"/>
                      <a:gd name="connsiteX4" fmla="*/ 1924539 w 1924539"/>
                      <a:gd name="connsiteY4" fmla="*/ 142765 h 1806869"/>
                      <a:gd name="connsiteX5" fmla="*/ 955265 w 1924539"/>
                      <a:gd name="connsiteY5" fmla="*/ 27988 h 1806869"/>
                      <a:gd name="connsiteX6" fmla="*/ 70957 w 1924539"/>
                      <a:gd name="connsiteY6" fmla="*/ 1806869 h 1806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24539" h="1806869">
                        <a:moveTo>
                          <a:pt x="70957" y="1806869"/>
                        </a:moveTo>
                        <a:cubicBezTo>
                          <a:pt x="153878" y="1796717"/>
                          <a:pt x="180154" y="1770313"/>
                          <a:pt x="236736" y="1743419"/>
                        </a:cubicBezTo>
                        <a:cubicBezTo>
                          <a:pt x="339490" y="1152386"/>
                          <a:pt x="700780" y="1237560"/>
                          <a:pt x="959798" y="1044074"/>
                        </a:cubicBezTo>
                        <a:cubicBezTo>
                          <a:pt x="1218816" y="850588"/>
                          <a:pt x="1354604" y="478625"/>
                          <a:pt x="1790846" y="582503"/>
                        </a:cubicBezTo>
                        <a:cubicBezTo>
                          <a:pt x="1835672" y="432589"/>
                          <a:pt x="1881082" y="310170"/>
                          <a:pt x="1924539" y="142765"/>
                        </a:cubicBezTo>
                        <a:cubicBezTo>
                          <a:pt x="1553005" y="-21739"/>
                          <a:pt x="1387221" y="-19403"/>
                          <a:pt x="955265" y="27988"/>
                        </a:cubicBezTo>
                        <a:cubicBezTo>
                          <a:pt x="557923" y="63258"/>
                          <a:pt x="-241949" y="487556"/>
                          <a:pt x="70957" y="1806869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Oval 7330"/>
                  <p:cNvSpPr/>
                  <p:nvPr/>
                </p:nvSpPr>
                <p:spPr>
                  <a:xfrm>
                    <a:off x="-3556839" y="556383"/>
                    <a:ext cx="1672182" cy="1470962"/>
                  </a:xfrm>
                  <a:custGeom>
                    <a:avLst/>
                    <a:gdLst>
                      <a:gd name="connsiteX0" fmla="*/ 0 w 2311400"/>
                      <a:gd name="connsiteY0" fmla="*/ 1520825 h 3041650"/>
                      <a:gd name="connsiteX1" fmla="*/ 1155700 w 2311400"/>
                      <a:gd name="connsiteY1" fmla="*/ 0 h 3041650"/>
                      <a:gd name="connsiteX2" fmla="*/ 2311400 w 2311400"/>
                      <a:gd name="connsiteY2" fmla="*/ 1520825 h 3041650"/>
                      <a:gd name="connsiteX3" fmla="*/ 1155700 w 2311400"/>
                      <a:gd name="connsiteY3" fmla="*/ 3041650 h 3041650"/>
                      <a:gd name="connsiteX4" fmla="*/ 0 w 2311400"/>
                      <a:gd name="connsiteY4" fmla="*/ 1520825 h 3041650"/>
                      <a:gd name="connsiteX0" fmla="*/ 0 w 2343150"/>
                      <a:gd name="connsiteY0" fmla="*/ 1521823 h 3043423"/>
                      <a:gd name="connsiteX1" fmla="*/ 1155700 w 2343150"/>
                      <a:gd name="connsiteY1" fmla="*/ 998 h 3043423"/>
                      <a:gd name="connsiteX2" fmla="*/ 2343150 w 2343150"/>
                      <a:gd name="connsiteY2" fmla="*/ 1356723 h 3043423"/>
                      <a:gd name="connsiteX3" fmla="*/ 1155700 w 2343150"/>
                      <a:gd name="connsiteY3" fmla="*/ 3042648 h 3043423"/>
                      <a:gd name="connsiteX4" fmla="*/ 0 w 2343150"/>
                      <a:gd name="connsiteY4" fmla="*/ 1521823 h 3043423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05625"/>
                      <a:gd name="connsiteY0" fmla="*/ 1504067 h 3044538"/>
                      <a:gd name="connsiteX1" fmla="*/ 1117600 w 2305625"/>
                      <a:gd name="connsiteY1" fmla="*/ 2292 h 3044538"/>
                      <a:gd name="connsiteX2" fmla="*/ 2305050 w 2305625"/>
                      <a:gd name="connsiteY2" fmla="*/ 1358017 h 3044538"/>
                      <a:gd name="connsiteX3" fmla="*/ 1117600 w 2305625"/>
                      <a:gd name="connsiteY3" fmla="*/ 3043942 h 3044538"/>
                      <a:gd name="connsiteX4" fmla="*/ 0 w 2305625"/>
                      <a:gd name="connsiteY4" fmla="*/ 1504067 h 3044538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958 w 2306583"/>
                      <a:gd name="connsiteY0" fmla="*/ 1504067 h 3044721"/>
                      <a:gd name="connsiteX1" fmla="*/ 1118558 w 2306583"/>
                      <a:gd name="connsiteY1" fmla="*/ 2292 h 3044721"/>
                      <a:gd name="connsiteX2" fmla="*/ 2306008 w 2306583"/>
                      <a:gd name="connsiteY2" fmla="*/ 1358017 h 3044721"/>
                      <a:gd name="connsiteX3" fmla="*/ 1118558 w 2306583"/>
                      <a:gd name="connsiteY3" fmla="*/ 3043942 h 3044721"/>
                      <a:gd name="connsiteX4" fmla="*/ 958 w 2306583"/>
                      <a:gd name="connsiteY4" fmla="*/ 1504067 h 3044721"/>
                      <a:gd name="connsiteX0" fmla="*/ 41 w 2305666"/>
                      <a:gd name="connsiteY0" fmla="*/ 1504067 h 3044721"/>
                      <a:gd name="connsiteX1" fmla="*/ 1117641 w 2305666"/>
                      <a:gd name="connsiteY1" fmla="*/ 2292 h 3044721"/>
                      <a:gd name="connsiteX2" fmla="*/ 2305091 w 2305666"/>
                      <a:gd name="connsiteY2" fmla="*/ 1358017 h 3044721"/>
                      <a:gd name="connsiteX3" fmla="*/ 1117641 w 2305666"/>
                      <a:gd name="connsiteY3" fmla="*/ 3043942 h 3044721"/>
                      <a:gd name="connsiteX4" fmla="*/ 41 w 2305666"/>
                      <a:gd name="connsiteY4" fmla="*/ 1504067 h 3044721"/>
                      <a:gd name="connsiteX0" fmla="*/ 41 w 2273215"/>
                      <a:gd name="connsiteY0" fmla="*/ 1502473 h 3071053"/>
                      <a:gd name="connsiteX1" fmla="*/ 1117641 w 2273215"/>
                      <a:gd name="connsiteY1" fmla="*/ 698 h 3071053"/>
                      <a:gd name="connsiteX2" fmla="*/ 2272617 w 2273215"/>
                      <a:gd name="connsiteY2" fmla="*/ 1939098 h 3071053"/>
                      <a:gd name="connsiteX3" fmla="*/ 1117641 w 2273215"/>
                      <a:gd name="connsiteY3" fmla="*/ 3042348 h 3071053"/>
                      <a:gd name="connsiteX4" fmla="*/ 41 w 2273215"/>
                      <a:gd name="connsiteY4" fmla="*/ 1502473 h 3071053"/>
                      <a:gd name="connsiteX0" fmla="*/ 41 w 2273215"/>
                      <a:gd name="connsiteY0" fmla="*/ 1502473 h 2269293"/>
                      <a:gd name="connsiteX1" fmla="*/ 1117641 w 2273215"/>
                      <a:gd name="connsiteY1" fmla="*/ 698 h 2269293"/>
                      <a:gd name="connsiteX2" fmla="*/ 2272617 w 2273215"/>
                      <a:gd name="connsiteY2" fmla="*/ 1939098 h 2269293"/>
                      <a:gd name="connsiteX3" fmla="*/ 1182589 w 2273215"/>
                      <a:gd name="connsiteY3" fmla="*/ 607883 h 2269293"/>
                      <a:gd name="connsiteX4" fmla="*/ 41 w 2273215"/>
                      <a:gd name="connsiteY4" fmla="*/ 1502473 h 2269293"/>
                      <a:gd name="connsiteX0" fmla="*/ 48 w 2183919"/>
                      <a:gd name="connsiteY0" fmla="*/ 1893583 h 2263364"/>
                      <a:gd name="connsiteX1" fmla="*/ 1028345 w 2183919"/>
                      <a:gd name="connsiteY1" fmla="*/ 698 h 2263364"/>
                      <a:gd name="connsiteX2" fmla="*/ 2183321 w 2183919"/>
                      <a:gd name="connsiteY2" fmla="*/ 1939098 h 2263364"/>
                      <a:gd name="connsiteX3" fmla="*/ 1093293 w 2183919"/>
                      <a:gd name="connsiteY3" fmla="*/ 607883 h 2263364"/>
                      <a:gd name="connsiteX4" fmla="*/ 48 w 2183919"/>
                      <a:gd name="connsiteY4" fmla="*/ 1893583 h 2263364"/>
                      <a:gd name="connsiteX0" fmla="*/ 57 w 2183850"/>
                      <a:gd name="connsiteY0" fmla="*/ 1877634 h 2247415"/>
                      <a:gd name="connsiteX1" fmla="*/ 906575 w 2183850"/>
                      <a:gd name="connsiteY1" fmla="*/ 712 h 2247415"/>
                      <a:gd name="connsiteX2" fmla="*/ 2183330 w 2183850"/>
                      <a:gd name="connsiteY2" fmla="*/ 1923149 h 2247415"/>
                      <a:gd name="connsiteX3" fmla="*/ 1093302 w 2183850"/>
                      <a:gd name="connsiteY3" fmla="*/ 591934 h 2247415"/>
                      <a:gd name="connsiteX4" fmla="*/ 57 w 2183850"/>
                      <a:gd name="connsiteY4" fmla="*/ 1877634 h 2247415"/>
                      <a:gd name="connsiteX0" fmla="*/ 57 w 2187537"/>
                      <a:gd name="connsiteY0" fmla="*/ 1876922 h 2246703"/>
                      <a:gd name="connsiteX1" fmla="*/ 906575 w 2187537"/>
                      <a:gd name="connsiteY1" fmla="*/ 0 h 2246703"/>
                      <a:gd name="connsiteX2" fmla="*/ 2183330 w 2187537"/>
                      <a:gd name="connsiteY2" fmla="*/ 1922437 h 2246703"/>
                      <a:gd name="connsiteX3" fmla="*/ 1093302 w 2187537"/>
                      <a:gd name="connsiteY3" fmla="*/ 591222 h 2246703"/>
                      <a:gd name="connsiteX4" fmla="*/ 57 w 2187537"/>
                      <a:gd name="connsiteY4" fmla="*/ 1876922 h 2246703"/>
                      <a:gd name="connsiteX0" fmla="*/ 57 w 2341780"/>
                      <a:gd name="connsiteY0" fmla="*/ 1876922 h 2246703"/>
                      <a:gd name="connsiteX1" fmla="*/ 906575 w 2341780"/>
                      <a:gd name="connsiteY1" fmla="*/ 0 h 2246703"/>
                      <a:gd name="connsiteX2" fmla="*/ 2183330 w 2341780"/>
                      <a:gd name="connsiteY2" fmla="*/ 1922437 h 2246703"/>
                      <a:gd name="connsiteX3" fmla="*/ 1093302 w 2341780"/>
                      <a:gd name="connsiteY3" fmla="*/ 591222 h 2246703"/>
                      <a:gd name="connsiteX4" fmla="*/ 57 w 2341780"/>
                      <a:gd name="connsiteY4" fmla="*/ 1876922 h 2246703"/>
                      <a:gd name="connsiteX0" fmla="*/ 57 w 2340674"/>
                      <a:gd name="connsiteY0" fmla="*/ 1876922 h 2246703"/>
                      <a:gd name="connsiteX1" fmla="*/ 906575 w 2340674"/>
                      <a:gd name="connsiteY1" fmla="*/ 0 h 2246703"/>
                      <a:gd name="connsiteX2" fmla="*/ 2183330 w 2340674"/>
                      <a:gd name="connsiteY2" fmla="*/ 1922437 h 2246703"/>
                      <a:gd name="connsiteX3" fmla="*/ 1093302 w 2340674"/>
                      <a:gd name="connsiteY3" fmla="*/ 591222 h 2246703"/>
                      <a:gd name="connsiteX4" fmla="*/ 57 w 2340674"/>
                      <a:gd name="connsiteY4" fmla="*/ 1876922 h 2246703"/>
                      <a:gd name="connsiteX0" fmla="*/ 6433 w 2347050"/>
                      <a:gd name="connsiteY0" fmla="*/ 2122920 h 2492701"/>
                      <a:gd name="connsiteX1" fmla="*/ 607162 w 2347050"/>
                      <a:gd name="connsiteY1" fmla="*/ 223396 h 2492701"/>
                      <a:gd name="connsiteX2" fmla="*/ 912951 w 2347050"/>
                      <a:gd name="connsiteY2" fmla="*/ 245998 h 2492701"/>
                      <a:gd name="connsiteX3" fmla="*/ 2189706 w 2347050"/>
                      <a:gd name="connsiteY3" fmla="*/ 2168435 h 2492701"/>
                      <a:gd name="connsiteX4" fmla="*/ 1099678 w 2347050"/>
                      <a:gd name="connsiteY4" fmla="*/ 837220 h 2492701"/>
                      <a:gd name="connsiteX5" fmla="*/ 6433 w 2347050"/>
                      <a:gd name="connsiteY5" fmla="*/ 2122920 h 2492701"/>
                      <a:gd name="connsiteX0" fmla="*/ 6433 w 2347050"/>
                      <a:gd name="connsiteY0" fmla="*/ 2052635 h 2422416"/>
                      <a:gd name="connsiteX1" fmla="*/ 607162 w 2347050"/>
                      <a:gd name="connsiteY1" fmla="*/ 153111 h 2422416"/>
                      <a:gd name="connsiteX2" fmla="*/ 912951 w 2347050"/>
                      <a:gd name="connsiteY2" fmla="*/ 175713 h 2422416"/>
                      <a:gd name="connsiteX3" fmla="*/ 2189706 w 2347050"/>
                      <a:gd name="connsiteY3" fmla="*/ 2098150 h 2422416"/>
                      <a:gd name="connsiteX4" fmla="*/ 1099678 w 2347050"/>
                      <a:gd name="connsiteY4" fmla="*/ 766935 h 2422416"/>
                      <a:gd name="connsiteX5" fmla="*/ 6433 w 2347050"/>
                      <a:gd name="connsiteY5" fmla="*/ 2052635 h 2422416"/>
                      <a:gd name="connsiteX0" fmla="*/ 6433 w 2347050"/>
                      <a:gd name="connsiteY0" fmla="*/ 1971182 h 2340963"/>
                      <a:gd name="connsiteX1" fmla="*/ 607162 w 2347050"/>
                      <a:gd name="connsiteY1" fmla="*/ 71658 h 2340963"/>
                      <a:gd name="connsiteX2" fmla="*/ 912951 w 2347050"/>
                      <a:gd name="connsiteY2" fmla="*/ 94260 h 2340963"/>
                      <a:gd name="connsiteX3" fmla="*/ 2189706 w 2347050"/>
                      <a:gd name="connsiteY3" fmla="*/ 2016697 h 2340963"/>
                      <a:gd name="connsiteX4" fmla="*/ 1099678 w 2347050"/>
                      <a:gd name="connsiteY4" fmla="*/ 685482 h 2340963"/>
                      <a:gd name="connsiteX5" fmla="*/ 6433 w 2347050"/>
                      <a:gd name="connsiteY5" fmla="*/ 1971182 h 2340963"/>
                      <a:gd name="connsiteX0" fmla="*/ 6433 w 2347050"/>
                      <a:gd name="connsiteY0" fmla="*/ 1973810 h 2343591"/>
                      <a:gd name="connsiteX1" fmla="*/ 607162 w 2347050"/>
                      <a:gd name="connsiteY1" fmla="*/ 74286 h 2343591"/>
                      <a:gd name="connsiteX2" fmla="*/ 912951 w 2347050"/>
                      <a:gd name="connsiteY2" fmla="*/ 96888 h 2343591"/>
                      <a:gd name="connsiteX3" fmla="*/ 2189706 w 2347050"/>
                      <a:gd name="connsiteY3" fmla="*/ 2019325 h 2343591"/>
                      <a:gd name="connsiteX4" fmla="*/ 1099678 w 2347050"/>
                      <a:gd name="connsiteY4" fmla="*/ 688110 h 2343591"/>
                      <a:gd name="connsiteX5" fmla="*/ 6433 w 2347050"/>
                      <a:gd name="connsiteY5" fmla="*/ 1973810 h 2343591"/>
                      <a:gd name="connsiteX0" fmla="*/ 6433 w 2347050"/>
                      <a:gd name="connsiteY0" fmla="*/ 1973810 h 2343591"/>
                      <a:gd name="connsiteX1" fmla="*/ 607162 w 2347050"/>
                      <a:gd name="connsiteY1" fmla="*/ 74286 h 2343591"/>
                      <a:gd name="connsiteX2" fmla="*/ 912951 w 2347050"/>
                      <a:gd name="connsiteY2" fmla="*/ 96888 h 2343591"/>
                      <a:gd name="connsiteX3" fmla="*/ 2189706 w 2347050"/>
                      <a:gd name="connsiteY3" fmla="*/ 2019325 h 2343591"/>
                      <a:gd name="connsiteX4" fmla="*/ 1099678 w 2347050"/>
                      <a:gd name="connsiteY4" fmla="*/ 688110 h 2343591"/>
                      <a:gd name="connsiteX5" fmla="*/ 6433 w 2347050"/>
                      <a:gd name="connsiteY5" fmla="*/ 1973810 h 2343591"/>
                      <a:gd name="connsiteX0" fmla="*/ 150509 w 2491126"/>
                      <a:gd name="connsiteY0" fmla="*/ 1973810 h 2343591"/>
                      <a:gd name="connsiteX1" fmla="*/ 751238 w 2491126"/>
                      <a:gd name="connsiteY1" fmla="*/ 74286 h 2343591"/>
                      <a:gd name="connsiteX2" fmla="*/ 1057027 w 2491126"/>
                      <a:gd name="connsiteY2" fmla="*/ 96888 h 2343591"/>
                      <a:gd name="connsiteX3" fmla="*/ 2333782 w 2491126"/>
                      <a:gd name="connsiteY3" fmla="*/ 2019325 h 2343591"/>
                      <a:gd name="connsiteX4" fmla="*/ 1243754 w 2491126"/>
                      <a:gd name="connsiteY4" fmla="*/ 688110 h 2343591"/>
                      <a:gd name="connsiteX5" fmla="*/ 150509 w 2491126"/>
                      <a:gd name="connsiteY5" fmla="*/ 1973810 h 2343591"/>
                      <a:gd name="connsiteX0" fmla="*/ 162033 w 2502650"/>
                      <a:gd name="connsiteY0" fmla="*/ 1973810 h 2343591"/>
                      <a:gd name="connsiteX1" fmla="*/ 762762 w 2502650"/>
                      <a:gd name="connsiteY1" fmla="*/ 74286 h 2343591"/>
                      <a:gd name="connsiteX2" fmla="*/ 1068551 w 2502650"/>
                      <a:gd name="connsiteY2" fmla="*/ 96888 h 2343591"/>
                      <a:gd name="connsiteX3" fmla="*/ 2345306 w 2502650"/>
                      <a:gd name="connsiteY3" fmla="*/ 2019325 h 2343591"/>
                      <a:gd name="connsiteX4" fmla="*/ 1255278 w 2502650"/>
                      <a:gd name="connsiteY4" fmla="*/ 688110 h 2343591"/>
                      <a:gd name="connsiteX5" fmla="*/ 162033 w 2502650"/>
                      <a:gd name="connsiteY5" fmla="*/ 1973810 h 2343591"/>
                      <a:gd name="connsiteX0" fmla="*/ 145717 w 2486334"/>
                      <a:gd name="connsiteY0" fmla="*/ 1973810 h 2343591"/>
                      <a:gd name="connsiteX1" fmla="*/ 746446 w 2486334"/>
                      <a:gd name="connsiteY1" fmla="*/ 74286 h 2343591"/>
                      <a:gd name="connsiteX2" fmla="*/ 1052235 w 2486334"/>
                      <a:gd name="connsiteY2" fmla="*/ 96888 h 2343591"/>
                      <a:gd name="connsiteX3" fmla="*/ 2328990 w 2486334"/>
                      <a:gd name="connsiteY3" fmla="*/ 2019325 h 2343591"/>
                      <a:gd name="connsiteX4" fmla="*/ 1238962 w 2486334"/>
                      <a:gd name="connsiteY4" fmla="*/ 688110 h 2343591"/>
                      <a:gd name="connsiteX5" fmla="*/ 145717 w 2486334"/>
                      <a:gd name="connsiteY5" fmla="*/ 1973810 h 2343591"/>
                      <a:gd name="connsiteX0" fmla="*/ 145717 w 2486334"/>
                      <a:gd name="connsiteY0" fmla="*/ 1973810 h 2343591"/>
                      <a:gd name="connsiteX1" fmla="*/ 746446 w 2486334"/>
                      <a:gd name="connsiteY1" fmla="*/ 74286 h 2343591"/>
                      <a:gd name="connsiteX2" fmla="*/ 1052235 w 2486334"/>
                      <a:gd name="connsiteY2" fmla="*/ 96888 h 2343591"/>
                      <a:gd name="connsiteX3" fmla="*/ 2328990 w 2486334"/>
                      <a:gd name="connsiteY3" fmla="*/ 2019325 h 2343591"/>
                      <a:gd name="connsiteX4" fmla="*/ 1238962 w 2486334"/>
                      <a:gd name="connsiteY4" fmla="*/ 688110 h 2343591"/>
                      <a:gd name="connsiteX5" fmla="*/ 145717 w 2486334"/>
                      <a:gd name="connsiteY5" fmla="*/ 1973810 h 2343591"/>
                      <a:gd name="connsiteX0" fmla="*/ 145717 w 2486334"/>
                      <a:gd name="connsiteY0" fmla="*/ 1973810 h 2019325"/>
                      <a:gd name="connsiteX1" fmla="*/ 746446 w 2486334"/>
                      <a:gd name="connsiteY1" fmla="*/ 74286 h 2019325"/>
                      <a:gd name="connsiteX2" fmla="*/ 1052235 w 2486334"/>
                      <a:gd name="connsiteY2" fmla="*/ 96888 h 2019325"/>
                      <a:gd name="connsiteX3" fmla="*/ 2328990 w 2486334"/>
                      <a:gd name="connsiteY3" fmla="*/ 2019325 h 2019325"/>
                      <a:gd name="connsiteX4" fmla="*/ 1238962 w 2486334"/>
                      <a:gd name="connsiteY4" fmla="*/ 688110 h 2019325"/>
                      <a:gd name="connsiteX5" fmla="*/ 145717 w 2486334"/>
                      <a:gd name="connsiteY5" fmla="*/ 1973810 h 2019325"/>
                      <a:gd name="connsiteX0" fmla="*/ 143591 w 2484208"/>
                      <a:gd name="connsiteY0" fmla="*/ 1985902 h 2031417"/>
                      <a:gd name="connsiteX1" fmla="*/ 762079 w 2484208"/>
                      <a:gd name="connsiteY1" fmla="*/ 66423 h 2031417"/>
                      <a:gd name="connsiteX2" fmla="*/ 1050109 w 2484208"/>
                      <a:gd name="connsiteY2" fmla="*/ 108980 h 2031417"/>
                      <a:gd name="connsiteX3" fmla="*/ 2326864 w 2484208"/>
                      <a:gd name="connsiteY3" fmla="*/ 2031417 h 2031417"/>
                      <a:gd name="connsiteX4" fmla="*/ 1236836 w 2484208"/>
                      <a:gd name="connsiteY4" fmla="*/ 700202 h 2031417"/>
                      <a:gd name="connsiteX5" fmla="*/ 143591 w 2484208"/>
                      <a:gd name="connsiteY5" fmla="*/ 1985902 h 2031417"/>
                      <a:gd name="connsiteX0" fmla="*/ 143591 w 2484208"/>
                      <a:gd name="connsiteY0" fmla="*/ 2017309 h 2062824"/>
                      <a:gd name="connsiteX1" fmla="*/ 762079 w 2484208"/>
                      <a:gd name="connsiteY1" fmla="*/ 97830 h 2062824"/>
                      <a:gd name="connsiteX2" fmla="*/ 1050109 w 2484208"/>
                      <a:gd name="connsiteY2" fmla="*/ 140387 h 2062824"/>
                      <a:gd name="connsiteX3" fmla="*/ 2326864 w 2484208"/>
                      <a:gd name="connsiteY3" fmla="*/ 2062824 h 2062824"/>
                      <a:gd name="connsiteX4" fmla="*/ 1236836 w 2484208"/>
                      <a:gd name="connsiteY4" fmla="*/ 731609 h 2062824"/>
                      <a:gd name="connsiteX5" fmla="*/ 143591 w 2484208"/>
                      <a:gd name="connsiteY5" fmla="*/ 2017309 h 2062824"/>
                      <a:gd name="connsiteX0" fmla="*/ 143591 w 2484208"/>
                      <a:gd name="connsiteY0" fmla="*/ 2017309 h 2062824"/>
                      <a:gd name="connsiteX1" fmla="*/ 762079 w 2484208"/>
                      <a:gd name="connsiteY1" fmla="*/ 97830 h 2062824"/>
                      <a:gd name="connsiteX2" fmla="*/ 1050109 w 2484208"/>
                      <a:gd name="connsiteY2" fmla="*/ 140387 h 2062824"/>
                      <a:gd name="connsiteX3" fmla="*/ 2326864 w 2484208"/>
                      <a:gd name="connsiteY3" fmla="*/ 2062824 h 2062824"/>
                      <a:gd name="connsiteX4" fmla="*/ 1236836 w 2484208"/>
                      <a:gd name="connsiteY4" fmla="*/ 731609 h 2062824"/>
                      <a:gd name="connsiteX5" fmla="*/ 143591 w 2484208"/>
                      <a:gd name="connsiteY5" fmla="*/ 2017309 h 2062824"/>
                      <a:gd name="connsiteX0" fmla="*/ 143591 w 2330294"/>
                      <a:gd name="connsiteY0" fmla="*/ 2017309 h 2062824"/>
                      <a:gd name="connsiteX1" fmla="*/ 762079 w 2330294"/>
                      <a:gd name="connsiteY1" fmla="*/ 97830 h 2062824"/>
                      <a:gd name="connsiteX2" fmla="*/ 1050109 w 2330294"/>
                      <a:gd name="connsiteY2" fmla="*/ 140387 h 2062824"/>
                      <a:gd name="connsiteX3" fmla="*/ 1562770 w 2330294"/>
                      <a:gd name="connsiteY3" fmla="*/ 203093 h 2062824"/>
                      <a:gd name="connsiteX4" fmla="*/ 2326864 w 2330294"/>
                      <a:gd name="connsiteY4" fmla="*/ 2062824 h 2062824"/>
                      <a:gd name="connsiteX5" fmla="*/ 1236836 w 2330294"/>
                      <a:gd name="connsiteY5" fmla="*/ 731609 h 2062824"/>
                      <a:gd name="connsiteX6" fmla="*/ 143591 w 2330294"/>
                      <a:gd name="connsiteY6" fmla="*/ 2017309 h 2062824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474828"/>
                      <a:gd name="connsiteY0" fmla="*/ 2128815 h 2174330"/>
                      <a:gd name="connsiteX1" fmla="*/ 762079 w 2474828"/>
                      <a:gd name="connsiteY1" fmla="*/ 209336 h 2174330"/>
                      <a:gd name="connsiteX2" fmla="*/ 1050109 w 2474828"/>
                      <a:gd name="connsiteY2" fmla="*/ 251893 h 2174330"/>
                      <a:gd name="connsiteX3" fmla="*/ 1324289 w 2474828"/>
                      <a:gd name="connsiteY3" fmla="*/ 313 h 2174330"/>
                      <a:gd name="connsiteX4" fmla="*/ 1562770 w 2474828"/>
                      <a:gd name="connsiteY4" fmla="*/ 314599 h 2174330"/>
                      <a:gd name="connsiteX5" fmla="*/ 2326864 w 2474828"/>
                      <a:gd name="connsiteY5" fmla="*/ 2174330 h 2174330"/>
                      <a:gd name="connsiteX6" fmla="*/ 1236836 w 2474828"/>
                      <a:gd name="connsiteY6" fmla="*/ 843115 h 2174330"/>
                      <a:gd name="connsiteX7" fmla="*/ 143591 w 2474828"/>
                      <a:gd name="connsiteY7" fmla="*/ 2128815 h 2174330"/>
                      <a:gd name="connsiteX0" fmla="*/ 143591 w 2469036"/>
                      <a:gd name="connsiteY0" fmla="*/ 2128815 h 2174330"/>
                      <a:gd name="connsiteX1" fmla="*/ 762079 w 2469036"/>
                      <a:gd name="connsiteY1" fmla="*/ 209336 h 2174330"/>
                      <a:gd name="connsiteX2" fmla="*/ 1050109 w 2469036"/>
                      <a:gd name="connsiteY2" fmla="*/ 251893 h 2174330"/>
                      <a:gd name="connsiteX3" fmla="*/ 1324289 w 2469036"/>
                      <a:gd name="connsiteY3" fmla="*/ 313 h 2174330"/>
                      <a:gd name="connsiteX4" fmla="*/ 1562770 w 2469036"/>
                      <a:gd name="connsiteY4" fmla="*/ 314599 h 2174330"/>
                      <a:gd name="connsiteX5" fmla="*/ 2326864 w 2469036"/>
                      <a:gd name="connsiteY5" fmla="*/ 2174330 h 2174330"/>
                      <a:gd name="connsiteX6" fmla="*/ 1236836 w 2469036"/>
                      <a:gd name="connsiteY6" fmla="*/ 843115 h 2174330"/>
                      <a:gd name="connsiteX7" fmla="*/ 143591 w 2469036"/>
                      <a:gd name="connsiteY7" fmla="*/ 2128815 h 2174330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43115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43115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23161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23161 h 2204262"/>
                      <a:gd name="connsiteX7" fmla="*/ 143591 w 2452872"/>
                      <a:gd name="connsiteY7" fmla="*/ 2128815 h 2204262"/>
                      <a:gd name="connsiteX0" fmla="*/ 143591 w 2483361"/>
                      <a:gd name="connsiteY0" fmla="*/ 2128815 h 2204262"/>
                      <a:gd name="connsiteX1" fmla="*/ 762079 w 2483361"/>
                      <a:gd name="connsiteY1" fmla="*/ 209336 h 2204262"/>
                      <a:gd name="connsiteX2" fmla="*/ 1050109 w 2483361"/>
                      <a:gd name="connsiteY2" fmla="*/ 251893 h 2204262"/>
                      <a:gd name="connsiteX3" fmla="*/ 1324289 w 2483361"/>
                      <a:gd name="connsiteY3" fmla="*/ 313 h 2204262"/>
                      <a:gd name="connsiteX4" fmla="*/ 1562770 w 2483361"/>
                      <a:gd name="connsiteY4" fmla="*/ 314599 h 2204262"/>
                      <a:gd name="connsiteX5" fmla="*/ 2309106 w 2483361"/>
                      <a:gd name="connsiteY5" fmla="*/ 2204262 h 2204262"/>
                      <a:gd name="connsiteX6" fmla="*/ 1236836 w 2483361"/>
                      <a:gd name="connsiteY6" fmla="*/ 823161 h 2204262"/>
                      <a:gd name="connsiteX7" fmla="*/ 143591 w 2483361"/>
                      <a:gd name="connsiteY7" fmla="*/ 2128815 h 2204262"/>
                      <a:gd name="connsiteX0" fmla="*/ 143591 w 2481949"/>
                      <a:gd name="connsiteY0" fmla="*/ 2128815 h 2204262"/>
                      <a:gd name="connsiteX1" fmla="*/ 762079 w 2481949"/>
                      <a:gd name="connsiteY1" fmla="*/ 209336 h 2204262"/>
                      <a:gd name="connsiteX2" fmla="*/ 1050109 w 2481949"/>
                      <a:gd name="connsiteY2" fmla="*/ 251893 h 2204262"/>
                      <a:gd name="connsiteX3" fmla="*/ 1324289 w 2481949"/>
                      <a:gd name="connsiteY3" fmla="*/ 313 h 2204262"/>
                      <a:gd name="connsiteX4" fmla="*/ 1562770 w 2481949"/>
                      <a:gd name="connsiteY4" fmla="*/ 314599 h 2204262"/>
                      <a:gd name="connsiteX5" fmla="*/ 2309106 w 2481949"/>
                      <a:gd name="connsiteY5" fmla="*/ 2204262 h 2204262"/>
                      <a:gd name="connsiteX6" fmla="*/ 1236836 w 2481949"/>
                      <a:gd name="connsiteY6" fmla="*/ 823161 h 2204262"/>
                      <a:gd name="connsiteX7" fmla="*/ 143591 w 2481949"/>
                      <a:gd name="connsiteY7" fmla="*/ 2128815 h 2204262"/>
                      <a:gd name="connsiteX0" fmla="*/ 143591 w 2476188"/>
                      <a:gd name="connsiteY0" fmla="*/ 2128815 h 2204262"/>
                      <a:gd name="connsiteX1" fmla="*/ 762079 w 2476188"/>
                      <a:gd name="connsiteY1" fmla="*/ 209336 h 2204262"/>
                      <a:gd name="connsiteX2" fmla="*/ 1050109 w 2476188"/>
                      <a:gd name="connsiteY2" fmla="*/ 251893 h 2204262"/>
                      <a:gd name="connsiteX3" fmla="*/ 1324289 w 2476188"/>
                      <a:gd name="connsiteY3" fmla="*/ 313 h 2204262"/>
                      <a:gd name="connsiteX4" fmla="*/ 1562770 w 2476188"/>
                      <a:gd name="connsiteY4" fmla="*/ 314599 h 2204262"/>
                      <a:gd name="connsiteX5" fmla="*/ 2309106 w 2476188"/>
                      <a:gd name="connsiteY5" fmla="*/ 2204262 h 2204262"/>
                      <a:gd name="connsiteX6" fmla="*/ 1236836 w 2476188"/>
                      <a:gd name="connsiteY6" fmla="*/ 823161 h 2204262"/>
                      <a:gd name="connsiteX7" fmla="*/ 143591 w 2476188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6496 w 2348711"/>
                      <a:gd name="connsiteY0" fmla="*/ 2128815 h 2204262"/>
                      <a:gd name="connsiteX1" fmla="*/ 913014 w 2348711"/>
                      <a:gd name="connsiteY1" fmla="*/ 251893 h 2204262"/>
                      <a:gd name="connsiteX2" fmla="*/ 1187194 w 2348711"/>
                      <a:gd name="connsiteY2" fmla="*/ 313 h 2204262"/>
                      <a:gd name="connsiteX3" fmla="*/ 1425675 w 2348711"/>
                      <a:gd name="connsiteY3" fmla="*/ 314599 h 2204262"/>
                      <a:gd name="connsiteX4" fmla="*/ 2172011 w 2348711"/>
                      <a:gd name="connsiteY4" fmla="*/ 2204262 h 2204262"/>
                      <a:gd name="connsiteX5" fmla="*/ 1099741 w 2348711"/>
                      <a:gd name="connsiteY5" fmla="*/ 823161 h 2204262"/>
                      <a:gd name="connsiteX6" fmla="*/ 6496 w 2348711"/>
                      <a:gd name="connsiteY6" fmla="*/ 2128815 h 2204262"/>
                      <a:gd name="connsiteX0" fmla="*/ 6496 w 2348711"/>
                      <a:gd name="connsiteY0" fmla="*/ 2128502 h 2203949"/>
                      <a:gd name="connsiteX1" fmla="*/ 1187194 w 2348711"/>
                      <a:gd name="connsiteY1" fmla="*/ 0 h 2203949"/>
                      <a:gd name="connsiteX2" fmla="*/ 1425675 w 2348711"/>
                      <a:gd name="connsiteY2" fmla="*/ 314286 h 2203949"/>
                      <a:gd name="connsiteX3" fmla="*/ 2172011 w 2348711"/>
                      <a:gd name="connsiteY3" fmla="*/ 2203949 h 2203949"/>
                      <a:gd name="connsiteX4" fmla="*/ 1099741 w 2348711"/>
                      <a:gd name="connsiteY4" fmla="*/ 822848 h 2203949"/>
                      <a:gd name="connsiteX5" fmla="*/ 6496 w 2348711"/>
                      <a:gd name="connsiteY5" fmla="*/ 2128502 h 2203949"/>
                      <a:gd name="connsiteX0" fmla="*/ 6496 w 2348711"/>
                      <a:gd name="connsiteY0" fmla="*/ 1814284 h 1889731"/>
                      <a:gd name="connsiteX1" fmla="*/ 1425675 w 2348711"/>
                      <a:gd name="connsiteY1" fmla="*/ 68 h 1889731"/>
                      <a:gd name="connsiteX2" fmla="*/ 2172011 w 2348711"/>
                      <a:gd name="connsiteY2" fmla="*/ 1889731 h 1889731"/>
                      <a:gd name="connsiteX3" fmla="*/ 1099741 w 2348711"/>
                      <a:gd name="connsiteY3" fmla="*/ 508630 h 1889731"/>
                      <a:gd name="connsiteX4" fmla="*/ 6496 w 2348711"/>
                      <a:gd name="connsiteY4" fmla="*/ 1814284 h 1889731"/>
                      <a:gd name="connsiteX0" fmla="*/ 6496 w 2196240"/>
                      <a:gd name="connsiteY0" fmla="*/ 1325273 h 1534873"/>
                      <a:gd name="connsiteX1" fmla="*/ 2172011 w 2196240"/>
                      <a:gd name="connsiteY1" fmla="*/ 1400720 h 1534873"/>
                      <a:gd name="connsiteX2" fmla="*/ 1099741 w 2196240"/>
                      <a:gd name="connsiteY2" fmla="*/ 19619 h 1534873"/>
                      <a:gd name="connsiteX3" fmla="*/ 6496 w 2196240"/>
                      <a:gd name="connsiteY3" fmla="*/ 1325273 h 1534873"/>
                      <a:gd name="connsiteX0" fmla="*/ 6354 w 2076952"/>
                      <a:gd name="connsiteY0" fmla="*/ 1330017 h 1371192"/>
                      <a:gd name="connsiteX1" fmla="*/ 2050091 w 2076952"/>
                      <a:gd name="connsiteY1" fmla="*/ 542426 h 1371192"/>
                      <a:gd name="connsiteX2" fmla="*/ 1099599 w 2076952"/>
                      <a:gd name="connsiteY2" fmla="*/ 24363 h 1371192"/>
                      <a:gd name="connsiteX3" fmla="*/ 6354 w 2076952"/>
                      <a:gd name="connsiteY3" fmla="*/ 1330017 h 1371192"/>
                      <a:gd name="connsiteX0" fmla="*/ 6354 w 2050091"/>
                      <a:gd name="connsiteY0" fmla="*/ 1365618 h 1406793"/>
                      <a:gd name="connsiteX1" fmla="*/ 2050091 w 2050091"/>
                      <a:gd name="connsiteY1" fmla="*/ 578027 h 1406793"/>
                      <a:gd name="connsiteX2" fmla="*/ 1099599 w 2050091"/>
                      <a:gd name="connsiteY2" fmla="*/ 59964 h 1406793"/>
                      <a:gd name="connsiteX3" fmla="*/ 6354 w 2050091"/>
                      <a:gd name="connsiteY3" fmla="*/ 1365618 h 1406793"/>
                      <a:gd name="connsiteX0" fmla="*/ 6354 w 2050091"/>
                      <a:gd name="connsiteY0" fmla="*/ 1362293 h 1403468"/>
                      <a:gd name="connsiteX1" fmla="*/ 2050091 w 2050091"/>
                      <a:gd name="connsiteY1" fmla="*/ 574702 h 1403468"/>
                      <a:gd name="connsiteX2" fmla="*/ 1099599 w 2050091"/>
                      <a:gd name="connsiteY2" fmla="*/ 56639 h 1403468"/>
                      <a:gd name="connsiteX3" fmla="*/ 6354 w 2050091"/>
                      <a:gd name="connsiteY3" fmla="*/ 1362293 h 1403468"/>
                      <a:gd name="connsiteX0" fmla="*/ 6354 w 2050091"/>
                      <a:gd name="connsiteY0" fmla="*/ 1362293 h 1403468"/>
                      <a:gd name="connsiteX1" fmla="*/ 2050091 w 2050091"/>
                      <a:gd name="connsiteY1" fmla="*/ 574702 h 1403468"/>
                      <a:gd name="connsiteX2" fmla="*/ 1099599 w 2050091"/>
                      <a:gd name="connsiteY2" fmla="*/ 56639 h 1403468"/>
                      <a:gd name="connsiteX3" fmla="*/ 6354 w 2050091"/>
                      <a:gd name="connsiteY3" fmla="*/ 1362293 h 1403468"/>
                      <a:gd name="connsiteX0" fmla="*/ 6388 w 2050125"/>
                      <a:gd name="connsiteY0" fmla="*/ 1362293 h 1403468"/>
                      <a:gd name="connsiteX1" fmla="*/ 2050125 w 2050125"/>
                      <a:gd name="connsiteY1" fmla="*/ 574702 h 1403468"/>
                      <a:gd name="connsiteX2" fmla="*/ 1099633 w 2050125"/>
                      <a:gd name="connsiteY2" fmla="*/ 56639 h 1403468"/>
                      <a:gd name="connsiteX3" fmla="*/ 6388 w 2050125"/>
                      <a:gd name="connsiteY3" fmla="*/ 1362293 h 1403468"/>
                      <a:gd name="connsiteX0" fmla="*/ 6388 w 2050125"/>
                      <a:gd name="connsiteY0" fmla="*/ 1347265 h 1388440"/>
                      <a:gd name="connsiteX1" fmla="*/ 2050125 w 2050125"/>
                      <a:gd name="connsiteY1" fmla="*/ 559674 h 1388440"/>
                      <a:gd name="connsiteX2" fmla="*/ 1099633 w 2050125"/>
                      <a:gd name="connsiteY2" fmla="*/ 41611 h 1388440"/>
                      <a:gd name="connsiteX3" fmla="*/ 6388 w 2050125"/>
                      <a:gd name="connsiteY3" fmla="*/ 1347265 h 1388440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13568 w 2057305"/>
                      <a:gd name="connsiteY0" fmla="*/ 1125058 h 1125058"/>
                      <a:gd name="connsiteX1" fmla="*/ 2057305 w 2057305"/>
                      <a:gd name="connsiteY1" fmla="*/ 337467 h 1125058"/>
                      <a:gd name="connsiteX2" fmla="*/ 623206 w 2057305"/>
                      <a:gd name="connsiteY2" fmla="*/ 178402 h 1125058"/>
                      <a:gd name="connsiteX3" fmla="*/ 13568 w 2057305"/>
                      <a:gd name="connsiteY3" fmla="*/ 1125058 h 1125058"/>
                      <a:gd name="connsiteX0" fmla="*/ 13568 w 2057357"/>
                      <a:gd name="connsiteY0" fmla="*/ 1125058 h 1125062"/>
                      <a:gd name="connsiteX1" fmla="*/ 770940 w 2057357"/>
                      <a:gd name="connsiteY1" fmla="*/ 329624 h 1125062"/>
                      <a:gd name="connsiteX2" fmla="*/ 2057305 w 2057357"/>
                      <a:gd name="connsiteY2" fmla="*/ 337467 h 1125062"/>
                      <a:gd name="connsiteX3" fmla="*/ 623206 w 2057357"/>
                      <a:gd name="connsiteY3" fmla="*/ 178402 h 1125062"/>
                      <a:gd name="connsiteX4" fmla="*/ 13568 w 2057357"/>
                      <a:gd name="connsiteY4" fmla="*/ 1125058 h 1125062"/>
                      <a:gd name="connsiteX0" fmla="*/ 13568 w 1555027"/>
                      <a:gd name="connsiteY0" fmla="*/ 1527769 h 1527773"/>
                      <a:gd name="connsiteX1" fmla="*/ 770940 w 1555027"/>
                      <a:gd name="connsiteY1" fmla="*/ 732335 h 1527773"/>
                      <a:gd name="connsiteX2" fmla="*/ 1554918 w 1555027"/>
                      <a:gd name="connsiteY2" fmla="*/ 199350 h 1527773"/>
                      <a:gd name="connsiteX3" fmla="*/ 623206 w 1555027"/>
                      <a:gd name="connsiteY3" fmla="*/ 581113 h 1527773"/>
                      <a:gd name="connsiteX4" fmla="*/ 13568 w 1555027"/>
                      <a:gd name="connsiteY4" fmla="*/ 1527769 h 1527773"/>
                      <a:gd name="connsiteX0" fmla="*/ 14174 w 1555633"/>
                      <a:gd name="connsiteY0" fmla="*/ 1516911 h 1516915"/>
                      <a:gd name="connsiteX1" fmla="*/ 771546 w 1555633"/>
                      <a:gd name="connsiteY1" fmla="*/ 721477 h 1516915"/>
                      <a:gd name="connsiteX2" fmla="*/ 1555524 w 1555633"/>
                      <a:gd name="connsiteY2" fmla="*/ 188492 h 1516915"/>
                      <a:gd name="connsiteX3" fmla="*/ 605031 w 1555633"/>
                      <a:gd name="connsiteY3" fmla="*/ 644852 h 1516915"/>
                      <a:gd name="connsiteX4" fmla="*/ 14174 w 1555633"/>
                      <a:gd name="connsiteY4" fmla="*/ 1516911 h 1516915"/>
                      <a:gd name="connsiteX0" fmla="*/ 54838 w 1596297"/>
                      <a:gd name="connsiteY0" fmla="*/ 1516911 h 1516915"/>
                      <a:gd name="connsiteX1" fmla="*/ 812210 w 1596297"/>
                      <a:gd name="connsiteY1" fmla="*/ 721477 h 1516915"/>
                      <a:gd name="connsiteX2" fmla="*/ 1596188 w 1596297"/>
                      <a:gd name="connsiteY2" fmla="*/ 188492 h 1516915"/>
                      <a:gd name="connsiteX3" fmla="*/ 645695 w 1596297"/>
                      <a:gd name="connsiteY3" fmla="*/ 644852 h 1516915"/>
                      <a:gd name="connsiteX4" fmla="*/ 54838 w 1596297"/>
                      <a:gd name="connsiteY4" fmla="*/ 1516911 h 1516915"/>
                      <a:gd name="connsiteX0" fmla="*/ 56445 w 1597904"/>
                      <a:gd name="connsiteY0" fmla="*/ 1515635 h 1515639"/>
                      <a:gd name="connsiteX1" fmla="*/ 813817 w 1597904"/>
                      <a:gd name="connsiteY1" fmla="*/ 720201 h 1515639"/>
                      <a:gd name="connsiteX2" fmla="*/ 1597795 w 1597904"/>
                      <a:gd name="connsiteY2" fmla="*/ 187216 h 1515639"/>
                      <a:gd name="connsiteX3" fmla="*/ 628521 w 1597904"/>
                      <a:gd name="connsiteY3" fmla="*/ 652900 h 1515639"/>
                      <a:gd name="connsiteX4" fmla="*/ 56445 w 1597904"/>
                      <a:gd name="connsiteY4" fmla="*/ 1515635 h 1515639"/>
                      <a:gd name="connsiteX0" fmla="*/ 61640 w 1603099"/>
                      <a:gd name="connsiteY0" fmla="*/ 1515635 h 1515639"/>
                      <a:gd name="connsiteX1" fmla="*/ 819012 w 1603099"/>
                      <a:gd name="connsiteY1" fmla="*/ 720201 h 1515639"/>
                      <a:gd name="connsiteX2" fmla="*/ 1602990 w 1603099"/>
                      <a:gd name="connsiteY2" fmla="*/ 187216 h 1515639"/>
                      <a:gd name="connsiteX3" fmla="*/ 633716 w 1603099"/>
                      <a:gd name="connsiteY3" fmla="*/ 652900 h 1515639"/>
                      <a:gd name="connsiteX4" fmla="*/ 61640 w 1603099"/>
                      <a:gd name="connsiteY4" fmla="*/ 1515635 h 1515639"/>
                      <a:gd name="connsiteX0" fmla="*/ 61640 w 1603099"/>
                      <a:gd name="connsiteY0" fmla="*/ 1515635 h 1515639"/>
                      <a:gd name="connsiteX1" fmla="*/ 819012 w 1603099"/>
                      <a:gd name="connsiteY1" fmla="*/ 720201 h 1515639"/>
                      <a:gd name="connsiteX2" fmla="*/ 1602990 w 1603099"/>
                      <a:gd name="connsiteY2" fmla="*/ 187216 h 1515639"/>
                      <a:gd name="connsiteX3" fmla="*/ 633716 w 1603099"/>
                      <a:gd name="connsiteY3" fmla="*/ 652900 h 1515639"/>
                      <a:gd name="connsiteX4" fmla="*/ 61640 w 1603099"/>
                      <a:gd name="connsiteY4" fmla="*/ 1515635 h 1515639"/>
                      <a:gd name="connsiteX0" fmla="*/ 61640 w 1603098"/>
                      <a:gd name="connsiteY0" fmla="*/ 1515635 h 1515639"/>
                      <a:gd name="connsiteX1" fmla="*/ 814317 w 1603098"/>
                      <a:gd name="connsiteY1" fmla="*/ 729526 h 1515639"/>
                      <a:gd name="connsiteX2" fmla="*/ 1602990 w 1603098"/>
                      <a:gd name="connsiteY2" fmla="*/ 187216 h 1515639"/>
                      <a:gd name="connsiteX3" fmla="*/ 633716 w 1603098"/>
                      <a:gd name="connsiteY3" fmla="*/ 652900 h 1515639"/>
                      <a:gd name="connsiteX4" fmla="*/ 61640 w 1603098"/>
                      <a:gd name="connsiteY4" fmla="*/ 1515635 h 1515639"/>
                      <a:gd name="connsiteX0" fmla="*/ 61640 w 1602990"/>
                      <a:gd name="connsiteY0" fmla="*/ 1515635 h 1515639"/>
                      <a:gd name="connsiteX1" fmla="*/ 814317 w 1602990"/>
                      <a:gd name="connsiteY1" fmla="*/ 729526 h 1515639"/>
                      <a:gd name="connsiteX2" fmla="*/ 1602990 w 1602990"/>
                      <a:gd name="connsiteY2" fmla="*/ 187216 h 1515639"/>
                      <a:gd name="connsiteX3" fmla="*/ 633716 w 1602990"/>
                      <a:gd name="connsiteY3" fmla="*/ 652900 h 1515639"/>
                      <a:gd name="connsiteX4" fmla="*/ 61640 w 1602990"/>
                      <a:gd name="connsiteY4" fmla="*/ 1515635 h 1515639"/>
                      <a:gd name="connsiteX0" fmla="*/ 61640 w 1610033"/>
                      <a:gd name="connsiteY0" fmla="*/ 1535827 h 1535831"/>
                      <a:gd name="connsiteX1" fmla="*/ 814317 w 1610033"/>
                      <a:gd name="connsiteY1" fmla="*/ 749718 h 1535831"/>
                      <a:gd name="connsiteX2" fmla="*/ 1610033 w 1610033"/>
                      <a:gd name="connsiteY2" fmla="*/ 184097 h 1535831"/>
                      <a:gd name="connsiteX3" fmla="*/ 633716 w 1610033"/>
                      <a:gd name="connsiteY3" fmla="*/ 673092 h 1535831"/>
                      <a:gd name="connsiteX4" fmla="*/ 61640 w 1610033"/>
                      <a:gd name="connsiteY4" fmla="*/ 1535827 h 1535831"/>
                      <a:gd name="connsiteX0" fmla="*/ 61640 w 1610033"/>
                      <a:gd name="connsiteY0" fmla="*/ 1535827 h 1535831"/>
                      <a:gd name="connsiteX1" fmla="*/ 814317 w 1610033"/>
                      <a:gd name="connsiteY1" fmla="*/ 749718 h 1535831"/>
                      <a:gd name="connsiteX2" fmla="*/ 1610033 w 1610033"/>
                      <a:gd name="connsiteY2" fmla="*/ 184097 h 1535831"/>
                      <a:gd name="connsiteX3" fmla="*/ 633716 w 1610033"/>
                      <a:gd name="connsiteY3" fmla="*/ 673092 h 1535831"/>
                      <a:gd name="connsiteX4" fmla="*/ 61640 w 1610033"/>
                      <a:gd name="connsiteY4" fmla="*/ 1535827 h 1535831"/>
                      <a:gd name="connsiteX0" fmla="*/ 61640 w 1610033"/>
                      <a:gd name="connsiteY0" fmla="*/ 1405392 h 1405396"/>
                      <a:gd name="connsiteX1" fmla="*/ 814317 w 1610033"/>
                      <a:gd name="connsiteY1" fmla="*/ 619283 h 1405396"/>
                      <a:gd name="connsiteX2" fmla="*/ 1610033 w 1610033"/>
                      <a:gd name="connsiteY2" fmla="*/ 53662 h 1405396"/>
                      <a:gd name="connsiteX3" fmla="*/ 633716 w 1610033"/>
                      <a:gd name="connsiteY3" fmla="*/ 542657 h 1405396"/>
                      <a:gd name="connsiteX4" fmla="*/ 61640 w 1610033"/>
                      <a:gd name="connsiteY4" fmla="*/ 1405392 h 1405396"/>
                      <a:gd name="connsiteX0" fmla="*/ 67545 w 1615938"/>
                      <a:gd name="connsiteY0" fmla="*/ 1406497 h 1406501"/>
                      <a:gd name="connsiteX1" fmla="*/ 820222 w 1615938"/>
                      <a:gd name="connsiteY1" fmla="*/ 620388 h 1406501"/>
                      <a:gd name="connsiteX2" fmla="*/ 1615938 w 1615938"/>
                      <a:gd name="connsiteY2" fmla="*/ 54767 h 1406501"/>
                      <a:gd name="connsiteX3" fmla="*/ 580931 w 1615938"/>
                      <a:gd name="connsiteY3" fmla="*/ 527443 h 1406501"/>
                      <a:gd name="connsiteX4" fmla="*/ 67545 w 1615938"/>
                      <a:gd name="connsiteY4" fmla="*/ 1406497 h 1406501"/>
                      <a:gd name="connsiteX0" fmla="*/ 67545 w 1615938"/>
                      <a:gd name="connsiteY0" fmla="*/ 1403478 h 1403482"/>
                      <a:gd name="connsiteX1" fmla="*/ 820222 w 1615938"/>
                      <a:gd name="connsiteY1" fmla="*/ 617369 h 1403482"/>
                      <a:gd name="connsiteX2" fmla="*/ 1615938 w 1615938"/>
                      <a:gd name="connsiteY2" fmla="*/ 51748 h 1403482"/>
                      <a:gd name="connsiteX3" fmla="*/ 580931 w 1615938"/>
                      <a:gd name="connsiteY3" fmla="*/ 524424 h 1403482"/>
                      <a:gd name="connsiteX4" fmla="*/ 67545 w 1615938"/>
                      <a:gd name="connsiteY4" fmla="*/ 1403478 h 1403482"/>
                      <a:gd name="connsiteX0" fmla="*/ 67545 w 1615938"/>
                      <a:gd name="connsiteY0" fmla="*/ 1398946 h 1398950"/>
                      <a:gd name="connsiteX1" fmla="*/ 820222 w 1615938"/>
                      <a:gd name="connsiteY1" fmla="*/ 612837 h 1398950"/>
                      <a:gd name="connsiteX2" fmla="*/ 1615938 w 1615938"/>
                      <a:gd name="connsiteY2" fmla="*/ 47216 h 1398950"/>
                      <a:gd name="connsiteX3" fmla="*/ 580931 w 1615938"/>
                      <a:gd name="connsiteY3" fmla="*/ 519892 h 1398950"/>
                      <a:gd name="connsiteX4" fmla="*/ 67545 w 1615938"/>
                      <a:gd name="connsiteY4" fmla="*/ 1398946 h 1398950"/>
                      <a:gd name="connsiteX0" fmla="*/ 53145 w 1601538"/>
                      <a:gd name="connsiteY0" fmla="*/ 1398946 h 1398950"/>
                      <a:gd name="connsiteX1" fmla="*/ 805822 w 1601538"/>
                      <a:gd name="connsiteY1" fmla="*/ 612837 h 1398950"/>
                      <a:gd name="connsiteX2" fmla="*/ 1601538 w 1601538"/>
                      <a:gd name="connsiteY2" fmla="*/ 47216 h 1398950"/>
                      <a:gd name="connsiteX3" fmla="*/ 566531 w 1601538"/>
                      <a:gd name="connsiteY3" fmla="*/ 519892 h 1398950"/>
                      <a:gd name="connsiteX4" fmla="*/ 53145 w 1601538"/>
                      <a:gd name="connsiteY4" fmla="*/ 1398946 h 1398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1538" h="1398950">
                        <a:moveTo>
                          <a:pt x="53145" y="1398946"/>
                        </a:moveTo>
                        <a:cubicBezTo>
                          <a:pt x="61334" y="1400838"/>
                          <a:pt x="375" y="818699"/>
                          <a:pt x="805822" y="612837"/>
                        </a:cubicBezTo>
                        <a:cubicBezTo>
                          <a:pt x="1146445" y="481572"/>
                          <a:pt x="1135513" y="60765"/>
                          <a:pt x="1601538" y="47216"/>
                        </a:cubicBezTo>
                        <a:cubicBezTo>
                          <a:pt x="891950" y="-177898"/>
                          <a:pt x="998487" y="472501"/>
                          <a:pt x="566531" y="519892"/>
                        </a:cubicBezTo>
                        <a:cubicBezTo>
                          <a:pt x="220834" y="466576"/>
                          <a:pt x="-137686" y="364034"/>
                          <a:pt x="53145" y="1398946"/>
                        </a:cubicBez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Rectangle 211"/>
                  <p:cNvSpPr/>
                  <p:nvPr/>
                </p:nvSpPr>
                <p:spPr>
                  <a:xfrm flipH="1">
                    <a:off x="-1676419" y="1132563"/>
                    <a:ext cx="367581" cy="1449441"/>
                  </a:xfrm>
                  <a:custGeom>
                    <a:avLst/>
                    <a:gdLst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357187 w 357187"/>
                      <a:gd name="connsiteY2" fmla="*/ 500063 h 500063"/>
                      <a:gd name="connsiteX3" fmla="*/ 0 w 357187"/>
                      <a:gd name="connsiteY3" fmla="*/ 500063 h 500063"/>
                      <a:gd name="connsiteX4" fmla="*/ 0 w 357187"/>
                      <a:gd name="connsiteY4" fmla="*/ 0 h 500063"/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3" fmla="*/ 0 w 357187"/>
                      <a:gd name="connsiteY3" fmla="*/ 0 h 500063"/>
                      <a:gd name="connsiteX0" fmla="*/ 0 w 357187"/>
                      <a:gd name="connsiteY0" fmla="*/ 500063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252528"/>
                      <a:gd name="connsiteY0" fmla="*/ 654844 h 654844"/>
                      <a:gd name="connsiteX1" fmla="*/ 209549 w 252528"/>
                      <a:gd name="connsiteY1" fmla="*/ 0 h 654844"/>
                      <a:gd name="connsiteX2" fmla="*/ 0 w 252528"/>
                      <a:gd name="connsiteY2" fmla="*/ 654844 h 654844"/>
                      <a:gd name="connsiteX0" fmla="*/ 0 w 197830"/>
                      <a:gd name="connsiteY0" fmla="*/ 569119 h 569119"/>
                      <a:gd name="connsiteX1" fmla="*/ 145255 w 197830"/>
                      <a:gd name="connsiteY1" fmla="*/ 0 h 569119"/>
                      <a:gd name="connsiteX2" fmla="*/ 0 w 197830"/>
                      <a:gd name="connsiteY2" fmla="*/ 569119 h 569119"/>
                      <a:gd name="connsiteX0" fmla="*/ 49383 w 247213"/>
                      <a:gd name="connsiteY0" fmla="*/ 569119 h 569119"/>
                      <a:gd name="connsiteX1" fmla="*/ 194638 w 247213"/>
                      <a:gd name="connsiteY1" fmla="*/ 0 h 569119"/>
                      <a:gd name="connsiteX2" fmla="*/ 49383 w 247213"/>
                      <a:gd name="connsiteY2" fmla="*/ 569119 h 569119"/>
                      <a:gd name="connsiteX0" fmla="*/ 49383 w 194749"/>
                      <a:gd name="connsiteY0" fmla="*/ 569185 h 623109"/>
                      <a:gd name="connsiteX1" fmla="*/ 70814 w 194749"/>
                      <a:gd name="connsiteY1" fmla="*/ 535848 h 623109"/>
                      <a:gd name="connsiteX2" fmla="*/ 194638 w 194749"/>
                      <a:gd name="connsiteY2" fmla="*/ 66 h 623109"/>
                      <a:gd name="connsiteX3" fmla="*/ 49383 w 194749"/>
                      <a:gd name="connsiteY3" fmla="*/ 569185 h 623109"/>
                      <a:gd name="connsiteX0" fmla="*/ 49383 w 194749"/>
                      <a:gd name="connsiteY0" fmla="*/ 569185 h 603297"/>
                      <a:gd name="connsiteX1" fmla="*/ 70814 w 194749"/>
                      <a:gd name="connsiteY1" fmla="*/ 535848 h 603297"/>
                      <a:gd name="connsiteX2" fmla="*/ 194638 w 194749"/>
                      <a:gd name="connsiteY2" fmla="*/ 66 h 603297"/>
                      <a:gd name="connsiteX3" fmla="*/ 49383 w 194749"/>
                      <a:gd name="connsiteY3" fmla="*/ 569185 h 603297"/>
                      <a:gd name="connsiteX0" fmla="*/ 49383 w 194638"/>
                      <a:gd name="connsiteY0" fmla="*/ 569119 h 603231"/>
                      <a:gd name="connsiteX1" fmla="*/ 70814 w 194638"/>
                      <a:gd name="connsiteY1" fmla="*/ 535782 h 603231"/>
                      <a:gd name="connsiteX2" fmla="*/ 194638 w 194638"/>
                      <a:gd name="connsiteY2" fmla="*/ 0 h 603231"/>
                      <a:gd name="connsiteX3" fmla="*/ 49383 w 194638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569119"/>
                      <a:gd name="connsiteX1" fmla="*/ 78589 w 202413"/>
                      <a:gd name="connsiteY1" fmla="*/ 535782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2561 w 215366"/>
                      <a:gd name="connsiteY0" fmla="*/ 576640 h 576640"/>
                      <a:gd name="connsiteX1" fmla="*/ 84398 w 215366"/>
                      <a:gd name="connsiteY1" fmla="*/ 542926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52561 w 215366"/>
                      <a:gd name="connsiteY0" fmla="*/ 576640 h 576640"/>
                      <a:gd name="connsiteX1" fmla="*/ 71862 w 215366"/>
                      <a:gd name="connsiteY1" fmla="*/ 552955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66296 w 209800"/>
                      <a:gd name="connsiteY1" fmla="*/ 552955 h 576640"/>
                      <a:gd name="connsiteX2" fmla="*/ 209800 w 209800"/>
                      <a:gd name="connsiteY2" fmla="*/ 0 h 576640"/>
                      <a:gd name="connsiteX3" fmla="*/ 46995 w 209800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65185 w 184119"/>
                      <a:gd name="connsiteY0" fmla="*/ 569999 h 569999"/>
                      <a:gd name="connsiteX1" fmla="*/ 184119 w 184119"/>
                      <a:gd name="connsiteY1" fmla="*/ 0 h 569999"/>
                      <a:gd name="connsiteX2" fmla="*/ 65185 w 184119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345808 w 345808"/>
                      <a:gd name="connsiteY0" fmla="*/ 603209 h 603209"/>
                      <a:gd name="connsiteX1" fmla="*/ 82441 w 345808"/>
                      <a:gd name="connsiteY1" fmla="*/ 0 h 603209"/>
                      <a:gd name="connsiteX2" fmla="*/ 345808 w 345808"/>
                      <a:gd name="connsiteY2" fmla="*/ 603209 h 603209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3965 w 473965"/>
                      <a:gd name="connsiteY0" fmla="*/ 579962 h 579962"/>
                      <a:gd name="connsiteX1" fmla="*/ 63318 w 473965"/>
                      <a:gd name="connsiteY1" fmla="*/ 0 h 579962"/>
                      <a:gd name="connsiteX2" fmla="*/ 473965 w 473965"/>
                      <a:gd name="connsiteY2" fmla="*/ 579962 h 579962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3998 w 413998"/>
                      <a:gd name="connsiteY0" fmla="*/ 795821 h 795821"/>
                      <a:gd name="connsiteX1" fmla="*/ 12753 w 413998"/>
                      <a:gd name="connsiteY1" fmla="*/ 0 h 795821"/>
                      <a:gd name="connsiteX2" fmla="*/ 413998 w 413998"/>
                      <a:gd name="connsiteY2" fmla="*/ 795821 h 795821"/>
                      <a:gd name="connsiteX0" fmla="*/ 217814 w 217814"/>
                      <a:gd name="connsiteY0" fmla="*/ 1664847 h 1664847"/>
                      <a:gd name="connsiteX1" fmla="*/ 31143 w 217814"/>
                      <a:gd name="connsiteY1" fmla="*/ 0 h 1664847"/>
                      <a:gd name="connsiteX2" fmla="*/ 217814 w 217814"/>
                      <a:gd name="connsiteY2" fmla="*/ 1664847 h 1664847"/>
                      <a:gd name="connsiteX0" fmla="*/ 227381 w 227380"/>
                      <a:gd name="connsiteY0" fmla="*/ 1832444 h 1832444"/>
                      <a:gd name="connsiteX1" fmla="*/ 29111 w 227380"/>
                      <a:gd name="connsiteY1" fmla="*/ 0 h 1832444"/>
                      <a:gd name="connsiteX2" fmla="*/ 227381 w 227380"/>
                      <a:gd name="connsiteY2" fmla="*/ 1832444 h 1832444"/>
                      <a:gd name="connsiteX0" fmla="*/ 209289 w 217925"/>
                      <a:gd name="connsiteY0" fmla="*/ 1832444 h 1832444"/>
                      <a:gd name="connsiteX1" fmla="*/ 11019 w 217925"/>
                      <a:gd name="connsiteY1" fmla="*/ 0 h 1832444"/>
                      <a:gd name="connsiteX2" fmla="*/ 209289 w 217925"/>
                      <a:gd name="connsiteY2" fmla="*/ 1832444 h 1832444"/>
                      <a:gd name="connsiteX0" fmla="*/ 434837 w 443473"/>
                      <a:gd name="connsiteY0" fmla="*/ 1832444 h 1832444"/>
                      <a:gd name="connsiteX1" fmla="*/ 236567 w 443473"/>
                      <a:gd name="connsiteY1" fmla="*/ 0 h 1832444"/>
                      <a:gd name="connsiteX2" fmla="*/ 434837 w 443473"/>
                      <a:gd name="connsiteY2" fmla="*/ 1832444 h 1832444"/>
                      <a:gd name="connsiteX0" fmla="*/ 434837 w 434837"/>
                      <a:gd name="connsiteY0" fmla="*/ 1832444 h 1832444"/>
                      <a:gd name="connsiteX1" fmla="*/ 236567 w 434837"/>
                      <a:gd name="connsiteY1" fmla="*/ 0 h 1832444"/>
                      <a:gd name="connsiteX2" fmla="*/ 434837 w 434837"/>
                      <a:gd name="connsiteY2" fmla="*/ 1832444 h 1832444"/>
                      <a:gd name="connsiteX0" fmla="*/ 434837 w 434837"/>
                      <a:gd name="connsiteY0" fmla="*/ 1917063 h 1919246"/>
                      <a:gd name="connsiteX1" fmla="*/ 236567 w 434837"/>
                      <a:gd name="connsiteY1" fmla="*/ 84619 h 1919246"/>
                      <a:gd name="connsiteX2" fmla="*/ 266377 w 434837"/>
                      <a:gd name="connsiteY2" fmla="*/ 481346 h 1919246"/>
                      <a:gd name="connsiteX3" fmla="*/ 434837 w 434837"/>
                      <a:gd name="connsiteY3" fmla="*/ 1917063 h 1919246"/>
                      <a:gd name="connsiteX0" fmla="*/ 434837 w 434837"/>
                      <a:gd name="connsiteY0" fmla="*/ 1917063 h 1919911"/>
                      <a:gd name="connsiteX1" fmla="*/ 236567 w 434837"/>
                      <a:gd name="connsiteY1" fmla="*/ 84619 h 1919911"/>
                      <a:gd name="connsiteX2" fmla="*/ 266377 w 434837"/>
                      <a:gd name="connsiteY2" fmla="*/ 481346 h 1919911"/>
                      <a:gd name="connsiteX3" fmla="*/ 434837 w 434837"/>
                      <a:gd name="connsiteY3" fmla="*/ 1917063 h 1919911"/>
                      <a:gd name="connsiteX0" fmla="*/ 434837 w 434837"/>
                      <a:gd name="connsiteY0" fmla="*/ 1832444 h 1835292"/>
                      <a:gd name="connsiteX1" fmla="*/ 236567 w 434837"/>
                      <a:gd name="connsiteY1" fmla="*/ 0 h 1835292"/>
                      <a:gd name="connsiteX2" fmla="*/ 266377 w 434837"/>
                      <a:gd name="connsiteY2" fmla="*/ 396727 h 1835292"/>
                      <a:gd name="connsiteX3" fmla="*/ 434837 w 434837"/>
                      <a:gd name="connsiteY3" fmla="*/ 1832444 h 1835292"/>
                      <a:gd name="connsiteX0" fmla="*/ 434837 w 434837"/>
                      <a:gd name="connsiteY0" fmla="*/ 1832444 h 1835292"/>
                      <a:gd name="connsiteX1" fmla="*/ 236567 w 434837"/>
                      <a:gd name="connsiteY1" fmla="*/ 0 h 1835292"/>
                      <a:gd name="connsiteX2" fmla="*/ 266377 w 434837"/>
                      <a:gd name="connsiteY2" fmla="*/ 396727 h 1835292"/>
                      <a:gd name="connsiteX3" fmla="*/ 434837 w 434837"/>
                      <a:gd name="connsiteY3" fmla="*/ 1832444 h 1835292"/>
                      <a:gd name="connsiteX0" fmla="*/ 434837 w 434837"/>
                      <a:gd name="connsiteY0" fmla="*/ 1832444 h 1835292"/>
                      <a:gd name="connsiteX1" fmla="*/ 236567 w 434837"/>
                      <a:gd name="connsiteY1" fmla="*/ 0 h 1835292"/>
                      <a:gd name="connsiteX2" fmla="*/ 266377 w 434837"/>
                      <a:gd name="connsiteY2" fmla="*/ 396727 h 1835292"/>
                      <a:gd name="connsiteX3" fmla="*/ 434837 w 434837"/>
                      <a:gd name="connsiteY3" fmla="*/ 1832444 h 183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837" h="1835292">
                        <a:moveTo>
                          <a:pt x="434837" y="1832444"/>
                        </a:moveTo>
                        <a:cubicBezTo>
                          <a:pt x="-405304" y="1222916"/>
                          <a:pt x="229303" y="298483"/>
                          <a:pt x="236567" y="0"/>
                        </a:cubicBezTo>
                        <a:cubicBezTo>
                          <a:pt x="288715" y="176605"/>
                          <a:pt x="259429" y="277540"/>
                          <a:pt x="266377" y="396727"/>
                        </a:cubicBezTo>
                        <a:cubicBezTo>
                          <a:pt x="-164521" y="993879"/>
                          <a:pt x="424341" y="1892358"/>
                          <a:pt x="434837" y="1832444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Rectangle 211"/>
                  <p:cNvSpPr/>
                  <p:nvPr/>
                </p:nvSpPr>
                <p:spPr>
                  <a:xfrm flipH="1">
                    <a:off x="-1409665" y="1618177"/>
                    <a:ext cx="253278" cy="805608"/>
                  </a:xfrm>
                  <a:custGeom>
                    <a:avLst/>
                    <a:gdLst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357187 w 357187"/>
                      <a:gd name="connsiteY2" fmla="*/ 500063 h 500063"/>
                      <a:gd name="connsiteX3" fmla="*/ 0 w 357187"/>
                      <a:gd name="connsiteY3" fmla="*/ 500063 h 500063"/>
                      <a:gd name="connsiteX4" fmla="*/ 0 w 357187"/>
                      <a:gd name="connsiteY4" fmla="*/ 0 h 500063"/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3" fmla="*/ 0 w 357187"/>
                      <a:gd name="connsiteY3" fmla="*/ 0 h 500063"/>
                      <a:gd name="connsiteX0" fmla="*/ 0 w 357187"/>
                      <a:gd name="connsiteY0" fmla="*/ 500063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252528"/>
                      <a:gd name="connsiteY0" fmla="*/ 654844 h 654844"/>
                      <a:gd name="connsiteX1" fmla="*/ 209549 w 252528"/>
                      <a:gd name="connsiteY1" fmla="*/ 0 h 654844"/>
                      <a:gd name="connsiteX2" fmla="*/ 0 w 252528"/>
                      <a:gd name="connsiteY2" fmla="*/ 654844 h 654844"/>
                      <a:gd name="connsiteX0" fmla="*/ 0 w 197830"/>
                      <a:gd name="connsiteY0" fmla="*/ 569119 h 569119"/>
                      <a:gd name="connsiteX1" fmla="*/ 145255 w 197830"/>
                      <a:gd name="connsiteY1" fmla="*/ 0 h 569119"/>
                      <a:gd name="connsiteX2" fmla="*/ 0 w 197830"/>
                      <a:gd name="connsiteY2" fmla="*/ 569119 h 569119"/>
                      <a:gd name="connsiteX0" fmla="*/ 49383 w 247213"/>
                      <a:gd name="connsiteY0" fmla="*/ 569119 h 569119"/>
                      <a:gd name="connsiteX1" fmla="*/ 194638 w 247213"/>
                      <a:gd name="connsiteY1" fmla="*/ 0 h 569119"/>
                      <a:gd name="connsiteX2" fmla="*/ 49383 w 247213"/>
                      <a:gd name="connsiteY2" fmla="*/ 569119 h 569119"/>
                      <a:gd name="connsiteX0" fmla="*/ 49383 w 194749"/>
                      <a:gd name="connsiteY0" fmla="*/ 569185 h 623109"/>
                      <a:gd name="connsiteX1" fmla="*/ 70814 w 194749"/>
                      <a:gd name="connsiteY1" fmla="*/ 535848 h 623109"/>
                      <a:gd name="connsiteX2" fmla="*/ 194638 w 194749"/>
                      <a:gd name="connsiteY2" fmla="*/ 66 h 623109"/>
                      <a:gd name="connsiteX3" fmla="*/ 49383 w 194749"/>
                      <a:gd name="connsiteY3" fmla="*/ 569185 h 623109"/>
                      <a:gd name="connsiteX0" fmla="*/ 49383 w 194749"/>
                      <a:gd name="connsiteY0" fmla="*/ 569185 h 603297"/>
                      <a:gd name="connsiteX1" fmla="*/ 70814 w 194749"/>
                      <a:gd name="connsiteY1" fmla="*/ 535848 h 603297"/>
                      <a:gd name="connsiteX2" fmla="*/ 194638 w 194749"/>
                      <a:gd name="connsiteY2" fmla="*/ 66 h 603297"/>
                      <a:gd name="connsiteX3" fmla="*/ 49383 w 194749"/>
                      <a:gd name="connsiteY3" fmla="*/ 569185 h 603297"/>
                      <a:gd name="connsiteX0" fmla="*/ 49383 w 194638"/>
                      <a:gd name="connsiteY0" fmla="*/ 569119 h 603231"/>
                      <a:gd name="connsiteX1" fmla="*/ 70814 w 194638"/>
                      <a:gd name="connsiteY1" fmla="*/ 535782 h 603231"/>
                      <a:gd name="connsiteX2" fmla="*/ 194638 w 194638"/>
                      <a:gd name="connsiteY2" fmla="*/ 0 h 603231"/>
                      <a:gd name="connsiteX3" fmla="*/ 49383 w 194638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569119"/>
                      <a:gd name="connsiteX1" fmla="*/ 78589 w 202413"/>
                      <a:gd name="connsiteY1" fmla="*/ 535782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2561 w 215366"/>
                      <a:gd name="connsiteY0" fmla="*/ 576640 h 576640"/>
                      <a:gd name="connsiteX1" fmla="*/ 84398 w 215366"/>
                      <a:gd name="connsiteY1" fmla="*/ 542926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52561 w 215366"/>
                      <a:gd name="connsiteY0" fmla="*/ 576640 h 576640"/>
                      <a:gd name="connsiteX1" fmla="*/ 71862 w 215366"/>
                      <a:gd name="connsiteY1" fmla="*/ 552955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66296 w 209800"/>
                      <a:gd name="connsiteY1" fmla="*/ 552955 h 576640"/>
                      <a:gd name="connsiteX2" fmla="*/ 209800 w 209800"/>
                      <a:gd name="connsiteY2" fmla="*/ 0 h 576640"/>
                      <a:gd name="connsiteX3" fmla="*/ 46995 w 209800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65185 w 184119"/>
                      <a:gd name="connsiteY0" fmla="*/ 569999 h 569999"/>
                      <a:gd name="connsiteX1" fmla="*/ 184119 w 184119"/>
                      <a:gd name="connsiteY1" fmla="*/ 0 h 569999"/>
                      <a:gd name="connsiteX2" fmla="*/ 65185 w 184119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345808 w 345808"/>
                      <a:gd name="connsiteY0" fmla="*/ 603209 h 603209"/>
                      <a:gd name="connsiteX1" fmla="*/ 82441 w 345808"/>
                      <a:gd name="connsiteY1" fmla="*/ 0 h 603209"/>
                      <a:gd name="connsiteX2" fmla="*/ 345808 w 345808"/>
                      <a:gd name="connsiteY2" fmla="*/ 603209 h 603209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3965 w 473965"/>
                      <a:gd name="connsiteY0" fmla="*/ 579962 h 579962"/>
                      <a:gd name="connsiteX1" fmla="*/ 63318 w 473965"/>
                      <a:gd name="connsiteY1" fmla="*/ 0 h 579962"/>
                      <a:gd name="connsiteX2" fmla="*/ 473965 w 473965"/>
                      <a:gd name="connsiteY2" fmla="*/ 579962 h 579962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3998 w 413998"/>
                      <a:gd name="connsiteY0" fmla="*/ 795821 h 795821"/>
                      <a:gd name="connsiteX1" fmla="*/ 12753 w 413998"/>
                      <a:gd name="connsiteY1" fmla="*/ 0 h 795821"/>
                      <a:gd name="connsiteX2" fmla="*/ 413998 w 413998"/>
                      <a:gd name="connsiteY2" fmla="*/ 795821 h 795821"/>
                      <a:gd name="connsiteX0" fmla="*/ 327606 w 327606"/>
                      <a:gd name="connsiteY0" fmla="*/ 888807 h 888807"/>
                      <a:gd name="connsiteX1" fmla="*/ 17235 w 327606"/>
                      <a:gd name="connsiteY1" fmla="*/ 0 h 888807"/>
                      <a:gd name="connsiteX2" fmla="*/ 327606 w 327606"/>
                      <a:gd name="connsiteY2" fmla="*/ 888807 h 888807"/>
                      <a:gd name="connsiteX0" fmla="*/ 413152 w 413152"/>
                      <a:gd name="connsiteY0" fmla="*/ 888807 h 888807"/>
                      <a:gd name="connsiteX1" fmla="*/ 102781 w 413152"/>
                      <a:gd name="connsiteY1" fmla="*/ 0 h 888807"/>
                      <a:gd name="connsiteX2" fmla="*/ 413152 w 413152"/>
                      <a:gd name="connsiteY2" fmla="*/ 888807 h 888807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17291 w 317291"/>
                      <a:gd name="connsiteY0" fmla="*/ 1048211 h 1048211"/>
                      <a:gd name="connsiteX1" fmla="*/ 110329 w 317291"/>
                      <a:gd name="connsiteY1" fmla="*/ 0 h 1048211"/>
                      <a:gd name="connsiteX2" fmla="*/ 317291 w 317291"/>
                      <a:gd name="connsiteY2" fmla="*/ 1048211 h 1048211"/>
                      <a:gd name="connsiteX0" fmla="*/ 302418 w 302418"/>
                      <a:gd name="connsiteY0" fmla="*/ 1048211 h 1048211"/>
                      <a:gd name="connsiteX1" fmla="*/ 95456 w 302418"/>
                      <a:gd name="connsiteY1" fmla="*/ 0 h 1048211"/>
                      <a:gd name="connsiteX2" fmla="*/ 302418 w 302418"/>
                      <a:gd name="connsiteY2" fmla="*/ 1048211 h 1048211"/>
                      <a:gd name="connsiteX0" fmla="*/ 269805 w 269805"/>
                      <a:gd name="connsiteY0" fmla="*/ 1058729 h 1071101"/>
                      <a:gd name="connsiteX1" fmla="*/ 62843 w 269805"/>
                      <a:gd name="connsiteY1" fmla="*/ 10518 h 1071101"/>
                      <a:gd name="connsiteX2" fmla="*/ 12860 w 269805"/>
                      <a:gd name="connsiteY2" fmla="*/ 543988 h 1071101"/>
                      <a:gd name="connsiteX3" fmla="*/ 269805 w 269805"/>
                      <a:gd name="connsiteY3" fmla="*/ 1058729 h 1071101"/>
                      <a:gd name="connsiteX0" fmla="*/ 299956 w 299956"/>
                      <a:gd name="connsiteY0" fmla="*/ 1063294 h 1075664"/>
                      <a:gd name="connsiteX1" fmla="*/ 92994 w 299956"/>
                      <a:gd name="connsiteY1" fmla="*/ 15083 h 1075664"/>
                      <a:gd name="connsiteX2" fmla="*/ 43011 w 299956"/>
                      <a:gd name="connsiteY2" fmla="*/ 548553 h 1075664"/>
                      <a:gd name="connsiteX3" fmla="*/ 299956 w 299956"/>
                      <a:gd name="connsiteY3" fmla="*/ 1063294 h 1075664"/>
                      <a:gd name="connsiteX0" fmla="*/ 302454 w 302454"/>
                      <a:gd name="connsiteY0" fmla="*/ 1055619 h 1067991"/>
                      <a:gd name="connsiteX1" fmla="*/ 95492 w 302454"/>
                      <a:gd name="connsiteY1" fmla="*/ 7408 h 1067991"/>
                      <a:gd name="connsiteX2" fmla="*/ 45509 w 302454"/>
                      <a:gd name="connsiteY2" fmla="*/ 540878 h 1067991"/>
                      <a:gd name="connsiteX3" fmla="*/ 302454 w 302454"/>
                      <a:gd name="connsiteY3" fmla="*/ 1055619 h 1067991"/>
                      <a:gd name="connsiteX0" fmla="*/ 299619 w 299619"/>
                      <a:gd name="connsiteY0" fmla="*/ 1020070 h 1032441"/>
                      <a:gd name="connsiteX1" fmla="*/ 105192 w 299619"/>
                      <a:gd name="connsiteY1" fmla="*/ 8390 h 1032441"/>
                      <a:gd name="connsiteX2" fmla="*/ 42674 w 299619"/>
                      <a:gd name="connsiteY2" fmla="*/ 505329 h 1032441"/>
                      <a:gd name="connsiteX3" fmla="*/ 299619 w 299619"/>
                      <a:gd name="connsiteY3" fmla="*/ 1020070 h 1032441"/>
                      <a:gd name="connsiteX0" fmla="*/ 299619 w 299619"/>
                      <a:gd name="connsiteY0" fmla="*/ 1020070 h 1020069"/>
                      <a:gd name="connsiteX1" fmla="*/ 105192 w 299619"/>
                      <a:gd name="connsiteY1" fmla="*/ 8390 h 1020069"/>
                      <a:gd name="connsiteX2" fmla="*/ 42674 w 299619"/>
                      <a:gd name="connsiteY2" fmla="*/ 505329 h 1020069"/>
                      <a:gd name="connsiteX3" fmla="*/ 299619 w 299619"/>
                      <a:gd name="connsiteY3" fmla="*/ 1020070 h 1020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619" h="1020069">
                        <a:moveTo>
                          <a:pt x="299619" y="1020070"/>
                        </a:moveTo>
                        <a:cubicBezTo>
                          <a:pt x="197206" y="764763"/>
                          <a:pt x="97928" y="306873"/>
                          <a:pt x="105192" y="8390"/>
                        </a:cubicBezTo>
                        <a:cubicBezTo>
                          <a:pt x="49311" y="-45852"/>
                          <a:pt x="-60759" y="167903"/>
                          <a:pt x="42674" y="505329"/>
                        </a:cubicBezTo>
                        <a:cubicBezTo>
                          <a:pt x="77168" y="680031"/>
                          <a:pt x="203025" y="964522"/>
                          <a:pt x="299619" y="1020070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Rectangle 211"/>
                  <p:cNvSpPr/>
                  <p:nvPr/>
                </p:nvSpPr>
                <p:spPr>
                  <a:xfrm flipH="1">
                    <a:off x="-1322247" y="1834621"/>
                    <a:ext cx="109010" cy="413443"/>
                  </a:xfrm>
                  <a:custGeom>
                    <a:avLst/>
                    <a:gdLst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357187 w 357187"/>
                      <a:gd name="connsiteY2" fmla="*/ 500063 h 500063"/>
                      <a:gd name="connsiteX3" fmla="*/ 0 w 357187"/>
                      <a:gd name="connsiteY3" fmla="*/ 500063 h 500063"/>
                      <a:gd name="connsiteX4" fmla="*/ 0 w 357187"/>
                      <a:gd name="connsiteY4" fmla="*/ 0 h 500063"/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3" fmla="*/ 0 w 357187"/>
                      <a:gd name="connsiteY3" fmla="*/ 0 h 500063"/>
                      <a:gd name="connsiteX0" fmla="*/ 0 w 357187"/>
                      <a:gd name="connsiteY0" fmla="*/ 500063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252528"/>
                      <a:gd name="connsiteY0" fmla="*/ 654844 h 654844"/>
                      <a:gd name="connsiteX1" fmla="*/ 209549 w 252528"/>
                      <a:gd name="connsiteY1" fmla="*/ 0 h 654844"/>
                      <a:gd name="connsiteX2" fmla="*/ 0 w 252528"/>
                      <a:gd name="connsiteY2" fmla="*/ 654844 h 654844"/>
                      <a:gd name="connsiteX0" fmla="*/ 0 w 197830"/>
                      <a:gd name="connsiteY0" fmla="*/ 569119 h 569119"/>
                      <a:gd name="connsiteX1" fmla="*/ 145255 w 197830"/>
                      <a:gd name="connsiteY1" fmla="*/ 0 h 569119"/>
                      <a:gd name="connsiteX2" fmla="*/ 0 w 197830"/>
                      <a:gd name="connsiteY2" fmla="*/ 569119 h 569119"/>
                      <a:gd name="connsiteX0" fmla="*/ 49383 w 247213"/>
                      <a:gd name="connsiteY0" fmla="*/ 569119 h 569119"/>
                      <a:gd name="connsiteX1" fmla="*/ 194638 w 247213"/>
                      <a:gd name="connsiteY1" fmla="*/ 0 h 569119"/>
                      <a:gd name="connsiteX2" fmla="*/ 49383 w 247213"/>
                      <a:gd name="connsiteY2" fmla="*/ 569119 h 569119"/>
                      <a:gd name="connsiteX0" fmla="*/ 49383 w 194749"/>
                      <a:gd name="connsiteY0" fmla="*/ 569185 h 623109"/>
                      <a:gd name="connsiteX1" fmla="*/ 70814 w 194749"/>
                      <a:gd name="connsiteY1" fmla="*/ 535848 h 623109"/>
                      <a:gd name="connsiteX2" fmla="*/ 194638 w 194749"/>
                      <a:gd name="connsiteY2" fmla="*/ 66 h 623109"/>
                      <a:gd name="connsiteX3" fmla="*/ 49383 w 194749"/>
                      <a:gd name="connsiteY3" fmla="*/ 569185 h 623109"/>
                      <a:gd name="connsiteX0" fmla="*/ 49383 w 194749"/>
                      <a:gd name="connsiteY0" fmla="*/ 569185 h 603297"/>
                      <a:gd name="connsiteX1" fmla="*/ 70814 w 194749"/>
                      <a:gd name="connsiteY1" fmla="*/ 535848 h 603297"/>
                      <a:gd name="connsiteX2" fmla="*/ 194638 w 194749"/>
                      <a:gd name="connsiteY2" fmla="*/ 66 h 603297"/>
                      <a:gd name="connsiteX3" fmla="*/ 49383 w 194749"/>
                      <a:gd name="connsiteY3" fmla="*/ 569185 h 603297"/>
                      <a:gd name="connsiteX0" fmla="*/ 49383 w 194638"/>
                      <a:gd name="connsiteY0" fmla="*/ 569119 h 603231"/>
                      <a:gd name="connsiteX1" fmla="*/ 70814 w 194638"/>
                      <a:gd name="connsiteY1" fmla="*/ 535782 h 603231"/>
                      <a:gd name="connsiteX2" fmla="*/ 194638 w 194638"/>
                      <a:gd name="connsiteY2" fmla="*/ 0 h 603231"/>
                      <a:gd name="connsiteX3" fmla="*/ 49383 w 194638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569119"/>
                      <a:gd name="connsiteX1" fmla="*/ 78589 w 202413"/>
                      <a:gd name="connsiteY1" fmla="*/ 535782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2561 w 215366"/>
                      <a:gd name="connsiteY0" fmla="*/ 576640 h 576640"/>
                      <a:gd name="connsiteX1" fmla="*/ 84398 w 215366"/>
                      <a:gd name="connsiteY1" fmla="*/ 542926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52561 w 215366"/>
                      <a:gd name="connsiteY0" fmla="*/ 576640 h 576640"/>
                      <a:gd name="connsiteX1" fmla="*/ 71862 w 215366"/>
                      <a:gd name="connsiteY1" fmla="*/ 552955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66296 w 209800"/>
                      <a:gd name="connsiteY1" fmla="*/ 552955 h 576640"/>
                      <a:gd name="connsiteX2" fmla="*/ 209800 w 209800"/>
                      <a:gd name="connsiteY2" fmla="*/ 0 h 576640"/>
                      <a:gd name="connsiteX3" fmla="*/ 46995 w 209800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65185 w 184119"/>
                      <a:gd name="connsiteY0" fmla="*/ 569999 h 569999"/>
                      <a:gd name="connsiteX1" fmla="*/ 184119 w 184119"/>
                      <a:gd name="connsiteY1" fmla="*/ 0 h 569999"/>
                      <a:gd name="connsiteX2" fmla="*/ 65185 w 184119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345808 w 345808"/>
                      <a:gd name="connsiteY0" fmla="*/ 603209 h 603209"/>
                      <a:gd name="connsiteX1" fmla="*/ 82441 w 345808"/>
                      <a:gd name="connsiteY1" fmla="*/ 0 h 603209"/>
                      <a:gd name="connsiteX2" fmla="*/ 345808 w 345808"/>
                      <a:gd name="connsiteY2" fmla="*/ 603209 h 603209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3965 w 473965"/>
                      <a:gd name="connsiteY0" fmla="*/ 579962 h 579962"/>
                      <a:gd name="connsiteX1" fmla="*/ 63318 w 473965"/>
                      <a:gd name="connsiteY1" fmla="*/ 0 h 579962"/>
                      <a:gd name="connsiteX2" fmla="*/ 473965 w 473965"/>
                      <a:gd name="connsiteY2" fmla="*/ 579962 h 579962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3998 w 413998"/>
                      <a:gd name="connsiteY0" fmla="*/ 795821 h 795821"/>
                      <a:gd name="connsiteX1" fmla="*/ 12753 w 413998"/>
                      <a:gd name="connsiteY1" fmla="*/ 0 h 795821"/>
                      <a:gd name="connsiteX2" fmla="*/ 413998 w 413998"/>
                      <a:gd name="connsiteY2" fmla="*/ 795821 h 795821"/>
                      <a:gd name="connsiteX0" fmla="*/ 327606 w 327606"/>
                      <a:gd name="connsiteY0" fmla="*/ 888807 h 888807"/>
                      <a:gd name="connsiteX1" fmla="*/ 17235 w 327606"/>
                      <a:gd name="connsiteY1" fmla="*/ 0 h 888807"/>
                      <a:gd name="connsiteX2" fmla="*/ 327606 w 327606"/>
                      <a:gd name="connsiteY2" fmla="*/ 888807 h 888807"/>
                      <a:gd name="connsiteX0" fmla="*/ 413152 w 413152"/>
                      <a:gd name="connsiteY0" fmla="*/ 888807 h 888807"/>
                      <a:gd name="connsiteX1" fmla="*/ 102781 w 413152"/>
                      <a:gd name="connsiteY1" fmla="*/ 0 h 888807"/>
                      <a:gd name="connsiteX2" fmla="*/ 413152 w 413152"/>
                      <a:gd name="connsiteY2" fmla="*/ 888807 h 888807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17291 w 317291"/>
                      <a:gd name="connsiteY0" fmla="*/ 1048211 h 1048211"/>
                      <a:gd name="connsiteX1" fmla="*/ 110329 w 317291"/>
                      <a:gd name="connsiteY1" fmla="*/ 0 h 1048211"/>
                      <a:gd name="connsiteX2" fmla="*/ 317291 w 317291"/>
                      <a:gd name="connsiteY2" fmla="*/ 1048211 h 1048211"/>
                      <a:gd name="connsiteX0" fmla="*/ 302418 w 302418"/>
                      <a:gd name="connsiteY0" fmla="*/ 1048211 h 1048211"/>
                      <a:gd name="connsiteX1" fmla="*/ 95456 w 302418"/>
                      <a:gd name="connsiteY1" fmla="*/ 0 h 1048211"/>
                      <a:gd name="connsiteX2" fmla="*/ 302418 w 302418"/>
                      <a:gd name="connsiteY2" fmla="*/ 1048211 h 1048211"/>
                      <a:gd name="connsiteX0" fmla="*/ 269805 w 269805"/>
                      <a:gd name="connsiteY0" fmla="*/ 1058729 h 1071101"/>
                      <a:gd name="connsiteX1" fmla="*/ 62843 w 269805"/>
                      <a:gd name="connsiteY1" fmla="*/ 10518 h 1071101"/>
                      <a:gd name="connsiteX2" fmla="*/ 12860 w 269805"/>
                      <a:gd name="connsiteY2" fmla="*/ 543988 h 1071101"/>
                      <a:gd name="connsiteX3" fmla="*/ 269805 w 269805"/>
                      <a:gd name="connsiteY3" fmla="*/ 1058729 h 1071101"/>
                      <a:gd name="connsiteX0" fmla="*/ 299956 w 299956"/>
                      <a:gd name="connsiteY0" fmla="*/ 1063294 h 1075664"/>
                      <a:gd name="connsiteX1" fmla="*/ 92994 w 299956"/>
                      <a:gd name="connsiteY1" fmla="*/ 15083 h 1075664"/>
                      <a:gd name="connsiteX2" fmla="*/ 43011 w 299956"/>
                      <a:gd name="connsiteY2" fmla="*/ 548553 h 1075664"/>
                      <a:gd name="connsiteX3" fmla="*/ 299956 w 299956"/>
                      <a:gd name="connsiteY3" fmla="*/ 1063294 h 1075664"/>
                      <a:gd name="connsiteX0" fmla="*/ 302454 w 302454"/>
                      <a:gd name="connsiteY0" fmla="*/ 1055619 h 1067991"/>
                      <a:gd name="connsiteX1" fmla="*/ 95492 w 302454"/>
                      <a:gd name="connsiteY1" fmla="*/ 7408 h 1067991"/>
                      <a:gd name="connsiteX2" fmla="*/ 45509 w 302454"/>
                      <a:gd name="connsiteY2" fmla="*/ 540878 h 1067991"/>
                      <a:gd name="connsiteX3" fmla="*/ 302454 w 302454"/>
                      <a:gd name="connsiteY3" fmla="*/ 1055619 h 1067991"/>
                      <a:gd name="connsiteX0" fmla="*/ 299619 w 299619"/>
                      <a:gd name="connsiteY0" fmla="*/ 1020070 h 1032441"/>
                      <a:gd name="connsiteX1" fmla="*/ 105192 w 299619"/>
                      <a:gd name="connsiteY1" fmla="*/ 8390 h 1032441"/>
                      <a:gd name="connsiteX2" fmla="*/ 42674 w 299619"/>
                      <a:gd name="connsiteY2" fmla="*/ 505329 h 1032441"/>
                      <a:gd name="connsiteX3" fmla="*/ 299619 w 299619"/>
                      <a:gd name="connsiteY3" fmla="*/ 1020070 h 1032441"/>
                      <a:gd name="connsiteX0" fmla="*/ 299619 w 299619"/>
                      <a:gd name="connsiteY0" fmla="*/ 1020070 h 1020069"/>
                      <a:gd name="connsiteX1" fmla="*/ 105192 w 299619"/>
                      <a:gd name="connsiteY1" fmla="*/ 8390 h 1020069"/>
                      <a:gd name="connsiteX2" fmla="*/ 42674 w 299619"/>
                      <a:gd name="connsiteY2" fmla="*/ 505329 h 1020069"/>
                      <a:gd name="connsiteX3" fmla="*/ 299619 w 299619"/>
                      <a:gd name="connsiteY3" fmla="*/ 1020070 h 1020069"/>
                      <a:gd name="connsiteX0" fmla="*/ 295930 w 295930"/>
                      <a:gd name="connsiteY0" fmla="*/ 783371 h 783371"/>
                      <a:gd name="connsiteX1" fmla="*/ 120304 w 295930"/>
                      <a:gd name="connsiteY1" fmla="*/ 40685 h 783371"/>
                      <a:gd name="connsiteX2" fmla="*/ 38985 w 295930"/>
                      <a:gd name="connsiteY2" fmla="*/ 268630 h 783371"/>
                      <a:gd name="connsiteX3" fmla="*/ 295930 w 295930"/>
                      <a:gd name="connsiteY3" fmla="*/ 783371 h 783371"/>
                      <a:gd name="connsiteX0" fmla="*/ 176082 w 176082"/>
                      <a:gd name="connsiteY0" fmla="*/ 742686 h 742686"/>
                      <a:gd name="connsiteX1" fmla="*/ 456 w 176082"/>
                      <a:gd name="connsiteY1" fmla="*/ 0 h 742686"/>
                      <a:gd name="connsiteX2" fmla="*/ 176082 w 176082"/>
                      <a:gd name="connsiteY2" fmla="*/ 742686 h 742686"/>
                      <a:gd name="connsiteX0" fmla="*/ 84135 w 84135"/>
                      <a:gd name="connsiteY0" fmla="*/ 523505 h 523505"/>
                      <a:gd name="connsiteX1" fmla="*/ 5651 w 84135"/>
                      <a:gd name="connsiteY1" fmla="*/ 0 h 523505"/>
                      <a:gd name="connsiteX2" fmla="*/ 84135 w 84135"/>
                      <a:gd name="connsiteY2" fmla="*/ 523505 h 523505"/>
                      <a:gd name="connsiteX0" fmla="*/ 117552 w 117552"/>
                      <a:gd name="connsiteY0" fmla="*/ 523505 h 523505"/>
                      <a:gd name="connsiteX1" fmla="*/ 39068 w 117552"/>
                      <a:gd name="connsiteY1" fmla="*/ 0 h 523505"/>
                      <a:gd name="connsiteX2" fmla="*/ 117552 w 117552"/>
                      <a:gd name="connsiteY2" fmla="*/ 523505 h 523505"/>
                      <a:gd name="connsiteX0" fmla="*/ 117552 w 117552"/>
                      <a:gd name="connsiteY0" fmla="*/ 523505 h 523505"/>
                      <a:gd name="connsiteX1" fmla="*/ 39068 w 117552"/>
                      <a:gd name="connsiteY1" fmla="*/ 0 h 523505"/>
                      <a:gd name="connsiteX2" fmla="*/ 117552 w 117552"/>
                      <a:gd name="connsiteY2" fmla="*/ 523505 h 523505"/>
                      <a:gd name="connsiteX0" fmla="*/ 122275 w 122275"/>
                      <a:gd name="connsiteY0" fmla="*/ 526826 h 526826"/>
                      <a:gd name="connsiteX1" fmla="*/ 37523 w 122275"/>
                      <a:gd name="connsiteY1" fmla="*/ 0 h 526826"/>
                      <a:gd name="connsiteX2" fmla="*/ 122275 w 122275"/>
                      <a:gd name="connsiteY2" fmla="*/ 526826 h 526826"/>
                      <a:gd name="connsiteX0" fmla="*/ 129541 w 129540"/>
                      <a:gd name="connsiteY0" fmla="*/ 523504 h 523504"/>
                      <a:gd name="connsiteX1" fmla="*/ 35389 w 129540"/>
                      <a:gd name="connsiteY1" fmla="*/ 0 h 523504"/>
                      <a:gd name="connsiteX2" fmla="*/ 129541 w 129540"/>
                      <a:gd name="connsiteY2" fmla="*/ 523504 h 523504"/>
                      <a:gd name="connsiteX0" fmla="*/ 128955 w 128956"/>
                      <a:gd name="connsiteY0" fmla="*/ 523504 h 523504"/>
                      <a:gd name="connsiteX1" fmla="*/ 34803 w 128956"/>
                      <a:gd name="connsiteY1" fmla="*/ 0 h 523504"/>
                      <a:gd name="connsiteX2" fmla="*/ 128955 w 128956"/>
                      <a:gd name="connsiteY2" fmla="*/ 523504 h 523504"/>
                      <a:gd name="connsiteX0" fmla="*/ 128955 w 128955"/>
                      <a:gd name="connsiteY0" fmla="*/ 523504 h 523504"/>
                      <a:gd name="connsiteX1" fmla="*/ 34803 w 128955"/>
                      <a:gd name="connsiteY1" fmla="*/ 0 h 523504"/>
                      <a:gd name="connsiteX2" fmla="*/ 128955 w 128955"/>
                      <a:gd name="connsiteY2" fmla="*/ 523504 h 523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8955" h="523504">
                        <a:moveTo>
                          <a:pt x="128955" y="523504"/>
                        </a:moveTo>
                        <a:cubicBezTo>
                          <a:pt x="29675" y="354541"/>
                          <a:pt x="-47668" y="-400"/>
                          <a:pt x="34803" y="0"/>
                        </a:cubicBezTo>
                        <a:cubicBezTo>
                          <a:pt x="35895" y="167861"/>
                          <a:pt x="90259" y="355643"/>
                          <a:pt x="128955" y="523504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Rectangle 211"/>
                  <p:cNvSpPr/>
                  <p:nvPr/>
                </p:nvSpPr>
                <p:spPr>
                  <a:xfrm>
                    <a:off x="-3718442" y="1727848"/>
                    <a:ext cx="247343" cy="657336"/>
                  </a:xfrm>
                  <a:custGeom>
                    <a:avLst/>
                    <a:gdLst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357187 w 357187"/>
                      <a:gd name="connsiteY2" fmla="*/ 500063 h 500063"/>
                      <a:gd name="connsiteX3" fmla="*/ 0 w 357187"/>
                      <a:gd name="connsiteY3" fmla="*/ 500063 h 500063"/>
                      <a:gd name="connsiteX4" fmla="*/ 0 w 357187"/>
                      <a:gd name="connsiteY4" fmla="*/ 0 h 500063"/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3" fmla="*/ 0 w 357187"/>
                      <a:gd name="connsiteY3" fmla="*/ 0 h 500063"/>
                      <a:gd name="connsiteX0" fmla="*/ 0 w 357187"/>
                      <a:gd name="connsiteY0" fmla="*/ 500063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252528"/>
                      <a:gd name="connsiteY0" fmla="*/ 654844 h 654844"/>
                      <a:gd name="connsiteX1" fmla="*/ 209549 w 252528"/>
                      <a:gd name="connsiteY1" fmla="*/ 0 h 654844"/>
                      <a:gd name="connsiteX2" fmla="*/ 0 w 252528"/>
                      <a:gd name="connsiteY2" fmla="*/ 654844 h 654844"/>
                      <a:gd name="connsiteX0" fmla="*/ 0 w 197830"/>
                      <a:gd name="connsiteY0" fmla="*/ 569119 h 569119"/>
                      <a:gd name="connsiteX1" fmla="*/ 145255 w 197830"/>
                      <a:gd name="connsiteY1" fmla="*/ 0 h 569119"/>
                      <a:gd name="connsiteX2" fmla="*/ 0 w 197830"/>
                      <a:gd name="connsiteY2" fmla="*/ 569119 h 569119"/>
                      <a:gd name="connsiteX0" fmla="*/ 49383 w 247213"/>
                      <a:gd name="connsiteY0" fmla="*/ 569119 h 569119"/>
                      <a:gd name="connsiteX1" fmla="*/ 194638 w 247213"/>
                      <a:gd name="connsiteY1" fmla="*/ 0 h 569119"/>
                      <a:gd name="connsiteX2" fmla="*/ 49383 w 247213"/>
                      <a:gd name="connsiteY2" fmla="*/ 569119 h 569119"/>
                      <a:gd name="connsiteX0" fmla="*/ 49383 w 194749"/>
                      <a:gd name="connsiteY0" fmla="*/ 569185 h 623109"/>
                      <a:gd name="connsiteX1" fmla="*/ 70814 w 194749"/>
                      <a:gd name="connsiteY1" fmla="*/ 535848 h 623109"/>
                      <a:gd name="connsiteX2" fmla="*/ 194638 w 194749"/>
                      <a:gd name="connsiteY2" fmla="*/ 66 h 623109"/>
                      <a:gd name="connsiteX3" fmla="*/ 49383 w 194749"/>
                      <a:gd name="connsiteY3" fmla="*/ 569185 h 623109"/>
                      <a:gd name="connsiteX0" fmla="*/ 49383 w 194749"/>
                      <a:gd name="connsiteY0" fmla="*/ 569185 h 603297"/>
                      <a:gd name="connsiteX1" fmla="*/ 70814 w 194749"/>
                      <a:gd name="connsiteY1" fmla="*/ 535848 h 603297"/>
                      <a:gd name="connsiteX2" fmla="*/ 194638 w 194749"/>
                      <a:gd name="connsiteY2" fmla="*/ 66 h 603297"/>
                      <a:gd name="connsiteX3" fmla="*/ 49383 w 194749"/>
                      <a:gd name="connsiteY3" fmla="*/ 569185 h 603297"/>
                      <a:gd name="connsiteX0" fmla="*/ 49383 w 194638"/>
                      <a:gd name="connsiteY0" fmla="*/ 569119 h 603231"/>
                      <a:gd name="connsiteX1" fmla="*/ 70814 w 194638"/>
                      <a:gd name="connsiteY1" fmla="*/ 535782 h 603231"/>
                      <a:gd name="connsiteX2" fmla="*/ 194638 w 194638"/>
                      <a:gd name="connsiteY2" fmla="*/ 0 h 603231"/>
                      <a:gd name="connsiteX3" fmla="*/ 49383 w 194638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569119"/>
                      <a:gd name="connsiteX1" fmla="*/ 78589 w 202413"/>
                      <a:gd name="connsiteY1" fmla="*/ 535782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2561 w 215366"/>
                      <a:gd name="connsiteY0" fmla="*/ 576640 h 576640"/>
                      <a:gd name="connsiteX1" fmla="*/ 84398 w 215366"/>
                      <a:gd name="connsiteY1" fmla="*/ 542926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52561 w 215366"/>
                      <a:gd name="connsiteY0" fmla="*/ 576640 h 576640"/>
                      <a:gd name="connsiteX1" fmla="*/ 71862 w 215366"/>
                      <a:gd name="connsiteY1" fmla="*/ 552955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66296 w 209800"/>
                      <a:gd name="connsiteY1" fmla="*/ 552955 h 576640"/>
                      <a:gd name="connsiteX2" fmla="*/ 209800 w 209800"/>
                      <a:gd name="connsiteY2" fmla="*/ 0 h 576640"/>
                      <a:gd name="connsiteX3" fmla="*/ 46995 w 209800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65185 w 184119"/>
                      <a:gd name="connsiteY0" fmla="*/ 569999 h 569999"/>
                      <a:gd name="connsiteX1" fmla="*/ 184119 w 184119"/>
                      <a:gd name="connsiteY1" fmla="*/ 0 h 569999"/>
                      <a:gd name="connsiteX2" fmla="*/ 65185 w 184119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345808 w 345808"/>
                      <a:gd name="connsiteY0" fmla="*/ 603209 h 603209"/>
                      <a:gd name="connsiteX1" fmla="*/ 82441 w 345808"/>
                      <a:gd name="connsiteY1" fmla="*/ 0 h 603209"/>
                      <a:gd name="connsiteX2" fmla="*/ 345808 w 345808"/>
                      <a:gd name="connsiteY2" fmla="*/ 603209 h 603209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3965 w 473965"/>
                      <a:gd name="connsiteY0" fmla="*/ 579962 h 579962"/>
                      <a:gd name="connsiteX1" fmla="*/ 63318 w 473965"/>
                      <a:gd name="connsiteY1" fmla="*/ 0 h 579962"/>
                      <a:gd name="connsiteX2" fmla="*/ 473965 w 473965"/>
                      <a:gd name="connsiteY2" fmla="*/ 579962 h 579962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3998 w 413998"/>
                      <a:gd name="connsiteY0" fmla="*/ 795821 h 795821"/>
                      <a:gd name="connsiteX1" fmla="*/ 12753 w 413998"/>
                      <a:gd name="connsiteY1" fmla="*/ 0 h 795821"/>
                      <a:gd name="connsiteX2" fmla="*/ 413998 w 413998"/>
                      <a:gd name="connsiteY2" fmla="*/ 795821 h 795821"/>
                      <a:gd name="connsiteX0" fmla="*/ 327606 w 327606"/>
                      <a:gd name="connsiteY0" fmla="*/ 888807 h 888807"/>
                      <a:gd name="connsiteX1" fmla="*/ 17235 w 327606"/>
                      <a:gd name="connsiteY1" fmla="*/ 0 h 888807"/>
                      <a:gd name="connsiteX2" fmla="*/ 327606 w 327606"/>
                      <a:gd name="connsiteY2" fmla="*/ 888807 h 888807"/>
                      <a:gd name="connsiteX0" fmla="*/ 413152 w 413152"/>
                      <a:gd name="connsiteY0" fmla="*/ 888807 h 888807"/>
                      <a:gd name="connsiteX1" fmla="*/ 102781 w 413152"/>
                      <a:gd name="connsiteY1" fmla="*/ 0 h 888807"/>
                      <a:gd name="connsiteX2" fmla="*/ 413152 w 413152"/>
                      <a:gd name="connsiteY2" fmla="*/ 888807 h 888807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17291 w 317291"/>
                      <a:gd name="connsiteY0" fmla="*/ 1048211 h 1048211"/>
                      <a:gd name="connsiteX1" fmla="*/ 110329 w 317291"/>
                      <a:gd name="connsiteY1" fmla="*/ 0 h 1048211"/>
                      <a:gd name="connsiteX2" fmla="*/ 317291 w 317291"/>
                      <a:gd name="connsiteY2" fmla="*/ 1048211 h 1048211"/>
                      <a:gd name="connsiteX0" fmla="*/ 302418 w 302418"/>
                      <a:gd name="connsiteY0" fmla="*/ 1048211 h 1048211"/>
                      <a:gd name="connsiteX1" fmla="*/ 95456 w 302418"/>
                      <a:gd name="connsiteY1" fmla="*/ 0 h 1048211"/>
                      <a:gd name="connsiteX2" fmla="*/ 302418 w 302418"/>
                      <a:gd name="connsiteY2" fmla="*/ 1048211 h 1048211"/>
                      <a:gd name="connsiteX0" fmla="*/ 269805 w 269805"/>
                      <a:gd name="connsiteY0" fmla="*/ 1058729 h 1071101"/>
                      <a:gd name="connsiteX1" fmla="*/ 62843 w 269805"/>
                      <a:gd name="connsiteY1" fmla="*/ 10518 h 1071101"/>
                      <a:gd name="connsiteX2" fmla="*/ 12860 w 269805"/>
                      <a:gd name="connsiteY2" fmla="*/ 543988 h 1071101"/>
                      <a:gd name="connsiteX3" fmla="*/ 269805 w 269805"/>
                      <a:gd name="connsiteY3" fmla="*/ 1058729 h 1071101"/>
                      <a:gd name="connsiteX0" fmla="*/ 299956 w 299956"/>
                      <a:gd name="connsiteY0" fmla="*/ 1063294 h 1075664"/>
                      <a:gd name="connsiteX1" fmla="*/ 92994 w 299956"/>
                      <a:gd name="connsiteY1" fmla="*/ 15083 h 1075664"/>
                      <a:gd name="connsiteX2" fmla="*/ 43011 w 299956"/>
                      <a:gd name="connsiteY2" fmla="*/ 548553 h 1075664"/>
                      <a:gd name="connsiteX3" fmla="*/ 299956 w 299956"/>
                      <a:gd name="connsiteY3" fmla="*/ 1063294 h 1075664"/>
                      <a:gd name="connsiteX0" fmla="*/ 302454 w 302454"/>
                      <a:gd name="connsiteY0" fmla="*/ 1055619 h 1067991"/>
                      <a:gd name="connsiteX1" fmla="*/ 95492 w 302454"/>
                      <a:gd name="connsiteY1" fmla="*/ 7408 h 1067991"/>
                      <a:gd name="connsiteX2" fmla="*/ 45509 w 302454"/>
                      <a:gd name="connsiteY2" fmla="*/ 540878 h 1067991"/>
                      <a:gd name="connsiteX3" fmla="*/ 302454 w 302454"/>
                      <a:gd name="connsiteY3" fmla="*/ 1055619 h 1067991"/>
                      <a:gd name="connsiteX0" fmla="*/ 299619 w 299619"/>
                      <a:gd name="connsiteY0" fmla="*/ 1020070 h 1032441"/>
                      <a:gd name="connsiteX1" fmla="*/ 105192 w 299619"/>
                      <a:gd name="connsiteY1" fmla="*/ 8390 h 1032441"/>
                      <a:gd name="connsiteX2" fmla="*/ 42674 w 299619"/>
                      <a:gd name="connsiteY2" fmla="*/ 505329 h 1032441"/>
                      <a:gd name="connsiteX3" fmla="*/ 299619 w 299619"/>
                      <a:gd name="connsiteY3" fmla="*/ 1020070 h 1032441"/>
                      <a:gd name="connsiteX0" fmla="*/ 299619 w 299619"/>
                      <a:gd name="connsiteY0" fmla="*/ 1020070 h 1020069"/>
                      <a:gd name="connsiteX1" fmla="*/ 105192 w 299619"/>
                      <a:gd name="connsiteY1" fmla="*/ 8390 h 1020069"/>
                      <a:gd name="connsiteX2" fmla="*/ 42674 w 299619"/>
                      <a:gd name="connsiteY2" fmla="*/ 505329 h 1020069"/>
                      <a:gd name="connsiteX3" fmla="*/ 299619 w 299619"/>
                      <a:gd name="connsiteY3" fmla="*/ 1020070 h 1020069"/>
                      <a:gd name="connsiteX0" fmla="*/ 291858 w 291858"/>
                      <a:gd name="connsiteY0" fmla="*/ 897327 h 897328"/>
                      <a:gd name="connsiteX1" fmla="*/ 141301 w 291858"/>
                      <a:gd name="connsiteY1" fmla="*/ 15163 h 897328"/>
                      <a:gd name="connsiteX2" fmla="*/ 34913 w 291858"/>
                      <a:gd name="connsiteY2" fmla="*/ 382586 h 897328"/>
                      <a:gd name="connsiteX3" fmla="*/ 291858 w 291858"/>
                      <a:gd name="connsiteY3" fmla="*/ 897327 h 897328"/>
                      <a:gd name="connsiteX0" fmla="*/ 302000 w 302000"/>
                      <a:gd name="connsiteY0" fmla="*/ 908704 h 908704"/>
                      <a:gd name="connsiteX1" fmla="*/ 151443 w 302000"/>
                      <a:gd name="connsiteY1" fmla="*/ 26540 h 908704"/>
                      <a:gd name="connsiteX2" fmla="*/ 45055 w 302000"/>
                      <a:gd name="connsiteY2" fmla="*/ 393963 h 908704"/>
                      <a:gd name="connsiteX3" fmla="*/ 302000 w 302000"/>
                      <a:gd name="connsiteY3" fmla="*/ 908704 h 908704"/>
                      <a:gd name="connsiteX0" fmla="*/ 292599 w 292599"/>
                      <a:gd name="connsiteY0" fmla="*/ 832324 h 832324"/>
                      <a:gd name="connsiteX1" fmla="*/ 151443 w 292599"/>
                      <a:gd name="connsiteY1" fmla="*/ 26540 h 832324"/>
                      <a:gd name="connsiteX2" fmla="*/ 45055 w 292599"/>
                      <a:gd name="connsiteY2" fmla="*/ 393963 h 832324"/>
                      <a:gd name="connsiteX3" fmla="*/ 292599 w 292599"/>
                      <a:gd name="connsiteY3" fmla="*/ 832324 h 832324"/>
                      <a:gd name="connsiteX0" fmla="*/ 292599 w 292599"/>
                      <a:gd name="connsiteY0" fmla="*/ 832324 h 832324"/>
                      <a:gd name="connsiteX1" fmla="*/ 151443 w 292599"/>
                      <a:gd name="connsiteY1" fmla="*/ 26540 h 832324"/>
                      <a:gd name="connsiteX2" fmla="*/ 45055 w 292599"/>
                      <a:gd name="connsiteY2" fmla="*/ 393963 h 832324"/>
                      <a:gd name="connsiteX3" fmla="*/ 292599 w 292599"/>
                      <a:gd name="connsiteY3" fmla="*/ 832324 h 832324"/>
                      <a:gd name="connsiteX0" fmla="*/ 292599 w 295201"/>
                      <a:gd name="connsiteY0" fmla="*/ 832324 h 832324"/>
                      <a:gd name="connsiteX1" fmla="*/ 200606 w 295201"/>
                      <a:gd name="connsiteY1" fmla="*/ 198528 h 832324"/>
                      <a:gd name="connsiteX2" fmla="*/ 151443 w 295201"/>
                      <a:gd name="connsiteY2" fmla="*/ 26540 h 832324"/>
                      <a:gd name="connsiteX3" fmla="*/ 45055 w 295201"/>
                      <a:gd name="connsiteY3" fmla="*/ 393963 h 832324"/>
                      <a:gd name="connsiteX4" fmla="*/ 292599 w 295201"/>
                      <a:gd name="connsiteY4" fmla="*/ 832324 h 832324"/>
                      <a:gd name="connsiteX0" fmla="*/ 292599 w 295201"/>
                      <a:gd name="connsiteY0" fmla="*/ 832324 h 832324"/>
                      <a:gd name="connsiteX1" fmla="*/ 200606 w 295201"/>
                      <a:gd name="connsiteY1" fmla="*/ 198528 h 832324"/>
                      <a:gd name="connsiteX2" fmla="*/ 151443 w 295201"/>
                      <a:gd name="connsiteY2" fmla="*/ 26540 h 832324"/>
                      <a:gd name="connsiteX3" fmla="*/ 45055 w 295201"/>
                      <a:gd name="connsiteY3" fmla="*/ 393963 h 832324"/>
                      <a:gd name="connsiteX4" fmla="*/ 292599 w 295201"/>
                      <a:gd name="connsiteY4" fmla="*/ 832324 h 832324"/>
                      <a:gd name="connsiteX0" fmla="*/ 292599 w 295201"/>
                      <a:gd name="connsiteY0" fmla="*/ 832324 h 832324"/>
                      <a:gd name="connsiteX1" fmla="*/ 200606 w 295201"/>
                      <a:gd name="connsiteY1" fmla="*/ 198528 h 832324"/>
                      <a:gd name="connsiteX2" fmla="*/ 151443 w 295201"/>
                      <a:gd name="connsiteY2" fmla="*/ 26540 h 832324"/>
                      <a:gd name="connsiteX3" fmla="*/ 45055 w 295201"/>
                      <a:gd name="connsiteY3" fmla="*/ 393963 h 832324"/>
                      <a:gd name="connsiteX4" fmla="*/ 292599 w 295201"/>
                      <a:gd name="connsiteY4" fmla="*/ 832324 h 832324"/>
                      <a:gd name="connsiteX0" fmla="*/ 292599 w 292599"/>
                      <a:gd name="connsiteY0" fmla="*/ 832324 h 832324"/>
                      <a:gd name="connsiteX1" fmla="*/ 200606 w 292599"/>
                      <a:gd name="connsiteY1" fmla="*/ 198528 h 832324"/>
                      <a:gd name="connsiteX2" fmla="*/ 151443 w 292599"/>
                      <a:gd name="connsiteY2" fmla="*/ 26540 h 832324"/>
                      <a:gd name="connsiteX3" fmla="*/ 45055 w 292599"/>
                      <a:gd name="connsiteY3" fmla="*/ 393963 h 832324"/>
                      <a:gd name="connsiteX4" fmla="*/ 292599 w 292599"/>
                      <a:gd name="connsiteY4" fmla="*/ 832324 h 832324"/>
                      <a:gd name="connsiteX0" fmla="*/ 292599 w 292599"/>
                      <a:gd name="connsiteY0" fmla="*/ 832324 h 832324"/>
                      <a:gd name="connsiteX1" fmla="*/ 200606 w 292599"/>
                      <a:gd name="connsiteY1" fmla="*/ 198528 h 832324"/>
                      <a:gd name="connsiteX2" fmla="*/ 151443 w 292599"/>
                      <a:gd name="connsiteY2" fmla="*/ 26540 h 832324"/>
                      <a:gd name="connsiteX3" fmla="*/ 45055 w 292599"/>
                      <a:gd name="connsiteY3" fmla="*/ 393963 h 832324"/>
                      <a:gd name="connsiteX4" fmla="*/ 292599 w 292599"/>
                      <a:gd name="connsiteY4" fmla="*/ 832324 h 83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599" h="832324">
                        <a:moveTo>
                          <a:pt x="292599" y="832324"/>
                        </a:moveTo>
                        <a:cubicBezTo>
                          <a:pt x="157594" y="607325"/>
                          <a:pt x="151641" y="382484"/>
                          <a:pt x="200606" y="198528"/>
                        </a:cubicBezTo>
                        <a:cubicBezTo>
                          <a:pt x="179980" y="126304"/>
                          <a:pt x="175918" y="118113"/>
                          <a:pt x="151443" y="26540"/>
                        </a:cubicBezTo>
                        <a:cubicBezTo>
                          <a:pt x="32890" y="-57589"/>
                          <a:pt x="-58378" y="56537"/>
                          <a:pt x="45055" y="393963"/>
                        </a:cubicBezTo>
                        <a:cubicBezTo>
                          <a:pt x="79549" y="568665"/>
                          <a:pt x="70660" y="700395"/>
                          <a:pt x="292599" y="832324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Rectangle 211"/>
                  <p:cNvSpPr/>
                  <p:nvPr/>
                </p:nvSpPr>
                <p:spPr>
                  <a:xfrm>
                    <a:off x="-3639436" y="1885190"/>
                    <a:ext cx="96818" cy="392459"/>
                  </a:xfrm>
                  <a:custGeom>
                    <a:avLst/>
                    <a:gdLst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357187 w 357187"/>
                      <a:gd name="connsiteY2" fmla="*/ 500063 h 500063"/>
                      <a:gd name="connsiteX3" fmla="*/ 0 w 357187"/>
                      <a:gd name="connsiteY3" fmla="*/ 500063 h 500063"/>
                      <a:gd name="connsiteX4" fmla="*/ 0 w 357187"/>
                      <a:gd name="connsiteY4" fmla="*/ 0 h 500063"/>
                      <a:gd name="connsiteX0" fmla="*/ 0 w 357187"/>
                      <a:gd name="connsiteY0" fmla="*/ 0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3" fmla="*/ 0 w 357187"/>
                      <a:gd name="connsiteY3" fmla="*/ 0 h 500063"/>
                      <a:gd name="connsiteX0" fmla="*/ 0 w 357187"/>
                      <a:gd name="connsiteY0" fmla="*/ 500063 h 500063"/>
                      <a:gd name="connsiteX1" fmla="*/ 357187 w 357187"/>
                      <a:gd name="connsiteY1" fmla="*/ 0 h 500063"/>
                      <a:gd name="connsiteX2" fmla="*/ 0 w 357187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387225"/>
                      <a:gd name="connsiteY0" fmla="*/ 500063 h 500063"/>
                      <a:gd name="connsiteX1" fmla="*/ 357187 w 387225"/>
                      <a:gd name="connsiteY1" fmla="*/ 0 h 500063"/>
                      <a:gd name="connsiteX2" fmla="*/ 0 w 387225"/>
                      <a:gd name="connsiteY2" fmla="*/ 500063 h 500063"/>
                      <a:gd name="connsiteX0" fmla="*/ 0 w 252528"/>
                      <a:gd name="connsiteY0" fmla="*/ 654844 h 654844"/>
                      <a:gd name="connsiteX1" fmla="*/ 209549 w 252528"/>
                      <a:gd name="connsiteY1" fmla="*/ 0 h 654844"/>
                      <a:gd name="connsiteX2" fmla="*/ 0 w 252528"/>
                      <a:gd name="connsiteY2" fmla="*/ 654844 h 654844"/>
                      <a:gd name="connsiteX0" fmla="*/ 0 w 197830"/>
                      <a:gd name="connsiteY0" fmla="*/ 569119 h 569119"/>
                      <a:gd name="connsiteX1" fmla="*/ 145255 w 197830"/>
                      <a:gd name="connsiteY1" fmla="*/ 0 h 569119"/>
                      <a:gd name="connsiteX2" fmla="*/ 0 w 197830"/>
                      <a:gd name="connsiteY2" fmla="*/ 569119 h 569119"/>
                      <a:gd name="connsiteX0" fmla="*/ 49383 w 247213"/>
                      <a:gd name="connsiteY0" fmla="*/ 569119 h 569119"/>
                      <a:gd name="connsiteX1" fmla="*/ 194638 w 247213"/>
                      <a:gd name="connsiteY1" fmla="*/ 0 h 569119"/>
                      <a:gd name="connsiteX2" fmla="*/ 49383 w 247213"/>
                      <a:gd name="connsiteY2" fmla="*/ 569119 h 569119"/>
                      <a:gd name="connsiteX0" fmla="*/ 49383 w 194749"/>
                      <a:gd name="connsiteY0" fmla="*/ 569185 h 623109"/>
                      <a:gd name="connsiteX1" fmla="*/ 70814 w 194749"/>
                      <a:gd name="connsiteY1" fmla="*/ 535848 h 623109"/>
                      <a:gd name="connsiteX2" fmla="*/ 194638 w 194749"/>
                      <a:gd name="connsiteY2" fmla="*/ 66 h 623109"/>
                      <a:gd name="connsiteX3" fmla="*/ 49383 w 194749"/>
                      <a:gd name="connsiteY3" fmla="*/ 569185 h 623109"/>
                      <a:gd name="connsiteX0" fmla="*/ 49383 w 194749"/>
                      <a:gd name="connsiteY0" fmla="*/ 569185 h 603297"/>
                      <a:gd name="connsiteX1" fmla="*/ 70814 w 194749"/>
                      <a:gd name="connsiteY1" fmla="*/ 535848 h 603297"/>
                      <a:gd name="connsiteX2" fmla="*/ 194638 w 194749"/>
                      <a:gd name="connsiteY2" fmla="*/ 66 h 603297"/>
                      <a:gd name="connsiteX3" fmla="*/ 49383 w 194749"/>
                      <a:gd name="connsiteY3" fmla="*/ 569185 h 603297"/>
                      <a:gd name="connsiteX0" fmla="*/ 49383 w 194638"/>
                      <a:gd name="connsiteY0" fmla="*/ 569119 h 603231"/>
                      <a:gd name="connsiteX1" fmla="*/ 70814 w 194638"/>
                      <a:gd name="connsiteY1" fmla="*/ 535782 h 603231"/>
                      <a:gd name="connsiteX2" fmla="*/ 194638 w 194638"/>
                      <a:gd name="connsiteY2" fmla="*/ 0 h 603231"/>
                      <a:gd name="connsiteX3" fmla="*/ 49383 w 194638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603231"/>
                      <a:gd name="connsiteX1" fmla="*/ 78589 w 202413"/>
                      <a:gd name="connsiteY1" fmla="*/ 535782 h 603231"/>
                      <a:gd name="connsiteX2" fmla="*/ 202413 w 202413"/>
                      <a:gd name="connsiteY2" fmla="*/ 0 h 603231"/>
                      <a:gd name="connsiteX3" fmla="*/ 57158 w 202413"/>
                      <a:gd name="connsiteY3" fmla="*/ 569119 h 603231"/>
                      <a:gd name="connsiteX0" fmla="*/ 57158 w 202413"/>
                      <a:gd name="connsiteY0" fmla="*/ 569119 h 569119"/>
                      <a:gd name="connsiteX1" fmla="*/ 78589 w 202413"/>
                      <a:gd name="connsiteY1" fmla="*/ 535782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7158 w 202413"/>
                      <a:gd name="connsiteY0" fmla="*/ 569119 h 569119"/>
                      <a:gd name="connsiteX1" fmla="*/ 71445 w 202413"/>
                      <a:gd name="connsiteY1" fmla="*/ 542926 h 569119"/>
                      <a:gd name="connsiteX2" fmla="*/ 202413 w 202413"/>
                      <a:gd name="connsiteY2" fmla="*/ 0 h 569119"/>
                      <a:gd name="connsiteX3" fmla="*/ 57158 w 202413"/>
                      <a:gd name="connsiteY3" fmla="*/ 569119 h 569119"/>
                      <a:gd name="connsiteX0" fmla="*/ 52561 w 215366"/>
                      <a:gd name="connsiteY0" fmla="*/ 576640 h 576640"/>
                      <a:gd name="connsiteX1" fmla="*/ 84398 w 215366"/>
                      <a:gd name="connsiteY1" fmla="*/ 542926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52561 w 215366"/>
                      <a:gd name="connsiteY0" fmla="*/ 576640 h 576640"/>
                      <a:gd name="connsiteX1" fmla="*/ 71862 w 215366"/>
                      <a:gd name="connsiteY1" fmla="*/ 552955 h 576640"/>
                      <a:gd name="connsiteX2" fmla="*/ 215366 w 215366"/>
                      <a:gd name="connsiteY2" fmla="*/ 0 h 576640"/>
                      <a:gd name="connsiteX3" fmla="*/ 52561 w 215366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66296 w 209800"/>
                      <a:gd name="connsiteY1" fmla="*/ 552955 h 576640"/>
                      <a:gd name="connsiteX2" fmla="*/ 209800 w 209800"/>
                      <a:gd name="connsiteY2" fmla="*/ 0 h 576640"/>
                      <a:gd name="connsiteX3" fmla="*/ 46995 w 209800"/>
                      <a:gd name="connsiteY3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46995 w 209800"/>
                      <a:gd name="connsiteY0" fmla="*/ 576640 h 576640"/>
                      <a:gd name="connsiteX1" fmla="*/ 209800 w 209800"/>
                      <a:gd name="connsiteY1" fmla="*/ 0 h 576640"/>
                      <a:gd name="connsiteX2" fmla="*/ 46995 w 209800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51163 w 213968"/>
                      <a:gd name="connsiteY0" fmla="*/ 576640 h 576640"/>
                      <a:gd name="connsiteX1" fmla="*/ 213968 w 213968"/>
                      <a:gd name="connsiteY1" fmla="*/ 0 h 576640"/>
                      <a:gd name="connsiteX2" fmla="*/ 51163 w 213968"/>
                      <a:gd name="connsiteY2" fmla="*/ 576640 h 576640"/>
                      <a:gd name="connsiteX0" fmla="*/ 65185 w 184119"/>
                      <a:gd name="connsiteY0" fmla="*/ 569999 h 569999"/>
                      <a:gd name="connsiteX1" fmla="*/ 184119 w 184119"/>
                      <a:gd name="connsiteY1" fmla="*/ 0 h 569999"/>
                      <a:gd name="connsiteX2" fmla="*/ 65185 w 184119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110046 w 228980"/>
                      <a:gd name="connsiteY0" fmla="*/ 569999 h 569999"/>
                      <a:gd name="connsiteX1" fmla="*/ 228980 w 228980"/>
                      <a:gd name="connsiteY1" fmla="*/ 0 h 569999"/>
                      <a:gd name="connsiteX2" fmla="*/ 110046 w 228980"/>
                      <a:gd name="connsiteY2" fmla="*/ 569999 h 569999"/>
                      <a:gd name="connsiteX0" fmla="*/ 345808 w 345808"/>
                      <a:gd name="connsiteY0" fmla="*/ 603209 h 603209"/>
                      <a:gd name="connsiteX1" fmla="*/ 82441 w 345808"/>
                      <a:gd name="connsiteY1" fmla="*/ 0 h 603209"/>
                      <a:gd name="connsiteX2" fmla="*/ 345808 w 345808"/>
                      <a:gd name="connsiteY2" fmla="*/ 603209 h 603209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1151 w 471151"/>
                      <a:gd name="connsiteY0" fmla="*/ 709478 h 709478"/>
                      <a:gd name="connsiteX1" fmla="*/ 63637 w 471151"/>
                      <a:gd name="connsiteY1" fmla="*/ 0 h 709478"/>
                      <a:gd name="connsiteX2" fmla="*/ 471151 w 471151"/>
                      <a:gd name="connsiteY2" fmla="*/ 709478 h 709478"/>
                      <a:gd name="connsiteX0" fmla="*/ 473965 w 473965"/>
                      <a:gd name="connsiteY0" fmla="*/ 579962 h 579962"/>
                      <a:gd name="connsiteX1" fmla="*/ 63318 w 473965"/>
                      <a:gd name="connsiteY1" fmla="*/ 0 h 579962"/>
                      <a:gd name="connsiteX2" fmla="*/ 473965 w 473965"/>
                      <a:gd name="connsiteY2" fmla="*/ 579962 h 579962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65528 w 465528"/>
                      <a:gd name="connsiteY0" fmla="*/ 795821 h 795821"/>
                      <a:gd name="connsiteX1" fmla="*/ 64283 w 465528"/>
                      <a:gd name="connsiteY1" fmla="*/ 0 h 795821"/>
                      <a:gd name="connsiteX2" fmla="*/ 465528 w 465528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2335 w 412335"/>
                      <a:gd name="connsiteY0" fmla="*/ 795821 h 795821"/>
                      <a:gd name="connsiteX1" fmla="*/ 11090 w 412335"/>
                      <a:gd name="connsiteY1" fmla="*/ 0 h 795821"/>
                      <a:gd name="connsiteX2" fmla="*/ 412335 w 412335"/>
                      <a:gd name="connsiteY2" fmla="*/ 795821 h 795821"/>
                      <a:gd name="connsiteX0" fmla="*/ 413998 w 413998"/>
                      <a:gd name="connsiteY0" fmla="*/ 795821 h 795821"/>
                      <a:gd name="connsiteX1" fmla="*/ 12753 w 413998"/>
                      <a:gd name="connsiteY1" fmla="*/ 0 h 795821"/>
                      <a:gd name="connsiteX2" fmla="*/ 413998 w 413998"/>
                      <a:gd name="connsiteY2" fmla="*/ 795821 h 795821"/>
                      <a:gd name="connsiteX0" fmla="*/ 327606 w 327606"/>
                      <a:gd name="connsiteY0" fmla="*/ 888807 h 888807"/>
                      <a:gd name="connsiteX1" fmla="*/ 17235 w 327606"/>
                      <a:gd name="connsiteY1" fmla="*/ 0 h 888807"/>
                      <a:gd name="connsiteX2" fmla="*/ 327606 w 327606"/>
                      <a:gd name="connsiteY2" fmla="*/ 888807 h 888807"/>
                      <a:gd name="connsiteX0" fmla="*/ 413152 w 413152"/>
                      <a:gd name="connsiteY0" fmla="*/ 888807 h 888807"/>
                      <a:gd name="connsiteX1" fmla="*/ 102781 w 413152"/>
                      <a:gd name="connsiteY1" fmla="*/ 0 h 888807"/>
                      <a:gd name="connsiteX2" fmla="*/ 413152 w 413152"/>
                      <a:gd name="connsiteY2" fmla="*/ 888807 h 888807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28810 w 328810"/>
                      <a:gd name="connsiteY0" fmla="*/ 1048211 h 1048211"/>
                      <a:gd name="connsiteX1" fmla="*/ 121848 w 328810"/>
                      <a:gd name="connsiteY1" fmla="*/ 0 h 1048211"/>
                      <a:gd name="connsiteX2" fmla="*/ 328810 w 328810"/>
                      <a:gd name="connsiteY2" fmla="*/ 1048211 h 1048211"/>
                      <a:gd name="connsiteX0" fmla="*/ 317291 w 317291"/>
                      <a:gd name="connsiteY0" fmla="*/ 1048211 h 1048211"/>
                      <a:gd name="connsiteX1" fmla="*/ 110329 w 317291"/>
                      <a:gd name="connsiteY1" fmla="*/ 0 h 1048211"/>
                      <a:gd name="connsiteX2" fmla="*/ 317291 w 317291"/>
                      <a:gd name="connsiteY2" fmla="*/ 1048211 h 1048211"/>
                      <a:gd name="connsiteX0" fmla="*/ 302418 w 302418"/>
                      <a:gd name="connsiteY0" fmla="*/ 1048211 h 1048211"/>
                      <a:gd name="connsiteX1" fmla="*/ 95456 w 302418"/>
                      <a:gd name="connsiteY1" fmla="*/ 0 h 1048211"/>
                      <a:gd name="connsiteX2" fmla="*/ 302418 w 302418"/>
                      <a:gd name="connsiteY2" fmla="*/ 1048211 h 1048211"/>
                      <a:gd name="connsiteX0" fmla="*/ 269805 w 269805"/>
                      <a:gd name="connsiteY0" fmla="*/ 1058729 h 1071101"/>
                      <a:gd name="connsiteX1" fmla="*/ 62843 w 269805"/>
                      <a:gd name="connsiteY1" fmla="*/ 10518 h 1071101"/>
                      <a:gd name="connsiteX2" fmla="*/ 12860 w 269805"/>
                      <a:gd name="connsiteY2" fmla="*/ 543988 h 1071101"/>
                      <a:gd name="connsiteX3" fmla="*/ 269805 w 269805"/>
                      <a:gd name="connsiteY3" fmla="*/ 1058729 h 1071101"/>
                      <a:gd name="connsiteX0" fmla="*/ 299956 w 299956"/>
                      <a:gd name="connsiteY0" fmla="*/ 1063294 h 1075664"/>
                      <a:gd name="connsiteX1" fmla="*/ 92994 w 299956"/>
                      <a:gd name="connsiteY1" fmla="*/ 15083 h 1075664"/>
                      <a:gd name="connsiteX2" fmla="*/ 43011 w 299956"/>
                      <a:gd name="connsiteY2" fmla="*/ 548553 h 1075664"/>
                      <a:gd name="connsiteX3" fmla="*/ 299956 w 299956"/>
                      <a:gd name="connsiteY3" fmla="*/ 1063294 h 1075664"/>
                      <a:gd name="connsiteX0" fmla="*/ 302454 w 302454"/>
                      <a:gd name="connsiteY0" fmla="*/ 1055619 h 1067991"/>
                      <a:gd name="connsiteX1" fmla="*/ 95492 w 302454"/>
                      <a:gd name="connsiteY1" fmla="*/ 7408 h 1067991"/>
                      <a:gd name="connsiteX2" fmla="*/ 45509 w 302454"/>
                      <a:gd name="connsiteY2" fmla="*/ 540878 h 1067991"/>
                      <a:gd name="connsiteX3" fmla="*/ 302454 w 302454"/>
                      <a:gd name="connsiteY3" fmla="*/ 1055619 h 1067991"/>
                      <a:gd name="connsiteX0" fmla="*/ 299619 w 299619"/>
                      <a:gd name="connsiteY0" fmla="*/ 1020070 h 1032441"/>
                      <a:gd name="connsiteX1" fmla="*/ 105192 w 299619"/>
                      <a:gd name="connsiteY1" fmla="*/ 8390 h 1032441"/>
                      <a:gd name="connsiteX2" fmla="*/ 42674 w 299619"/>
                      <a:gd name="connsiteY2" fmla="*/ 505329 h 1032441"/>
                      <a:gd name="connsiteX3" fmla="*/ 299619 w 299619"/>
                      <a:gd name="connsiteY3" fmla="*/ 1020070 h 1032441"/>
                      <a:gd name="connsiteX0" fmla="*/ 299619 w 299619"/>
                      <a:gd name="connsiteY0" fmla="*/ 1020070 h 1020069"/>
                      <a:gd name="connsiteX1" fmla="*/ 105192 w 299619"/>
                      <a:gd name="connsiteY1" fmla="*/ 8390 h 1020069"/>
                      <a:gd name="connsiteX2" fmla="*/ 42674 w 299619"/>
                      <a:gd name="connsiteY2" fmla="*/ 505329 h 1020069"/>
                      <a:gd name="connsiteX3" fmla="*/ 299619 w 299619"/>
                      <a:gd name="connsiteY3" fmla="*/ 1020070 h 1020069"/>
                      <a:gd name="connsiteX0" fmla="*/ 295930 w 295930"/>
                      <a:gd name="connsiteY0" fmla="*/ 783371 h 783371"/>
                      <a:gd name="connsiteX1" fmla="*/ 120304 w 295930"/>
                      <a:gd name="connsiteY1" fmla="*/ 40685 h 783371"/>
                      <a:gd name="connsiteX2" fmla="*/ 38985 w 295930"/>
                      <a:gd name="connsiteY2" fmla="*/ 268630 h 783371"/>
                      <a:gd name="connsiteX3" fmla="*/ 295930 w 295930"/>
                      <a:gd name="connsiteY3" fmla="*/ 783371 h 783371"/>
                      <a:gd name="connsiteX0" fmla="*/ 176082 w 176082"/>
                      <a:gd name="connsiteY0" fmla="*/ 742686 h 742686"/>
                      <a:gd name="connsiteX1" fmla="*/ 456 w 176082"/>
                      <a:gd name="connsiteY1" fmla="*/ 0 h 742686"/>
                      <a:gd name="connsiteX2" fmla="*/ 176082 w 176082"/>
                      <a:gd name="connsiteY2" fmla="*/ 742686 h 742686"/>
                      <a:gd name="connsiteX0" fmla="*/ 84135 w 84135"/>
                      <a:gd name="connsiteY0" fmla="*/ 523505 h 523505"/>
                      <a:gd name="connsiteX1" fmla="*/ 5651 w 84135"/>
                      <a:gd name="connsiteY1" fmla="*/ 0 h 523505"/>
                      <a:gd name="connsiteX2" fmla="*/ 84135 w 84135"/>
                      <a:gd name="connsiteY2" fmla="*/ 523505 h 523505"/>
                      <a:gd name="connsiteX0" fmla="*/ 117552 w 117552"/>
                      <a:gd name="connsiteY0" fmla="*/ 523505 h 523505"/>
                      <a:gd name="connsiteX1" fmla="*/ 39068 w 117552"/>
                      <a:gd name="connsiteY1" fmla="*/ 0 h 523505"/>
                      <a:gd name="connsiteX2" fmla="*/ 117552 w 117552"/>
                      <a:gd name="connsiteY2" fmla="*/ 523505 h 523505"/>
                      <a:gd name="connsiteX0" fmla="*/ 117552 w 117552"/>
                      <a:gd name="connsiteY0" fmla="*/ 523505 h 523505"/>
                      <a:gd name="connsiteX1" fmla="*/ 39068 w 117552"/>
                      <a:gd name="connsiteY1" fmla="*/ 0 h 523505"/>
                      <a:gd name="connsiteX2" fmla="*/ 117552 w 117552"/>
                      <a:gd name="connsiteY2" fmla="*/ 523505 h 523505"/>
                      <a:gd name="connsiteX0" fmla="*/ 122275 w 122275"/>
                      <a:gd name="connsiteY0" fmla="*/ 526826 h 526826"/>
                      <a:gd name="connsiteX1" fmla="*/ 37523 w 122275"/>
                      <a:gd name="connsiteY1" fmla="*/ 0 h 526826"/>
                      <a:gd name="connsiteX2" fmla="*/ 122275 w 122275"/>
                      <a:gd name="connsiteY2" fmla="*/ 526826 h 526826"/>
                      <a:gd name="connsiteX0" fmla="*/ 129541 w 129540"/>
                      <a:gd name="connsiteY0" fmla="*/ 523504 h 523504"/>
                      <a:gd name="connsiteX1" fmla="*/ 35389 w 129540"/>
                      <a:gd name="connsiteY1" fmla="*/ 0 h 523504"/>
                      <a:gd name="connsiteX2" fmla="*/ 129541 w 129540"/>
                      <a:gd name="connsiteY2" fmla="*/ 523504 h 523504"/>
                      <a:gd name="connsiteX0" fmla="*/ 128955 w 128956"/>
                      <a:gd name="connsiteY0" fmla="*/ 523504 h 523504"/>
                      <a:gd name="connsiteX1" fmla="*/ 34803 w 128956"/>
                      <a:gd name="connsiteY1" fmla="*/ 0 h 523504"/>
                      <a:gd name="connsiteX2" fmla="*/ 128955 w 128956"/>
                      <a:gd name="connsiteY2" fmla="*/ 523504 h 523504"/>
                      <a:gd name="connsiteX0" fmla="*/ 128955 w 128955"/>
                      <a:gd name="connsiteY0" fmla="*/ 523504 h 523504"/>
                      <a:gd name="connsiteX1" fmla="*/ 34803 w 128955"/>
                      <a:gd name="connsiteY1" fmla="*/ 0 h 523504"/>
                      <a:gd name="connsiteX2" fmla="*/ 128955 w 128955"/>
                      <a:gd name="connsiteY2" fmla="*/ 523504 h 523504"/>
                      <a:gd name="connsiteX0" fmla="*/ 114532 w 114532"/>
                      <a:gd name="connsiteY0" fmla="*/ 496937 h 496937"/>
                      <a:gd name="connsiteX1" fmla="*/ 39181 w 114532"/>
                      <a:gd name="connsiteY1" fmla="*/ 0 h 496937"/>
                      <a:gd name="connsiteX2" fmla="*/ 114532 w 114532"/>
                      <a:gd name="connsiteY2" fmla="*/ 496937 h 49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532" h="496937">
                        <a:moveTo>
                          <a:pt x="114532" y="496937"/>
                        </a:moveTo>
                        <a:cubicBezTo>
                          <a:pt x="15252" y="327974"/>
                          <a:pt x="-43290" y="-400"/>
                          <a:pt x="39181" y="0"/>
                        </a:cubicBezTo>
                        <a:cubicBezTo>
                          <a:pt x="40273" y="167861"/>
                          <a:pt x="75836" y="329076"/>
                          <a:pt x="114532" y="496937"/>
                        </a:cubicBezTo>
                        <a:close/>
                      </a:path>
                    </a:pathLst>
                  </a:custGeom>
                  <a:solidFill>
                    <a:srgbClr val="E7E6E6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Oval 7330"/>
                  <p:cNvSpPr/>
                  <p:nvPr/>
                </p:nvSpPr>
                <p:spPr>
                  <a:xfrm>
                    <a:off x="-1891886" y="150114"/>
                    <a:ext cx="786833" cy="1749295"/>
                  </a:xfrm>
                  <a:custGeom>
                    <a:avLst/>
                    <a:gdLst>
                      <a:gd name="connsiteX0" fmla="*/ 0 w 2311400"/>
                      <a:gd name="connsiteY0" fmla="*/ 1520825 h 3041650"/>
                      <a:gd name="connsiteX1" fmla="*/ 1155700 w 2311400"/>
                      <a:gd name="connsiteY1" fmla="*/ 0 h 3041650"/>
                      <a:gd name="connsiteX2" fmla="*/ 2311400 w 2311400"/>
                      <a:gd name="connsiteY2" fmla="*/ 1520825 h 3041650"/>
                      <a:gd name="connsiteX3" fmla="*/ 1155700 w 2311400"/>
                      <a:gd name="connsiteY3" fmla="*/ 3041650 h 3041650"/>
                      <a:gd name="connsiteX4" fmla="*/ 0 w 2311400"/>
                      <a:gd name="connsiteY4" fmla="*/ 1520825 h 3041650"/>
                      <a:gd name="connsiteX0" fmla="*/ 0 w 2343150"/>
                      <a:gd name="connsiteY0" fmla="*/ 1521823 h 3043423"/>
                      <a:gd name="connsiteX1" fmla="*/ 1155700 w 2343150"/>
                      <a:gd name="connsiteY1" fmla="*/ 998 h 3043423"/>
                      <a:gd name="connsiteX2" fmla="*/ 2343150 w 2343150"/>
                      <a:gd name="connsiteY2" fmla="*/ 1356723 h 3043423"/>
                      <a:gd name="connsiteX3" fmla="*/ 1155700 w 2343150"/>
                      <a:gd name="connsiteY3" fmla="*/ 3042648 h 3043423"/>
                      <a:gd name="connsiteX4" fmla="*/ 0 w 2343150"/>
                      <a:gd name="connsiteY4" fmla="*/ 1521823 h 3043423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43725"/>
                      <a:gd name="connsiteY0" fmla="*/ 1523117 h 3044717"/>
                      <a:gd name="connsiteX1" fmla="*/ 1155700 w 2343725"/>
                      <a:gd name="connsiteY1" fmla="*/ 2292 h 3044717"/>
                      <a:gd name="connsiteX2" fmla="*/ 2343150 w 2343725"/>
                      <a:gd name="connsiteY2" fmla="*/ 1358017 h 3044717"/>
                      <a:gd name="connsiteX3" fmla="*/ 1155700 w 2343725"/>
                      <a:gd name="connsiteY3" fmla="*/ 3043942 h 3044717"/>
                      <a:gd name="connsiteX4" fmla="*/ 0 w 2343725"/>
                      <a:gd name="connsiteY4" fmla="*/ 1523117 h 3044717"/>
                      <a:gd name="connsiteX0" fmla="*/ 0 w 2305625"/>
                      <a:gd name="connsiteY0" fmla="*/ 1504067 h 3044538"/>
                      <a:gd name="connsiteX1" fmla="*/ 1117600 w 2305625"/>
                      <a:gd name="connsiteY1" fmla="*/ 2292 h 3044538"/>
                      <a:gd name="connsiteX2" fmla="*/ 2305050 w 2305625"/>
                      <a:gd name="connsiteY2" fmla="*/ 1358017 h 3044538"/>
                      <a:gd name="connsiteX3" fmla="*/ 1117600 w 2305625"/>
                      <a:gd name="connsiteY3" fmla="*/ 3043942 h 3044538"/>
                      <a:gd name="connsiteX4" fmla="*/ 0 w 2305625"/>
                      <a:gd name="connsiteY4" fmla="*/ 1504067 h 3044538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40 w 2305665"/>
                      <a:gd name="connsiteY0" fmla="*/ 1504067 h 3046523"/>
                      <a:gd name="connsiteX1" fmla="*/ 1117640 w 2305665"/>
                      <a:gd name="connsiteY1" fmla="*/ 2292 h 3046523"/>
                      <a:gd name="connsiteX2" fmla="*/ 2305090 w 2305665"/>
                      <a:gd name="connsiteY2" fmla="*/ 1358017 h 3046523"/>
                      <a:gd name="connsiteX3" fmla="*/ 1117640 w 2305665"/>
                      <a:gd name="connsiteY3" fmla="*/ 3043942 h 3046523"/>
                      <a:gd name="connsiteX4" fmla="*/ 40 w 2305665"/>
                      <a:gd name="connsiteY4" fmla="*/ 1504067 h 3046523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160 w 2305785"/>
                      <a:gd name="connsiteY0" fmla="*/ 1504067 h 3044721"/>
                      <a:gd name="connsiteX1" fmla="*/ 1117760 w 2305785"/>
                      <a:gd name="connsiteY1" fmla="*/ 2292 h 3044721"/>
                      <a:gd name="connsiteX2" fmla="*/ 2305210 w 2305785"/>
                      <a:gd name="connsiteY2" fmla="*/ 1358017 h 3044721"/>
                      <a:gd name="connsiteX3" fmla="*/ 1117760 w 2305785"/>
                      <a:gd name="connsiteY3" fmla="*/ 3043942 h 3044721"/>
                      <a:gd name="connsiteX4" fmla="*/ 160 w 2305785"/>
                      <a:gd name="connsiteY4" fmla="*/ 1504067 h 3044721"/>
                      <a:gd name="connsiteX0" fmla="*/ 958 w 2306583"/>
                      <a:gd name="connsiteY0" fmla="*/ 1504067 h 3044721"/>
                      <a:gd name="connsiteX1" fmla="*/ 1118558 w 2306583"/>
                      <a:gd name="connsiteY1" fmla="*/ 2292 h 3044721"/>
                      <a:gd name="connsiteX2" fmla="*/ 2306008 w 2306583"/>
                      <a:gd name="connsiteY2" fmla="*/ 1358017 h 3044721"/>
                      <a:gd name="connsiteX3" fmla="*/ 1118558 w 2306583"/>
                      <a:gd name="connsiteY3" fmla="*/ 3043942 h 3044721"/>
                      <a:gd name="connsiteX4" fmla="*/ 958 w 2306583"/>
                      <a:gd name="connsiteY4" fmla="*/ 1504067 h 3044721"/>
                      <a:gd name="connsiteX0" fmla="*/ 41 w 2305666"/>
                      <a:gd name="connsiteY0" fmla="*/ 1504067 h 3044721"/>
                      <a:gd name="connsiteX1" fmla="*/ 1117641 w 2305666"/>
                      <a:gd name="connsiteY1" fmla="*/ 2292 h 3044721"/>
                      <a:gd name="connsiteX2" fmla="*/ 2305091 w 2305666"/>
                      <a:gd name="connsiteY2" fmla="*/ 1358017 h 3044721"/>
                      <a:gd name="connsiteX3" fmla="*/ 1117641 w 2305666"/>
                      <a:gd name="connsiteY3" fmla="*/ 3043942 h 3044721"/>
                      <a:gd name="connsiteX4" fmla="*/ 41 w 2305666"/>
                      <a:gd name="connsiteY4" fmla="*/ 1504067 h 3044721"/>
                      <a:gd name="connsiteX0" fmla="*/ 41 w 2273215"/>
                      <a:gd name="connsiteY0" fmla="*/ 1502473 h 3071053"/>
                      <a:gd name="connsiteX1" fmla="*/ 1117641 w 2273215"/>
                      <a:gd name="connsiteY1" fmla="*/ 698 h 3071053"/>
                      <a:gd name="connsiteX2" fmla="*/ 2272617 w 2273215"/>
                      <a:gd name="connsiteY2" fmla="*/ 1939098 h 3071053"/>
                      <a:gd name="connsiteX3" fmla="*/ 1117641 w 2273215"/>
                      <a:gd name="connsiteY3" fmla="*/ 3042348 h 3071053"/>
                      <a:gd name="connsiteX4" fmla="*/ 41 w 2273215"/>
                      <a:gd name="connsiteY4" fmla="*/ 1502473 h 3071053"/>
                      <a:gd name="connsiteX0" fmla="*/ 41 w 2273215"/>
                      <a:gd name="connsiteY0" fmla="*/ 1502473 h 2269293"/>
                      <a:gd name="connsiteX1" fmla="*/ 1117641 w 2273215"/>
                      <a:gd name="connsiteY1" fmla="*/ 698 h 2269293"/>
                      <a:gd name="connsiteX2" fmla="*/ 2272617 w 2273215"/>
                      <a:gd name="connsiteY2" fmla="*/ 1939098 h 2269293"/>
                      <a:gd name="connsiteX3" fmla="*/ 1182589 w 2273215"/>
                      <a:gd name="connsiteY3" fmla="*/ 607883 h 2269293"/>
                      <a:gd name="connsiteX4" fmla="*/ 41 w 2273215"/>
                      <a:gd name="connsiteY4" fmla="*/ 1502473 h 2269293"/>
                      <a:gd name="connsiteX0" fmla="*/ 48 w 2183919"/>
                      <a:gd name="connsiteY0" fmla="*/ 1893583 h 2263364"/>
                      <a:gd name="connsiteX1" fmla="*/ 1028345 w 2183919"/>
                      <a:gd name="connsiteY1" fmla="*/ 698 h 2263364"/>
                      <a:gd name="connsiteX2" fmla="*/ 2183321 w 2183919"/>
                      <a:gd name="connsiteY2" fmla="*/ 1939098 h 2263364"/>
                      <a:gd name="connsiteX3" fmla="*/ 1093293 w 2183919"/>
                      <a:gd name="connsiteY3" fmla="*/ 607883 h 2263364"/>
                      <a:gd name="connsiteX4" fmla="*/ 48 w 2183919"/>
                      <a:gd name="connsiteY4" fmla="*/ 1893583 h 2263364"/>
                      <a:gd name="connsiteX0" fmla="*/ 57 w 2183850"/>
                      <a:gd name="connsiteY0" fmla="*/ 1877634 h 2247415"/>
                      <a:gd name="connsiteX1" fmla="*/ 906575 w 2183850"/>
                      <a:gd name="connsiteY1" fmla="*/ 712 h 2247415"/>
                      <a:gd name="connsiteX2" fmla="*/ 2183330 w 2183850"/>
                      <a:gd name="connsiteY2" fmla="*/ 1923149 h 2247415"/>
                      <a:gd name="connsiteX3" fmla="*/ 1093302 w 2183850"/>
                      <a:gd name="connsiteY3" fmla="*/ 591934 h 2247415"/>
                      <a:gd name="connsiteX4" fmla="*/ 57 w 2183850"/>
                      <a:gd name="connsiteY4" fmla="*/ 1877634 h 2247415"/>
                      <a:gd name="connsiteX0" fmla="*/ 57 w 2187537"/>
                      <a:gd name="connsiteY0" fmla="*/ 1876922 h 2246703"/>
                      <a:gd name="connsiteX1" fmla="*/ 906575 w 2187537"/>
                      <a:gd name="connsiteY1" fmla="*/ 0 h 2246703"/>
                      <a:gd name="connsiteX2" fmla="*/ 2183330 w 2187537"/>
                      <a:gd name="connsiteY2" fmla="*/ 1922437 h 2246703"/>
                      <a:gd name="connsiteX3" fmla="*/ 1093302 w 2187537"/>
                      <a:gd name="connsiteY3" fmla="*/ 591222 h 2246703"/>
                      <a:gd name="connsiteX4" fmla="*/ 57 w 2187537"/>
                      <a:gd name="connsiteY4" fmla="*/ 1876922 h 2246703"/>
                      <a:gd name="connsiteX0" fmla="*/ 57 w 2341780"/>
                      <a:gd name="connsiteY0" fmla="*/ 1876922 h 2246703"/>
                      <a:gd name="connsiteX1" fmla="*/ 906575 w 2341780"/>
                      <a:gd name="connsiteY1" fmla="*/ 0 h 2246703"/>
                      <a:gd name="connsiteX2" fmla="*/ 2183330 w 2341780"/>
                      <a:gd name="connsiteY2" fmla="*/ 1922437 h 2246703"/>
                      <a:gd name="connsiteX3" fmla="*/ 1093302 w 2341780"/>
                      <a:gd name="connsiteY3" fmla="*/ 591222 h 2246703"/>
                      <a:gd name="connsiteX4" fmla="*/ 57 w 2341780"/>
                      <a:gd name="connsiteY4" fmla="*/ 1876922 h 2246703"/>
                      <a:gd name="connsiteX0" fmla="*/ 57 w 2340674"/>
                      <a:gd name="connsiteY0" fmla="*/ 1876922 h 2246703"/>
                      <a:gd name="connsiteX1" fmla="*/ 906575 w 2340674"/>
                      <a:gd name="connsiteY1" fmla="*/ 0 h 2246703"/>
                      <a:gd name="connsiteX2" fmla="*/ 2183330 w 2340674"/>
                      <a:gd name="connsiteY2" fmla="*/ 1922437 h 2246703"/>
                      <a:gd name="connsiteX3" fmla="*/ 1093302 w 2340674"/>
                      <a:gd name="connsiteY3" fmla="*/ 591222 h 2246703"/>
                      <a:gd name="connsiteX4" fmla="*/ 57 w 2340674"/>
                      <a:gd name="connsiteY4" fmla="*/ 1876922 h 2246703"/>
                      <a:gd name="connsiteX0" fmla="*/ 6433 w 2347050"/>
                      <a:gd name="connsiteY0" fmla="*/ 2122920 h 2492701"/>
                      <a:gd name="connsiteX1" fmla="*/ 607162 w 2347050"/>
                      <a:gd name="connsiteY1" fmla="*/ 223396 h 2492701"/>
                      <a:gd name="connsiteX2" fmla="*/ 912951 w 2347050"/>
                      <a:gd name="connsiteY2" fmla="*/ 245998 h 2492701"/>
                      <a:gd name="connsiteX3" fmla="*/ 2189706 w 2347050"/>
                      <a:gd name="connsiteY3" fmla="*/ 2168435 h 2492701"/>
                      <a:gd name="connsiteX4" fmla="*/ 1099678 w 2347050"/>
                      <a:gd name="connsiteY4" fmla="*/ 837220 h 2492701"/>
                      <a:gd name="connsiteX5" fmla="*/ 6433 w 2347050"/>
                      <a:gd name="connsiteY5" fmla="*/ 2122920 h 2492701"/>
                      <a:gd name="connsiteX0" fmla="*/ 6433 w 2347050"/>
                      <a:gd name="connsiteY0" fmla="*/ 2052635 h 2422416"/>
                      <a:gd name="connsiteX1" fmla="*/ 607162 w 2347050"/>
                      <a:gd name="connsiteY1" fmla="*/ 153111 h 2422416"/>
                      <a:gd name="connsiteX2" fmla="*/ 912951 w 2347050"/>
                      <a:gd name="connsiteY2" fmla="*/ 175713 h 2422416"/>
                      <a:gd name="connsiteX3" fmla="*/ 2189706 w 2347050"/>
                      <a:gd name="connsiteY3" fmla="*/ 2098150 h 2422416"/>
                      <a:gd name="connsiteX4" fmla="*/ 1099678 w 2347050"/>
                      <a:gd name="connsiteY4" fmla="*/ 766935 h 2422416"/>
                      <a:gd name="connsiteX5" fmla="*/ 6433 w 2347050"/>
                      <a:gd name="connsiteY5" fmla="*/ 2052635 h 2422416"/>
                      <a:gd name="connsiteX0" fmla="*/ 6433 w 2347050"/>
                      <a:gd name="connsiteY0" fmla="*/ 1971182 h 2340963"/>
                      <a:gd name="connsiteX1" fmla="*/ 607162 w 2347050"/>
                      <a:gd name="connsiteY1" fmla="*/ 71658 h 2340963"/>
                      <a:gd name="connsiteX2" fmla="*/ 912951 w 2347050"/>
                      <a:gd name="connsiteY2" fmla="*/ 94260 h 2340963"/>
                      <a:gd name="connsiteX3" fmla="*/ 2189706 w 2347050"/>
                      <a:gd name="connsiteY3" fmla="*/ 2016697 h 2340963"/>
                      <a:gd name="connsiteX4" fmla="*/ 1099678 w 2347050"/>
                      <a:gd name="connsiteY4" fmla="*/ 685482 h 2340963"/>
                      <a:gd name="connsiteX5" fmla="*/ 6433 w 2347050"/>
                      <a:gd name="connsiteY5" fmla="*/ 1971182 h 2340963"/>
                      <a:gd name="connsiteX0" fmla="*/ 6433 w 2347050"/>
                      <a:gd name="connsiteY0" fmla="*/ 1973810 h 2343591"/>
                      <a:gd name="connsiteX1" fmla="*/ 607162 w 2347050"/>
                      <a:gd name="connsiteY1" fmla="*/ 74286 h 2343591"/>
                      <a:gd name="connsiteX2" fmla="*/ 912951 w 2347050"/>
                      <a:gd name="connsiteY2" fmla="*/ 96888 h 2343591"/>
                      <a:gd name="connsiteX3" fmla="*/ 2189706 w 2347050"/>
                      <a:gd name="connsiteY3" fmla="*/ 2019325 h 2343591"/>
                      <a:gd name="connsiteX4" fmla="*/ 1099678 w 2347050"/>
                      <a:gd name="connsiteY4" fmla="*/ 688110 h 2343591"/>
                      <a:gd name="connsiteX5" fmla="*/ 6433 w 2347050"/>
                      <a:gd name="connsiteY5" fmla="*/ 1973810 h 2343591"/>
                      <a:gd name="connsiteX0" fmla="*/ 6433 w 2347050"/>
                      <a:gd name="connsiteY0" fmla="*/ 1973810 h 2343591"/>
                      <a:gd name="connsiteX1" fmla="*/ 607162 w 2347050"/>
                      <a:gd name="connsiteY1" fmla="*/ 74286 h 2343591"/>
                      <a:gd name="connsiteX2" fmla="*/ 912951 w 2347050"/>
                      <a:gd name="connsiteY2" fmla="*/ 96888 h 2343591"/>
                      <a:gd name="connsiteX3" fmla="*/ 2189706 w 2347050"/>
                      <a:gd name="connsiteY3" fmla="*/ 2019325 h 2343591"/>
                      <a:gd name="connsiteX4" fmla="*/ 1099678 w 2347050"/>
                      <a:gd name="connsiteY4" fmla="*/ 688110 h 2343591"/>
                      <a:gd name="connsiteX5" fmla="*/ 6433 w 2347050"/>
                      <a:gd name="connsiteY5" fmla="*/ 1973810 h 2343591"/>
                      <a:gd name="connsiteX0" fmla="*/ 150509 w 2491126"/>
                      <a:gd name="connsiteY0" fmla="*/ 1973810 h 2343591"/>
                      <a:gd name="connsiteX1" fmla="*/ 751238 w 2491126"/>
                      <a:gd name="connsiteY1" fmla="*/ 74286 h 2343591"/>
                      <a:gd name="connsiteX2" fmla="*/ 1057027 w 2491126"/>
                      <a:gd name="connsiteY2" fmla="*/ 96888 h 2343591"/>
                      <a:gd name="connsiteX3" fmla="*/ 2333782 w 2491126"/>
                      <a:gd name="connsiteY3" fmla="*/ 2019325 h 2343591"/>
                      <a:gd name="connsiteX4" fmla="*/ 1243754 w 2491126"/>
                      <a:gd name="connsiteY4" fmla="*/ 688110 h 2343591"/>
                      <a:gd name="connsiteX5" fmla="*/ 150509 w 2491126"/>
                      <a:gd name="connsiteY5" fmla="*/ 1973810 h 2343591"/>
                      <a:gd name="connsiteX0" fmla="*/ 162033 w 2502650"/>
                      <a:gd name="connsiteY0" fmla="*/ 1973810 h 2343591"/>
                      <a:gd name="connsiteX1" fmla="*/ 762762 w 2502650"/>
                      <a:gd name="connsiteY1" fmla="*/ 74286 h 2343591"/>
                      <a:gd name="connsiteX2" fmla="*/ 1068551 w 2502650"/>
                      <a:gd name="connsiteY2" fmla="*/ 96888 h 2343591"/>
                      <a:gd name="connsiteX3" fmla="*/ 2345306 w 2502650"/>
                      <a:gd name="connsiteY3" fmla="*/ 2019325 h 2343591"/>
                      <a:gd name="connsiteX4" fmla="*/ 1255278 w 2502650"/>
                      <a:gd name="connsiteY4" fmla="*/ 688110 h 2343591"/>
                      <a:gd name="connsiteX5" fmla="*/ 162033 w 2502650"/>
                      <a:gd name="connsiteY5" fmla="*/ 1973810 h 2343591"/>
                      <a:gd name="connsiteX0" fmla="*/ 145717 w 2486334"/>
                      <a:gd name="connsiteY0" fmla="*/ 1973810 h 2343591"/>
                      <a:gd name="connsiteX1" fmla="*/ 746446 w 2486334"/>
                      <a:gd name="connsiteY1" fmla="*/ 74286 h 2343591"/>
                      <a:gd name="connsiteX2" fmla="*/ 1052235 w 2486334"/>
                      <a:gd name="connsiteY2" fmla="*/ 96888 h 2343591"/>
                      <a:gd name="connsiteX3" fmla="*/ 2328990 w 2486334"/>
                      <a:gd name="connsiteY3" fmla="*/ 2019325 h 2343591"/>
                      <a:gd name="connsiteX4" fmla="*/ 1238962 w 2486334"/>
                      <a:gd name="connsiteY4" fmla="*/ 688110 h 2343591"/>
                      <a:gd name="connsiteX5" fmla="*/ 145717 w 2486334"/>
                      <a:gd name="connsiteY5" fmla="*/ 1973810 h 2343591"/>
                      <a:gd name="connsiteX0" fmla="*/ 145717 w 2486334"/>
                      <a:gd name="connsiteY0" fmla="*/ 1973810 h 2343591"/>
                      <a:gd name="connsiteX1" fmla="*/ 746446 w 2486334"/>
                      <a:gd name="connsiteY1" fmla="*/ 74286 h 2343591"/>
                      <a:gd name="connsiteX2" fmla="*/ 1052235 w 2486334"/>
                      <a:gd name="connsiteY2" fmla="*/ 96888 h 2343591"/>
                      <a:gd name="connsiteX3" fmla="*/ 2328990 w 2486334"/>
                      <a:gd name="connsiteY3" fmla="*/ 2019325 h 2343591"/>
                      <a:gd name="connsiteX4" fmla="*/ 1238962 w 2486334"/>
                      <a:gd name="connsiteY4" fmla="*/ 688110 h 2343591"/>
                      <a:gd name="connsiteX5" fmla="*/ 145717 w 2486334"/>
                      <a:gd name="connsiteY5" fmla="*/ 1973810 h 2343591"/>
                      <a:gd name="connsiteX0" fmla="*/ 145717 w 2486334"/>
                      <a:gd name="connsiteY0" fmla="*/ 1973810 h 2019325"/>
                      <a:gd name="connsiteX1" fmla="*/ 746446 w 2486334"/>
                      <a:gd name="connsiteY1" fmla="*/ 74286 h 2019325"/>
                      <a:gd name="connsiteX2" fmla="*/ 1052235 w 2486334"/>
                      <a:gd name="connsiteY2" fmla="*/ 96888 h 2019325"/>
                      <a:gd name="connsiteX3" fmla="*/ 2328990 w 2486334"/>
                      <a:gd name="connsiteY3" fmla="*/ 2019325 h 2019325"/>
                      <a:gd name="connsiteX4" fmla="*/ 1238962 w 2486334"/>
                      <a:gd name="connsiteY4" fmla="*/ 688110 h 2019325"/>
                      <a:gd name="connsiteX5" fmla="*/ 145717 w 2486334"/>
                      <a:gd name="connsiteY5" fmla="*/ 1973810 h 2019325"/>
                      <a:gd name="connsiteX0" fmla="*/ 143591 w 2484208"/>
                      <a:gd name="connsiteY0" fmla="*/ 1985902 h 2031417"/>
                      <a:gd name="connsiteX1" fmla="*/ 762079 w 2484208"/>
                      <a:gd name="connsiteY1" fmla="*/ 66423 h 2031417"/>
                      <a:gd name="connsiteX2" fmla="*/ 1050109 w 2484208"/>
                      <a:gd name="connsiteY2" fmla="*/ 108980 h 2031417"/>
                      <a:gd name="connsiteX3" fmla="*/ 2326864 w 2484208"/>
                      <a:gd name="connsiteY3" fmla="*/ 2031417 h 2031417"/>
                      <a:gd name="connsiteX4" fmla="*/ 1236836 w 2484208"/>
                      <a:gd name="connsiteY4" fmla="*/ 700202 h 2031417"/>
                      <a:gd name="connsiteX5" fmla="*/ 143591 w 2484208"/>
                      <a:gd name="connsiteY5" fmla="*/ 1985902 h 2031417"/>
                      <a:gd name="connsiteX0" fmla="*/ 143591 w 2484208"/>
                      <a:gd name="connsiteY0" fmla="*/ 2017309 h 2062824"/>
                      <a:gd name="connsiteX1" fmla="*/ 762079 w 2484208"/>
                      <a:gd name="connsiteY1" fmla="*/ 97830 h 2062824"/>
                      <a:gd name="connsiteX2" fmla="*/ 1050109 w 2484208"/>
                      <a:gd name="connsiteY2" fmla="*/ 140387 h 2062824"/>
                      <a:gd name="connsiteX3" fmla="*/ 2326864 w 2484208"/>
                      <a:gd name="connsiteY3" fmla="*/ 2062824 h 2062824"/>
                      <a:gd name="connsiteX4" fmla="*/ 1236836 w 2484208"/>
                      <a:gd name="connsiteY4" fmla="*/ 731609 h 2062824"/>
                      <a:gd name="connsiteX5" fmla="*/ 143591 w 2484208"/>
                      <a:gd name="connsiteY5" fmla="*/ 2017309 h 2062824"/>
                      <a:gd name="connsiteX0" fmla="*/ 143591 w 2484208"/>
                      <a:gd name="connsiteY0" fmla="*/ 2017309 h 2062824"/>
                      <a:gd name="connsiteX1" fmla="*/ 762079 w 2484208"/>
                      <a:gd name="connsiteY1" fmla="*/ 97830 h 2062824"/>
                      <a:gd name="connsiteX2" fmla="*/ 1050109 w 2484208"/>
                      <a:gd name="connsiteY2" fmla="*/ 140387 h 2062824"/>
                      <a:gd name="connsiteX3" fmla="*/ 2326864 w 2484208"/>
                      <a:gd name="connsiteY3" fmla="*/ 2062824 h 2062824"/>
                      <a:gd name="connsiteX4" fmla="*/ 1236836 w 2484208"/>
                      <a:gd name="connsiteY4" fmla="*/ 731609 h 2062824"/>
                      <a:gd name="connsiteX5" fmla="*/ 143591 w 2484208"/>
                      <a:gd name="connsiteY5" fmla="*/ 2017309 h 2062824"/>
                      <a:gd name="connsiteX0" fmla="*/ 143591 w 2330294"/>
                      <a:gd name="connsiteY0" fmla="*/ 2017309 h 2062824"/>
                      <a:gd name="connsiteX1" fmla="*/ 762079 w 2330294"/>
                      <a:gd name="connsiteY1" fmla="*/ 97830 h 2062824"/>
                      <a:gd name="connsiteX2" fmla="*/ 1050109 w 2330294"/>
                      <a:gd name="connsiteY2" fmla="*/ 140387 h 2062824"/>
                      <a:gd name="connsiteX3" fmla="*/ 1562770 w 2330294"/>
                      <a:gd name="connsiteY3" fmla="*/ 203093 h 2062824"/>
                      <a:gd name="connsiteX4" fmla="*/ 2326864 w 2330294"/>
                      <a:gd name="connsiteY4" fmla="*/ 2062824 h 2062824"/>
                      <a:gd name="connsiteX5" fmla="*/ 1236836 w 2330294"/>
                      <a:gd name="connsiteY5" fmla="*/ 731609 h 2062824"/>
                      <a:gd name="connsiteX6" fmla="*/ 143591 w 2330294"/>
                      <a:gd name="connsiteY6" fmla="*/ 2017309 h 2062824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330101"/>
                      <a:gd name="connsiteY0" fmla="*/ 2128815 h 2174330"/>
                      <a:gd name="connsiteX1" fmla="*/ 762079 w 2330101"/>
                      <a:gd name="connsiteY1" fmla="*/ 209336 h 2174330"/>
                      <a:gd name="connsiteX2" fmla="*/ 1050109 w 2330101"/>
                      <a:gd name="connsiteY2" fmla="*/ 251893 h 2174330"/>
                      <a:gd name="connsiteX3" fmla="*/ 1324289 w 2330101"/>
                      <a:gd name="connsiteY3" fmla="*/ 313 h 2174330"/>
                      <a:gd name="connsiteX4" fmla="*/ 1562770 w 2330101"/>
                      <a:gd name="connsiteY4" fmla="*/ 314599 h 2174330"/>
                      <a:gd name="connsiteX5" fmla="*/ 2326864 w 2330101"/>
                      <a:gd name="connsiteY5" fmla="*/ 2174330 h 2174330"/>
                      <a:gd name="connsiteX6" fmla="*/ 1236836 w 2330101"/>
                      <a:gd name="connsiteY6" fmla="*/ 843115 h 2174330"/>
                      <a:gd name="connsiteX7" fmla="*/ 143591 w 2330101"/>
                      <a:gd name="connsiteY7" fmla="*/ 2128815 h 2174330"/>
                      <a:gd name="connsiteX0" fmla="*/ 143591 w 2474828"/>
                      <a:gd name="connsiteY0" fmla="*/ 2128815 h 2174330"/>
                      <a:gd name="connsiteX1" fmla="*/ 762079 w 2474828"/>
                      <a:gd name="connsiteY1" fmla="*/ 209336 h 2174330"/>
                      <a:gd name="connsiteX2" fmla="*/ 1050109 w 2474828"/>
                      <a:gd name="connsiteY2" fmla="*/ 251893 h 2174330"/>
                      <a:gd name="connsiteX3" fmla="*/ 1324289 w 2474828"/>
                      <a:gd name="connsiteY3" fmla="*/ 313 h 2174330"/>
                      <a:gd name="connsiteX4" fmla="*/ 1562770 w 2474828"/>
                      <a:gd name="connsiteY4" fmla="*/ 314599 h 2174330"/>
                      <a:gd name="connsiteX5" fmla="*/ 2326864 w 2474828"/>
                      <a:gd name="connsiteY5" fmla="*/ 2174330 h 2174330"/>
                      <a:gd name="connsiteX6" fmla="*/ 1236836 w 2474828"/>
                      <a:gd name="connsiteY6" fmla="*/ 843115 h 2174330"/>
                      <a:gd name="connsiteX7" fmla="*/ 143591 w 2474828"/>
                      <a:gd name="connsiteY7" fmla="*/ 2128815 h 2174330"/>
                      <a:gd name="connsiteX0" fmla="*/ 143591 w 2469036"/>
                      <a:gd name="connsiteY0" fmla="*/ 2128815 h 2174330"/>
                      <a:gd name="connsiteX1" fmla="*/ 762079 w 2469036"/>
                      <a:gd name="connsiteY1" fmla="*/ 209336 h 2174330"/>
                      <a:gd name="connsiteX2" fmla="*/ 1050109 w 2469036"/>
                      <a:gd name="connsiteY2" fmla="*/ 251893 h 2174330"/>
                      <a:gd name="connsiteX3" fmla="*/ 1324289 w 2469036"/>
                      <a:gd name="connsiteY3" fmla="*/ 313 h 2174330"/>
                      <a:gd name="connsiteX4" fmla="*/ 1562770 w 2469036"/>
                      <a:gd name="connsiteY4" fmla="*/ 314599 h 2174330"/>
                      <a:gd name="connsiteX5" fmla="*/ 2326864 w 2469036"/>
                      <a:gd name="connsiteY5" fmla="*/ 2174330 h 2174330"/>
                      <a:gd name="connsiteX6" fmla="*/ 1236836 w 2469036"/>
                      <a:gd name="connsiteY6" fmla="*/ 843115 h 2174330"/>
                      <a:gd name="connsiteX7" fmla="*/ 143591 w 2469036"/>
                      <a:gd name="connsiteY7" fmla="*/ 2128815 h 2174330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43115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43115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23161 h 2204262"/>
                      <a:gd name="connsiteX7" fmla="*/ 143591 w 2452872"/>
                      <a:gd name="connsiteY7" fmla="*/ 2128815 h 2204262"/>
                      <a:gd name="connsiteX0" fmla="*/ 143591 w 2452872"/>
                      <a:gd name="connsiteY0" fmla="*/ 2128815 h 2204262"/>
                      <a:gd name="connsiteX1" fmla="*/ 762079 w 2452872"/>
                      <a:gd name="connsiteY1" fmla="*/ 209336 h 2204262"/>
                      <a:gd name="connsiteX2" fmla="*/ 1050109 w 2452872"/>
                      <a:gd name="connsiteY2" fmla="*/ 251893 h 2204262"/>
                      <a:gd name="connsiteX3" fmla="*/ 1324289 w 2452872"/>
                      <a:gd name="connsiteY3" fmla="*/ 313 h 2204262"/>
                      <a:gd name="connsiteX4" fmla="*/ 1562770 w 2452872"/>
                      <a:gd name="connsiteY4" fmla="*/ 314599 h 2204262"/>
                      <a:gd name="connsiteX5" fmla="*/ 2309106 w 2452872"/>
                      <a:gd name="connsiteY5" fmla="*/ 2204262 h 2204262"/>
                      <a:gd name="connsiteX6" fmla="*/ 1236836 w 2452872"/>
                      <a:gd name="connsiteY6" fmla="*/ 823161 h 2204262"/>
                      <a:gd name="connsiteX7" fmla="*/ 143591 w 2452872"/>
                      <a:gd name="connsiteY7" fmla="*/ 2128815 h 2204262"/>
                      <a:gd name="connsiteX0" fmla="*/ 143591 w 2483361"/>
                      <a:gd name="connsiteY0" fmla="*/ 2128815 h 2204262"/>
                      <a:gd name="connsiteX1" fmla="*/ 762079 w 2483361"/>
                      <a:gd name="connsiteY1" fmla="*/ 209336 h 2204262"/>
                      <a:gd name="connsiteX2" fmla="*/ 1050109 w 2483361"/>
                      <a:gd name="connsiteY2" fmla="*/ 251893 h 2204262"/>
                      <a:gd name="connsiteX3" fmla="*/ 1324289 w 2483361"/>
                      <a:gd name="connsiteY3" fmla="*/ 313 h 2204262"/>
                      <a:gd name="connsiteX4" fmla="*/ 1562770 w 2483361"/>
                      <a:gd name="connsiteY4" fmla="*/ 314599 h 2204262"/>
                      <a:gd name="connsiteX5" fmla="*/ 2309106 w 2483361"/>
                      <a:gd name="connsiteY5" fmla="*/ 2204262 h 2204262"/>
                      <a:gd name="connsiteX6" fmla="*/ 1236836 w 2483361"/>
                      <a:gd name="connsiteY6" fmla="*/ 823161 h 2204262"/>
                      <a:gd name="connsiteX7" fmla="*/ 143591 w 2483361"/>
                      <a:gd name="connsiteY7" fmla="*/ 2128815 h 2204262"/>
                      <a:gd name="connsiteX0" fmla="*/ 143591 w 2481949"/>
                      <a:gd name="connsiteY0" fmla="*/ 2128815 h 2204262"/>
                      <a:gd name="connsiteX1" fmla="*/ 762079 w 2481949"/>
                      <a:gd name="connsiteY1" fmla="*/ 209336 h 2204262"/>
                      <a:gd name="connsiteX2" fmla="*/ 1050109 w 2481949"/>
                      <a:gd name="connsiteY2" fmla="*/ 251893 h 2204262"/>
                      <a:gd name="connsiteX3" fmla="*/ 1324289 w 2481949"/>
                      <a:gd name="connsiteY3" fmla="*/ 313 h 2204262"/>
                      <a:gd name="connsiteX4" fmla="*/ 1562770 w 2481949"/>
                      <a:gd name="connsiteY4" fmla="*/ 314599 h 2204262"/>
                      <a:gd name="connsiteX5" fmla="*/ 2309106 w 2481949"/>
                      <a:gd name="connsiteY5" fmla="*/ 2204262 h 2204262"/>
                      <a:gd name="connsiteX6" fmla="*/ 1236836 w 2481949"/>
                      <a:gd name="connsiteY6" fmla="*/ 823161 h 2204262"/>
                      <a:gd name="connsiteX7" fmla="*/ 143591 w 2481949"/>
                      <a:gd name="connsiteY7" fmla="*/ 2128815 h 2204262"/>
                      <a:gd name="connsiteX0" fmla="*/ 143591 w 2476188"/>
                      <a:gd name="connsiteY0" fmla="*/ 2128815 h 2204262"/>
                      <a:gd name="connsiteX1" fmla="*/ 762079 w 2476188"/>
                      <a:gd name="connsiteY1" fmla="*/ 209336 h 2204262"/>
                      <a:gd name="connsiteX2" fmla="*/ 1050109 w 2476188"/>
                      <a:gd name="connsiteY2" fmla="*/ 251893 h 2204262"/>
                      <a:gd name="connsiteX3" fmla="*/ 1324289 w 2476188"/>
                      <a:gd name="connsiteY3" fmla="*/ 313 h 2204262"/>
                      <a:gd name="connsiteX4" fmla="*/ 1562770 w 2476188"/>
                      <a:gd name="connsiteY4" fmla="*/ 314599 h 2204262"/>
                      <a:gd name="connsiteX5" fmla="*/ 2309106 w 2476188"/>
                      <a:gd name="connsiteY5" fmla="*/ 2204262 h 2204262"/>
                      <a:gd name="connsiteX6" fmla="*/ 1236836 w 2476188"/>
                      <a:gd name="connsiteY6" fmla="*/ 823161 h 2204262"/>
                      <a:gd name="connsiteX7" fmla="*/ 143591 w 2476188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143591 w 2485806"/>
                      <a:gd name="connsiteY0" fmla="*/ 2128815 h 2204262"/>
                      <a:gd name="connsiteX1" fmla="*/ 762079 w 2485806"/>
                      <a:gd name="connsiteY1" fmla="*/ 209336 h 2204262"/>
                      <a:gd name="connsiteX2" fmla="*/ 1050109 w 2485806"/>
                      <a:gd name="connsiteY2" fmla="*/ 251893 h 2204262"/>
                      <a:gd name="connsiteX3" fmla="*/ 1324289 w 2485806"/>
                      <a:gd name="connsiteY3" fmla="*/ 313 h 2204262"/>
                      <a:gd name="connsiteX4" fmla="*/ 1562770 w 2485806"/>
                      <a:gd name="connsiteY4" fmla="*/ 314599 h 2204262"/>
                      <a:gd name="connsiteX5" fmla="*/ 2309106 w 2485806"/>
                      <a:gd name="connsiteY5" fmla="*/ 2204262 h 2204262"/>
                      <a:gd name="connsiteX6" fmla="*/ 1236836 w 2485806"/>
                      <a:gd name="connsiteY6" fmla="*/ 823161 h 2204262"/>
                      <a:gd name="connsiteX7" fmla="*/ 143591 w 2485806"/>
                      <a:gd name="connsiteY7" fmla="*/ 2128815 h 2204262"/>
                      <a:gd name="connsiteX0" fmla="*/ 6496 w 2348711"/>
                      <a:gd name="connsiteY0" fmla="*/ 2128815 h 2204262"/>
                      <a:gd name="connsiteX1" fmla="*/ 913014 w 2348711"/>
                      <a:gd name="connsiteY1" fmla="*/ 251893 h 2204262"/>
                      <a:gd name="connsiteX2" fmla="*/ 1187194 w 2348711"/>
                      <a:gd name="connsiteY2" fmla="*/ 313 h 2204262"/>
                      <a:gd name="connsiteX3" fmla="*/ 1425675 w 2348711"/>
                      <a:gd name="connsiteY3" fmla="*/ 314599 h 2204262"/>
                      <a:gd name="connsiteX4" fmla="*/ 2172011 w 2348711"/>
                      <a:gd name="connsiteY4" fmla="*/ 2204262 h 2204262"/>
                      <a:gd name="connsiteX5" fmla="*/ 1099741 w 2348711"/>
                      <a:gd name="connsiteY5" fmla="*/ 823161 h 2204262"/>
                      <a:gd name="connsiteX6" fmla="*/ 6496 w 2348711"/>
                      <a:gd name="connsiteY6" fmla="*/ 2128815 h 2204262"/>
                      <a:gd name="connsiteX0" fmla="*/ 6496 w 2348711"/>
                      <a:gd name="connsiteY0" fmla="*/ 2128502 h 2203949"/>
                      <a:gd name="connsiteX1" fmla="*/ 1187194 w 2348711"/>
                      <a:gd name="connsiteY1" fmla="*/ 0 h 2203949"/>
                      <a:gd name="connsiteX2" fmla="*/ 1425675 w 2348711"/>
                      <a:gd name="connsiteY2" fmla="*/ 314286 h 2203949"/>
                      <a:gd name="connsiteX3" fmla="*/ 2172011 w 2348711"/>
                      <a:gd name="connsiteY3" fmla="*/ 2203949 h 2203949"/>
                      <a:gd name="connsiteX4" fmla="*/ 1099741 w 2348711"/>
                      <a:gd name="connsiteY4" fmla="*/ 822848 h 2203949"/>
                      <a:gd name="connsiteX5" fmla="*/ 6496 w 2348711"/>
                      <a:gd name="connsiteY5" fmla="*/ 2128502 h 2203949"/>
                      <a:gd name="connsiteX0" fmla="*/ 6496 w 2348711"/>
                      <a:gd name="connsiteY0" fmla="*/ 1814284 h 1889731"/>
                      <a:gd name="connsiteX1" fmla="*/ 1425675 w 2348711"/>
                      <a:gd name="connsiteY1" fmla="*/ 68 h 1889731"/>
                      <a:gd name="connsiteX2" fmla="*/ 2172011 w 2348711"/>
                      <a:gd name="connsiteY2" fmla="*/ 1889731 h 1889731"/>
                      <a:gd name="connsiteX3" fmla="*/ 1099741 w 2348711"/>
                      <a:gd name="connsiteY3" fmla="*/ 508630 h 1889731"/>
                      <a:gd name="connsiteX4" fmla="*/ 6496 w 2348711"/>
                      <a:gd name="connsiteY4" fmla="*/ 1814284 h 1889731"/>
                      <a:gd name="connsiteX0" fmla="*/ 6496 w 2196240"/>
                      <a:gd name="connsiteY0" fmla="*/ 1325273 h 1534873"/>
                      <a:gd name="connsiteX1" fmla="*/ 2172011 w 2196240"/>
                      <a:gd name="connsiteY1" fmla="*/ 1400720 h 1534873"/>
                      <a:gd name="connsiteX2" fmla="*/ 1099741 w 2196240"/>
                      <a:gd name="connsiteY2" fmla="*/ 19619 h 1534873"/>
                      <a:gd name="connsiteX3" fmla="*/ 6496 w 2196240"/>
                      <a:gd name="connsiteY3" fmla="*/ 1325273 h 1534873"/>
                      <a:gd name="connsiteX0" fmla="*/ 6354 w 2076952"/>
                      <a:gd name="connsiteY0" fmla="*/ 1330017 h 1371192"/>
                      <a:gd name="connsiteX1" fmla="*/ 2050091 w 2076952"/>
                      <a:gd name="connsiteY1" fmla="*/ 542426 h 1371192"/>
                      <a:gd name="connsiteX2" fmla="*/ 1099599 w 2076952"/>
                      <a:gd name="connsiteY2" fmla="*/ 24363 h 1371192"/>
                      <a:gd name="connsiteX3" fmla="*/ 6354 w 2076952"/>
                      <a:gd name="connsiteY3" fmla="*/ 1330017 h 1371192"/>
                      <a:gd name="connsiteX0" fmla="*/ 6354 w 2050091"/>
                      <a:gd name="connsiteY0" fmla="*/ 1365618 h 1406793"/>
                      <a:gd name="connsiteX1" fmla="*/ 2050091 w 2050091"/>
                      <a:gd name="connsiteY1" fmla="*/ 578027 h 1406793"/>
                      <a:gd name="connsiteX2" fmla="*/ 1099599 w 2050091"/>
                      <a:gd name="connsiteY2" fmla="*/ 59964 h 1406793"/>
                      <a:gd name="connsiteX3" fmla="*/ 6354 w 2050091"/>
                      <a:gd name="connsiteY3" fmla="*/ 1365618 h 1406793"/>
                      <a:gd name="connsiteX0" fmla="*/ 6354 w 2050091"/>
                      <a:gd name="connsiteY0" fmla="*/ 1362293 h 1403468"/>
                      <a:gd name="connsiteX1" fmla="*/ 2050091 w 2050091"/>
                      <a:gd name="connsiteY1" fmla="*/ 574702 h 1403468"/>
                      <a:gd name="connsiteX2" fmla="*/ 1099599 w 2050091"/>
                      <a:gd name="connsiteY2" fmla="*/ 56639 h 1403468"/>
                      <a:gd name="connsiteX3" fmla="*/ 6354 w 2050091"/>
                      <a:gd name="connsiteY3" fmla="*/ 1362293 h 1403468"/>
                      <a:gd name="connsiteX0" fmla="*/ 6354 w 2050091"/>
                      <a:gd name="connsiteY0" fmla="*/ 1362293 h 1403468"/>
                      <a:gd name="connsiteX1" fmla="*/ 2050091 w 2050091"/>
                      <a:gd name="connsiteY1" fmla="*/ 574702 h 1403468"/>
                      <a:gd name="connsiteX2" fmla="*/ 1099599 w 2050091"/>
                      <a:gd name="connsiteY2" fmla="*/ 56639 h 1403468"/>
                      <a:gd name="connsiteX3" fmla="*/ 6354 w 2050091"/>
                      <a:gd name="connsiteY3" fmla="*/ 1362293 h 1403468"/>
                      <a:gd name="connsiteX0" fmla="*/ 6388 w 2050125"/>
                      <a:gd name="connsiteY0" fmla="*/ 1362293 h 1403468"/>
                      <a:gd name="connsiteX1" fmla="*/ 2050125 w 2050125"/>
                      <a:gd name="connsiteY1" fmla="*/ 574702 h 1403468"/>
                      <a:gd name="connsiteX2" fmla="*/ 1099633 w 2050125"/>
                      <a:gd name="connsiteY2" fmla="*/ 56639 h 1403468"/>
                      <a:gd name="connsiteX3" fmla="*/ 6388 w 2050125"/>
                      <a:gd name="connsiteY3" fmla="*/ 1362293 h 1403468"/>
                      <a:gd name="connsiteX0" fmla="*/ 6388 w 2050125"/>
                      <a:gd name="connsiteY0" fmla="*/ 1347265 h 1388440"/>
                      <a:gd name="connsiteX1" fmla="*/ 2050125 w 2050125"/>
                      <a:gd name="connsiteY1" fmla="*/ 559674 h 1388440"/>
                      <a:gd name="connsiteX2" fmla="*/ 1099633 w 2050125"/>
                      <a:gd name="connsiteY2" fmla="*/ 41611 h 1388440"/>
                      <a:gd name="connsiteX3" fmla="*/ 6388 w 2050125"/>
                      <a:gd name="connsiteY3" fmla="*/ 1347265 h 1388440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6388 w 2050125"/>
                      <a:gd name="connsiteY0" fmla="*/ 1347265 h 1347265"/>
                      <a:gd name="connsiteX1" fmla="*/ 2050125 w 2050125"/>
                      <a:gd name="connsiteY1" fmla="*/ 559674 h 1347265"/>
                      <a:gd name="connsiteX2" fmla="*/ 1099633 w 2050125"/>
                      <a:gd name="connsiteY2" fmla="*/ 41611 h 1347265"/>
                      <a:gd name="connsiteX3" fmla="*/ 6388 w 2050125"/>
                      <a:gd name="connsiteY3" fmla="*/ 1347265 h 1347265"/>
                      <a:gd name="connsiteX0" fmla="*/ 13568 w 2057305"/>
                      <a:gd name="connsiteY0" fmla="*/ 1125058 h 1125058"/>
                      <a:gd name="connsiteX1" fmla="*/ 2057305 w 2057305"/>
                      <a:gd name="connsiteY1" fmla="*/ 337467 h 1125058"/>
                      <a:gd name="connsiteX2" fmla="*/ 623206 w 2057305"/>
                      <a:gd name="connsiteY2" fmla="*/ 178402 h 1125058"/>
                      <a:gd name="connsiteX3" fmla="*/ 13568 w 2057305"/>
                      <a:gd name="connsiteY3" fmla="*/ 1125058 h 1125058"/>
                      <a:gd name="connsiteX0" fmla="*/ 13568 w 2057357"/>
                      <a:gd name="connsiteY0" fmla="*/ 1125058 h 1125062"/>
                      <a:gd name="connsiteX1" fmla="*/ 770940 w 2057357"/>
                      <a:gd name="connsiteY1" fmla="*/ 329624 h 1125062"/>
                      <a:gd name="connsiteX2" fmla="*/ 2057305 w 2057357"/>
                      <a:gd name="connsiteY2" fmla="*/ 337467 h 1125062"/>
                      <a:gd name="connsiteX3" fmla="*/ 623206 w 2057357"/>
                      <a:gd name="connsiteY3" fmla="*/ 178402 h 1125062"/>
                      <a:gd name="connsiteX4" fmla="*/ 13568 w 2057357"/>
                      <a:gd name="connsiteY4" fmla="*/ 1125058 h 1125062"/>
                      <a:gd name="connsiteX0" fmla="*/ 13568 w 1555027"/>
                      <a:gd name="connsiteY0" fmla="*/ 1527769 h 1527773"/>
                      <a:gd name="connsiteX1" fmla="*/ 770940 w 1555027"/>
                      <a:gd name="connsiteY1" fmla="*/ 732335 h 1527773"/>
                      <a:gd name="connsiteX2" fmla="*/ 1554918 w 1555027"/>
                      <a:gd name="connsiteY2" fmla="*/ 199350 h 1527773"/>
                      <a:gd name="connsiteX3" fmla="*/ 623206 w 1555027"/>
                      <a:gd name="connsiteY3" fmla="*/ 581113 h 1527773"/>
                      <a:gd name="connsiteX4" fmla="*/ 13568 w 1555027"/>
                      <a:gd name="connsiteY4" fmla="*/ 1527769 h 1527773"/>
                      <a:gd name="connsiteX0" fmla="*/ 14174 w 1555633"/>
                      <a:gd name="connsiteY0" fmla="*/ 1516911 h 1516915"/>
                      <a:gd name="connsiteX1" fmla="*/ 771546 w 1555633"/>
                      <a:gd name="connsiteY1" fmla="*/ 721477 h 1516915"/>
                      <a:gd name="connsiteX2" fmla="*/ 1555524 w 1555633"/>
                      <a:gd name="connsiteY2" fmla="*/ 188492 h 1516915"/>
                      <a:gd name="connsiteX3" fmla="*/ 605031 w 1555633"/>
                      <a:gd name="connsiteY3" fmla="*/ 644852 h 1516915"/>
                      <a:gd name="connsiteX4" fmla="*/ 14174 w 1555633"/>
                      <a:gd name="connsiteY4" fmla="*/ 1516911 h 1516915"/>
                      <a:gd name="connsiteX0" fmla="*/ 54838 w 1596297"/>
                      <a:gd name="connsiteY0" fmla="*/ 1516911 h 1516915"/>
                      <a:gd name="connsiteX1" fmla="*/ 812210 w 1596297"/>
                      <a:gd name="connsiteY1" fmla="*/ 721477 h 1516915"/>
                      <a:gd name="connsiteX2" fmla="*/ 1596188 w 1596297"/>
                      <a:gd name="connsiteY2" fmla="*/ 188492 h 1516915"/>
                      <a:gd name="connsiteX3" fmla="*/ 645695 w 1596297"/>
                      <a:gd name="connsiteY3" fmla="*/ 644852 h 1516915"/>
                      <a:gd name="connsiteX4" fmla="*/ 54838 w 1596297"/>
                      <a:gd name="connsiteY4" fmla="*/ 1516911 h 1516915"/>
                      <a:gd name="connsiteX0" fmla="*/ 56445 w 1597904"/>
                      <a:gd name="connsiteY0" fmla="*/ 1515635 h 1515639"/>
                      <a:gd name="connsiteX1" fmla="*/ 813817 w 1597904"/>
                      <a:gd name="connsiteY1" fmla="*/ 720201 h 1515639"/>
                      <a:gd name="connsiteX2" fmla="*/ 1597795 w 1597904"/>
                      <a:gd name="connsiteY2" fmla="*/ 187216 h 1515639"/>
                      <a:gd name="connsiteX3" fmla="*/ 628521 w 1597904"/>
                      <a:gd name="connsiteY3" fmla="*/ 652900 h 1515639"/>
                      <a:gd name="connsiteX4" fmla="*/ 56445 w 1597904"/>
                      <a:gd name="connsiteY4" fmla="*/ 1515635 h 1515639"/>
                      <a:gd name="connsiteX0" fmla="*/ 61640 w 1603099"/>
                      <a:gd name="connsiteY0" fmla="*/ 1515635 h 1515639"/>
                      <a:gd name="connsiteX1" fmla="*/ 819012 w 1603099"/>
                      <a:gd name="connsiteY1" fmla="*/ 720201 h 1515639"/>
                      <a:gd name="connsiteX2" fmla="*/ 1602990 w 1603099"/>
                      <a:gd name="connsiteY2" fmla="*/ 187216 h 1515639"/>
                      <a:gd name="connsiteX3" fmla="*/ 633716 w 1603099"/>
                      <a:gd name="connsiteY3" fmla="*/ 652900 h 1515639"/>
                      <a:gd name="connsiteX4" fmla="*/ 61640 w 1603099"/>
                      <a:gd name="connsiteY4" fmla="*/ 1515635 h 1515639"/>
                      <a:gd name="connsiteX0" fmla="*/ 61640 w 1603099"/>
                      <a:gd name="connsiteY0" fmla="*/ 1515635 h 1515639"/>
                      <a:gd name="connsiteX1" fmla="*/ 819012 w 1603099"/>
                      <a:gd name="connsiteY1" fmla="*/ 720201 h 1515639"/>
                      <a:gd name="connsiteX2" fmla="*/ 1602990 w 1603099"/>
                      <a:gd name="connsiteY2" fmla="*/ 187216 h 1515639"/>
                      <a:gd name="connsiteX3" fmla="*/ 633716 w 1603099"/>
                      <a:gd name="connsiteY3" fmla="*/ 652900 h 1515639"/>
                      <a:gd name="connsiteX4" fmla="*/ 61640 w 1603099"/>
                      <a:gd name="connsiteY4" fmla="*/ 1515635 h 1515639"/>
                      <a:gd name="connsiteX0" fmla="*/ 61640 w 1603098"/>
                      <a:gd name="connsiteY0" fmla="*/ 1515635 h 1515639"/>
                      <a:gd name="connsiteX1" fmla="*/ 814317 w 1603098"/>
                      <a:gd name="connsiteY1" fmla="*/ 729526 h 1515639"/>
                      <a:gd name="connsiteX2" fmla="*/ 1602990 w 1603098"/>
                      <a:gd name="connsiteY2" fmla="*/ 187216 h 1515639"/>
                      <a:gd name="connsiteX3" fmla="*/ 633716 w 1603098"/>
                      <a:gd name="connsiteY3" fmla="*/ 652900 h 1515639"/>
                      <a:gd name="connsiteX4" fmla="*/ 61640 w 1603098"/>
                      <a:gd name="connsiteY4" fmla="*/ 1515635 h 1515639"/>
                      <a:gd name="connsiteX0" fmla="*/ 61640 w 1602990"/>
                      <a:gd name="connsiteY0" fmla="*/ 1515635 h 1515639"/>
                      <a:gd name="connsiteX1" fmla="*/ 814317 w 1602990"/>
                      <a:gd name="connsiteY1" fmla="*/ 729526 h 1515639"/>
                      <a:gd name="connsiteX2" fmla="*/ 1602990 w 1602990"/>
                      <a:gd name="connsiteY2" fmla="*/ 187216 h 1515639"/>
                      <a:gd name="connsiteX3" fmla="*/ 633716 w 1602990"/>
                      <a:gd name="connsiteY3" fmla="*/ 652900 h 1515639"/>
                      <a:gd name="connsiteX4" fmla="*/ 61640 w 1602990"/>
                      <a:gd name="connsiteY4" fmla="*/ 1515635 h 1515639"/>
                      <a:gd name="connsiteX0" fmla="*/ 61640 w 1610033"/>
                      <a:gd name="connsiteY0" fmla="*/ 1535827 h 1535831"/>
                      <a:gd name="connsiteX1" fmla="*/ 814317 w 1610033"/>
                      <a:gd name="connsiteY1" fmla="*/ 749718 h 1535831"/>
                      <a:gd name="connsiteX2" fmla="*/ 1610033 w 1610033"/>
                      <a:gd name="connsiteY2" fmla="*/ 184097 h 1535831"/>
                      <a:gd name="connsiteX3" fmla="*/ 633716 w 1610033"/>
                      <a:gd name="connsiteY3" fmla="*/ 673092 h 1535831"/>
                      <a:gd name="connsiteX4" fmla="*/ 61640 w 1610033"/>
                      <a:gd name="connsiteY4" fmla="*/ 1535827 h 1535831"/>
                      <a:gd name="connsiteX0" fmla="*/ 61640 w 1610033"/>
                      <a:gd name="connsiteY0" fmla="*/ 1535827 h 1535831"/>
                      <a:gd name="connsiteX1" fmla="*/ 814317 w 1610033"/>
                      <a:gd name="connsiteY1" fmla="*/ 749718 h 1535831"/>
                      <a:gd name="connsiteX2" fmla="*/ 1610033 w 1610033"/>
                      <a:gd name="connsiteY2" fmla="*/ 184097 h 1535831"/>
                      <a:gd name="connsiteX3" fmla="*/ 633716 w 1610033"/>
                      <a:gd name="connsiteY3" fmla="*/ 673092 h 1535831"/>
                      <a:gd name="connsiteX4" fmla="*/ 61640 w 1610033"/>
                      <a:gd name="connsiteY4" fmla="*/ 1535827 h 1535831"/>
                      <a:gd name="connsiteX0" fmla="*/ 61640 w 1610033"/>
                      <a:gd name="connsiteY0" fmla="*/ 1405392 h 1405396"/>
                      <a:gd name="connsiteX1" fmla="*/ 814317 w 1610033"/>
                      <a:gd name="connsiteY1" fmla="*/ 619283 h 1405396"/>
                      <a:gd name="connsiteX2" fmla="*/ 1610033 w 1610033"/>
                      <a:gd name="connsiteY2" fmla="*/ 53662 h 1405396"/>
                      <a:gd name="connsiteX3" fmla="*/ 633716 w 1610033"/>
                      <a:gd name="connsiteY3" fmla="*/ 542657 h 1405396"/>
                      <a:gd name="connsiteX4" fmla="*/ 61640 w 1610033"/>
                      <a:gd name="connsiteY4" fmla="*/ 1405392 h 1405396"/>
                      <a:gd name="connsiteX0" fmla="*/ 67545 w 1615938"/>
                      <a:gd name="connsiteY0" fmla="*/ 1406497 h 1406501"/>
                      <a:gd name="connsiteX1" fmla="*/ 820222 w 1615938"/>
                      <a:gd name="connsiteY1" fmla="*/ 620388 h 1406501"/>
                      <a:gd name="connsiteX2" fmla="*/ 1615938 w 1615938"/>
                      <a:gd name="connsiteY2" fmla="*/ 54767 h 1406501"/>
                      <a:gd name="connsiteX3" fmla="*/ 580931 w 1615938"/>
                      <a:gd name="connsiteY3" fmla="*/ 527443 h 1406501"/>
                      <a:gd name="connsiteX4" fmla="*/ 67545 w 1615938"/>
                      <a:gd name="connsiteY4" fmla="*/ 1406497 h 1406501"/>
                      <a:gd name="connsiteX0" fmla="*/ 67545 w 1615938"/>
                      <a:gd name="connsiteY0" fmla="*/ 1403478 h 1403482"/>
                      <a:gd name="connsiteX1" fmla="*/ 820222 w 1615938"/>
                      <a:gd name="connsiteY1" fmla="*/ 617369 h 1403482"/>
                      <a:gd name="connsiteX2" fmla="*/ 1615938 w 1615938"/>
                      <a:gd name="connsiteY2" fmla="*/ 51748 h 1403482"/>
                      <a:gd name="connsiteX3" fmla="*/ 580931 w 1615938"/>
                      <a:gd name="connsiteY3" fmla="*/ 524424 h 1403482"/>
                      <a:gd name="connsiteX4" fmla="*/ 67545 w 1615938"/>
                      <a:gd name="connsiteY4" fmla="*/ 1403478 h 1403482"/>
                      <a:gd name="connsiteX0" fmla="*/ 67545 w 1615938"/>
                      <a:gd name="connsiteY0" fmla="*/ 1398946 h 1398950"/>
                      <a:gd name="connsiteX1" fmla="*/ 820222 w 1615938"/>
                      <a:gd name="connsiteY1" fmla="*/ 612837 h 1398950"/>
                      <a:gd name="connsiteX2" fmla="*/ 1615938 w 1615938"/>
                      <a:gd name="connsiteY2" fmla="*/ 47216 h 1398950"/>
                      <a:gd name="connsiteX3" fmla="*/ 580931 w 1615938"/>
                      <a:gd name="connsiteY3" fmla="*/ 519892 h 1398950"/>
                      <a:gd name="connsiteX4" fmla="*/ 67545 w 1615938"/>
                      <a:gd name="connsiteY4" fmla="*/ 1398946 h 1398950"/>
                      <a:gd name="connsiteX0" fmla="*/ 53145 w 1601538"/>
                      <a:gd name="connsiteY0" fmla="*/ 1398946 h 1398950"/>
                      <a:gd name="connsiteX1" fmla="*/ 805822 w 1601538"/>
                      <a:gd name="connsiteY1" fmla="*/ 612837 h 1398950"/>
                      <a:gd name="connsiteX2" fmla="*/ 1601538 w 1601538"/>
                      <a:gd name="connsiteY2" fmla="*/ 47216 h 1398950"/>
                      <a:gd name="connsiteX3" fmla="*/ 566531 w 1601538"/>
                      <a:gd name="connsiteY3" fmla="*/ 519892 h 1398950"/>
                      <a:gd name="connsiteX4" fmla="*/ 53145 w 1601538"/>
                      <a:gd name="connsiteY4" fmla="*/ 1398946 h 1398950"/>
                      <a:gd name="connsiteX0" fmla="*/ 43351 w 1713819"/>
                      <a:gd name="connsiteY0" fmla="*/ 1380297 h 1380301"/>
                      <a:gd name="connsiteX1" fmla="*/ 918103 w 1713819"/>
                      <a:gd name="connsiteY1" fmla="*/ 612837 h 1380301"/>
                      <a:gd name="connsiteX2" fmla="*/ 1713819 w 1713819"/>
                      <a:gd name="connsiteY2" fmla="*/ 47216 h 1380301"/>
                      <a:gd name="connsiteX3" fmla="*/ 678812 w 1713819"/>
                      <a:gd name="connsiteY3" fmla="*/ 519892 h 1380301"/>
                      <a:gd name="connsiteX4" fmla="*/ 43351 w 1713819"/>
                      <a:gd name="connsiteY4" fmla="*/ 1380297 h 1380301"/>
                      <a:gd name="connsiteX0" fmla="*/ 32882 w 1703350"/>
                      <a:gd name="connsiteY0" fmla="*/ 1743268 h 1743272"/>
                      <a:gd name="connsiteX1" fmla="*/ 907634 w 1703350"/>
                      <a:gd name="connsiteY1" fmla="*/ 975808 h 1743272"/>
                      <a:gd name="connsiteX2" fmla="*/ 1703350 w 1703350"/>
                      <a:gd name="connsiteY2" fmla="*/ 410187 h 1743272"/>
                      <a:gd name="connsiteX3" fmla="*/ 874932 w 1703350"/>
                      <a:gd name="connsiteY3" fmla="*/ 6349 h 1743272"/>
                      <a:gd name="connsiteX4" fmla="*/ 32882 w 1703350"/>
                      <a:gd name="connsiteY4" fmla="*/ 1743268 h 1743272"/>
                      <a:gd name="connsiteX0" fmla="*/ 32882 w 1872377"/>
                      <a:gd name="connsiteY0" fmla="*/ 1800544 h 1800548"/>
                      <a:gd name="connsiteX1" fmla="*/ 907634 w 1872377"/>
                      <a:gd name="connsiteY1" fmla="*/ 1033084 h 1800548"/>
                      <a:gd name="connsiteX2" fmla="*/ 1872377 w 1872377"/>
                      <a:gd name="connsiteY2" fmla="*/ 141102 h 1800548"/>
                      <a:gd name="connsiteX3" fmla="*/ 874932 w 1872377"/>
                      <a:gd name="connsiteY3" fmla="*/ 63625 h 1800548"/>
                      <a:gd name="connsiteX4" fmla="*/ 32882 w 1872377"/>
                      <a:gd name="connsiteY4" fmla="*/ 1800544 h 1800548"/>
                      <a:gd name="connsiteX0" fmla="*/ 32882 w 1872377"/>
                      <a:gd name="connsiteY0" fmla="*/ 1800544 h 1800546"/>
                      <a:gd name="connsiteX1" fmla="*/ 1724599 w 1872377"/>
                      <a:gd name="connsiteY1" fmla="*/ 538880 h 1800546"/>
                      <a:gd name="connsiteX2" fmla="*/ 1872377 w 1872377"/>
                      <a:gd name="connsiteY2" fmla="*/ 141102 h 1800546"/>
                      <a:gd name="connsiteX3" fmla="*/ 874932 w 1872377"/>
                      <a:gd name="connsiteY3" fmla="*/ 63625 h 1800546"/>
                      <a:gd name="connsiteX4" fmla="*/ 32882 w 1872377"/>
                      <a:gd name="connsiteY4" fmla="*/ 1800544 h 1800546"/>
                      <a:gd name="connsiteX0" fmla="*/ 32882 w 1872377"/>
                      <a:gd name="connsiteY0" fmla="*/ 1800544 h 1800545"/>
                      <a:gd name="connsiteX1" fmla="*/ 1724599 w 1872377"/>
                      <a:gd name="connsiteY1" fmla="*/ 538880 h 1800545"/>
                      <a:gd name="connsiteX2" fmla="*/ 1872377 w 1872377"/>
                      <a:gd name="connsiteY2" fmla="*/ 141102 h 1800545"/>
                      <a:gd name="connsiteX3" fmla="*/ 874932 w 1872377"/>
                      <a:gd name="connsiteY3" fmla="*/ 63625 h 1800545"/>
                      <a:gd name="connsiteX4" fmla="*/ 32882 w 1872377"/>
                      <a:gd name="connsiteY4" fmla="*/ 1800544 h 1800545"/>
                      <a:gd name="connsiteX0" fmla="*/ 31824 w 1899491"/>
                      <a:gd name="connsiteY0" fmla="*/ 1763246 h 1763247"/>
                      <a:gd name="connsiteX1" fmla="*/ 1751713 w 1899491"/>
                      <a:gd name="connsiteY1" fmla="*/ 538880 h 1763247"/>
                      <a:gd name="connsiteX2" fmla="*/ 1899491 w 1899491"/>
                      <a:gd name="connsiteY2" fmla="*/ 141102 h 1763247"/>
                      <a:gd name="connsiteX3" fmla="*/ 902046 w 1899491"/>
                      <a:gd name="connsiteY3" fmla="*/ 63625 h 1763247"/>
                      <a:gd name="connsiteX4" fmla="*/ 31824 w 1899491"/>
                      <a:gd name="connsiteY4" fmla="*/ 1763246 h 1763247"/>
                      <a:gd name="connsiteX0" fmla="*/ 79694 w 1947361"/>
                      <a:gd name="connsiteY0" fmla="*/ 1763246 h 1912151"/>
                      <a:gd name="connsiteX1" fmla="*/ 245473 w 1947361"/>
                      <a:gd name="connsiteY1" fmla="*/ 1699796 h 1912151"/>
                      <a:gd name="connsiteX2" fmla="*/ 1799583 w 1947361"/>
                      <a:gd name="connsiteY2" fmla="*/ 538880 h 1912151"/>
                      <a:gd name="connsiteX3" fmla="*/ 1947361 w 1947361"/>
                      <a:gd name="connsiteY3" fmla="*/ 141102 h 1912151"/>
                      <a:gd name="connsiteX4" fmla="*/ 949916 w 1947361"/>
                      <a:gd name="connsiteY4" fmla="*/ 63625 h 1912151"/>
                      <a:gd name="connsiteX5" fmla="*/ 79694 w 1947361"/>
                      <a:gd name="connsiteY5" fmla="*/ 1763246 h 1912151"/>
                      <a:gd name="connsiteX0" fmla="*/ 36586 w 1904253"/>
                      <a:gd name="connsiteY0" fmla="*/ 1763246 h 1878841"/>
                      <a:gd name="connsiteX1" fmla="*/ 202365 w 1904253"/>
                      <a:gd name="connsiteY1" fmla="*/ 1699796 h 1878841"/>
                      <a:gd name="connsiteX2" fmla="*/ 1756475 w 1904253"/>
                      <a:gd name="connsiteY2" fmla="*/ 538880 h 1878841"/>
                      <a:gd name="connsiteX3" fmla="*/ 1904253 w 1904253"/>
                      <a:gd name="connsiteY3" fmla="*/ 141102 h 1878841"/>
                      <a:gd name="connsiteX4" fmla="*/ 906808 w 1904253"/>
                      <a:gd name="connsiteY4" fmla="*/ 63625 h 1878841"/>
                      <a:gd name="connsiteX5" fmla="*/ 36586 w 1904253"/>
                      <a:gd name="connsiteY5" fmla="*/ 1763246 h 1878841"/>
                      <a:gd name="connsiteX0" fmla="*/ 31825 w 1899492"/>
                      <a:gd name="connsiteY0" fmla="*/ 1763246 h 1763246"/>
                      <a:gd name="connsiteX1" fmla="*/ 197604 w 1899492"/>
                      <a:gd name="connsiteY1" fmla="*/ 1699796 h 1763246"/>
                      <a:gd name="connsiteX2" fmla="*/ 1751714 w 1899492"/>
                      <a:gd name="connsiteY2" fmla="*/ 538880 h 1763246"/>
                      <a:gd name="connsiteX3" fmla="*/ 1899492 w 1899492"/>
                      <a:gd name="connsiteY3" fmla="*/ 141102 h 1763246"/>
                      <a:gd name="connsiteX4" fmla="*/ 902047 w 1899492"/>
                      <a:gd name="connsiteY4" fmla="*/ 63625 h 1763246"/>
                      <a:gd name="connsiteX5" fmla="*/ 31825 w 1899492"/>
                      <a:gd name="connsiteY5" fmla="*/ 1763246 h 1763246"/>
                      <a:gd name="connsiteX0" fmla="*/ 31825 w 1899492"/>
                      <a:gd name="connsiteY0" fmla="*/ 1763246 h 1763246"/>
                      <a:gd name="connsiteX1" fmla="*/ 197604 w 1899492"/>
                      <a:gd name="connsiteY1" fmla="*/ 1699796 h 1763246"/>
                      <a:gd name="connsiteX2" fmla="*/ 1751714 w 1899492"/>
                      <a:gd name="connsiteY2" fmla="*/ 538880 h 1763246"/>
                      <a:gd name="connsiteX3" fmla="*/ 1899492 w 1899492"/>
                      <a:gd name="connsiteY3" fmla="*/ 141102 h 1763246"/>
                      <a:gd name="connsiteX4" fmla="*/ 902047 w 1899492"/>
                      <a:gd name="connsiteY4" fmla="*/ 63625 h 1763246"/>
                      <a:gd name="connsiteX5" fmla="*/ 31825 w 1899492"/>
                      <a:gd name="connsiteY5" fmla="*/ 1763246 h 1763246"/>
                      <a:gd name="connsiteX0" fmla="*/ 68720 w 1936387"/>
                      <a:gd name="connsiteY0" fmla="*/ 1763246 h 1763246"/>
                      <a:gd name="connsiteX1" fmla="*/ 234499 w 1936387"/>
                      <a:gd name="connsiteY1" fmla="*/ 1699796 h 1763246"/>
                      <a:gd name="connsiteX2" fmla="*/ 1788609 w 1936387"/>
                      <a:gd name="connsiteY2" fmla="*/ 538880 h 1763246"/>
                      <a:gd name="connsiteX3" fmla="*/ 1936387 w 1936387"/>
                      <a:gd name="connsiteY3" fmla="*/ 141102 h 1763246"/>
                      <a:gd name="connsiteX4" fmla="*/ 938942 w 1936387"/>
                      <a:gd name="connsiteY4" fmla="*/ 63625 h 1763246"/>
                      <a:gd name="connsiteX5" fmla="*/ 68720 w 1936387"/>
                      <a:gd name="connsiteY5" fmla="*/ 1763246 h 1763246"/>
                      <a:gd name="connsiteX0" fmla="*/ 66439 w 1934106"/>
                      <a:gd name="connsiteY0" fmla="*/ 1806291 h 1806291"/>
                      <a:gd name="connsiteX1" fmla="*/ 232218 w 1934106"/>
                      <a:gd name="connsiteY1" fmla="*/ 1742841 h 1806291"/>
                      <a:gd name="connsiteX2" fmla="*/ 1786328 w 1934106"/>
                      <a:gd name="connsiteY2" fmla="*/ 581925 h 1806291"/>
                      <a:gd name="connsiteX3" fmla="*/ 1934106 w 1934106"/>
                      <a:gd name="connsiteY3" fmla="*/ 184147 h 1806291"/>
                      <a:gd name="connsiteX4" fmla="*/ 974223 w 1934106"/>
                      <a:gd name="connsiteY4" fmla="*/ 32073 h 1806291"/>
                      <a:gd name="connsiteX5" fmla="*/ 66439 w 1934106"/>
                      <a:gd name="connsiteY5" fmla="*/ 1806291 h 1806291"/>
                      <a:gd name="connsiteX0" fmla="*/ 71754 w 1939421"/>
                      <a:gd name="connsiteY0" fmla="*/ 1806291 h 1806291"/>
                      <a:gd name="connsiteX1" fmla="*/ 237533 w 1939421"/>
                      <a:gd name="connsiteY1" fmla="*/ 1742841 h 1806291"/>
                      <a:gd name="connsiteX2" fmla="*/ 1791643 w 1939421"/>
                      <a:gd name="connsiteY2" fmla="*/ 581925 h 1806291"/>
                      <a:gd name="connsiteX3" fmla="*/ 1939421 w 1939421"/>
                      <a:gd name="connsiteY3" fmla="*/ 184147 h 1806291"/>
                      <a:gd name="connsiteX4" fmla="*/ 979538 w 1939421"/>
                      <a:gd name="connsiteY4" fmla="*/ 32073 h 1806291"/>
                      <a:gd name="connsiteX5" fmla="*/ 71754 w 1939421"/>
                      <a:gd name="connsiteY5" fmla="*/ 1806291 h 1806291"/>
                      <a:gd name="connsiteX0" fmla="*/ 71754 w 1925336"/>
                      <a:gd name="connsiteY0" fmla="*/ 1821991 h 1821991"/>
                      <a:gd name="connsiteX1" fmla="*/ 237533 w 1925336"/>
                      <a:gd name="connsiteY1" fmla="*/ 1758541 h 1821991"/>
                      <a:gd name="connsiteX2" fmla="*/ 1791643 w 1925336"/>
                      <a:gd name="connsiteY2" fmla="*/ 597625 h 1821991"/>
                      <a:gd name="connsiteX3" fmla="*/ 1925336 w 1925336"/>
                      <a:gd name="connsiteY3" fmla="*/ 157887 h 1821991"/>
                      <a:gd name="connsiteX4" fmla="*/ 979538 w 1925336"/>
                      <a:gd name="connsiteY4" fmla="*/ 47773 h 1821991"/>
                      <a:gd name="connsiteX5" fmla="*/ 71754 w 1925336"/>
                      <a:gd name="connsiteY5" fmla="*/ 1821991 h 1821991"/>
                      <a:gd name="connsiteX0" fmla="*/ 71754 w 1925336"/>
                      <a:gd name="connsiteY0" fmla="*/ 1803594 h 1803594"/>
                      <a:gd name="connsiteX1" fmla="*/ 237533 w 1925336"/>
                      <a:gd name="connsiteY1" fmla="*/ 1740144 h 1803594"/>
                      <a:gd name="connsiteX2" fmla="*/ 1791643 w 1925336"/>
                      <a:gd name="connsiteY2" fmla="*/ 579228 h 1803594"/>
                      <a:gd name="connsiteX3" fmla="*/ 1925336 w 1925336"/>
                      <a:gd name="connsiteY3" fmla="*/ 139490 h 1803594"/>
                      <a:gd name="connsiteX4" fmla="*/ 979538 w 1925336"/>
                      <a:gd name="connsiteY4" fmla="*/ 29376 h 1803594"/>
                      <a:gd name="connsiteX5" fmla="*/ 71754 w 1925336"/>
                      <a:gd name="connsiteY5" fmla="*/ 1803594 h 1803594"/>
                      <a:gd name="connsiteX0" fmla="*/ 72055 w 1925637"/>
                      <a:gd name="connsiteY0" fmla="*/ 1803594 h 1803594"/>
                      <a:gd name="connsiteX1" fmla="*/ 237834 w 1925637"/>
                      <a:gd name="connsiteY1" fmla="*/ 1740144 h 1803594"/>
                      <a:gd name="connsiteX2" fmla="*/ 1791944 w 1925637"/>
                      <a:gd name="connsiteY2" fmla="*/ 579228 h 1803594"/>
                      <a:gd name="connsiteX3" fmla="*/ 1925637 w 1925637"/>
                      <a:gd name="connsiteY3" fmla="*/ 139490 h 1803594"/>
                      <a:gd name="connsiteX4" fmla="*/ 979839 w 1925637"/>
                      <a:gd name="connsiteY4" fmla="*/ 29376 h 1803594"/>
                      <a:gd name="connsiteX5" fmla="*/ 72055 w 1925637"/>
                      <a:gd name="connsiteY5" fmla="*/ 1803594 h 1803594"/>
                      <a:gd name="connsiteX0" fmla="*/ 73696 w 1927278"/>
                      <a:gd name="connsiteY0" fmla="*/ 1806869 h 1806869"/>
                      <a:gd name="connsiteX1" fmla="*/ 239475 w 1927278"/>
                      <a:gd name="connsiteY1" fmla="*/ 1743419 h 1806869"/>
                      <a:gd name="connsiteX2" fmla="*/ 1793585 w 1927278"/>
                      <a:gd name="connsiteY2" fmla="*/ 582503 h 1806869"/>
                      <a:gd name="connsiteX3" fmla="*/ 1927278 w 1927278"/>
                      <a:gd name="connsiteY3" fmla="*/ 142765 h 1806869"/>
                      <a:gd name="connsiteX4" fmla="*/ 958004 w 1927278"/>
                      <a:gd name="connsiteY4" fmla="*/ 27988 h 1806869"/>
                      <a:gd name="connsiteX5" fmla="*/ 73696 w 1927278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1790846 w 1924539"/>
                      <a:gd name="connsiteY2" fmla="*/ 582503 h 1806869"/>
                      <a:gd name="connsiteX3" fmla="*/ 1924539 w 1924539"/>
                      <a:gd name="connsiteY3" fmla="*/ 142765 h 1806869"/>
                      <a:gd name="connsiteX4" fmla="*/ 955265 w 1924539"/>
                      <a:gd name="connsiteY4" fmla="*/ 27988 h 1806869"/>
                      <a:gd name="connsiteX5" fmla="*/ 70957 w 1924539"/>
                      <a:gd name="connsiteY5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959798 w 1924539"/>
                      <a:gd name="connsiteY2" fmla="*/ 1044074 h 1806869"/>
                      <a:gd name="connsiteX3" fmla="*/ 1790846 w 1924539"/>
                      <a:gd name="connsiteY3" fmla="*/ 582503 h 1806869"/>
                      <a:gd name="connsiteX4" fmla="*/ 1924539 w 1924539"/>
                      <a:gd name="connsiteY4" fmla="*/ 142765 h 1806869"/>
                      <a:gd name="connsiteX5" fmla="*/ 955265 w 1924539"/>
                      <a:gd name="connsiteY5" fmla="*/ 27988 h 1806869"/>
                      <a:gd name="connsiteX6" fmla="*/ 70957 w 1924539"/>
                      <a:gd name="connsiteY6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959798 w 1924539"/>
                      <a:gd name="connsiteY2" fmla="*/ 1044074 h 1806869"/>
                      <a:gd name="connsiteX3" fmla="*/ 1790846 w 1924539"/>
                      <a:gd name="connsiteY3" fmla="*/ 582503 h 1806869"/>
                      <a:gd name="connsiteX4" fmla="*/ 1924539 w 1924539"/>
                      <a:gd name="connsiteY4" fmla="*/ 142765 h 1806869"/>
                      <a:gd name="connsiteX5" fmla="*/ 955265 w 1924539"/>
                      <a:gd name="connsiteY5" fmla="*/ 27988 h 1806869"/>
                      <a:gd name="connsiteX6" fmla="*/ 70957 w 1924539"/>
                      <a:gd name="connsiteY6" fmla="*/ 1806869 h 1806869"/>
                      <a:gd name="connsiteX0" fmla="*/ 70957 w 1924539"/>
                      <a:gd name="connsiteY0" fmla="*/ 1806869 h 1806869"/>
                      <a:gd name="connsiteX1" fmla="*/ 236736 w 1924539"/>
                      <a:gd name="connsiteY1" fmla="*/ 1743419 h 1806869"/>
                      <a:gd name="connsiteX2" fmla="*/ 959798 w 1924539"/>
                      <a:gd name="connsiteY2" fmla="*/ 1044074 h 1806869"/>
                      <a:gd name="connsiteX3" fmla="*/ 1790846 w 1924539"/>
                      <a:gd name="connsiteY3" fmla="*/ 582503 h 1806869"/>
                      <a:gd name="connsiteX4" fmla="*/ 1924539 w 1924539"/>
                      <a:gd name="connsiteY4" fmla="*/ 142765 h 1806869"/>
                      <a:gd name="connsiteX5" fmla="*/ 955265 w 1924539"/>
                      <a:gd name="connsiteY5" fmla="*/ 27988 h 1806869"/>
                      <a:gd name="connsiteX6" fmla="*/ 70957 w 1924539"/>
                      <a:gd name="connsiteY6" fmla="*/ 1806869 h 1806869"/>
                      <a:gd name="connsiteX0" fmla="*/ 2171575 w 2173755"/>
                      <a:gd name="connsiteY0" fmla="*/ 1791950 h 1791950"/>
                      <a:gd name="connsiteX1" fmla="*/ 1023 w 2173755"/>
                      <a:gd name="connsiteY1" fmla="*/ 1743419 h 1791950"/>
                      <a:gd name="connsiteX2" fmla="*/ 724085 w 2173755"/>
                      <a:gd name="connsiteY2" fmla="*/ 1044074 h 1791950"/>
                      <a:gd name="connsiteX3" fmla="*/ 1555133 w 2173755"/>
                      <a:gd name="connsiteY3" fmla="*/ 582503 h 1791950"/>
                      <a:gd name="connsiteX4" fmla="*/ 1688826 w 2173755"/>
                      <a:gd name="connsiteY4" fmla="*/ 142765 h 1791950"/>
                      <a:gd name="connsiteX5" fmla="*/ 719552 w 2173755"/>
                      <a:gd name="connsiteY5" fmla="*/ 27988 h 1791950"/>
                      <a:gd name="connsiteX6" fmla="*/ 2171575 w 2173755"/>
                      <a:gd name="connsiteY6" fmla="*/ 1791950 h 1791950"/>
                      <a:gd name="connsiteX0" fmla="*/ 2171575 w 2430245"/>
                      <a:gd name="connsiteY0" fmla="*/ 1672369 h 1672369"/>
                      <a:gd name="connsiteX1" fmla="*/ 1023 w 2430245"/>
                      <a:gd name="connsiteY1" fmla="*/ 1623838 h 1672369"/>
                      <a:gd name="connsiteX2" fmla="*/ 724085 w 2430245"/>
                      <a:gd name="connsiteY2" fmla="*/ 924493 h 1672369"/>
                      <a:gd name="connsiteX3" fmla="*/ 1555133 w 2430245"/>
                      <a:gd name="connsiteY3" fmla="*/ 462922 h 1672369"/>
                      <a:gd name="connsiteX4" fmla="*/ 1688826 w 2430245"/>
                      <a:gd name="connsiteY4" fmla="*/ 23184 h 1672369"/>
                      <a:gd name="connsiteX5" fmla="*/ 2349726 w 2430245"/>
                      <a:gd name="connsiteY5" fmla="*/ 669296 h 1672369"/>
                      <a:gd name="connsiteX6" fmla="*/ 2171575 w 2430245"/>
                      <a:gd name="connsiteY6" fmla="*/ 1672369 h 1672369"/>
                      <a:gd name="connsiteX0" fmla="*/ 2171575 w 2240708"/>
                      <a:gd name="connsiteY0" fmla="*/ 1649185 h 1649185"/>
                      <a:gd name="connsiteX1" fmla="*/ 1023 w 2240708"/>
                      <a:gd name="connsiteY1" fmla="*/ 1600654 h 1649185"/>
                      <a:gd name="connsiteX2" fmla="*/ 724085 w 2240708"/>
                      <a:gd name="connsiteY2" fmla="*/ 901309 h 1649185"/>
                      <a:gd name="connsiteX3" fmla="*/ 1555133 w 2240708"/>
                      <a:gd name="connsiteY3" fmla="*/ 439738 h 1649185"/>
                      <a:gd name="connsiteX4" fmla="*/ 1688826 w 2240708"/>
                      <a:gd name="connsiteY4" fmla="*/ 0 h 1649185"/>
                      <a:gd name="connsiteX5" fmla="*/ 2171575 w 2240708"/>
                      <a:gd name="connsiteY5" fmla="*/ 1649185 h 1649185"/>
                      <a:gd name="connsiteX0" fmla="*/ 2171575 w 2288316"/>
                      <a:gd name="connsiteY0" fmla="*/ 1649185 h 1649185"/>
                      <a:gd name="connsiteX1" fmla="*/ 1023 w 2288316"/>
                      <a:gd name="connsiteY1" fmla="*/ 1600654 h 1649185"/>
                      <a:gd name="connsiteX2" fmla="*/ 724085 w 2288316"/>
                      <a:gd name="connsiteY2" fmla="*/ 901309 h 1649185"/>
                      <a:gd name="connsiteX3" fmla="*/ 1555133 w 2288316"/>
                      <a:gd name="connsiteY3" fmla="*/ 439738 h 1649185"/>
                      <a:gd name="connsiteX4" fmla="*/ 1688826 w 2288316"/>
                      <a:gd name="connsiteY4" fmla="*/ 0 h 1649185"/>
                      <a:gd name="connsiteX5" fmla="*/ 2171575 w 2288316"/>
                      <a:gd name="connsiteY5" fmla="*/ 1649185 h 1649185"/>
                      <a:gd name="connsiteX0" fmla="*/ 2171575 w 2294521"/>
                      <a:gd name="connsiteY0" fmla="*/ 1649185 h 1649185"/>
                      <a:gd name="connsiteX1" fmla="*/ 1023 w 2294521"/>
                      <a:gd name="connsiteY1" fmla="*/ 1600654 h 1649185"/>
                      <a:gd name="connsiteX2" fmla="*/ 724085 w 2294521"/>
                      <a:gd name="connsiteY2" fmla="*/ 901309 h 1649185"/>
                      <a:gd name="connsiteX3" fmla="*/ 1555133 w 2294521"/>
                      <a:gd name="connsiteY3" fmla="*/ 439738 h 1649185"/>
                      <a:gd name="connsiteX4" fmla="*/ 1688826 w 2294521"/>
                      <a:gd name="connsiteY4" fmla="*/ 0 h 1649185"/>
                      <a:gd name="connsiteX5" fmla="*/ 2171575 w 2294521"/>
                      <a:gd name="connsiteY5" fmla="*/ 1649185 h 1649185"/>
                      <a:gd name="connsiteX0" fmla="*/ 2171575 w 2315574"/>
                      <a:gd name="connsiteY0" fmla="*/ 1649185 h 1649185"/>
                      <a:gd name="connsiteX1" fmla="*/ 1023 w 2315574"/>
                      <a:gd name="connsiteY1" fmla="*/ 1600654 h 1649185"/>
                      <a:gd name="connsiteX2" fmla="*/ 724085 w 2315574"/>
                      <a:gd name="connsiteY2" fmla="*/ 901309 h 1649185"/>
                      <a:gd name="connsiteX3" fmla="*/ 1555133 w 2315574"/>
                      <a:gd name="connsiteY3" fmla="*/ 439738 h 1649185"/>
                      <a:gd name="connsiteX4" fmla="*/ 1688826 w 2315574"/>
                      <a:gd name="connsiteY4" fmla="*/ 0 h 1649185"/>
                      <a:gd name="connsiteX5" fmla="*/ 2171575 w 2315574"/>
                      <a:gd name="connsiteY5" fmla="*/ 1649185 h 1649185"/>
                      <a:gd name="connsiteX0" fmla="*/ 1476402 w 1620401"/>
                      <a:gd name="connsiteY0" fmla="*/ 1649185 h 1649185"/>
                      <a:gd name="connsiteX1" fmla="*/ 1236517 w 1620401"/>
                      <a:gd name="connsiteY1" fmla="*/ 1235129 h 1649185"/>
                      <a:gd name="connsiteX2" fmla="*/ 28912 w 1620401"/>
                      <a:gd name="connsiteY2" fmla="*/ 901309 h 1649185"/>
                      <a:gd name="connsiteX3" fmla="*/ 859960 w 1620401"/>
                      <a:gd name="connsiteY3" fmla="*/ 439738 h 1649185"/>
                      <a:gd name="connsiteX4" fmla="*/ 993653 w 1620401"/>
                      <a:gd name="connsiteY4" fmla="*/ 0 h 1649185"/>
                      <a:gd name="connsiteX5" fmla="*/ 1476402 w 1620401"/>
                      <a:gd name="connsiteY5" fmla="*/ 1649185 h 1649185"/>
                      <a:gd name="connsiteX0" fmla="*/ 616442 w 760441"/>
                      <a:gd name="connsiteY0" fmla="*/ 1649185 h 1649185"/>
                      <a:gd name="connsiteX1" fmla="*/ 376557 w 760441"/>
                      <a:gd name="connsiteY1" fmla="*/ 1235129 h 1649185"/>
                      <a:gd name="connsiteX2" fmla="*/ 0 w 760441"/>
                      <a:gd name="connsiteY2" fmla="*/ 439738 h 1649185"/>
                      <a:gd name="connsiteX3" fmla="*/ 133693 w 760441"/>
                      <a:gd name="connsiteY3" fmla="*/ 0 h 1649185"/>
                      <a:gd name="connsiteX4" fmla="*/ 616442 w 760441"/>
                      <a:gd name="connsiteY4" fmla="*/ 1649185 h 1649185"/>
                      <a:gd name="connsiteX0" fmla="*/ 616442 w 760441"/>
                      <a:gd name="connsiteY0" fmla="*/ 1649185 h 1649185"/>
                      <a:gd name="connsiteX1" fmla="*/ 376557 w 760441"/>
                      <a:gd name="connsiteY1" fmla="*/ 1235129 h 1649185"/>
                      <a:gd name="connsiteX2" fmla="*/ 0 w 760441"/>
                      <a:gd name="connsiteY2" fmla="*/ 439738 h 1649185"/>
                      <a:gd name="connsiteX3" fmla="*/ 133693 w 760441"/>
                      <a:gd name="connsiteY3" fmla="*/ 0 h 1649185"/>
                      <a:gd name="connsiteX4" fmla="*/ 616442 w 760441"/>
                      <a:gd name="connsiteY4" fmla="*/ 1649185 h 1649185"/>
                      <a:gd name="connsiteX0" fmla="*/ 616442 w 760441"/>
                      <a:gd name="connsiteY0" fmla="*/ 1649185 h 1649185"/>
                      <a:gd name="connsiteX1" fmla="*/ 376557 w 760441"/>
                      <a:gd name="connsiteY1" fmla="*/ 1235129 h 1649185"/>
                      <a:gd name="connsiteX2" fmla="*/ 0 w 760441"/>
                      <a:gd name="connsiteY2" fmla="*/ 439738 h 1649185"/>
                      <a:gd name="connsiteX3" fmla="*/ 133693 w 760441"/>
                      <a:gd name="connsiteY3" fmla="*/ 0 h 1649185"/>
                      <a:gd name="connsiteX4" fmla="*/ 616442 w 760441"/>
                      <a:gd name="connsiteY4" fmla="*/ 1649185 h 1649185"/>
                      <a:gd name="connsiteX0" fmla="*/ 616442 w 760441"/>
                      <a:gd name="connsiteY0" fmla="*/ 1649185 h 1649185"/>
                      <a:gd name="connsiteX1" fmla="*/ 376557 w 760441"/>
                      <a:gd name="connsiteY1" fmla="*/ 1235129 h 1649185"/>
                      <a:gd name="connsiteX2" fmla="*/ 0 w 760441"/>
                      <a:gd name="connsiteY2" fmla="*/ 439738 h 1649185"/>
                      <a:gd name="connsiteX3" fmla="*/ 133693 w 760441"/>
                      <a:gd name="connsiteY3" fmla="*/ 0 h 1649185"/>
                      <a:gd name="connsiteX4" fmla="*/ 616442 w 760441"/>
                      <a:gd name="connsiteY4" fmla="*/ 1649185 h 1649185"/>
                      <a:gd name="connsiteX0" fmla="*/ 616442 w 760441"/>
                      <a:gd name="connsiteY0" fmla="*/ 1649185 h 1650723"/>
                      <a:gd name="connsiteX1" fmla="*/ 376557 w 760441"/>
                      <a:gd name="connsiteY1" fmla="*/ 1235129 h 1650723"/>
                      <a:gd name="connsiteX2" fmla="*/ 0 w 760441"/>
                      <a:gd name="connsiteY2" fmla="*/ 439738 h 1650723"/>
                      <a:gd name="connsiteX3" fmla="*/ 133693 w 760441"/>
                      <a:gd name="connsiteY3" fmla="*/ 0 h 1650723"/>
                      <a:gd name="connsiteX4" fmla="*/ 616442 w 760441"/>
                      <a:gd name="connsiteY4" fmla="*/ 1649185 h 1650723"/>
                      <a:gd name="connsiteX0" fmla="*/ 571837 w 721719"/>
                      <a:gd name="connsiteY0" fmla="*/ 1663172 h 1664653"/>
                      <a:gd name="connsiteX1" fmla="*/ 376557 w 721719"/>
                      <a:gd name="connsiteY1" fmla="*/ 1235129 h 1664653"/>
                      <a:gd name="connsiteX2" fmla="*/ 0 w 721719"/>
                      <a:gd name="connsiteY2" fmla="*/ 439738 h 1664653"/>
                      <a:gd name="connsiteX3" fmla="*/ 133693 w 721719"/>
                      <a:gd name="connsiteY3" fmla="*/ 0 h 1664653"/>
                      <a:gd name="connsiteX4" fmla="*/ 571837 w 721719"/>
                      <a:gd name="connsiteY4" fmla="*/ 1663172 h 1664653"/>
                      <a:gd name="connsiteX0" fmla="*/ 571837 w 721719"/>
                      <a:gd name="connsiteY0" fmla="*/ 1663172 h 1663172"/>
                      <a:gd name="connsiteX1" fmla="*/ 376557 w 721719"/>
                      <a:gd name="connsiteY1" fmla="*/ 1235129 h 1663172"/>
                      <a:gd name="connsiteX2" fmla="*/ 0 w 721719"/>
                      <a:gd name="connsiteY2" fmla="*/ 439738 h 1663172"/>
                      <a:gd name="connsiteX3" fmla="*/ 133693 w 721719"/>
                      <a:gd name="connsiteY3" fmla="*/ 0 h 1663172"/>
                      <a:gd name="connsiteX4" fmla="*/ 571837 w 721719"/>
                      <a:gd name="connsiteY4" fmla="*/ 1663172 h 1663172"/>
                      <a:gd name="connsiteX0" fmla="*/ 571837 w 756771"/>
                      <a:gd name="connsiteY0" fmla="*/ 1663172 h 1663172"/>
                      <a:gd name="connsiteX1" fmla="*/ 376557 w 756771"/>
                      <a:gd name="connsiteY1" fmla="*/ 1235129 h 1663172"/>
                      <a:gd name="connsiteX2" fmla="*/ 0 w 756771"/>
                      <a:gd name="connsiteY2" fmla="*/ 439738 h 1663172"/>
                      <a:gd name="connsiteX3" fmla="*/ 133693 w 756771"/>
                      <a:gd name="connsiteY3" fmla="*/ 0 h 1663172"/>
                      <a:gd name="connsiteX4" fmla="*/ 571837 w 756771"/>
                      <a:gd name="connsiteY4" fmla="*/ 1663172 h 1663172"/>
                      <a:gd name="connsiteX0" fmla="*/ 571837 w 715043"/>
                      <a:gd name="connsiteY0" fmla="*/ 1663172 h 1687217"/>
                      <a:gd name="connsiteX1" fmla="*/ 376557 w 715043"/>
                      <a:gd name="connsiteY1" fmla="*/ 1235129 h 1687217"/>
                      <a:gd name="connsiteX2" fmla="*/ 0 w 715043"/>
                      <a:gd name="connsiteY2" fmla="*/ 439738 h 1687217"/>
                      <a:gd name="connsiteX3" fmla="*/ 133693 w 715043"/>
                      <a:gd name="connsiteY3" fmla="*/ 0 h 1687217"/>
                      <a:gd name="connsiteX4" fmla="*/ 694892 w 715043"/>
                      <a:gd name="connsiteY4" fmla="*/ 1460786 h 1687217"/>
                      <a:gd name="connsiteX5" fmla="*/ 571837 w 715043"/>
                      <a:gd name="connsiteY5" fmla="*/ 1663172 h 1687217"/>
                      <a:gd name="connsiteX0" fmla="*/ 571837 w 694892"/>
                      <a:gd name="connsiteY0" fmla="*/ 1663172 h 1664790"/>
                      <a:gd name="connsiteX1" fmla="*/ 376557 w 694892"/>
                      <a:gd name="connsiteY1" fmla="*/ 1235129 h 1664790"/>
                      <a:gd name="connsiteX2" fmla="*/ 0 w 694892"/>
                      <a:gd name="connsiteY2" fmla="*/ 439738 h 1664790"/>
                      <a:gd name="connsiteX3" fmla="*/ 133693 w 694892"/>
                      <a:gd name="connsiteY3" fmla="*/ 0 h 1664790"/>
                      <a:gd name="connsiteX4" fmla="*/ 694892 w 694892"/>
                      <a:gd name="connsiteY4" fmla="*/ 1460786 h 1664790"/>
                      <a:gd name="connsiteX5" fmla="*/ 571837 w 694892"/>
                      <a:gd name="connsiteY5" fmla="*/ 1663172 h 1664790"/>
                      <a:gd name="connsiteX0" fmla="*/ 571837 w 694892"/>
                      <a:gd name="connsiteY0" fmla="*/ 1663172 h 1663659"/>
                      <a:gd name="connsiteX1" fmla="*/ 376557 w 694892"/>
                      <a:gd name="connsiteY1" fmla="*/ 1235129 h 1663659"/>
                      <a:gd name="connsiteX2" fmla="*/ 0 w 694892"/>
                      <a:gd name="connsiteY2" fmla="*/ 439738 h 1663659"/>
                      <a:gd name="connsiteX3" fmla="*/ 133693 w 694892"/>
                      <a:gd name="connsiteY3" fmla="*/ 0 h 1663659"/>
                      <a:gd name="connsiteX4" fmla="*/ 694892 w 694892"/>
                      <a:gd name="connsiteY4" fmla="*/ 1460786 h 1663659"/>
                      <a:gd name="connsiteX5" fmla="*/ 571837 w 694892"/>
                      <a:gd name="connsiteY5" fmla="*/ 1663172 h 1663659"/>
                      <a:gd name="connsiteX0" fmla="*/ 571837 w 754586"/>
                      <a:gd name="connsiteY0" fmla="*/ 1663172 h 1663659"/>
                      <a:gd name="connsiteX1" fmla="*/ 376557 w 754586"/>
                      <a:gd name="connsiteY1" fmla="*/ 1235129 h 1663659"/>
                      <a:gd name="connsiteX2" fmla="*/ 0 w 754586"/>
                      <a:gd name="connsiteY2" fmla="*/ 439738 h 1663659"/>
                      <a:gd name="connsiteX3" fmla="*/ 133693 w 754586"/>
                      <a:gd name="connsiteY3" fmla="*/ 0 h 1663659"/>
                      <a:gd name="connsiteX4" fmla="*/ 694892 w 754586"/>
                      <a:gd name="connsiteY4" fmla="*/ 1460786 h 1663659"/>
                      <a:gd name="connsiteX5" fmla="*/ 571837 w 754586"/>
                      <a:gd name="connsiteY5" fmla="*/ 1663172 h 1663659"/>
                      <a:gd name="connsiteX0" fmla="*/ 571837 w 756775"/>
                      <a:gd name="connsiteY0" fmla="*/ 1663172 h 1663659"/>
                      <a:gd name="connsiteX1" fmla="*/ 376557 w 756775"/>
                      <a:gd name="connsiteY1" fmla="*/ 1235129 h 1663659"/>
                      <a:gd name="connsiteX2" fmla="*/ 0 w 756775"/>
                      <a:gd name="connsiteY2" fmla="*/ 439738 h 1663659"/>
                      <a:gd name="connsiteX3" fmla="*/ 133693 w 756775"/>
                      <a:gd name="connsiteY3" fmla="*/ 0 h 1663659"/>
                      <a:gd name="connsiteX4" fmla="*/ 694892 w 756775"/>
                      <a:gd name="connsiteY4" fmla="*/ 1460786 h 1663659"/>
                      <a:gd name="connsiteX5" fmla="*/ 571837 w 756775"/>
                      <a:gd name="connsiteY5" fmla="*/ 1663172 h 1663659"/>
                      <a:gd name="connsiteX0" fmla="*/ 571837 w 753593"/>
                      <a:gd name="connsiteY0" fmla="*/ 1663172 h 1663659"/>
                      <a:gd name="connsiteX1" fmla="*/ 376557 w 753593"/>
                      <a:gd name="connsiteY1" fmla="*/ 1235129 h 1663659"/>
                      <a:gd name="connsiteX2" fmla="*/ 0 w 753593"/>
                      <a:gd name="connsiteY2" fmla="*/ 439738 h 1663659"/>
                      <a:gd name="connsiteX3" fmla="*/ 133693 w 753593"/>
                      <a:gd name="connsiteY3" fmla="*/ 0 h 1663659"/>
                      <a:gd name="connsiteX4" fmla="*/ 694892 w 753593"/>
                      <a:gd name="connsiteY4" fmla="*/ 1460786 h 1663659"/>
                      <a:gd name="connsiteX5" fmla="*/ 571837 w 753593"/>
                      <a:gd name="connsiteY5" fmla="*/ 1663172 h 1663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593" h="1663659">
                        <a:moveTo>
                          <a:pt x="571837" y="1663172"/>
                        </a:moveTo>
                        <a:cubicBezTo>
                          <a:pt x="581983" y="1466528"/>
                          <a:pt x="447684" y="1336620"/>
                          <a:pt x="376557" y="1235129"/>
                        </a:cubicBezTo>
                        <a:cubicBezTo>
                          <a:pt x="348940" y="1011176"/>
                          <a:pt x="438630" y="585915"/>
                          <a:pt x="0" y="439738"/>
                        </a:cubicBezTo>
                        <a:cubicBezTo>
                          <a:pt x="44826" y="289824"/>
                          <a:pt x="90236" y="167405"/>
                          <a:pt x="133693" y="0"/>
                        </a:cubicBezTo>
                        <a:cubicBezTo>
                          <a:pt x="281852" y="57243"/>
                          <a:pt x="953662" y="431405"/>
                          <a:pt x="694892" y="1460786"/>
                        </a:cubicBezTo>
                        <a:cubicBezTo>
                          <a:pt x="576978" y="1197153"/>
                          <a:pt x="647847" y="1681096"/>
                          <a:pt x="571837" y="1663172"/>
                        </a:cubicBezTo>
                        <a:close/>
                      </a:path>
                    </a:pathLst>
                  </a:custGeom>
                  <a:solidFill>
                    <a:sysClr val="windowText" lastClr="0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Rectangle 11957"/>
                  <p:cNvSpPr/>
                  <p:nvPr/>
                </p:nvSpPr>
                <p:spPr>
                  <a:xfrm>
                    <a:off x="-1656031" y="248785"/>
                    <a:ext cx="487167" cy="954473"/>
                  </a:xfrm>
                  <a:custGeom>
                    <a:avLst/>
                    <a:gdLst>
                      <a:gd name="connsiteX0" fmla="*/ 0 w 762000"/>
                      <a:gd name="connsiteY0" fmla="*/ 0 h 990600"/>
                      <a:gd name="connsiteX1" fmla="*/ 762000 w 762000"/>
                      <a:gd name="connsiteY1" fmla="*/ 0 h 990600"/>
                      <a:gd name="connsiteX2" fmla="*/ 762000 w 762000"/>
                      <a:gd name="connsiteY2" fmla="*/ 990600 h 990600"/>
                      <a:gd name="connsiteX3" fmla="*/ 0 w 762000"/>
                      <a:gd name="connsiteY3" fmla="*/ 990600 h 990600"/>
                      <a:gd name="connsiteX4" fmla="*/ 0 w 762000"/>
                      <a:gd name="connsiteY4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990600 h 990600"/>
                      <a:gd name="connsiteX3" fmla="*/ 0 w 762000"/>
                      <a:gd name="connsiteY3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0 h 990600"/>
                      <a:gd name="connsiteX0" fmla="*/ 0 w 780329"/>
                      <a:gd name="connsiteY0" fmla="*/ 0 h 990600"/>
                      <a:gd name="connsiteX1" fmla="*/ 762000 w 780329"/>
                      <a:gd name="connsiteY1" fmla="*/ 990600 h 990600"/>
                      <a:gd name="connsiteX2" fmla="*/ 0 w 780329"/>
                      <a:gd name="connsiteY2" fmla="*/ 0 h 990600"/>
                      <a:gd name="connsiteX0" fmla="*/ 27721 w 808050"/>
                      <a:gd name="connsiteY0" fmla="*/ 0 h 990600"/>
                      <a:gd name="connsiteX1" fmla="*/ 789721 w 808050"/>
                      <a:gd name="connsiteY1" fmla="*/ 990600 h 990600"/>
                      <a:gd name="connsiteX2" fmla="*/ 27721 w 808050"/>
                      <a:gd name="connsiteY2" fmla="*/ 0 h 990600"/>
                      <a:gd name="connsiteX0" fmla="*/ 32138 w 702776"/>
                      <a:gd name="connsiteY0" fmla="*/ 0 h 941024"/>
                      <a:gd name="connsiteX1" fmla="*/ 681215 w 702776"/>
                      <a:gd name="connsiteY1" fmla="*/ 941024 h 941024"/>
                      <a:gd name="connsiteX2" fmla="*/ 32138 w 702776"/>
                      <a:gd name="connsiteY2" fmla="*/ 0 h 941024"/>
                      <a:gd name="connsiteX0" fmla="*/ 42617 w 545046"/>
                      <a:gd name="connsiteY0" fmla="*/ 0 h 927253"/>
                      <a:gd name="connsiteX1" fmla="*/ 515424 w 545046"/>
                      <a:gd name="connsiteY1" fmla="*/ 927253 h 927253"/>
                      <a:gd name="connsiteX2" fmla="*/ 42617 w 545046"/>
                      <a:gd name="connsiteY2" fmla="*/ 0 h 927253"/>
                      <a:gd name="connsiteX0" fmla="*/ 42617 w 515979"/>
                      <a:gd name="connsiteY0" fmla="*/ 0 h 927253"/>
                      <a:gd name="connsiteX1" fmla="*/ 515424 w 515979"/>
                      <a:gd name="connsiteY1" fmla="*/ 927253 h 927253"/>
                      <a:gd name="connsiteX2" fmla="*/ 42617 w 515979"/>
                      <a:gd name="connsiteY2" fmla="*/ 0 h 927253"/>
                      <a:gd name="connsiteX0" fmla="*/ 42617 w 515891"/>
                      <a:gd name="connsiteY0" fmla="*/ 0 h 927253"/>
                      <a:gd name="connsiteX1" fmla="*/ 515424 w 515891"/>
                      <a:gd name="connsiteY1" fmla="*/ 927253 h 927253"/>
                      <a:gd name="connsiteX2" fmla="*/ 42617 w 515891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3274" h="927253">
                        <a:moveTo>
                          <a:pt x="0" y="0"/>
                        </a:moveTo>
                        <a:cubicBezTo>
                          <a:pt x="207178" y="140159"/>
                          <a:pt x="486241" y="396638"/>
                          <a:pt x="472807" y="927253"/>
                        </a:cubicBezTo>
                        <a:cubicBezTo>
                          <a:pt x="461178" y="654891"/>
                          <a:pt x="347827" y="267128"/>
                          <a:pt x="0" y="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Rectangle 11957"/>
                  <p:cNvSpPr/>
                  <p:nvPr/>
                </p:nvSpPr>
                <p:spPr>
                  <a:xfrm>
                    <a:off x="-3499298" y="10578"/>
                    <a:ext cx="1717166" cy="493129"/>
                  </a:xfrm>
                  <a:custGeom>
                    <a:avLst/>
                    <a:gdLst>
                      <a:gd name="connsiteX0" fmla="*/ 0 w 762000"/>
                      <a:gd name="connsiteY0" fmla="*/ 0 h 990600"/>
                      <a:gd name="connsiteX1" fmla="*/ 762000 w 762000"/>
                      <a:gd name="connsiteY1" fmla="*/ 0 h 990600"/>
                      <a:gd name="connsiteX2" fmla="*/ 762000 w 762000"/>
                      <a:gd name="connsiteY2" fmla="*/ 990600 h 990600"/>
                      <a:gd name="connsiteX3" fmla="*/ 0 w 762000"/>
                      <a:gd name="connsiteY3" fmla="*/ 990600 h 990600"/>
                      <a:gd name="connsiteX4" fmla="*/ 0 w 762000"/>
                      <a:gd name="connsiteY4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990600 h 990600"/>
                      <a:gd name="connsiteX3" fmla="*/ 0 w 762000"/>
                      <a:gd name="connsiteY3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0 h 990600"/>
                      <a:gd name="connsiteX0" fmla="*/ 0 w 780329"/>
                      <a:gd name="connsiteY0" fmla="*/ 0 h 990600"/>
                      <a:gd name="connsiteX1" fmla="*/ 762000 w 780329"/>
                      <a:gd name="connsiteY1" fmla="*/ 990600 h 990600"/>
                      <a:gd name="connsiteX2" fmla="*/ 0 w 780329"/>
                      <a:gd name="connsiteY2" fmla="*/ 0 h 990600"/>
                      <a:gd name="connsiteX0" fmla="*/ 27721 w 808050"/>
                      <a:gd name="connsiteY0" fmla="*/ 0 h 990600"/>
                      <a:gd name="connsiteX1" fmla="*/ 789721 w 808050"/>
                      <a:gd name="connsiteY1" fmla="*/ 990600 h 990600"/>
                      <a:gd name="connsiteX2" fmla="*/ 27721 w 808050"/>
                      <a:gd name="connsiteY2" fmla="*/ 0 h 990600"/>
                      <a:gd name="connsiteX0" fmla="*/ 32138 w 702776"/>
                      <a:gd name="connsiteY0" fmla="*/ 0 h 941024"/>
                      <a:gd name="connsiteX1" fmla="*/ 681215 w 702776"/>
                      <a:gd name="connsiteY1" fmla="*/ 941024 h 941024"/>
                      <a:gd name="connsiteX2" fmla="*/ 32138 w 702776"/>
                      <a:gd name="connsiteY2" fmla="*/ 0 h 941024"/>
                      <a:gd name="connsiteX0" fmla="*/ 42617 w 545046"/>
                      <a:gd name="connsiteY0" fmla="*/ 0 h 927253"/>
                      <a:gd name="connsiteX1" fmla="*/ 515424 w 545046"/>
                      <a:gd name="connsiteY1" fmla="*/ 927253 h 927253"/>
                      <a:gd name="connsiteX2" fmla="*/ 42617 w 545046"/>
                      <a:gd name="connsiteY2" fmla="*/ 0 h 927253"/>
                      <a:gd name="connsiteX0" fmla="*/ 42617 w 515979"/>
                      <a:gd name="connsiteY0" fmla="*/ 0 h 927253"/>
                      <a:gd name="connsiteX1" fmla="*/ 515424 w 515979"/>
                      <a:gd name="connsiteY1" fmla="*/ 927253 h 927253"/>
                      <a:gd name="connsiteX2" fmla="*/ 42617 w 515979"/>
                      <a:gd name="connsiteY2" fmla="*/ 0 h 927253"/>
                      <a:gd name="connsiteX0" fmla="*/ 42617 w 515891"/>
                      <a:gd name="connsiteY0" fmla="*/ 0 h 927253"/>
                      <a:gd name="connsiteX1" fmla="*/ 515424 w 515891"/>
                      <a:gd name="connsiteY1" fmla="*/ 927253 h 927253"/>
                      <a:gd name="connsiteX2" fmla="*/ 42617 w 515891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973041"/>
                      <a:gd name="connsiteY0" fmla="*/ 124608 h 232711"/>
                      <a:gd name="connsiteX1" fmla="*/ 972870 w 973041"/>
                      <a:gd name="connsiteY1" fmla="*/ 232711 h 232711"/>
                      <a:gd name="connsiteX2" fmla="*/ 0 w 973041"/>
                      <a:gd name="connsiteY2" fmla="*/ 124608 h 232711"/>
                      <a:gd name="connsiteX0" fmla="*/ 0 w 1668286"/>
                      <a:gd name="connsiteY0" fmla="*/ 465509 h 518389"/>
                      <a:gd name="connsiteX1" fmla="*/ 1668195 w 1668286"/>
                      <a:gd name="connsiteY1" fmla="*/ 159274 h 518389"/>
                      <a:gd name="connsiteX2" fmla="*/ 0 w 1668286"/>
                      <a:gd name="connsiteY2" fmla="*/ 465509 h 518389"/>
                      <a:gd name="connsiteX0" fmla="*/ 0 w 1668289"/>
                      <a:gd name="connsiteY0" fmla="*/ 569769 h 622649"/>
                      <a:gd name="connsiteX1" fmla="*/ 1668195 w 1668289"/>
                      <a:gd name="connsiteY1" fmla="*/ 263534 h 622649"/>
                      <a:gd name="connsiteX2" fmla="*/ 0 w 1668289"/>
                      <a:gd name="connsiteY2" fmla="*/ 569769 h 622649"/>
                      <a:gd name="connsiteX0" fmla="*/ 0 w 1668289"/>
                      <a:gd name="connsiteY0" fmla="*/ 569769 h 633166"/>
                      <a:gd name="connsiteX1" fmla="*/ 1668195 w 1668289"/>
                      <a:gd name="connsiteY1" fmla="*/ 263534 h 633166"/>
                      <a:gd name="connsiteX2" fmla="*/ 0 w 1668289"/>
                      <a:gd name="connsiteY2" fmla="*/ 569769 h 633166"/>
                      <a:gd name="connsiteX0" fmla="*/ 0 w 1668195"/>
                      <a:gd name="connsiteY0" fmla="*/ 479066 h 542463"/>
                      <a:gd name="connsiteX1" fmla="*/ 1668195 w 1668195"/>
                      <a:gd name="connsiteY1" fmla="*/ 172831 h 542463"/>
                      <a:gd name="connsiteX2" fmla="*/ 0 w 1668195"/>
                      <a:gd name="connsiteY2" fmla="*/ 479066 h 542463"/>
                      <a:gd name="connsiteX0" fmla="*/ 0 w 1668195"/>
                      <a:gd name="connsiteY0" fmla="*/ 479066 h 479066"/>
                      <a:gd name="connsiteX1" fmla="*/ 1668195 w 1668195"/>
                      <a:gd name="connsiteY1" fmla="*/ 172831 h 479066"/>
                      <a:gd name="connsiteX2" fmla="*/ 0 w 1668195"/>
                      <a:gd name="connsiteY2" fmla="*/ 479066 h 479066"/>
                      <a:gd name="connsiteX0" fmla="*/ 0 w 1668195"/>
                      <a:gd name="connsiteY0" fmla="*/ 479066 h 479066"/>
                      <a:gd name="connsiteX1" fmla="*/ 1668195 w 1668195"/>
                      <a:gd name="connsiteY1" fmla="*/ 172831 h 479066"/>
                      <a:gd name="connsiteX2" fmla="*/ 0 w 1668195"/>
                      <a:gd name="connsiteY2" fmla="*/ 479066 h 479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68195" h="479066">
                        <a:moveTo>
                          <a:pt x="0" y="479066"/>
                        </a:moveTo>
                        <a:cubicBezTo>
                          <a:pt x="259565" y="100"/>
                          <a:pt x="1243479" y="-152997"/>
                          <a:pt x="1668195" y="172831"/>
                        </a:cubicBezTo>
                        <a:cubicBezTo>
                          <a:pt x="1242228" y="-51906"/>
                          <a:pt x="443077" y="-44382"/>
                          <a:pt x="0" y="479066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Rectangle 11957"/>
                  <p:cNvSpPr/>
                  <p:nvPr/>
                </p:nvSpPr>
                <p:spPr>
                  <a:xfrm>
                    <a:off x="-3217416" y="476778"/>
                    <a:ext cx="1315178" cy="499225"/>
                  </a:xfrm>
                  <a:custGeom>
                    <a:avLst/>
                    <a:gdLst>
                      <a:gd name="connsiteX0" fmla="*/ 0 w 762000"/>
                      <a:gd name="connsiteY0" fmla="*/ 0 h 990600"/>
                      <a:gd name="connsiteX1" fmla="*/ 762000 w 762000"/>
                      <a:gd name="connsiteY1" fmla="*/ 0 h 990600"/>
                      <a:gd name="connsiteX2" fmla="*/ 762000 w 762000"/>
                      <a:gd name="connsiteY2" fmla="*/ 990600 h 990600"/>
                      <a:gd name="connsiteX3" fmla="*/ 0 w 762000"/>
                      <a:gd name="connsiteY3" fmla="*/ 990600 h 990600"/>
                      <a:gd name="connsiteX4" fmla="*/ 0 w 762000"/>
                      <a:gd name="connsiteY4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990600 h 990600"/>
                      <a:gd name="connsiteX3" fmla="*/ 0 w 762000"/>
                      <a:gd name="connsiteY3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0 h 990600"/>
                      <a:gd name="connsiteX0" fmla="*/ 0 w 780329"/>
                      <a:gd name="connsiteY0" fmla="*/ 0 h 990600"/>
                      <a:gd name="connsiteX1" fmla="*/ 762000 w 780329"/>
                      <a:gd name="connsiteY1" fmla="*/ 990600 h 990600"/>
                      <a:gd name="connsiteX2" fmla="*/ 0 w 780329"/>
                      <a:gd name="connsiteY2" fmla="*/ 0 h 990600"/>
                      <a:gd name="connsiteX0" fmla="*/ 27721 w 808050"/>
                      <a:gd name="connsiteY0" fmla="*/ 0 h 990600"/>
                      <a:gd name="connsiteX1" fmla="*/ 789721 w 808050"/>
                      <a:gd name="connsiteY1" fmla="*/ 990600 h 990600"/>
                      <a:gd name="connsiteX2" fmla="*/ 27721 w 808050"/>
                      <a:gd name="connsiteY2" fmla="*/ 0 h 990600"/>
                      <a:gd name="connsiteX0" fmla="*/ 32138 w 702776"/>
                      <a:gd name="connsiteY0" fmla="*/ 0 h 941024"/>
                      <a:gd name="connsiteX1" fmla="*/ 681215 w 702776"/>
                      <a:gd name="connsiteY1" fmla="*/ 941024 h 941024"/>
                      <a:gd name="connsiteX2" fmla="*/ 32138 w 702776"/>
                      <a:gd name="connsiteY2" fmla="*/ 0 h 941024"/>
                      <a:gd name="connsiteX0" fmla="*/ 42617 w 545046"/>
                      <a:gd name="connsiteY0" fmla="*/ 0 h 927253"/>
                      <a:gd name="connsiteX1" fmla="*/ 515424 w 545046"/>
                      <a:gd name="connsiteY1" fmla="*/ 927253 h 927253"/>
                      <a:gd name="connsiteX2" fmla="*/ 42617 w 545046"/>
                      <a:gd name="connsiteY2" fmla="*/ 0 h 927253"/>
                      <a:gd name="connsiteX0" fmla="*/ 42617 w 515979"/>
                      <a:gd name="connsiteY0" fmla="*/ 0 h 927253"/>
                      <a:gd name="connsiteX1" fmla="*/ 515424 w 515979"/>
                      <a:gd name="connsiteY1" fmla="*/ 927253 h 927253"/>
                      <a:gd name="connsiteX2" fmla="*/ 42617 w 515979"/>
                      <a:gd name="connsiteY2" fmla="*/ 0 h 927253"/>
                      <a:gd name="connsiteX0" fmla="*/ 42617 w 515891"/>
                      <a:gd name="connsiteY0" fmla="*/ 0 h 927253"/>
                      <a:gd name="connsiteX1" fmla="*/ 515424 w 515891"/>
                      <a:gd name="connsiteY1" fmla="*/ 927253 h 927253"/>
                      <a:gd name="connsiteX2" fmla="*/ 42617 w 515891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973041"/>
                      <a:gd name="connsiteY0" fmla="*/ 124608 h 232711"/>
                      <a:gd name="connsiteX1" fmla="*/ 972870 w 973041"/>
                      <a:gd name="connsiteY1" fmla="*/ 232711 h 232711"/>
                      <a:gd name="connsiteX2" fmla="*/ 0 w 973041"/>
                      <a:gd name="connsiteY2" fmla="*/ 124608 h 232711"/>
                      <a:gd name="connsiteX0" fmla="*/ 0 w 1668286"/>
                      <a:gd name="connsiteY0" fmla="*/ 465509 h 518389"/>
                      <a:gd name="connsiteX1" fmla="*/ 1668195 w 1668286"/>
                      <a:gd name="connsiteY1" fmla="*/ 159274 h 518389"/>
                      <a:gd name="connsiteX2" fmla="*/ 0 w 1668286"/>
                      <a:gd name="connsiteY2" fmla="*/ 465509 h 518389"/>
                      <a:gd name="connsiteX0" fmla="*/ 0 w 1668289"/>
                      <a:gd name="connsiteY0" fmla="*/ 569769 h 622649"/>
                      <a:gd name="connsiteX1" fmla="*/ 1668195 w 1668289"/>
                      <a:gd name="connsiteY1" fmla="*/ 263534 h 622649"/>
                      <a:gd name="connsiteX2" fmla="*/ 0 w 1668289"/>
                      <a:gd name="connsiteY2" fmla="*/ 569769 h 622649"/>
                      <a:gd name="connsiteX0" fmla="*/ 0 w 1668289"/>
                      <a:gd name="connsiteY0" fmla="*/ 569769 h 633166"/>
                      <a:gd name="connsiteX1" fmla="*/ 1668195 w 1668289"/>
                      <a:gd name="connsiteY1" fmla="*/ 263534 h 633166"/>
                      <a:gd name="connsiteX2" fmla="*/ 0 w 1668289"/>
                      <a:gd name="connsiteY2" fmla="*/ 569769 h 633166"/>
                      <a:gd name="connsiteX0" fmla="*/ 0 w 1668195"/>
                      <a:gd name="connsiteY0" fmla="*/ 479066 h 542463"/>
                      <a:gd name="connsiteX1" fmla="*/ 1668195 w 1668195"/>
                      <a:gd name="connsiteY1" fmla="*/ 172831 h 542463"/>
                      <a:gd name="connsiteX2" fmla="*/ 0 w 1668195"/>
                      <a:gd name="connsiteY2" fmla="*/ 479066 h 542463"/>
                      <a:gd name="connsiteX0" fmla="*/ 0 w 1668195"/>
                      <a:gd name="connsiteY0" fmla="*/ 479066 h 479066"/>
                      <a:gd name="connsiteX1" fmla="*/ 1668195 w 1668195"/>
                      <a:gd name="connsiteY1" fmla="*/ 172831 h 479066"/>
                      <a:gd name="connsiteX2" fmla="*/ 0 w 1668195"/>
                      <a:gd name="connsiteY2" fmla="*/ 479066 h 479066"/>
                      <a:gd name="connsiteX0" fmla="*/ 0 w 1668195"/>
                      <a:gd name="connsiteY0" fmla="*/ 479066 h 479066"/>
                      <a:gd name="connsiteX1" fmla="*/ 1668195 w 1668195"/>
                      <a:gd name="connsiteY1" fmla="*/ 172831 h 479066"/>
                      <a:gd name="connsiteX2" fmla="*/ 0 w 1668195"/>
                      <a:gd name="connsiteY2" fmla="*/ 479066 h 479066"/>
                      <a:gd name="connsiteX0" fmla="*/ 0 w 1437214"/>
                      <a:gd name="connsiteY0" fmla="*/ 563942 h 563942"/>
                      <a:gd name="connsiteX1" fmla="*/ 1437214 w 1437214"/>
                      <a:gd name="connsiteY1" fmla="*/ 143407 h 563942"/>
                      <a:gd name="connsiteX2" fmla="*/ 0 w 1437214"/>
                      <a:gd name="connsiteY2" fmla="*/ 563942 h 563942"/>
                      <a:gd name="connsiteX0" fmla="*/ 0 w 1277671"/>
                      <a:gd name="connsiteY0" fmla="*/ 511624 h 511624"/>
                      <a:gd name="connsiteX1" fmla="*/ 1277671 w 1277671"/>
                      <a:gd name="connsiteY1" fmla="*/ 160145 h 511624"/>
                      <a:gd name="connsiteX2" fmla="*/ 0 w 1277671"/>
                      <a:gd name="connsiteY2" fmla="*/ 511624 h 511624"/>
                      <a:gd name="connsiteX0" fmla="*/ 0 w 1277671"/>
                      <a:gd name="connsiteY0" fmla="*/ 511624 h 547649"/>
                      <a:gd name="connsiteX1" fmla="*/ 1277671 w 1277671"/>
                      <a:gd name="connsiteY1" fmla="*/ 160145 h 547649"/>
                      <a:gd name="connsiteX2" fmla="*/ 0 w 1277671"/>
                      <a:gd name="connsiteY2" fmla="*/ 511624 h 547649"/>
                      <a:gd name="connsiteX0" fmla="*/ 0 w 1277671"/>
                      <a:gd name="connsiteY0" fmla="*/ 511624 h 543406"/>
                      <a:gd name="connsiteX1" fmla="*/ 1277671 w 1277671"/>
                      <a:gd name="connsiteY1" fmla="*/ 160145 h 543406"/>
                      <a:gd name="connsiteX2" fmla="*/ 0 w 1277671"/>
                      <a:gd name="connsiteY2" fmla="*/ 511624 h 543406"/>
                      <a:gd name="connsiteX0" fmla="*/ 0 w 1277671"/>
                      <a:gd name="connsiteY0" fmla="*/ 511624 h 543406"/>
                      <a:gd name="connsiteX1" fmla="*/ 1277671 w 1277671"/>
                      <a:gd name="connsiteY1" fmla="*/ 160145 h 543406"/>
                      <a:gd name="connsiteX2" fmla="*/ 0 w 1277671"/>
                      <a:gd name="connsiteY2" fmla="*/ 511624 h 543406"/>
                      <a:gd name="connsiteX0" fmla="*/ 0 w 1277671"/>
                      <a:gd name="connsiteY0" fmla="*/ 511624 h 544205"/>
                      <a:gd name="connsiteX1" fmla="*/ 1277671 w 1277671"/>
                      <a:gd name="connsiteY1" fmla="*/ 160145 h 544205"/>
                      <a:gd name="connsiteX2" fmla="*/ 0 w 1277671"/>
                      <a:gd name="connsiteY2" fmla="*/ 511624 h 544205"/>
                      <a:gd name="connsiteX0" fmla="*/ 0 w 1277671"/>
                      <a:gd name="connsiteY0" fmla="*/ 472471 h 505052"/>
                      <a:gd name="connsiteX1" fmla="*/ 1277671 w 1277671"/>
                      <a:gd name="connsiteY1" fmla="*/ 120992 h 505052"/>
                      <a:gd name="connsiteX2" fmla="*/ 0 w 1277671"/>
                      <a:gd name="connsiteY2" fmla="*/ 472471 h 505052"/>
                      <a:gd name="connsiteX0" fmla="*/ 0 w 1277671"/>
                      <a:gd name="connsiteY0" fmla="*/ 423820 h 456401"/>
                      <a:gd name="connsiteX1" fmla="*/ 1277671 w 1277671"/>
                      <a:gd name="connsiteY1" fmla="*/ 72341 h 456401"/>
                      <a:gd name="connsiteX2" fmla="*/ 0 w 1277671"/>
                      <a:gd name="connsiteY2" fmla="*/ 423820 h 456401"/>
                      <a:gd name="connsiteX0" fmla="*/ 0 w 1277671"/>
                      <a:gd name="connsiteY0" fmla="*/ 456392 h 488973"/>
                      <a:gd name="connsiteX1" fmla="*/ 1277671 w 1277671"/>
                      <a:gd name="connsiteY1" fmla="*/ 104913 h 488973"/>
                      <a:gd name="connsiteX2" fmla="*/ 0 w 1277671"/>
                      <a:gd name="connsiteY2" fmla="*/ 456392 h 488973"/>
                      <a:gd name="connsiteX0" fmla="*/ 0 w 1277671"/>
                      <a:gd name="connsiteY0" fmla="*/ 452599 h 485180"/>
                      <a:gd name="connsiteX1" fmla="*/ 1277671 w 1277671"/>
                      <a:gd name="connsiteY1" fmla="*/ 101120 h 485180"/>
                      <a:gd name="connsiteX2" fmla="*/ 0 w 1277671"/>
                      <a:gd name="connsiteY2" fmla="*/ 452599 h 485180"/>
                      <a:gd name="connsiteX0" fmla="*/ 0 w 1277671"/>
                      <a:gd name="connsiteY0" fmla="*/ 452599 h 485180"/>
                      <a:gd name="connsiteX1" fmla="*/ 1277671 w 1277671"/>
                      <a:gd name="connsiteY1" fmla="*/ 101120 h 485180"/>
                      <a:gd name="connsiteX2" fmla="*/ 0 w 1277671"/>
                      <a:gd name="connsiteY2" fmla="*/ 452599 h 485180"/>
                      <a:gd name="connsiteX0" fmla="*/ 0 w 1277671"/>
                      <a:gd name="connsiteY0" fmla="*/ 452407 h 484988"/>
                      <a:gd name="connsiteX1" fmla="*/ 1277671 w 1277671"/>
                      <a:gd name="connsiteY1" fmla="*/ 100928 h 484988"/>
                      <a:gd name="connsiteX2" fmla="*/ 0 w 1277671"/>
                      <a:gd name="connsiteY2" fmla="*/ 452407 h 48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7671" h="484988">
                        <a:moveTo>
                          <a:pt x="0" y="452407"/>
                        </a:moveTo>
                        <a:cubicBezTo>
                          <a:pt x="511977" y="618760"/>
                          <a:pt x="479098" y="-296337"/>
                          <a:pt x="1277671" y="100928"/>
                        </a:cubicBezTo>
                        <a:cubicBezTo>
                          <a:pt x="518330" y="-223821"/>
                          <a:pt x="524039" y="662384"/>
                          <a:pt x="0" y="452407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Rectangle 11957"/>
                  <p:cNvSpPr/>
                  <p:nvPr/>
                </p:nvSpPr>
                <p:spPr>
                  <a:xfrm>
                    <a:off x="-3567931" y="514475"/>
                    <a:ext cx="1677949" cy="859394"/>
                  </a:xfrm>
                  <a:custGeom>
                    <a:avLst/>
                    <a:gdLst>
                      <a:gd name="connsiteX0" fmla="*/ 0 w 762000"/>
                      <a:gd name="connsiteY0" fmla="*/ 0 h 990600"/>
                      <a:gd name="connsiteX1" fmla="*/ 762000 w 762000"/>
                      <a:gd name="connsiteY1" fmla="*/ 0 h 990600"/>
                      <a:gd name="connsiteX2" fmla="*/ 762000 w 762000"/>
                      <a:gd name="connsiteY2" fmla="*/ 990600 h 990600"/>
                      <a:gd name="connsiteX3" fmla="*/ 0 w 762000"/>
                      <a:gd name="connsiteY3" fmla="*/ 990600 h 990600"/>
                      <a:gd name="connsiteX4" fmla="*/ 0 w 762000"/>
                      <a:gd name="connsiteY4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990600 h 990600"/>
                      <a:gd name="connsiteX3" fmla="*/ 0 w 762000"/>
                      <a:gd name="connsiteY3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0 h 990600"/>
                      <a:gd name="connsiteX0" fmla="*/ 0 w 780329"/>
                      <a:gd name="connsiteY0" fmla="*/ 0 h 990600"/>
                      <a:gd name="connsiteX1" fmla="*/ 762000 w 780329"/>
                      <a:gd name="connsiteY1" fmla="*/ 990600 h 990600"/>
                      <a:gd name="connsiteX2" fmla="*/ 0 w 780329"/>
                      <a:gd name="connsiteY2" fmla="*/ 0 h 990600"/>
                      <a:gd name="connsiteX0" fmla="*/ 27721 w 808050"/>
                      <a:gd name="connsiteY0" fmla="*/ 0 h 990600"/>
                      <a:gd name="connsiteX1" fmla="*/ 789721 w 808050"/>
                      <a:gd name="connsiteY1" fmla="*/ 990600 h 990600"/>
                      <a:gd name="connsiteX2" fmla="*/ 27721 w 808050"/>
                      <a:gd name="connsiteY2" fmla="*/ 0 h 990600"/>
                      <a:gd name="connsiteX0" fmla="*/ 32138 w 702776"/>
                      <a:gd name="connsiteY0" fmla="*/ 0 h 941024"/>
                      <a:gd name="connsiteX1" fmla="*/ 681215 w 702776"/>
                      <a:gd name="connsiteY1" fmla="*/ 941024 h 941024"/>
                      <a:gd name="connsiteX2" fmla="*/ 32138 w 702776"/>
                      <a:gd name="connsiteY2" fmla="*/ 0 h 941024"/>
                      <a:gd name="connsiteX0" fmla="*/ 42617 w 545046"/>
                      <a:gd name="connsiteY0" fmla="*/ 0 h 927253"/>
                      <a:gd name="connsiteX1" fmla="*/ 515424 w 545046"/>
                      <a:gd name="connsiteY1" fmla="*/ 927253 h 927253"/>
                      <a:gd name="connsiteX2" fmla="*/ 42617 w 545046"/>
                      <a:gd name="connsiteY2" fmla="*/ 0 h 927253"/>
                      <a:gd name="connsiteX0" fmla="*/ 42617 w 515979"/>
                      <a:gd name="connsiteY0" fmla="*/ 0 h 927253"/>
                      <a:gd name="connsiteX1" fmla="*/ 515424 w 515979"/>
                      <a:gd name="connsiteY1" fmla="*/ 927253 h 927253"/>
                      <a:gd name="connsiteX2" fmla="*/ 42617 w 515979"/>
                      <a:gd name="connsiteY2" fmla="*/ 0 h 927253"/>
                      <a:gd name="connsiteX0" fmla="*/ 42617 w 515891"/>
                      <a:gd name="connsiteY0" fmla="*/ 0 h 927253"/>
                      <a:gd name="connsiteX1" fmla="*/ 515424 w 515891"/>
                      <a:gd name="connsiteY1" fmla="*/ 927253 h 927253"/>
                      <a:gd name="connsiteX2" fmla="*/ 42617 w 515891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973041"/>
                      <a:gd name="connsiteY0" fmla="*/ 124608 h 232711"/>
                      <a:gd name="connsiteX1" fmla="*/ 972870 w 973041"/>
                      <a:gd name="connsiteY1" fmla="*/ 232711 h 232711"/>
                      <a:gd name="connsiteX2" fmla="*/ 0 w 973041"/>
                      <a:gd name="connsiteY2" fmla="*/ 124608 h 232711"/>
                      <a:gd name="connsiteX0" fmla="*/ 0 w 1668286"/>
                      <a:gd name="connsiteY0" fmla="*/ 465509 h 518389"/>
                      <a:gd name="connsiteX1" fmla="*/ 1668195 w 1668286"/>
                      <a:gd name="connsiteY1" fmla="*/ 159274 h 518389"/>
                      <a:gd name="connsiteX2" fmla="*/ 0 w 1668286"/>
                      <a:gd name="connsiteY2" fmla="*/ 465509 h 518389"/>
                      <a:gd name="connsiteX0" fmla="*/ 0 w 1668289"/>
                      <a:gd name="connsiteY0" fmla="*/ 569769 h 622649"/>
                      <a:gd name="connsiteX1" fmla="*/ 1668195 w 1668289"/>
                      <a:gd name="connsiteY1" fmla="*/ 263534 h 622649"/>
                      <a:gd name="connsiteX2" fmla="*/ 0 w 1668289"/>
                      <a:gd name="connsiteY2" fmla="*/ 569769 h 622649"/>
                      <a:gd name="connsiteX0" fmla="*/ 0 w 1668289"/>
                      <a:gd name="connsiteY0" fmla="*/ 569769 h 633166"/>
                      <a:gd name="connsiteX1" fmla="*/ 1668195 w 1668289"/>
                      <a:gd name="connsiteY1" fmla="*/ 263534 h 633166"/>
                      <a:gd name="connsiteX2" fmla="*/ 0 w 1668289"/>
                      <a:gd name="connsiteY2" fmla="*/ 569769 h 633166"/>
                      <a:gd name="connsiteX0" fmla="*/ 0 w 1668195"/>
                      <a:gd name="connsiteY0" fmla="*/ 479066 h 542463"/>
                      <a:gd name="connsiteX1" fmla="*/ 1668195 w 1668195"/>
                      <a:gd name="connsiteY1" fmla="*/ 172831 h 542463"/>
                      <a:gd name="connsiteX2" fmla="*/ 0 w 1668195"/>
                      <a:gd name="connsiteY2" fmla="*/ 479066 h 542463"/>
                      <a:gd name="connsiteX0" fmla="*/ 0 w 1668195"/>
                      <a:gd name="connsiteY0" fmla="*/ 479066 h 479066"/>
                      <a:gd name="connsiteX1" fmla="*/ 1668195 w 1668195"/>
                      <a:gd name="connsiteY1" fmla="*/ 172831 h 479066"/>
                      <a:gd name="connsiteX2" fmla="*/ 0 w 1668195"/>
                      <a:gd name="connsiteY2" fmla="*/ 479066 h 479066"/>
                      <a:gd name="connsiteX0" fmla="*/ 0 w 1668195"/>
                      <a:gd name="connsiteY0" fmla="*/ 479066 h 479066"/>
                      <a:gd name="connsiteX1" fmla="*/ 1668195 w 1668195"/>
                      <a:gd name="connsiteY1" fmla="*/ 172831 h 479066"/>
                      <a:gd name="connsiteX2" fmla="*/ 0 w 1668195"/>
                      <a:gd name="connsiteY2" fmla="*/ 479066 h 479066"/>
                      <a:gd name="connsiteX0" fmla="*/ 0 w 1437214"/>
                      <a:gd name="connsiteY0" fmla="*/ 563942 h 563942"/>
                      <a:gd name="connsiteX1" fmla="*/ 1437214 w 1437214"/>
                      <a:gd name="connsiteY1" fmla="*/ 143407 h 563942"/>
                      <a:gd name="connsiteX2" fmla="*/ 0 w 1437214"/>
                      <a:gd name="connsiteY2" fmla="*/ 563942 h 563942"/>
                      <a:gd name="connsiteX0" fmla="*/ 0 w 1277671"/>
                      <a:gd name="connsiteY0" fmla="*/ 511624 h 511624"/>
                      <a:gd name="connsiteX1" fmla="*/ 1277671 w 1277671"/>
                      <a:gd name="connsiteY1" fmla="*/ 160145 h 511624"/>
                      <a:gd name="connsiteX2" fmla="*/ 0 w 1277671"/>
                      <a:gd name="connsiteY2" fmla="*/ 511624 h 511624"/>
                      <a:gd name="connsiteX0" fmla="*/ 0 w 1277671"/>
                      <a:gd name="connsiteY0" fmla="*/ 511624 h 547649"/>
                      <a:gd name="connsiteX1" fmla="*/ 1277671 w 1277671"/>
                      <a:gd name="connsiteY1" fmla="*/ 160145 h 547649"/>
                      <a:gd name="connsiteX2" fmla="*/ 0 w 1277671"/>
                      <a:gd name="connsiteY2" fmla="*/ 511624 h 547649"/>
                      <a:gd name="connsiteX0" fmla="*/ 0 w 1277671"/>
                      <a:gd name="connsiteY0" fmla="*/ 511624 h 543406"/>
                      <a:gd name="connsiteX1" fmla="*/ 1277671 w 1277671"/>
                      <a:gd name="connsiteY1" fmla="*/ 160145 h 543406"/>
                      <a:gd name="connsiteX2" fmla="*/ 0 w 1277671"/>
                      <a:gd name="connsiteY2" fmla="*/ 511624 h 543406"/>
                      <a:gd name="connsiteX0" fmla="*/ 0 w 1277671"/>
                      <a:gd name="connsiteY0" fmla="*/ 511624 h 543406"/>
                      <a:gd name="connsiteX1" fmla="*/ 1277671 w 1277671"/>
                      <a:gd name="connsiteY1" fmla="*/ 160145 h 543406"/>
                      <a:gd name="connsiteX2" fmla="*/ 0 w 1277671"/>
                      <a:gd name="connsiteY2" fmla="*/ 511624 h 543406"/>
                      <a:gd name="connsiteX0" fmla="*/ 0 w 1277671"/>
                      <a:gd name="connsiteY0" fmla="*/ 511624 h 544205"/>
                      <a:gd name="connsiteX1" fmla="*/ 1277671 w 1277671"/>
                      <a:gd name="connsiteY1" fmla="*/ 160145 h 544205"/>
                      <a:gd name="connsiteX2" fmla="*/ 0 w 1277671"/>
                      <a:gd name="connsiteY2" fmla="*/ 511624 h 544205"/>
                      <a:gd name="connsiteX0" fmla="*/ 0 w 1277671"/>
                      <a:gd name="connsiteY0" fmla="*/ 472471 h 505052"/>
                      <a:gd name="connsiteX1" fmla="*/ 1277671 w 1277671"/>
                      <a:gd name="connsiteY1" fmla="*/ 120992 h 505052"/>
                      <a:gd name="connsiteX2" fmla="*/ 0 w 1277671"/>
                      <a:gd name="connsiteY2" fmla="*/ 472471 h 505052"/>
                      <a:gd name="connsiteX0" fmla="*/ 0 w 1277671"/>
                      <a:gd name="connsiteY0" fmla="*/ 423820 h 456401"/>
                      <a:gd name="connsiteX1" fmla="*/ 1277671 w 1277671"/>
                      <a:gd name="connsiteY1" fmla="*/ 72341 h 456401"/>
                      <a:gd name="connsiteX2" fmla="*/ 0 w 1277671"/>
                      <a:gd name="connsiteY2" fmla="*/ 423820 h 456401"/>
                      <a:gd name="connsiteX0" fmla="*/ 0 w 1277671"/>
                      <a:gd name="connsiteY0" fmla="*/ 456392 h 488973"/>
                      <a:gd name="connsiteX1" fmla="*/ 1277671 w 1277671"/>
                      <a:gd name="connsiteY1" fmla="*/ 104913 h 488973"/>
                      <a:gd name="connsiteX2" fmla="*/ 0 w 1277671"/>
                      <a:gd name="connsiteY2" fmla="*/ 456392 h 488973"/>
                      <a:gd name="connsiteX0" fmla="*/ 0 w 1277671"/>
                      <a:gd name="connsiteY0" fmla="*/ 452599 h 485180"/>
                      <a:gd name="connsiteX1" fmla="*/ 1277671 w 1277671"/>
                      <a:gd name="connsiteY1" fmla="*/ 101120 h 485180"/>
                      <a:gd name="connsiteX2" fmla="*/ 0 w 1277671"/>
                      <a:gd name="connsiteY2" fmla="*/ 452599 h 485180"/>
                      <a:gd name="connsiteX0" fmla="*/ 0 w 1277671"/>
                      <a:gd name="connsiteY0" fmla="*/ 452599 h 485180"/>
                      <a:gd name="connsiteX1" fmla="*/ 1277671 w 1277671"/>
                      <a:gd name="connsiteY1" fmla="*/ 101120 h 485180"/>
                      <a:gd name="connsiteX2" fmla="*/ 0 w 1277671"/>
                      <a:gd name="connsiteY2" fmla="*/ 452599 h 485180"/>
                      <a:gd name="connsiteX0" fmla="*/ 0 w 1277671"/>
                      <a:gd name="connsiteY0" fmla="*/ 452407 h 484988"/>
                      <a:gd name="connsiteX1" fmla="*/ 1277671 w 1277671"/>
                      <a:gd name="connsiteY1" fmla="*/ 100928 h 484988"/>
                      <a:gd name="connsiteX2" fmla="*/ 0 w 1277671"/>
                      <a:gd name="connsiteY2" fmla="*/ 452407 h 484988"/>
                      <a:gd name="connsiteX0" fmla="*/ 0 w 1630096"/>
                      <a:gd name="connsiteY0" fmla="*/ 824415 h 847766"/>
                      <a:gd name="connsiteX1" fmla="*/ 1630096 w 1630096"/>
                      <a:gd name="connsiteY1" fmla="*/ 75267 h 847766"/>
                      <a:gd name="connsiteX2" fmla="*/ 0 w 1630096"/>
                      <a:gd name="connsiteY2" fmla="*/ 824415 h 847766"/>
                      <a:gd name="connsiteX0" fmla="*/ 0 w 1630096"/>
                      <a:gd name="connsiteY0" fmla="*/ 870452 h 893803"/>
                      <a:gd name="connsiteX1" fmla="*/ 1630096 w 1630096"/>
                      <a:gd name="connsiteY1" fmla="*/ 121304 h 893803"/>
                      <a:gd name="connsiteX2" fmla="*/ 0 w 1630096"/>
                      <a:gd name="connsiteY2" fmla="*/ 870452 h 893803"/>
                      <a:gd name="connsiteX0" fmla="*/ 34505 w 1664601"/>
                      <a:gd name="connsiteY0" fmla="*/ 870452 h 886565"/>
                      <a:gd name="connsiteX1" fmla="*/ 1664601 w 1664601"/>
                      <a:gd name="connsiteY1" fmla="*/ 121304 h 886565"/>
                      <a:gd name="connsiteX2" fmla="*/ 638817 w 1664601"/>
                      <a:gd name="connsiteY2" fmla="*/ 614180 h 886565"/>
                      <a:gd name="connsiteX3" fmla="*/ 34505 w 1664601"/>
                      <a:gd name="connsiteY3" fmla="*/ 870452 h 886565"/>
                      <a:gd name="connsiteX0" fmla="*/ 33642 w 1663738"/>
                      <a:gd name="connsiteY0" fmla="*/ 870452 h 886425"/>
                      <a:gd name="connsiteX1" fmla="*/ 1663738 w 1663738"/>
                      <a:gd name="connsiteY1" fmla="*/ 121304 h 886425"/>
                      <a:gd name="connsiteX2" fmla="*/ 654623 w 1663738"/>
                      <a:gd name="connsiteY2" fmla="*/ 611798 h 886425"/>
                      <a:gd name="connsiteX3" fmla="*/ 33642 w 1663738"/>
                      <a:gd name="connsiteY3" fmla="*/ 870452 h 886425"/>
                      <a:gd name="connsiteX0" fmla="*/ 33642 w 1663738"/>
                      <a:gd name="connsiteY0" fmla="*/ 759369 h 775342"/>
                      <a:gd name="connsiteX1" fmla="*/ 659385 w 1663738"/>
                      <a:gd name="connsiteY1" fmla="*/ 441185 h 775342"/>
                      <a:gd name="connsiteX2" fmla="*/ 1663738 w 1663738"/>
                      <a:gd name="connsiteY2" fmla="*/ 10221 h 775342"/>
                      <a:gd name="connsiteX3" fmla="*/ 654623 w 1663738"/>
                      <a:gd name="connsiteY3" fmla="*/ 500715 h 775342"/>
                      <a:gd name="connsiteX4" fmla="*/ 33642 w 1663738"/>
                      <a:gd name="connsiteY4" fmla="*/ 759369 h 775342"/>
                      <a:gd name="connsiteX0" fmla="*/ 33642 w 1663738"/>
                      <a:gd name="connsiteY0" fmla="*/ 759369 h 775342"/>
                      <a:gd name="connsiteX1" fmla="*/ 659385 w 1663738"/>
                      <a:gd name="connsiteY1" fmla="*/ 441185 h 775342"/>
                      <a:gd name="connsiteX2" fmla="*/ 1663738 w 1663738"/>
                      <a:gd name="connsiteY2" fmla="*/ 10221 h 775342"/>
                      <a:gd name="connsiteX3" fmla="*/ 654623 w 1663738"/>
                      <a:gd name="connsiteY3" fmla="*/ 500715 h 775342"/>
                      <a:gd name="connsiteX4" fmla="*/ 33642 w 1663738"/>
                      <a:gd name="connsiteY4" fmla="*/ 759369 h 775342"/>
                      <a:gd name="connsiteX0" fmla="*/ 33642 w 1663738"/>
                      <a:gd name="connsiteY0" fmla="*/ 759369 h 775342"/>
                      <a:gd name="connsiteX1" fmla="*/ 659385 w 1663738"/>
                      <a:gd name="connsiteY1" fmla="*/ 441185 h 775342"/>
                      <a:gd name="connsiteX2" fmla="*/ 1663738 w 1663738"/>
                      <a:gd name="connsiteY2" fmla="*/ 10221 h 775342"/>
                      <a:gd name="connsiteX3" fmla="*/ 654623 w 1663738"/>
                      <a:gd name="connsiteY3" fmla="*/ 500715 h 775342"/>
                      <a:gd name="connsiteX4" fmla="*/ 33642 w 1663738"/>
                      <a:gd name="connsiteY4" fmla="*/ 759369 h 775342"/>
                      <a:gd name="connsiteX0" fmla="*/ 0 w 1630096"/>
                      <a:gd name="connsiteY0" fmla="*/ 759369 h 759369"/>
                      <a:gd name="connsiteX1" fmla="*/ 625743 w 1630096"/>
                      <a:gd name="connsiteY1" fmla="*/ 441185 h 759369"/>
                      <a:gd name="connsiteX2" fmla="*/ 1630096 w 1630096"/>
                      <a:gd name="connsiteY2" fmla="*/ 10221 h 759369"/>
                      <a:gd name="connsiteX3" fmla="*/ 620981 w 1630096"/>
                      <a:gd name="connsiteY3" fmla="*/ 500715 h 759369"/>
                      <a:gd name="connsiteX4" fmla="*/ 0 w 1630096"/>
                      <a:gd name="connsiteY4" fmla="*/ 759369 h 759369"/>
                      <a:gd name="connsiteX0" fmla="*/ 0 w 1630096"/>
                      <a:gd name="connsiteY0" fmla="*/ 759369 h 759369"/>
                      <a:gd name="connsiteX1" fmla="*/ 625743 w 1630096"/>
                      <a:gd name="connsiteY1" fmla="*/ 441185 h 759369"/>
                      <a:gd name="connsiteX2" fmla="*/ 1630096 w 1630096"/>
                      <a:gd name="connsiteY2" fmla="*/ 10221 h 759369"/>
                      <a:gd name="connsiteX3" fmla="*/ 620981 w 1630096"/>
                      <a:gd name="connsiteY3" fmla="*/ 500715 h 759369"/>
                      <a:gd name="connsiteX4" fmla="*/ 0 w 1630096"/>
                      <a:gd name="connsiteY4" fmla="*/ 759369 h 759369"/>
                      <a:gd name="connsiteX0" fmla="*/ 0 w 1630096"/>
                      <a:gd name="connsiteY0" fmla="*/ 759369 h 759369"/>
                      <a:gd name="connsiteX1" fmla="*/ 625743 w 1630096"/>
                      <a:gd name="connsiteY1" fmla="*/ 441185 h 759369"/>
                      <a:gd name="connsiteX2" fmla="*/ 1630096 w 1630096"/>
                      <a:gd name="connsiteY2" fmla="*/ 10221 h 759369"/>
                      <a:gd name="connsiteX3" fmla="*/ 620981 w 1630096"/>
                      <a:gd name="connsiteY3" fmla="*/ 500715 h 759369"/>
                      <a:gd name="connsiteX4" fmla="*/ 0 w 1630096"/>
                      <a:gd name="connsiteY4" fmla="*/ 759369 h 759369"/>
                      <a:gd name="connsiteX0" fmla="*/ 0 w 1630096"/>
                      <a:gd name="connsiteY0" fmla="*/ 759369 h 759369"/>
                      <a:gd name="connsiteX1" fmla="*/ 625743 w 1630096"/>
                      <a:gd name="connsiteY1" fmla="*/ 441185 h 759369"/>
                      <a:gd name="connsiteX2" fmla="*/ 1630096 w 1630096"/>
                      <a:gd name="connsiteY2" fmla="*/ 10221 h 759369"/>
                      <a:gd name="connsiteX3" fmla="*/ 620981 w 1630096"/>
                      <a:gd name="connsiteY3" fmla="*/ 500715 h 759369"/>
                      <a:gd name="connsiteX4" fmla="*/ 0 w 1630096"/>
                      <a:gd name="connsiteY4" fmla="*/ 759369 h 759369"/>
                      <a:gd name="connsiteX0" fmla="*/ 0 w 1630096"/>
                      <a:gd name="connsiteY0" fmla="*/ 793365 h 793365"/>
                      <a:gd name="connsiteX1" fmla="*/ 625743 w 1630096"/>
                      <a:gd name="connsiteY1" fmla="*/ 475181 h 793365"/>
                      <a:gd name="connsiteX2" fmla="*/ 1630096 w 1630096"/>
                      <a:gd name="connsiteY2" fmla="*/ 44217 h 793365"/>
                      <a:gd name="connsiteX3" fmla="*/ 620981 w 1630096"/>
                      <a:gd name="connsiteY3" fmla="*/ 534711 h 793365"/>
                      <a:gd name="connsiteX4" fmla="*/ 0 w 1630096"/>
                      <a:gd name="connsiteY4" fmla="*/ 793365 h 793365"/>
                      <a:gd name="connsiteX0" fmla="*/ 0 w 1630096"/>
                      <a:gd name="connsiteY0" fmla="*/ 793365 h 793365"/>
                      <a:gd name="connsiteX1" fmla="*/ 625743 w 1630096"/>
                      <a:gd name="connsiteY1" fmla="*/ 475181 h 793365"/>
                      <a:gd name="connsiteX2" fmla="*/ 1630096 w 1630096"/>
                      <a:gd name="connsiteY2" fmla="*/ 44217 h 793365"/>
                      <a:gd name="connsiteX3" fmla="*/ 620981 w 1630096"/>
                      <a:gd name="connsiteY3" fmla="*/ 534711 h 793365"/>
                      <a:gd name="connsiteX4" fmla="*/ 0 w 1630096"/>
                      <a:gd name="connsiteY4" fmla="*/ 793365 h 793365"/>
                      <a:gd name="connsiteX0" fmla="*/ 0 w 1630096"/>
                      <a:gd name="connsiteY0" fmla="*/ 793365 h 793365"/>
                      <a:gd name="connsiteX1" fmla="*/ 625743 w 1630096"/>
                      <a:gd name="connsiteY1" fmla="*/ 475181 h 793365"/>
                      <a:gd name="connsiteX2" fmla="*/ 1630096 w 1630096"/>
                      <a:gd name="connsiteY2" fmla="*/ 44217 h 793365"/>
                      <a:gd name="connsiteX3" fmla="*/ 620981 w 1630096"/>
                      <a:gd name="connsiteY3" fmla="*/ 534711 h 793365"/>
                      <a:gd name="connsiteX4" fmla="*/ 0 w 1630096"/>
                      <a:gd name="connsiteY4" fmla="*/ 793365 h 793365"/>
                      <a:gd name="connsiteX0" fmla="*/ 0 w 1630096"/>
                      <a:gd name="connsiteY0" fmla="*/ 791044 h 791044"/>
                      <a:gd name="connsiteX1" fmla="*/ 625743 w 1630096"/>
                      <a:gd name="connsiteY1" fmla="*/ 472860 h 791044"/>
                      <a:gd name="connsiteX2" fmla="*/ 1630096 w 1630096"/>
                      <a:gd name="connsiteY2" fmla="*/ 41896 h 791044"/>
                      <a:gd name="connsiteX3" fmla="*/ 620981 w 1630096"/>
                      <a:gd name="connsiteY3" fmla="*/ 532390 h 791044"/>
                      <a:gd name="connsiteX4" fmla="*/ 0 w 1630096"/>
                      <a:gd name="connsiteY4" fmla="*/ 791044 h 791044"/>
                      <a:gd name="connsiteX0" fmla="*/ 0 w 1630096"/>
                      <a:gd name="connsiteY0" fmla="*/ 834886 h 834886"/>
                      <a:gd name="connsiteX1" fmla="*/ 625743 w 1630096"/>
                      <a:gd name="connsiteY1" fmla="*/ 516702 h 834886"/>
                      <a:gd name="connsiteX2" fmla="*/ 1630096 w 1630096"/>
                      <a:gd name="connsiteY2" fmla="*/ 85738 h 834886"/>
                      <a:gd name="connsiteX3" fmla="*/ 620981 w 1630096"/>
                      <a:gd name="connsiteY3" fmla="*/ 576232 h 834886"/>
                      <a:gd name="connsiteX4" fmla="*/ 0 w 1630096"/>
                      <a:gd name="connsiteY4" fmla="*/ 834886 h 834886"/>
                      <a:gd name="connsiteX0" fmla="*/ 0 w 1630096"/>
                      <a:gd name="connsiteY0" fmla="*/ 834886 h 834886"/>
                      <a:gd name="connsiteX1" fmla="*/ 625743 w 1630096"/>
                      <a:gd name="connsiteY1" fmla="*/ 516702 h 834886"/>
                      <a:gd name="connsiteX2" fmla="*/ 1630096 w 1630096"/>
                      <a:gd name="connsiteY2" fmla="*/ 85738 h 834886"/>
                      <a:gd name="connsiteX3" fmla="*/ 620981 w 1630096"/>
                      <a:gd name="connsiteY3" fmla="*/ 576232 h 834886"/>
                      <a:gd name="connsiteX4" fmla="*/ 0 w 1630096"/>
                      <a:gd name="connsiteY4" fmla="*/ 834886 h 834886"/>
                      <a:gd name="connsiteX0" fmla="*/ 0 w 1630096"/>
                      <a:gd name="connsiteY0" fmla="*/ 834886 h 834886"/>
                      <a:gd name="connsiteX1" fmla="*/ 625743 w 1630096"/>
                      <a:gd name="connsiteY1" fmla="*/ 516702 h 834886"/>
                      <a:gd name="connsiteX2" fmla="*/ 1630096 w 1630096"/>
                      <a:gd name="connsiteY2" fmla="*/ 85738 h 834886"/>
                      <a:gd name="connsiteX3" fmla="*/ 620981 w 1630096"/>
                      <a:gd name="connsiteY3" fmla="*/ 576232 h 834886"/>
                      <a:gd name="connsiteX4" fmla="*/ 0 w 1630096"/>
                      <a:gd name="connsiteY4" fmla="*/ 834886 h 83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0096" h="834886">
                        <a:moveTo>
                          <a:pt x="0" y="834886"/>
                        </a:moveTo>
                        <a:cubicBezTo>
                          <a:pt x="54769" y="481271"/>
                          <a:pt x="249285" y="474873"/>
                          <a:pt x="625743" y="516702"/>
                        </a:cubicBezTo>
                        <a:cubicBezTo>
                          <a:pt x="966482" y="429944"/>
                          <a:pt x="1006209" y="-232159"/>
                          <a:pt x="1630096" y="85738"/>
                        </a:cubicBezTo>
                        <a:cubicBezTo>
                          <a:pt x="988923" y="-141290"/>
                          <a:pt x="1007359" y="503222"/>
                          <a:pt x="620981" y="576232"/>
                        </a:cubicBezTo>
                        <a:cubicBezTo>
                          <a:pt x="515986" y="610602"/>
                          <a:pt x="150902" y="367360"/>
                          <a:pt x="0" y="834886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Rectangle 11957"/>
                  <p:cNvSpPr/>
                  <p:nvPr/>
                </p:nvSpPr>
                <p:spPr>
                  <a:xfrm>
                    <a:off x="-1894609" y="601751"/>
                    <a:ext cx="538978" cy="1101542"/>
                  </a:xfrm>
                  <a:custGeom>
                    <a:avLst/>
                    <a:gdLst>
                      <a:gd name="connsiteX0" fmla="*/ 0 w 762000"/>
                      <a:gd name="connsiteY0" fmla="*/ 0 h 990600"/>
                      <a:gd name="connsiteX1" fmla="*/ 762000 w 762000"/>
                      <a:gd name="connsiteY1" fmla="*/ 0 h 990600"/>
                      <a:gd name="connsiteX2" fmla="*/ 762000 w 762000"/>
                      <a:gd name="connsiteY2" fmla="*/ 990600 h 990600"/>
                      <a:gd name="connsiteX3" fmla="*/ 0 w 762000"/>
                      <a:gd name="connsiteY3" fmla="*/ 990600 h 990600"/>
                      <a:gd name="connsiteX4" fmla="*/ 0 w 762000"/>
                      <a:gd name="connsiteY4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990600 h 990600"/>
                      <a:gd name="connsiteX3" fmla="*/ 0 w 762000"/>
                      <a:gd name="connsiteY3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0 h 990600"/>
                      <a:gd name="connsiteX0" fmla="*/ 0 w 780329"/>
                      <a:gd name="connsiteY0" fmla="*/ 0 h 990600"/>
                      <a:gd name="connsiteX1" fmla="*/ 762000 w 780329"/>
                      <a:gd name="connsiteY1" fmla="*/ 990600 h 990600"/>
                      <a:gd name="connsiteX2" fmla="*/ 0 w 780329"/>
                      <a:gd name="connsiteY2" fmla="*/ 0 h 990600"/>
                      <a:gd name="connsiteX0" fmla="*/ 27721 w 808050"/>
                      <a:gd name="connsiteY0" fmla="*/ 0 h 990600"/>
                      <a:gd name="connsiteX1" fmla="*/ 789721 w 808050"/>
                      <a:gd name="connsiteY1" fmla="*/ 990600 h 990600"/>
                      <a:gd name="connsiteX2" fmla="*/ 27721 w 808050"/>
                      <a:gd name="connsiteY2" fmla="*/ 0 h 990600"/>
                      <a:gd name="connsiteX0" fmla="*/ 32138 w 702776"/>
                      <a:gd name="connsiteY0" fmla="*/ 0 h 941024"/>
                      <a:gd name="connsiteX1" fmla="*/ 681215 w 702776"/>
                      <a:gd name="connsiteY1" fmla="*/ 941024 h 941024"/>
                      <a:gd name="connsiteX2" fmla="*/ 32138 w 702776"/>
                      <a:gd name="connsiteY2" fmla="*/ 0 h 941024"/>
                      <a:gd name="connsiteX0" fmla="*/ 42617 w 545046"/>
                      <a:gd name="connsiteY0" fmla="*/ 0 h 927253"/>
                      <a:gd name="connsiteX1" fmla="*/ 515424 w 545046"/>
                      <a:gd name="connsiteY1" fmla="*/ 927253 h 927253"/>
                      <a:gd name="connsiteX2" fmla="*/ 42617 w 545046"/>
                      <a:gd name="connsiteY2" fmla="*/ 0 h 927253"/>
                      <a:gd name="connsiteX0" fmla="*/ 42617 w 515979"/>
                      <a:gd name="connsiteY0" fmla="*/ 0 h 927253"/>
                      <a:gd name="connsiteX1" fmla="*/ 515424 w 515979"/>
                      <a:gd name="connsiteY1" fmla="*/ 927253 h 927253"/>
                      <a:gd name="connsiteX2" fmla="*/ 42617 w 515979"/>
                      <a:gd name="connsiteY2" fmla="*/ 0 h 927253"/>
                      <a:gd name="connsiteX0" fmla="*/ 42617 w 515891"/>
                      <a:gd name="connsiteY0" fmla="*/ 0 h 927253"/>
                      <a:gd name="connsiteX1" fmla="*/ 515424 w 515891"/>
                      <a:gd name="connsiteY1" fmla="*/ 927253 h 927253"/>
                      <a:gd name="connsiteX2" fmla="*/ 42617 w 515891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511320"/>
                      <a:gd name="connsiteY0" fmla="*/ 0 h 1076478"/>
                      <a:gd name="connsiteX1" fmla="*/ 510907 w 511320"/>
                      <a:gd name="connsiteY1" fmla="*/ 1076478 h 1076478"/>
                      <a:gd name="connsiteX2" fmla="*/ 0 w 511320"/>
                      <a:gd name="connsiteY2" fmla="*/ 0 h 1076478"/>
                      <a:gd name="connsiteX0" fmla="*/ 242 w 535171"/>
                      <a:gd name="connsiteY0" fmla="*/ 3565 h 1113551"/>
                      <a:gd name="connsiteX1" fmla="*/ 511149 w 535171"/>
                      <a:gd name="connsiteY1" fmla="*/ 1080043 h 1113551"/>
                      <a:gd name="connsiteX2" fmla="*/ 383890 w 535171"/>
                      <a:gd name="connsiteY2" fmla="*/ 787109 h 1113551"/>
                      <a:gd name="connsiteX3" fmla="*/ 242 w 535171"/>
                      <a:gd name="connsiteY3" fmla="*/ 3565 h 1113551"/>
                      <a:gd name="connsiteX0" fmla="*/ 242 w 535171"/>
                      <a:gd name="connsiteY0" fmla="*/ 3565 h 1113551"/>
                      <a:gd name="connsiteX1" fmla="*/ 425165 w 535171"/>
                      <a:gd name="connsiteY1" fmla="*/ 774410 h 1113551"/>
                      <a:gd name="connsiteX2" fmla="*/ 511149 w 535171"/>
                      <a:gd name="connsiteY2" fmla="*/ 1080043 h 1113551"/>
                      <a:gd name="connsiteX3" fmla="*/ 383890 w 535171"/>
                      <a:gd name="connsiteY3" fmla="*/ 787109 h 1113551"/>
                      <a:gd name="connsiteX4" fmla="*/ 242 w 535171"/>
                      <a:gd name="connsiteY4" fmla="*/ 3565 h 1113551"/>
                      <a:gd name="connsiteX0" fmla="*/ 0 w 534929"/>
                      <a:gd name="connsiteY0" fmla="*/ 413 h 1110399"/>
                      <a:gd name="connsiteX1" fmla="*/ 424923 w 534929"/>
                      <a:gd name="connsiteY1" fmla="*/ 771258 h 1110399"/>
                      <a:gd name="connsiteX2" fmla="*/ 510907 w 534929"/>
                      <a:gd name="connsiteY2" fmla="*/ 1076891 h 1110399"/>
                      <a:gd name="connsiteX3" fmla="*/ 383648 w 534929"/>
                      <a:gd name="connsiteY3" fmla="*/ 783957 h 1110399"/>
                      <a:gd name="connsiteX4" fmla="*/ 0 w 534929"/>
                      <a:gd name="connsiteY4" fmla="*/ 413 h 1110399"/>
                      <a:gd name="connsiteX0" fmla="*/ 0 w 534929"/>
                      <a:gd name="connsiteY0" fmla="*/ 0 h 1109986"/>
                      <a:gd name="connsiteX1" fmla="*/ 424923 w 534929"/>
                      <a:gd name="connsiteY1" fmla="*/ 770845 h 1109986"/>
                      <a:gd name="connsiteX2" fmla="*/ 510907 w 534929"/>
                      <a:gd name="connsiteY2" fmla="*/ 1076478 h 1109986"/>
                      <a:gd name="connsiteX3" fmla="*/ 383648 w 534929"/>
                      <a:gd name="connsiteY3" fmla="*/ 783544 h 1109986"/>
                      <a:gd name="connsiteX4" fmla="*/ 0 w 534929"/>
                      <a:gd name="connsiteY4" fmla="*/ 0 h 1109986"/>
                      <a:gd name="connsiteX0" fmla="*/ 0 w 534929"/>
                      <a:gd name="connsiteY0" fmla="*/ 0 h 1109986"/>
                      <a:gd name="connsiteX1" fmla="*/ 424923 w 534929"/>
                      <a:gd name="connsiteY1" fmla="*/ 770845 h 1109986"/>
                      <a:gd name="connsiteX2" fmla="*/ 510907 w 534929"/>
                      <a:gd name="connsiteY2" fmla="*/ 1076478 h 1109986"/>
                      <a:gd name="connsiteX3" fmla="*/ 383648 w 534929"/>
                      <a:gd name="connsiteY3" fmla="*/ 783544 h 1109986"/>
                      <a:gd name="connsiteX4" fmla="*/ 0 w 534929"/>
                      <a:gd name="connsiteY4" fmla="*/ 0 h 1109986"/>
                      <a:gd name="connsiteX0" fmla="*/ 0 w 534929"/>
                      <a:gd name="connsiteY0" fmla="*/ 0 h 1109986"/>
                      <a:gd name="connsiteX1" fmla="*/ 424923 w 534929"/>
                      <a:gd name="connsiteY1" fmla="*/ 770845 h 1109986"/>
                      <a:gd name="connsiteX2" fmla="*/ 510907 w 534929"/>
                      <a:gd name="connsiteY2" fmla="*/ 1076478 h 1109986"/>
                      <a:gd name="connsiteX3" fmla="*/ 383648 w 534929"/>
                      <a:gd name="connsiteY3" fmla="*/ 783544 h 1109986"/>
                      <a:gd name="connsiteX4" fmla="*/ 0 w 534929"/>
                      <a:gd name="connsiteY4" fmla="*/ 0 h 1109986"/>
                      <a:gd name="connsiteX0" fmla="*/ 0 w 534929"/>
                      <a:gd name="connsiteY0" fmla="*/ 0 h 1109986"/>
                      <a:gd name="connsiteX1" fmla="*/ 424923 w 534929"/>
                      <a:gd name="connsiteY1" fmla="*/ 770845 h 1109986"/>
                      <a:gd name="connsiteX2" fmla="*/ 510907 w 534929"/>
                      <a:gd name="connsiteY2" fmla="*/ 1076478 h 1109986"/>
                      <a:gd name="connsiteX3" fmla="*/ 383648 w 534929"/>
                      <a:gd name="connsiteY3" fmla="*/ 783544 h 1109986"/>
                      <a:gd name="connsiteX4" fmla="*/ 0 w 534929"/>
                      <a:gd name="connsiteY4" fmla="*/ 0 h 1109986"/>
                      <a:gd name="connsiteX0" fmla="*/ 0 w 533759"/>
                      <a:gd name="connsiteY0" fmla="*/ 0 h 1109683"/>
                      <a:gd name="connsiteX1" fmla="*/ 424923 w 533759"/>
                      <a:gd name="connsiteY1" fmla="*/ 770845 h 1109683"/>
                      <a:gd name="connsiteX2" fmla="*/ 510907 w 533759"/>
                      <a:gd name="connsiteY2" fmla="*/ 1076478 h 1109683"/>
                      <a:gd name="connsiteX3" fmla="*/ 374123 w 533759"/>
                      <a:gd name="connsiteY3" fmla="*/ 780369 h 1109683"/>
                      <a:gd name="connsiteX4" fmla="*/ 0 w 533759"/>
                      <a:gd name="connsiteY4" fmla="*/ 0 h 1109683"/>
                      <a:gd name="connsiteX0" fmla="*/ 0 w 515019"/>
                      <a:gd name="connsiteY0" fmla="*/ 0 h 1076478"/>
                      <a:gd name="connsiteX1" fmla="*/ 424923 w 515019"/>
                      <a:gd name="connsiteY1" fmla="*/ 770845 h 1076478"/>
                      <a:gd name="connsiteX2" fmla="*/ 510907 w 515019"/>
                      <a:gd name="connsiteY2" fmla="*/ 1076478 h 1076478"/>
                      <a:gd name="connsiteX3" fmla="*/ 374123 w 515019"/>
                      <a:gd name="connsiteY3" fmla="*/ 780369 h 1076478"/>
                      <a:gd name="connsiteX4" fmla="*/ 0 w 515019"/>
                      <a:gd name="connsiteY4" fmla="*/ 0 h 1076478"/>
                      <a:gd name="connsiteX0" fmla="*/ 0 w 526632"/>
                      <a:gd name="connsiteY0" fmla="*/ 0 h 1070128"/>
                      <a:gd name="connsiteX1" fmla="*/ 424923 w 526632"/>
                      <a:gd name="connsiteY1" fmla="*/ 770845 h 1070128"/>
                      <a:gd name="connsiteX2" fmla="*/ 523607 w 526632"/>
                      <a:gd name="connsiteY2" fmla="*/ 1070128 h 1070128"/>
                      <a:gd name="connsiteX3" fmla="*/ 374123 w 526632"/>
                      <a:gd name="connsiteY3" fmla="*/ 780369 h 1070128"/>
                      <a:gd name="connsiteX4" fmla="*/ 0 w 526632"/>
                      <a:gd name="connsiteY4" fmla="*/ 0 h 1070128"/>
                      <a:gd name="connsiteX0" fmla="*/ 0 w 523607"/>
                      <a:gd name="connsiteY0" fmla="*/ 0 h 1070128"/>
                      <a:gd name="connsiteX1" fmla="*/ 424923 w 523607"/>
                      <a:gd name="connsiteY1" fmla="*/ 770845 h 1070128"/>
                      <a:gd name="connsiteX2" fmla="*/ 523607 w 523607"/>
                      <a:gd name="connsiteY2" fmla="*/ 1070128 h 1070128"/>
                      <a:gd name="connsiteX3" fmla="*/ 374123 w 523607"/>
                      <a:gd name="connsiteY3" fmla="*/ 780369 h 1070128"/>
                      <a:gd name="connsiteX4" fmla="*/ 0 w 523607"/>
                      <a:gd name="connsiteY4" fmla="*/ 0 h 1070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3607" h="1070128">
                        <a:moveTo>
                          <a:pt x="0" y="0"/>
                        </a:moveTo>
                        <a:cubicBezTo>
                          <a:pt x="527050" y="124354"/>
                          <a:pt x="393747" y="620007"/>
                          <a:pt x="424923" y="770845"/>
                        </a:cubicBezTo>
                        <a:cubicBezTo>
                          <a:pt x="510074" y="950258"/>
                          <a:pt x="485507" y="978582"/>
                          <a:pt x="523607" y="1070128"/>
                        </a:cubicBezTo>
                        <a:cubicBezTo>
                          <a:pt x="468486" y="940898"/>
                          <a:pt x="459274" y="959782"/>
                          <a:pt x="374123" y="780369"/>
                        </a:cubicBezTo>
                        <a:cubicBezTo>
                          <a:pt x="349297" y="616831"/>
                          <a:pt x="453453" y="189832"/>
                          <a:pt x="0" y="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Rectangle 11957"/>
                  <p:cNvSpPr/>
                  <p:nvPr/>
                </p:nvSpPr>
                <p:spPr>
                  <a:xfrm>
                    <a:off x="-1899786" y="148288"/>
                    <a:ext cx="143260" cy="464241"/>
                  </a:xfrm>
                  <a:custGeom>
                    <a:avLst/>
                    <a:gdLst>
                      <a:gd name="connsiteX0" fmla="*/ 0 w 762000"/>
                      <a:gd name="connsiteY0" fmla="*/ 0 h 990600"/>
                      <a:gd name="connsiteX1" fmla="*/ 762000 w 762000"/>
                      <a:gd name="connsiteY1" fmla="*/ 0 h 990600"/>
                      <a:gd name="connsiteX2" fmla="*/ 762000 w 762000"/>
                      <a:gd name="connsiteY2" fmla="*/ 990600 h 990600"/>
                      <a:gd name="connsiteX3" fmla="*/ 0 w 762000"/>
                      <a:gd name="connsiteY3" fmla="*/ 990600 h 990600"/>
                      <a:gd name="connsiteX4" fmla="*/ 0 w 762000"/>
                      <a:gd name="connsiteY4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990600 h 990600"/>
                      <a:gd name="connsiteX3" fmla="*/ 0 w 762000"/>
                      <a:gd name="connsiteY3" fmla="*/ 0 h 990600"/>
                      <a:gd name="connsiteX0" fmla="*/ 0 w 762000"/>
                      <a:gd name="connsiteY0" fmla="*/ 0 h 990600"/>
                      <a:gd name="connsiteX1" fmla="*/ 762000 w 762000"/>
                      <a:gd name="connsiteY1" fmla="*/ 990600 h 990600"/>
                      <a:gd name="connsiteX2" fmla="*/ 0 w 762000"/>
                      <a:gd name="connsiteY2" fmla="*/ 0 h 990600"/>
                      <a:gd name="connsiteX0" fmla="*/ 0 w 780329"/>
                      <a:gd name="connsiteY0" fmla="*/ 0 h 990600"/>
                      <a:gd name="connsiteX1" fmla="*/ 762000 w 780329"/>
                      <a:gd name="connsiteY1" fmla="*/ 990600 h 990600"/>
                      <a:gd name="connsiteX2" fmla="*/ 0 w 780329"/>
                      <a:gd name="connsiteY2" fmla="*/ 0 h 990600"/>
                      <a:gd name="connsiteX0" fmla="*/ 27721 w 808050"/>
                      <a:gd name="connsiteY0" fmla="*/ 0 h 990600"/>
                      <a:gd name="connsiteX1" fmla="*/ 789721 w 808050"/>
                      <a:gd name="connsiteY1" fmla="*/ 990600 h 990600"/>
                      <a:gd name="connsiteX2" fmla="*/ 27721 w 808050"/>
                      <a:gd name="connsiteY2" fmla="*/ 0 h 990600"/>
                      <a:gd name="connsiteX0" fmla="*/ 32138 w 702776"/>
                      <a:gd name="connsiteY0" fmla="*/ 0 h 941024"/>
                      <a:gd name="connsiteX1" fmla="*/ 681215 w 702776"/>
                      <a:gd name="connsiteY1" fmla="*/ 941024 h 941024"/>
                      <a:gd name="connsiteX2" fmla="*/ 32138 w 702776"/>
                      <a:gd name="connsiteY2" fmla="*/ 0 h 941024"/>
                      <a:gd name="connsiteX0" fmla="*/ 42617 w 545046"/>
                      <a:gd name="connsiteY0" fmla="*/ 0 h 927253"/>
                      <a:gd name="connsiteX1" fmla="*/ 515424 w 545046"/>
                      <a:gd name="connsiteY1" fmla="*/ 927253 h 927253"/>
                      <a:gd name="connsiteX2" fmla="*/ 42617 w 545046"/>
                      <a:gd name="connsiteY2" fmla="*/ 0 h 927253"/>
                      <a:gd name="connsiteX0" fmla="*/ 42617 w 515979"/>
                      <a:gd name="connsiteY0" fmla="*/ 0 h 927253"/>
                      <a:gd name="connsiteX1" fmla="*/ 515424 w 515979"/>
                      <a:gd name="connsiteY1" fmla="*/ 927253 h 927253"/>
                      <a:gd name="connsiteX2" fmla="*/ 42617 w 515979"/>
                      <a:gd name="connsiteY2" fmla="*/ 0 h 927253"/>
                      <a:gd name="connsiteX0" fmla="*/ 42617 w 515891"/>
                      <a:gd name="connsiteY0" fmla="*/ 0 h 927253"/>
                      <a:gd name="connsiteX1" fmla="*/ 515424 w 515891"/>
                      <a:gd name="connsiteY1" fmla="*/ 927253 h 927253"/>
                      <a:gd name="connsiteX2" fmla="*/ 42617 w 515891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0 w 473274"/>
                      <a:gd name="connsiteY0" fmla="*/ 0 h 927253"/>
                      <a:gd name="connsiteX1" fmla="*/ 472807 w 473274"/>
                      <a:gd name="connsiteY1" fmla="*/ 927253 h 927253"/>
                      <a:gd name="connsiteX2" fmla="*/ 0 w 473274"/>
                      <a:gd name="connsiteY2" fmla="*/ 0 h 927253"/>
                      <a:gd name="connsiteX0" fmla="*/ 108431 w 237311"/>
                      <a:gd name="connsiteY0" fmla="*/ 0 h 408140"/>
                      <a:gd name="connsiteX1" fmla="*/ 213 w 237311"/>
                      <a:gd name="connsiteY1" fmla="*/ 408140 h 408140"/>
                      <a:gd name="connsiteX2" fmla="*/ 108431 w 237311"/>
                      <a:gd name="connsiteY2" fmla="*/ 0 h 408140"/>
                      <a:gd name="connsiteX0" fmla="*/ 108431 w 276593"/>
                      <a:gd name="connsiteY0" fmla="*/ 0 h 408140"/>
                      <a:gd name="connsiteX1" fmla="*/ 213 w 276593"/>
                      <a:gd name="connsiteY1" fmla="*/ 408140 h 408140"/>
                      <a:gd name="connsiteX2" fmla="*/ 108431 w 276593"/>
                      <a:gd name="connsiteY2" fmla="*/ 0 h 408140"/>
                      <a:gd name="connsiteX0" fmla="*/ 108431 w 297213"/>
                      <a:gd name="connsiteY0" fmla="*/ 0 h 408140"/>
                      <a:gd name="connsiteX1" fmla="*/ 213 w 297213"/>
                      <a:gd name="connsiteY1" fmla="*/ 408140 h 408140"/>
                      <a:gd name="connsiteX2" fmla="*/ 108431 w 297213"/>
                      <a:gd name="connsiteY2" fmla="*/ 0 h 408140"/>
                      <a:gd name="connsiteX0" fmla="*/ 138857 w 327639"/>
                      <a:gd name="connsiteY0" fmla="*/ 0 h 408140"/>
                      <a:gd name="connsiteX1" fmla="*/ 30639 w 327639"/>
                      <a:gd name="connsiteY1" fmla="*/ 408140 h 408140"/>
                      <a:gd name="connsiteX2" fmla="*/ 138857 w 327639"/>
                      <a:gd name="connsiteY2" fmla="*/ 0 h 408140"/>
                      <a:gd name="connsiteX0" fmla="*/ 148097 w 329597"/>
                      <a:gd name="connsiteY0" fmla="*/ 0 h 434334"/>
                      <a:gd name="connsiteX1" fmla="*/ 23210 w 329597"/>
                      <a:gd name="connsiteY1" fmla="*/ 434334 h 434334"/>
                      <a:gd name="connsiteX2" fmla="*/ 148097 w 329597"/>
                      <a:gd name="connsiteY2" fmla="*/ 0 h 434334"/>
                      <a:gd name="connsiteX0" fmla="*/ 126281 w 307781"/>
                      <a:gd name="connsiteY0" fmla="*/ 0 h 434334"/>
                      <a:gd name="connsiteX1" fmla="*/ 1394 w 307781"/>
                      <a:gd name="connsiteY1" fmla="*/ 434334 h 434334"/>
                      <a:gd name="connsiteX2" fmla="*/ 126281 w 307781"/>
                      <a:gd name="connsiteY2" fmla="*/ 0 h 434334"/>
                      <a:gd name="connsiteX0" fmla="*/ 126281 w 218961"/>
                      <a:gd name="connsiteY0" fmla="*/ 0 h 434334"/>
                      <a:gd name="connsiteX1" fmla="*/ 1394 w 218961"/>
                      <a:gd name="connsiteY1" fmla="*/ 434334 h 434334"/>
                      <a:gd name="connsiteX2" fmla="*/ 126281 w 218961"/>
                      <a:gd name="connsiteY2" fmla="*/ 0 h 434334"/>
                      <a:gd name="connsiteX0" fmla="*/ 140343 w 224707"/>
                      <a:gd name="connsiteY0" fmla="*/ 0 h 451002"/>
                      <a:gd name="connsiteX1" fmla="*/ 1169 w 224707"/>
                      <a:gd name="connsiteY1" fmla="*/ 451002 h 451002"/>
                      <a:gd name="connsiteX2" fmla="*/ 140343 w 224707"/>
                      <a:gd name="connsiteY2" fmla="*/ 0 h 451002"/>
                      <a:gd name="connsiteX0" fmla="*/ 140343 w 143703"/>
                      <a:gd name="connsiteY0" fmla="*/ 0 h 451002"/>
                      <a:gd name="connsiteX1" fmla="*/ 1169 w 143703"/>
                      <a:gd name="connsiteY1" fmla="*/ 451002 h 451002"/>
                      <a:gd name="connsiteX2" fmla="*/ 140343 w 143703"/>
                      <a:gd name="connsiteY2" fmla="*/ 0 h 451002"/>
                      <a:gd name="connsiteX0" fmla="*/ 139174 w 142534"/>
                      <a:gd name="connsiteY0" fmla="*/ 0 h 451002"/>
                      <a:gd name="connsiteX1" fmla="*/ 0 w 142534"/>
                      <a:gd name="connsiteY1" fmla="*/ 451002 h 451002"/>
                      <a:gd name="connsiteX2" fmla="*/ 139174 w 142534"/>
                      <a:gd name="connsiteY2" fmla="*/ 0 h 451002"/>
                      <a:gd name="connsiteX0" fmla="*/ 139174 w 142328"/>
                      <a:gd name="connsiteY0" fmla="*/ 0 h 451002"/>
                      <a:gd name="connsiteX1" fmla="*/ 0 w 142328"/>
                      <a:gd name="connsiteY1" fmla="*/ 451002 h 451002"/>
                      <a:gd name="connsiteX2" fmla="*/ 139174 w 142328"/>
                      <a:gd name="connsiteY2" fmla="*/ 0 h 451002"/>
                      <a:gd name="connsiteX0" fmla="*/ 139174 w 139174"/>
                      <a:gd name="connsiteY0" fmla="*/ 0 h 451002"/>
                      <a:gd name="connsiteX1" fmla="*/ 0 w 139174"/>
                      <a:gd name="connsiteY1" fmla="*/ 451002 h 451002"/>
                      <a:gd name="connsiteX2" fmla="*/ 139174 w 139174"/>
                      <a:gd name="connsiteY2" fmla="*/ 0 h 451002"/>
                      <a:gd name="connsiteX0" fmla="*/ 139174 w 139174"/>
                      <a:gd name="connsiteY0" fmla="*/ 0 h 451002"/>
                      <a:gd name="connsiteX1" fmla="*/ 0 w 139174"/>
                      <a:gd name="connsiteY1" fmla="*/ 451002 h 451002"/>
                      <a:gd name="connsiteX2" fmla="*/ 139174 w 139174"/>
                      <a:gd name="connsiteY2" fmla="*/ 0 h 45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174" h="451002">
                        <a:moveTo>
                          <a:pt x="139174" y="0"/>
                        </a:moveTo>
                        <a:cubicBezTo>
                          <a:pt x="124895" y="187784"/>
                          <a:pt x="68202" y="275193"/>
                          <a:pt x="0" y="451002"/>
                        </a:cubicBezTo>
                        <a:cubicBezTo>
                          <a:pt x="21709" y="238171"/>
                          <a:pt x="75045" y="229030"/>
                          <a:pt x="139174" y="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74" name="Rectangle 1"/>
            <p:cNvSpPr/>
            <p:nvPr/>
          </p:nvSpPr>
          <p:spPr>
            <a:xfrm>
              <a:off x="1862862" y="599222"/>
              <a:ext cx="1268483" cy="349833"/>
            </a:xfrm>
            <a:custGeom>
              <a:avLst/>
              <a:gdLst>
                <a:gd name="connsiteX0" fmla="*/ 0 w 1238535"/>
                <a:gd name="connsiteY0" fmla="*/ 0 h 399197"/>
                <a:gd name="connsiteX1" fmla="*/ 1238535 w 1238535"/>
                <a:gd name="connsiteY1" fmla="*/ 0 h 399197"/>
                <a:gd name="connsiteX2" fmla="*/ 1238535 w 1238535"/>
                <a:gd name="connsiteY2" fmla="*/ 399197 h 399197"/>
                <a:gd name="connsiteX3" fmla="*/ 0 w 1238535"/>
                <a:gd name="connsiteY3" fmla="*/ 399197 h 399197"/>
                <a:gd name="connsiteX4" fmla="*/ 0 w 1238535"/>
                <a:gd name="connsiteY4" fmla="*/ 0 h 399197"/>
                <a:gd name="connsiteX0" fmla="*/ 211540 w 1450075"/>
                <a:gd name="connsiteY0" fmla="*/ 0 h 399197"/>
                <a:gd name="connsiteX1" fmla="*/ 1450075 w 1450075"/>
                <a:gd name="connsiteY1" fmla="*/ 0 h 399197"/>
                <a:gd name="connsiteX2" fmla="*/ 1450075 w 1450075"/>
                <a:gd name="connsiteY2" fmla="*/ 399197 h 399197"/>
                <a:gd name="connsiteX3" fmla="*/ 0 w 1450075"/>
                <a:gd name="connsiteY3" fmla="*/ 371902 h 399197"/>
                <a:gd name="connsiteX4" fmla="*/ 211540 w 1450075"/>
                <a:gd name="connsiteY4" fmla="*/ 0 h 399197"/>
                <a:gd name="connsiteX0" fmla="*/ 218364 w 1450075"/>
                <a:gd name="connsiteY0" fmla="*/ 10235 h 399197"/>
                <a:gd name="connsiteX1" fmla="*/ 1450075 w 1450075"/>
                <a:gd name="connsiteY1" fmla="*/ 0 h 399197"/>
                <a:gd name="connsiteX2" fmla="*/ 1450075 w 1450075"/>
                <a:gd name="connsiteY2" fmla="*/ 399197 h 399197"/>
                <a:gd name="connsiteX3" fmla="*/ 0 w 1450075"/>
                <a:gd name="connsiteY3" fmla="*/ 371902 h 399197"/>
                <a:gd name="connsiteX4" fmla="*/ 218364 w 1450075"/>
                <a:gd name="connsiteY4" fmla="*/ 10235 h 399197"/>
                <a:gd name="connsiteX0" fmla="*/ 218364 w 1450075"/>
                <a:gd name="connsiteY0" fmla="*/ 10235 h 371902"/>
                <a:gd name="connsiteX1" fmla="*/ 1450075 w 1450075"/>
                <a:gd name="connsiteY1" fmla="*/ 0 h 371902"/>
                <a:gd name="connsiteX2" fmla="*/ 1156648 w 1450075"/>
                <a:gd name="connsiteY2" fmla="*/ 351430 h 371902"/>
                <a:gd name="connsiteX3" fmla="*/ 0 w 1450075"/>
                <a:gd name="connsiteY3" fmla="*/ 371902 h 371902"/>
                <a:gd name="connsiteX4" fmla="*/ 218364 w 1450075"/>
                <a:gd name="connsiteY4" fmla="*/ 10235 h 371902"/>
                <a:gd name="connsiteX0" fmla="*/ 218364 w 1340893"/>
                <a:gd name="connsiteY0" fmla="*/ 13647 h 375314"/>
                <a:gd name="connsiteX1" fmla="*/ 1340893 w 1340893"/>
                <a:gd name="connsiteY1" fmla="*/ 0 h 375314"/>
                <a:gd name="connsiteX2" fmla="*/ 1156648 w 1340893"/>
                <a:gd name="connsiteY2" fmla="*/ 354842 h 375314"/>
                <a:gd name="connsiteX3" fmla="*/ 0 w 1340893"/>
                <a:gd name="connsiteY3" fmla="*/ 375314 h 375314"/>
                <a:gd name="connsiteX4" fmla="*/ 218364 w 1340893"/>
                <a:gd name="connsiteY4" fmla="*/ 13647 h 375314"/>
                <a:gd name="connsiteX0" fmla="*/ 218364 w 1337481"/>
                <a:gd name="connsiteY0" fmla="*/ 3411 h 365078"/>
                <a:gd name="connsiteX1" fmla="*/ 1337481 w 1337481"/>
                <a:gd name="connsiteY1" fmla="*/ 0 h 365078"/>
                <a:gd name="connsiteX2" fmla="*/ 1156648 w 1337481"/>
                <a:gd name="connsiteY2" fmla="*/ 344606 h 365078"/>
                <a:gd name="connsiteX3" fmla="*/ 0 w 1337481"/>
                <a:gd name="connsiteY3" fmla="*/ 365078 h 365078"/>
                <a:gd name="connsiteX4" fmla="*/ 218364 w 1337481"/>
                <a:gd name="connsiteY4" fmla="*/ 3411 h 365078"/>
                <a:gd name="connsiteX0" fmla="*/ 218364 w 1337481"/>
                <a:gd name="connsiteY0" fmla="*/ 3411 h 365078"/>
                <a:gd name="connsiteX1" fmla="*/ 1337481 w 1337481"/>
                <a:gd name="connsiteY1" fmla="*/ 0 h 365078"/>
                <a:gd name="connsiteX2" fmla="*/ 1153236 w 1337481"/>
                <a:gd name="connsiteY2" fmla="*/ 365078 h 365078"/>
                <a:gd name="connsiteX3" fmla="*/ 0 w 1337481"/>
                <a:gd name="connsiteY3" fmla="*/ 365078 h 365078"/>
                <a:gd name="connsiteX4" fmla="*/ 218364 w 1337481"/>
                <a:gd name="connsiteY4" fmla="*/ 3411 h 365078"/>
                <a:gd name="connsiteX0" fmla="*/ 0 w 1377562"/>
                <a:gd name="connsiteY0" fmla="*/ 6823 h 365078"/>
                <a:gd name="connsiteX1" fmla="*/ 1377562 w 1377562"/>
                <a:gd name="connsiteY1" fmla="*/ 0 h 365078"/>
                <a:gd name="connsiteX2" fmla="*/ 1193317 w 1377562"/>
                <a:gd name="connsiteY2" fmla="*/ 365078 h 365078"/>
                <a:gd name="connsiteX3" fmla="*/ 40081 w 1377562"/>
                <a:gd name="connsiteY3" fmla="*/ 365078 h 365078"/>
                <a:gd name="connsiteX4" fmla="*/ 0 w 1377562"/>
                <a:gd name="connsiteY4" fmla="*/ 6823 h 365078"/>
                <a:gd name="connsiteX0" fmla="*/ 0 w 1377562"/>
                <a:gd name="connsiteY0" fmla="*/ 6823 h 365078"/>
                <a:gd name="connsiteX1" fmla="*/ 1377562 w 1377562"/>
                <a:gd name="connsiteY1" fmla="*/ 0 h 365078"/>
                <a:gd name="connsiteX2" fmla="*/ 1193317 w 1377562"/>
                <a:gd name="connsiteY2" fmla="*/ 365078 h 365078"/>
                <a:gd name="connsiteX3" fmla="*/ 107384 w 1377562"/>
                <a:gd name="connsiteY3" fmla="*/ 354842 h 365078"/>
                <a:gd name="connsiteX4" fmla="*/ 0 w 1377562"/>
                <a:gd name="connsiteY4" fmla="*/ 6823 h 365078"/>
                <a:gd name="connsiteX0" fmla="*/ 0 w 1385639"/>
                <a:gd name="connsiteY0" fmla="*/ 6823 h 365078"/>
                <a:gd name="connsiteX1" fmla="*/ 1385639 w 1385639"/>
                <a:gd name="connsiteY1" fmla="*/ 0 h 365078"/>
                <a:gd name="connsiteX2" fmla="*/ 1201394 w 1385639"/>
                <a:gd name="connsiteY2" fmla="*/ 365078 h 365078"/>
                <a:gd name="connsiteX3" fmla="*/ 115461 w 1385639"/>
                <a:gd name="connsiteY3" fmla="*/ 354842 h 365078"/>
                <a:gd name="connsiteX4" fmla="*/ 0 w 1385639"/>
                <a:gd name="connsiteY4" fmla="*/ 6823 h 365078"/>
                <a:gd name="connsiteX0" fmla="*/ 0 w 1385639"/>
                <a:gd name="connsiteY0" fmla="*/ 6823 h 365078"/>
                <a:gd name="connsiteX1" fmla="*/ 1385639 w 1385639"/>
                <a:gd name="connsiteY1" fmla="*/ 0 h 365078"/>
                <a:gd name="connsiteX2" fmla="*/ 1274082 w 1385639"/>
                <a:gd name="connsiteY2" fmla="*/ 365078 h 365078"/>
                <a:gd name="connsiteX3" fmla="*/ 115461 w 1385639"/>
                <a:gd name="connsiteY3" fmla="*/ 354842 h 365078"/>
                <a:gd name="connsiteX4" fmla="*/ 0 w 1385639"/>
                <a:gd name="connsiteY4" fmla="*/ 6823 h 365078"/>
                <a:gd name="connsiteX0" fmla="*/ 0 w 1385639"/>
                <a:gd name="connsiteY0" fmla="*/ 6823 h 365078"/>
                <a:gd name="connsiteX1" fmla="*/ 1385639 w 1385639"/>
                <a:gd name="connsiteY1" fmla="*/ 0 h 365078"/>
                <a:gd name="connsiteX2" fmla="*/ 1279467 w 1385639"/>
                <a:gd name="connsiteY2" fmla="*/ 365078 h 365078"/>
                <a:gd name="connsiteX3" fmla="*/ 115461 w 1385639"/>
                <a:gd name="connsiteY3" fmla="*/ 354842 h 365078"/>
                <a:gd name="connsiteX4" fmla="*/ 0 w 1385639"/>
                <a:gd name="connsiteY4" fmla="*/ 6823 h 365078"/>
                <a:gd name="connsiteX0" fmla="*/ 0 w 1385639"/>
                <a:gd name="connsiteY0" fmla="*/ 6823 h 365078"/>
                <a:gd name="connsiteX1" fmla="*/ 1385639 w 1385639"/>
                <a:gd name="connsiteY1" fmla="*/ 0 h 365078"/>
                <a:gd name="connsiteX2" fmla="*/ 1279467 w 1385639"/>
                <a:gd name="connsiteY2" fmla="*/ 365078 h 365078"/>
                <a:gd name="connsiteX3" fmla="*/ 115461 w 1385639"/>
                <a:gd name="connsiteY3" fmla="*/ 354842 h 365078"/>
                <a:gd name="connsiteX4" fmla="*/ 0 w 1385639"/>
                <a:gd name="connsiteY4" fmla="*/ 6823 h 365078"/>
                <a:gd name="connsiteX0" fmla="*/ 0 w 1402830"/>
                <a:gd name="connsiteY0" fmla="*/ 0 h 358255"/>
                <a:gd name="connsiteX1" fmla="*/ 1402830 w 1402830"/>
                <a:gd name="connsiteY1" fmla="*/ 6824 h 358255"/>
                <a:gd name="connsiteX2" fmla="*/ 1279467 w 1402830"/>
                <a:gd name="connsiteY2" fmla="*/ 358255 h 358255"/>
                <a:gd name="connsiteX3" fmla="*/ 115461 w 1402830"/>
                <a:gd name="connsiteY3" fmla="*/ 348019 h 358255"/>
                <a:gd name="connsiteX4" fmla="*/ 0 w 1402830"/>
                <a:gd name="connsiteY4" fmla="*/ 0 h 358255"/>
                <a:gd name="connsiteX0" fmla="*/ 0 w 1402830"/>
                <a:gd name="connsiteY0" fmla="*/ 0 h 348019"/>
                <a:gd name="connsiteX1" fmla="*/ 1402830 w 1402830"/>
                <a:gd name="connsiteY1" fmla="*/ 6824 h 348019"/>
                <a:gd name="connsiteX2" fmla="*/ 1258837 w 1402830"/>
                <a:gd name="connsiteY2" fmla="*/ 348019 h 348019"/>
                <a:gd name="connsiteX3" fmla="*/ 115461 w 1402830"/>
                <a:gd name="connsiteY3" fmla="*/ 348019 h 348019"/>
                <a:gd name="connsiteX4" fmla="*/ 0 w 1402830"/>
                <a:gd name="connsiteY4" fmla="*/ 0 h 348019"/>
                <a:gd name="connsiteX0" fmla="*/ 0 w 1402830"/>
                <a:gd name="connsiteY0" fmla="*/ 0 h 348019"/>
                <a:gd name="connsiteX1" fmla="*/ 1402830 w 1402830"/>
                <a:gd name="connsiteY1" fmla="*/ 6824 h 348019"/>
                <a:gd name="connsiteX2" fmla="*/ 1258837 w 1402830"/>
                <a:gd name="connsiteY2" fmla="*/ 348019 h 348019"/>
                <a:gd name="connsiteX3" fmla="*/ 136091 w 1402830"/>
                <a:gd name="connsiteY3" fmla="*/ 348019 h 348019"/>
                <a:gd name="connsiteX4" fmla="*/ 0 w 1402830"/>
                <a:gd name="connsiteY4" fmla="*/ 0 h 348019"/>
                <a:gd name="connsiteX0" fmla="*/ 0 w 1402830"/>
                <a:gd name="connsiteY0" fmla="*/ 0 h 348019"/>
                <a:gd name="connsiteX1" fmla="*/ 1402830 w 1402830"/>
                <a:gd name="connsiteY1" fmla="*/ 6824 h 348019"/>
                <a:gd name="connsiteX2" fmla="*/ 1258837 w 1402830"/>
                <a:gd name="connsiteY2" fmla="*/ 348019 h 348019"/>
                <a:gd name="connsiteX3" fmla="*/ 136091 w 1402830"/>
                <a:gd name="connsiteY3" fmla="*/ 348019 h 348019"/>
                <a:gd name="connsiteX4" fmla="*/ 0 w 1402830"/>
                <a:gd name="connsiteY4" fmla="*/ 0 h 348019"/>
                <a:gd name="connsiteX0" fmla="*/ 0 w 1402830"/>
                <a:gd name="connsiteY0" fmla="*/ 0 h 351308"/>
                <a:gd name="connsiteX1" fmla="*/ 1402830 w 1402830"/>
                <a:gd name="connsiteY1" fmla="*/ 6824 h 351308"/>
                <a:gd name="connsiteX2" fmla="*/ 1262152 w 1402830"/>
                <a:gd name="connsiteY2" fmla="*/ 351308 h 351308"/>
                <a:gd name="connsiteX3" fmla="*/ 136091 w 1402830"/>
                <a:gd name="connsiteY3" fmla="*/ 348019 h 351308"/>
                <a:gd name="connsiteX4" fmla="*/ 0 w 1402830"/>
                <a:gd name="connsiteY4" fmla="*/ 0 h 351308"/>
                <a:gd name="connsiteX0" fmla="*/ 0 w 1416089"/>
                <a:gd name="connsiteY0" fmla="*/ 0 h 351308"/>
                <a:gd name="connsiteX1" fmla="*/ 1416089 w 1416089"/>
                <a:gd name="connsiteY1" fmla="*/ 6824 h 351308"/>
                <a:gd name="connsiteX2" fmla="*/ 1262152 w 1416089"/>
                <a:gd name="connsiteY2" fmla="*/ 351308 h 351308"/>
                <a:gd name="connsiteX3" fmla="*/ 136091 w 1416089"/>
                <a:gd name="connsiteY3" fmla="*/ 348019 h 351308"/>
                <a:gd name="connsiteX4" fmla="*/ 0 w 1416089"/>
                <a:gd name="connsiteY4" fmla="*/ 0 h 351308"/>
                <a:gd name="connsiteX0" fmla="*/ 0 w 1416089"/>
                <a:gd name="connsiteY0" fmla="*/ 0 h 354597"/>
                <a:gd name="connsiteX1" fmla="*/ 1416089 w 1416089"/>
                <a:gd name="connsiteY1" fmla="*/ 6824 h 354597"/>
                <a:gd name="connsiteX2" fmla="*/ 1268782 w 1416089"/>
                <a:gd name="connsiteY2" fmla="*/ 354597 h 354597"/>
                <a:gd name="connsiteX3" fmla="*/ 136091 w 1416089"/>
                <a:gd name="connsiteY3" fmla="*/ 348019 h 354597"/>
                <a:gd name="connsiteX4" fmla="*/ 0 w 1416089"/>
                <a:gd name="connsiteY4" fmla="*/ 0 h 354597"/>
                <a:gd name="connsiteX0" fmla="*/ 0 w 1423306"/>
                <a:gd name="connsiteY0" fmla="*/ 0 h 352216"/>
                <a:gd name="connsiteX1" fmla="*/ 1423306 w 1423306"/>
                <a:gd name="connsiteY1" fmla="*/ 4443 h 352216"/>
                <a:gd name="connsiteX2" fmla="*/ 1275999 w 1423306"/>
                <a:gd name="connsiteY2" fmla="*/ 352216 h 352216"/>
                <a:gd name="connsiteX3" fmla="*/ 143308 w 1423306"/>
                <a:gd name="connsiteY3" fmla="*/ 345638 h 352216"/>
                <a:gd name="connsiteX4" fmla="*/ 0 w 1423306"/>
                <a:gd name="connsiteY4" fmla="*/ 0 h 352216"/>
                <a:gd name="connsiteX0" fmla="*/ 0 w 1418496"/>
                <a:gd name="connsiteY0" fmla="*/ 0 h 352216"/>
                <a:gd name="connsiteX1" fmla="*/ 1418496 w 1418496"/>
                <a:gd name="connsiteY1" fmla="*/ 4443 h 352216"/>
                <a:gd name="connsiteX2" fmla="*/ 1275999 w 1418496"/>
                <a:gd name="connsiteY2" fmla="*/ 352216 h 352216"/>
                <a:gd name="connsiteX3" fmla="*/ 143308 w 1418496"/>
                <a:gd name="connsiteY3" fmla="*/ 345638 h 352216"/>
                <a:gd name="connsiteX4" fmla="*/ 0 w 1418496"/>
                <a:gd name="connsiteY4" fmla="*/ 0 h 352216"/>
                <a:gd name="connsiteX0" fmla="*/ 0 w 1418496"/>
                <a:gd name="connsiteY0" fmla="*/ 0 h 352216"/>
                <a:gd name="connsiteX1" fmla="*/ 1418496 w 1418496"/>
                <a:gd name="connsiteY1" fmla="*/ 4443 h 352216"/>
                <a:gd name="connsiteX2" fmla="*/ 1275999 w 1418496"/>
                <a:gd name="connsiteY2" fmla="*/ 352216 h 352216"/>
                <a:gd name="connsiteX3" fmla="*/ 143308 w 1418496"/>
                <a:gd name="connsiteY3" fmla="*/ 345638 h 352216"/>
                <a:gd name="connsiteX4" fmla="*/ 0 w 1418496"/>
                <a:gd name="connsiteY4" fmla="*/ 0 h 352216"/>
                <a:gd name="connsiteX0" fmla="*/ 0 w 1418496"/>
                <a:gd name="connsiteY0" fmla="*/ 0 h 352216"/>
                <a:gd name="connsiteX1" fmla="*/ 1418496 w 1418496"/>
                <a:gd name="connsiteY1" fmla="*/ 4443 h 352216"/>
                <a:gd name="connsiteX2" fmla="*/ 1275999 w 1418496"/>
                <a:gd name="connsiteY2" fmla="*/ 352216 h 352216"/>
                <a:gd name="connsiteX3" fmla="*/ 143308 w 1418496"/>
                <a:gd name="connsiteY3" fmla="*/ 345638 h 352216"/>
                <a:gd name="connsiteX4" fmla="*/ 0 w 1418496"/>
                <a:gd name="connsiteY4" fmla="*/ 0 h 352216"/>
                <a:gd name="connsiteX0" fmla="*/ 0 w 1418496"/>
                <a:gd name="connsiteY0" fmla="*/ 319 h 352535"/>
                <a:gd name="connsiteX1" fmla="*/ 1418496 w 1418496"/>
                <a:gd name="connsiteY1" fmla="*/ 0 h 352535"/>
                <a:gd name="connsiteX2" fmla="*/ 1275999 w 1418496"/>
                <a:gd name="connsiteY2" fmla="*/ 352535 h 352535"/>
                <a:gd name="connsiteX3" fmla="*/ 143308 w 1418496"/>
                <a:gd name="connsiteY3" fmla="*/ 345957 h 352535"/>
                <a:gd name="connsiteX4" fmla="*/ 0 w 1418496"/>
                <a:gd name="connsiteY4" fmla="*/ 319 h 352535"/>
                <a:gd name="connsiteX0" fmla="*/ 0 w 1418496"/>
                <a:gd name="connsiteY0" fmla="*/ 319 h 347772"/>
                <a:gd name="connsiteX1" fmla="*/ 1418496 w 1418496"/>
                <a:gd name="connsiteY1" fmla="*/ 0 h 347772"/>
                <a:gd name="connsiteX2" fmla="*/ 1285621 w 1418496"/>
                <a:gd name="connsiteY2" fmla="*/ 347772 h 347772"/>
                <a:gd name="connsiteX3" fmla="*/ 143308 w 1418496"/>
                <a:gd name="connsiteY3" fmla="*/ 345957 h 347772"/>
                <a:gd name="connsiteX4" fmla="*/ 0 w 1418496"/>
                <a:gd name="connsiteY4" fmla="*/ 319 h 347772"/>
                <a:gd name="connsiteX0" fmla="*/ 0 w 1418496"/>
                <a:gd name="connsiteY0" fmla="*/ 319 h 345957"/>
                <a:gd name="connsiteX1" fmla="*/ 1418496 w 1418496"/>
                <a:gd name="connsiteY1" fmla="*/ 0 h 345957"/>
                <a:gd name="connsiteX2" fmla="*/ 1290431 w 1418496"/>
                <a:gd name="connsiteY2" fmla="*/ 340628 h 345957"/>
                <a:gd name="connsiteX3" fmla="*/ 143308 w 1418496"/>
                <a:gd name="connsiteY3" fmla="*/ 345957 h 345957"/>
                <a:gd name="connsiteX4" fmla="*/ 0 w 1418496"/>
                <a:gd name="connsiteY4" fmla="*/ 319 h 345957"/>
                <a:gd name="connsiteX0" fmla="*/ 0 w 1418496"/>
                <a:gd name="connsiteY0" fmla="*/ 319 h 345957"/>
                <a:gd name="connsiteX1" fmla="*/ 1418496 w 1418496"/>
                <a:gd name="connsiteY1" fmla="*/ 0 h 345957"/>
                <a:gd name="connsiteX2" fmla="*/ 1290431 w 1418496"/>
                <a:gd name="connsiteY2" fmla="*/ 340628 h 345957"/>
                <a:gd name="connsiteX3" fmla="*/ 143308 w 1418496"/>
                <a:gd name="connsiteY3" fmla="*/ 345957 h 345957"/>
                <a:gd name="connsiteX4" fmla="*/ 0 w 1418496"/>
                <a:gd name="connsiteY4" fmla="*/ 319 h 345957"/>
                <a:gd name="connsiteX0" fmla="*/ 0 w 1418496"/>
                <a:gd name="connsiteY0" fmla="*/ 319 h 347772"/>
                <a:gd name="connsiteX1" fmla="*/ 1418496 w 1418496"/>
                <a:gd name="connsiteY1" fmla="*/ 0 h 347772"/>
                <a:gd name="connsiteX2" fmla="*/ 1290431 w 1418496"/>
                <a:gd name="connsiteY2" fmla="*/ 347772 h 347772"/>
                <a:gd name="connsiteX3" fmla="*/ 143308 w 1418496"/>
                <a:gd name="connsiteY3" fmla="*/ 345957 h 347772"/>
                <a:gd name="connsiteX4" fmla="*/ 0 w 1418496"/>
                <a:gd name="connsiteY4" fmla="*/ 319 h 347772"/>
                <a:gd name="connsiteX0" fmla="*/ 0 w 1418496"/>
                <a:gd name="connsiteY0" fmla="*/ 319 h 347772"/>
                <a:gd name="connsiteX1" fmla="*/ 1418496 w 1418496"/>
                <a:gd name="connsiteY1" fmla="*/ 0 h 347772"/>
                <a:gd name="connsiteX2" fmla="*/ 1292838 w 1418496"/>
                <a:gd name="connsiteY2" fmla="*/ 347772 h 347772"/>
                <a:gd name="connsiteX3" fmla="*/ 143308 w 1418496"/>
                <a:gd name="connsiteY3" fmla="*/ 345957 h 347772"/>
                <a:gd name="connsiteX4" fmla="*/ 0 w 1418496"/>
                <a:gd name="connsiteY4" fmla="*/ 319 h 347772"/>
                <a:gd name="connsiteX0" fmla="*/ 0 w 1418496"/>
                <a:gd name="connsiteY0" fmla="*/ 319 h 345957"/>
                <a:gd name="connsiteX1" fmla="*/ 1418496 w 1418496"/>
                <a:gd name="connsiteY1" fmla="*/ 0 h 345957"/>
                <a:gd name="connsiteX2" fmla="*/ 1295243 w 1418496"/>
                <a:gd name="connsiteY2" fmla="*/ 345390 h 345957"/>
                <a:gd name="connsiteX3" fmla="*/ 143308 w 1418496"/>
                <a:gd name="connsiteY3" fmla="*/ 345957 h 345957"/>
                <a:gd name="connsiteX4" fmla="*/ 0 w 1418496"/>
                <a:gd name="connsiteY4" fmla="*/ 319 h 345957"/>
                <a:gd name="connsiteX0" fmla="*/ 0 w 1418496"/>
                <a:gd name="connsiteY0" fmla="*/ 319 h 345957"/>
                <a:gd name="connsiteX1" fmla="*/ 1418496 w 1418496"/>
                <a:gd name="connsiteY1" fmla="*/ 0 h 345957"/>
                <a:gd name="connsiteX2" fmla="*/ 1266377 w 1418496"/>
                <a:gd name="connsiteY2" fmla="*/ 343008 h 345957"/>
                <a:gd name="connsiteX3" fmla="*/ 143308 w 1418496"/>
                <a:gd name="connsiteY3" fmla="*/ 345957 h 345957"/>
                <a:gd name="connsiteX4" fmla="*/ 0 w 1418496"/>
                <a:gd name="connsiteY4" fmla="*/ 319 h 345957"/>
                <a:gd name="connsiteX0" fmla="*/ 0 w 1411280"/>
                <a:gd name="connsiteY0" fmla="*/ 5082 h 350720"/>
                <a:gd name="connsiteX1" fmla="*/ 1411280 w 1411280"/>
                <a:gd name="connsiteY1" fmla="*/ 0 h 350720"/>
                <a:gd name="connsiteX2" fmla="*/ 1266377 w 1411280"/>
                <a:gd name="connsiteY2" fmla="*/ 347771 h 350720"/>
                <a:gd name="connsiteX3" fmla="*/ 143308 w 1411280"/>
                <a:gd name="connsiteY3" fmla="*/ 350720 h 350720"/>
                <a:gd name="connsiteX4" fmla="*/ 0 w 1411280"/>
                <a:gd name="connsiteY4" fmla="*/ 5082 h 350720"/>
                <a:gd name="connsiteX0" fmla="*/ 0 w 1411280"/>
                <a:gd name="connsiteY0" fmla="*/ 5082 h 350720"/>
                <a:gd name="connsiteX1" fmla="*/ 1411280 w 1411280"/>
                <a:gd name="connsiteY1" fmla="*/ 0 h 350720"/>
                <a:gd name="connsiteX2" fmla="*/ 1266377 w 1411280"/>
                <a:gd name="connsiteY2" fmla="*/ 347771 h 350720"/>
                <a:gd name="connsiteX3" fmla="*/ 143308 w 1411280"/>
                <a:gd name="connsiteY3" fmla="*/ 350720 h 350720"/>
                <a:gd name="connsiteX4" fmla="*/ 0 w 1411280"/>
                <a:gd name="connsiteY4" fmla="*/ 5082 h 350720"/>
                <a:gd name="connsiteX0" fmla="*/ 0 w 1411280"/>
                <a:gd name="connsiteY0" fmla="*/ 5082 h 350720"/>
                <a:gd name="connsiteX1" fmla="*/ 1411280 w 1411280"/>
                <a:gd name="connsiteY1" fmla="*/ 0 h 350720"/>
                <a:gd name="connsiteX2" fmla="*/ 1271188 w 1411280"/>
                <a:gd name="connsiteY2" fmla="*/ 347771 h 350720"/>
                <a:gd name="connsiteX3" fmla="*/ 143308 w 1411280"/>
                <a:gd name="connsiteY3" fmla="*/ 350720 h 350720"/>
                <a:gd name="connsiteX4" fmla="*/ 0 w 1411280"/>
                <a:gd name="connsiteY4" fmla="*/ 5082 h 350720"/>
                <a:gd name="connsiteX0" fmla="*/ 0 w 1411280"/>
                <a:gd name="connsiteY0" fmla="*/ 0 h 345638"/>
                <a:gd name="connsiteX1" fmla="*/ 1411280 w 1411280"/>
                <a:gd name="connsiteY1" fmla="*/ 2062 h 345638"/>
                <a:gd name="connsiteX2" fmla="*/ 1271188 w 1411280"/>
                <a:gd name="connsiteY2" fmla="*/ 342689 h 345638"/>
                <a:gd name="connsiteX3" fmla="*/ 143308 w 1411280"/>
                <a:gd name="connsiteY3" fmla="*/ 345638 h 345638"/>
                <a:gd name="connsiteX4" fmla="*/ 0 w 1411280"/>
                <a:gd name="connsiteY4" fmla="*/ 0 h 345638"/>
                <a:gd name="connsiteX0" fmla="*/ 0 w 1411280"/>
                <a:gd name="connsiteY0" fmla="*/ 0 h 345638"/>
                <a:gd name="connsiteX1" fmla="*/ 1411280 w 1411280"/>
                <a:gd name="connsiteY1" fmla="*/ 2062 h 345638"/>
                <a:gd name="connsiteX2" fmla="*/ 1271188 w 1411280"/>
                <a:gd name="connsiteY2" fmla="*/ 342689 h 345638"/>
                <a:gd name="connsiteX3" fmla="*/ 143308 w 1411280"/>
                <a:gd name="connsiteY3" fmla="*/ 345638 h 345638"/>
                <a:gd name="connsiteX4" fmla="*/ 0 w 1411280"/>
                <a:gd name="connsiteY4" fmla="*/ 0 h 345638"/>
                <a:gd name="connsiteX0" fmla="*/ 0 w 1411280"/>
                <a:gd name="connsiteY0" fmla="*/ 2700 h 348338"/>
                <a:gd name="connsiteX1" fmla="*/ 1411280 w 1411280"/>
                <a:gd name="connsiteY1" fmla="*/ 0 h 348338"/>
                <a:gd name="connsiteX2" fmla="*/ 1271188 w 1411280"/>
                <a:gd name="connsiteY2" fmla="*/ 345389 h 348338"/>
                <a:gd name="connsiteX3" fmla="*/ 143308 w 1411280"/>
                <a:gd name="connsiteY3" fmla="*/ 348338 h 348338"/>
                <a:gd name="connsiteX4" fmla="*/ 0 w 1411280"/>
                <a:gd name="connsiteY4" fmla="*/ 2700 h 348338"/>
                <a:gd name="connsiteX0" fmla="*/ 0 w 1413685"/>
                <a:gd name="connsiteY0" fmla="*/ 5081 h 350719"/>
                <a:gd name="connsiteX1" fmla="*/ 1413685 w 1413685"/>
                <a:gd name="connsiteY1" fmla="*/ 0 h 350719"/>
                <a:gd name="connsiteX2" fmla="*/ 1271188 w 1413685"/>
                <a:gd name="connsiteY2" fmla="*/ 347770 h 350719"/>
                <a:gd name="connsiteX3" fmla="*/ 143308 w 1413685"/>
                <a:gd name="connsiteY3" fmla="*/ 350719 h 350719"/>
                <a:gd name="connsiteX4" fmla="*/ 0 w 1413685"/>
                <a:gd name="connsiteY4" fmla="*/ 5081 h 350719"/>
                <a:gd name="connsiteX0" fmla="*/ 0 w 1413685"/>
                <a:gd name="connsiteY0" fmla="*/ 5081 h 350719"/>
                <a:gd name="connsiteX1" fmla="*/ 1413685 w 1413685"/>
                <a:gd name="connsiteY1" fmla="*/ 0 h 350719"/>
                <a:gd name="connsiteX2" fmla="*/ 1271188 w 1413685"/>
                <a:gd name="connsiteY2" fmla="*/ 347770 h 350719"/>
                <a:gd name="connsiteX3" fmla="*/ 143308 w 1413685"/>
                <a:gd name="connsiteY3" fmla="*/ 350719 h 350719"/>
                <a:gd name="connsiteX4" fmla="*/ 0 w 1413685"/>
                <a:gd name="connsiteY4" fmla="*/ 5081 h 350719"/>
                <a:gd name="connsiteX0" fmla="*/ 0 w 1413685"/>
                <a:gd name="connsiteY0" fmla="*/ 5081 h 350719"/>
                <a:gd name="connsiteX1" fmla="*/ 1413685 w 1413685"/>
                <a:gd name="connsiteY1" fmla="*/ 0 h 350719"/>
                <a:gd name="connsiteX2" fmla="*/ 1271188 w 1413685"/>
                <a:gd name="connsiteY2" fmla="*/ 347770 h 350719"/>
                <a:gd name="connsiteX3" fmla="*/ 143308 w 1413685"/>
                <a:gd name="connsiteY3" fmla="*/ 350719 h 350719"/>
                <a:gd name="connsiteX4" fmla="*/ 0 w 1413685"/>
                <a:gd name="connsiteY4" fmla="*/ 5081 h 350719"/>
                <a:gd name="connsiteX0" fmla="*/ 0 w 1413685"/>
                <a:gd name="connsiteY0" fmla="*/ 0 h 345638"/>
                <a:gd name="connsiteX1" fmla="*/ 1413685 w 1413685"/>
                <a:gd name="connsiteY1" fmla="*/ 2063 h 345638"/>
                <a:gd name="connsiteX2" fmla="*/ 1271188 w 1413685"/>
                <a:gd name="connsiteY2" fmla="*/ 342689 h 345638"/>
                <a:gd name="connsiteX3" fmla="*/ 143308 w 1413685"/>
                <a:gd name="connsiteY3" fmla="*/ 345638 h 345638"/>
                <a:gd name="connsiteX4" fmla="*/ 0 w 1413685"/>
                <a:gd name="connsiteY4" fmla="*/ 0 h 345638"/>
                <a:gd name="connsiteX0" fmla="*/ 0 w 1413685"/>
                <a:gd name="connsiteY0" fmla="*/ 0 h 345638"/>
                <a:gd name="connsiteX1" fmla="*/ 1413685 w 1413685"/>
                <a:gd name="connsiteY1" fmla="*/ 2063 h 345638"/>
                <a:gd name="connsiteX2" fmla="*/ 1271188 w 1413685"/>
                <a:gd name="connsiteY2" fmla="*/ 342689 h 345638"/>
                <a:gd name="connsiteX3" fmla="*/ 143308 w 1413685"/>
                <a:gd name="connsiteY3" fmla="*/ 345638 h 345638"/>
                <a:gd name="connsiteX4" fmla="*/ 0 w 1413685"/>
                <a:gd name="connsiteY4" fmla="*/ 0 h 345638"/>
                <a:gd name="connsiteX0" fmla="*/ 0 w 1413685"/>
                <a:gd name="connsiteY0" fmla="*/ 2700 h 348338"/>
                <a:gd name="connsiteX1" fmla="*/ 1413685 w 1413685"/>
                <a:gd name="connsiteY1" fmla="*/ 0 h 348338"/>
                <a:gd name="connsiteX2" fmla="*/ 1271188 w 1413685"/>
                <a:gd name="connsiteY2" fmla="*/ 345389 h 348338"/>
                <a:gd name="connsiteX3" fmla="*/ 143308 w 1413685"/>
                <a:gd name="connsiteY3" fmla="*/ 348338 h 348338"/>
                <a:gd name="connsiteX4" fmla="*/ 0 w 1413685"/>
                <a:gd name="connsiteY4" fmla="*/ 2700 h 348338"/>
                <a:gd name="connsiteX0" fmla="*/ 0 w 1416079"/>
                <a:gd name="connsiteY0" fmla="*/ 2700 h 348338"/>
                <a:gd name="connsiteX1" fmla="*/ 1416079 w 1416079"/>
                <a:gd name="connsiteY1" fmla="*/ 0 h 348338"/>
                <a:gd name="connsiteX2" fmla="*/ 1271188 w 1416079"/>
                <a:gd name="connsiteY2" fmla="*/ 345389 h 348338"/>
                <a:gd name="connsiteX3" fmla="*/ 143308 w 1416079"/>
                <a:gd name="connsiteY3" fmla="*/ 348338 h 348338"/>
                <a:gd name="connsiteX4" fmla="*/ 0 w 1416079"/>
                <a:gd name="connsiteY4" fmla="*/ 2700 h 348338"/>
                <a:gd name="connsiteX0" fmla="*/ 0 w 1416079"/>
                <a:gd name="connsiteY0" fmla="*/ 319 h 345957"/>
                <a:gd name="connsiteX1" fmla="*/ 1416079 w 1416079"/>
                <a:gd name="connsiteY1" fmla="*/ 0 h 345957"/>
                <a:gd name="connsiteX2" fmla="*/ 1271188 w 1416079"/>
                <a:gd name="connsiteY2" fmla="*/ 343008 h 345957"/>
                <a:gd name="connsiteX3" fmla="*/ 143308 w 1416079"/>
                <a:gd name="connsiteY3" fmla="*/ 345957 h 345957"/>
                <a:gd name="connsiteX4" fmla="*/ 0 w 1416079"/>
                <a:gd name="connsiteY4" fmla="*/ 319 h 345957"/>
                <a:gd name="connsiteX0" fmla="*/ 0 w 1416079"/>
                <a:gd name="connsiteY0" fmla="*/ 319 h 345957"/>
                <a:gd name="connsiteX1" fmla="*/ 1416079 w 1416079"/>
                <a:gd name="connsiteY1" fmla="*/ 0 h 345957"/>
                <a:gd name="connsiteX2" fmla="*/ 1271188 w 1416079"/>
                <a:gd name="connsiteY2" fmla="*/ 345389 h 345957"/>
                <a:gd name="connsiteX3" fmla="*/ 143308 w 1416079"/>
                <a:gd name="connsiteY3" fmla="*/ 345957 h 345957"/>
                <a:gd name="connsiteX4" fmla="*/ 0 w 1416079"/>
                <a:gd name="connsiteY4" fmla="*/ 319 h 345957"/>
                <a:gd name="connsiteX0" fmla="*/ 134372 w 1272771"/>
                <a:gd name="connsiteY0" fmla="*/ 0 h 350401"/>
                <a:gd name="connsiteX1" fmla="*/ 1272771 w 1272771"/>
                <a:gd name="connsiteY1" fmla="*/ 4444 h 350401"/>
                <a:gd name="connsiteX2" fmla="*/ 1127880 w 1272771"/>
                <a:gd name="connsiteY2" fmla="*/ 349833 h 350401"/>
                <a:gd name="connsiteX3" fmla="*/ 0 w 1272771"/>
                <a:gd name="connsiteY3" fmla="*/ 350401 h 350401"/>
                <a:gd name="connsiteX4" fmla="*/ 134372 w 1272771"/>
                <a:gd name="connsiteY4" fmla="*/ 0 h 350401"/>
                <a:gd name="connsiteX0" fmla="*/ 139159 w 1277558"/>
                <a:gd name="connsiteY0" fmla="*/ 0 h 350401"/>
                <a:gd name="connsiteX1" fmla="*/ 1277558 w 1277558"/>
                <a:gd name="connsiteY1" fmla="*/ 4444 h 350401"/>
                <a:gd name="connsiteX2" fmla="*/ 1132667 w 1277558"/>
                <a:gd name="connsiteY2" fmla="*/ 349833 h 350401"/>
                <a:gd name="connsiteX3" fmla="*/ 0 w 1277558"/>
                <a:gd name="connsiteY3" fmla="*/ 350401 h 350401"/>
                <a:gd name="connsiteX4" fmla="*/ 139159 w 1277558"/>
                <a:gd name="connsiteY4" fmla="*/ 0 h 350401"/>
                <a:gd name="connsiteX0" fmla="*/ 131978 w 1270377"/>
                <a:gd name="connsiteY0" fmla="*/ 0 h 350401"/>
                <a:gd name="connsiteX1" fmla="*/ 1270377 w 1270377"/>
                <a:gd name="connsiteY1" fmla="*/ 4444 h 350401"/>
                <a:gd name="connsiteX2" fmla="*/ 1125486 w 1270377"/>
                <a:gd name="connsiteY2" fmla="*/ 349833 h 350401"/>
                <a:gd name="connsiteX3" fmla="*/ 0 w 1270377"/>
                <a:gd name="connsiteY3" fmla="*/ 350401 h 350401"/>
                <a:gd name="connsiteX4" fmla="*/ 131978 w 1270377"/>
                <a:gd name="connsiteY4" fmla="*/ 0 h 350401"/>
                <a:gd name="connsiteX0" fmla="*/ 139160 w 1277559"/>
                <a:gd name="connsiteY0" fmla="*/ 0 h 349833"/>
                <a:gd name="connsiteX1" fmla="*/ 1277559 w 1277559"/>
                <a:gd name="connsiteY1" fmla="*/ 4444 h 349833"/>
                <a:gd name="connsiteX2" fmla="*/ 1132668 w 1277559"/>
                <a:gd name="connsiteY2" fmla="*/ 349833 h 349833"/>
                <a:gd name="connsiteX3" fmla="*/ 0 w 1277559"/>
                <a:gd name="connsiteY3" fmla="*/ 348020 h 349833"/>
                <a:gd name="connsiteX4" fmla="*/ 139160 w 1277559"/>
                <a:gd name="connsiteY4" fmla="*/ 0 h 349833"/>
                <a:gd name="connsiteX0" fmla="*/ 136766 w 1275165"/>
                <a:gd name="connsiteY0" fmla="*/ 0 h 349833"/>
                <a:gd name="connsiteX1" fmla="*/ 1275165 w 1275165"/>
                <a:gd name="connsiteY1" fmla="*/ 4444 h 349833"/>
                <a:gd name="connsiteX2" fmla="*/ 1130274 w 1275165"/>
                <a:gd name="connsiteY2" fmla="*/ 349833 h 349833"/>
                <a:gd name="connsiteX3" fmla="*/ 0 w 1275165"/>
                <a:gd name="connsiteY3" fmla="*/ 348020 h 349833"/>
                <a:gd name="connsiteX4" fmla="*/ 136766 w 1275165"/>
                <a:gd name="connsiteY4" fmla="*/ 0 h 34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165" h="349833">
                  <a:moveTo>
                    <a:pt x="136766" y="0"/>
                  </a:moveTo>
                  <a:lnTo>
                    <a:pt x="1275165" y="4444"/>
                  </a:lnTo>
                  <a:lnTo>
                    <a:pt x="1130274" y="349833"/>
                  </a:lnTo>
                  <a:lnTo>
                    <a:pt x="0" y="348020"/>
                  </a:lnTo>
                  <a:lnTo>
                    <a:pt x="136766" y="0"/>
                  </a:lnTo>
                  <a:close/>
                </a:path>
              </a:pathLst>
            </a:custGeom>
            <a:solidFill>
              <a:srgbClr val="C3260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41" y="3470049"/>
            <a:ext cx="1570141" cy="2195044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1176" y="3625521"/>
            <a:ext cx="178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Sense of Purpose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10082" y="4010934"/>
            <a:ext cx="188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Acknowledgement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78577" y="4361867"/>
            <a:ext cx="73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Trust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92630" y="4700391"/>
            <a:ext cx="126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Hard Work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5940" y="2158569"/>
            <a:ext cx="3140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Facilitated in person focus groups</a:t>
            </a:r>
          </a:p>
          <a:p>
            <a:endParaRPr lang="en-US" dirty="0"/>
          </a:p>
          <a:p>
            <a:r>
              <a:rPr lang="en-US" dirty="0"/>
              <a:t>Conducted electronic and manual surveys  </a:t>
            </a:r>
          </a:p>
          <a:p>
            <a:endParaRPr lang="en-US" dirty="0"/>
          </a:p>
          <a:p>
            <a:r>
              <a:rPr lang="en-US" dirty="0"/>
              <a:t>Analyzed data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Create a Code of Conduct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Establish a Set of Core Values</a:t>
            </a:r>
          </a:p>
        </p:txBody>
      </p:sp>
    </p:spTree>
    <p:extLst>
      <p:ext uri="{BB962C8B-B14F-4D97-AF65-F5344CB8AC3E}">
        <p14:creationId xmlns:p14="http://schemas.microsoft.com/office/powerpoint/2010/main" val="268959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Impact of Engaged Employees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Committed Employees</a:t>
            </a:r>
          </a:p>
          <a:p>
            <a:endParaRPr lang="en-US" dirty="0"/>
          </a:p>
          <a:p>
            <a:r>
              <a:rPr lang="en-US" dirty="0"/>
              <a:t>High  Performing Workforce</a:t>
            </a:r>
          </a:p>
          <a:p>
            <a:endParaRPr lang="en-US" dirty="0"/>
          </a:p>
          <a:p>
            <a:r>
              <a:rPr lang="en-US" dirty="0"/>
              <a:t>Proactive &amp; Profitable Organization</a:t>
            </a:r>
          </a:p>
          <a:p>
            <a:endParaRPr lang="en-US" dirty="0"/>
          </a:p>
          <a:p>
            <a:r>
              <a:rPr lang="en-US" dirty="0"/>
              <a:t>Satisfied &amp; Loyal Customer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6553200"/>
            <a:ext cx="1024217" cy="182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26" y="2057400"/>
            <a:ext cx="34290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-4964" t="-1249" r="79727" b="61570"/>
          <a:stretch/>
        </p:blipFill>
        <p:spPr>
          <a:xfrm>
            <a:off x="7895799" y="4415461"/>
            <a:ext cx="404651" cy="914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43332" y="4385705"/>
            <a:ext cx="263198" cy="872095"/>
            <a:chOff x="7592147" y="3927590"/>
            <a:chExt cx="263198" cy="872095"/>
          </a:xfrm>
        </p:grpSpPr>
        <p:sp>
          <p:nvSpPr>
            <p:cNvPr id="9" name="Rectangle 3"/>
            <p:cNvSpPr/>
            <p:nvPr/>
          </p:nvSpPr>
          <p:spPr>
            <a:xfrm rot="21431936" flipH="1">
              <a:off x="7592147" y="3927590"/>
              <a:ext cx="263198" cy="872095"/>
            </a:xfrm>
            <a:custGeom>
              <a:avLst/>
              <a:gdLst>
                <a:gd name="connsiteX0" fmla="*/ 0 w 1984548"/>
                <a:gd name="connsiteY0" fmla="*/ 0 h 1402396"/>
                <a:gd name="connsiteX1" fmla="*/ 1984548 w 1984548"/>
                <a:gd name="connsiteY1" fmla="*/ 0 h 1402396"/>
                <a:gd name="connsiteX2" fmla="*/ 1984548 w 1984548"/>
                <a:gd name="connsiteY2" fmla="*/ 1402396 h 1402396"/>
                <a:gd name="connsiteX3" fmla="*/ 0 w 1984548"/>
                <a:gd name="connsiteY3" fmla="*/ 1402396 h 1402396"/>
                <a:gd name="connsiteX4" fmla="*/ 0 w 1984548"/>
                <a:gd name="connsiteY4" fmla="*/ 0 h 1402396"/>
                <a:gd name="connsiteX0" fmla="*/ 145256 w 1984548"/>
                <a:gd name="connsiteY0" fmla="*/ 119063 h 1402396"/>
                <a:gd name="connsiteX1" fmla="*/ 1984548 w 1984548"/>
                <a:gd name="connsiteY1" fmla="*/ 0 h 1402396"/>
                <a:gd name="connsiteX2" fmla="*/ 1984548 w 1984548"/>
                <a:gd name="connsiteY2" fmla="*/ 1402396 h 1402396"/>
                <a:gd name="connsiteX3" fmla="*/ 0 w 1984548"/>
                <a:gd name="connsiteY3" fmla="*/ 1402396 h 1402396"/>
                <a:gd name="connsiteX4" fmla="*/ 145256 w 1984548"/>
                <a:gd name="connsiteY4" fmla="*/ 119063 h 1402396"/>
                <a:gd name="connsiteX0" fmla="*/ 4763 w 1984548"/>
                <a:gd name="connsiteY0" fmla="*/ 7144 h 1402396"/>
                <a:gd name="connsiteX1" fmla="*/ 1984548 w 1984548"/>
                <a:gd name="connsiteY1" fmla="*/ 0 h 1402396"/>
                <a:gd name="connsiteX2" fmla="*/ 1984548 w 1984548"/>
                <a:gd name="connsiteY2" fmla="*/ 1402396 h 1402396"/>
                <a:gd name="connsiteX3" fmla="*/ 0 w 1984548"/>
                <a:gd name="connsiteY3" fmla="*/ 1402396 h 1402396"/>
                <a:gd name="connsiteX4" fmla="*/ 4763 w 1984548"/>
                <a:gd name="connsiteY4" fmla="*/ 7144 h 1402396"/>
                <a:gd name="connsiteX0" fmla="*/ 4763 w 1984548"/>
                <a:gd name="connsiteY0" fmla="*/ 7144 h 1402396"/>
                <a:gd name="connsiteX1" fmla="*/ 786101 w 1984548"/>
                <a:gd name="connsiteY1" fmla="*/ 3311 h 1402396"/>
                <a:gd name="connsiteX2" fmla="*/ 1984548 w 1984548"/>
                <a:gd name="connsiteY2" fmla="*/ 0 h 1402396"/>
                <a:gd name="connsiteX3" fmla="*/ 1984548 w 1984548"/>
                <a:gd name="connsiteY3" fmla="*/ 1402396 h 1402396"/>
                <a:gd name="connsiteX4" fmla="*/ 0 w 1984548"/>
                <a:gd name="connsiteY4" fmla="*/ 1402396 h 1402396"/>
                <a:gd name="connsiteX5" fmla="*/ 4763 w 1984548"/>
                <a:gd name="connsiteY5" fmla="*/ 7144 h 1402396"/>
                <a:gd name="connsiteX0" fmla="*/ 4763 w 1984548"/>
                <a:gd name="connsiteY0" fmla="*/ 261008 h 1656260"/>
                <a:gd name="connsiteX1" fmla="*/ 219363 w 1984548"/>
                <a:gd name="connsiteY1" fmla="*/ 0 h 1656260"/>
                <a:gd name="connsiteX2" fmla="*/ 1984548 w 1984548"/>
                <a:gd name="connsiteY2" fmla="*/ 253864 h 1656260"/>
                <a:gd name="connsiteX3" fmla="*/ 1984548 w 1984548"/>
                <a:gd name="connsiteY3" fmla="*/ 1656260 h 1656260"/>
                <a:gd name="connsiteX4" fmla="*/ 0 w 1984548"/>
                <a:gd name="connsiteY4" fmla="*/ 1656260 h 1656260"/>
                <a:gd name="connsiteX5" fmla="*/ 4763 w 1984548"/>
                <a:gd name="connsiteY5" fmla="*/ 261008 h 1656260"/>
                <a:gd name="connsiteX0" fmla="*/ 4763 w 1984548"/>
                <a:gd name="connsiteY0" fmla="*/ 261008 h 1656260"/>
                <a:gd name="connsiteX1" fmla="*/ 219363 w 1984548"/>
                <a:gd name="connsiteY1" fmla="*/ 0 h 1656260"/>
                <a:gd name="connsiteX2" fmla="*/ 898020 w 1984548"/>
                <a:gd name="connsiteY2" fmla="*/ 102394 h 1656260"/>
                <a:gd name="connsiteX3" fmla="*/ 1984548 w 1984548"/>
                <a:gd name="connsiteY3" fmla="*/ 253864 h 1656260"/>
                <a:gd name="connsiteX4" fmla="*/ 1984548 w 1984548"/>
                <a:gd name="connsiteY4" fmla="*/ 1656260 h 1656260"/>
                <a:gd name="connsiteX5" fmla="*/ 0 w 1984548"/>
                <a:gd name="connsiteY5" fmla="*/ 1656260 h 1656260"/>
                <a:gd name="connsiteX6" fmla="*/ 4763 w 1984548"/>
                <a:gd name="connsiteY6" fmla="*/ 261008 h 1656260"/>
                <a:gd name="connsiteX0" fmla="*/ 4763 w 1984548"/>
                <a:gd name="connsiteY0" fmla="*/ 268151 h 1663403"/>
                <a:gd name="connsiteX1" fmla="*/ 219363 w 1984548"/>
                <a:gd name="connsiteY1" fmla="*/ 7143 h 1663403"/>
                <a:gd name="connsiteX2" fmla="*/ 128876 w 1984548"/>
                <a:gd name="connsiteY2" fmla="*/ 0 h 1663403"/>
                <a:gd name="connsiteX3" fmla="*/ 1984548 w 1984548"/>
                <a:gd name="connsiteY3" fmla="*/ 261007 h 1663403"/>
                <a:gd name="connsiteX4" fmla="*/ 1984548 w 1984548"/>
                <a:gd name="connsiteY4" fmla="*/ 1663403 h 1663403"/>
                <a:gd name="connsiteX5" fmla="*/ 0 w 1984548"/>
                <a:gd name="connsiteY5" fmla="*/ 1663403 h 1663403"/>
                <a:gd name="connsiteX6" fmla="*/ 4763 w 1984548"/>
                <a:gd name="connsiteY6" fmla="*/ 268151 h 1663403"/>
                <a:gd name="connsiteX0" fmla="*/ 4763 w 1984548"/>
                <a:gd name="connsiteY0" fmla="*/ 263388 h 1658640"/>
                <a:gd name="connsiteX1" fmla="*/ 219363 w 1984548"/>
                <a:gd name="connsiteY1" fmla="*/ 2380 h 1658640"/>
                <a:gd name="connsiteX2" fmla="*/ 140782 w 1984548"/>
                <a:gd name="connsiteY2" fmla="*/ 0 h 1658640"/>
                <a:gd name="connsiteX3" fmla="*/ 1984548 w 1984548"/>
                <a:gd name="connsiteY3" fmla="*/ 256244 h 1658640"/>
                <a:gd name="connsiteX4" fmla="*/ 1984548 w 1984548"/>
                <a:gd name="connsiteY4" fmla="*/ 1658640 h 1658640"/>
                <a:gd name="connsiteX5" fmla="*/ 0 w 1984548"/>
                <a:gd name="connsiteY5" fmla="*/ 1658640 h 1658640"/>
                <a:gd name="connsiteX6" fmla="*/ 4763 w 1984548"/>
                <a:gd name="connsiteY6" fmla="*/ 263388 h 1658640"/>
                <a:gd name="connsiteX0" fmla="*/ 4763 w 1984548"/>
                <a:gd name="connsiteY0" fmla="*/ 263388 h 1658640"/>
                <a:gd name="connsiteX1" fmla="*/ 219363 w 1984548"/>
                <a:gd name="connsiteY1" fmla="*/ 2380 h 1658640"/>
                <a:gd name="connsiteX2" fmla="*/ 140782 w 1984548"/>
                <a:gd name="connsiteY2" fmla="*/ 0 h 1658640"/>
                <a:gd name="connsiteX3" fmla="*/ 1984548 w 1984548"/>
                <a:gd name="connsiteY3" fmla="*/ 256244 h 1658640"/>
                <a:gd name="connsiteX4" fmla="*/ 1984548 w 1984548"/>
                <a:gd name="connsiteY4" fmla="*/ 1658640 h 1658640"/>
                <a:gd name="connsiteX5" fmla="*/ 0 w 1984548"/>
                <a:gd name="connsiteY5" fmla="*/ 1658640 h 1658640"/>
                <a:gd name="connsiteX6" fmla="*/ 4763 w 1984548"/>
                <a:gd name="connsiteY6" fmla="*/ 263388 h 1658640"/>
                <a:gd name="connsiteX0" fmla="*/ 4763 w 1984548"/>
                <a:gd name="connsiteY0" fmla="*/ 263388 h 1658640"/>
                <a:gd name="connsiteX1" fmla="*/ 219363 w 1984548"/>
                <a:gd name="connsiteY1" fmla="*/ 2380 h 1658640"/>
                <a:gd name="connsiteX2" fmla="*/ 140782 w 1984548"/>
                <a:gd name="connsiteY2" fmla="*/ 0 h 1658640"/>
                <a:gd name="connsiteX3" fmla="*/ 1984548 w 1984548"/>
                <a:gd name="connsiteY3" fmla="*/ 256244 h 1658640"/>
                <a:gd name="connsiteX4" fmla="*/ 1984548 w 1984548"/>
                <a:gd name="connsiteY4" fmla="*/ 1658640 h 1658640"/>
                <a:gd name="connsiteX5" fmla="*/ 0 w 1984548"/>
                <a:gd name="connsiteY5" fmla="*/ 1658640 h 1658640"/>
                <a:gd name="connsiteX6" fmla="*/ 4763 w 1984548"/>
                <a:gd name="connsiteY6" fmla="*/ 263388 h 1658640"/>
                <a:gd name="connsiteX0" fmla="*/ 4763 w 1984548"/>
                <a:gd name="connsiteY0" fmla="*/ 263388 h 1658640"/>
                <a:gd name="connsiteX1" fmla="*/ 219363 w 1984548"/>
                <a:gd name="connsiteY1" fmla="*/ 2380 h 1658640"/>
                <a:gd name="connsiteX2" fmla="*/ 140782 w 1984548"/>
                <a:gd name="connsiteY2" fmla="*/ 0 h 1658640"/>
                <a:gd name="connsiteX3" fmla="*/ 345570 w 1984548"/>
                <a:gd name="connsiteY3" fmla="*/ 23811 h 1658640"/>
                <a:gd name="connsiteX4" fmla="*/ 1984548 w 1984548"/>
                <a:gd name="connsiteY4" fmla="*/ 256244 h 1658640"/>
                <a:gd name="connsiteX5" fmla="*/ 1984548 w 1984548"/>
                <a:gd name="connsiteY5" fmla="*/ 1658640 h 1658640"/>
                <a:gd name="connsiteX6" fmla="*/ 0 w 1984548"/>
                <a:gd name="connsiteY6" fmla="*/ 1658640 h 1658640"/>
                <a:gd name="connsiteX7" fmla="*/ 4763 w 1984548"/>
                <a:gd name="connsiteY7" fmla="*/ 263388 h 1658640"/>
                <a:gd name="connsiteX0" fmla="*/ 4763 w 1984548"/>
                <a:gd name="connsiteY0" fmla="*/ 551520 h 1946772"/>
                <a:gd name="connsiteX1" fmla="*/ 219363 w 1984548"/>
                <a:gd name="connsiteY1" fmla="*/ 290512 h 1946772"/>
                <a:gd name="connsiteX2" fmla="*/ 140782 w 1984548"/>
                <a:gd name="connsiteY2" fmla="*/ 288132 h 1946772"/>
                <a:gd name="connsiteX3" fmla="*/ 283658 w 1984548"/>
                <a:gd name="connsiteY3" fmla="*/ 0 h 1946772"/>
                <a:gd name="connsiteX4" fmla="*/ 1984548 w 1984548"/>
                <a:gd name="connsiteY4" fmla="*/ 544376 h 1946772"/>
                <a:gd name="connsiteX5" fmla="*/ 1984548 w 1984548"/>
                <a:gd name="connsiteY5" fmla="*/ 1946772 h 1946772"/>
                <a:gd name="connsiteX6" fmla="*/ 0 w 1984548"/>
                <a:gd name="connsiteY6" fmla="*/ 1946772 h 1946772"/>
                <a:gd name="connsiteX7" fmla="*/ 4763 w 1984548"/>
                <a:gd name="connsiteY7" fmla="*/ 551520 h 1946772"/>
                <a:gd name="connsiteX0" fmla="*/ 4763 w 1984548"/>
                <a:gd name="connsiteY0" fmla="*/ 551520 h 1946772"/>
                <a:gd name="connsiteX1" fmla="*/ 219363 w 1984548"/>
                <a:gd name="connsiteY1" fmla="*/ 290512 h 1946772"/>
                <a:gd name="connsiteX2" fmla="*/ 140782 w 1984548"/>
                <a:gd name="connsiteY2" fmla="*/ 288132 h 1946772"/>
                <a:gd name="connsiteX3" fmla="*/ 283658 w 1984548"/>
                <a:gd name="connsiteY3" fmla="*/ 0 h 1946772"/>
                <a:gd name="connsiteX4" fmla="*/ 1984548 w 1984548"/>
                <a:gd name="connsiteY4" fmla="*/ 544376 h 1946772"/>
                <a:gd name="connsiteX5" fmla="*/ 1984548 w 1984548"/>
                <a:gd name="connsiteY5" fmla="*/ 1946772 h 1946772"/>
                <a:gd name="connsiteX6" fmla="*/ 0 w 1984548"/>
                <a:gd name="connsiteY6" fmla="*/ 1946772 h 1946772"/>
                <a:gd name="connsiteX7" fmla="*/ 4763 w 1984548"/>
                <a:gd name="connsiteY7" fmla="*/ 551520 h 1946772"/>
                <a:gd name="connsiteX0" fmla="*/ 211 w 1989521"/>
                <a:gd name="connsiteY0" fmla="*/ 546757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46757 h 1946772"/>
                <a:gd name="connsiteX0" fmla="*/ 211 w 1989521"/>
                <a:gd name="connsiteY0" fmla="*/ 546757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46757 h 1946772"/>
                <a:gd name="connsiteX0" fmla="*/ 211 w 1989521"/>
                <a:gd name="connsiteY0" fmla="*/ 546757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46757 h 1946772"/>
                <a:gd name="connsiteX0" fmla="*/ 211 w 1989521"/>
                <a:gd name="connsiteY0" fmla="*/ 546757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46757 h 1946772"/>
                <a:gd name="connsiteX0" fmla="*/ 211 w 1989521"/>
                <a:gd name="connsiteY0" fmla="*/ 534850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34850 h 1946772"/>
                <a:gd name="connsiteX0" fmla="*/ 211 w 1989521"/>
                <a:gd name="connsiteY0" fmla="*/ 534850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34850 h 1946772"/>
                <a:gd name="connsiteX0" fmla="*/ 211 w 1989521"/>
                <a:gd name="connsiteY0" fmla="*/ 534850 h 1946772"/>
                <a:gd name="connsiteX1" fmla="*/ 224336 w 1989521"/>
                <a:gd name="connsiteY1" fmla="*/ 290512 h 1946772"/>
                <a:gd name="connsiteX2" fmla="*/ 145755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34850 h 1946772"/>
                <a:gd name="connsiteX0" fmla="*/ 211 w 1989521"/>
                <a:gd name="connsiteY0" fmla="*/ 534850 h 1946772"/>
                <a:gd name="connsiteX1" fmla="*/ 224336 w 1989521"/>
                <a:gd name="connsiteY1" fmla="*/ 290512 h 1946772"/>
                <a:gd name="connsiteX2" fmla="*/ 152899 w 1989521"/>
                <a:gd name="connsiteY2" fmla="*/ 288132 h 1946772"/>
                <a:gd name="connsiteX3" fmla="*/ 288631 w 1989521"/>
                <a:gd name="connsiteY3" fmla="*/ 0 h 1946772"/>
                <a:gd name="connsiteX4" fmla="*/ 1989521 w 1989521"/>
                <a:gd name="connsiteY4" fmla="*/ 544376 h 1946772"/>
                <a:gd name="connsiteX5" fmla="*/ 1989521 w 1989521"/>
                <a:gd name="connsiteY5" fmla="*/ 1946772 h 1946772"/>
                <a:gd name="connsiteX6" fmla="*/ 4973 w 1989521"/>
                <a:gd name="connsiteY6" fmla="*/ 1946772 h 1946772"/>
                <a:gd name="connsiteX7" fmla="*/ 211 w 1989521"/>
                <a:gd name="connsiteY7" fmla="*/ 534850 h 1946772"/>
                <a:gd name="connsiteX0" fmla="*/ 211 w 1989521"/>
                <a:gd name="connsiteY0" fmla="*/ 246718 h 1658640"/>
                <a:gd name="connsiteX1" fmla="*/ 224336 w 1989521"/>
                <a:gd name="connsiteY1" fmla="*/ 2380 h 1658640"/>
                <a:gd name="connsiteX2" fmla="*/ 152899 w 1989521"/>
                <a:gd name="connsiteY2" fmla="*/ 0 h 1658640"/>
                <a:gd name="connsiteX3" fmla="*/ 431506 w 1989521"/>
                <a:gd name="connsiteY3" fmla="*/ 26193 h 1658640"/>
                <a:gd name="connsiteX4" fmla="*/ 1989521 w 1989521"/>
                <a:gd name="connsiteY4" fmla="*/ 256244 h 1658640"/>
                <a:gd name="connsiteX5" fmla="*/ 1989521 w 1989521"/>
                <a:gd name="connsiteY5" fmla="*/ 1658640 h 1658640"/>
                <a:gd name="connsiteX6" fmla="*/ 4973 w 1989521"/>
                <a:gd name="connsiteY6" fmla="*/ 1658640 h 1658640"/>
                <a:gd name="connsiteX7" fmla="*/ 211 w 1989521"/>
                <a:gd name="connsiteY7" fmla="*/ 246718 h 1658640"/>
                <a:gd name="connsiteX0" fmla="*/ 211 w 1989521"/>
                <a:gd name="connsiteY0" fmla="*/ 346731 h 1758653"/>
                <a:gd name="connsiteX1" fmla="*/ 224336 w 1989521"/>
                <a:gd name="connsiteY1" fmla="*/ 102393 h 1758653"/>
                <a:gd name="connsiteX2" fmla="*/ 152899 w 1989521"/>
                <a:gd name="connsiteY2" fmla="*/ 100013 h 1758653"/>
                <a:gd name="connsiteX3" fmla="*/ 276725 w 1989521"/>
                <a:gd name="connsiteY3" fmla="*/ 0 h 1758653"/>
                <a:gd name="connsiteX4" fmla="*/ 1989521 w 1989521"/>
                <a:gd name="connsiteY4" fmla="*/ 356257 h 1758653"/>
                <a:gd name="connsiteX5" fmla="*/ 1989521 w 1989521"/>
                <a:gd name="connsiteY5" fmla="*/ 1758653 h 1758653"/>
                <a:gd name="connsiteX6" fmla="*/ 4973 w 1989521"/>
                <a:gd name="connsiteY6" fmla="*/ 1758653 h 1758653"/>
                <a:gd name="connsiteX7" fmla="*/ 211 w 1989521"/>
                <a:gd name="connsiteY7" fmla="*/ 346731 h 1758653"/>
                <a:gd name="connsiteX0" fmla="*/ 211 w 1989521"/>
                <a:gd name="connsiteY0" fmla="*/ 346731 h 1758653"/>
                <a:gd name="connsiteX1" fmla="*/ 224336 w 1989521"/>
                <a:gd name="connsiteY1" fmla="*/ 102393 h 1758653"/>
                <a:gd name="connsiteX2" fmla="*/ 152899 w 1989521"/>
                <a:gd name="connsiteY2" fmla="*/ 100013 h 1758653"/>
                <a:gd name="connsiteX3" fmla="*/ 276725 w 1989521"/>
                <a:gd name="connsiteY3" fmla="*/ 0 h 1758653"/>
                <a:gd name="connsiteX4" fmla="*/ 1989521 w 1989521"/>
                <a:gd name="connsiteY4" fmla="*/ 356257 h 1758653"/>
                <a:gd name="connsiteX5" fmla="*/ 1989521 w 1989521"/>
                <a:gd name="connsiteY5" fmla="*/ 1758653 h 1758653"/>
                <a:gd name="connsiteX6" fmla="*/ 4973 w 1989521"/>
                <a:gd name="connsiteY6" fmla="*/ 1758653 h 1758653"/>
                <a:gd name="connsiteX7" fmla="*/ 211 w 1989521"/>
                <a:gd name="connsiteY7" fmla="*/ 346731 h 1758653"/>
                <a:gd name="connsiteX0" fmla="*/ 211 w 1989521"/>
                <a:gd name="connsiteY0" fmla="*/ 346731 h 1758653"/>
                <a:gd name="connsiteX1" fmla="*/ 224336 w 1989521"/>
                <a:gd name="connsiteY1" fmla="*/ 102393 h 1758653"/>
                <a:gd name="connsiteX2" fmla="*/ 152899 w 1989521"/>
                <a:gd name="connsiteY2" fmla="*/ 100013 h 1758653"/>
                <a:gd name="connsiteX3" fmla="*/ 276725 w 1989521"/>
                <a:gd name="connsiteY3" fmla="*/ 0 h 1758653"/>
                <a:gd name="connsiteX4" fmla="*/ 1989521 w 1989521"/>
                <a:gd name="connsiteY4" fmla="*/ 356257 h 1758653"/>
                <a:gd name="connsiteX5" fmla="*/ 1989521 w 1989521"/>
                <a:gd name="connsiteY5" fmla="*/ 1758653 h 1758653"/>
                <a:gd name="connsiteX6" fmla="*/ 4973 w 1989521"/>
                <a:gd name="connsiteY6" fmla="*/ 1758653 h 1758653"/>
                <a:gd name="connsiteX7" fmla="*/ 211 w 1989521"/>
                <a:gd name="connsiteY7" fmla="*/ 346731 h 1758653"/>
                <a:gd name="connsiteX0" fmla="*/ 211 w 1989521"/>
                <a:gd name="connsiteY0" fmla="*/ 351493 h 1763415"/>
                <a:gd name="connsiteX1" fmla="*/ 224336 w 1989521"/>
                <a:gd name="connsiteY1" fmla="*/ 107155 h 1763415"/>
                <a:gd name="connsiteX2" fmla="*/ 152899 w 1989521"/>
                <a:gd name="connsiteY2" fmla="*/ 104775 h 1763415"/>
                <a:gd name="connsiteX3" fmla="*/ 274343 w 1989521"/>
                <a:gd name="connsiteY3" fmla="*/ 0 h 1763415"/>
                <a:gd name="connsiteX4" fmla="*/ 1989521 w 1989521"/>
                <a:gd name="connsiteY4" fmla="*/ 361019 h 1763415"/>
                <a:gd name="connsiteX5" fmla="*/ 1989521 w 1989521"/>
                <a:gd name="connsiteY5" fmla="*/ 1763415 h 1763415"/>
                <a:gd name="connsiteX6" fmla="*/ 4973 w 1989521"/>
                <a:gd name="connsiteY6" fmla="*/ 1763415 h 1763415"/>
                <a:gd name="connsiteX7" fmla="*/ 211 w 1989521"/>
                <a:gd name="connsiteY7" fmla="*/ 351493 h 1763415"/>
                <a:gd name="connsiteX0" fmla="*/ 211 w 1989521"/>
                <a:gd name="connsiteY0" fmla="*/ 351493 h 1763415"/>
                <a:gd name="connsiteX1" fmla="*/ 224336 w 1989521"/>
                <a:gd name="connsiteY1" fmla="*/ 107155 h 1763415"/>
                <a:gd name="connsiteX2" fmla="*/ 152899 w 1989521"/>
                <a:gd name="connsiteY2" fmla="*/ 104775 h 1763415"/>
                <a:gd name="connsiteX3" fmla="*/ 274343 w 1989521"/>
                <a:gd name="connsiteY3" fmla="*/ 0 h 1763415"/>
                <a:gd name="connsiteX4" fmla="*/ 1989521 w 1989521"/>
                <a:gd name="connsiteY4" fmla="*/ 361019 h 1763415"/>
                <a:gd name="connsiteX5" fmla="*/ 1989521 w 1989521"/>
                <a:gd name="connsiteY5" fmla="*/ 1763415 h 1763415"/>
                <a:gd name="connsiteX6" fmla="*/ 4973 w 1989521"/>
                <a:gd name="connsiteY6" fmla="*/ 1763415 h 1763415"/>
                <a:gd name="connsiteX7" fmla="*/ 211 w 1989521"/>
                <a:gd name="connsiteY7" fmla="*/ 351493 h 1763415"/>
                <a:gd name="connsiteX0" fmla="*/ 211 w 1989521"/>
                <a:gd name="connsiteY0" fmla="*/ 351493 h 1763415"/>
                <a:gd name="connsiteX1" fmla="*/ 224336 w 1989521"/>
                <a:gd name="connsiteY1" fmla="*/ 107155 h 1763415"/>
                <a:gd name="connsiteX2" fmla="*/ 152899 w 1989521"/>
                <a:gd name="connsiteY2" fmla="*/ 104775 h 1763415"/>
                <a:gd name="connsiteX3" fmla="*/ 274343 w 1989521"/>
                <a:gd name="connsiteY3" fmla="*/ 0 h 1763415"/>
                <a:gd name="connsiteX4" fmla="*/ 1989521 w 1989521"/>
                <a:gd name="connsiteY4" fmla="*/ 361019 h 1763415"/>
                <a:gd name="connsiteX5" fmla="*/ 1989521 w 1989521"/>
                <a:gd name="connsiteY5" fmla="*/ 1763415 h 1763415"/>
                <a:gd name="connsiteX6" fmla="*/ 4973 w 1989521"/>
                <a:gd name="connsiteY6" fmla="*/ 1763415 h 1763415"/>
                <a:gd name="connsiteX7" fmla="*/ 211 w 1989521"/>
                <a:gd name="connsiteY7" fmla="*/ 351493 h 1763415"/>
                <a:gd name="connsiteX0" fmla="*/ 211 w 1989521"/>
                <a:gd name="connsiteY0" fmla="*/ 351493 h 1763415"/>
                <a:gd name="connsiteX1" fmla="*/ 224336 w 1989521"/>
                <a:gd name="connsiteY1" fmla="*/ 107155 h 1763415"/>
                <a:gd name="connsiteX2" fmla="*/ 152899 w 1989521"/>
                <a:gd name="connsiteY2" fmla="*/ 104775 h 1763415"/>
                <a:gd name="connsiteX3" fmla="*/ 274343 w 1989521"/>
                <a:gd name="connsiteY3" fmla="*/ 0 h 1763415"/>
                <a:gd name="connsiteX4" fmla="*/ 469606 w 1989521"/>
                <a:gd name="connsiteY4" fmla="*/ 45243 h 1763415"/>
                <a:gd name="connsiteX5" fmla="*/ 1989521 w 1989521"/>
                <a:gd name="connsiteY5" fmla="*/ 361019 h 1763415"/>
                <a:gd name="connsiteX6" fmla="*/ 1989521 w 1989521"/>
                <a:gd name="connsiteY6" fmla="*/ 1763415 h 1763415"/>
                <a:gd name="connsiteX7" fmla="*/ 4973 w 1989521"/>
                <a:gd name="connsiteY7" fmla="*/ 1763415 h 1763415"/>
                <a:gd name="connsiteX8" fmla="*/ 211 w 1989521"/>
                <a:gd name="connsiteY8" fmla="*/ 351493 h 1763415"/>
                <a:gd name="connsiteX0" fmla="*/ 211 w 1989521"/>
                <a:gd name="connsiteY0" fmla="*/ 601525 h 2013447"/>
                <a:gd name="connsiteX1" fmla="*/ 224336 w 1989521"/>
                <a:gd name="connsiteY1" fmla="*/ 357187 h 2013447"/>
                <a:gd name="connsiteX2" fmla="*/ 152899 w 1989521"/>
                <a:gd name="connsiteY2" fmla="*/ 354807 h 2013447"/>
                <a:gd name="connsiteX3" fmla="*/ 274343 w 1989521"/>
                <a:gd name="connsiteY3" fmla="*/ 250032 h 2013447"/>
                <a:gd name="connsiteX4" fmla="*/ 221956 w 1989521"/>
                <a:gd name="connsiteY4" fmla="*/ 0 h 2013447"/>
                <a:gd name="connsiteX5" fmla="*/ 1989521 w 1989521"/>
                <a:gd name="connsiteY5" fmla="*/ 611051 h 2013447"/>
                <a:gd name="connsiteX6" fmla="*/ 1989521 w 1989521"/>
                <a:gd name="connsiteY6" fmla="*/ 2013447 h 2013447"/>
                <a:gd name="connsiteX7" fmla="*/ 4973 w 1989521"/>
                <a:gd name="connsiteY7" fmla="*/ 2013447 h 2013447"/>
                <a:gd name="connsiteX8" fmla="*/ 211 w 1989521"/>
                <a:gd name="connsiteY8" fmla="*/ 601525 h 2013447"/>
                <a:gd name="connsiteX0" fmla="*/ 211 w 1989521"/>
                <a:gd name="connsiteY0" fmla="*/ 601525 h 2013447"/>
                <a:gd name="connsiteX1" fmla="*/ 224336 w 1989521"/>
                <a:gd name="connsiteY1" fmla="*/ 357187 h 2013447"/>
                <a:gd name="connsiteX2" fmla="*/ 152899 w 1989521"/>
                <a:gd name="connsiteY2" fmla="*/ 354807 h 2013447"/>
                <a:gd name="connsiteX3" fmla="*/ 274343 w 1989521"/>
                <a:gd name="connsiteY3" fmla="*/ 250032 h 2013447"/>
                <a:gd name="connsiteX4" fmla="*/ 221956 w 1989521"/>
                <a:gd name="connsiteY4" fmla="*/ 0 h 2013447"/>
                <a:gd name="connsiteX5" fmla="*/ 931569 w 1989521"/>
                <a:gd name="connsiteY5" fmla="*/ 242888 h 2013447"/>
                <a:gd name="connsiteX6" fmla="*/ 1989521 w 1989521"/>
                <a:gd name="connsiteY6" fmla="*/ 611051 h 2013447"/>
                <a:gd name="connsiteX7" fmla="*/ 1989521 w 1989521"/>
                <a:gd name="connsiteY7" fmla="*/ 2013447 h 2013447"/>
                <a:gd name="connsiteX8" fmla="*/ 4973 w 1989521"/>
                <a:gd name="connsiteY8" fmla="*/ 2013447 h 2013447"/>
                <a:gd name="connsiteX9" fmla="*/ 211 w 1989521"/>
                <a:gd name="connsiteY9" fmla="*/ 601525 h 2013447"/>
                <a:gd name="connsiteX0" fmla="*/ 211 w 1989521"/>
                <a:gd name="connsiteY0" fmla="*/ 889656 h 2301578"/>
                <a:gd name="connsiteX1" fmla="*/ 224336 w 1989521"/>
                <a:gd name="connsiteY1" fmla="*/ 645318 h 2301578"/>
                <a:gd name="connsiteX2" fmla="*/ 152899 w 1989521"/>
                <a:gd name="connsiteY2" fmla="*/ 642938 h 2301578"/>
                <a:gd name="connsiteX3" fmla="*/ 274343 w 1989521"/>
                <a:gd name="connsiteY3" fmla="*/ 538163 h 2301578"/>
                <a:gd name="connsiteX4" fmla="*/ 221956 w 1989521"/>
                <a:gd name="connsiteY4" fmla="*/ 288131 h 2301578"/>
                <a:gd name="connsiteX5" fmla="*/ 312444 w 1989521"/>
                <a:gd name="connsiteY5" fmla="*/ 0 h 2301578"/>
                <a:gd name="connsiteX6" fmla="*/ 1989521 w 1989521"/>
                <a:gd name="connsiteY6" fmla="*/ 899182 h 2301578"/>
                <a:gd name="connsiteX7" fmla="*/ 1989521 w 1989521"/>
                <a:gd name="connsiteY7" fmla="*/ 2301578 h 2301578"/>
                <a:gd name="connsiteX8" fmla="*/ 4973 w 1989521"/>
                <a:gd name="connsiteY8" fmla="*/ 2301578 h 2301578"/>
                <a:gd name="connsiteX9" fmla="*/ 211 w 1989521"/>
                <a:gd name="connsiteY9" fmla="*/ 889656 h 2301578"/>
                <a:gd name="connsiteX0" fmla="*/ 211 w 1989521"/>
                <a:gd name="connsiteY0" fmla="*/ 889656 h 2301578"/>
                <a:gd name="connsiteX1" fmla="*/ 224336 w 1989521"/>
                <a:gd name="connsiteY1" fmla="*/ 645318 h 2301578"/>
                <a:gd name="connsiteX2" fmla="*/ 152899 w 1989521"/>
                <a:gd name="connsiteY2" fmla="*/ 642938 h 2301578"/>
                <a:gd name="connsiteX3" fmla="*/ 274343 w 1989521"/>
                <a:gd name="connsiteY3" fmla="*/ 538163 h 2301578"/>
                <a:gd name="connsiteX4" fmla="*/ 221956 w 1989521"/>
                <a:gd name="connsiteY4" fmla="*/ 288131 h 2301578"/>
                <a:gd name="connsiteX5" fmla="*/ 312444 w 1989521"/>
                <a:gd name="connsiteY5" fmla="*/ 0 h 2301578"/>
                <a:gd name="connsiteX6" fmla="*/ 1989521 w 1989521"/>
                <a:gd name="connsiteY6" fmla="*/ 899182 h 2301578"/>
                <a:gd name="connsiteX7" fmla="*/ 1989521 w 1989521"/>
                <a:gd name="connsiteY7" fmla="*/ 2301578 h 2301578"/>
                <a:gd name="connsiteX8" fmla="*/ 4973 w 1989521"/>
                <a:gd name="connsiteY8" fmla="*/ 2301578 h 2301578"/>
                <a:gd name="connsiteX9" fmla="*/ 211 w 1989521"/>
                <a:gd name="connsiteY9" fmla="*/ 889656 h 2301578"/>
                <a:gd name="connsiteX0" fmla="*/ 211 w 1989521"/>
                <a:gd name="connsiteY0" fmla="*/ 894744 h 2306666"/>
                <a:gd name="connsiteX1" fmla="*/ 224336 w 1989521"/>
                <a:gd name="connsiteY1" fmla="*/ 650406 h 2306666"/>
                <a:gd name="connsiteX2" fmla="*/ 152899 w 1989521"/>
                <a:gd name="connsiteY2" fmla="*/ 648026 h 2306666"/>
                <a:gd name="connsiteX3" fmla="*/ 274343 w 1989521"/>
                <a:gd name="connsiteY3" fmla="*/ 543251 h 2306666"/>
                <a:gd name="connsiteX4" fmla="*/ 312444 w 1989521"/>
                <a:gd name="connsiteY4" fmla="*/ 5088 h 2306666"/>
                <a:gd name="connsiteX5" fmla="*/ 1989521 w 1989521"/>
                <a:gd name="connsiteY5" fmla="*/ 904270 h 2306666"/>
                <a:gd name="connsiteX6" fmla="*/ 1989521 w 1989521"/>
                <a:gd name="connsiteY6" fmla="*/ 2306666 h 2306666"/>
                <a:gd name="connsiteX7" fmla="*/ 4973 w 1989521"/>
                <a:gd name="connsiteY7" fmla="*/ 2306666 h 2306666"/>
                <a:gd name="connsiteX8" fmla="*/ 211 w 1989521"/>
                <a:gd name="connsiteY8" fmla="*/ 894744 h 2306666"/>
                <a:gd name="connsiteX0" fmla="*/ 211 w 1989521"/>
                <a:gd name="connsiteY0" fmla="*/ 389930 h 1801852"/>
                <a:gd name="connsiteX1" fmla="*/ 224336 w 1989521"/>
                <a:gd name="connsiteY1" fmla="*/ 145592 h 1801852"/>
                <a:gd name="connsiteX2" fmla="*/ 152899 w 1989521"/>
                <a:gd name="connsiteY2" fmla="*/ 143212 h 1801852"/>
                <a:gd name="connsiteX3" fmla="*/ 274343 w 1989521"/>
                <a:gd name="connsiteY3" fmla="*/ 38437 h 1801852"/>
                <a:gd name="connsiteX4" fmla="*/ 1062538 w 1989521"/>
                <a:gd name="connsiteY4" fmla="*/ 136067 h 1801852"/>
                <a:gd name="connsiteX5" fmla="*/ 1989521 w 1989521"/>
                <a:gd name="connsiteY5" fmla="*/ 399456 h 1801852"/>
                <a:gd name="connsiteX6" fmla="*/ 1989521 w 1989521"/>
                <a:gd name="connsiteY6" fmla="*/ 1801852 h 1801852"/>
                <a:gd name="connsiteX7" fmla="*/ 4973 w 1989521"/>
                <a:gd name="connsiteY7" fmla="*/ 1801852 h 1801852"/>
                <a:gd name="connsiteX8" fmla="*/ 211 w 1989521"/>
                <a:gd name="connsiteY8" fmla="*/ 389930 h 1801852"/>
                <a:gd name="connsiteX0" fmla="*/ 211 w 1989521"/>
                <a:gd name="connsiteY0" fmla="*/ 545216 h 1957138"/>
                <a:gd name="connsiteX1" fmla="*/ 224336 w 1989521"/>
                <a:gd name="connsiteY1" fmla="*/ 300878 h 1957138"/>
                <a:gd name="connsiteX2" fmla="*/ 152899 w 1989521"/>
                <a:gd name="connsiteY2" fmla="*/ 298498 h 1957138"/>
                <a:gd name="connsiteX3" fmla="*/ 274343 w 1989521"/>
                <a:gd name="connsiteY3" fmla="*/ 193723 h 1957138"/>
                <a:gd name="connsiteX4" fmla="*/ 271963 w 1989521"/>
                <a:gd name="connsiteY4" fmla="*/ 15128 h 1957138"/>
                <a:gd name="connsiteX5" fmla="*/ 1989521 w 1989521"/>
                <a:gd name="connsiteY5" fmla="*/ 554742 h 1957138"/>
                <a:gd name="connsiteX6" fmla="*/ 1989521 w 1989521"/>
                <a:gd name="connsiteY6" fmla="*/ 1957138 h 1957138"/>
                <a:gd name="connsiteX7" fmla="*/ 4973 w 1989521"/>
                <a:gd name="connsiteY7" fmla="*/ 1957138 h 1957138"/>
                <a:gd name="connsiteX8" fmla="*/ 211 w 1989521"/>
                <a:gd name="connsiteY8" fmla="*/ 545216 h 1957138"/>
                <a:gd name="connsiteX0" fmla="*/ 211 w 1989521"/>
                <a:gd name="connsiteY0" fmla="*/ 530088 h 1942010"/>
                <a:gd name="connsiteX1" fmla="*/ 224336 w 1989521"/>
                <a:gd name="connsiteY1" fmla="*/ 285750 h 1942010"/>
                <a:gd name="connsiteX2" fmla="*/ 152899 w 1989521"/>
                <a:gd name="connsiteY2" fmla="*/ 283370 h 1942010"/>
                <a:gd name="connsiteX3" fmla="*/ 274343 w 1989521"/>
                <a:gd name="connsiteY3" fmla="*/ 178595 h 1942010"/>
                <a:gd name="connsiteX4" fmla="*/ 271963 w 1989521"/>
                <a:gd name="connsiteY4" fmla="*/ 0 h 1942010"/>
                <a:gd name="connsiteX5" fmla="*/ 1989521 w 1989521"/>
                <a:gd name="connsiteY5" fmla="*/ 539614 h 1942010"/>
                <a:gd name="connsiteX6" fmla="*/ 1989521 w 1989521"/>
                <a:gd name="connsiteY6" fmla="*/ 1942010 h 1942010"/>
                <a:gd name="connsiteX7" fmla="*/ 4973 w 1989521"/>
                <a:gd name="connsiteY7" fmla="*/ 1942010 h 1942010"/>
                <a:gd name="connsiteX8" fmla="*/ 211 w 1989521"/>
                <a:gd name="connsiteY8" fmla="*/ 530088 h 1942010"/>
                <a:gd name="connsiteX0" fmla="*/ 211 w 1989521"/>
                <a:gd name="connsiteY0" fmla="*/ 530088 h 1942010"/>
                <a:gd name="connsiteX1" fmla="*/ 224336 w 1989521"/>
                <a:gd name="connsiteY1" fmla="*/ 285750 h 1942010"/>
                <a:gd name="connsiteX2" fmla="*/ 152899 w 1989521"/>
                <a:gd name="connsiteY2" fmla="*/ 283370 h 1942010"/>
                <a:gd name="connsiteX3" fmla="*/ 274343 w 1989521"/>
                <a:gd name="connsiteY3" fmla="*/ 178595 h 1942010"/>
                <a:gd name="connsiteX4" fmla="*/ 271963 w 1989521"/>
                <a:gd name="connsiteY4" fmla="*/ 0 h 1942010"/>
                <a:gd name="connsiteX5" fmla="*/ 1989521 w 1989521"/>
                <a:gd name="connsiteY5" fmla="*/ 539614 h 1942010"/>
                <a:gd name="connsiteX6" fmla="*/ 1989521 w 1989521"/>
                <a:gd name="connsiteY6" fmla="*/ 1942010 h 1942010"/>
                <a:gd name="connsiteX7" fmla="*/ 4973 w 1989521"/>
                <a:gd name="connsiteY7" fmla="*/ 1942010 h 1942010"/>
                <a:gd name="connsiteX8" fmla="*/ 211 w 1989521"/>
                <a:gd name="connsiteY8" fmla="*/ 530088 h 1942010"/>
                <a:gd name="connsiteX0" fmla="*/ 211 w 1989521"/>
                <a:gd name="connsiteY0" fmla="*/ 489607 h 1901529"/>
                <a:gd name="connsiteX1" fmla="*/ 224336 w 1989521"/>
                <a:gd name="connsiteY1" fmla="*/ 245269 h 1901529"/>
                <a:gd name="connsiteX2" fmla="*/ 152899 w 1989521"/>
                <a:gd name="connsiteY2" fmla="*/ 242889 h 1901529"/>
                <a:gd name="connsiteX3" fmla="*/ 274343 w 1989521"/>
                <a:gd name="connsiteY3" fmla="*/ 138114 h 1901529"/>
                <a:gd name="connsiteX4" fmla="*/ 295775 w 1989521"/>
                <a:gd name="connsiteY4" fmla="*/ 0 h 1901529"/>
                <a:gd name="connsiteX5" fmla="*/ 1989521 w 1989521"/>
                <a:gd name="connsiteY5" fmla="*/ 499133 h 1901529"/>
                <a:gd name="connsiteX6" fmla="*/ 1989521 w 1989521"/>
                <a:gd name="connsiteY6" fmla="*/ 1901529 h 1901529"/>
                <a:gd name="connsiteX7" fmla="*/ 4973 w 1989521"/>
                <a:gd name="connsiteY7" fmla="*/ 1901529 h 1901529"/>
                <a:gd name="connsiteX8" fmla="*/ 211 w 1989521"/>
                <a:gd name="connsiteY8" fmla="*/ 489607 h 1901529"/>
                <a:gd name="connsiteX0" fmla="*/ 211 w 1989521"/>
                <a:gd name="connsiteY0" fmla="*/ 508657 h 1920579"/>
                <a:gd name="connsiteX1" fmla="*/ 224336 w 1989521"/>
                <a:gd name="connsiteY1" fmla="*/ 264319 h 1920579"/>
                <a:gd name="connsiteX2" fmla="*/ 152899 w 1989521"/>
                <a:gd name="connsiteY2" fmla="*/ 261939 h 1920579"/>
                <a:gd name="connsiteX3" fmla="*/ 274343 w 1989521"/>
                <a:gd name="connsiteY3" fmla="*/ 157164 h 1920579"/>
                <a:gd name="connsiteX4" fmla="*/ 269581 w 1989521"/>
                <a:gd name="connsiteY4" fmla="*/ 0 h 1920579"/>
                <a:gd name="connsiteX5" fmla="*/ 1989521 w 1989521"/>
                <a:gd name="connsiteY5" fmla="*/ 518183 h 1920579"/>
                <a:gd name="connsiteX6" fmla="*/ 1989521 w 1989521"/>
                <a:gd name="connsiteY6" fmla="*/ 1920579 h 1920579"/>
                <a:gd name="connsiteX7" fmla="*/ 4973 w 1989521"/>
                <a:gd name="connsiteY7" fmla="*/ 1920579 h 1920579"/>
                <a:gd name="connsiteX8" fmla="*/ 211 w 1989521"/>
                <a:gd name="connsiteY8" fmla="*/ 508657 h 1920579"/>
                <a:gd name="connsiteX0" fmla="*/ 211 w 1989521"/>
                <a:gd name="connsiteY0" fmla="*/ 508657 h 1920579"/>
                <a:gd name="connsiteX1" fmla="*/ 224336 w 1989521"/>
                <a:gd name="connsiteY1" fmla="*/ 264319 h 1920579"/>
                <a:gd name="connsiteX2" fmla="*/ 152899 w 1989521"/>
                <a:gd name="connsiteY2" fmla="*/ 261939 h 1920579"/>
                <a:gd name="connsiteX3" fmla="*/ 274343 w 1989521"/>
                <a:gd name="connsiteY3" fmla="*/ 157164 h 1920579"/>
                <a:gd name="connsiteX4" fmla="*/ 269581 w 1989521"/>
                <a:gd name="connsiteY4" fmla="*/ 0 h 1920579"/>
                <a:gd name="connsiteX5" fmla="*/ 1989521 w 1989521"/>
                <a:gd name="connsiteY5" fmla="*/ 518183 h 1920579"/>
                <a:gd name="connsiteX6" fmla="*/ 1989521 w 1989521"/>
                <a:gd name="connsiteY6" fmla="*/ 1920579 h 1920579"/>
                <a:gd name="connsiteX7" fmla="*/ 4973 w 1989521"/>
                <a:gd name="connsiteY7" fmla="*/ 1920579 h 1920579"/>
                <a:gd name="connsiteX8" fmla="*/ 211 w 1989521"/>
                <a:gd name="connsiteY8" fmla="*/ 508657 h 1920579"/>
                <a:gd name="connsiteX0" fmla="*/ 211 w 1989521"/>
                <a:gd name="connsiteY0" fmla="*/ 508657 h 1920579"/>
                <a:gd name="connsiteX1" fmla="*/ 224336 w 1989521"/>
                <a:gd name="connsiteY1" fmla="*/ 264319 h 1920579"/>
                <a:gd name="connsiteX2" fmla="*/ 152899 w 1989521"/>
                <a:gd name="connsiteY2" fmla="*/ 261939 h 1920579"/>
                <a:gd name="connsiteX3" fmla="*/ 274343 w 1989521"/>
                <a:gd name="connsiteY3" fmla="*/ 157164 h 1920579"/>
                <a:gd name="connsiteX4" fmla="*/ 269581 w 1989521"/>
                <a:gd name="connsiteY4" fmla="*/ 0 h 1920579"/>
                <a:gd name="connsiteX5" fmla="*/ 872037 w 1989521"/>
                <a:gd name="connsiteY5" fmla="*/ 180976 h 1920579"/>
                <a:gd name="connsiteX6" fmla="*/ 1989521 w 1989521"/>
                <a:gd name="connsiteY6" fmla="*/ 518183 h 1920579"/>
                <a:gd name="connsiteX7" fmla="*/ 1989521 w 1989521"/>
                <a:gd name="connsiteY7" fmla="*/ 1920579 h 1920579"/>
                <a:gd name="connsiteX8" fmla="*/ 4973 w 1989521"/>
                <a:gd name="connsiteY8" fmla="*/ 1920579 h 1920579"/>
                <a:gd name="connsiteX9" fmla="*/ 211 w 1989521"/>
                <a:gd name="connsiteY9" fmla="*/ 508657 h 1920579"/>
                <a:gd name="connsiteX0" fmla="*/ 211 w 1989521"/>
                <a:gd name="connsiteY0" fmla="*/ 611050 h 2022972"/>
                <a:gd name="connsiteX1" fmla="*/ 224336 w 1989521"/>
                <a:gd name="connsiteY1" fmla="*/ 366712 h 2022972"/>
                <a:gd name="connsiteX2" fmla="*/ 152899 w 1989521"/>
                <a:gd name="connsiteY2" fmla="*/ 364332 h 2022972"/>
                <a:gd name="connsiteX3" fmla="*/ 274343 w 1989521"/>
                <a:gd name="connsiteY3" fmla="*/ 259557 h 2022972"/>
                <a:gd name="connsiteX4" fmla="*/ 269581 w 1989521"/>
                <a:gd name="connsiteY4" fmla="*/ 102393 h 2022972"/>
                <a:gd name="connsiteX5" fmla="*/ 229099 w 1989521"/>
                <a:gd name="connsiteY5" fmla="*/ 0 h 2022972"/>
                <a:gd name="connsiteX6" fmla="*/ 1989521 w 1989521"/>
                <a:gd name="connsiteY6" fmla="*/ 620576 h 2022972"/>
                <a:gd name="connsiteX7" fmla="*/ 1989521 w 1989521"/>
                <a:gd name="connsiteY7" fmla="*/ 2022972 h 2022972"/>
                <a:gd name="connsiteX8" fmla="*/ 4973 w 1989521"/>
                <a:gd name="connsiteY8" fmla="*/ 2022972 h 2022972"/>
                <a:gd name="connsiteX9" fmla="*/ 211 w 1989521"/>
                <a:gd name="connsiteY9" fmla="*/ 611050 h 2022972"/>
                <a:gd name="connsiteX0" fmla="*/ 211 w 1989521"/>
                <a:gd name="connsiteY0" fmla="*/ 611050 h 2022972"/>
                <a:gd name="connsiteX1" fmla="*/ 224336 w 1989521"/>
                <a:gd name="connsiteY1" fmla="*/ 366712 h 2022972"/>
                <a:gd name="connsiteX2" fmla="*/ 152899 w 1989521"/>
                <a:gd name="connsiteY2" fmla="*/ 364332 h 2022972"/>
                <a:gd name="connsiteX3" fmla="*/ 274343 w 1989521"/>
                <a:gd name="connsiteY3" fmla="*/ 259557 h 2022972"/>
                <a:gd name="connsiteX4" fmla="*/ 269581 w 1989521"/>
                <a:gd name="connsiteY4" fmla="*/ 102393 h 2022972"/>
                <a:gd name="connsiteX5" fmla="*/ 229099 w 1989521"/>
                <a:gd name="connsiteY5" fmla="*/ 0 h 2022972"/>
                <a:gd name="connsiteX6" fmla="*/ 864894 w 1989521"/>
                <a:gd name="connsiteY6" fmla="*/ 221457 h 2022972"/>
                <a:gd name="connsiteX7" fmla="*/ 1989521 w 1989521"/>
                <a:gd name="connsiteY7" fmla="*/ 620576 h 2022972"/>
                <a:gd name="connsiteX8" fmla="*/ 1989521 w 1989521"/>
                <a:gd name="connsiteY8" fmla="*/ 2022972 h 2022972"/>
                <a:gd name="connsiteX9" fmla="*/ 4973 w 1989521"/>
                <a:gd name="connsiteY9" fmla="*/ 2022972 h 2022972"/>
                <a:gd name="connsiteX10" fmla="*/ 211 w 1989521"/>
                <a:gd name="connsiteY10" fmla="*/ 611050 h 2022972"/>
                <a:gd name="connsiteX0" fmla="*/ 211 w 1989521"/>
                <a:gd name="connsiteY0" fmla="*/ 653912 h 2065834"/>
                <a:gd name="connsiteX1" fmla="*/ 224336 w 1989521"/>
                <a:gd name="connsiteY1" fmla="*/ 409574 h 2065834"/>
                <a:gd name="connsiteX2" fmla="*/ 152899 w 1989521"/>
                <a:gd name="connsiteY2" fmla="*/ 407194 h 2065834"/>
                <a:gd name="connsiteX3" fmla="*/ 274343 w 1989521"/>
                <a:gd name="connsiteY3" fmla="*/ 302419 h 2065834"/>
                <a:gd name="connsiteX4" fmla="*/ 269581 w 1989521"/>
                <a:gd name="connsiteY4" fmla="*/ 145255 h 2065834"/>
                <a:gd name="connsiteX5" fmla="*/ 229099 w 1989521"/>
                <a:gd name="connsiteY5" fmla="*/ 42862 h 2065834"/>
                <a:gd name="connsiteX6" fmla="*/ 295776 w 1989521"/>
                <a:gd name="connsiteY6" fmla="*/ 0 h 2065834"/>
                <a:gd name="connsiteX7" fmla="*/ 1989521 w 1989521"/>
                <a:gd name="connsiteY7" fmla="*/ 663438 h 2065834"/>
                <a:gd name="connsiteX8" fmla="*/ 1989521 w 1989521"/>
                <a:gd name="connsiteY8" fmla="*/ 2065834 h 2065834"/>
                <a:gd name="connsiteX9" fmla="*/ 4973 w 1989521"/>
                <a:gd name="connsiteY9" fmla="*/ 2065834 h 2065834"/>
                <a:gd name="connsiteX10" fmla="*/ 211 w 1989521"/>
                <a:gd name="connsiteY10" fmla="*/ 653912 h 2065834"/>
                <a:gd name="connsiteX0" fmla="*/ 211 w 1989521"/>
                <a:gd name="connsiteY0" fmla="*/ 653912 h 2065834"/>
                <a:gd name="connsiteX1" fmla="*/ 224336 w 1989521"/>
                <a:gd name="connsiteY1" fmla="*/ 409574 h 2065834"/>
                <a:gd name="connsiteX2" fmla="*/ 152899 w 1989521"/>
                <a:gd name="connsiteY2" fmla="*/ 407194 h 2065834"/>
                <a:gd name="connsiteX3" fmla="*/ 274343 w 1989521"/>
                <a:gd name="connsiteY3" fmla="*/ 302419 h 2065834"/>
                <a:gd name="connsiteX4" fmla="*/ 269581 w 1989521"/>
                <a:gd name="connsiteY4" fmla="*/ 145255 h 2065834"/>
                <a:gd name="connsiteX5" fmla="*/ 229099 w 1989521"/>
                <a:gd name="connsiteY5" fmla="*/ 42862 h 2065834"/>
                <a:gd name="connsiteX6" fmla="*/ 295776 w 1989521"/>
                <a:gd name="connsiteY6" fmla="*/ 0 h 2065834"/>
                <a:gd name="connsiteX7" fmla="*/ 1989521 w 1989521"/>
                <a:gd name="connsiteY7" fmla="*/ 663438 h 2065834"/>
                <a:gd name="connsiteX8" fmla="*/ 1989521 w 1989521"/>
                <a:gd name="connsiteY8" fmla="*/ 2065834 h 2065834"/>
                <a:gd name="connsiteX9" fmla="*/ 4973 w 1989521"/>
                <a:gd name="connsiteY9" fmla="*/ 2065834 h 2065834"/>
                <a:gd name="connsiteX10" fmla="*/ 211 w 1989521"/>
                <a:gd name="connsiteY10" fmla="*/ 653912 h 2065834"/>
                <a:gd name="connsiteX0" fmla="*/ 211 w 1989521"/>
                <a:gd name="connsiteY0" fmla="*/ 653912 h 2065834"/>
                <a:gd name="connsiteX1" fmla="*/ 224336 w 1989521"/>
                <a:gd name="connsiteY1" fmla="*/ 409574 h 2065834"/>
                <a:gd name="connsiteX2" fmla="*/ 152899 w 1989521"/>
                <a:gd name="connsiteY2" fmla="*/ 407194 h 2065834"/>
                <a:gd name="connsiteX3" fmla="*/ 274343 w 1989521"/>
                <a:gd name="connsiteY3" fmla="*/ 302419 h 2065834"/>
                <a:gd name="connsiteX4" fmla="*/ 269581 w 1989521"/>
                <a:gd name="connsiteY4" fmla="*/ 145255 h 2065834"/>
                <a:gd name="connsiteX5" fmla="*/ 229099 w 1989521"/>
                <a:gd name="connsiteY5" fmla="*/ 42862 h 2065834"/>
                <a:gd name="connsiteX6" fmla="*/ 295776 w 1989521"/>
                <a:gd name="connsiteY6" fmla="*/ 0 h 2065834"/>
                <a:gd name="connsiteX7" fmla="*/ 1989521 w 1989521"/>
                <a:gd name="connsiteY7" fmla="*/ 663438 h 2065834"/>
                <a:gd name="connsiteX8" fmla="*/ 1989521 w 1989521"/>
                <a:gd name="connsiteY8" fmla="*/ 2065834 h 2065834"/>
                <a:gd name="connsiteX9" fmla="*/ 4973 w 1989521"/>
                <a:gd name="connsiteY9" fmla="*/ 2065834 h 2065834"/>
                <a:gd name="connsiteX10" fmla="*/ 211 w 1989521"/>
                <a:gd name="connsiteY10" fmla="*/ 653912 h 2065834"/>
                <a:gd name="connsiteX0" fmla="*/ 211 w 1989521"/>
                <a:gd name="connsiteY0" fmla="*/ 653912 h 2065834"/>
                <a:gd name="connsiteX1" fmla="*/ 224336 w 1989521"/>
                <a:gd name="connsiteY1" fmla="*/ 409574 h 2065834"/>
                <a:gd name="connsiteX2" fmla="*/ 152899 w 1989521"/>
                <a:gd name="connsiteY2" fmla="*/ 407194 h 2065834"/>
                <a:gd name="connsiteX3" fmla="*/ 274343 w 1989521"/>
                <a:gd name="connsiteY3" fmla="*/ 302419 h 2065834"/>
                <a:gd name="connsiteX4" fmla="*/ 269581 w 1989521"/>
                <a:gd name="connsiteY4" fmla="*/ 145255 h 2065834"/>
                <a:gd name="connsiteX5" fmla="*/ 226718 w 1989521"/>
                <a:gd name="connsiteY5" fmla="*/ 52387 h 2065834"/>
                <a:gd name="connsiteX6" fmla="*/ 295776 w 1989521"/>
                <a:gd name="connsiteY6" fmla="*/ 0 h 2065834"/>
                <a:gd name="connsiteX7" fmla="*/ 1989521 w 1989521"/>
                <a:gd name="connsiteY7" fmla="*/ 663438 h 2065834"/>
                <a:gd name="connsiteX8" fmla="*/ 1989521 w 1989521"/>
                <a:gd name="connsiteY8" fmla="*/ 2065834 h 2065834"/>
                <a:gd name="connsiteX9" fmla="*/ 4973 w 1989521"/>
                <a:gd name="connsiteY9" fmla="*/ 2065834 h 2065834"/>
                <a:gd name="connsiteX10" fmla="*/ 211 w 1989521"/>
                <a:gd name="connsiteY10" fmla="*/ 653912 h 2065834"/>
                <a:gd name="connsiteX0" fmla="*/ 211 w 1989521"/>
                <a:gd name="connsiteY0" fmla="*/ 653912 h 2065834"/>
                <a:gd name="connsiteX1" fmla="*/ 224336 w 1989521"/>
                <a:gd name="connsiteY1" fmla="*/ 409574 h 2065834"/>
                <a:gd name="connsiteX2" fmla="*/ 152899 w 1989521"/>
                <a:gd name="connsiteY2" fmla="*/ 407194 h 2065834"/>
                <a:gd name="connsiteX3" fmla="*/ 274343 w 1989521"/>
                <a:gd name="connsiteY3" fmla="*/ 302419 h 2065834"/>
                <a:gd name="connsiteX4" fmla="*/ 269581 w 1989521"/>
                <a:gd name="connsiteY4" fmla="*/ 145255 h 2065834"/>
                <a:gd name="connsiteX5" fmla="*/ 226718 w 1989521"/>
                <a:gd name="connsiteY5" fmla="*/ 52387 h 2065834"/>
                <a:gd name="connsiteX6" fmla="*/ 295776 w 1989521"/>
                <a:gd name="connsiteY6" fmla="*/ 0 h 2065834"/>
                <a:gd name="connsiteX7" fmla="*/ 1989521 w 1989521"/>
                <a:gd name="connsiteY7" fmla="*/ 663438 h 2065834"/>
                <a:gd name="connsiteX8" fmla="*/ 1989521 w 1989521"/>
                <a:gd name="connsiteY8" fmla="*/ 2065834 h 2065834"/>
                <a:gd name="connsiteX9" fmla="*/ 4973 w 1989521"/>
                <a:gd name="connsiteY9" fmla="*/ 2065834 h 2065834"/>
                <a:gd name="connsiteX10" fmla="*/ 211 w 1989521"/>
                <a:gd name="connsiteY10" fmla="*/ 653912 h 2065834"/>
                <a:gd name="connsiteX0" fmla="*/ 211 w 1989521"/>
                <a:gd name="connsiteY0" fmla="*/ 653912 h 2065834"/>
                <a:gd name="connsiteX1" fmla="*/ 224336 w 1989521"/>
                <a:gd name="connsiteY1" fmla="*/ 409574 h 2065834"/>
                <a:gd name="connsiteX2" fmla="*/ 152899 w 1989521"/>
                <a:gd name="connsiteY2" fmla="*/ 407194 h 2065834"/>
                <a:gd name="connsiteX3" fmla="*/ 274343 w 1989521"/>
                <a:gd name="connsiteY3" fmla="*/ 302419 h 2065834"/>
                <a:gd name="connsiteX4" fmla="*/ 269581 w 1989521"/>
                <a:gd name="connsiteY4" fmla="*/ 145255 h 2065834"/>
                <a:gd name="connsiteX5" fmla="*/ 226718 w 1989521"/>
                <a:gd name="connsiteY5" fmla="*/ 52387 h 2065834"/>
                <a:gd name="connsiteX6" fmla="*/ 295776 w 1989521"/>
                <a:gd name="connsiteY6" fmla="*/ 0 h 2065834"/>
                <a:gd name="connsiteX7" fmla="*/ 1989521 w 1989521"/>
                <a:gd name="connsiteY7" fmla="*/ 663438 h 2065834"/>
                <a:gd name="connsiteX8" fmla="*/ 1989521 w 1989521"/>
                <a:gd name="connsiteY8" fmla="*/ 2065834 h 2065834"/>
                <a:gd name="connsiteX9" fmla="*/ 4973 w 1989521"/>
                <a:gd name="connsiteY9" fmla="*/ 2065834 h 2065834"/>
                <a:gd name="connsiteX10" fmla="*/ 211 w 1989521"/>
                <a:gd name="connsiteY10" fmla="*/ 653912 h 2065834"/>
                <a:gd name="connsiteX0" fmla="*/ 211 w 1989521"/>
                <a:gd name="connsiteY0" fmla="*/ 658674 h 2070596"/>
                <a:gd name="connsiteX1" fmla="*/ 224336 w 1989521"/>
                <a:gd name="connsiteY1" fmla="*/ 414336 h 2070596"/>
                <a:gd name="connsiteX2" fmla="*/ 152899 w 1989521"/>
                <a:gd name="connsiteY2" fmla="*/ 411956 h 2070596"/>
                <a:gd name="connsiteX3" fmla="*/ 274343 w 1989521"/>
                <a:gd name="connsiteY3" fmla="*/ 307181 h 2070596"/>
                <a:gd name="connsiteX4" fmla="*/ 269581 w 1989521"/>
                <a:gd name="connsiteY4" fmla="*/ 150017 h 2070596"/>
                <a:gd name="connsiteX5" fmla="*/ 226718 w 1989521"/>
                <a:gd name="connsiteY5" fmla="*/ 57149 h 2070596"/>
                <a:gd name="connsiteX6" fmla="*/ 283869 w 1989521"/>
                <a:gd name="connsiteY6" fmla="*/ 0 h 2070596"/>
                <a:gd name="connsiteX7" fmla="*/ 1989521 w 1989521"/>
                <a:gd name="connsiteY7" fmla="*/ 668200 h 2070596"/>
                <a:gd name="connsiteX8" fmla="*/ 1989521 w 1989521"/>
                <a:gd name="connsiteY8" fmla="*/ 2070596 h 2070596"/>
                <a:gd name="connsiteX9" fmla="*/ 4973 w 1989521"/>
                <a:gd name="connsiteY9" fmla="*/ 2070596 h 2070596"/>
                <a:gd name="connsiteX10" fmla="*/ 211 w 1989521"/>
                <a:gd name="connsiteY10" fmla="*/ 658674 h 2070596"/>
                <a:gd name="connsiteX0" fmla="*/ 211 w 1989521"/>
                <a:gd name="connsiteY0" fmla="*/ 658674 h 2070596"/>
                <a:gd name="connsiteX1" fmla="*/ 224336 w 1989521"/>
                <a:gd name="connsiteY1" fmla="*/ 414336 h 2070596"/>
                <a:gd name="connsiteX2" fmla="*/ 152899 w 1989521"/>
                <a:gd name="connsiteY2" fmla="*/ 411956 h 2070596"/>
                <a:gd name="connsiteX3" fmla="*/ 274343 w 1989521"/>
                <a:gd name="connsiteY3" fmla="*/ 307181 h 2070596"/>
                <a:gd name="connsiteX4" fmla="*/ 269581 w 1989521"/>
                <a:gd name="connsiteY4" fmla="*/ 150017 h 2070596"/>
                <a:gd name="connsiteX5" fmla="*/ 226718 w 1989521"/>
                <a:gd name="connsiteY5" fmla="*/ 57149 h 2070596"/>
                <a:gd name="connsiteX6" fmla="*/ 283869 w 1989521"/>
                <a:gd name="connsiteY6" fmla="*/ 0 h 2070596"/>
                <a:gd name="connsiteX7" fmla="*/ 1989521 w 1989521"/>
                <a:gd name="connsiteY7" fmla="*/ 668200 h 2070596"/>
                <a:gd name="connsiteX8" fmla="*/ 1989521 w 1989521"/>
                <a:gd name="connsiteY8" fmla="*/ 2070596 h 2070596"/>
                <a:gd name="connsiteX9" fmla="*/ 4973 w 1989521"/>
                <a:gd name="connsiteY9" fmla="*/ 2070596 h 2070596"/>
                <a:gd name="connsiteX10" fmla="*/ 211 w 1989521"/>
                <a:gd name="connsiteY10" fmla="*/ 658674 h 2070596"/>
                <a:gd name="connsiteX0" fmla="*/ 211 w 1989521"/>
                <a:gd name="connsiteY0" fmla="*/ 658674 h 2070596"/>
                <a:gd name="connsiteX1" fmla="*/ 224336 w 1989521"/>
                <a:gd name="connsiteY1" fmla="*/ 414336 h 2070596"/>
                <a:gd name="connsiteX2" fmla="*/ 152899 w 1989521"/>
                <a:gd name="connsiteY2" fmla="*/ 411956 h 2070596"/>
                <a:gd name="connsiteX3" fmla="*/ 274343 w 1989521"/>
                <a:gd name="connsiteY3" fmla="*/ 307181 h 2070596"/>
                <a:gd name="connsiteX4" fmla="*/ 269581 w 1989521"/>
                <a:gd name="connsiteY4" fmla="*/ 150017 h 2070596"/>
                <a:gd name="connsiteX5" fmla="*/ 226718 w 1989521"/>
                <a:gd name="connsiteY5" fmla="*/ 57149 h 2070596"/>
                <a:gd name="connsiteX6" fmla="*/ 283869 w 1989521"/>
                <a:gd name="connsiteY6" fmla="*/ 0 h 2070596"/>
                <a:gd name="connsiteX7" fmla="*/ 362450 w 1989521"/>
                <a:gd name="connsiteY7" fmla="*/ 33337 h 2070596"/>
                <a:gd name="connsiteX8" fmla="*/ 1989521 w 1989521"/>
                <a:gd name="connsiteY8" fmla="*/ 668200 h 2070596"/>
                <a:gd name="connsiteX9" fmla="*/ 1989521 w 1989521"/>
                <a:gd name="connsiteY9" fmla="*/ 2070596 h 2070596"/>
                <a:gd name="connsiteX10" fmla="*/ 4973 w 1989521"/>
                <a:gd name="connsiteY10" fmla="*/ 2070596 h 2070596"/>
                <a:gd name="connsiteX11" fmla="*/ 211 w 1989521"/>
                <a:gd name="connsiteY11" fmla="*/ 658674 h 2070596"/>
                <a:gd name="connsiteX0" fmla="*/ 211 w 1989521"/>
                <a:gd name="connsiteY0" fmla="*/ 837268 h 2249190"/>
                <a:gd name="connsiteX1" fmla="*/ 224336 w 1989521"/>
                <a:gd name="connsiteY1" fmla="*/ 592930 h 2249190"/>
                <a:gd name="connsiteX2" fmla="*/ 152899 w 1989521"/>
                <a:gd name="connsiteY2" fmla="*/ 590550 h 2249190"/>
                <a:gd name="connsiteX3" fmla="*/ 274343 w 1989521"/>
                <a:gd name="connsiteY3" fmla="*/ 485775 h 2249190"/>
                <a:gd name="connsiteX4" fmla="*/ 269581 w 1989521"/>
                <a:gd name="connsiteY4" fmla="*/ 328611 h 2249190"/>
                <a:gd name="connsiteX5" fmla="*/ 226718 w 1989521"/>
                <a:gd name="connsiteY5" fmla="*/ 235743 h 2249190"/>
                <a:gd name="connsiteX6" fmla="*/ 283869 w 1989521"/>
                <a:gd name="connsiteY6" fmla="*/ 178594 h 2249190"/>
                <a:gd name="connsiteX7" fmla="*/ 310063 w 1989521"/>
                <a:gd name="connsiteY7" fmla="*/ 0 h 2249190"/>
                <a:gd name="connsiteX8" fmla="*/ 1989521 w 1989521"/>
                <a:gd name="connsiteY8" fmla="*/ 846794 h 2249190"/>
                <a:gd name="connsiteX9" fmla="*/ 1989521 w 1989521"/>
                <a:gd name="connsiteY9" fmla="*/ 2249190 h 2249190"/>
                <a:gd name="connsiteX10" fmla="*/ 4973 w 1989521"/>
                <a:gd name="connsiteY10" fmla="*/ 2249190 h 2249190"/>
                <a:gd name="connsiteX11" fmla="*/ 211 w 1989521"/>
                <a:gd name="connsiteY11" fmla="*/ 837268 h 2249190"/>
                <a:gd name="connsiteX0" fmla="*/ 211 w 1989521"/>
                <a:gd name="connsiteY0" fmla="*/ 837268 h 2249190"/>
                <a:gd name="connsiteX1" fmla="*/ 224336 w 1989521"/>
                <a:gd name="connsiteY1" fmla="*/ 592930 h 2249190"/>
                <a:gd name="connsiteX2" fmla="*/ 152899 w 1989521"/>
                <a:gd name="connsiteY2" fmla="*/ 590550 h 2249190"/>
                <a:gd name="connsiteX3" fmla="*/ 274343 w 1989521"/>
                <a:gd name="connsiteY3" fmla="*/ 485775 h 2249190"/>
                <a:gd name="connsiteX4" fmla="*/ 269581 w 1989521"/>
                <a:gd name="connsiteY4" fmla="*/ 328611 h 2249190"/>
                <a:gd name="connsiteX5" fmla="*/ 226718 w 1989521"/>
                <a:gd name="connsiteY5" fmla="*/ 235743 h 2249190"/>
                <a:gd name="connsiteX6" fmla="*/ 283869 w 1989521"/>
                <a:gd name="connsiteY6" fmla="*/ 178594 h 2249190"/>
                <a:gd name="connsiteX7" fmla="*/ 310063 w 1989521"/>
                <a:gd name="connsiteY7" fmla="*/ 0 h 2249190"/>
                <a:gd name="connsiteX8" fmla="*/ 1989521 w 1989521"/>
                <a:gd name="connsiteY8" fmla="*/ 846794 h 2249190"/>
                <a:gd name="connsiteX9" fmla="*/ 1989521 w 1989521"/>
                <a:gd name="connsiteY9" fmla="*/ 2249190 h 2249190"/>
                <a:gd name="connsiteX10" fmla="*/ 4973 w 1989521"/>
                <a:gd name="connsiteY10" fmla="*/ 2249190 h 2249190"/>
                <a:gd name="connsiteX11" fmla="*/ 211 w 1989521"/>
                <a:gd name="connsiteY11" fmla="*/ 837268 h 2249190"/>
                <a:gd name="connsiteX0" fmla="*/ 211 w 1989521"/>
                <a:gd name="connsiteY0" fmla="*/ 837268 h 2249190"/>
                <a:gd name="connsiteX1" fmla="*/ 224336 w 1989521"/>
                <a:gd name="connsiteY1" fmla="*/ 592930 h 2249190"/>
                <a:gd name="connsiteX2" fmla="*/ 152899 w 1989521"/>
                <a:gd name="connsiteY2" fmla="*/ 590550 h 2249190"/>
                <a:gd name="connsiteX3" fmla="*/ 274343 w 1989521"/>
                <a:gd name="connsiteY3" fmla="*/ 485775 h 2249190"/>
                <a:gd name="connsiteX4" fmla="*/ 269581 w 1989521"/>
                <a:gd name="connsiteY4" fmla="*/ 328611 h 2249190"/>
                <a:gd name="connsiteX5" fmla="*/ 226718 w 1989521"/>
                <a:gd name="connsiteY5" fmla="*/ 235743 h 2249190"/>
                <a:gd name="connsiteX6" fmla="*/ 298157 w 1989521"/>
                <a:gd name="connsiteY6" fmla="*/ 173832 h 2249190"/>
                <a:gd name="connsiteX7" fmla="*/ 310063 w 1989521"/>
                <a:gd name="connsiteY7" fmla="*/ 0 h 2249190"/>
                <a:gd name="connsiteX8" fmla="*/ 1989521 w 1989521"/>
                <a:gd name="connsiteY8" fmla="*/ 846794 h 2249190"/>
                <a:gd name="connsiteX9" fmla="*/ 1989521 w 1989521"/>
                <a:gd name="connsiteY9" fmla="*/ 2249190 h 2249190"/>
                <a:gd name="connsiteX10" fmla="*/ 4973 w 1989521"/>
                <a:gd name="connsiteY10" fmla="*/ 2249190 h 2249190"/>
                <a:gd name="connsiteX11" fmla="*/ 211 w 1989521"/>
                <a:gd name="connsiteY11" fmla="*/ 837268 h 2249190"/>
                <a:gd name="connsiteX0" fmla="*/ 211 w 1989521"/>
                <a:gd name="connsiteY0" fmla="*/ 837268 h 2249190"/>
                <a:gd name="connsiteX1" fmla="*/ 224336 w 1989521"/>
                <a:gd name="connsiteY1" fmla="*/ 592930 h 2249190"/>
                <a:gd name="connsiteX2" fmla="*/ 152899 w 1989521"/>
                <a:gd name="connsiteY2" fmla="*/ 590550 h 2249190"/>
                <a:gd name="connsiteX3" fmla="*/ 274343 w 1989521"/>
                <a:gd name="connsiteY3" fmla="*/ 485775 h 2249190"/>
                <a:gd name="connsiteX4" fmla="*/ 269581 w 1989521"/>
                <a:gd name="connsiteY4" fmla="*/ 328611 h 2249190"/>
                <a:gd name="connsiteX5" fmla="*/ 226718 w 1989521"/>
                <a:gd name="connsiteY5" fmla="*/ 235743 h 2249190"/>
                <a:gd name="connsiteX6" fmla="*/ 291013 w 1989521"/>
                <a:gd name="connsiteY6" fmla="*/ 171450 h 2249190"/>
                <a:gd name="connsiteX7" fmla="*/ 310063 w 1989521"/>
                <a:gd name="connsiteY7" fmla="*/ 0 h 2249190"/>
                <a:gd name="connsiteX8" fmla="*/ 1989521 w 1989521"/>
                <a:gd name="connsiteY8" fmla="*/ 846794 h 2249190"/>
                <a:gd name="connsiteX9" fmla="*/ 1989521 w 1989521"/>
                <a:gd name="connsiteY9" fmla="*/ 2249190 h 2249190"/>
                <a:gd name="connsiteX10" fmla="*/ 4973 w 1989521"/>
                <a:gd name="connsiteY10" fmla="*/ 2249190 h 2249190"/>
                <a:gd name="connsiteX11" fmla="*/ 211 w 1989521"/>
                <a:gd name="connsiteY11" fmla="*/ 837268 h 2249190"/>
                <a:gd name="connsiteX0" fmla="*/ 211 w 1989521"/>
                <a:gd name="connsiteY0" fmla="*/ 837268 h 2249190"/>
                <a:gd name="connsiteX1" fmla="*/ 224336 w 1989521"/>
                <a:gd name="connsiteY1" fmla="*/ 592930 h 2249190"/>
                <a:gd name="connsiteX2" fmla="*/ 152899 w 1989521"/>
                <a:gd name="connsiteY2" fmla="*/ 590550 h 2249190"/>
                <a:gd name="connsiteX3" fmla="*/ 274343 w 1989521"/>
                <a:gd name="connsiteY3" fmla="*/ 485775 h 2249190"/>
                <a:gd name="connsiteX4" fmla="*/ 269581 w 1989521"/>
                <a:gd name="connsiteY4" fmla="*/ 328611 h 2249190"/>
                <a:gd name="connsiteX5" fmla="*/ 226718 w 1989521"/>
                <a:gd name="connsiteY5" fmla="*/ 235743 h 2249190"/>
                <a:gd name="connsiteX6" fmla="*/ 291013 w 1989521"/>
                <a:gd name="connsiteY6" fmla="*/ 171450 h 2249190"/>
                <a:gd name="connsiteX7" fmla="*/ 310063 w 1989521"/>
                <a:gd name="connsiteY7" fmla="*/ 0 h 2249190"/>
                <a:gd name="connsiteX8" fmla="*/ 1989521 w 1989521"/>
                <a:gd name="connsiteY8" fmla="*/ 846794 h 2249190"/>
                <a:gd name="connsiteX9" fmla="*/ 1989521 w 1989521"/>
                <a:gd name="connsiteY9" fmla="*/ 2249190 h 2249190"/>
                <a:gd name="connsiteX10" fmla="*/ 4973 w 1989521"/>
                <a:gd name="connsiteY10" fmla="*/ 2249190 h 2249190"/>
                <a:gd name="connsiteX11" fmla="*/ 211 w 1989521"/>
                <a:gd name="connsiteY11" fmla="*/ 837268 h 2249190"/>
                <a:gd name="connsiteX0" fmla="*/ 211 w 1989521"/>
                <a:gd name="connsiteY0" fmla="*/ 777736 h 2189658"/>
                <a:gd name="connsiteX1" fmla="*/ 224336 w 1989521"/>
                <a:gd name="connsiteY1" fmla="*/ 533398 h 2189658"/>
                <a:gd name="connsiteX2" fmla="*/ 152899 w 1989521"/>
                <a:gd name="connsiteY2" fmla="*/ 531018 h 2189658"/>
                <a:gd name="connsiteX3" fmla="*/ 274343 w 1989521"/>
                <a:gd name="connsiteY3" fmla="*/ 426243 h 2189658"/>
                <a:gd name="connsiteX4" fmla="*/ 269581 w 1989521"/>
                <a:gd name="connsiteY4" fmla="*/ 269079 h 2189658"/>
                <a:gd name="connsiteX5" fmla="*/ 226718 w 1989521"/>
                <a:gd name="connsiteY5" fmla="*/ 176211 h 2189658"/>
                <a:gd name="connsiteX6" fmla="*/ 291013 w 1989521"/>
                <a:gd name="connsiteY6" fmla="*/ 111918 h 2189658"/>
                <a:gd name="connsiteX7" fmla="*/ 314826 w 1989521"/>
                <a:gd name="connsiteY7" fmla="*/ 0 h 2189658"/>
                <a:gd name="connsiteX8" fmla="*/ 1989521 w 1989521"/>
                <a:gd name="connsiteY8" fmla="*/ 787262 h 2189658"/>
                <a:gd name="connsiteX9" fmla="*/ 1989521 w 1989521"/>
                <a:gd name="connsiteY9" fmla="*/ 2189658 h 2189658"/>
                <a:gd name="connsiteX10" fmla="*/ 4973 w 1989521"/>
                <a:gd name="connsiteY10" fmla="*/ 2189658 h 2189658"/>
                <a:gd name="connsiteX11" fmla="*/ 211 w 1989521"/>
                <a:gd name="connsiteY11" fmla="*/ 777736 h 2189658"/>
                <a:gd name="connsiteX0" fmla="*/ 211 w 1989521"/>
                <a:gd name="connsiteY0" fmla="*/ 822979 h 2234901"/>
                <a:gd name="connsiteX1" fmla="*/ 224336 w 1989521"/>
                <a:gd name="connsiteY1" fmla="*/ 578641 h 2234901"/>
                <a:gd name="connsiteX2" fmla="*/ 152899 w 1989521"/>
                <a:gd name="connsiteY2" fmla="*/ 576261 h 2234901"/>
                <a:gd name="connsiteX3" fmla="*/ 274343 w 1989521"/>
                <a:gd name="connsiteY3" fmla="*/ 471486 h 2234901"/>
                <a:gd name="connsiteX4" fmla="*/ 269581 w 1989521"/>
                <a:gd name="connsiteY4" fmla="*/ 314322 h 2234901"/>
                <a:gd name="connsiteX5" fmla="*/ 226718 w 1989521"/>
                <a:gd name="connsiteY5" fmla="*/ 221454 h 2234901"/>
                <a:gd name="connsiteX6" fmla="*/ 291013 w 1989521"/>
                <a:gd name="connsiteY6" fmla="*/ 157161 h 2234901"/>
                <a:gd name="connsiteX7" fmla="*/ 319588 w 1989521"/>
                <a:gd name="connsiteY7" fmla="*/ 0 h 2234901"/>
                <a:gd name="connsiteX8" fmla="*/ 1989521 w 1989521"/>
                <a:gd name="connsiteY8" fmla="*/ 832505 h 2234901"/>
                <a:gd name="connsiteX9" fmla="*/ 1989521 w 1989521"/>
                <a:gd name="connsiteY9" fmla="*/ 2234901 h 2234901"/>
                <a:gd name="connsiteX10" fmla="*/ 4973 w 1989521"/>
                <a:gd name="connsiteY10" fmla="*/ 2234901 h 2234901"/>
                <a:gd name="connsiteX11" fmla="*/ 211 w 1989521"/>
                <a:gd name="connsiteY11" fmla="*/ 822979 h 2234901"/>
                <a:gd name="connsiteX0" fmla="*/ 211 w 1989521"/>
                <a:gd name="connsiteY0" fmla="*/ 834886 h 2246808"/>
                <a:gd name="connsiteX1" fmla="*/ 224336 w 1989521"/>
                <a:gd name="connsiteY1" fmla="*/ 590548 h 2246808"/>
                <a:gd name="connsiteX2" fmla="*/ 152899 w 1989521"/>
                <a:gd name="connsiteY2" fmla="*/ 588168 h 2246808"/>
                <a:gd name="connsiteX3" fmla="*/ 274343 w 1989521"/>
                <a:gd name="connsiteY3" fmla="*/ 483393 h 2246808"/>
                <a:gd name="connsiteX4" fmla="*/ 269581 w 1989521"/>
                <a:gd name="connsiteY4" fmla="*/ 326229 h 2246808"/>
                <a:gd name="connsiteX5" fmla="*/ 226718 w 1989521"/>
                <a:gd name="connsiteY5" fmla="*/ 233361 h 2246808"/>
                <a:gd name="connsiteX6" fmla="*/ 291013 w 1989521"/>
                <a:gd name="connsiteY6" fmla="*/ 169068 h 2246808"/>
                <a:gd name="connsiteX7" fmla="*/ 317207 w 1989521"/>
                <a:gd name="connsiteY7" fmla="*/ 0 h 2246808"/>
                <a:gd name="connsiteX8" fmla="*/ 1989521 w 1989521"/>
                <a:gd name="connsiteY8" fmla="*/ 844412 h 2246808"/>
                <a:gd name="connsiteX9" fmla="*/ 1989521 w 1989521"/>
                <a:gd name="connsiteY9" fmla="*/ 2246808 h 2246808"/>
                <a:gd name="connsiteX10" fmla="*/ 4973 w 1989521"/>
                <a:gd name="connsiteY10" fmla="*/ 2246808 h 2246808"/>
                <a:gd name="connsiteX11" fmla="*/ 211 w 1989521"/>
                <a:gd name="connsiteY11" fmla="*/ 834886 h 2246808"/>
                <a:gd name="connsiteX0" fmla="*/ 211 w 1989521"/>
                <a:gd name="connsiteY0" fmla="*/ 834886 h 2246808"/>
                <a:gd name="connsiteX1" fmla="*/ 224336 w 1989521"/>
                <a:gd name="connsiteY1" fmla="*/ 590548 h 2246808"/>
                <a:gd name="connsiteX2" fmla="*/ 152899 w 1989521"/>
                <a:gd name="connsiteY2" fmla="*/ 588168 h 2246808"/>
                <a:gd name="connsiteX3" fmla="*/ 274343 w 1989521"/>
                <a:gd name="connsiteY3" fmla="*/ 483393 h 2246808"/>
                <a:gd name="connsiteX4" fmla="*/ 269581 w 1989521"/>
                <a:gd name="connsiteY4" fmla="*/ 326229 h 2246808"/>
                <a:gd name="connsiteX5" fmla="*/ 226718 w 1989521"/>
                <a:gd name="connsiteY5" fmla="*/ 233361 h 2246808"/>
                <a:gd name="connsiteX6" fmla="*/ 291013 w 1989521"/>
                <a:gd name="connsiteY6" fmla="*/ 169068 h 2246808"/>
                <a:gd name="connsiteX7" fmla="*/ 317207 w 1989521"/>
                <a:gd name="connsiteY7" fmla="*/ 0 h 2246808"/>
                <a:gd name="connsiteX8" fmla="*/ 1989521 w 1989521"/>
                <a:gd name="connsiteY8" fmla="*/ 844412 h 2246808"/>
                <a:gd name="connsiteX9" fmla="*/ 1989521 w 1989521"/>
                <a:gd name="connsiteY9" fmla="*/ 2246808 h 2246808"/>
                <a:gd name="connsiteX10" fmla="*/ 4973 w 1989521"/>
                <a:gd name="connsiteY10" fmla="*/ 2246808 h 2246808"/>
                <a:gd name="connsiteX11" fmla="*/ 211 w 1989521"/>
                <a:gd name="connsiteY11" fmla="*/ 834886 h 2246808"/>
                <a:gd name="connsiteX0" fmla="*/ 4 w 1989314"/>
                <a:gd name="connsiteY0" fmla="*/ 834886 h 2246808"/>
                <a:gd name="connsiteX1" fmla="*/ 224129 w 1989314"/>
                <a:gd name="connsiteY1" fmla="*/ 590548 h 2246808"/>
                <a:gd name="connsiteX2" fmla="*/ 152692 w 1989314"/>
                <a:gd name="connsiteY2" fmla="*/ 588168 h 2246808"/>
                <a:gd name="connsiteX3" fmla="*/ 274136 w 1989314"/>
                <a:gd name="connsiteY3" fmla="*/ 483393 h 2246808"/>
                <a:gd name="connsiteX4" fmla="*/ 269374 w 1989314"/>
                <a:gd name="connsiteY4" fmla="*/ 326229 h 2246808"/>
                <a:gd name="connsiteX5" fmla="*/ 226511 w 1989314"/>
                <a:gd name="connsiteY5" fmla="*/ 233361 h 2246808"/>
                <a:gd name="connsiteX6" fmla="*/ 290806 w 1989314"/>
                <a:gd name="connsiteY6" fmla="*/ 169068 h 2246808"/>
                <a:gd name="connsiteX7" fmla="*/ 317000 w 1989314"/>
                <a:gd name="connsiteY7" fmla="*/ 0 h 2246808"/>
                <a:gd name="connsiteX8" fmla="*/ 1989314 w 1989314"/>
                <a:gd name="connsiteY8" fmla="*/ 844412 h 2246808"/>
                <a:gd name="connsiteX9" fmla="*/ 1989314 w 1989314"/>
                <a:gd name="connsiteY9" fmla="*/ 2246808 h 2246808"/>
                <a:gd name="connsiteX10" fmla="*/ 509591 w 1989314"/>
                <a:gd name="connsiteY10" fmla="*/ 2184896 h 2246808"/>
                <a:gd name="connsiteX11" fmla="*/ 4 w 1989314"/>
                <a:gd name="connsiteY11" fmla="*/ 834886 h 2246808"/>
                <a:gd name="connsiteX0" fmla="*/ 5 w 1989315"/>
                <a:gd name="connsiteY0" fmla="*/ 834886 h 2246808"/>
                <a:gd name="connsiteX1" fmla="*/ 224130 w 1989315"/>
                <a:gd name="connsiteY1" fmla="*/ 590548 h 2246808"/>
                <a:gd name="connsiteX2" fmla="*/ 152693 w 1989315"/>
                <a:gd name="connsiteY2" fmla="*/ 588168 h 2246808"/>
                <a:gd name="connsiteX3" fmla="*/ 274137 w 1989315"/>
                <a:gd name="connsiteY3" fmla="*/ 483393 h 2246808"/>
                <a:gd name="connsiteX4" fmla="*/ 269375 w 1989315"/>
                <a:gd name="connsiteY4" fmla="*/ 326229 h 2246808"/>
                <a:gd name="connsiteX5" fmla="*/ 226512 w 1989315"/>
                <a:gd name="connsiteY5" fmla="*/ 233361 h 2246808"/>
                <a:gd name="connsiteX6" fmla="*/ 290807 w 1989315"/>
                <a:gd name="connsiteY6" fmla="*/ 169068 h 2246808"/>
                <a:gd name="connsiteX7" fmla="*/ 317001 w 1989315"/>
                <a:gd name="connsiteY7" fmla="*/ 0 h 2246808"/>
                <a:gd name="connsiteX8" fmla="*/ 1989315 w 1989315"/>
                <a:gd name="connsiteY8" fmla="*/ 844412 h 2246808"/>
                <a:gd name="connsiteX9" fmla="*/ 1989315 w 1989315"/>
                <a:gd name="connsiteY9" fmla="*/ 2246808 h 2246808"/>
                <a:gd name="connsiteX10" fmla="*/ 342904 w 1989315"/>
                <a:gd name="connsiteY10" fmla="*/ 2177753 h 2246808"/>
                <a:gd name="connsiteX11" fmla="*/ 5 w 1989315"/>
                <a:gd name="connsiteY11" fmla="*/ 834886 h 2246808"/>
                <a:gd name="connsiteX0" fmla="*/ 14 w 1989324"/>
                <a:gd name="connsiteY0" fmla="*/ 834886 h 2246808"/>
                <a:gd name="connsiteX1" fmla="*/ 224139 w 1989324"/>
                <a:gd name="connsiteY1" fmla="*/ 590548 h 2246808"/>
                <a:gd name="connsiteX2" fmla="*/ 152702 w 1989324"/>
                <a:gd name="connsiteY2" fmla="*/ 588168 h 2246808"/>
                <a:gd name="connsiteX3" fmla="*/ 274146 w 1989324"/>
                <a:gd name="connsiteY3" fmla="*/ 483393 h 2246808"/>
                <a:gd name="connsiteX4" fmla="*/ 269384 w 1989324"/>
                <a:gd name="connsiteY4" fmla="*/ 326229 h 2246808"/>
                <a:gd name="connsiteX5" fmla="*/ 226521 w 1989324"/>
                <a:gd name="connsiteY5" fmla="*/ 233361 h 2246808"/>
                <a:gd name="connsiteX6" fmla="*/ 290816 w 1989324"/>
                <a:gd name="connsiteY6" fmla="*/ 169068 h 2246808"/>
                <a:gd name="connsiteX7" fmla="*/ 317010 w 1989324"/>
                <a:gd name="connsiteY7" fmla="*/ 0 h 2246808"/>
                <a:gd name="connsiteX8" fmla="*/ 1989324 w 1989324"/>
                <a:gd name="connsiteY8" fmla="*/ 844412 h 2246808"/>
                <a:gd name="connsiteX9" fmla="*/ 1989324 w 1989324"/>
                <a:gd name="connsiteY9" fmla="*/ 2246808 h 2246808"/>
                <a:gd name="connsiteX10" fmla="*/ 342913 w 1989324"/>
                <a:gd name="connsiteY10" fmla="*/ 2177753 h 2246808"/>
                <a:gd name="connsiteX11" fmla="*/ 14 w 1989324"/>
                <a:gd name="connsiteY11" fmla="*/ 834886 h 2246808"/>
                <a:gd name="connsiteX0" fmla="*/ 12469 w 2001779"/>
                <a:gd name="connsiteY0" fmla="*/ 834886 h 2246808"/>
                <a:gd name="connsiteX1" fmla="*/ 236594 w 2001779"/>
                <a:gd name="connsiteY1" fmla="*/ 590548 h 2246808"/>
                <a:gd name="connsiteX2" fmla="*/ 165157 w 2001779"/>
                <a:gd name="connsiteY2" fmla="*/ 588168 h 2246808"/>
                <a:gd name="connsiteX3" fmla="*/ 286601 w 2001779"/>
                <a:gd name="connsiteY3" fmla="*/ 483393 h 2246808"/>
                <a:gd name="connsiteX4" fmla="*/ 281839 w 2001779"/>
                <a:gd name="connsiteY4" fmla="*/ 326229 h 2246808"/>
                <a:gd name="connsiteX5" fmla="*/ 238976 w 2001779"/>
                <a:gd name="connsiteY5" fmla="*/ 233361 h 2246808"/>
                <a:gd name="connsiteX6" fmla="*/ 303271 w 2001779"/>
                <a:gd name="connsiteY6" fmla="*/ 169068 h 2246808"/>
                <a:gd name="connsiteX7" fmla="*/ 329465 w 2001779"/>
                <a:gd name="connsiteY7" fmla="*/ 0 h 2246808"/>
                <a:gd name="connsiteX8" fmla="*/ 2001779 w 2001779"/>
                <a:gd name="connsiteY8" fmla="*/ 844412 h 2246808"/>
                <a:gd name="connsiteX9" fmla="*/ 2001779 w 2001779"/>
                <a:gd name="connsiteY9" fmla="*/ 2246808 h 2246808"/>
                <a:gd name="connsiteX10" fmla="*/ 355368 w 2001779"/>
                <a:gd name="connsiteY10" fmla="*/ 2177753 h 2246808"/>
                <a:gd name="connsiteX11" fmla="*/ 12469 w 2001779"/>
                <a:gd name="connsiteY11" fmla="*/ 834886 h 2246808"/>
                <a:gd name="connsiteX0" fmla="*/ 11540 w 2000850"/>
                <a:gd name="connsiteY0" fmla="*/ 834886 h 2246808"/>
                <a:gd name="connsiteX1" fmla="*/ 235665 w 2000850"/>
                <a:gd name="connsiteY1" fmla="*/ 590548 h 2246808"/>
                <a:gd name="connsiteX2" fmla="*/ 164228 w 2000850"/>
                <a:gd name="connsiteY2" fmla="*/ 588168 h 2246808"/>
                <a:gd name="connsiteX3" fmla="*/ 285672 w 2000850"/>
                <a:gd name="connsiteY3" fmla="*/ 483393 h 2246808"/>
                <a:gd name="connsiteX4" fmla="*/ 280910 w 2000850"/>
                <a:gd name="connsiteY4" fmla="*/ 326229 h 2246808"/>
                <a:gd name="connsiteX5" fmla="*/ 238047 w 2000850"/>
                <a:gd name="connsiteY5" fmla="*/ 233361 h 2246808"/>
                <a:gd name="connsiteX6" fmla="*/ 302342 w 2000850"/>
                <a:gd name="connsiteY6" fmla="*/ 169068 h 2246808"/>
                <a:gd name="connsiteX7" fmla="*/ 328536 w 2000850"/>
                <a:gd name="connsiteY7" fmla="*/ 0 h 2246808"/>
                <a:gd name="connsiteX8" fmla="*/ 2000850 w 2000850"/>
                <a:gd name="connsiteY8" fmla="*/ 844412 h 2246808"/>
                <a:gd name="connsiteX9" fmla="*/ 2000850 w 2000850"/>
                <a:gd name="connsiteY9" fmla="*/ 2246808 h 2246808"/>
                <a:gd name="connsiteX10" fmla="*/ 354439 w 2000850"/>
                <a:gd name="connsiteY10" fmla="*/ 2177753 h 2246808"/>
                <a:gd name="connsiteX11" fmla="*/ 11540 w 2000850"/>
                <a:gd name="connsiteY11" fmla="*/ 834886 h 2246808"/>
                <a:gd name="connsiteX0" fmla="*/ 12469 w 2001779"/>
                <a:gd name="connsiteY0" fmla="*/ 834886 h 2246808"/>
                <a:gd name="connsiteX1" fmla="*/ 236594 w 2001779"/>
                <a:gd name="connsiteY1" fmla="*/ 590548 h 2246808"/>
                <a:gd name="connsiteX2" fmla="*/ 165157 w 2001779"/>
                <a:gd name="connsiteY2" fmla="*/ 588168 h 2246808"/>
                <a:gd name="connsiteX3" fmla="*/ 286601 w 2001779"/>
                <a:gd name="connsiteY3" fmla="*/ 483393 h 2246808"/>
                <a:gd name="connsiteX4" fmla="*/ 281839 w 2001779"/>
                <a:gd name="connsiteY4" fmla="*/ 326229 h 2246808"/>
                <a:gd name="connsiteX5" fmla="*/ 238976 w 2001779"/>
                <a:gd name="connsiteY5" fmla="*/ 233361 h 2246808"/>
                <a:gd name="connsiteX6" fmla="*/ 303271 w 2001779"/>
                <a:gd name="connsiteY6" fmla="*/ 169068 h 2246808"/>
                <a:gd name="connsiteX7" fmla="*/ 329465 w 2001779"/>
                <a:gd name="connsiteY7" fmla="*/ 0 h 2246808"/>
                <a:gd name="connsiteX8" fmla="*/ 2001779 w 2001779"/>
                <a:gd name="connsiteY8" fmla="*/ 844412 h 2246808"/>
                <a:gd name="connsiteX9" fmla="*/ 2001779 w 2001779"/>
                <a:gd name="connsiteY9" fmla="*/ 2246808 h 2246808"/>
                <a:gd name="connsiteX10" fmla="*/ 355368 w 2001779"/>
                <a:gd name="connsiteY10" fmla="*/ 2177753 h 2246808"/>
                <a:gd name="connsiteX11" fmla="*/ 12469 w 2001779"/>
                <a:gd name="connsiteY11" fmla="*/ 834886 h 2246808"/>
                <a:gd name="connsiteX0" fmla="*/ 12469 w 2001779"/>
                <a:gd name="connsiteY0" fmla="*/ 834886 h 2246808"/>
                <a:gd name="connsiteX1" fmla="*/ 236594 w 2001779"/>
                <a:gd name="connsiteY1" fmla="*/ 590548 h 2246808"/>
                <a:gd name="connsiteX2" fmla="*/ 165157 w 2001779"/>
                <a:gd name="connsiteY2" fmla="*/ 588168 h 2246808"/>
                <a:gd name="connsiteX3" fmla="*/ 286601 w 2001779"/>
                <a:gd name="connsiteY3" fmla="*/ 483393 h 2246808"/>
                <a:gd name="connsiteX4" fmla="*/ 281839 w 2001779"/>
                <a:gd name="connsiteY4" fmla="*/ 326229 h 2246808"/>
                <a:gd name="connsiteX5" fmla="*/ 238976 w 2001779"/>
                <a:gd name="connsiteY5" fmla="*/ 233361 h 2246808"/>
                <a:gd name="connsiteX6" fmla="*/ 303271 w 2001779"/>
                <a:gd name="connsiteY6" fmla="*/ 169068 h 2246808"/>
                <a:gd name="connsiteX7" fmla="*/ 329465 w 2001779"/>
                <a:gd name="connsiteY7" fmla="*/ 0 h 2246808"/>
                <a:gd name="connsiteX8" fmla="*/ 2001779 w 2001779"/>
                <a:gd name="connsiteY8" fmla="*/ 844412 h 2246808"/>
                <a:gd name="connsiteX9" fmla="*/ 2001779 w 2001779"/>
                <a:gd name="connsiteY9" fmla="*/ 2246808 h 2246808"/>
                <a:gd name="connsiteX10" fmla="*/ 1020028 w 2001779"/>
                <a:gd name="connsiteY10" fmla="*/ 2200275 h 2246808"/>
                <a:gd name="connsiteX11" fmla="*/ 355368 w 2001779"/>
                <a:gd name="connsiteY11" fmla="*/ 2177753 h 2246808"/>
                <a:gd name="connsiteX12" fmla="*/ 12469 w 2001779"/>
                <a:gd name="connsiteY12" fmla="*/ 834886 h 2246808"/>
                <a:gd name="connsiteX0" fmla="*/ 12469 w 2001779"/>
                <a:gd name="connsiteY0" fmla="*/ 834886 h 2633662"/>
                <a:gd name="connsiteX1" fmla="*/ 236594 w 2001779"/>
                <a:gd name="connsiteY1" fmla="*/ 590548 h 2633662"/>
                <a:gd name="connsiteX2" fmla="*/ 165157 w 2001779"/>
                <a:gd name="connsiteY2" fmla="*/ 588168 h 2633662"/>
                <a:gd name="connsiteX3" fmla="*/ 286601 w 2001779"/>
                <a:gd name="connsiteY3" fmla="*/ 483393 h 2633662"/>
                <a:gd name="connsiteX4" fmla="*/ 281839 w 2001779"/>
                <a:gd name="connsiteY4" fmla="*/ 326229 h 2633662"/>
                <a:gd name="connsiteX5" fmla="*/ 238976 w 2001779"/>
                <a:gd name="connsiteY5" fmla="*/ 233361 h 2633662"/>
                <a:gd name="connsiteX6" fmla="*/ 303271 w 2001779"/>
                <a:gd name="connsiteY6" fmla="*/ 169068 h 2633662"/>
                <a:gd name="connsiteX7" fmla="*/ 329465 w 2001779"/>
                <a:gd name="connsiteY7" fmla="*/ 0 h 2633662"/>
                <a:gd name="connsiteX8" fmla="*/ 2001779 w 2001779"/>
                <a:gd name="connsiteY8" fmla="*/ 844412 h 2633662"/>
                <a:gd name="connsiteX9" fmla="*/ 2001779 w 2001779"/>
                <a:gd name="connsiteY9" fmla="*/ 2246808 h 2633662"/>
                <a:gd name="connsiteX10" fmla="*/ 493772 w 2001779"/>
                <a:gd name="connsiteY10" fmla="*/ 2633662 h 2633662"/>
                <a:gd name="connsiteX11" fmla="*/ 355368 w 2001779"/>
                <a:gd name="connsiteY11" fmla="*/ 2177753 h 2633662"/>
                <a:gd name="connsiteX12" fmla="*/ 12469 w 2001779"/>
                <a:gd name="connsiteY12" fmla="*/ 834886 h 2633662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217547 w 2001779"/>
                <a:gd name="connsiteY10" fmla="*/ 3105150 h 3105150"/>
                <a:gd name="connsiteX11" fmla="*/ 355368 w 2001779"/>
                <a:gd name="connsiteY11" fmla="*/ 2177753 h 3105150"/>
                <a:gd name="connsiteX12" fmla="*/ 12469 w 2001779"/>
                <a:gd name="connsiteY12" fmla="*/ 834886 h 3105150"/>
                <a:gd name="connsiteX0" fmla="*/ 12469 w 2001779"/>
                <a:gd name="connsiteY0" fmla="*/ 834886 h 3105150"/>
                <a:gd name="connsiteX1" fmla="*/ 236594 w 2001779"/>
                <a:gd name="connsiteY1" fmla="*/ 590548 h 3105150"/>
                <a:gd name="connsiteX2" fmla="*/ 165157 w 2001779"/>
                <a:gd name="connsiteY2" fmla="*/ 588168 h 3105150"/>
                <a:gd name="connsiteX3" fmla="*/ 286601 w 2001779"/>
                <a:gd name="connsiteY3" fmla="*/ 483393 h 3105150"/>
                <a:gd name="connsiteX4" fmla="*/ 281839 w 2001779"/>
                <a:gd name="connsiteY4" fmla="*/ 326229 h 3105150"/>
                <a:gd name="connsiteX5" fmla="*/ 238976 w 2001779"/>
                <a:gd name="connsiteY5" fmla="*/ 233361 h 3105150"/>
                <a:gd name="connsiteX6" fmla="*/ 303271 w 2001779"/>
                <a:gd name="connsiteY6" fmla="*/ 169068 h 3105150"/>
                <a:gd name="connsiteX7" fmla="*/ 329465 w 2001779"/>
                <a:gd name="connsiteY7" fmla="*/ 0 h 3105150"/>
                <a:gd name="connsiteX8" fmla="*/ 2001779 w 2001779"/>
                <a:gd name="connsiteY8" fmla="*/ 844412 h 3105150"/>
                <a:gd name="connsiteX9" fmla="*/ 2001779 w 2001779"/>
                <a:gd name="connsiteY9" fmla="*/ 2246808 h 3105150"/>
                <a:gd name="connsiteX10" fmla="*/ 484246 w 2001779"/>
                <a:gd name="connsiteY10" fmla="*/ 2971800 h 3105150"/>
                <a:gd name="connsiteX11" fmla="*/ 217547 w 2001779"/>
                <a:gd name="connsiteY11" fmla="*/ 3105150 h 3105150"/>
                <a:gd name="connsiteX12" fmla="*/ 355368 w 2001779"/>
                <a:gd name="connsiteY12" fmla="*/ 2177753 h 3105150"/>
                <a:gd name="connsiteX13" fmla="*/ 12469 w 2001779"/>
                <a:gd name="connsiteY13" fmla="*/ 834886 h 3105150"/>
                <a:gd name="connsiteX0" fmla="*/ 12469 w 2001779"/>
                <a:gd name="connsiteY0" fmla="*/ 834886 h 3793331"/>
                <a:gd name="connsiteX1" fmla="*/ 236594 w 2001779"/>
                <a:gd name="connsiteY1" fmla="*/ 590548 h 3793331"/>
                <a:gd name="connsiteX2" fmla="*/ 165157 w 2001779"/>
                <a:gd name="connsiteY2" fmla="*/ 588168 h 3793331"/>
                <a:gd name="connsiteX3" fmla="*/ 286601 w 2001779"/>
                <a:gd name="connsiteY3" fmla="*/ 483393 h 3793331"/>
                <a:gd name="connsiteX4" fmla="*/ 281839 w 2001779"/>
                <a:gd name="connsiteY4" fmla="*/ 326229 h 3793331"/>
                <a:gd name="connsiteX5" fmla="*/ 238976 w 2001779"/>
                <a:gd name="connsiteY5" fmla="*/ 233361 h 3793331"/>
                <a:gd name="connsiteX6" fmla="*/ 303271 w 2001779"/>
                <a:gd name="connsiteY6" fmla="*/ 169068 h 3793331"/>
                <a:gd name="connsiteX7" fmla="*/ 329465 w 2001779"/>
                <a:gd name="connsiteY7" fmla="*/ 0 h 3793331"/>
                <a:gd name="connsiteX8" fmla="*/ 2001779 w 2001779"/>
                <a:gd name="connsiteY8" fmla="*/ 844412 h 3793331"/>
                <a:gd name="connsiteX9" fmla="*/ 2001779 w 2001779"/>
                <a:gd name="connsiteY9" fmla="*/ 2246808 h 3793331"/>
                <a:gd name="connsiteX10" fmla="*/ 305652 w 2001779"/>
                <a:gd name="connsiteY10" fmla="*/ 3793331 h 3793331"/>
                <a:gd name="connsiteX11" fmla="*/ 217547 w 2001779"/>
                <a:gd name="connsiteY11" fmla="*/ 3105150 h 3793331"/>
                <a:gd name="connsiteX12" fmla="*/ 355368 w 2001779"/>
                <a:gd name="connsiteY12" fmla="*/ 2177753 h 3793331"/>
                <a:gd name="connsiteX13" fmla="*/ 12469 w 2001779"/>
                <a:gd name="connsiteY13" fmla="*/ 834886 h 3793331"/>
                <a:gd name="connsiteX0" fmla="*/ 12469 w 2001779"/>
                <a:gd name="connsiteY0" fmla="*/ 834886 h 5250829"/>
                <a:gd name="connsiteX1" fmla="*/ 236594 w 2001779"/>
                <a:gd name="connsiteY1" fmla="*/ 590548 h 5250829"/>
                <a:gd name="connsiteX2" fmla="*/ 165157 w 2001779"/>
                <a:gd name="connsiteY2" fmla="*/ 588168 h 5250829"/>
                <a:gd name="connsiteX3" fmla="*/ 286601 w 2001779"/>
                <a:gd name="connsiteY3" fmla="*/ 483393 h 5250829"/>
                <a:gd name="connsiteX4" fmla="*/ 281839 w 2001779"/>
                <a:gd name="connsiteY4" fmla="*/ 326229 h 5250829"/>
                <a:gd name="connsiteX5" fmla="*/ 238976 w 2001779"/>
                <a:gd name="connsiteY5" fmla="*/ 233361 h 5250829"/>
                <a:gd name="connsiteX6" fmla="*/ 303271 w 2001779"/>
                <a:gd name="connsiteY6" fmla="*/ 169068 h 5250829"/>
                <a:gd name="connsiteX7" fmla="*/ 329465 w 2001779"/>
                <a:gd name="connsiteY7" fmla="*/ 0 h 5250829"/>
                <a:gd name="connsiteX8" fmla="*/ 2001779 w 2001779"/>
                <a:gd name="connsiteY8" fmla="*/ 844412 h 5250829"/>
                <a:gd name="connsiteX9" fmla="*/ 2001779 w 2001779"/>
                <a:gd name="connsiteY9" fmla="*/ 2246808 h 5250829"/>
                <a:gd name="connsiteX10" fmla="*/ 272401 w 2001779"/>
                <a:gd name="connsiteY10" fmla="*/ 5250829 h 5250829"/>
                <a:gd name="connsiteX11" fmla="*/ 217547 w 2001779"/>
                <a:gd name="connsiteY11" fmla="*/ 3105150 h 5250829"/>
                <a:gd name="connsiteX12" fmla="*/ 355368 w 2001779"/>
                <a:gd name="connsiteY12" fmla="*/ 2177753 h 5250829"/>
                <a:gd name="connsiteX13" fmla="*/ 12469 w 2001779"/>
                <a:gd name="connsiteY13" fmla="*/ 834886 h 5250829"/>
                <a:gd name="connsiteX0" fmla="*/ 12469 w 2001779"/>
                <a:gd name="connsiteY0" fmla="*/ 834886 h 5250829"/>
                <a:gd name="connsiteX1" fmla="*/ 236594 w 2001779"/>
                <a:gd name="connsiteY1" fmla="*/ 590548 h 5250829"/>
                <a:gd name="connsiteX2" fmla="*/ 165157 w 2001779"/>
                <a:gd name="connsiteY2" fmla="*/ 588168 h 5250829"/>
                <a:gd name="connsiteX3" fmla="*/ 286601 w 2001779"/>
                <a:gd name="connsiteY3" fmla="*/ 483393 h 5250829"/>
                <a:gd name="connsiteX4" fmla="*/ 281839 w 2001779"/>
                <a:gd name="connsiteY4" fmla="*/ 326229 h 5250829"/>
                <a:gd name="connsiteX5" fmla="*/ 238976 w 2001779"/>
                <a:gd name="connsiteY5" fmla="*/ 233361 h 5250829"/>
                <a:gd name="connsiteX6" fmla="*/ 303271 w 2001779"/>
                <a:gd name="connsiteY6" fmla="*/ 169068 h 5250829"/>
                <a:gd name="connsiteX7" fmla="*/ 329465 w 2001779"/>
                <a:gd name="connsiteY7" fmla="*/ 0 h 5250829"/>
                <a:gd name="connsiteX8" fmla="*/ 2001779 w 2001779"/>
                <a:gd name="connsiteY8" fmla="*/ 844412 h 5250829"/>
                <a:gd name="connsiteX9" fmla="*/ 2001779 w 2001779"/>
                <a:gd name="connsiteY9" fmla="*/ 2246808 h 5250829"/>
                <a:gd name="connsiteX10" fmla="*/ 272401 w 2001779"/>
                <a:gd name="connsiteY10" fmla="*/ 5250829 h 5250829"/>
                <a:gd name="connsiteX11" fmla="*/ 214478 w 2001779"/>
                <a:gd name="connsiteY11" fmla="*/ 3095945 h 5250829"/>
                <a:gd name="connsiteX12" fmla="*/ 355368 w 2001779"/>
                <a:gd name="connsiteY12" fmla="*/ 2177753 h 5250829"/>
                <a:gd name="connsiteX13" fmla="*/ 12469 w 2001779"/>
                <a:gd name="connsiteY13" fmla="*/ 834886 h 5250829"/>
                <a:gd name="connsiteX0" fmla="*/ 12469 w 2001779"/>
                <a:gd name="connsiteY0" fmla="*/ 834886 h 5250829"/>
                <a:gd name="connsiteX1" fmla="*/ 236594 w 2001779"/>
                <a:gd name="connsiteY1" fmla="*/ 590548 h 5250829"/>
                <a:gd name="connsiteX2" fmla="*/ 165157 w 2001779"/>
                <a:gd name="connsiteY2" fmla="*/ 588168 h 5250829"/>
                <a:gd name="connsiteX3" fmla="*/ 286601 w 2001779"/>
                <a:gd name="connsiteY3" fmla="*/ 483393 h 5250829"/>
                <a:gd name="connsiteX4" fmla="*/ 281839 w 2001779"/>
                <a:gd name="connsiteY4" fmla="*/ 326229 h 5250829"/>
                <a:gd name="connsiteX5" fmla="*/ 238976 w 2001779"/>
                <a:gd name="connsiteY5" fmla="*/ 233361 h 5250829"/>
                <a:gd name="connsiteX6" fmla="*/ 303271 w 2001779"/>
                <a:gd name="connsiteY6" fmla="*/ 169068 h 5250829"/>
                <a:gd name="connsiteX7" fmla="*/ 329465 w 2001779"/>
                <a:gd name="connsiteY7" fmla="*/ 0 h 5250829"/>
                <a:gd name="connsiteX8" fmla="*/ 2001779 w 2001779"/>
                <a:gd name="connsiteY8" fmla="*/ 844412 h 5250829"/>
                <a:gd name="connsiteX9" fmla="*/ 2001779 w 2001779"/>
                <a:gd name="connsiteY9" fmla="*/ 2246808 h 5250829"/>
                <a:gd name="connsiteX10" fmla="*/ 272401 w 2001779"/>
                <a:gd name="connsiteY10" fmla="*/ 5250829 h 5250829"/>
                <a:gd name="connsiteX11" fmla="*/ 214478 w 2001779"/>
                <a:gd name="connsiteY11" fmla="*/ 3095945 h 5250829"/>
                <a:gd name="connsiteX12" fmla="*/ 355368 w 2001779"/>
                <a:gd name="connsiteY12" fmla="*/ 2177753 h 5250829"/>
                <a:gd name="connsiteX13" fmla="*/ 12469 w 2001779"/>
                <a:gd name="connsiteY13" fmla="*/ 834886 h 5250829"/>
                <a:gd name="connsiteX0" fmla="*/ 12469 w 2001779"/>
                <a:gd name="connsiteY0" fmla="*/ 834886 h 5250829"/>
                <a:gd name="connsiteX1" fmla="*/ 236594 w 2001779"/>
                <a:gd name="connsiteY1" fmla="*/ 590548 h 5250829"/>
                <a:gd name="connsiteX2" fmla="*/ 165157 w 2001779"/>
                <a:gd name="connsiteY2" fmla="*/ 588168 h 5250829"/>
                <a:gd name="connsiteX3" fmla="*/ 286601 w 2001779"/>
                <a:gd name="connsiteY3" fmla="*/ 483393 h 5250829"/>
                <a:gd name="connsiteX4" fmla="*/ 281839 w 2001779"/>
                <a:gd name="connsiteY4" fmla="*/ 326229 h 5250829"/>
                <a:gd name="connsiteX5" fmla="*/ 238976 w 2001779"/>
                <a:gd name="connsiteY5" fmla="*/ 233361 h 5250829"/>
                <a:gd name="connsiteX6" fmla="*/ 303271 w 2001779"/>
                <a:gd name="connsiteY6" fmla="*/ 169068 h 5250829"/>
                <a:gd name="connsiteX7" fmla="*/ 329465 w 2001779"/>
                <a:gd name="connsiteY7" fmla="*/ 0 h 5250829"/>
                <a:gd name="connsiteX8" fmla="*/ 2001779 w 2001779"/>
                <a:gd name="connsiteY8" fmla="*/ 844412 h 5250829"/>
                <a:gd name="connsiteX9" fmla="*/ 2001779 w 2001779"/>
                <a:gd name="connsiteY9" fmla="*/ 2246808 h 5250829"/>
                <a:gd name="connsiteX10" fmla="*/ 272401 w 2001779"/>
                <a:gd name="connsiteY10" fmla="*/ 5250829 h 5250829"/>
                <a:gd name="connsiteX11" fmla="*/ 214478 w 2001779"/>
                <a:gd name="connsiteY11" fmla="*/ 3095945 h 5250829"/>
                <a:gd name="connsiteX12" fmla="*/ 355368 w 2001779"/>
                <a:gd name="connsiteY12" fmla="*/ 2177753 h 5250829"/>
                <a:gd name="connsiteX13" fmla="*/ 12469 w 2001779"/>
                <a:gd name="connsiteY13" fmla="*/ 834886 h 5250829"/>
                <a:gd name="connsiteX0" fmla="*/ 12469 w 2001779"/>
                <a:gd name="connsiteY0" fmla="*/ 834886 h 5287102"/>
                <a:gd name="connsiteX1" fmla="*/ 236594 w 2001779"/>
                <a:gd name="connsiteY1" fmla="*/ 590548 h 5287102"/>
                <a:gd name="connsiteX2" fmla="*/ 165157 w 2001779"/>
                <a:gd name="connsiteY2" fmla="*/ 588168 h 5287102"/>
                <a:gd name="connsiteX3" fmla="*/ 286601 w 2001779"/>
                <a:gd name="connsiteY3" fmla="*/ 483393 h 5287102"/>
                <a:gd name="connsiteX4" fmla="*/ 281839 w 2001779"/>
                <a:gd name="connsiteY4" fmla="*/ 326229 h 5287102"/>
                <a:gd name="connsiteX5" fmla="*/ 238976 w 2001779"/>
                <a:gd name="connsiteY5" fmla="*/ 233361 h 5287102"/>
                <a:gd name="connsiteX6" fmla="*/ 303271 w 2001779"/>
                <a:gd name="connsiteY6" fmla="*/ 169068 h 5287102"/>
                <a:gd name="connsiteX7" fmla="*/ 329465 w 2001779"/>
                <a:gd name="connsiteY7" fmla="*/ 0 h 5287102"/>
                <a:gd name="connsiteX8" fmla="*/ 2001779 w 2001779"/>
                <a:gd name="connsiteY8" fmla="*/ 844412 h 5287102"/>
                <a:gd name="connsiteX9" fmla="*/ 2001779 w 2001779"/>
                <a:gd name="connsiteY9" fmla="*/ 2246808 h 5287102"/>
                <a:gd name="connsiteX10" fmla="*/ 272401 w 2001779"/>
                <a:gd name="connsiteY10" fmla="*/ 5250829 h 5287102"/>
                <a:gd name="connsiteX11" fmla="*/ 215037 w 2001779"/>
                <a:gd name="connsiteY11" fmla="*/ 3859367 h 5287102"/>
                <a:gd name="connsiteX12" fmla="*/ 214478 w 2001779"/>
                <a:gd name="connsiteY12" fmla="*/ 3095945 h 5287102"/>
                <a:gd name="connsiteX13" fmla="*/ 355368 w 2001779"/>
                <a:gd name="connsiteY13" fmla="*/ 2177753 h 5287102"/>
                <a:gd name="connsiteX14" fmla="*/ 12469 w 2001779"/>
                <a:gd name="connsiteY14" fmla="*/ 834886 h 5287102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14478 w 2001779"/>
                <a:gd name="connsiteY12" fmla="*/ 3095945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14478 w 2001779"/>
                <a:gd name="connsiteY12" fmla="*/ 3095945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14478 w 2001779"/>
                <a:gd name="connsiteY12" fmla="*/ 3095945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09715 w 2001779"/>
                <a:gd name="connsiteY12" fmla="*/ 3112613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09715 w 2001779"/>
                <a:gd name="connsiteY12" fmla="*/ 3112613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09715 w 2001779"/>
                <a:gd name="connsiteY12" fmla="*/ 3112613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12096 w 2001779"/>
                <a:gd name="connsiteY12" fmla="*/ 3119757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6074"/>
                <a:gd name="connsiteX1" fmla="*/ 236594 w 2001779"/>
                <a:gd name="connsiteY1" fmla="*/ 590548 h 5276074"/>
                <a:gd name="connsiteX2" fmla="*/ 165157 w 2001779"/>
                <a:gd name="connsiteY2" fmla="*/ 588168 h 5276074"/>
                <a:gd name="connsiteX3" fmla="*/ 286601 w 2001779"/>
                <a:gd name="connsiteY3" fmla="*/ 483393 h 5276074"/>
                <a:gd name="connsiteX4" fmla="*/ 281839 w 2001779"/>
                <a:gd name="connsiteY4" fmla="*/ 326229 h 5276074"/>
                <a:gd name="connsiteX5" fmla="*/ 238976 w 2001779"/>
                <a:gd name="connsiteY5" fmla="*/ 233361 h 5276074"/>
                <a:gd name="connsiteX6" fmla="*/ 303271 w 2001779"/>
                <a:gd name="connsiteY6" fmla="*/ 169068 h 5276074"/>
                <a:gd name="connsiteX7" fmla="*/ 329465 w 2001779"/>
                <a:gd name="connsiteY7" fmla="*/ 0 h 5276074"/>
                <a:gd name="connsiteX8" fmla="*/ 2001779 w 2001779"/>
                <a:gd name="connsiteY8" fmla="*/ 844412 h 5276074"/>
                <a:gd name="connsiteX9" fmla="*/ 2001779 w 2001779"/>
                <a:gd name="connsiteY9" fmla="*/ 2246808 h 5276074"/>
                <a:gd name="connsiteX10" fmla="*/ 272401 w 2001779"/>
                <a:gd name="connsiteY10" fmla="*/ 5250829 h 5276074"/>
                <a:gd name="connsiteX11" fmla="*/ 239585 w 2001779"/>
                <a:gd name="connsiteY11" fmla="*/ 3202718 h 5276074"/>
                <a:gd name="connsiteX12" fmla="*/ 212096 w 2001779"/>
                <a:gd name="connsiteY12" fmla="*/ 3119757 h 5276074"/>
                <a:gd name="connsiteX13" fmla="*/ 355368 w 2001779"/>
                <a:gd name="connsiteY13" fmla="*/ 2177753 h 5276074"/>
                <a:gd name="connsiteX14" fmla="*/ 12469 w 2001779"/>
                <a:gd name="connsiteY14" fmla="*/ 834886 h 5276074"/>
                <a:gd name="connsiteX0" fmla="*/ 12469 w 2001779"/>
                <a:gd name="connsiteY0" fmla="*/ 834886 h 5275698"/>
                <a:gd name="connsiteX1" fmla="*/ 236594 w 2001779"/>
                <a:gd name="connsiteY1" fmla="*/ 590548 h 5275698"/>
                <a:gd name="connsiteX2" fmla="*/ 165157 w 2001779"/>
                <a:gd name="connsiteY2" fmla="*/ 588168 h 5275698"/>
                <a:gd name="connsiteX3" fmla="*/ 286601 w 2001779"/>
                <a:gd name="connsiteY3" fmla="*/ 483393 h 5275698"/>
                <a:gd name="connsiteX4" fmla="*/ 281839 w 2001779"/>
                <a:gd name="connsiteY4" fmla="*/ 326229 h 5275698"/>
                <a:gd name="connsiteX5" fmla="*/ 238976 w 2001779"/>
                <a:gd name="connsiteY5" fmla="*/ 233361 h 5275698"/>
                <a:gd name="connsiteX6" fmla="*/ 303271 w 2001779"/>
                <a:gd name="connsiteY6" fmla="*/ 169068 h 5275698"/>
                <a:gd name="connsiteX7" fmla="*/ 329465 w 2001779"/>
                <a:gd name="connsiteY7" fmla="*/ 0 h 5275698"/>
                <a:gd name="connsiteX8" fmla="*/ 2001779 w 2001779"/>
                <a:gd name="connsiteY8" fmla="*/ 844412 h 5275698"/>
                <a:gd name="connsiteX9" fmla="*/ 2001779 w 2001779"/>
                <a:gd name="connsiteY9" fmla="*/ 2246808 h 5275698"/>
                <a:gd name="connsiteX10" fmla="*/ 272401 w 2001779"/>
                <a:gd name="connsiteY10" fmla="*/ 5250829 h 5275698"/>
                <a:gd name="connsiteX11" fmla="*/ 239585 w 2001779"/>
                <a:gd name="connsiteY11" fmla="*/ 3202718 h 5275698"/>
                <a:gd name="connsiteX12" fmla="*/ 212096 w 2001779"/>
                <a:gd name="connsiteY12" fmla="*/ 3119757 h 5275698"/>
                <a:gd name="connsiteX13" fmla="*/ 355368 w 2001779"/>
                <a:gd name="connsiteY13" fmla="*/ 2177753 h 5275698"/>
                <a:gd name="connsiteX14" fmla="*/ 12469 w 2001779"/>
                <a:gd name="connsiteY14" fmla="*/ 834886 h 5275698"/>
                <a:gd name="connsiteX0" fmla="*/ 12469 w 2001779"/>
                <a:gd name="connsiteY0" fmla="*/ 834886 h 5275698"/>
                <a:gd name="connsiteX1" fmla="*/ 236594 w 2001779"/>
                <a:gd name="connsiteY1" fmla="*/ 590548 h 5275698"/>
                <a:gd name="connsiteX2" fmla="*/ 165157 w 2001779"/>
                <a:gd name="connsiteY2" fmla="*/ 588168 h 5275698"/>
                <a:gd name="connsiteX3" fmla="*/ 286601 w 2001779"/>
                <a:gd name="connsiteY3" fmla="*/ 483393 h 5275698"/>
                <a:gd name="connsiteX4" fmla="*/ 281839 w 2001779"/>
                <a:gd name="connsiteY4" fmla="*/ 326229 h 5275698"/>
                <a:gd name="connsiteX5" fmla="*/ 238976 w 2001779"/>
                <a:gd name="connsiteY5" fmla="*/ 233361 h 5275698"/>
                <a:gd name="connsiteX6" fmla="*/ 303271 w 2001779"/>
                <a:gd name="connsiteY6" fmla="*/ 169068 h 5275698"/>
                <a:gd name="connsiteX7" fmla="*/ 329465 w 2001779"/>
                <a:gd name="connsiteY7" fmla="*/ 0 h 5275698"/>
                <a:gd name="connsiteX8" fmla="*/ 2001779 w 2001779"/>
                <a:gd name="connsiteY8" fmla="*/ 844412 h 5275698"/>
                <a:gd name="connsiteX9" fmla="*/ 2001779 w 2001779"/>
                <a:gd name="connsiteY9" fmla="*/ 2246808 h 5275698"/>
                <a:gd name="connsiteX10" fmla="*/ 350896 w 2001779"/>
                <a:gd name="connsiteY10" fmla="*/ 5117305 h 5275698"/>
                <a:gd name="connsiteX11" fmla="*/ 272401 w 2001779"/>
                <a:gd name="connsiteY11" fmla="*/ 5250829 h 5275698"/>
                <a:gd name="connsiteX12" fmla="*/ 239585 w 2001779"/>
                <a:gd name="connsiteY12" fmla="*/ 3202718 h 5275698"/>
                <a:gd name="connsiteX13" fmla="*/ 212096 w 2001779"/>
                <a:gd name="connsiteY13" fmla="*/ 3119757 h 5275698"/>
                <a:gd name="connsiteX14" fmla="*/ 355368 w 2001779"/>
                <a:gd name="connsiteY14" fmla="*/ 2177753 h 5275698"/>
                <a:gd name="connsiteX15" fmla="*/ 12469 w 2001779"/>
                <a:gd name="connsiteY15" fmla="*/ 834886 h 52756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327084 w 2001779"/>
                <a:gd name="connsiteY10" fmla="*/ 5295898 h 5295898"/>
                <a:gd name="connsiteX11" fmla="*/ 272401 w 2001779"/>
                <a:gd name="connsiteY11" fmla="*/ 5250829 h 5295898"/>
                <a:gd name="connsiteX12" fmla="*/ 239585 w 2001779"/>
                <a:gd name="connsiteY12" fmla="*/ 3202718 h 5295898"/>
                <a:gd name="connsiteX13" fmla="*/ 212096 w 2001779"/>
                <a:gd name="connsiteY13" fmla="*/ 3119757 h 5295898"/>
                <a:gd name="connsiteX14" fmla="*/ 355368 w 2001779"/>
                <a:gd name="connsiteY14" fmla="*/ 2177753 h 5295898"/>
                <a:gd name="connsiteX15" fmla="*/ 12469 w 2001779"/>
                <a:gd name="connsiteY15" fmla="*/ 834886 h 52958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327084 w 2001779"/>
                <a:gd name="connsiteY10" fmla="*/ 5295898 h 5295898"/>
                <a:gd name="connsiteX11" fmla="*/ 272401 w 2001779"/>
                <a:gd name="connsiteY11" fmla="*/ 5250829 h 5295898"/>
                <a:gd name="connsiteX12" fmla="*/ 239585 w 2001779"/>
                <a:gd name="connsiteY12" fmla="*/ 3202718 h 5295898"/>
                <a:gd name="connsiteX13" fmla="*/ 212096 w 2001779"/>
                <a:gd name="connsiteY13" fmla="*/ 3119757 h 5295898"/>
                <a:gd name="connsiteX14" fmla="*/ 355368 w 2001779"/>
                <a:gd name="connsiteY14" fmla="*/ 2177753 h 5295898"/>
                <a:gd name="connsiteX15" fmla="*/ 12469 w 2001779"/>
                <a:gd name="connsiteY15" fmla="*/ 834886 h 52958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327084 w 2001779"/>
                <a:gd name="connsiteY10" fmla="*/ 5295898 h 5295898"/>
                <a:gd name="connsiteX11" fmla="*/ 272401 w 2001779"/>
                <a:gd name="connsiteY11" fmla="*/ 5250829 h 5295898"/>
                <a:gd name="connsiteX12" fmla="*/ 239585 w 2001779"/>
                <a:gd name="connsiteY12" fmla="*/ 3202718 h 5295898"/>
                <a:gd name="connsiteX13" fmla="*/ 212096 w 2001779"/>
                <a:gd name="connsiteY13" fmla="*/ 3119757 h 5295898"/>
                <a:gd name="connsiteX14" fmla="*/ 355368 w 2001779"/>
                <a:gd name="connsiteY14" fmla="*/ 2177753 h 5295898"/>
                <a:gd name="connsiteX15" fmla="*/ 12469 w 2001779"/>
                <a:gd name="connsiteY15" fmla="*/ 834886 h 52958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327084 w 2001779"/>
                <a:gd name="connsiteY10" fmla="*/ 5295898 h 5295898"/>
                <a:gd name="connsiteX11" fmla="*/ 272401 w 2001779"/>
                <a:gd name="connsiteY11" fmla="*/ 5250829 h 5295898"/>
                <a:gd name="connsiteX12" fmla="*/ 239585 w 2001779"/>
                <a:gd name="connsiteY12" fmla="*/ 3202718 h 5295898"/>
                <a:gd name="connsiteX13" fmla="*/ 212096 w 2001779"/>
                <a:gd name="connsiteY13" fmla="*/ 3119757 h 5295898"/>
                <a:gd name="connsiteX14" fmla="*/ 355368 w 2001779"/>
                <a:gd name="connsiteY14" fmla="*/ 2177753 h 5295898"/>
                <a:gd name="connsiteX15" fmla="*/ 12469 w 2001779"/>
                <a:gd name="connsiteY15" fmla="*/ 834886 h 52958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327084 w 2001779"/>
                <a:gd name="connsiteY10" fmla="*/ 5295898 h 5295898"/>
                <a:gd name="connsiteX11" fmla="*/ 265258 w 2001779"/>
                <a:gd name="connsiteY11" fmla="*/ 5250829 h 5295898"/>
                <a:gd name="connsiteX12" fmla="*/ 239585 w 2001779"/>
                <a:gd name="connsiteY12" fmla="*/ 3202718 h 5295898"/>
                <a:gd name="connsiteX13" fmla="*/ 212096 w 2001779"/>
                <a:gd name="connsiteY13" fmla="*/ 3119757 h 5295898"/>
                <a:gd name="connsiteX14" fmla="*/ 355368 w 2001779"/>
                <a:gd name="connsiteY14" fmla="*/ 2177753 h 5295898"/>
                <a:gd name="connsiteX15" fmla="*/ 12469 w 2001779"/>
                <a:gd name="connsiteY15" fmla="*/ 834886 h 52958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327084 w 2001779"/>
                <a:gd name="connsiteY10" fmla="*/ 5295898 h 5295898"/>
                <a:gd name="connsiteX11" fmla="*/ 265258 w 2001779"/>
                <a:gd name="connsiteY11" fmla="*/ 5250829 h 5295898"/>
                <a:gd name="connsiteX12" fmla="*/ 239585 w 2001779"/>
                <a:gd name="connsiteY12" fmla="*/ 3202718 h 5295898"/>
                <a:gd name="connsiteX13" fmla="*/ 212096 w 2001779"/>
                <a:gd name="connsiteY13" fmla="*/ 3119757 h 5295898"/>
                <a:gd name="connsiteX14" fmla="*/ 355368 w 2001779"/>
                <a:gd name="connsiteY14" fmla="*/ 2177753 h 5295898"/>
                <a:gd name="connsiteX15" fmla="*/ 12469 w 2001779"/>
                <a:gd name="connsiteY15" fmla="*/ 834886 h 5295898"/>
                <a:gd name="connsiteX0" fmla="*/ 12469 w 2001779"/>
                <a:gd name="connsiteY0" fmla="*/ 834886 h 5295898"/>
                <a:gd name="connsiteX1" fmla="*/ 236594 w 2001779"/>
                <a:gd name="connsiteY1" fmla="*/ 590548 h 5295898"/>
                <a:gd name="connsiteX2" fmla="*/ 165157 w 2001779"/>
                <a:gd name="connsiteY2" fmla="*/ 588168 h 5295898"/>
                <a:gd name="connsiteX3" fmla="*/ 286601 w 2001779"/>
                <a:gd name="connsiteY3" fmla="*/ 483393 h 5295898"/>
                <a:gd name="connsiteX4" fmla="*/ 281839 w 2001779"/>
                <a:gd name="connsiteY4" fmla="*/ 326229 h 5295898"/>
                <a:gd name="connsiteX5" fmla="*/ 238976 w 2001779"/>
                <a:gd name="connsiteY5" fmla="*/ 233361 h 5295898"/>
                <a:gd name="connsiteX6" fmla="*/ 303271 w 2001779"/>
                <a:gd name="connsiteY6" fmla="*/ 169068 h 5295898"/>
                <a:gd name="connsiteX7" fmla="*/ 329465 w 2001779"/>
                <a:gd name="connsiteY7" fmla="*/ 0 h 5295898"/>
                <a:gd name="connsiteX8" fmla="*/ 2001779 w 2001779"/>
                <a:gd name="connsiteY8" fmla="*/ 844412 h 5295898"/>
                <a:gd name="connsiteX9" fmla="*/ 2001779 w 2001779"/>
                <a:gd name="connsiteY9" fmla="*/ 2246808 h 5295898"/>
                <a:gd name="connsiteX10" fmla="*/ 598546 w 2001779"/>
                <a:gd name="connsiteY10" fmla="*/ 4807743 h 5295898"/>
                <a:gd name="connsiteX11" fmla="*/ 327084 w 2001779"/>
                <a:gd name="connsiteY11" fmla="*/ 5295898 h 5295898"/>
                <a:gd name="connsiteX12" fmla="*/ 265258 w 2001779"/>
                <a:gd name="connsiteY12" fmla="*/ 5250829 h 5295898"/>
                <a:gd name="connsiteX13" fmla="*/ 239585 w 2001779"/>
                <a:gd name="connsiteY13" fmla="*/ 3202718 h 5295898"/>
                <a:gd name="connsiteX14" fmla="*/ 212096 w 2001779"/>
                <a:gd name="connsiteY14" fmla="*/ 3119757 h 5295898"/>
                <a:gd name="connsiteX15" fmla="*/ 355368 w 2001779"/>
                <a:gd name="connsiteY15" fmla="*/ 2177753 h 5295898"/>
                <a:gd name="connsiteX16" fmla="*/ 12469 w 2001779"/>
                <a:gd name="connsiteY16" fmla="*/ 834886 h 5295898"/>
                <a:gd name="connsiteX0" fmla="*/ 12469 w 2001779"/>
                <a:gd name="connsiteY0" fmla="*/ 834886 h 5376862"/>
                <a:gd name="connsiteX1" fmla="*/ 236594 w 2001779"/>
                <a:gd name="connsiteY1" fmla="*/ 590548 h 5376862"/>
                <a:gd name="connsiteX2" fmla="*/ 165157 w 2001779"/>
                <a:gd name="connsiteY2" fmla="*/ 588168 h 5376862"/>
                <a:gd name="connsiteX3" fmla="*/ 286601 w 2001779"/>
                <a:gd name="connsiteY3" fmla="*/ 483393 h 5376862"/>
                <a:gd name="connsiteX4" fmla="*/ 281839 w 2001779"/>
                <a:gd name="connsiteY4" fmla="*/ 326229 h 5376862"/>
                <a:gd name="connsiteX5" fmla="*/ 238976 w 2001779"/>
                <a:gd name="connsiteY5" fmla="*/ 233361 h 5376862"/>
                <a:gd name="connsiteX6" fmla="*/ 303271 w 2001779"/>
                <a:gd name="connsiteY6" fmla="*/ 169068 h 5376862"/>
                <a:gd name="connsiteX7" fmla="*/ 329465 w 2001779"/>
                <a:gd name="connsiteY7" fmla="*/ 0 h 5376862"/>
                <a:gd name="connsiteX8" fmla="*/ 2001779 w 2001779"/>
                <a:gd name="connsiteY8" fmla="*/ 844412 h 5376862"/>
                <a:gd name="connsiteX9" fmla="*/ 2001779 w 2001779"/>
                <a:gd name="connsiteY9" fmla="*/ 2246808 h 5376862"/>
                <a:gd name="connsiteX10" fmla="*/ 522346 w 2001779"/>
                <a:gd name="connsiteY10" fmla="*/ 5376862 h 5376862"/>
                <a:gd name="connsiteX11" fmla="*/ 327084 w 2001779"/>
                <a:gd name="connsiteY11" fmla="*/ 5295898 h 5376862"/>
                <a:gd name="connsiteX12" fmla="*/ 265258 w 2001779"/>
                <a:gd name="connsiteY12" fmla="*/ 5250829 h 5376862"/>
                <a:gd name="connsiteX13" fmla="*/ 239585 w 2001779"/>
                <a:gd name="connsiteY13" fmla="*/ 3202718 h 5376862"/>
                <a:gd name="connsiteX14" fmla="*/ 212096 w 2001779"/>
                <a:gd name="connsiteY14" fmla="*/ 3119757 h 5376862"/>
                <a:gd name="connsiteX15" fmla="*/ 355368 w 2001779"/>
                <a:gd name="connsiteY15" fmla="*/ 2177753 h 5376862"/>
                <a:gd name="connsiteX16" fmla="*/ 12469 w 2001779"/>
                <a:gd name="connsiteY16" fmla="*/ 834886 h 5376862"/>
                <a:gd name="connsiteX0" fmla="*/ 12469 w 2001779"/>
                <a:gd name="connsiteY0" fmla="*/ 834886 h 5819774"/>
                <a:gd name="connsiteX1" fmla="*/ 236594 w 2001779"/>
                <a:gd name="connsiteY1" fmla="*/ 590548 h 5819774"/>
                <a:gd name="connsiteX2" fmla="*/ 165157 w 2001779"/>
                <a:gd name="connsiteY2" fmla="*/ 588168 h 5819774"/>
                <a:gd name="connsiteX3" fmla="*/ 286601 w 2001779"/>
                <a:gd name="connsiteY3" fmla="*/ 483393 h 5819774"/>
                <a:gd name="connsiteX4" fmla="*/ 281839 w 2001779"/>
                <a:gd name="connsiteY4" fmla="*/ 326229 h 5819774"/>
                <a:gd name="connsiteX5" fmla="*/ 238976 w 2001779"/>
                <a:gd name="connsiteY5" fmla="*/ 233361 h 5819774"/>
                <a:gd name="connsiteX6" fmla="*/ 303271 w 2001779"/>
                <a:gd name="connsiteY6" fmla="*/ 169068 h 5819774"/>
                <a:gd name="connsiteX7" fmla="*/ 329465 w 2001779"/>
                <a:gd name="connsiteY7" fmla="*/ 0 h 5819774"/>
                <a:gd name="connsiteX8" fmla="*/ 2001779 w 2001779"/>
                <a:gd name="connsiteY8" fmla="*/ 844412 h 5819774"/>
                <a:gd name="connsiteX9" fmla="*/ 2001779 w 2001779"/>
                <a:gd name="connsiteY9" fmla="*/ 2246808 h 5819774"/>
                <a:gd name="connsiteX10" fmla="*/ 400902 w 2001779"/>
                <a:gd name="connsiteY10" fmla="*/ 5819774 h 5819774"/>
                <a:gd name="connsiteX11" fmla="*/ 327084 w 2001779"/>
                <a:gd name="connsiteY11" fmla="*/ 5295898 h 5819774"/>
                <a:gd name="connsiteX12" fmla="*/ 265258 w 2001779"/>
                <a:gd name="connsiteY12" fmla="*/ 5250829 h 5819774"/>
                <a:gd name="connsiteX13" fmla="*/ 239585 w 2001779"/>
                <a:gd name="connsiteY13" fmla="*/ 3202718 h 5819774"/>
                <a:gd name="connsiteX14" fmla="*/ 212096 w 2001779"/>
                <a:gd name="connsiteY14" fmla="*/ 3119757 h 5819774"/>
                <a:gd name="connsiteX15" fmla="*/ 355368 w 2001779"/>
                <a:gd name="connsiteY15" fmla="*/ 2177753 h 5819774"/>
                <a:gd name="connsiteX16" fmla="*/ 12469 w 2001779"/>
                <a:gd name="connsiteY16" fmla="*/ 834886 h 5819774"/>
                <a:gd name="connsiteX0" fmla="*/ 12469 w 2001779"/>
                <a:gd name="connsiteY0" fmla="*/ 834886 h 7271585"/>
                <a:gd name="connsiteX1" fmla="*/ 236594 w 2001779"/>
                <a:gd name="connsiteY1" fmla="*/ 590548 h 7271585"/>
                <a:gd name="connsiteX2" fmla="*/ 165157 w 2001779"/>
                <a:gd name="connsiteY2" fmla="*/ 588168 h 7271585"/>
                <a:gd name="connsiteX3" fmla="*/ 286601 w 2001779"/>
                <a:gd name="connsiteY3" fmla="*/ 483393 h 7271585"/>
                <a:gd name="connsiteX4" fmla="*/ 281839 w 2001779"/>
                <a:gd name="connsiteY4" fmla="*/ 326229 h 7271585"/>
                <a:gd name="connsiteX5" fmla="*/ 238976 w 2001779"/>
                <a:gd name="connsiteY5" fmla="*/ 233361 h 7271585"/>
                <a:gd name="connsiteX6" fmla="*/ 303271 w 2001779"/>
                <a:gd name="connsiteY6" fmla="*/ 169068 h 7271585"/>
                <a:gd name="connsiteX7" fmla="*/ 329465 w 2001779"/>
                <a:gd name="connsiteY7" fmla="*/ 0 h 7271585"/>
                <a:gd name="connsiteX8" fmla="*/ 2001779 w 2001779"/>
                <a:gd name="connsiteY8" fmla="*/ 844412 h 7271585"/>
                <a:gd name="connsiteX9" fmla="*/ 2001779 w 2001779"/>
                <a:gd name="connsiteY9" fmla="*/ 2246808 h 7271585"/>
                <a:gd name="connsiteX10" fmla="*/ 673618 w 2001779"/>
                <a:gd name="connsiteY10" fmla="*/ 7271585 h 7271585"/>
                <a:gd name="connsiteX11" fmla="*/ 327084 w 2001779"/>
                <a:gd name="connsiteY11" fmla="*/ 5295898 h 7271585"/>
                <a:gd name="connsiteX12" fmla="*/ 265258 w 2001779"/>
                <a:gd name="connsiteY12" fmla="*/ 5250829 h 7271585"/>
                <a:gd name="connsiteX13" fmla="*/ 239585 w 2001779"/>
                <a:gd name="connsiteY13" fmla="*/ 3202718 h 7271585"/>
                <a:gd name="connsiteX14" fmla="*/ 212096 w 2001779"/>
                <a:gd name="connsiteY14" fmla="*/ 3119757 h 7271585"/>
                <a:gd name="connsiteX15" fmla="*/ 355368 w 2001779"/>
                <a:gd name="connsiteY15" fmla="*/ 2177753 h 7271585"/>
                <a:gd name="connsiteX16" fmla="*/ 12469 w 2001779"/>
                <a:gd name="connsiteY16" fmla="*/ 834886 h 7271585"/>
                <a:gd name="connsiteX0" fmla="*/ 12469 w 2001779"/>
                <a:gd name="connsiteY0" fmla="*/ 834886 h 7374824"/>
                <a:gd name="connsiteX1" fmla="*/ 236594 w 2001779"/>
                <a:gd name="connsiteY1" fmla="*/ 590548 h 7374824"/>
                <a:gd name="connsiteX2" fmla="*/ 165157 w 2001779"/>
                <a:gd name="connsiteY2" fmla="*/ 588168 h 7374824"/>
                <a:gd name="connsiteX3" fmla="*/ 286601 w 2001779"/>
                <a:gd name="connsiteY3" fmla="*/ 483393 h 7374824"/>
                <a:gd name="connsiteX4" fmla="*/ 281839 w 2001779"/>
                <a:gd name="connsiteY4" fmla="*/ 326229 h 7374824"/>
                <a:gd name="connsiteX5" fmla="*/ 238976 w 2001779"/>
                <a:gd name="connsiteY5" fmla="*/ 233361 h 7374824"/>
                <a:gd name="connsiteX6" fmla="*/ 303271 w 2001779"/>
                <a:gd name="connsiteY6" fmla="*/ 169068 h 7374824"/>
                <a:gd name="connsiteX7" fmla="*/ 329465 w 2001779"/>
                <a:gd name="connsiteY7" fmla="*/ 0 h 7374824"/>
                <a:gd name="connsiteX8" fmla="*/ 2001779 w 2001779"/>
                <a:gd name="connsiteY8" fmla="*/ 844412 h 7374824"/>
                <a:gd name="connsiteX9" fmla="*/ 2001779 w 2001779"/>
                <a:gd name="connsiteY9" fmla="*/ 2246808 h 7374824"/>
                <a:gd name="connsiteX10" fmla="*/ 560547 w 2001779"/>
                <a:gd name="connsiteY10" fmla="*/ 7374824 h 7374824"/>
                <a:gd name="connsiteX11" fmla="*/ 327084 w 2001779"/>
                <a:gd name="connsiteY11" fmla="*/ 5295898 h 7374824"/>
                <a:gd name="connsiteX12" fmla="*/ 265258 w 2001779"/>
                <a:gd name="connsiteY12" fmla="*/ 5250829 h 7374824"/>
                <a:gd name="connsiteX13" fmla="*/ 239585 w 2001779"/>
                <a:gd name="connsiteY13" fmla="*/ 3202718 h 7374824"/>
                <a:gd name="connsiteX14" fmla="*/ 212096 w 2001779"/>
                <a:gd name="connsiteY14" fmla="*/ 3119757 h 7374824"/>
                <a:gd name="connsiteX15" fmla="*/ 355368 w 2001779"/>
                <a:gd name="connsiteY15" fmla="*/ 2177753 h 7374824"/>
                <a:gd name="connsiteX16" fmla="*/ 12469 w 2001779"/>
                <a:gd name="connsiteY16" fmla="*/ 834886 h 7374824"/>
                <a:gd name="connsiteX0" fmla="*/ 12469 w 2001779"/>
                <a:gd name="connsiteY0" fmla="*/ 834886 h 7374824"/>
                <a:gd name="connsiteX1" fmla="*/ 236594 w 2001779"/>
                <a:gd name="connsiteY1" fmla="*/ 590548 h 7374824"/>
                <a:gd name="connsiteX2" fmla="*/ 165157 w 2001779"/>
                <a:gd name="connsiteY2" fmla="*/ 588168 h 7374824"/>
                <a:gd name="connsiteX3" fmla="*/ 286601 w 2001779"/>
                <a:gd name="connsiteY3" fmla="*/ 483393 h 7374824"/>
                <a:gd name="connsiteX4" fmla="*/ 281839 w 2001779"/>
                <a:gd name="connsiteY4" fmla="*/ 326229 h 7374824"/>
                <a:gd name="connsiteX5" fmla="*/ 238976 w 2001779"/>
                <a:gd name="connsiteY5" fmla="*/ 233361 h 7374824"/>
                <a:gd name="connsiteX6" fmla="*/ 303271 w 2001779"/>
                <a:gd name="connsiteY6" fmla="*/ 169068 h 7374824"/>
                <a:gd name="connsiteX7" fmla="*/ 329465 w 2001779"/>
                <a:gd name="connsiteY7" fmla="*/ 0 h 7374824"/>
                <a:gd name="connsiteX8" fmla="*/ 2001779 w 2001779"/>
                <a:gd name="connsiteY8" fmla="*/ 844412 h 7374824"/>
                <a:gd name="connsiteX9" fmla="*/ 2001779 w 2001779"/>
                <a:gd name="connsiteY9" fmla="*/ 2246808 h 7374824"/>
                <a:gd name="connsiteX10" fmla="*/ 653315 w 2001779"/>
                <a:gd name="connsiteY10" fmla="*/ 7026606 h 7374824"/>
                <a:gd name="connsiteX11" fmla="*/ 560547 w 2001779"/>
                <a:gd name="connsiteY11" fmla="*/ 7374824 h 7374824"/>
                <a:gd name="connsiteX12" fmla="*/ 327084 w 2001779"/>
                <a:gd name="connsiteY12" fmla="*/ 5295898 h 7374824"/>
                <a:gd name="connsiteX13" fmla="*/ 265258 w 2001779"/>
                <a:gd name="connsiteY13" fmla="*/ 5250829 h 7374824"/>
                <a:gd name="connsiteX14" fmla="*/ 239585 w 2001779"/>
                <a:gd name="connsiteY14" fmla="*/ 3202718 h 7374824"/>
                <a:gd name="connsiteX15" fmla="*/ 212096 w 2001779"/>
                <a:gd name="connsiteY15" fmla="*/ 3119757 h 7374824"/>
                <a:gd name="connsiteX16" fmla="*/ 355368 w 2001779"/>
                <a:gd name="connsiteY16" fmla="*/ 2177753 h 7374824"/>
                <a:gd name="connsiteX17" fmla="*/ 12469 w 2001779"/>
                <a:gd name="connsiteY17" fmla="*/ 834886 h 7374824"/>
                <a:gd name="connsiteX0" fmla="*/ 12469 w 2001779"/>
                <a:gd name="connsiteY0" fmla="*/ 834886 h 7374824"/>
                <a:gd name="connsiteX1" fmla="*/ 236594 w 2001779"/>
                <a:gd name="connsiteY1" fmla="*/ 590548 h 7374824"/>
                <a:gd name="connsiteX2" fmla="*/ 165157 w 2001779"/>
                <a:gd name="connsiteY2" fmla="*/ 588168 h 7374824"/>
                <a:gd name="connsiteX3" fmla="*/ 286601 w 2001779"/>
                <a:gd name="connsiteY3" fmla="*/ 483393 h 7374824"/>
                <a:gd name="connsiteX4" fmla="*/ 281839 w 2001779"/>
                <a:gd name="connsiteY4" fmla="*/ 326229 h 7374824"/>
                <a:gd name="connsiteX5" fmla="*/ 238976 w 2001779"/>
                <a:gd name="connsiteY5" fmla="*/ 233361 h 7374824"/>
                <a:gd name="connsiteX6" fmla="*/ 303271 w 2001779"/>
                <a:gd name="connsiteY6" fmla="*/ 169068 h 7374824"/>
                <a:gd name="connsiteX7" fmla="*/ 329465 w 2001779"/>
                <a:gd name="connsiteY7" fmla="*/ 0 h 7374824"/>
                <a:gd name="connsiteX8" fmla="*/ 2001779 w 2001779"/>
                <a:gd name="connsiteY8" fmla="*/ 844412 h 7374824"/>
                <a:gd name="connsiteX9" fmla="*/ 2001779 w 2001779"/>
                <a:gd name="connsiteY9" fmla="*/ 2246808 h 7374824"/>
                <a:gd name="connsiteX10" fmla="*/ 586947 w 2001779"/>
                <a:gd name="connsiteY10" fmla="*/ 7368277 h 7374824"/>
                <a:gd name="connsiteX11" fmla="*/ 560547 w 2001779"/>
                <a:gd name="connsiteY11" fmla="*/ 7374824 h 7374824"/>
                <a:gd name="connsiteX12" fmla="*/ 327084 w 2001779"/>
                <a:gd name="connsiteY12" fmla="*/ 5295898 h 7374824"/>
                <a:gd name="connsiteX13" fmla="*/ 265258 w 2001779"/>
                <a:gd name="connsiteY13" fmla="*/ 5250829 h 7374824"/>
                <a:gd name="connsiteX14" fmla="*/ 239585 w 2001779"/>
                <a:gd name="connsiteY14" fmla="*/ 3202718 h 7374824"/>
                <a:gd name="connsiteX15" fmla="*/ 212096 w 2001779"/>
                <a:gd name="connsiteY15" fmla="*/ 3119757 h 7374824"/>
                <a:gd name="connsiteX16" fmla="*/ 355368 w 2001779"/>
                <a:gd name="connsiteY16" fmla="*/ 2177753 h 7374824"/>
                <a:gd name="connsiteX17" fmla="*/ 12469 w 2001779"/>
                <a:gd name="connsiteY17" fmla="*/ 834886 h 7374824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591710 w 2001779"/>
                <a:gd name="connsiteY10" fmla="*/ 7377802 h 7377802"/>
                <a:gd name="connsiteX11" fmla="*/ 560547 w 2001779"/>
                <a:gd name="connsiteY11" fmla="*/ 7374824 h 7377802"/>
                <a:gd name="connsiteX12" fmla="*/ 327084 w 2001779"/>
                <a:gd name="connsiteY12" fmla="*/ 5295898 h 7377802"/>
                <a:gd name="connsiteX13" fmla="*/ 265258 w 2001779"/>
                <a:gd name="connsiteY13" fmla="*/ 5250829 h 7377802"/>
                <a:gd name="connsiteX14" fmla="*/ 239585 w 2001779"/>
                <a:gd name="connsiteY14" fmla="*/ 3202718 h 7377802"/>
                <a:gd name="connsiteX15" fmla="*/ 212096 w 2001779"/>
                <a:gd name="connsiteY15" fmla="*/ 3119757 h 7377802"/>
                <a:gd name="connsiteX16" fmla="*/ 355368 w 2001779"/>
                <a:gd name="connsiteY16" fmla="*/ 2177753 h 7377802"/>
                <a:gd name="connsiteX17" fmla="*/ 12469 w 2001779"/>
                <a:gd name="connsiteY17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689034 w 2001779"/>
                <a:gd name="connsiteY10" fmla="*/ 7027067 h 7377802"/>
                <a:gd name="connsiteX11" fmla="*/ 591710 w 2001779"/>
                <a:gd name="connsiteY11" fmla="*/ 7377802 h 7377802"/>
                <a:gd name="connsiteX12" fmla="*/ 560547 w 2001779"/>
                <a:gd name="connsiteY12" fmla="*/ 7374824 h 7377802"/>
                <a:gd name="connsiteX13" fmla="*/ 327084 w 2001779"/>
                <a:gd name="connsiteY13" fmla="*/ 5295898 h 7377802"/>
                <a:gd name="connsiteX14" fmla="*/ 265258 w 2001779"/>
                <a:gd name="connsiteY14" fmla="*/ 5250829 h 7377802"/>
                <a:gd name="connsiteX15" fmla="*/ 239585 w 2001779"/>
                <a:gd name="connsiteY15" fmla="*/ 3202718 h 7377802"/>
                <a:gd name="connsiteX16" fmla="*/ 212096 w 2001779"/>
                <a:gd name="connsiteY16" fmla="*/ 3119757 h 7377802"/>
                <a:gd name="connsiteX17" fmla="*/ 355368 w 2001779"/>
                <a:gd name="connsiteY17" fmla="*/ 2177753 h 7377802"/>
                <a:gd name="connsiteX18" fmla="*/ 12469 w 2001779"/>
                <a:gd name="connsiteY18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605691 w 2001779"/>
                <a:gd name="connsiteY10" fmla="*/ 7179467 h 7377802"/>
                <a:gd name="connsiteX11" fmla="*/ 591710 w 2001779"/>
                <a:gd name="connsiteY11" fmla="*/ 7377802 h 7377802"/>
                <a:gd name="connsiteX12" fmla="*/ 560547 w 2001779"/>
                <a:gd name="connsiteY12" fmla="*/ 7374824 h 7377802"/>
                <a:gd name="connsiteX13" fmla="*/ 327084 w 2001779"/>
                <a:gd name="connsiteY13" fmla="*/ 5295898 h 7377802"/>
                <a:gd name="connsiteX14" fmla="*/ 265258 w 2001779"/>
                <a:gd name="connsiteY14" fmla="*/ 5250829 h 7377802"/>
                <a:gd name="connsiteX15" fmla="*/ 239585 w 2001779"/>
                <a:gd name="connsiteY15" fmla="*/ 3202718 h 7377802"/>
                <a:gd name="connsiteX16" fmla="*/ 212096 w 2001779"/>
                <a:gd name="connsiteY16" fmla="*/ 3119757 h 7377802"/>
                <a:gd name="connsiteX17" fmla="*/ 355368 w 2001779"/>
                <a:gd name="connsiteY17" fmla="*/ 2177753 h 7377802"/>
                <a:gd name="connsiteX18" fmla="*/ 12469 w 2001779"/>
                <a:gd name="connsiteY18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577116 w 2001779"/>
                <a:gd name="connsiteY10" fmla="*/ 7169942 h 7377802"/>
                <a:gd name="connsiteX11" fmla="*/ 591710 w 2001779"/>
                <a:gd name="connsiteY11" fmla="*/ 7377802 h 7377802"/>
                <a:gd name="connsiteX12" fmla="*/ 560547 w 2001779"/>
                <a:gd name="connsiteY12" fmla="*/ 7374824 h 7377802"/>
                <a:gd name="connsiteX13" fmla="*/ 327084 w 2001779"/>
                <a:gd name="connsiteY13" fmla="*/ 5295898 h 7377802"/>
                <a:gd name="connsiteX14" fmla="*/ 265258 w 2001779"/>
                <a:gd name="connsiteY14" fmla="*/ 5250829 h 7377802"/>
                <a:gd name="connsiteX15" fmla="*/ 239585 w 2001779"/>
                <a:gd name="connsiteY15" fmla="*/ 3202718 h 7377802"/>
                <a:gd name="connsiteX16" fmla="*/ 212096 w 2001779"/>
                <a:gd name="connsiteY16" fmla="*/ 3119757 h 7377802"/>
                <a:gd name="connsiteX17" fmla="*/ 355368 w 2001779"/>
                <a:gd name="connsiteY17" fmla="*/ 2177753 h 7377802"/>
                <a:gd name="connsiteX18" fmla="*/ 12469 w 2001779"/>
                <a:gd name="connsiteY18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612835 w 2001779"/>
                <a:gd name="connsiteY10" fmla="*/ 7177085 h 7377802"/>
                <a:gd name="connsiteX11" fmla="*/ 591710 w 2001779"/>
                <a:gd name="connsiteY11" fmla="*/ 7377802 h 7377802"/>
                <a:gd name="connsiteX12" fmla="*/ 560547 w 2001779"/>
                <a:gd name="connsiteY12" fmla="*/ 7374824 h 7377802"/>
                <a:gd name="connsiteX13" fmla="*/ 327084 w 2001779"/>
                <a:gd name="connsiteY13" fmla="*/ 5295898 h 7377802"/>
                <a:gd name="connsiteX14" fmla="*/ 265258 w 2001779"/>
                <a:gd name="connsiteY14" fmla="*/ 5250829 h 7377802"/>
                <a:gd name="connsiteX15" fmla="*/ 239585 w 2001779"/>
                <a:gd name="connsiteY15" fmla="*/ 3202718 h 7377802"/>
                <a:gd name="connsiteX16" fmla="*/ 212096 w 2001779"/>
                <a:gd name="connsiteY16" fmla="*/ 3119757 h 7377802"/>
                <a:gd name="connsiteX17" fmla="*/ 355368 w 2001779"/>
                <a:gd name="connsiteY17" fmla="*/ 2177753 h 7377802"/>
                <a:gd name="connsiteX18" fmla="*/ 12469 w 2001779"/>
                <a:gd name="connsiteY18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612835 w 2001779"/>
                <a:gd name="connsiteY10" fmla="*/ 7177085 h 7377802"/>
                <a:gd name="connsiteX11" fmla="*/ 591710 w 2001779"/>
                <a:gd name="connsiteY11" fmla="*/ 7377802 h 7377802"/>
                <a:gd name="connsiteX12" fmla="*/ 560547 w 2001779"/>
                <a:gd name="connsiteY12" fmla="*/ 7374824 h 7377802"/>
                <a:gd name="connsiteX13" fmla="*/ 327084 w 2001779"/>
                <a:gd name="connsiteY13" fmla="*/ 5295898 h 7377802"/>
                <a:gd name="connsiteX14" fmla="*/ 265258 w 2001779"/>
                <a:gd name="connsiteY14" fmla="*/ 5250829 h 7377802"/>
                <a:gd name="connsiteX15" fmla="*/ 239585 w 2001779"/>
                <a:gd name="connsiteY15" fmla="*/ 3202718 h 7377802"/>
                <a:gd name="connsiteX16" fmla="*/ 212096 w 2001779"/>
                <a:gd name="connsiteY16" fmla="*/ 3119757 h 7377802"/>
                <a:gd name="connsiteX17" fmla="*/ 355368 w 2001779"/>
                <a:gd name="connsiteY17" fmla="*/ 2177753 h 7377802"/>
                <a:gd name="connsiteX18" fmla="*/ 12469 w 2001779"/>
                <a:gd name="connsiteY18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608072 w 2001779"/>
                <a:gd name="connsiteY10" fmla="*/ 7174704 h 7377802"/>
                <a:gd name="connsiteX11" fmla="*/ 591710 w 2001779"/>
                <a:gd name="connsiteY11" fmla="*/ 7377802 h 7377802"/>
                <a:gd name="connsiteX12" fmla="*/ 560547 w 2001779"/>
                <a:gd name="connsiteY12" fmla="*/ 7374824 h 7377802"/>
                <a:gd name="connsiteX13" fmla="*/ 327084 w 2001779"/>
                <a:gd name="connsiteY13" fmla="*/ 5295898 h 7377802"/>
                <a:gd name="connsiteX14" fmla="*/ 265258 w 2001779"/>
                <a:gd name="connsiteY14" fmla="*/ 5250829 h 7377802"/>
                <a:gd name="connsiteX15" fmla="*/ 239585 w 2001779"/>
                <a:gd name="connsiteY15" fmla="*/ 3202718 h 7377802"/>
                <a:gd name="connsiteX16" fmla="*/ 212096 w 2001779"/>
                <a:gd name="connsiteY16" fmla="*/ 3119757 h 7377802"/>
                <a:gd name="connsiteX17" fmla="*/ 355368 w 2001779"/>
                <a:gd name="connsiteY17" fmla="*/ 2177753 h 7377802"/>
                <a:gd name="connsiteX18" fmla="*/ 12469 w 2001779"/>
                <a:gd name="connsiteY18" fmla="*/ 834886 h 7377802"/>
                <a:gd name="connsiteX0" fmla="*/ 12469 w 2001779"/>
                <a:gd name="connsiteY0" fmla="*/ 834886 h 7377802"/>
                <a:gd name="connsiteX1" fmla="*/ 236594 w 2001779"/>
                <a:gd name="connsiteY1" fmla="*/ 590548 h 7377802"/>
                <a:gd name="connsiteX2" fmla="*/ 165157 w 2001779"/>
                <a:gd name="connsiteY2" fmla="*/ 588168 h 7377802"/>
                <a:gd name="connsiteX3" fmla="*/ 286601 w 2001779"/>
                <a:gd name="connsiteY3" fmla="*/ 483393 h 7377802"/>
                <a:gd name="connsiteX4" fmla="*/ 281839 w 2001779"/>
                <a:gd name="connsiteY4" fmla="*/ 326229 h 7377802"/>
                <a:gd name="connsiteX5" fmla="*/ 238976 w 2001779"/>
                <a:gd name="connsiteY5" fmla="*/ 233361 h 7377802"/>
                <a:gd name="connsiteX6" fmla="*/ 303271 w 2001779"/>
                <a:gd name="connsiteY6" fmla="*/ 169068 h 7377802"/>
                <a:gd name="connsiteX7" fmla="*/ 329465 w 2001779"/>
                <a:gd name="connsiteY7" fmla="*/ 0 h 7377802"/>
                <a:gd name="connsiteX8" fmla="*/ 2001779 w 2001779"/>
                <a:gd name="connsiteY8" fmla="*/ 844412 h 7377802"/>
                <a:gd name="connsiteX9" fmla="*/ 2001779 w 2001779"/>
                <a:gd name="connsiteY9" fmla="*/ 2246808 h 7377802"/>
                <a:gd name="connsiteX10" fmla="*/ 655696 w 2001779"/>
                <a:gd name="connsiteY10" fmla="*/ 6991348 h 7377802"/>
                <a:gd name="connsiteX11" fmla="*/ 608072 w 2001779"/>
                <a:gd name="connsiteY11" fmla="*/ 7174704 h 7377802"/>
                <a:gd name="connsiteX12" fmla="*/ 591710 w 2001779"/>
                <a:gd name="connsiteY12" fmla="*/ 7377802 h 7377802"/>
                <a:gd name="connsiteX13" fmla="*/ 560547 w 2001779"/>
                <a:gd name="connsiteY13" fmla="*/ 7374824 h 7377802"/>
                <a:gd name="connsiteX14" fmla="*/ 327084 w 2001779"/>
                <a:gd name="connsiteY14" fmla="*/ 5295898 h 7377802"/>
                <a:gd name="connsiteX15" fmla="*/ 265258 w 2001779"/>
                <a:gd name="connsiteY15" fmla="*/ 5250829 h 7377802"/>
                <a:gd name="connsiteX16" fmla="*/ 239585 w 2001779"/>
                <a:gd name="connsiteY16" fmla="*/ 3202718 h 7377802"/>
                <a:gd name="connsiteX17" fmla="*/ 212096 w 2001779"/>
                <a:gd name="connsiteY17" fmla="*/ 3119757 h 7377802"/>
                <a:gd name="connsiteX18" fmla="*/ 355368 w 2001779"/>
                <a:gd name="connsiteY18" fmla="*/ 2177753 h 7377802"/>
                <a:gd name="connsiteX19" fmla="*/ 12469 w 2001779"/>
                <a:gd name="connsiteY19" fmla="*/ 834886 h 7377802"/>
                <a:gd name="connsiteX0" fmla="*/ 12469 w 2001779"/>
                <a:gd name="connsiteY0" fmla="*/ 834886 h 7610473"/>
                <a:gd name="connsiteX1" fmla="*/ 236594 w 2001779"/>
                <a:gd name="connsiteY1" fmla="*/ 590548 h 7610473"/>
                <a:gd name="connsiteX2" fmla="*/ 165157 w 2001779"/>
                <a:gd name="connsiteY2" fmla="*/ 588168 h 7610473"/>
                <a:gd name="connsiteX3" fmla="*/ 286601 w 2001779"/>
                <a:gd name="connsiteY3" fmla="*/ 483393 h 7610473"/>
                <a:gd name="connsiteX4" fmla="*/ 281839 w 2001779"/>
                <a:gd name="connsiteY4" fmla="*/ 326229 h 7610473"/>
                <a:gd name="connsiteX5" fmla="*/ 238976 w 2001779"/>
                <a:gd name="connsiteY5" fmla="*/ 233361 h 7610473"/>
                <a:gd name="connsiteX6" fmla="*/ 303271 w 2001779"/>
                <a:gd name="connsiteY6" fmla="*/ 169068 h 7610473"/>
                <a:gd name="connsiteX7" fmla="*/ 329465 w 2001779"/>
                <a:gd name="connsiteY7" fmla="*/ 0 h 7610473"/>
                <a:gd name="connsiteX8" fmla="*/ 2001779 w 2001779"/>
                <a:gd name="connsiteY8" fmla="*/ 844412 h 7610473"/>
                <a:gd name="connsiteX9" fmla="*/ 2001779 w 2001779"/>
                <a:gd name="connsiteY9" fmla="*/ 2246808 h 7610473"/>
                <a:gd name="connsiteX10" fmla="*/ 1160521 w 2001779"/>
                <a:gd name="connsiteY10" fmla="*/ 7610473 h 7610473"/>
                <a:gd name="connsiteX11" fmla="*/ 608072 w 2001779"/>
                <a:gd name="connsiteY11" fmla="*/ 7174704 h 7610473"/>
                <a:gd name="connsiteX12" fmla="*/ 591710 w 2001779"/>
                <a:gd name="connsiteY12" fmla="*/ 7377802 h 7610473"/>
                <a:gd name="connsiteX13" fmla="*/ 560547 w 2001779"/>
                <a:gd name="connsiteY13" fmla="*/ 7374824 h 7610473"/>
                <a:gd name="connsiteX14" fmla="*/ 327084 w 2001779"/>
                <a:gd name="connsiteY14" fmla="*/ 5295898 h 7610473"/>
                <a:gd name="connsiteX15" fmla="*/ 265258 w 2001779"/>
                <a:gd name="connsiteY15" fmla="*/ 5250829 h 7610473"/>
                <a:gd name="connsiteX16" fmla="*/ 239585 w 2001779"/>
                <a:gd name="connsiteY16" fmla="*/ 3202718 h 7610473"/>
                <a:gd name="connsiteX17" fmla="*/ 212096 w 2001779"/>
                <a:gd name="connsiteY17" fmla="*/ 3119757 h 7610473"/>
                <a:gd name="connsiteX18" fmla="*/ 355368 w 2001779"/>
                <a:gd name="connsiteY18" fmla="*/ 2177753 h 7610473"/>
                <a:gd name="connsiteX19" fmla="*/ 12469 w 2001779"/>
                <a:gd name="connsiteY19" fmla="*/ 834886 h 7610473"/>
                <a:gd name="connsiteX0" fmla="*/ 12469 w 2001779"/>
                <a:gd name="connsiteY0" fmla="*/ 834886 h 7610814"/>
                <a:gd name="connsiteX1" fmla="*/ 236594 w 2001779"/>
                <a:gd name="connsiteY1" fmla="*/ 590548 h 7610814"/>
                <a:gd name="connsiteX2" fmla="*/ 165157 w 2001779"/>
                <a:gd name="connsiteY2" fmla="*/ 588168 h 7610814"/>
                <a:gd name="connsiteX3" fmla="*/ 286601 w 2001779"/>
                <a:gd name="connsiteY3" fmla="*/ 483393 h 7610814"/>
                <a:gd name="connsiteX4" fmla="*/ 281839 w 2001779"/>
                <a:gd name="connsiteY4" fmla="*/ 326229 h 7610814"/>
                <a:gd name="connsiteX5" fmla="*/ 238976 w 2001779"/>
                <a:gd name="connsiteY5" fmla="*/ 233361 h 7610814"/>
                <a:gd name="connsiteX6" fmla="*/ 303271 w 2001779"/>
                <a:gd name="connsiteY6" fmla="*/ 169068 h 7610814"/>
                <a:gd name="connsiteX7" fmla="*/ 329465 w 2001779"/>
                <a:gd name="connsiteY7" fmla="*/ 0 h 7610814"/>
                <a:gd name="connsiteX8" fmla="*/ 2001779 w 2001779"/>
                <a:gd name="connsiteY8" fmla="*/ 844412 h 7610814"/>
                <a:gd name="connsiteX9" fmla="*/ 2001779 w 2001779"/>
                <a:gd name="connsiteY9" fmla="*/ 2246808 h 7610814"/>
                <a:gd name="connsiteX10" fmla="*/ 1160521 w 2001779"/>
                <a:gd name="connsiteY10" fmla="*/ 7610473 h 7610814"/>
                <a:gd name="connsiteX11" fmla="*/ 608072 w 2001779"/>
                <a:gd name="connsiteY11" fmla="*/ 7174704 h 7610814"/>
                <a:gd name="connsiteX12" fmla="*/ 591710 w 2001779"/>
                <a:gd name="connsiteY12" fmla="*/ 7377802 h 7610814"/>
                <a:gd name="connsiteX13" fmla="*/ 560547 w 2001779"/>
                <a:gd name="connsiteY13" fmla="*/ 7374824 h 7610814"/>
                <a:gd name="connsiteX14" fmla="*/ 327084 w 2001779"/>
                <a:gd name="connsiteY14" fmla="*/ 5295898 h 7610814"/>
                <a:gd name="connsiteX15" fmla="*/ 265258 w 2001779"/>
                <a:gd name="connsiteY15" fmla="*/ 5250829 h 7610814"/>
                <a:gd name="connsiteX16" fmla="*/ 239585 w 2001779"/>
                <a:gd name="connsiteY16" fmla="*/ 3202718 h 7610814"/>
                <a:gd name="connsiteX17" fmla="*/ 212096 w 2001779"/>
                <a:gd name="connsiteY17" fmla="*/ 3119757 h 7610814"/>
                <a:gd name="connsiteX18" fmla="*/ 355368 w 2001779"/>
                <a:gd name="connsiteY18" fmla="*/ 2177753 h 7610814"/>
                <a:gd name="connsiteX19" fmla="*/ 12469 w 2001779"/>
                <a:gd name="connsiteY19" fmla="*/ 834886 h 7610814"/>
                <a:gd name="connsiteX0" fmla="*/ 12469 w 2001779"/>
                <a:gd name="connsiteY0" fmla="*/ 834886 h 7610830"/>
                <a:gd name="connsiteX1" fmla="*/ 236594 w 2001779"/>
                <a:gd name="connsiteY1" fmla="*/ 590548 h 7610830"/>
                <a:gd name="connsiteX2" fmla="*/ 165157 w 2001779"/>
                <a:gd name="connsiteY2" fmla="*/ 588168 h 7610830"/>
                <a:gd name="connsiteX3" fmla="*/ 286601 w 2001779"/>
                <a:gd name="connsiteY3" fmla="*/ 483393 h 7610830"/>
                <a:gd name="connsiteX4" fmla="*/ 281839 w 2001779"/>
                <a:gd name="connsiteY4" fmla="*/ 326229 h 7610830"/>
                <a:gd name="connsiteX5" fmla="*/ 238976 w 2001779"/>
                <a:gd name="connsiteY5" fmla="*/ 233361 h 7610830"/>
                <a:gd name="connsiteX6" fmla="*/ 303271 w 2001779"/>
                <a:gd name="connsiteY6" fmla="*/ 169068 h 7610830"/>
                <a:gd name="connsiteX7" fmla="*/ 329465 w 2001779"/>
                <a:gd name="connsiteY7" fmla="*/ 0 h 7610830"/>
                <a:gd name="connsiteX8" fmla="*/ 2001779 w 2001779"/>
                <a:gd name="connsiteY8" fmla="*/ 844412 h 7610830"/>
                <a:gd name="connsiteX9" fmla="*/ 2001779 w 2001779"/>
                <a:gd name="connsiteY9" fmla="*/ 2246808 h 7610830"/>
                <a:gd name="connsiteX10" fmla="*/ 1160521 w 2001779"/>
                <a:gd name="connsiteY10" fmla="*/ 7610473 h 7610830"/>
                <a:gd name="connsiteX11" fmla="*/ 608072 w 2001779"/>
                <a:gd name="connsiteY11" fmla="*/ 7174704 h 7610830"/>
                <a:gd name="connsiteX12" fmla="*/ 591710 w 2001779"/>
                <a:gd name="connsiteY12" fmla="*/ 7377802 h 7610830"/>
                <a:gd name="connsiteX13" fmla="*/ 560547 w 2001779"/>
                <a:gd name="connsiteY13" fmla="*/ 7374824 h 7610830"/>
                <a:gd name="connsiteX14" fmla="*/ 327084 w 2001779"/>
                <a:gd name="connsiteY14" fmla="*/ 5295898 h 7610830"/>
                <a:gd name="connsiteX15" fmla="*/ 265258 w 2001779"/>
                <a:gd name="connsiteY15" fmla="*/ 5250829 h 7610830"/>
                <a:gd name="connsiteX16" fmla="*/ 239585 w 2001779"/>
                <a:gd name="connsiteY16" fmla="*/ 3202718 h 7610830"/>
                <a:gd name="connsiteX17" fmla="*/ 212096 w 2001779"/>
                <a:gd name="connsiteY17" fmla="*/ 3119757 h 7610830"/>
                <a:gd name="connsiteX18" fmla="*/ 355368 w 2001779"/>
                <a:gd name="connsiteY18" fmla="*/ 2177753 h 7610830"/>
                <a:gd name="connsiteX19" fmla="*/ 12469 w 2001779"/>
                <a:gd name="connsiteY19" fmla="*/ 834886 h 7610830"/>
                <a:gd name="connsiteX0" fmla="*/ 12469 w 2001779"/>
                <a:gd name="connsiteY0" fmla="*/ 834886 h 7610830"/>
                <a:gd name="connsiteX1" fmla="*/ 236594 w 2001779"/>
                <a:gd name="connsiteY1" fmla="*/ 590548 h 7610830"/>
                <a:gd name="connsiteX2" fmla="*/ 165157 w 2001779"/>
                <a:gd name="connsiteY2" fmla="*/ 588168 h 7610830"/>
                <a:gd name="connsiteX3" fmla="*/ 286601 w 2001779"/>
                <a:gd name="connsiteY3" fmla="*/ 483393 h 7610830"/>
                <a:gd name="connsiteX4" fmla="*/ 281839 w 2001779"/>
                <a:gd name="connsiteY4" fmla="*/ 326229 h 7610830"/>
                <a:gd name="connsiteX5" fmla="*/ 238976 w 2001779"/>
                <a:gd name="connsiteY5" fmla="*/ 233361 h 7610830"/>
                <a:gd name="connsiteX6" fmla="*/ 303271 w 2001779"/>
                <a:gd name="connsiteY6" fmla="*/ 169068 h 7610830"/>
                <a:gd name="connsiteX7" fmla="*/ 329465 w 2001779"/>
                <a:gd name="connsiteY7" fmla="*/ 0 h 7610830"/>
                <a:gd name="connsiteX8" fmla="*/ 2001779 w 2001779"/>
                <a:gd name="connsiteY8" fmla="*/ 844412 h 7610830"/>
                <a:gd name="connsiteX9" fmla="*/ 2001779 w 2001779"/>
                <a:gd name="connsiteY9" fmla="*/ 2246808 h 7610830"/>
                <a:gd name="connsiteX10" fmla="*/ 1160521 w 2001779"/>
                <a:gd name="connsiteY10" fmla="*/ 7610473 h 7610830"/>
                <a:gd name="connsiteX11" fmla="*/ 608072 w 2001779"/>
                <a:gd name="connsiteY11" fmla="*/ 7174704 h 7610830"/>
                <a:gd name="connsiteX12" fmla="*/ 591710 w 2001779"/>
                <a:gd name="connsiteY12" fmla="*/ 7377802 h 7610830"/>
                <a:gd name="connsiteX13" fmla="*/ 560547 w 2001779"/>
                <a:gd name="connsiteY13" fmla="*/ 7374824 h 7610830"/>
                <a:gd name="connsiteX14" fmla="*/ 327084 w 2001779"/>
                <a:gd name="connsiteY14" fmla="*/ 5295898 h 7610830"/>
                <a:gd name="connsiteX15" fmla="*/ 265258 w 2001779"/>
                <a:gd name="connsiteY15" fmla="*/ 5250829 h 7610830"/>
                <a:gd name="connsiteX16" fmla="*/ 239585 w 2001779"/>
                <a:gd name="connsiteY16" fmla="*/ 3202718 h 7610830"/>
                <a:gd name="connsiteX17" fmla="*/ 212096 w 2001779"/>
                <a:gd name="connsiteY17" fmla="*/ 3119757 h 7610830"/>
                <a:gd name="connsiteX18" fmla="*/ 355368 w 2001779"/>
                <a:gd name="connsiteY18" fmla="*/ 2177753 h 7610830"/>
                <a:gd name="connsiteX19" fmla="*/ 12469 w 2001779"/>
                <a:gd name="connsiteY19" fmla="*/ 834886 h 7610830"/>
                <a:gd name="connsiteX0" fmla="*/ 12469 w 2001779"/>
                <a:gd name="connsiteY0" fmla="*/ 834886 h 7610790"/>
                <a:gd name="connsiteX1" fmla="*/ 236594 w 2001779"/>
                <a:gd name="connsiteY1" fmla="*/ 590548 h 7610790"/>
                <a:gd name="connsiteX2" fmla="*/ 165157 w 2001779"/>
                <a:gd name="connsiteY2" fmla="*/ 588168 h 7610790"/>
                <a:gd name="connsiteX3" fmla="*/ 286601 w 2001779"/>
                <a:gd name="connsiteY3" fmla="*/ 483393 h 7610790"/>
                <a:gd name="connsiteX4" fmla="*/ 281839 w 2001779"/>
                <a:gd name="connsiteY4" fmla="*/ 326229 h 7610790"/>
                <a:gd name="connsiteX5" fmla="*/ 238976 w 2001779"/>
                <a:gd name="connsiteY5" fmla="*/ 233361 h 7610790"/>
                <a:gd name="connsiteX6" fmla="*/ 303271 w 2001779"/>
                <a:gd name="connsiteY6" fmla="*/ 169068 h 7610790"/>
                <a:gd name="connsiteX7" fmla="*/ 329465 w 2001779"/>
                <a:gd name="connsiteY7" fmla="*/ 0 h 7610790"/>
                <a:gd name="connsiteX8" fmla="*/ 2001779 w 2001779"/>
                <a:gd name="connsiteY8" fmla="*/ 844412 h 7610790"/>
                <a:gd name="connsiteX9" fmla="*/ 2001779 w 2001779"/>
                <a:gd name="connsiteY9" fmla="*/ 2246808 h 7610790"/>
                <a:gd name="connsiteX10" fmla="*/ 1160521 w 2001779"/>
                <a:gd name="connsiteY10" fmla="*/ 7610473 h 7610790"/>
                <a:gd name="connsiteX11" fmla="*/ 608072 w 2001779"/>
                <a:gd name="connsiteY11" fmla="*/ 7174704 h 7610790"/>
                <a:gd name="connsiteX12" fmla="*/ 591710 w 2001779"/>
                <a:gd name="connsiteY12" fmla="*/ 7377802 h 7610790"/>
                <a:gd name="connsiteX13" fmla="*/ 560547 w 2001779"/>
                <a:gd name="connsiteY13" fmla="*/ 7374824 h 7610790"/>
                <a:gd name="connsiteX14" fmla="*/ 327084 w 2001779"/>
                <a:gd name="connsiteY14" fmla="*/ 5295898 h 7610790"/>
                <a:gd name="connsiteX15" fmla="*/ 265258 w 2001779"/>
                <a:gd name="connsiteY15" fmla="*/ 5250829 h 7610790"/>
                <a:gd name="connsiteX16" fmla="*/ 239585 w 2001779"/>
                <a:gd name="connsiteY16" fmla="*/ 3202718 h 7610790"/>
                <a:gd name="connsiteX17" fmla="*/ 212096 w 2001779"/>
                <a:gd name="connsiteY17" fmla="*/ 3119757 h 7610790"/>
                <a:gd name="connsiteX18" fmla="*/ 355368 w 2001779"/>
                <a:gd name="connsiteY18" fmla="*/ 2177753 h 7610790"/>
                <a:gd name="connsiteX19" fmla="*/ 12469 w 2001779"/>
                <a:gd name="connsiteY19" fmla="*/ 834886 h 7610790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615235 h 7615547"/>
                <a:gd name="connsiteX11" fmla="*/ 608072 w 2001779"/>
                <a:gd name="connsiteY11" fmla="*/ 7174704 h 7615547"/>
                <a:gd name="connsiteX12" fmla="*/ 591710 w 2001779"/>
                <a:gd name="connsiteY12" fmla="*/ 7377802 h 7615547"/>
                <a:gd name="connsiteX13" fmla="*/ 560547 w 2001779"/>
                <a:gd name="connsiteY13" fmla="*/ 7374824 h 7615547"/>
                <a:gd name="connsiteX14" fmla="*/ 327084 w 2001779"/>
                <a:gd name="connsiteY14" fmla="*/ 5295898 h 7615547"/>
                <a:gd name="connsiteX15" fmla="*/ 265258 w 2001779"/>
                <a:gd name="connsiteY15" fmla="*/ 5250829 h 7615547"/>
                <a:gd name="connsiteX16" fmla="*/ 239585 w 2001779"/>
                <a:gd name="connsiteY16" fmla="*/ 3202718 h 7615547"/>
                <a:gd name="connsiteX17" fmla="*/ 212096 w 2001779"/>
                <a:gd name="connsiteY17" fmla="*/ 3119757 h 7615547"/>
                <a:gd name="connsiteX18" fmla="*/ 355368 w 2001779"/>
                <a:gd name="connsiteY18" fmla="*/ 2177753 h 7615547"/>
                <a:gd name="connsiteX19" fmla="*/ 12469 w 2001779"/>
                <a:gd name="connsiteY19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224815 w 2001779"/>
                <a:gd name="connsiteY10" fmla="*/ 7193753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091465 w 2001779"/>
                <a:gd name="connsiteY10" fmla="*/ 7308053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327084 w 2001779"/>
                <a:gd name="connsiteY15" fmla="*/ 5295898 h 7615547"/>
                <a:gd name="connsiteX16" fmla="*/ 265258 w 2001779"/>
                <a:gd name="connsiteY16" fmla="*/ 5250829 h 7615547"/>
                <a:gd name="connsiteX17" fmla="*/ 239585 w 2001779"/>
                <a:gd name="connsiteY17" fmla="*/ 3202718 h 7615547"/>
                <a:gd name="connsiteX18" fmla="*/ 212096 w 2001779"/>
                <a:gd name="connsiteY18" fmla="*/ 3119757 h 7615547"/>
                <a:gd name="connsiteX19" fmla="*/ 355368 w 2001779"/>
                <a:gd name="connsiteY19" fmla="*/ 2177753 h 7615547"/>
                <a:gd name="connsiteX20" fmla="*/ 12469 w 2001779"/>
                <a:gd name="connsiteY20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496153 w 2001779"/>
                <a:gd name="connsiteY15" fmla="*/ 6831803 h 7615547"/>
                <a:gd name="connsiteX16" fmla="*/ 327084 w 2001779"/>
                <a:gd name="connsiteY16" fmla="*/ 5295898 h 7615547"/>
                <a:gd name="connsiteX17" fmla="*/ 265258 w 2001779"/>
                <a:gd name="connsiteY17" fmla="*/ 5250829 h 7615547"/>
                <a:gd name="connsiteX18" fmla="*/ 239585 w 2001779"/>
                <a:gd name="connsiteY18" fmla="*/ 3202718 h 7615547"/>
                <a:gd name="connsiteX19" fmla="*/ 212096 w 2001779"/>
                <a:gd name="connsiteY19" fmla="*/ 3119757 h 7615547"/>
                <a:gd name="connsiteX20" fmla="*/ 355368 w 2001779"/>
                <a:gd name="connsiteY20" fmla="*/ 2177753 h 7615547"/>
                <a:gd name="connsiteX21" fmla="*/ 12469 w 2001779"/>
                <a:gd name="connsiteY21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777141 w 2001779"/>
                <a:gd name="connsiteY15" fmla="*/ 6829422 h 7615547"/>
                <a:gd name="connsiteX16" fmla="*/ 327084 w 2001779"/>
                <a:gd name="connsiteY16" fmla="*/ 5295898 h 7615547"/>
                <a:gd name="connsiteX17" fmla="*/ 265258 w 2001779"/>
                <a:gd name="connsiteY17" fmla="*/ 5250829 h 7615547"/>
                <a:gd name="connsiteX18" fmla="*/ 239585 w 2001779"/>
                <a:gd name="connsiteY18" fmla="*/ 3202718 h 7615547"/>
                <a:gd name="connsiteX19" fmla="*/ 212096 w 2001779"/>
                <a:gd name="connsiteY19" fmla="*/ 3119757 h 7615547"/>
                <a:gd name="connsiteX20" fmla="*/ 355368 w 2001779"/>
                <a:gd name="connsiteY20" fmla="*/ 2177753 h 7615547"/>
                <a:gd name="connsiteX21" fmla="*/ 12469 w 2001779"/>
                <a:gd name="connsiteY21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7396159 h 7615547"/>
                <a:gd name="connsiteX11" fmla="*/ 1160521 w 2001779"/>
                <a:gd name="connsiteY11" fmla="*/ 7615235 h 7615547"/>
                <a:gd name="connsiteX12" fmla="*/ 608072 w 2001779"/>
                <a:gd name="connsiteY12" fmla="*/ 7174704 h 7615547"/>
                <a:gd name="connsiteX13" fmla="*/ 591710 w 2001779"/>
                <a:gd name="connsiteY13" fmla="*/ 7377802 h 7615547"/>
                <a:gd name="connsiteX14" fmla="*/ 560547 w 2001779"/>
                <a:gd name="connsiteY14" fmla="*/ 7374824 h 7615547"/>
                <a:gd name="connsiteX15" fmla="*/ 529491 w 2001779"/>
                <a:gd name="connsiteY15" fmla="*/ 6877047 h 7615547"/>
                <a:gd name="connsiteX16" fmla="*/ 327084 w 2001779"/>
                <a:gd name="connsiteY16" fmla="*/ 5295898 h 7615547"/>
                <a:gd name="connsiteX17" fmla="*/ 265258 w 2001779"/>
                <a:gd name="connsiteY17" fmla="*/ 5250829 h 7615547"/>
                <a:gd name="connsiteX18" fmla="*/ 239585 w 2001779"/>
                <a:gd name="connsiteY18" fmla="*/ 3202718 h 7615547"/>
                <a:gd name="connsiteX19" fmla="*/ 212096 w 2001779"/>
                <a:gd name="connsiteY19" fmla="*/ 3119757 h 7615547"/>
                <a:gd name="connsiteX20" fmla="*/ 355368 w 2001779"/>
                <a:gd name="connsiteY20" fmla="*/ 2177753 h 7615547"/>
                <a:gd name="connsiteX21" fmla="*/ 12469 w 2001779"/>
                <a:gd name="connsiteY21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277203 w 2001779"/>
                <a:gd name="connsiteY10" fmla="*/ 6688928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39053 w 2001779"/>
                <a:gd name="connsiteY10" fmla="*/ 6453184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39053 w 2001779"/>
                <a:gd name="connsiteY10" fmla="*/ 6453184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39053 w 2001779"/>
                <a:gd name="connsiteY10" fmla="*/ 6453184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327084 w 2001779"/>
                <a:gd name="connsiteY17" fmla="*/ 5295898 h 7615547"/>
                <a:gd name="connsiteX18" fmla="*/ 265258 w 2001779"/>
                <a:gd name="connsiteY18" fmla="*/ 5250829 h 7615547"/>
                <a:gd name="connsiteX19" fmla="*/ 239585 w 2001779"/>
                <a:gd name="connsiteY19" fmla="*/ 3202718 h 7615547"/>
                <a:gd name="connsiteX20" fmla="*/ 212096 w 2001779"/>
                <a:gd name="connsiteY20" fmla="*/ 3119757 h 7615547"/>
                <a:gd name="connsiteX21" fmla="*/ 355368 w 2001779"/>
                <a:gd name="connsiteY21" fmla="*/ 2177753 h 7615547"/>
                <a:gd name="connsiteX22" fmla="*/ 12469 w 2001779"/>
                <a:gd name="connsiteY22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486628 w 2001779"/>
                <a:gd name="connsiteY17" fmla="*/ 6555578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877047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48578 w 2001779"/>
                <a:gd name="connsiteY10" fmla="*/ 6450803 h 7615547"/>
                <a:gd name="connsiteX11" fmla="*/ 1160521 w 2001779"/>
                <a:gd name="connsiteY11" fmla="*/ 7396159 h 7615547"/>
                <a:gd name="connsiteX12" fmla="*/ 1160521 w 2001779"/>
                <a:gd name="connsiteY12" fmla="*/ 7615235 h 7615547"/>
                <a:gd name="connsiteX13" fmla="*/ 608072 w 2001779"/>
                <a:gd name="connsiteY13" fmla="*/ 7174704 h 7615547"/>
                <a:gd name="connsiteX14" fmla="*/ 591710 w 2001779"/>
                <a:gd name="connsiteY14" fmla="*/ 7377802 h 7615547"/>
                <a:gd name="connsiteX15" fmla="*/ 560547 w 2001779"/>
                <a:gd name="connsiteY15" fmla="*/ 7374824 h 7615547"/>
                <a:gd name="connsiteX16" fmla="*/ 529491 w 2001779"/>
                <a:gd name="connsiteY16" fmla="*/ 6908004 h 7615547"/>
                <a:gd name="connsiteX17" fmla="*/ 560447 w 2001779"/>
                <a:gd name="connsiteY17" fmla="*/ 6586534 h 7615547"/>
                <a:gd name="connsiteX18" fmla="*/ 327084 w 2001779"/>
                <a:gd name="connsiteY18" fmla="*/ 5295898 h 7615547"/>
                <a:gd name="connsiteX19" fmla="*/ 265258 w 2001779"/>
                <a:gd name="connsiteY19" fmla="*/ 5250829 h 7615547"/>
                <a:gd name="connsiteX20" fmla="*/ 239585 w 2001779"/>
                <a:gd name="connsiteY20" fmla="*/ 3202718 h 7615547"/>
                <a:gd name="connsiteX21" fmla="*/ 212096 w 2001779"/>
                <a:gd name="connsiteY21" fmla="*/ 3119757 h 7615547"/>
                <a:gd name="connsiteX22" fmla="*/ 355368 w 2001779"/>
                <a:gd name="connsiteY22" fmla="*/ 2177753 h 7615547"/>
                <a:gd name="connsiteX23" fmla="*/ 12469 w 2001779"/>
                <a:gd name="connsiteY23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160521 w 2001779"/>
                <a:gd name="connsiteY10" fmla="*/ 5300659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24765 w 2001779"/>
                <a:gd name="connsiteY10" fmla="*/ 5262559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24765 w 2001779"/>
                <a:gd name="connsiteY10" fmla="*/ 5262559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24765 w 2001779"/>
                <a:gd name="connsiteY10" fmla="*/ 5262559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24765 w 2001779"/>
                <a:gd name="connsiteY10" fmla="*/ 5262559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08097 w 2001779"/>
                <a:gd name="connsiteY10" fmla="*/ 5262559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24766 w 2001779"/>
                <a:gd name="connsiteY10" fmla="*/ 5272084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824766 w 2001779"/>
                <a:gd name="connsiteY10" fmla="*/ 5272084 h 7615547"/>
                <a:gd name="connsiteX11" fmla="*/ 848578 w 2001779"/>
                <a:gd name="connsiteY11" fmla="*/ 6450803 h 7615547"/>
                <a:gd name="connsiteX12" fmla="*/ 1160521 w 2001779"/>
                <a:gd name="connsiteY12" fmla="*/ 7396159 h 7615547"/>
                <a:gd name="connsiteX13" fmla="*/ 1160521 w 2001779"/>
                <a:gd name="connsiteY13" fmla="*/ 7615235 h 7615547"/>
                <a:gd name="connsiteX14" fmla="*/ 608072 w 2001779"/>
                <a:gd name="connsiteY14" fmla="*/ 7174704 h 7615547"/>
                <a:gd name="connsiteX15" fmla="*/ 591710 w 2001779"/>
                <a:gd name="connsiteY15" fmla="*/ 7377802 h 7615547"/>
                <a:gd name="connsiteX16" fmla="*/ 560547 w 2001779"/>
                <a:gd name="connsiteY16" fmla="*/ 7374824 h 7615547"/>
                <a:gd name="connsiteX17" fmla="*/ 529491 w 2001779"/>
                <a:gd name="connsiteY17" fmla="*/ 6908004 h 7615547"/>
                <a:gd name="connsiteX18" fmla="*/ 560447 w 2001779"/>
                <a:gd name="connsiteY18" fmla="*/ 6586534 h 7615547"/>
                <a:gd name="connsiteX19" fmla="*/ 327084 w 2001779"/>
                <a:gd name="connsiteY19" fmla="*/ 5295898 h 7615547"/>
                <a:gd name="connsiteX20" fmla="*/ 265258 w 2001779"/>
                <a:gd name="connsiteY20" fmla="*/ 5250829 h 7615547"/>
                <a:gd name="connsiteX21" fmla="*/ 239585 w 2001779"/>
                <a:gd name="connsiteY21" fmla="*/ 3202718 h 7615547"/>
                <a:gd name="connsiteX22" fmla="*/ 212096 w 2001779"/>
                <a:gd name="connsiteY22" fmla="*/ 3119757 h 7615547"/>
                <a:gd name="connsiteX23" fmla="*/ 355368 w 2001779"/>
                <a:gd name="connsiteY23" fmla="*/ 2177753 h 7615547"/>
                <a:gd name="connsiteX24" fmla="*/ 12469 w 2001779"/>
                <a:gd name="connsiteY24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023885 w 2001779"/>
                <a:gd name="connsiteY10" fmla="*/ 4753615 h 7615547"/>
                <a:gd name="connsiteX11" fmla="*/ 824766 w 2001779"/>
                <a:gd name="connsiteY11" fmla="*/ 5272084 h 7615547"/>
                <a:gd name="connsiteX12" fmla="*/ 848578 w 2001779"/>
                <a:gd name="connsiteY12" fmla="*/ 6450803 h 7615547"/>
                <a:gd name="connsiteX13" fmla="*/ 1160521 w 2001779"/>
                <a:gd name="connsiteY13" fmla="*/ 7396159 h 7615547"/>
                <a:gd name="connsiteX14" fmla="*/ 1160521 w 2001779"/>
                <a:gd name="connsiteY14" fmla="*/ 7615235 h 7615547"/>
                <a:gd name="connsiteX15" fmla="*/ 608072 w 2001779"/>
                <a:gd name="connsiteY15" fmla="*/ 7174704 h 7615547"/>
                <a:gd name="connsiteX16" fmla="*/ 591710 w 2001779"/>
                <a:gd name="connsiteY16" fmla="*/ 7377802 h 7615547"/>
                <a:gd name="connsiteX17" fmla="*/ 560547 w 2001779"/>
                <a:gd name="connsiteY17" fmla="*/ 7374824 h 7615547"/>
                <a:gd name="connsiteX18" fmla="*/ 529491 w 2001779"/>
                <a:gd name="connsiteY18" fmla="*/ 6908004 h 7615547"/>
                <a:gd name="connsiteX19" fmla="*/ 560447 w 2001779"/>
                <a:gd name="connsiteY19" fmla="*/ 6586534 h 7615547"/>
                <a:gd name="connsiteX20" fmla="*/ 327084 w 2001779"/>
                <a:gd name="connsiteY20" fmla="*/ 5295898 h 7615547"/>
                <a:gd name="connsiteX21" fmla="*/ 265258 w 2001779"/>
                <a:gd name="connsiteY21" fmla="*/ 5250829 h 7615547"/>
                <a:gd name="connsiteX22" fmla="*/ 239585 w 2001779"/>
                <a:gd name="connsiteY22" fmla="*/ 3202718 h 7615547"/>
                <a:gd name="connsiteX23" fmla="*/ 212096 w 2001779"/>
                <a:gd name="connsiteY23" fmla="*/ 3119757 h 7615547"/>
                <a:gd name="connsiteX24" fmla="*/ 355368 w 2001779"/>
                <a:gd name="connsiteY24" fmla="*/ 2177753 h 7615547"/>
                <a:gd name="connsiteX25" fmla="*/ 12469 w 2001779"/>
                <a:gd name="connsiteY25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639280 w 2001779"/>
                <a:gd name="connsiteY10" fmla="*/ 5212554 h 7615547"/>
                <a:gd name="connsiteX11" fmla="*/ 824766 w 2001779"/>
                <a:gd name="connsiteY11" fmla="*/ 5272084 h 7615547"/>
                <a:gd name="connsiteX12" fmla="*/ 848578 w 2001779"/>
                <a:gd name="connsiteY12" fmla="*/ 6450803 h 7615547"/>
                <a:gd name="connsiteX13" fmla="*/ 1160521 w 2001779"/>
                <a:gd name="connsiteY13" fmla="*/ 7396159 h 7615547"/>
                <a:gd name="connsiteX14" fmla="*/ 1160521 w 2001779"/>
                <a:gd name="connsiteY14" fmla="*/ 7615235 h 7615547"/>
                <a:gd name="connsiteX15" fmla="*/ 608072 w 2001779"/>
                <a:gd name="connsiteY15" fmla="*/ 7174704 h 7615547"/>
                <a:gd name="connsiteX16" fmla="*/ 591710 w 2001779"/>
                <a:gd name="connsiteY16" fmla="*/ 7377802 h 7615547"/>
                <a:gd name="connsiteX17" fmla="*/ 560547 w 2001779"/>
                <a:gd name="connsiteY17" fmla="*/ 7374824 h 7615547"/>
                <a:gd name="connsiteX18" fmla="*/ 529491 w 2001779"/>
                <a:gd name="connsiteY18" fmla="*/ 6908004 h 7615547"/>
                <a:gd name="connsiteX19" fmla="*/ 560447 w 2001779"/>
                <a:gd name="connsiteY19" fmla="*/ 6586534 h 7615547"/>
                <a:gd name="connsiteX20" fmla="*/ 327084 w 2001779"/>
                <a:gd name="connsiteY20" fmla="*/ 5295898 h 7615547"/>
                <a:gd name="connsiteX21" fmla="*/ 265258 w 2001779"/>
                <a:gd name="connsiteY21" fmla="*/ 5250829 h 7615547"/>
                <a:gd name="connsiteX22" fmla="*/ 239585 w 2001779"/>
                <a:gd name="connsiteY22" fmla="*/ 3202718 h 7615547"/>
                <a:gd name="connsiteX23" fmla="*/ 212096 w 2001779"/>
                <a:gd name="connsiteY23" fmla="*/ 3119757 h 7615547"/>
                <a:gd name="connsiteX24" fmla="*/ 355368 w 2001779"/>
                <a:gd name="connsiteY24" fmla="*/ 2177753 h 7615547"/>
                <a:gd name="connsiteX25" fmla="*/ 12469 w 2001779"/>
                <a:gd name="connsiteY25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639280 w 2001779"/>
                <a:gd name="connsiteY10" fmla="*/ 5212554 h 7615547"/>
                <a:gd name="connsiteX11" fmla="*/ 821289 w 2001779"/>
                <a:gd name="connsiteY11" fmla="*/ 5268607 h 7615547"/>
                <a:gd name="connsiteX12" fmla="*/ 848578 w 2001779"/>
                <a:gd name="connsiteY12" fmla="*/ 6450803 h 7615547"/>
                <a:gd name="connsiteX13" fmla="*/ 1160521 w 2001779"/>
                <a:gd name="connsiteY13" fmla="*/ 7396159 h 7615547"/>
                <a:gd name="connsiteX14" fmla="*/ 1160521 w 2001779"/>
                <a:gd name="connsiteY14" fmla="*/ 7615235 h 7615547"/>
                <a:gd name="connsiteX15" fmla="*/ 608072 w 2001779"/>
                <a:gd name="connsiteY15" fmla="*/ 7174704 h 7615547"/>
                <a:gd name="connsiteX16" fmla="*/ 591710 w 2001779"/>
                <a:gd name="connsiteY16" fmla="*/ 7377802 h 7615547"/>
                <a:gd name="connsiteX17" fmla="*/ 560547 w 2001779"/>
                <a:gd name="connsiteY17" fmla="*/ 7374824 h 7615547"/>
                <a:gd name="connsiteX18" fmla="*/ 529491 w 2001779"/>
                <a:gd name="connsiteY18" fmla="*/ 6908004 h 7615547"/>
                <a:gd name="connsiteX19" fmla="*/ 560447 w 2001779"/>
                <a:gd name="connsiteY19" fmla="*/ 6586534 h 7615547"/>
                <a:gd name="connsiteX20" fmla="*/ 327084 w 2001779"/>
                <a:gd name="connsiteY20" fmla="*/ 5295898 h 7615547"/>
                <a:gd name="connsiteX21" fmla="*/ 265258 w 2001779"/>
                <a:gd name="connsiteY21" fmla="*/ 5250829 h 7615547"/>
                <a:gd name="connsiteX22" fmla="*/ 239585 w 2001779"/>
                <a:gd name="connsiteY22" fmla="*/ 3202718 h 7615547"/>
                <a:gd name="connsiteX23" fmla="*/ 212096 w 2001779"/>
                <a:gd name="connsiteY23" fmla="*/ 3119757 h 7615547"/>
                <a:gd name="connsiteX24" fmla="*/ 355368 w 2001779"/>
                <a:gd name="connsiteY24" fmla="*/ 2177753 h 7615547"/>
                <a:gd name="connsiteX25" fmla="*/ 12469 w 2001779"/>
                <a:gd name="connsiteY25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639280 w 2001779"/>
                <a:gd name="connsiteY10" fmla="*/ 5219508 h 7615547"/>
                <a:gd name="connsiteX11" fmla="*/ 821289 w 2001779"/>
                <a:gd name="connsiteY11" fmla="*/ 5268607 h 7615547"/>
                <a:gd name="connsiteX12" fmla="*/ 848578 w 2001779"/>
                <a:gd name="connsiteY12" fmla="*/ 6450803 h 7615547"/>
                <a:gd name="connsiteX13" fmla="*/ 1160521 w 2001779"/>
                <a:gd name="connsiteY13" fmla="*/ 7396159 h 7615547"/>
                <a:gd name="connsiteX14" fmla="*/ 1160521 w 2001779"/>
                <a:gd name="connsiteY14" fmla="*/ 7615235 h 7615547"/>
                <a:gd name="connsiteX15" fmla="*/ 608072 w 2001779"/>
                <a:gd name="connsiteY15" fmla="*/ 7174704 h 7615547"/>
                <a:gd name="connsiteX16" fmla="*/ 591710 w 2001779"/>
                <a:gd name="connsiteY16" fmla="*/ 7377802 h 7615547"/>
                <a:gd name="connsiteX17" fmla="*/ 560547 w 2001779"/>
                <a:gd name="connsiteY17" fmla="*/ 7374824 h 7615547"/>
                <a:gd name="connsiteX18" fmla="*/ 529491 w 2001779"/>
                <a:gd name="connsiteY18" fmla="*/ 6908004 h 7615547"/>
                <a:gd name="connsiteX19" fmla="*/ 560447 w 2001779"/>
                <a:gd name="connsiteY19" fmla="*/ 6586534 h 7615547"/>
                <a:gd name="connsiteX20" fmla="*/ 327084 w 2001779"/>
                <a:gd name="connsiteY20" fmla="*/ 5295898 h 7615547"/>
                <a:gd name="connsiteX21" fmla="*/ 265258 w 2001779"/>
                <a:gd name="connsiteY21" fmla="*/ 5250829 h 7615547"/>
                <a:gd name="connsiteX22" fmla="*/ 239585 w 2001779"/>
                <a:gd name="connsiteY22" fmla="*/ 3202718 h 7615547"/>
                <a:gd name="connsiteX23" fmla="*/ 212096 w 2001779"/>
                <a:gd name="connsiteY23" fmla="*/ 3119757 h 7615547"/>
                <a:gd name="connsiteX24" fmla="*/ 355368 w 2001779"/>
                <a:gd name="connsiteY24" fmla="*/ 2177753 h 7615547"/>
                <a:gd name="connsiteX25" fmla="*/ 12469 w 2001779"/>
                <a:gd name="connsiteY25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681001 w 2001779"/>
                <a:gd name="connsiteY10" fmla="*/ 4889210 h 7615547"/>
                <a:gd name="connsiteX11" fmla="*/ 1639280 w 2001779"/>
                <a:gd name="connsiteY11" fmla="*/ 5219508 h 7615547"/>
                <a:gd name="connsiteX12" fmla="*/ 821289 w 2001779"/>
                <a:gd name="connsiteY12" fmla="*/ 5268607 h 7615547"/>
                <a:gd name="connsiteX13" fmla="*/ 848578 w 2001779"/>
                <a:gd name="connsiteY13" fmla="*/ 6450803 h 7615547"/>
                <a:gd name="connsiteX14" fmla="*/ 1160521 w 2001779"/>
                <a:gd name="connsiteY14" fmla="*/ 7396159 h 7615547"/>
                <a:gd name="connsiteX15" fmla="*/ 1160521 w 2001779"/>
                <a:gd name="connsiteY15" fmla="*/ 7615235 h 7615547"/>
                <a:gd name="connsiteX16" fmla="*/ 608072 w 2001779"/>
                <a:gd name="connsiteY16" fmla="*/ 7174704 h 7615547"/>
                <a:gd name="connsiteX17" fmla="*/ 591710 w 2001779"/>
                <a:gd name="connsiteY17" fmla="*/ 7377802 h 7615547"/>
                <a:gd name="connsiteX18" fmla="*/ 560547 w 2001779"/>
                <a:gd name="connsiteY18" fmla="*/ 7374824 h 7615547"/>
                <a:gd name="connsiteX19" fmla="*/ 529491 w 2001779"/>
                <a:gd name="connsiteY19" fmla="*/ 6908004 h 7615547"/>
                <a:gd name="connsiteX20" fmla="*/ 560447 w 2001779"/>
                <a:gd name="connsiteY20" fmla="*/ 6586534 h 7615547"/>
                <a:gd name="connsiteX21" fmla="*/ 327084 w 2001779"/>
                <a:gd name="connsiteY21" fmla="*/ 5295898 h 7615547"/>
                <a:gd name="connsiteX22" fmla="*/ 265258 w 2001779"/>
                <a:gd name="connsiteY22" fmla="*/ 5250829 h 7615547"/>
                <a:gd name="connsiteX23" fmla="*/ 239585 w 2001779"/>
                <a:gd name="connsiteY23" fmla="*/ 3202718 h 7615547"/>
                <a:gd name="connsiteX24" fmla="*/ 212096 w 2001779"/>
                <a:gd name="connsiteY24" fmla="*/ 3119757 h 7615547"/>
                <a:gd name="connsiteX25" fmla="*/ 355368 w 2001779"/>
                <a:gd name="connsiteY25" fmla="*/ 2177753 h 7615547"/>
                <a:gd name="connsiteX26" fmla="*/ 12469 w 2001779"/>
                <a:gd name="connsiteY26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663617 w 2001779"/>
                <a:gd name="connsiteY10" fmla="*/ 5880099 h 7615547"/>
                <a:gd name="connsiteX11" fmla="*/ 1639280 w 2001779"/>
                <a:gd name="connsiteY11" fmla="*/ 5219508 h 7615547"/>
                <a:gd name="connsiteX12" fmla="*/ 821289 w 2001779"/>
                <a:gd name="connsiteY12" fmla="*/ 5268607 h 7615547"/>
                <a:gd name="connsiteX13" fmla="*/ 848578 w 2001779"/>
                <a:gd name="connsiteY13" fmla="*/ 6450803 h 7615547"/>
                <a:gd name="connsiteX14" fmla="*/ 1160521 w 2001779"/>
                <a:gd name="connsiteY14" fmla="*/ 7396159 h 7615547"/>
                <a:gd name="connsiteX15" fmla="*/ 1160521 w 2001779"/>
                <a:gd name="connsiteY15" fmla="*/ 7615235 h 7615547"/>
                <a:gd name="connsiteX16" fmla="*/ 608072 w 2001779"/>
                <a:gd name="connsiteY16" fmla="*/ 7174704 h 7615547"/>
                <a:gd name="connsiteX17" fmla="*/ 591710 w 2001779"/>
                <a:gd name="connsiteY17" fmla="*/ 7377802 h 7615547"/>
                <a:gd name="connsiteX18" fmla="*/ 560547 w 2001779"/>
                <a:gd name="connsiteY18" fmla="*/ 7374824 h 7615547"/>
                <a:gd name="connsiteX19" fmla="*/ 529491 w 2001779"/>
                <a:gd name="connsiteY19" fmla="*/ 6908004 h 7615547"/>
                <a:gd name="connsiteX20" fmla="*/ 560447 w 2001779"/>
                <a:gd name="connsiteY20" fmla="*/ 6586534 h 7615547"/>
                <a:gd name="connsiteX21" fmla="*/ 327084 w 2001779"/>
                <a:gd name="connsiteY21" fmla="*/ 5295898 h 7615547"/>
                <a:gd name="connsiteX22" fmla="*/ 265258 w 2001779"/>
                <a:gd name="connsiteY22" fmla="*/ 5250829 h 7615547"/>
                <a:gd name="connsiteX23" fmla="*/ 239585 w 2001779"/>
                <a:gd name="connsiteY23" fmla="*/ 3202718 h 7615547"/>
                <a:gd name="connsiteX24" fmla="*/ 212096 w 2001779"/>
                <a:gd name="connsiteY24" fmla="*/ 3119757 h 7615547"/>
                <a:gd name="connsiteX25" fmla="*/ 355368 w 2001779"/>
                <a:gd name="connsiteY25" fmla="*/ 2177753 h 7615547"/>
                <a:gd name="connsiteX26" fmla="*/ 12469 w 2001779"/>
                <a:gd name="connsiteY26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583651 w 2001779"/>
                <a:gd name="connsiteY10" fmla="*/ 7100458 h 7615547"/>
                <a:gd name="connsiteX11" fmla="*/ 1639280 w 2001779"/>
                <a:gd name="connsiteY11" fmla="*/ 5219508 h 7615547"/>
                <a:gd name="connsiteX12" fmla="*/ 821289 w 2001779"/>
                <a:gd name="connsiteY12" fmla="*/ 5268607 h 7615547"/>
                <a:gd name="connsiteX13" fmla="*/ 848578 w 2001779"/>
                <a:gd name="connsiteY13" fmla="*/ 6450803 h 7615547"/>
                <a:gd name="connsiteX14" fmla="*/ 1160521 w 2001779"/>
                <a:gd name="connsiteY14" fmla="*/ 7396159 h 7615547"/>
                <a:gd name="connsiteX15" fmla="*/ 1160521 w 2001779"/>
                <a:gd name="connsiteY15" fmla="*/ 7615235 h 7615547"/>
                <a:gd name="connsiteX16" fmla="*/ 608072 w 2001779"/>
                <a:gd name="connsiteY16" fmla="*/ 7174704 h 7615547"/>
                <a:gd name="connsiteX17" fmla="*/ 591710 w 2001779"/>
                <a:gd name="connsiteY17" fmla="*/ 7377802 h 7615547"/>
                <a:gd name="connsiteX18" fmla="*/ 560547 w 2001779"/>
                <a:gd name="connsiteY18" fmla="*/ 7374824 h 7615547"/>
                <a:gd name="connsiteX19" fmla="*/ 529491 w 2001779"/>
                <a:gd name="connsiteY19" fmla="*/ 6908004 h 7615547"/>
                <a:gd name="connsiteX20" fmla="*/ 560447 w 2001779"/>
                <a:gd name="connsiteY20" fmla="*/ 6586534 h 7615547"/>
                <a:gd name="connsiteX21" fmla="*/ 327084 w 2001779"/>
                <a:gd name="connsiteY21" fmla="*/ 5295898 h 7615547"/>
                <a:gd name="connsiteX22" fmla="*/ 265258 w 2001779"/>
                <a:gd name="connsiteY22" fmla="*/ 5250829 h 7615547"/>
                <a:gd name="connsiteX23" fmla="*/ 239585 w 2001779"/>
                <a:gd name="connsiteY23" fmla="*/ 3202718 h 7615547"/>
                <a:gd name="connsiteX24" fmla="*/ 212096 w 2001779"/>
                <a:gd name="connsiteY24" fmla="*/ 3119757 h 7615547"/>
                <a:gd name="connsiteX25" fmla="*/ 355368 w 2001779"/>
                <a:gd name="connsiteY25" fmla="*/ 2177753 h 7615547"/>
                <a:gd name="connsiteX26" fmla="*/ 12469 w 2001779"/>
                <a:gd name="connsiteY26" fmla="*/ 834886 h 7615547"/>
                <a:gd name="connsiteX0" fmla="*/ 12469 w 2001779"/>
                <a:gd name="connsiteY0" fmla="*/ 834886 h 7615547"/>
                <a:gd name="connsiteX1" fmla="*/ 236594 w 2001779"/>
                <a:gd name="connsiteY1" fmla="*/ 590548 h 7615547"/>
                <a:gd name="connsiteX2" fmla="*/ 165157 w 2001779"/>
                <a:gd name="connsiteY2" fmla="*/ 588168 h 7615547"/>
                <a:gd name="connsiteX3" fmla="*/ 286601 w 2001779"/>
                <a:gd name="connsiteY3" fmla="*/ 483393 h 7615547"/>
                <a:gd name="connsiteX4" fmla="*/ 281839 w 2001779"/>
                <a:gd name="connsiteY4" fmla="*/ 326229 h 7615547"/>
                <a:gd name="connsiteX5" fmla="*/ 238976 w 2001779"/>
                <a:gd name="connsiteY5" fmla="*/ 233361 h 7615547"/>
                <a:gd name="connsiteX6" fmla="*/ 303271 w 2001779"/>
                <a:gd name="connsiteY6" fmla="*/ 169068 h 7615547"/>
                <a:gd name="connsiteX7" fmla="*/ 329465 w 2001779"/>
                <a:gd name="connsiteY7" fmla="*/ 0 h 7615547"/>
                <a:gd name="connsiteX8" fmla="*/ 2001779 w 2001779"/>
                <a:gd name="connsiteY8" fmla="*/ 844412 h 7615547"/>
                <a:gd name="connsiteX9" fmla="*/ 2001779 w 2001779"/>
                <a:gd name="connsiteY9" fmla="*/ 2246808 h 7615547"/>
                <a:gd name="connsiteX10" fmla="*/ 1667094 w 2001779"/>
                <a:gd name="connsiteY10" fmla="*/ 6106092 h 7615547"/>
                <a:gd name="connsiteX11" fmla="*/ 1583651 w 2001779"/>
                <a:gd name="connsiteY11" fmla="*/ 7100458 h 7615547"/>
                <a:gd name="connsiteX12" fmla="*/ 1639280 w 2001779"/>
                <a:gd name="connsiteY12" fmla="*/ 5219508 h 7615547"/>
                <a:gd name="connsiteX13" fmla="*/ 821289 w 2001779"/>
                <a:gd name="connsiteY13" fmla="*/ 5268607 h 7615547"/>
                <a:gd name="connsiteX14" fmla="*/ 848578 w 2001779"/>
                <a:gd name="connsiteY14" fmla="*/ 6450803 h 7615547"/>
                <a:gd name="connsiteX15" fmla="*/ 1160521 w 2001779"/>
                <a:gd name="connsiteY15" fmla="*/ 7396159 h 7615547"/>
                <a:gd name="connsiteX16" fmla="*/ 1160521 w 2001779"/>
                <a:gd name="connsiteY16" fmla="*/ 7615235 h 7615547"/>
                <a:gd name="connsiteX17" fmla="*/ 608072 w 2001779"/>
                <a:gd name="connsiteY17" fmla="*/ 7174704 h 7615547"/>
                <a:gd name="connsiteX18" fmla="*/ 591710 w 2001779"/>
                <a:gd name="connsiteY18" fmla="*/ 7377802 h 7615547"/>
                <a:gd name="connsiteX19" fmla="*/ 560547 w 2001779"/>
                <a:gd name="connsiteY19" fmla="*/ 7374824 h 7615547"/>
                <a:gd name="connsiteX20" fmla="*/ 529491 w 2001779"/>
                <a:gd name="connsiteY20" fmla="*/ 6908004 h 7615547"/>
                <a:gd name="connsiteX21" fmla="*/ 560447 w 2001779"/>
                <a:gd name="connsiteY21" fmla="*/ 6586534 h 7615547"/>
                <a:gd name="connsiteX22" fmla="*/ 327084 w 2001779"/>
                <a:gd name="connsiteY22" fmla="*/ 5295898 h 7615547"/>
                <a:gd name="connsiteX23" fmla="*/ 265258 w 2001779"/>
                <a:gd name="connsiteY23" fmla="*/ 5250829 h 7615547"/>
                <a:gd name="connsiteX24" fmla="*/ 239585 w 2001779"/>
                <a:gd name="connsiteY24" fmla="*/ 3202718 h 7615547"/>
                <a:gd name="connsiteX25" fmla="*/ 212096 w 2001779"/>
                <a:gd name="connsiteY25" fmla="*/ 3119757 h 7615547"/>
                <a:gd name="connsiteX26" fmla="*/ 355368 w 2001779"/>
                <a:gd name="connsiteY26" fmla="*/ 2177753 h 7615547"/>
                <a:gd name="connsiteX27" fmla="*/ 12469 w 2001779"/>
                <a:gd name="connsiteY27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583651 w 2101695"/>
                <a:gd name="connsiteY11" fmla="*/ 7100458 h 7615547"/>
                <a:gd name="connsiteX12" fmla="*/ 1639280 w 2101695"/>
                <a:gd name="connsiteY12" fmla="*/ 5219508 h 7615547"/>
                <a:gd name="connsiteX13" fmla="*/ 821289 w 2101695"/>
                <a:gd name="connsiteY13" fmla="*/ 5268607 h 7615547"/>
                <a:gd name="connsiteX14" fmla="*/ 848578 w 2101695"/>
                <a:gd name="connsiteY14" fmla="*/ 6450803 h 7615547"/>
                <a:gd name="connsiteX15" fmla="*/ 1160521 w 2101695"/>
                <a:gd name="connsiteY15" fmla="*/ 7396159 h 7615547"/>
                <a:gd name="connsiteX16" fmla="*/ 1160521 w 2101695"/>
                <a:gd name="connsiteY16" fmla="*/ 7615235 h 7615547"/>
                <a:gd name="connsiteX17" fmla="*/ 608072 w 2101695"/>
                <a:gd name="connsiteY17" fmla="*/ 7174704 h 7615547"/>
                <a:gd name="connsiteX18" fmla="*/ 591710 w 2101695"/>
                <a:gd name="connsiteY18" fmla="*/ 7377802 h 7615547"/>
                <a:gd name="connsiteX19" fmla="*/ 560547 w 2101695"/>
                <a:gd name="connsiteY19" fmla="*/ 7374824 h 7615547"/>
                <a:gd name="connsiteX20" fmla="*/ 529491 w 2101695"/>
                <a:gd name="connsiteY20" fmla="*/ 6908004 h 7615547"/>
                <a:gd name="connsiteX21" fmla="*/ 560447 w 2101695"/>
                <a:gd name="connsiteY21" fmla="*/ 6586534 h 7615547"/>
                <a:gd name="connsiteX22" fmla="*/ 327084 w 2101695"/>
                <a:gd name="connsiteY22" fmla="*/ 5295898 h 7615547"/>
                <a:gd name="connsiteX23" fmla="*/ 265258 w 2101695"/>
                <a:gd name="connsiteY23" fmla="*/ 5250829 h 7615547"/>
                <a:gd name="connsiteX24" fmla="*/ 239585 w 2101695"/>
                <a:gd name="connsiteY24" fmla="*/ 3202718 h 7615547"/>
                <a:gd name="connsiteX25" fmla="*/ 212096 w 2101695"/>
                <a:gd name="connsiteY25" fmla="*/ 3119757 h 7615547"/>
                <a:gd name="connsiteX26" fmla="*/ 355368 w 2101695"/>
                <a:gd name="connsiteY26" fmla="*/ 2177753 h 7615547"/>
                <a:gd name="connsiteX27" fmla="*/ 12469 w 2101695"/>
                <a:gd name="connsiteY27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587128 w 2101695"/>
                <a:gd name="connsiteY11" fmla="*/ 7465523 h 7615547"/>
                <a:gd name="connsiteX12" fmla="*/ 1639280 w 2101695"/>
                <a:gd name="connsiteY12" fmla="*/ 5219508 h 7615547"/>
                <a:gd name="connsiteX13" fmla="*/ 821289 w 2101695"/>
                <a:gd name="connsiteY13" fmla="*/ 5268607 h 7615547"/>
                <a:gd name="connsiteX14" fmla="*/ 848578 w 2101695"/>
                <a:gd name="connsiteY14" fmla="*/ 6450803 h 7615547"/>
                <a:gd name="connsiteX15" fmla="*/ 1160521 w 2101695"/>
                <a:gd name="connsiteY15" fmla="*/ 7396159 h 7615547"/>
                <a:gd name="connsiteX16" fmla="*/ 1160521 w 2101695"/>
                <a:gd name="connsiteY16" fmla="*/ 7615235 h 7615547"/>
                <a:gd name="connsiteX17" fmla="*/ 608072 w 2101695"/>
                <a:gd name="connsiteY17" fmla="*/ 7174704 h 7615547"/>
                <a:gd name="connsiteX18" fmla="*/ 591710 w 2101695"/>
                <a:gd name="connsiteY18" fmla="*/ 7377802 h 7615547"/>
                <a:gd name="connsiteX19" fmla="*/ 560547 w 2101695"/>
                <a:gd name="connsiteY19" fmla="*/ 7374824 h 7615547"/>
                <a:gd name="connsiteX20" fmla="*/ 529491 w 2101695"/>
                <a:gd name="connsiteY20" fmla="*/ 6908004 h 7615547"/>
                <a:gd name="connsiteX21" fmla="*/ 560447 w 2101695"/>
                <a:gd name="connsiteY21" fmla="*/ 6586534 h 7615547"/>
                <a:gd name="connsiteX22" fmla="*/ 327084 w 2101695"/>
                <a:gd name="connsiteY22" fmla="*/ 5295898 h 7615547"/>
                <a:gd name="connsiteX23" fmla="*/ 265258 w 2101695"/>
                <a:gd name="connsiteY23" fmla="*/ 5250829 h 7615547"/>
                <a:gd name="connsiteX24" fmla="*/ 239585 w 2101695"/>
                <a:gd name="connsiteY24" fmla="*/ 3202718 h 7615547"/>
                <a:gd name="connsiteX25" fmla="*/ 212096 w 2101695"/>
                <a:gd name="connsiteY25" fmla="*/ 3119757 h 7615547"/>
                <a:gd name="connsiteX26" fmla="*/ 355368 w 2101695"/>
                <a:gd name="connsiteY26" fmla="*/ 2177753 h 7615547"/>
                <a:gd name="connsiteX27" fmla="*/ 12469 w 2101695"/>
                <a:gd name="connsiteY27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795736 w 2101695"/>
                <a:gd name="connsiteY11" fmla="*/ 7322974 h 7615547"/>
                <a:gd name="connsiteX12" fmla="*/ 1587128 w 2101695"/>
                <a:gd name="connsiteY12" fmla="*/ 7465523 h 7615547"/>
                <a:gd name="connsiteX13" fmla="*/ 1639280 w 2101695"/>
                <a:gd name="connsiteY13" fmla="*/ 5219508 h 7615547"/>
                <a:gd name="connsiteX14" fmla="*/ 821289 w 2101695"/>
                <a:gd name="connsiteY14" fmla="*/ 5268607 h 7615547"/>
                <a:gd name="connsiteX15" fmla="*/ 848578 w 2101695"/>
                <a:gd name="connsiteY15" fmla="*/ 6450803 h 7615547"/>
                <a:gd name="connsiteX16" fmla="*/ 1160521 w 2101695"/>
                <a:gd name="connsiteY16" fmla="*/ 7396159 h 7615547"/>
                <a:gd name="connsiteX17" fmla="*/ 1160521 w 2101695"/>
                <a:gd name="connsiteY17" fmla="*/ 7615235 h 7615547"/>
                <a:gd name="connsiteX18" fmla="*/ 608072 w 2101695"/>
                <a:gd name="connsiteY18" fmla="*/ 7174704 h 7615547"/>
                <a:gd name="connsiteX19" fmla="*/ 591710 w 2101695"/>
                <a:gd name="connsiteY19" fmla="*/ 7377802 h 7615547"/>
                <a:gd name="connsiteX20" fmla="*/ 560547 w 2101695"/>
                <a:gd name="connsiteY20" fmla="*/ 7374824 h 7615547"/>
                <a:gd name="connsiteX21" fmla="*/ 529491 w 2101695"/>
                <a:gd name="connsiteY21" fmla="*/ 6908004 h 7615547"/>
                <a:gd name="connsiteX22" fmla="*/ 560447 w 2101695"/>
                <a:gd name="connsiteY22" fmla="*/ 6586534 h 7615547"/>
                <a:gd name="connsiteX23" fmla="*/ 327084 w 2101695"/>
                <a:gd name="connsiteY23" fmla="*/ 5295898 h 7615547"/>
                <a:gd name="connsiteX24" fmla="*/ 265258 w 2101695"/>
                <a:gd name="connsiteY24" fmla="*/ 5250829 h 7615547"/>
                <a:gd name="connsiteX25" fmla="*/ 239585 w 2101695"/>
                <a:gd name="connsiteY25" fmla="*/ 3202718 h 7615547"/>
                <a:gd name="connsiteX26" fmla="*/ 212096 w 2101695"/>
                <a:gd name="connsiteY26" fmla="*/ 3119757 h 7615547"/>
                <a:gd name="connsiteX27" fmla="*/ 355368 w 2101695"/>
                <a:gd name="connsiteY27" fmla="*/ 2177753 h 7615547"/>
                <a:gd name="connsiteX28" fmla="*/ 12469 w 2101695"/>
                <a:gd name="connsiteY28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21895 w 2101695"/>
                <a:gd name="connsiteY11" fmla="*/ 7458570 h 7615547"/>
                <a:gd name="connsiteX12" fmla="*/ 1587128 w 2101695"/>
                <a:gd name="connsiteY12" fmla="*/ 7465523 h 7615547"/>
                <a:gd name="connsiteX13" fmla="*/ 1639280 w 2101695"/>
                <a:gd name="connsiteY13" fmla="*/ 5219508 h 7615547"/>
                <a:gd name="connsiteX14" fmla="*/ 821289 w 2101695"/>
                <a:gd name="connsiteY14" fmla="*/ 5268607 h 7615547"/>
                <a:gd name="connsiteX15" fmla="*/ 848578 w 2101695"/>
                <a:gd name="connsiteY15" fmla="*/ 6450803 h 7615547"/>
                <a:gd name="connsiteX16" fmla="*/ 1160521 w 2101695"/>
                <a:gd name="connsiteY16" fmla="*/ 7396159 h 7615547"/>
                <a:gd name="connsiteX17" fmla="*/ 1160521 w 2101695"/>
                <a:gd name="connsiteY17" fmla="*/ 7615235 h 7615547"/>
                <a:gd name="connsiteX18" fmla="*/ 608072 w 2101695"/>
                <a:gd name="connsiteY18" fmla="*/ 7174704 h 7615547"/>
                <a:gd name="connsiteX19" fmla="*/ 591710 w 2101695"/>
                <a:gd name="connsiteY19" fmla="*/ 7377802 h 7615547"/>
                <a:gd name="connsiteX20" fmla="*/ 560547 w 2101695"/>
                <a:gd name="connsiteY20" fmla="*/ 7374824 h 7615547"/>
                <a:gd name="connsiteX21" fmla="*/ 529491 w 2101695"/>
                <a:gd name="connsiteY21" fmla="*/ 6908004 h 7615547"/>
                <a:gd name="connsiteX22" fmla="*/ 560447 w 2101695"/>
                <a:gd name="connsiteY22" fmla="*/ 6586534 h 7615547"/>
                <a:gd name="connsiteX23" fmla="*/ 327084 w 2101695"/>
                <a:gd name="connsiteY23" fmla="*/ 5295898 h 7615547"/>
                <a:gd name="connsiteX24" fmla="*/ 265258 w 2101695"/>
                <a:gd name="connsiteY24" fmla="*/ 5250829 h 7615547"/>
                <a:gd name="connsiteX25" fmla="*/ 239585 w 2101695"/>
                <a:gd name="connsiteY25" fmla="*/ 3202718 h 7615547"/>
                <a:gd name="connsiteX26" fmla="*/ 212096 w 2101695"/>
                <a:gd name="connsiteY26" fmla="*/ 3119757 h 7615547"/>
                <a:gd name="connsiteX27" fmla="*/ 355368 w 2101695"/>
                <a:gd name="connsiteY27" fmla="*/ 2177753 h 7615547"/>
                <a:gd name="connsiteX28" fmla="*/ 12469 w 2101695"/>
                <a:gd name="connsiteY28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7128 w 2101695"/>
                <a:gd name="connsiteY12" fmla="*/ 7465523 h 7615547"/>
                <a:gd name="connsiteX13" fmla="*/ 1639280 w 2101695"/>
                <a:gd name="connsiteY13" fmla="*/ 5219508 h 7615547"/>
                <a:gd name="connsiteX14" fmla="*/ 821289 w 2101695"/>
                <a:gd name="connsiteY14" fmla="*/ 5268607 h 7615547"/>
                <a:gd name="connsiteX15" fmla="*/ 848578 w 2101695"/>
                <a:gd name="connsiteY15" fmla="*/ 6450803 h 7615547"/>
                <a:gd name="connsiteX16" fmla="*/ 1160521 w 2101695"/>
                <a:gd name="connsiteY16" fmla="*/ 7396159 h 7615547"/>
                <a:gd name="connsiteX17" fmla="*/ 1160521 w 2101695"/>
                <a:gd name="connsiteY17" fmla="*/ 7615235 h 7615547"/>
                <a:gd name="connsiteX18" fmla="*/ 608072 w 2101695"/>
                <a:gd name="connsiteY18" fmla="*/ 7174704 h 7615547"/>
                <a:gd name="connsiteX19" fmla="*/ 591710 w 2101695"/>
                <a:gd name="connsiteY19" fmla="*/ 7377802 h 7615547"/>
                <a:gd name="connsiteX20" fmla="*/ 560547 w 2101695"/>
                <a:gd name="connsiteY20" fmla="*/ 7374824 h 7615547"/>
                <a:gd name="connsiteX21" fmla="*/ 529491 w 2101695"/>
                <a:gd name="connsiteY21" fmla="*/ 6908004 h 7615547"/>
                <a:gd name="connsiteX22" fmla="*/ 560447 w 2101695"/>
                <a:gd name="connsiteY22" fmla="*/ 6586534 h 7615547"/>
                <a:gd name="connsiteX23" fmla="*/ 327084 w 2101695"/>
                <a:gd name="connsiteY23" fmla="*/ 5295898 h 7615547"/>
                <a:gd name="connsiteX24" fmla="*/ 265258 w 2101695"/>
                <a:gd name="connsiteY24" fmla="*/ 5250829 h 7615547"/>
                <a:gd name="connsiteX25" fmla="*/ 239585 w 2101695"/>
                <a:gd name="connsiteY25" fmla="*/ 3202718 h 7615547"/>
                <a:gd name="connsiteX26" fmla="*/ 212096 w 2101695"/>
                <a:gd name="connsiteY26" fmla="*/ 3119757 h 7615547"/>
                <a:gd name="connsiteX27" fmla="*/ 355368 w 2101695"/>
                <a:gd name="connsiteY27" fmla="*/ 2177753 h 7615547"/>
                <a:gd name="connsiteX28" fmla="*/ 12469 w 2101695"/>
                <a:gd name="connsiteY28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7128 w 2101695"/>
                <a:gd name="connsiteY12" fmla="*/ 7465523 h 7615547"/>
                <a:gd name="connsiteX13" fmla="*/ 1601053 w 2101695"/>
                <a:gd name="connsiteY13" fmla="*/ 6874666 h 7615547"/>
                <a:gd name="connsiteX14" fmla="*/ 1639280 w 2101695"/>
                <a:gd name="connsiteY14" fmla="*/ 5219508 h 7615547"/>
                <a:gd name="connsiteX15" fmla="*/ 821289 w 2101695"/>
                <a:gd name="connsiteY15" fmla="*/ 5268607 h 7615547"/>
                <a:gd name="connsiteX16" fmla="*/ 848578 w 2101695"/>
                <a:gd name="connsiteY16" fmla="*/ 6450803 h 7615547"/>
                <a:gd name="connsiteX17" fmla="*/ 1160521 w 2101695"/>
                <a:gd name="connsiteY17" fmla="*/ 7396159 h 7615547"/>
                <a:gd name="connsiteX18" fmla="*/ 1160521 w 2101695"/>
                <a:gd name="connsiteY18" fmla="*/ 7615235 h 7615547"/>
                <a:gd name="connsiteX19" fmla="*/ 608072 w 2101695"/>
                <a:gd name="connsiteY19" fmla="*/ 7174704 h 7615547"/>
                <a:gd name="connsiteX20" fmla="*/ 591710 w 2101695"/>
                <a:gd name="connsiteY20" fmla="*/ 7377802 h 7615547"/>
                <a:gd name="connsiteX21" fmla="*/ 560547 w 2101695"/>
                <a:gd name="connsiteY21" fmla="*/ 7374824 h 7615547"/>
                <a:gd name="connsiteX22" fmla="*/ 529491 w 2101695"/>
                <a:gd name="connsiteY22" fmla="*/ 6908004 h 7615547"/>
                <a:gd name="connsiteX23" fmla="*/ 560447 w 2101695"/>
                <a:gd name="connsiteY23" fmla="*/ 6586534 h 7615547"/>
                <a:gd name="connsiteX24" fmla="*/ 327084 w 2101695"/>
                <a:gd name="connsiteY24" fmla="*/ 5295898 h 7615547"/>
                <a:gd name="connsiteX25" fmla="*/ 265258 w 2101695"/>
                <a:gd name="connsiteY25" fmla="*/ 5250829 h 7615547"/>
                <a:gd name="connsiteX26" fmla="*/ 239585 w 2101695"/>
                <a:gd name="connsiteY26" fmla="*/ 3202718 h 7615547"/>
                <a:gd name="connsiteX27" fmla="*/ 212096 w 2101695"/>
                <a:gd name="connsiteY27" fmla="*/ 3119757 h 7615547"/>
                <a:gd name="connsiteX28" fmla="*/ 355368 w 2101695"/>
                <a:gd name="connsiteY28" fmla="*/ 2177753 h 7615547"/>
                <a:gd name="connsiteX29" fmla="*/ 12469 w 2101695"/>
                <a:gd name="connsiteY29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7128 w 2101695"/>
                <a:gd name="connsiteY12" fmla="*/ 7465523 h 7615547"/>
                <a:gd name="connsiteX13" fmla="*/ 1470084 w 2101695"/>
                <a:gd name="connsiteY13" fmla="*/ 7103266 h 7615547"/>
                <a:gd name="connsiteX14" fmla="*/ 1639280 w 2101695"/>
                <a:gd name="connsiteY14" fmla="*/ 5219508 h 7615547"/>
                <a:gd name="connsiteX15" fmla="*/ 821289 w 2101695"/>
                <a:gd name="connsiteY15" fmla="*/ 5268607 h 7615547"/>
                <a:gd name="connsiteX16" fmla="*/ 848578 w 2101695"/>
                <a:gd name="connsiteY16" fmla="*/ 6450803 h 7615547"/>
                <a:gd name="connsiteX17" fmla="*/ 1160521 w 2101695"/>
                <a:gd name="connsiteY17" fmla="*/ 7396159 h 7615547"/>
                <a:gd name="connsiteX18" fmla="*/ 1160521 w 2101695"/>
                <a:gd name="connsiteY18" fmla="*/ 7615235 h 7615547"/>
                <a:gd name="connsiteX19" fmla="*/ 608072 w 2101695"/>
                <a:gd name="connsiteY19" fmla="*/ 7174704 h 7615547"/>
                <a:gd name="connsiteX20" fmla="*/ 591710 w 2101695"/>
                <a:gd name="connsiteY20" fmla="*/ 7377802 h 7615547"/>
                <a:gd name="connsiteX21" fmla="*/ 560547 w 2101695"/>
                <a:gd name="connsiteY21" fmla="*/ 7374824 h 7615547"/>
                <a:gd name="connsiteX22" fmla="*/ 529491 w 2101695"/>
                <a:gd name="connsiteY22" fmla="*/ 6908004 h 7615547"/>
                <a:gd name="connsiteX23" fmla="*/ 560447 w 2101695"/>
                <a:gd name="connsiteY23" fmla="*/ 6586534 h 7615547"/>
                <a:gd name="connsiteX24" fmla="*/ 327084 w 2101695"/>
                <a:gd name="connsiteY24" fmla="*/ 5295898 h 7615547"/>
                <a:gd name="connsiteX25" fmla="*/ 265258 w 2101695"/>
                <a:gd name="connsiteY25" fmla="*/ 5250829 h 7615547"/>
                <a:gd name="connsiteX26" fmla="*/ 239585 w 2101695"/>
                <a:gd name="connsiteY26" fmla="*/ 3202718 h 7615547"/>
                <a:gd name="connsiteX27" fmla="*/ 212096 w 2101695"/>
                <a:gd name="connsiteY27" fmla="*/ 3119757 h 7615547"/>
                <a:gd name="connsiteX28" fmla="*/ 355368 w 2101695"/>
                <a:gd name="connsiteY28" fmla="*/ 2177753 h 7615547"/>
                <a:gd name="connsiteX29" fmla="*/ 12469 w 2101695"/>
                <a:gd name="connsiteY29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7128 w 2101695"/>
                <a:gd name="connsiteY12" fmla="*/ 7465523 h 7615547"/>
                <a:gd name="connsiteX13" fmla="*/ 1470084 w 2101695"/>
                <a:gd name="connsiteY13" fmla="*/ 7103266 h 7615547"/>
                <a:gd name="connsiteX14" fmla="*/ 1639280 w 2101695"/>
                <a:gd name="connsiteY14" fmla="*/ 5219508 h 7615547"/>
                <a:gd name="connsiteX15" fmla="*/ 821289 w 2101695"/>
                <a:gd name="connsiteY15" fmla="*/ 5268607 h 7615547"/>
                <a:gd name="connsiteX16" fmla="*/ 848578 w 2101695"/>
                <a:gd name="connsiteY16" fmla="*/ 6450803 h 7615547"/>
                <a:gd name="connsiteX17" fmla="*/ 1160521 w 2101695"/>
                <a:gd name="connsiteY17" fmla="*/ 7396159 h 7615547"/>
                <a:gd name="connsiteX18" fmla="*/ 1160521 w 2101695"/>
                <a:gd name="connsiteY18" fmla="*/ 7615235 h 7615547"/>
                <a:gd name="connsiteX19" fmla="*/ 608072 w 2101695"/>
                <a:gd name="connsiteY19" fmla="*/ 7174704 h 7615547"/>
                <a:gd name="connsiteX20" fmla="*/ 591710 w 2101695"/>
                <a:gd name="connsiteY20" fmla="*/ 7377802 h 7615547"/>
                <a:gd name="connsiteX21" fmla="*/ 560547 w 2101695"/>
                <a:gd name="connsiteY21" fmla="*/ 7374824 h 7615547"/>
                <a:gd name="connsiteX22" fmla="*/ 529491 w 2101695"/>
                <a:gd name="connsiteY22" fmla="*/ 6908004 h 7615547"/>
                <a:gd name="connsiteX23" fmla="*/ 560447 w 2101695"/>
                <a:gd name="connsiteY23" fmla="*/ 6586534 h 7615547"/>
                <a:gd name="connsiteX24" fmla="*/ 327084 w 2101695"/>
                <a:gd name="connsiteY24" fmla="*/ 5295898 h 7615547"/>
                <a:gd name="connsiteX25" fmla="*/ 265258 w 2101695"/>
                <a:gd name="connsiteY25" fmla="*/ 5250829 h 7615547"/>
                <a:gd name="connsiteX26" fmla="*/ 239585 w 2101695"/>
                <a:gd name="connsiteY26" fmla="*/ 3202718 h 7615547"/>
                <a:gd name="connsiteX27" fmla="*/ 212096 w 2101695"/>
                <a:gd name="connsiteY27" fmla="*/ 3119757 h 7615547"/>
                <a:gd name="connsiteX28" fmla="*/ 355368 w 2101695"/>
                <a:gd name="connsiteY28" fmla="*/ 2177753 h 7615547"/>
                <a:gd name="connsiteX29" fmla="*/ 12469 w 2101695"/>
                <a:gd name="connsiteY29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7128 w 2101695"/>
                <a:gd name="connsiteY12" fmla="*/ 7465523 h 7615547"/>
                <a:gd name="connsiteX13" fmla="*/ 1470084 w 2101695"/>
                <a:gd name="connsiteY13" fmla="*/ 7103266 h 7615547"/>
                <a:gd name="connsiteX14" fmla="*/ 1639280 w 2101695"/>
                <a:gd name="connsiteY14" fmla="*/ 5219508 h 7615547"/>
                <a:gd name="connsiteX15" fmla="*/ 821289 w 2101695"/>
                <a:gd name="connsiteY15" fmla="*/ 5268607 h 7615547"/>
                <a:gd name="connsiteX16" fmla="*/ 848578 w 2101695"/>
                <a:gd name="connsiteY16" fmla="*/ 6450803 h 7615547"/>
                <a:gd name="connsiteX17" fmla="*/ 1160521 w 2101695"/>
                <a:gd name="connsiteY17" fmla="*/ 7396159 h 7615547"/>
                <a:gd name="connsiteX18" fmla="*/ 1160521 w 2101695"/>
                <a:gd name="connsiteY18" fmla="*/ 7615235 h 7615547"/>
                <a:gd name="connsiteX19" fmla="*/ 608072 w 2101695"/>
                <a:gd name="connsiteY19" fmla="*/ 7174704 h 7615547"/>
                <a:gd name="connsiteX20" fmla="*/ 591710 w 2101695"/>
                <a:gd name="connsiteY20" fmla="*/ 7377802 h 7615547"/>
                <a:gd name="connsiteX21" fmla="*/ 560547 w 2101695"/>
                <a:gd name="connsiteY21" fmla="*/ 7374824 h 7615547"/>
                <a:gd name="connsiteX22" fmla="*/ 529491 w 2101695"/>
                <a:gd name="connsiteY22" fmla="*/ 6908004 h 7615547"/>
                <a:gd name="connsiteX23" fmla="*/ 560447 w 2101695"/>
                <a:gd name="connsiteY23" fmla="*/ 6586534 h 7615547"/>
                <a:gd name="connsiteX24" fmla="*/ 327084 w 2101695"/>
                <a:gd name="connsiteY24" fmla="*/ 5295898 h 7615547"/>
                <a:gd name="connsiteX25" fmla="*/ 265258 w 2101695"/>
                <a:gd name="connsiteY25" fmla="*/ 5250829 h 7615547"/>
                <a:gd name="connsiteX26" fmla="*/ 239585 w 2101695"/>
                <a:gd name="connsiteY26" fmla="*/ 3202718 h 7615547"/>
                <a:gd name="connsiteX27" fmla="*/ 212096 w 2101695"/>
                <a:gd name="connsiteY27" fmla="*/ 3119757 h 7615547"/>
                <a:gd name="connsiteX28" fmla="*/ 355368 w 2101695"/>
                <a:gd name="connsiteY28" fmla="*/ 2177753 h 7615547"/>
                <a:gd name="connsiteX29" fmla="*/ 12469 w 2101695"/>
                <a:gd name="connsiteY29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7128 w 2101695"/>
                <a:gd name="connsiteY12" fmla="*/ 7465523 h 7615547"/>
                <a:gd name="connsiteX13" fmla="*/ 1470084 w 2101695"/>
                <a:gd name="connsiteY13" fmla="*/ 7115173 h 7615547"/>
                <a:gd name="connsiteX14" fmla="*/ 1639280 w 2101695"/>
                <a:gd name="connsiteY14" fmla="*/ 5219508 h 7615547"/>
                <a:gd name="connsiteX15" fmla="*/ 821289 w 2101695"/>
                <a:gd name="connsiteY15" fmla="*/ 5268607 h 7615547"/>
                <a:gd name="connsiteX16" fmla="*/ 848578 w 2101695"/>
                <a:gd name="connsiteY16" fmla="*/ 6450803 h 7615547"/>
                <a:gd name="connsiteX17" fmla="*/ 1160521 w 2101695"/>
                <a:gd name="connsiteY17" fmla="*/ 7396159 h 7615547"/>
                <a:gd name="connsiteX18" fmla="*/ 1160521 w 2101695"/>
                <a:gd name="connsiteY18" fmla="*/ 7615235 h 7615547"/>
                <a:gd name="connsiteX19" fmla="*/ 608072 w 2101695"/>
                <a:gd name="connsiteY19" fmla="*/ 7174704 h 7615547"/>
                <a:gd name="connsiteX20" fmla="*/ 591710 w 2101695"/>
                <a:gd name="connsiteY20" fmla="*/ 7377802 h 7615547"/>
                <a:gd name="connsiteX21" fmla="*/ 560547 w 2101695"/>
                <a:gd name="connsiteY21" fmla="*/ 7374824 h 7615547"/>
                <a:gd name="connsiteX22" fmla="*/ 529491 w 2101695"/>
                <a:gd name="connsiteY22" fmla="*/ 6908004 h 7615547"/>
                <a:gd name="connsiteX23" fmla="*/ 560447 w 2101695"/>
                <a:gd name="connsiteY23" fmla="*/ 6586534 h 7615547"/>
                <a:gd name="connsiteX24" fmla="*/ 327084 w 2101695"/>
                <a:gd name="connsiteY24" fmla="*/ 5295898 h 7615547"/>
                <a:gd name="connsiteX25" fmla="*/ 265258 w 2101695"/>
                <a:gd name="connsiteY25" fmla="*/ 5250829 h 7615547"/>
                <a:gd name="connsiteX26" fmla="*/ 239585 w 2101695"/>
                <a:gd name="connsiteY26" fmla="*/ 3202718 h 7615547"/>
                <a:gd name="connsiteX27" fmla="*/ 212096 w 2101695"/>
                <a:gd name="connsiteY27" fmla="*/ 3119757 h 7615547"/>
                <a:gd name="connsiteX28" fmla="*/ 355368 w 2101695"/>
                <a:gd name="connsiteY28" fmla="*/ 2177753 h 7615547"/>
                <a:gd name="connsiteX29" fmla="*/ 12469 w 2101695"/>
                <a:gd name="connsiteY29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639280 w 2101695"/>
                <a:gd name="connsiteY14" fmla="*/ 5219508 h 7615547"/>
                <a:gd name="connsiteX15" fmla="*/ 821289 w 2101695"/>
                <a:gd name="connsiteY15" fmla="*/ 5268607 h 7615547"/>
                <a:gd name="connsiteX16" fmla="*/ 848578 w 2101695"/>
                <a:gd name="connsiteY16" fmla="*/ 6450803 h 7615547"/>
                <a:gd name="connsiteX17" fmla="*/ 1160521 w 2101695"/>
                <a:gd name="connsiteY17" fmla="*/ 7396159 h 7615547"/>
                <a:gd name="connsiteX18" fmla="*/ 1160521 w 2101695"/>
                <a:gd name="connsiteY18" fmla="*/ 7615235 h 7615547"/>
                <a:gd name="connsiteX19" fmla="*/ 608072 w 2101695"/>
                <a:gd name="connsiteY19" fmla="*/ 7174704 h 7615547"/>
                <a:gd name="connsiteX20" fmla="*/ 591710 w 2101695"/>
                <a:gd name="connsiteY20" fmla="*/ 7377802 h 7615547"/>
                <a:gd name="connsiteX21" fmla="*/ 560547 w 2101695"/>
                <a:gd name="connsiteY21" fmla="*/ 7374824 h 7615547"/>
                <a:gd name="connsiteX22" fmla="*/ 529491 w 2101695"/>
                <a:gd name="connsiteY22" fmla="*/ 6908004 h 7615547"/>
                <a:gd name="connsiteX23" fmla="*/ 560447 w 2101695"/>
                <a:gd name="connsiteY23" fmla="*/ 6586534 h 7615547"/>
                <a:gd name="connsiteX24" fmla="*/ 327084 w 2101695"/>
                <a:gd name="connsiteY24" fmla="*/ 5295898 h 7615547"/>
                <a:gd name="connsiteX25" fmla="*/ 265258 w 2101695"/>
                <a:gd name="connsiteY25" fmla="*/ 5250829 h 7615547"/>
                <a:gd name="connsiteX26" fmla="*/ 239585 w 2101695"/>
                <a:gd name="connsiteY26" fmla="*/ 3202718 h 7615547"/>
                <a:gd name="connsiteX27" fmla="*/ 212096 w 2101695"/>
                <a:gd name="connsiteY27" fmla="*/ 3119757 h 7615547"/>
                <a:gd name="connsiteX28" fmla="*/ 355368 w 2101695"/>
                <a:gd name="connsiteY28" fmla="*/ 2177753 h 7615547"/>
                <a:gd name="connsiteX29" fmla="*/ 12469 w 2101695"/>
                <a:gd name="connsiteY29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496278 w 2101695"/>
                <a:gd name="connsiteY14" fmla="*/ 6810372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520090 w 2101695"/>
                <a:gd name="connsiteY14" fmla="*/ 6896097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520090 w 2101695"/>
                <a:gd name="connsiteY14" fmla="*/ 6896097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517708 w 2101695"/>
                <a:gd name="connsiteY14" fmla="*/ 6888953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517708 w 2101695"/>
                <a:gd name="connsiteY14" fmla="*/ 6888953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0084 w 2101695"/>
                <a:gd name="connsiteY13" fmla="*/ 7115173 h 7615547"/>
                <a:gd name="connsiteX14" fmla="*/ 1517708 w 2101695"/>
                <a:gd name="connsiteY14" fmla="*/ 6888953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88953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9280 w 2101695"/>
                <a:gd name="connsiteY15" fmla="*/ 5219508 h 7615547"/>
                <a:gd name="connsiteX16" fmla="*/ 821289 w 2101695"/>
                <a:gd name="connsiteY16" fmla="*/ 5268607 h 7615547"/>
                <a:gd name="connsiteX17" fmla="*/ 848578 w 2101695"/>
                <a:gd name="connsiteY17" fmla="*/ 6450803 h 7615547"/>
                <a:gd name="connsiteX18" fmla="*/ 1160521 w 2101695"/>
                <a:gd name="connsiteY18" fmla="*/ 7396159 h 7615547"/>
                <a:gd name="connsiteX19" fmla="*/ 1160521 w 2101695"/>
                <a:gd name="connsiteY19" fmla="*/ 7615235 h 7615547"/>
                <a:gd name="connsiteX20" fmla="*/ 608072 w 2101695"/>
                <a:gd name="connsiteY20" fmla="*/ 7174704 h 7615547"/>
                <a:gd name="connsiteX21" fmla="*/ 591710 w 2101695"/>
                <a:gd name="connsiteY21" fmla="*/ 7377802 h 7615547"/>
                <a:gd name="connsiteX22" fmla="*/ 560547 w 2101695"/>
                <a:gd name="connsiteY22" fmla="*/ 7374824 h 7615547"/>
                <a:gd name="connsiteX23" fmla="*/ 529491 w 2101695"/>
                <a:gd name="connsiteY23" fmla="*/ 6908004 h 7615547"/>
                <a:gd name="connsiteX24" fmla="*/ 560447 w 2101695"/>
                <a:gd name="connsiteY24" fmla="*/ 6586534 h 7615547"/>
                <a:gd name="connsiteX25" fmla="*/ 327084 w 2101695"/>
                <a:gd name="connsiteY25" fmla="*/ 5295898 h 7615547"/>
                <a:gd name="connsiteX26" fmla="*/ 265258 w 2101695"/>
                <a:gd name="connsiteY26" fmla="*/ 5250829 h 7615547"/>
                <a:gd name="connsiteX27" fmla="*/ 239585 w 2101695"/>
                <a:gd name="connsiteY27" fmla="*/ 3202718 h 7615547"/>
                <a:gd name="connsiteX28" fmla="*/ 212096 w 2101695"/>
                <a:gd name="connsiteY28" fmla="*/ 3119757 h 7615547"/>
                <a:gd name="connsiteX29" fmla="*/ 355368 w 2101695"/>
                <a:gd name="connsiteY29" fmla="*/ 2177753 h 7615547"/>
                <a:gd name="connsiteX30" fmla="*/ 12469 w 2101695"/>
                <a:gd name="connsiteY30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539140 w 2101695"/>
                <a:gd name="connsiteY15" fmla="*/ 653890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9280 w 2101695"/>
                <a:gd name="connsiteY16" fmla="*/ 5219508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4518 w 2101695"/>
                <a:gd name="connsiteY16" fmla="*/ 5221889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4518 w 2101695"/>
                <a:gd name="connsiteY16" fmla="*/ 5221889 h 7615547"/>
                <a:gd name="connsiteX17" fmla="*/ 821289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4518 w 2101695"/>
                <a:gd name="connsiteY16" fmla="*/ 5221889 h 7615547"/>
                <a:gd name="connsiteX17" fmla="*/ 823670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645707 w 2101695"/>
                <a:gd name="connsiteY11" fmla="*/ 7465714 h 7615547"/>
                <a:gd name="connsiteX12" fmla="*/ 1584747 w 2101695"/>
                <a:gd name="connsiteY12" fmla="*/ 7465523 h 7615547"/>
                <a:gd name="connsiteX13" fmla="*/ 1479609 w 2101695"/>
                <a:gd name="connsiteY13" fmla="*/ 7122317 h 7615547"/>
                <a:gd name="connsiteX14" fmla="*/ 1517708 w 2101695"/>
                <a:gd name="connsiteY14" fmla="*/ 6879428 h 7615547"/>
                <a:gd name="connsiteX15" fmla="*/ 1632009 w 2101695"/>
                <a:gd name="connsiteY15" fmla="*/ 6519859 h 7615547"/>
                <a:gd name="connsiteX16" fmla="*/ 1634518 w 2101695"/>
                <a:gd name="connsiteY16" fmla="*/ 5221889 h 7615547"/>
                <a:gd name="connsiteX17" fmla="*/ 823670 w 2101695"/>
                <a:gd name="connsiteY17" fmla="*/ 5268607 h 7615547"/>
                <a:gd name="connsiteX18" fmla="*/ 848578 w 2101695"/>
                <a:gd name="connsiteY18" fmla="*/ 6450803 h 7615547"/>
                <a:gd name="connsiteX19" fmla="*/ 1160521 w 2101695"/>
                <a:gd name="connsiteY19" fmla="*/ 7396159 h 7615547"/>
                <a:gd name="connsiteX20" fmla="*/ 1160521 w 2101695"/>
                <a:gd name="connsiteY20" fmla="*/ 7615235 h 7615547"/>
                <a:gd name="connsiteX21" fmla="*/ 608072 w 2101695"/>
                <a:gd name="connsiteY21" fmla="*/ 7174704 h 7615547"/>
                <a:gd name="connsiteX22" fmla="*/ 591710 w 2101695"/>
                <a:gd name="connsiteY22" fmla="*/ 7377802 h 7615547"/>
                <a:gd name="connsiteX23" fmla="*/ 560547 w 2101695"/>
                <a:gd name="connsiteY23" fmla="*/ 7374824 h 7615547"/>
                <a:gd name="connsiteX24" fmla="*/ 529491 w 2101695"/>
                <a:gd name="connsiteY24" fmla="*/ 6908004 h 7615547"/>
                <a:gd name="connsiteX25" fmla="*/ 560447 w 2101695"/>
                <a:gd name="connsiteY25" fmla="*/ 6586534 h 7615547"/>
                <a:gd name="connsiteX26" fmla="*/ 327084 w 2101695"/>
                <a:gd name="connsiteY26" fmla="*/ 5295898 h 7615547"/>
                <a:gd name="connsiteX27" fmla="*/ 265258 w 2101695"/>
                <a:gd name="connsiteY27" fmla="*/ 5250829 h 7615547"/>
                <a:gd name="connsiteX28" fmla="*/ 239585 w 2101695"/>
                <a:gd name="connsiteY28" fmla="*/ 3202718 h 7615547"/>
                <a:gd name="connsiteX29" fmla="*/ 212096 w 2101695"/>
                <a:gd name="connsiteY29" fmla="*/ 3119757 h 7615547"/>
                <a:gd name="connsiteX30" fmla="*/ 355368 w 2101695"/>
                <a:gd name="connsiteY30" fmla="*/ 2177753 h 7615547"/>
                <a:gd name="connsiteX31" fmla="*/ 12469 w 2101695"/>
                <a:gd name="connsiteY31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82040 w 2101695"/>
                <a:gd name="connsiteY11" fmla="*/ 7269953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9653 w 2101695"/>
                <a:gd name="connsiteY11" fmla="*/ 7265190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9653 w 2101695"/>
                <a:gd name="connsiteY11" fmla="*/ 7265190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9653 w 2101695"/>
                <a:gd name="connsiteY11" fmla="*/ 7265190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7272 w 2101695"/>
                <a:gd name="connsiteY11" fmla="*/ 7269953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7272 w 2101695"/>
                <a:gd name="connsiteY11" fmla="*/ 7269953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7272 w 2101695"/>
                <a:gd name="connsiteY11" fmla="*/ 7269953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01695"/>
                <a:gd name="connsiteY0" fmla="*/ 834886 h 7615547"/>
                <a:gd name="connsiteX1" fmla="*/ 236594 w 2101695"/>
                <a:gd name="connsiteY1" fmla="*/ 590548 h 7615547"/>
                <a:gd name="connsiteX2" fmla="*/ 165157 w 2101695"/>
                <a:gd name="connsiteY2" fmla="*/ 588168 h 7615547"/>
                <a:gd name="connsiteX3" fmla="*/ 286601 w 2101695"/>
                <a:gd name="connsiteY3" fmla="*/ 483393 h 7615547"/>
                <a:gd name="connsiteX4" fmla="*/ 281839 w 2101695"/>
                <a:gd name="connsiteY4" fmla="*/ 326229 h 7615547"/>
                <a:gd name="connsiteX5" fmla="*/ 238976 w 2101695"/>
                <a:gd name="connsiteY5" fmla="*/ 233361 h 7615547"/>
                <a:gd name="connsiteX6" fmla="*/ 303271 w 2101695"/>
                <a:gd name="connsiteY6" fmla="*/ 169068 h 7615547"/>
                <a:gd name="connsiteX7" fmla="*/ 329465 w 2101695"/>
                <a:gd name="connsiteY7" fmla="*/ 0 h 7615547"/>
                <a:gd name="connsiteX8" fmla="*/ 2001779 w 2101695"/>
                <a:gd name="connsiteY8" fmla="*/ 844412 h 7615547"/>
                <a:gd name="connsiteX9" fmla="*/ 2001779 w 2101695"/>
                <a:gd name="connsiteY9" fmla="*/ 2246808 h 7615547"/>
                <a:gd name="connsiteX10" fmla="*/ 2101695 w 2101695"/>
                <a:gd name="connsiteY10" fmla="*/ 7103935 h 7615547"/>
                <a:gd name="connsiteX11" fmla="*/ 1827272 w 2101695"/>
                <a:gd name="connsiteY11" fmla="*/ 7269953 h 7615547"/>
                <a:gd name="connsiteX12" fmla="*/ 1645707 w 2101695"/>
                <a:gd name="connsiteY12" fmla="*/ 7465714 h 7615547"/>
                <a:gd name="connsiteX13" fmla="*/ 1584747 w 2101695"/>
                <a:gd name="connsiteY13" fmla="*/ 7465523 h 7615547"/>
                <a:gd name="connsiteX14" fmla="*/ 1479609 w 2101695"/>
                <a:gd name="connsiteY14" fmla="*/ 7122317 h 7615547"/>
                <a:gd name="connsiteX15" fmla="*/ 1517708 w 2101695"/>
                <a:gd name="connsiteY15" fmla="*/ 6879428 h 7615547"/>
                <a:gd name="connsiteX16" fmla="*/ 1632009 w 2101695"/>
                <a:gd name="connsiteY16" fmla="*/ 6519859 h 7615547"/>
                <a:gd name="connsiteX17" fmla="*/ 1634518 w 2101695"/>
                <a:gd name="connsiteY17" fmla="*/ 5221889 h 7615547"/>
                <a:gd name="connsiteX18" fmla="*/ 823670 w 2101695"/>
                <a:gd name="connsiteY18" fmla="*/ 5268607 h 7615547"/>
                <a:gd name="connsiteX19" fmla="*/ 848578 w 2101695"/>
                <a:gd name="connsiteY19" fmla="*/ 6450803 h 7615547"/>
                <a:gd name="connsiteX20" fmla="*/ 1160521 w 2101695"/>
                <a:gd name="connsiteY20" fmla="*/ 7396159 h 7615547"/>
                <a:gd name="connsiteX21" fmla="*/ 1160521 w 2101695"/>
                <a:gd name="connsiteY21" fmla="*/ 7615235 h 7615547"/>
                <a:gd name="connsiteX22" fmla="*/ 608072 w 2101695"/>
                <a:gd name="connsiteY22" fmla="*/ 7174704 h 7615547"/>
                <a:gd name="connsiteX23" fmla="*/ 591710 w 2101695"/>
                <a:gd name="connsiteY23" fmla="*/ 7377802 h 7615547"/>
                <a:gd name="connsiteX24" fmla="*/ 560547 w 2101695"/>
                <a:gd name="connsiteY24" fmla="*/ 7374824 h 7615547"/>
                <a:gd name="connsiteX25" fmla="*/ 529491 w 2101695"/>
                <a:gd name="connsiteY25" fmla="*/ 6908004 h 7615547"/>
                <a:gd name="connsiteX26" fmla="*/ 560447 w 2101695"/>
                <a:gd name="connsiteY26" fmla="*/ 6586534 h 7615547"/>
                <a:gd name="connsiteX27" fmla="*/ 327084 w 2101695"/>
                <a:gd name="connsiteY27" fmla="*/ 5295898 h 7615547"/>
                <a:gd name="connsiteX28" fmla="*/ 265258 w 2101695"/>
                <a:gd name="connsiteY28" fmla="*/ 5250829 h 7615547"/>
                <a:gd name="connsiteX29" fmla="*/ 239585 w 2101695"/>
                <a:gd name="connsiteY29" fmla="*/ 3202718 h 7615547"/>
                <a:gd name="connsiteX30" fmla="*/ 212096 w 2101695"/>
                <a:gd name="connsiteY30" fmla="*/ 3119757 h 7615547"/>
                <a:gd name="connsiteX31" fmla="*/ 355368 w 2101695"/>
                <a:gd name="connsiteY31" fmla="*/ 2177753 h 7615547"/>
                <a:gd name="connsiteX32" fmla="*/ 12469 w 2101695"/>
                <a:gd name="connsiteY32" fmla="*/ 834886 h 7615547"/>
                <a:gd name="connsiteX0" fmla="*/ 12469 w 2115983"/>
                <a:gd name="connsiteY0" fmla="*/ 834886 h 7615547"/>
                <a:gd name="connsiteX1" fmla="*/ 236594 w 2115983"/>
                <a:gd name="connsiteY1" fmla="*/ 590548 h 7615547"/>
                <a:gd name="connsiteX2" fmla="*/ 165157 w 2115983"/>
                <a:gd name="connsiteY2" fmla="*/ 588168 h 7615547"/>
                <a:gd name="connsiteX3" fmla="*/ 286601 w 2115983"/>
                <a:gd name="connsiteY3" fmla="*/ 483393 h 7615547"/>
                <a:gd name="connsiteX4" fmla="*/ 281839 w 2115983"/>
                <a:gd name="connsiteY4" fmla="*/ 326229 h 7615547"/>
                <a:gd name="connsiteX5" fmla="*/ 238976 w 2115983"/>
                <a:gd name="connsiteY5" fmla="*/ 233361 h 7615547"/>
                <a:gd name="connsiteX6" fmla="*/ 303271 w 2115983"/>
                <a:gd name="connsiteY6" fmla="*/ 169068 h 7615547"/>
                <a:gd name="connsiteX7" fmla="*/ 329465 w 2115983"/>
                <a:gd name="connsiteY7" fmla="*/ 0 h 7615547"/>
                <a:gd name="connsiteX8" fmla="*/ 2001779 w 2115983"/>
                <a:gd name="connsiteY8" fmla="*/ 844412 h 7615547"/>
                <a:gd name="connsiteX9" fmla="*/ 2001779 w 2115983"/>
                <a:gd name="connsiteY9" fmla="*/ 2246808 h 7615547"/>
                <a:gd name="connsiteX10" fmla="*/ 2115983 w 2115983"/>
                <a:gd name="connsiteY10" fmla="*/ 7096791 h 7615547"/>
                <a:gd name="connsiteX11" fmla="*/ 1827272 w 2115983"/>
                <a:gd name="connsiteY11" fmla="*/ 7269953 h 7615547"/>
                <a:gd name="connsiteX12" fmla="*/ 1645707 w 2115983"/>
                <a:gd name="connsiteY12" fmla="*/ 7465714 h 7615547"/>
                <a:gd name="connsiteX13" fmla="*/ 1584747 w 2115983"/>
                <a:gd name="connsiteY13" fmla="*/ 7465523 h 7615547"/>
                <a:gd name="connsiteX14" fmla="*/ 1479609 w 2115983"/>
                <a:gd name="connsiteY14" fmla="*/ 7122317 h 7615547"/>
                <a:gd name="connsiteX15" fmla="*/ 1517708 w 2115983"/>
                <a:gd name="connsiteY15" fmla="*/ 6879428 h 7615547"/>
                <a:gd name="connsiteX16" fmla="*/ 1632009 w 2115983"/>
                <a:gd name="connsiteY16" fmla="*/ 6519859 h 7615547"/>
                <a:gd name="connsiteX17" fmla="*/ 1634518 w 2115983"/>
                <a:gd name="connsiteY17" fmla="*/ 5221889 h 7615547"/>
                <a:gd name="connsiteX18" fmla="*/ 823670 w 2115983"/>
                <a:gd name="connsiteY18" fmla="*/ 5268607 h 7615547"/>
                <a:gd name="connsiteX19" fmla="*/ 848578 w 2115983"/>
                <a:gd name="connsiteY19" fmla="*/ 6450803 h 7615547"/>
                <a:gd name="connsiteX20" fmla="*/ 1160521 w 2115983"/>
                <a:gd name="connsiteY20" fmla="*/ 7396159 h 7615547"/>
                <a:gd name="connsiteX21" fmla="*/ 1160521 w 2115983"/>
                <a:gd name="connsiteY21" fmla="*/ 7615235 h 7615547"/>
                <a:gd name="connsiteX22" fmla="*/ 608072 w 2115983"/>
                <a:gd name="connsiteY22" fmla="*/ 7174704 h 7615547"/>
                <a:gd name="connsiteX23" fmla="*/ 591710 w 2115983"/>
                <a:gd name="connsiteY23" fmla="*/ 7377802 h 7615547"/>
                <a:gd name="connsiteX24" fmla="*/ 560547 w 2115983"/>
                <a:gd name="connsiteY24" fmla="*/ 7374824 h 7615547"/>
                <a:gd name="connsiteX25" fmla="*/ 529491 w 2115983"/>
                <a:gd name="connsiteY25" fmla="*/ 6908004 h 7615547"/>
                <a:gd name="connsiteX26" fmla="*/ 560447 w 2115983"/>
                <a:gd name="connsiteY26" fmla="*/ 6586534 h 7615547"/>
                <a:gd name="connsiteX27" fmla="*/ 327084 w 2115983"/>
                <a:gd name="connsiteY27" fmla="*/ 5295898 h 7615547"/>
                <a:gd name="connsiteX28" fmla="*/ 265258 w 2115983"/>
                <a:gd name="connsiteY28" fmla="*/ 5250829 h 7615547"/>
                <a:gd name="connsiteX29" fmla="*/ 239585 w 2115983"/>
                <a:gd name="connsiteY29" fmla="*/ 3202718 h 7615547"/>
                <a:gd name="connsiteX30" fmla="*/ 212096 w 2115983"/>
                <a:gd name="connsiteY30" fmla="*/ 3119757 h 7615547"/>
                <a:gd name="connsiteX31" fmla="*/ 355368 w 2115983"/>
                <a:gd name="connsiteY31" fmla="*/ 2177753 h 7615547"/>
                <a:gd name="connsiteX32" fmla="*/ 12469 w 2115983"/>
                <a:gd name="connsiteY32" fmla="*/ 834886 h 7615547"/>
                <a:gd name="connsiteX0" fmla="*/ 12469 w 2115983"/>
                <a:gd name="connsiteY0" fmla="*/ 834886 h 7615547"/>
                <a:gd name="connsiteX1" fmla="*/ 236594 w 2115983"/>
                <a:gd name="connsiteY1" fmla="*/ 590548 h 7615547"/>
                <a:gd name="connsiteX2" fmla="*/ 165157 w 2115983"/>
                <a:gd name="connsiteY2" fmla="*/ 588168 h 7615547"/>
                <a:gd name="connsiteX3" fmla="*/ 286601 w 2115983"/>
                <a:gd name="connsiteY3" fmla="*/ 483393 h 7615547"/>
                <a:gd name="connsiteX4" fmla="*/ 281839 w 2115983"/>
                <a:gd name="connsiteY4" fmla="*/ 326229 h 7615547"/>
                <a:gd name="connsiteX5" fmla="*/ 238976 w 2115983"/>
                <a:gd name="connsiteY5" fmla="*/ 233361 h 7615547"/>
                <a:gd name="connsiteX6" fmla="*/ 303271 w 2115983"/>
                <a:gd name="connsiteY6" fmla="*/ 169068 h 7615547"/>
                <a:gd name="connsiteX7" fmla="*/ 329465 w 2115983"/>
                <a:gd name="connsiteY7" fmla="*/ 0 h 7615547"/>
                <a:gd name="connsiteX8" fmla="*/ 2001779 w 2115983"/>
                <a:gd name="connsiteY8" fmla="*/ 844412 h 7615547"/>
                <a:gd name="connsiteX9" fmla="*/ 2001779 w 2115983"/>
                <a:gd name="connsiteY9" fmla="*/ 2246808 h 7615547"/>
                <a:gd name="connsiteX10" fmla="*/ 2115983 w 2115983"/>
                <a:gd name="connsiteY10" fmla="*/ 7096791 h 7615547"/>
                <a:gd name="connsiteX11" fmla="*/ 1934428 w 2115983"/>
                <a:gd name="connsiteY11" fmla="*/ 7205659 h 7615547"/>
                <a:gd name="connsiteX12" fmla="*/ 1827272 w 2115983"/>
                <a:gd name="connsiteY12" fmla="*/ 7269953 h 7615547"/>
                <a:gd name="connsiteX13" fmla="*/ 1645707 w 2115983"/>
                <a:gd name="connsiteY13" fmla="*/ 7465714 h 7615547"/>
                <a:gd name="connsiteX14" fmla="*/ 1584747 w 2115983"/>
                <a:gd name="connsiteY14" fmla="*/ 7465523 h 7615547"/>
                <a:gd name="connsiteX15" fmla="*/ 1479609 w 2115983"/>
                <a:gd name="connsiteY15" fmla="*/ 7122317 h 7615547"/>
                <a:gd name="connsiteX16" fmla="*/ 1517708 w 2115983"/>
                <a:gd name="connsiteY16" fmla="*/ 6879428 h 7615547"/>
                <a:gd name="connsiteX17" fmla="*/ 1632009 w 2115983"/>
                <a:gd name="connsiteY17" fmla="*/ 6519859 h 7615547"/>
                <a:gd name="connsiteX18" fmla="*/ 1634518 w 2115983"/>
                <a:gd name="connsiteY18" fmla="*/ 5221889 h 7615547"/>
                <a:gd name="connsiteX19" fmla="*/ 823670 w 2115983"/>
                <a:gd name="connsiteY19" fmla="*/ 5268607 h 7615547"/>
                <a:gd name="connsiteX20" fmla="*/ 848578 w 2115983"/>
                <a:gd name="connsiteY20" fmla="*/ 6450803 h 7615547"/>
                <a:gd name="connsiteX21" fmla="*/ 1160521 w 2115983"/>
                <a:gd name="connsiteY21" fmla="*/ 7396159 h 7615547"/>
                <a:gd name="connsiteX22" fmla="*/ 1160521 w 2115983"/>
                <a:gd name="connsiteY22" fmla="*/ 7615235 h 7615547"/>
                <a:gd name="connsiteX23" fmla="*/ 608072 w 2115983"/>
                <a:gd name="connsiteY23" fmla="*/ 7174704 h 7615547"/>
                <a:gd name="connsiteX24" fmla="*/ 591710 w 2115983"/>
                <a:gd name="connsiteY24" fmla="*/ 7377802 h 7615547"/>
                <a:gd name="connsiteX25" fmla="*/ 560547 w 2115983"/>
                <a:gd name="connsiteY25" fmla="*/ 7374824 h 7615547"/>
                <a:gd name="connsiteX26" fmla="*/ 529491 w 2115983"/>
                <a:gd name="connsiteY26" fmla="*/ 6908004 h 7615547"/>
                <a:gd name="connsiteX27" fmla="*/ 560447 w 2115983"/>
                <a:gd name="connsiteY27" fmla="*/ 6586534 h 7615547"/>
                <a:gd name="connsiteX28" fmla="*/ 327084 w 2115983"/>
                <a:gd name="connsiteY28" fmla="*/ 5295898 h 7615547"/>
                <a:gd name="connsiteX29" fmla="*/ 265258 w 2115983"/>
                <a:gd name="connsiteY29" fmla="*/ 5250829 h 7615547"/>
                <a:gd name="connsiteX30" fmla="*/ 239585 w 2115983"/>
                <a:gd name="connsiteY30" fmla="*/ 3202718 h 7615547"/>
                <a:gd name="connsiteX31" fmla="*/ 212096 w 2115983"/>
                <a:gd name="connsiteY31" fmla="*/ 3119757 h 7615547"/>
                <a:gd name="connsiteX32" fmla="*/ 355368 w 2115983"/>
                <a:gd name="connsiteY32" fmla="*/ 2177753 h 7615547"/>
                <a:gd name="connsiteX33" fmla="*/ 12469 w 2115983"/>
                <a:gd name="connsiteY33" fmla="*/ 834886 h 7615547"/>
                <a:gd name="connsiteX0" fmla="*/ 12469 w 2134453"/>
                <a:gd name="connsiteY0" fmla="*/ 834886 h 7615547"/>
                <a:gd name="connsiteX1" fmla="*/ 236594 w 2134453"/>
                <a:gd name="connsiteY1" fmla="*/ 590548 h 7615547"/>
                <a:gd name="connsiteX2" fmla="*/ 165157 w 2134453"/>
                <a:gd name="connsiteY2" fmla="*/ 588168 h 7615547"/>
                <a:gd name="connsiteX3" fmla="*/ 286601 w 2134453"/>
                <a:gd name="connsiteY3" fmla="*/ 483393 h 7615547"/>
                <a:gd name="connsiteX4" fmla="*/ 281839 w 2134453"/>
                <a:gd name="connsiteY4" fmla="*/ 326229 h 7615547"/>
                <a:gd name="connsiteX5" fmla="*/ 238976 w 2134453"/>
                <a:gd name="connsiteY5" fmla="*/ 233361 h 7615547"/>
                <a:gd name="connsiteX6" fmla="*/ 303271 w 2134453"/>
                <a:gd name="connsiteY6" fmla="*/ 169068 h 7615547"/>
                <a:gd name="connsiteX7" fmla="*/ 329465 w 2134453"/>
                <a:gd name="connsiteY7" fmla="*/ 0 h 7615547"/>
                <a:gd name="connsiteX8" fmla="*/ 2001779 w 2134453"/>
                <a:gd name="connsiteY8" fmla="*/ 844412 h 7615547"/>
                <a:gd name="connsiteX9" fmla="*/ 2001779 w 2134453"/>
                <a:gd name="connsiteY9" fmla="*/ 2246808 h 7615547"/>
                <a:gd name="connsiteX10" fmla="*/ 2115983 w 2134453"/>
                <a:gd name="connsiteY10" fmla="*/ 7096791 h 7615547"/>
                <a:gd name="connsiteX11" fmla="*/ 2134453 w 2134453"/>
                <a:gd name="connsiteY11" fmla="*/ 7496171 h 7615547"/>
                <a:gd name="connsiteX12" fmla="*/ 1827272 w 2134453"/>
                <a:gd name="connsiteY12" fmla="*/ 7269953 h 7615547"/>
                <a:gd name="connsiteX13" fmla="*/ 1645707 w 2134453"/>
                <a:gd name="connsiteY13" fmla="*/ 7465714 h 7615547"/>
                <a:gd name="connsiteX14" fmla="*/ 1584747 w 2134453"/>
                <a:gd name="connsiteY14" fmla="*/ 7465523 h 7615547"/>
                <a:gd name="connsiteX15" fmla="*/ 1479609 w 2134453"/>
                <a:gd name="connsiteY15" fmla="*/ 7122317 h 7615547"/>
                <a:gd name="connsiteX16" fmla="*/ 1517708 w 2134453"/>
                <a:gd name="connsiteY16" fmla="*/ 6879428 h 7615547"/>
                <a:gd name="connsiteX17" fmla="*/ 1632009 w 2134453"/>
                <a:gd name="connsiteY17" fmla="*/ 6519859 h 7615547"/>
                <a:gd name="connsiteX18" fmla="*/ 1634518 w 2134453"/>
                <a:gd name="connsiteY18" fmla="*/ 5221889 h 7615547"/>
                <a:gd name="connsiteX19" fmla="*/ 823670 w 2134453"/>
                <a:gd name="connsiteY19" fmla="*/ 5268607 h 7615547"/>
                <a:gd name="connsiteX20" fmla="*/ 848578 w 2134453"/>
                <a:gd name="connsiteY20" fmla="*/ 6450803 h 7615547"/>
                <a:gd name="connsiteX21" fmla="*/ 1160521 w 2134453"/>
                <a:gd name="connsiteY21" fmla="*/ 7396159 h 7615547"/>
                <a:gd name="connsiteX22" fmla="*/ 1160521 w 2134453"/>
                <a:gd name="connsiteY22" fmla="*/ 7615235 h 7615547"/>
                <a:gd name="connsiteX23" fmla="*/ 608072 w 2134453"/>
                <a:gd name="connsiteY23" fmla="*/ 7174704 h 7615547"/>
                <a:gd name="connsiteX24" fmla="*/ 591710 w 2134453"/>
                <a:gd name="connsiteY24" fmla="*/ 7377802 h 7615547"/>
                <a:gd name="connsiteX25" fmla="*/ 560547 w 2134453"/>
                <a:gd name="connsiteY25" fmla="*/ 7374824 h 7615547"/>
                <a:gd name="connsiteX26" fmla="*/ 529491 w 2134453"/>
                <a:gd name="connsiteY26" fmla="*/ 6908004 h 7615547"/>
                <a:gd name="connsiteX27" fmla="*/ 560447 w 2134453"/>
                <a:gd name="connsiteY27" fmla="*/ 6586534 h 7615547"/>
                <a:gd name="connsiteX28" fmla="*/ 327084 w 2134453"/>
                <a:gd name="connsiteY28" fmla="*/ 5295898 h 7615547"/>
                <a:gd name="connsiteX29" fmla="*/ 265258 w 2134453"/>
                <a:gd name="connsiteY29" fmla="*/ 5250829 h 7615547"/>
                <a:gd name="connsiteX30" fmla="*/ 239585 w 2134453"/>
                <a:gd name="connsiteY30" fmla="*/ 3202718 h 7615547"/>
                <a:gd name="connsiteX31" fmla="*/ 212096 w 2134453"/>
                <a:gd name="connsiteY31" fmla="*/ 3119757 h 7615547"/>
                <a:gd name="connsiteX32" fmla="*/ 355368 w 2134453"/>
                <a:gd name="connsiteY32" fmla="*/ 2177753 h 7615547"/>
                <a:gd name="connsiteX33" fmla="*/ 12469 w 2134453"/>
                <a:gd name="connsiteY33" fmla="*/ 834886 h 7615547"/>
                <a:gd name="connsiteX0" fmla="*/ 12469 w 2132072"/>
                <a:gd name="connsiteY0" fmla="*/ 834886 h 7615547"/>
                <a:gd name="connsiteX1" fmla="*/ 236594 w 2132072"/>
                <a:gd name="connsiteY1" fmla="*/ 590548 h 7615547"/>
                <a:gd name="connsiteX2" fmla="*/ 165157 w 2132072"/>
                <a:gd name="connsiteY2" fmla="*/ 588168 h 7615547"/>
                <a:gd name="connsiteX3" fmla="*/ 286601 w 2132072"/>
                <a:gd name="connsiteY3" fmla="*/ 483393 h 7615547"/>
                <a:gd name="connsiteX4" fmla="*/ 281839 w 2132072"/>
                <a:gd name="connsiteY4" fmla="*/ 326229 h 7615547"/>
                <a:gd name="connsiteX5" fmla="*/ 238976 w 2132072"/>
                <a:gd name="connsiteY5" fmla="*/ 233361 h 7615547"/>
                <a:gd name="connsiteX6" fmla="*/ 303271 w 2132072"/>
                <a:gd name="connsiteY6" fmla="*/ 169068 h 7615547"/>
                <a:gd name="connsiteX7" fmla="*/ 329465 w 2132072"/>
                <a:gd name="connsiteY7" fmla="*/ 0 h 7615547"/>
                <a:gd name="connsiteX8" fmla="*/ 2001779 w 2132072"/>
                <a:gd name="connsiteY8" fmla="*/ 844412 h 7615547"/>
                <a:gd name="connsiteX9" fmla="*/ 2001779 w 2132072"/>
                <a:gd name="connsiteY9" fmla="*/ 2246808 h 7615547"/>
                <a:gd name="connsiteX10" fmla="*/ 2115983 w 2132072"/>
                <a:gd name="connsiteY10" fmla="*/ 7096791 h 7615547"/>
                <a:gd name="connsiteX11" fmla="*/ 2132072 w 2132072"/>
                <a:gd name="connsiteY11" fmla="*/ 7486646 h 7615547"/>
                <a:gd name="connsiteX12" fmla="*/ 1827272 w 2132072"/>
                <a:gd name="connsiteY12" fmla="*/ 7269953 h 7615547"/>
                <a:gd name="connsiteX13" fmla="*/ 1645707 w 2132072"/>
                <a:gd name="connsiteY13" fmla="*/ 7465714 h 7615547"/>
                <a:gd name="connsiteX14" fmla="*/ 1584747 w 2132072"/>
                <a:gd name="connsiteY14" fmla="*/ 7465523 h 7615547"/>
                <a:gd name="connsiteX15" fmla="*/ 1479609 w 2132072"/>
                <a:gd name="connsiteY15" fmla="*/ 7122317 h 7615547"/>
                <a:gd name="connsiteX16" fmla="*/ 1517708 w 2132072"/>
                <a:gd name="connsiteY16" fmla="*/ 6879428 h 7615547"/>
                <a:gd name="connsiteX17" fmla="*/ 1632009 w 2132072"/>
                <a:gd name="connsiteY17" fmla="*/ 6519859 h 7615547"/>
                <a:gd name="connsiteX18" fmla="*/ 1634518 w 2132072"/>
                <a:gd name="connsiteY18" fmla="*/ 5221889 h 7615547"/>
                <a:gd name="connsiteX19" fmla="*/ 823670 w 2132072"/>
                <a:gd name="connsiteY19" fmla="*/ 5268607 h 7615547"/>
                <a:gd name="connsiteX20" fmla="*/ 848578 w 2132072"/>
                <a:gd name="connsiteY20" fmla="*/ 6450803 h 7615547"/>
                <a:gd name="connsiteX21" fmla="*/ 1160521 w 2132072"/>
                <a:gd name="connsiteY21" fmla="*/ 7396159 h 7615547"/>
                <a:gd name="connsiteX22" fmla="*/ 1160521 w 2132072"/>
                <a:gd name="connsiteY22" fmla="*/ 7615235 h 7615547"/>
                <a:gd name="connsiteX23" fmla="*/ 608072 w 2132072"/>
                <a:gd name="connsiteY23" fmla="*/ 7174704 h 7615547"/>
                <a:gd name="connsiteX24" fmla="*/ 591710 w 2132072"/>
                <a:gd name="connsiteY24" fmla="*/ 7377802 h 7615547"/>
                <a:gd name="connsiteX25" fmla="*/ 560547 w 2132072"/>
                <a:gd name="connsiteY25" fmla="*/ 7374824 h 7615547"/>
                <a:gd name="connsiteX26" fmla="*/ 529491 w 2132072"/>
                <a:gd name="connsiteY26" fmla="*/ 6908004 h 7615547"/>
                <a:gd name="connsiteX27" fmla="*/ 560447 w 2132072"/>
                <a:gd name="connsiteY27" fmla="*/ 6586534 h 7615547"/>
                <a:gd name="connsiteX28" fmla="*/ 327084 w 2132072"/>
                <a:gd name="connsiteY28" fmla="*/ 5295898 h 7615547"/>
                <a:gd name="connsiteX29" fmla="*/ 265258 w 2132072"/>
                <a:gd name="connsiteY29" fmla="*/ 5250829 h 7615547"/>
                <a:gd name="connsiteX30" fmla="*/ 239585 w 2132072"/>
                <a:gd name="connsiteY30" fmla="*/ 3202718 h 7615547"/>
                <a:gd name="connsiteX31" fmla="*/ 212096 w 2132072"/>
                <a:gd name="connsiteY31" fmla="*/ 3119757 h 7615547"/>
                <a:gd name="connsiteX32" fmla="*/ 355368 w 2132072"/>
                <a:gd name="connsiteY32" fmla="*/ 2177753 h 7615547"/>
                <a:gd name="connsiteX33" fmla="*/ 12469 w 2132072"/>
                <a:gd name="connsiteY33" fmla="*/ 834886 h 7615547"/>
                <a:gd name="connsiteX0" fmla="*/ 12469 w 2132072"/>
                <a:gd name="connsiteY0" fmla="*/ 834886 h 7615547"/>
                <a:gd name="connsiteX1" fmla="*/ 236594 w 2132072"/>
                <a:gd name="connsiteY1" fmla="*/ 590548 h 7615547"/>
                <a:gd name="connsiteX2" fmla="*/ 165157 w 2132072"/>
                <a:gd name="connsiteY2" fmla="*/ 588168 h 7615547"/>
                <a:gd name="connsiteX3" fmla="*/ 286601 w 2132072"/>
                <a:gd name="connsiteY3" fmla="*/ 483393 h 7615547"/>
                <a:gd name="connsiteX4" fmla="*/ 281839 w 2132072"/>
                <a:gd name="connsiteY4" fmla="*/ 326229 h 7615547"/>
                <a:gd name="connsiteX5" fmla="*/ 238976 w 2132072"/>
                <a:gd name="connsiteY5" fmla="*/ 233361 h 7615547"/>
                <a:gd name="connsiteX6" fmla="*/ 303271 w 2132072"/>
                <a:gd name="connsiteY6" fmla="*/ 169068 h 7615547"/>
                <a:gd name="connsiteX7" fmla="*/ 329465 w 2132072"/>
                <a:gd name="connsiteY7" fmla="*/ 0 h 7615547"/>
                <a:gd name="connsiteX8" fmla="*/ 2001779 w 2132072"/>
                <a:gd name="connsiteY8" fmla="*/ 844412 h 7615547"/>
                <a:gd name="connsiteX9" fmla="*/ 2001779 w 2132072"/>
                <a:gd name="connsiteY9" fmla="*/ 2246808 h 7615547"/>
                <a:gd name="connsiteX10" fmla="*/ 2115983 w 2132072"/>
                <a:gd name="connsiteY10" fmla="*/ 7096791 h 7615547"/>
                <a:gd name="connsiteX11" fmla="*/ 2132072 w 2132072"/>
                <a:gd name="connsiteY11" fmla="*/ 7486646 h 7615547"/>
                <a:gd name="connsiteX12" fmla="*/ 1827272 w 2132072"/>
                <a:gd name="connsiteY12" fmla="*/ 7269953 h 7615547"/>
                <a:gd name="connsiteX13" fmla="*/ 1645707 w 2132072"/>
                <a:gd name="connsiteY13" fmla="*/ 7465714 h 7615547"/>
                <a:gd name="connsiteX14" fmla="*/ 1584747 w 2132072"/>
                <a:gd name="connsiteY14" fmla="*/ 7465523 h 7615547"/>
                <a:gd name="connsiteX15" fmla="*/ 1479609 w 2132072"/>
                <a:gd name="connsiteY15" fmla="*/ 7122317 h 7615547"/>
                <a:gd name="connsiteX16" fmla="*/ 1517708 w 2132072"/>
                <a:gd name="connsiteY16" fmla="*/ 6879428 h 7615547"/>
                <a:gd name="connsiteX17" fmla="*/ 1632009 w 2132072"/>
                <a:gd name="connsiteY17" fmla="*/ 6519859 h 7615547"/>
                <a:gd name="connsiteX18" fmla="*/ 1634518 w 2132072"/>
                <a:gd name="connsiteY18" fmla="*/ 5221889 h 7615547"/>
                <a:gd name="connsiteX19" fmla="*/ 823670 w 2132072"/>
                <a:gd name="connsiteY19" fmla="*/ 5268607 h 7615547"/>
                <a:gd name="connsiteX20" fmla="*/ 848578 w 2132072"/>
                <a:gd name="connsiteY20" fmla="*/ 6450803 h 7615547"/>
                <a:gd name="connsiteX21" fmla="*/ 1160521 w 2132072"/>
                <a:gd name="connsiteY21" fmla="*/ 7396159 h 7615547"/>
                <a:gd name="connsiteX22" fmla="*/ 1160521 w 2132072"/>
                <a:gd name="connsiteY22" fmla="*/ 7615235 h 7615547"/>
                <a:gd name="connsiteX23" fmla="*/ 608072 w 2132072"/>
                <a:gd name="connsiteY23" fmla="*/ 7174704 h 7615547"/>
                <a:gd name="connsiteX24" fmla="*/ 591710 w 2132072"/>
                <a:gd name="connsiteY24" fmla="*/ 7377802 h 7615547"/>
                <a:gd name="connsiteX25" fmla="*/ 560547 w 2132072"/>
                <a:gd name="connsiteY25" fmla="*/ 7374824 h 7615547"/>
                <a:gd name="connsiteX26" fmla="*/ 529491 w 2132072"/>
                <a:gd name="connsiteY26" fmla="*/ 6908004 h 7615547"/>
                <a:gd name="connsiteX27" fmla="*/ 560447 w 2132072"/>
                <a:gd name="connsiteY27" fmla="*/ 6586534 h 7615547"/>
                <a:gd name="connsiteX28" fmla="*/ 327084 w 2132072"/>
                <a:gd name="connsiteY28" fmla="*/ 5295898 h 7615547"/>
                <a:gd name="connsiteX29" fmla="*/ 265258 w 2132072"/>
                <a:gd name="connsiteY29" fmla="*/ 5250829 h 7615547"/>
                <a:gd name="connsiteX30" fmla="*/ 239585 w 2132072"/>
                <a:gd name="connsiteY30" fmla="*/ 3202718 h 7615547"/>
                <a:gd name="connsiteX31" fmla="*/ 212096 w 2132072"/>
                <a:gd name="connsiteY31" fmla="*/ 3119757 h 7615547"/>
                <a:gd name="connsiteX32" fmla="*/ 355368 w 2132072"/>
                <a:gd name="connsiteY32" fmla="*/ 2177753 h 7615547"/>
                <a:gd name="connsiteX33" fmla="*/ 12469 w 2132072"/>
                <a:gd name="connsiteY33" fmla="*/ 834886 h 7615547"/>
                <a:gd name="connsiteX0" fmla="*/ 12469 w 2132072"/>
                <a:gd name="connsiteY0" fmla="*/ 834886 h 7615547"/>
                <a:gd name="connsiteX1" fmla="*/ 236594 w 2132072"/>
                <a:gd name="connsiteY1" fmla="*/ 590548 h 7615547"/>
                <a:gd name="connsiteX2" fmla="*/ 165157 w 2132072"/>
                <a:gd name="connsiteY2" fmla="*/ 588168 h 7615547"/>
                <a:gd name="connsiteX3" fmla="*/ 286601 w 2132072"/>
                <a:gd name="connsiteY3" fmla="*/ 483393 h 7615547"/>
                <a:gd name="connsiteX4" fmla="*/ 281839 w 2132072"/>
                <a:gd name="connsiteY4" fmla="*/ 326229 h 7615547"/>
                <a:gd name="connsiteX5" fmla="*/ 238976 w 2132072"/>
                <a:gd name="connsiteY5" fmla="*/ 233361 h 7615547"/>
                <a:gd name="connsiteX6" fmla="*/ 303271 w 2132072"/>
                <a:gd name="connsiteY6" fmla="*/ 169068 h 7615547"/>
                <a:gd name="connsiteX7" fmla="*/ 329465 w 2132072"/>
                <a:gd name="connsiteY7" fmla="*/ 0 h 7615547"/>
                <a:gd name="connsiteX8" fmla="*/ 2001779 w 2132072"/>
                <a:gd name="connsiteY8" fmla="*/ 844412 h 7615547"/>
                <a:gd name="connsiteX9" fmla="*/ 2001779 w 2132072"/>
                <a:gd name="connsiteY9" fmla="*/ 2246808 h 7615547"/>
                <a:gd name="connsiteX10" fmla="*/ 2115983 w 2132072"/>
                <a:gd name="connsiteY10" fmla="*/ 7096791 h 7615547"/>
                <a:gd name="connsiteX11" fmla="*/ 2132072 w 2132072"/>
                <a:gd name="connsiteY11" fmla="*/ 7486646 h 7615547"/>
                <a:gd name="connsiteX12" fmla="*/ 1827272 w 2132072"/>
                <a:gd name="connsiteY12" fmla="*/ 7269953 h 7615547"/>
                <a:gd name="connsiteX13" fmla="*/ 1645707 w 2132072"/>
                <a:gd name="connsiteY13" fmla="*/ 7465714 h 7615547"/>
                <a:gd name="connsiteX14" fmla="*/ 1584747 w 2132072"/>
                <a:gd name="connsiteY14" fmla="*/ 7465523 h 7615547"/>
                <a:gd name="connsiteX15" fmla="*/ 1479609 w 2132072"/>
                <a:gd name="connsiteY15" fmla="*/ 7122317 h 7615547"/>
                <a:gd name="connsiteX16" fmla="*/ 1517708 w 2132072"/>
                <a:gd name="connsiteY16" fmla="*/ 6879428 h 7615547"/>
                <a:gd name="connsiteX17" fmla="*/ 1632009 w 2132072"/>
                <a:gd name="connsiteY17" fmla="*/ 6519859 h 7615547"/>
                <a:gd name="connsiteX18" fmla="*/ 1634518 w 2132072"/>
                <a:gd name="connsiteY18" fmla="*/ 5221889 h 7615547"/>
                <a:gd name="connsiteX19" fmla="*/ 823670 w 2132072"/>
                <a:gd name="connsiteY19" fmla="*/ 5268607 h 7615547"/>
                <a:gd name="connsiteX20" fmla="*/ 848578 w 2132072"/>
                <a:gd name="connsiteY20" fmla="*/ 6450803 h 7615547"/>
                <a:gd name="connsiteX21" fmla="*/ 1160521 w 2132072"/>
                <a:gd name="connsiteY21" fmla="*/ 7396159 h 7615547"/>
                <a:gd name="connsiteX22" fmla="*/ 1160521 w 2132072"/>
                <a:gd name="connsiteY22" fmla="*/ 7615235 h 7615547"/>
                <a:gd name="connsiteX23" fmla="*/ 608072 w 2132072"/>
                <a:gd name="connsiteY23" fmla="*/ 7174704 h 7615547"/>
                <a:gd name="connsiteX24" fmla="*/ 591710 w 2132072"/>
                <a:gd name="connsiteY24" fmla="*/ 7377802 h 7615547"/>
                <a:gd name="connsiteX25" fmla="*/ 560547 w 2132072"/>
                <a:gd name="connsiteY25" fmla="*/ 7374824 h 7615547"/>
                <a:gd name="connsiteX26" fmla="*/ 529491 w 2132072"/>
                <a:gd name="connsiteY26" fmla="*/ 6908004 h 7615547"/>
                <a:gd name="connsiteX27" fmla="*/ 560447 w 2132072"/>
                <a:gd name="connsiteY27" fmla="*/ 6586534 h 7615547"/>
                <a:gd name="connsiteX28" fmla="*/ 327084 w 2132072"/>
                <a:gd name="connsiteY28" fmla="*/ 5295898 h 7615547"/>
                <a:gd name="connsiteX29" fmla="*/ 265258 w 2132072"/>
                <a:gd name="connsiteY29" fmla="*/ 5250829 h 7615547"/>
                <a:gd name="connsiteX30" fmla="*/ 239585 w 2132072"/>
                <a:gd name="connsiteY30" fmla="*/ 3202718 h 7615547"/>
                <a:gd name="connsiteX31" fmla="*/ 212096 w 2132072"/>
                <a:gd name="connsiteY31" fmla="*/ 3119757 h 7615547"/>
                <a:gd name="connsiteX32" fmla="*/ 355368 w 2132072"/>
                <a:gd name="connsiteY32" fmla="*/ 2177753 h 7615547"/>
                <a:gd name="connsiteX33" fmla="*/ 12469 w 2132072"/>
                <a:gd name="connsiteY33" fmla="*/ 834886 h 7615547"/>
                <a:gd name="connsiteX0" fmla="*/ 12469 w 2132072"/>
                <a:gd name="connsiteY0" fmla="*/ 834886 h 7615547"/>
                <a:gd name="connsiteX1" fmla="*/ 236594 w 2132072"/>
                <a:gd name="connsiteY1" fmla="*/ 590548 h 7615547"/>
                <a:gd name="connsiteX2" fmla="*/ 165157 w 2132072"/>
                <a:gd name="connsiteY2" fmla="*/ 588168 h 7615547"/>
                <a:gd name="connsiteX3" fmla="*/ 286601 w 2132072"/>
                <a:gd name="connsiteY3" fmla="*/ 483393 h 7615547"/>
                <a:gd name="connsiteX4" fmla="*/ 281839 w 2132072"/>
                <a:gd name="connsiteY4" fmla="*/ 326229 h 7615547"/>
                <a:gd name="connsiteX5" fmla="*/ 238976 w 2132072"/>
                <a:gd name="connsiteY5" fmla="*/ 233361 h 7615547"/>
                <a:gd name="connsiteX6" fmla="*/ 303271 w 2132072"/>
                <a:gd name="connsiteY6" fmla="*/ 169068 h 7615547"/>
                <a:gd name="connsiteX7" fmla="*/ 329465 w 2132072"/>
                <a:gd name="connsiteY7" fmla="*/ 0 h 7615547"/>
                <a:gd name="connsiteX8" fmla="*/ 2001779 w 2132072"/>
                <a:gd name="connsiteY8" fmla="*/ 844412 h 7615547"/>
                <a:gd name="connsiteX9" fmla="*/ 2001779 w 2132072"/>
                <a:gd name="connsiteY9" fmla="*/ 2246808 h 7615547"/>
                <a:gd name="connsiteX10" fmla="*/ 2115983 w 2132072"/>
                <a:gd name="connsiteY10" fmla="*/ 7096791 h 7615547"/>
                <a:gd name="connsiteX11" fmla="*/ 2120165 w 2132072"/>
                <a:gd name="connsiteY11" fmla="*/ 7234234 h 7615547"/>
                <a:gd name="connsiteX12" fmla="*/ 2132072 w 2132072"/>
                <a:gd name="connsiteY12" fmla="*/ 7486646 h 7615547"/>
                <a:gd name="connsiteX13" fmla="*/ 1827272 w 2132072"/>
                <a:gd name="connsiteY13" fmla="*/ 7269953 h 7615547"/>
                <a:gd name="connsiteX14" fmla="*/ 1645707 w 2132072"/>
                <a:gd name="connsiteY14" fmla="*/ 7465714 h 7615547"/>
                <a:gd name="connsiteX15" fmla="*/ 1584747 w 2132072"/>
                <a:gd name="connsiteY15" fmla="*/ 7465523 h 7615547"/>
                <a:gd name="connsiteX16" fmla="*/ 1479609 w 2132072"/>
                <a:gd name="connsiteY16" fmla="*/ 7122317 h 7615547"/>
                <a:gd name="connsiteX17" fmla="*/ 1517708 w 2132072"/>
                <a:gd name="connsiteY17" fmla="*/ 6879428 h 7615547"/>
                <a:gd name="connsiteX18" fmla="*/ 1632009 w 2132072"/>
                <a:gd name="connsiteY18" fmla="*/ 6519859 h 7615547"/>
                <a:gd name="connsiteX19" fmla="*/ 1634518 w 2132072"/>
                <a:gd name="connsiteY19" fmla="*/ 5221889 h 7615547"/>
                <a:gd name="connsiteX20" fmla="*/ 823670 w 2132072"/>
                <a:gd name="connsiteY20" fmla="*/ 5268607 h 7615547"/>
                <a:gd name="connsiteX21" fmla="*/ 848578 w 2132072"/>
                <a:gd name="connsiteY21" fmla="*/ 6450803 h 7615547"/>
                <a:gd name="connsiteX22" fmla="*/ 1160521 w 2132072"/>
                <a:gd name="connsiteY22" fmla="*/ 7396159 h 7615547"/>
                <a:gd name="connsiteX23" fmla="*/ 1160521 w 2132072"/>
                <a:gd name="connsiteY23" fmla="*/ 7615235 h 7615547"/>
                <a:gd name="connsiteX24" fmla="*/ 608072 w 2132072"/>
                <a:gd name="connsiteY24" fmla="*/ 7174704 h 7615547"/>
                <a:gd name="connsiteX25" fmla="*/ 591710 w 2132072"/>
                <a:gd name="connsiteY25" fmla="*/ 7377802 h 7615547"/>
                <a:gd name="connsiteX26" fmla="*/ 560547 w 2132072"/>
                <a:gd name="connsiteY26" fmla="*/ 7374824 h 7615547"/>
                <a:gd name="connsiteX27" fmla="*/ 529491 w 2132072"/>
                <a:gd name="connsiteY27" fmla="*/ 6908004 h 7615547"/>
                <a:gd name="connsiteX28" fmla="*/ 560447 w 2132072"/>
                <a:gd name="connsiteY28" fmla="*/ 6586534 h 7615547"/>
                <a:gd name="connsiteX29" fmla="*/ 327084 w 2132072"/>
                <a:gd name="connsiteY29" fmla="*/ 5295898 h 7615547"/>
                <a:gd name="connsiteX30" fmla="*/ 265258 w 2132072"/>
                <a:gd name="connsiteY30" fmla="*/ 5250829 h 7615547"/>
                <a:gd name="connsiteX31" fmla="*/ 239585 w 2132072"/>
                <a:gd name="connsiteY31" fmla="*/ 3202718 h 7615547"/>
                <a:gd name="connsiteX32" fmla="*/ 212096 w 2132072"/>
                <a:gd name="connsiteY32" fmla="*/ 3119757 h 7615547"/>
                <a:gd name="connsiteX33" fmla="*/ 355368 w 2132072"/>
                <a:gd name="connsiteY33" fmla="*/ 2177753 h 7615547"/>
                <a:gd name="connsiteX34" fmla="*/ 12469 w 2132072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1409 h 7615547"/>
                <a:gd name="connsiteX12" fmla="*/ 2132072 w 2460684"/>
                <a:gd name="connsiteY12" fmla="*/ 7486646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1409 h 7615547"/>
                <a:gd name="connsiteX12" fmla="*/ 2139216 w 2460684"/>
                <a:gd name="connsiteY12" fmla="*/ 7498552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1409 h 7615547"/>
                <a:gd name="connsiteX12" fmla="*/ 2139216 w 2460684"/>
                <a:gd name="connsiteY12" fmla="*/ 7498552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1409 h 7615547"/>
                <a:gd name="connsiteX12" fmla="*/ 2139216 w 2460684"/>
                <a:gd name="connsiteY12" fmla="*/ 7498552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6171 h 7615547"/>
                <a:gd name="connsiteX12" fmla="*/ 2139216 w 2460684"/>
                <a:gd name="connsiteY12" fmla="*/ 7498552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6171 h 7615547"/>
                <a:gd name="connsiteX12" fmla="*/ 2141597 w 2460684"/>
                <a:gd name="connsiteY12" fmla="*/ 7500934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496171 h 7615547"/>
                <a:gd name="connsiteX12" fmla="*/ 2141597 w 2460684"/>
                <a:gd name="connsiteY12" fmla="*/ 7500934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500934 h 7615547"/>
                <a:gd name="connsiteX12" fmla="*/ 2141597 w 2460684"/>
                <a:gd name="connsiteY12" fmla="*/ 7500934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500934 h 7615547"/>
                <a:gd name="connsiteX12" fmla="*/ 2141597 w 2460684"/>
                <a:gd name="connsiteY12" fmla="*/ 7500934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460684"/>
                <a:gd name="connsiteY0" fmla="*/ 834886 h 7615547"/>
                <a:gd name="connsiteX1" fmla="*/ 236594 w 2460684"/>
                <a:gd name="connsiteY1" fmla="*/ 590548 h 7615547"/>
                <a:gd name="connsiteX2" fmla="*/ 165157 w 2460684"/>
                <a:gd name="connsiteY2" fmla="*/ 588168 h 7615547"/>
                <a:gd name="connsiteX3" fmla="*/ 286601 w 2460684"/>
                <a:gd name="connsiteY3" fmla="*/ 483393 h 7615547"/>
                <a:gd name="connsiteX4" fmla="*/ 281839 w 2460684"/>
                <a:gd name="connsiteY4" fmla="*/ 326229 h 7615547"/>
                <a:gd name="connsiteX5" fmla="*/ 238976 w 2460684"/>
                <a:gd name="connsiteY5" fmla="*/ 233361 h 7615547"/>
                <a:gd name="connsiteX6" fmla="*/ 303271 w 2460684"/>
                <a:gd name="connsiteY6" fmla="*/ 169068 h 7615547"/>
                <a:gd name="connsiteX7" fmla="*/ 329465 w 2460684"/>
                <a:gd name="connsiteY7" fmla="*/ 0 h 7615547"/>
                <a:gd name="connsiteX8" fmla="*/ 2001779 w 2460684"/>
                <a:gd name="connsiteY8" fmla="*/ 844412 h 7615547"/>
                <a:gd name="connsiteX9" fmla="*/ 2001779 w 2460684"/>
                <a:gd name="connsiteY9" fmla="*/ 2246808 h 7615547"/>
                <a:gd name="connsiteX10" fmla="*/ 2115983 w 2460684"/>
                <a:gd name="connsiteY10" fmla="*/ 7096791 h 7615547"/>
                <a:gd name="connsiteX11" fmla="*/ 2460684 w 2460684"/>
                <a:gd name="connsiteY11" fmla="*/ 7500934 h 7615547"/>
                <a:gd name="connsiteX12" fmla="*/ 2141597 w 2460684"/>
                <a:gd name="connsiteY12" fmla="*/ 7500934 h 7615547"/>
                <a:gd name="connsiteX13" fmla="*/ 1827272 w 2460684"/>
                <a:gd name="connsiteY13" fmla="*/ 7269953 h 7615547"/>
                <a:gd name="connsiteX14" fmla="*/ 1645707 w 2460684"/>
                <a:gd name="connsiteY14" fmla="*/ 7465714 h 7615547"/>
                <a:gd name="connsiteX15" fmla="*/ 1584747 w 2460684"/>
                <a:gd name="connsiteY15" fmla="*/ 7465523 h 7615547"/>
                <a:gd name="connsiteX16" fmla="*/ 1479609 w 2460684"/>
                <a:gd name="connsiteY16" fmla="*/ 7122317 h 7615547"/>
                <a:gd name="connsiteX17" fmla="*/ 1517708 w 2460684"/>
                <a:gd name="connsiteY17" fmla="*/ 6879428 h 7615547"/>
                <a:gd name="connsiteX18" fmla="*/ 1632009 w 2460684"/>
                <a:gd name="connsiteY18" fmla="*/ 6519859 h 7615547"/>
                <a:gd name="connsiteX19" fmla="*/ 1634518 w 2460684"/>
                <a:gd name="connsiteY19" fmla="*/ 5221889 h 7615547"/>
                <a:gd name="connsiteX20" fmla="*/ 823670 w 2460684"/>
                <a:gd name="connsiteY20" fmla="*/ 5268607 h 7615547"/>
                <a:gd name="connsiteX21" fmla="*/ 848578 w 2460684"/>
                <a:gd name="connsiteY21" fmla="*/ 6450803 h 7615547"/>
                <a:gd name="connsiteX22" fmla="*/ 1160521 w 2460684"/>
                <a:gd name="connsiteY22" fmla="*/ 7396159 h 7615547"/>
                <a:gd name="connsiteX23" fmla="*/ 1160521 w 2460684"/>
                <a:gd name="connsiteY23" fmla="*/ 7615235 h 7615547"/>
                <a:gd name="connsiteX24" fmla="*/ 608072 w 2460684"/>
                <a:gd name="connsiteY24" fmla="*/ 7174704 h 7615547"/>
                <a:gd name="connsiteX25" fmla="*/ 591710 w 2460684"/>
                <a:gd name="connsiteY25" fmla="*/ 7377802 h 7615547"/>
                <a:gd name="connsiteX26" fmla="*/ 560547 w 2460684"/>
                <a:gd name="connsiteY26" fmla="*/ 7374824 h 7615547"/>
                <a:gd name="connsiteX27" fmla="*/ 529491 w 2460684"/>
                <a:gd name="connsiteY27" fmla="*/ 6908004 h 7615547"/>
                <a:gd name="connsiteX28" fmla="*/ 560447 w 2460684"/>
                <a:gd name="connsiteY28" fmla="*/ 6586534 h 7615547"/>
                <a:gd name="connsiteX29" fmla="*/ 327084 w 2460684"/>
                <a:gd name="connsiteY29" fmla="*/ 5295898 h 7615547"/>
                <a:gd name="connsiteX30" fmla="*/ 265258 w 2460684"/>
                <a:gd name="connsiteY30" fmla="*/ 5250829 h 7615547"/>
                <a:gd name="connsiteX31" fmla="*/ 239585 w 2460684"/>
                <a:gd name="connsiteY31" fmla="*/ 3202718 h 7615547"/>
                <a:gd name="connsiteX32" fmla="*/ 212096 w 2460684"/>
                <a:gd name="connsiteY32" fmla="*/ 3119757 h 7615547"/>
                <a:gd name="connsiteX33" fmla="*/ 355368 w 2460684"/>
                <a:gd name="connsiteY33" fmla="*/ 2177753 h 7615547"/>
                <a:gd name="connsiteX34" fmla="*/ 12469 w 2460684"/>
                <a:gd name="connsiteY34" fmla="*/ 834886 h 7615547"/>
                <a:gd name="connsiteX0" fmla="*/ 12469 w 2534681"/>
                <a:gd name="connsiteY0" fmla="*/ 834886 h 7615547"/>
                <a:gd name="connsiteX1" fmla="*/ 236594 w 2534681"/>
                <a:gd name="connsiteY1" fmla="*/ 590548 h 7615547"/>
                <a:gd name="connsiteX2" fmla="*/ 165157 w 2534681"/>
                <a:gd name="connsiteY2" fmla="*/ 588168 h 7615547"/>
                <a:gd name="connsiteX3" fmla="*/ 286601 w 2534681"/>
                <a:gd name="connsiteY3" fmla="*/ 483393 h 7615547"/>
                <a:gd name="connsiteX4" fmla="*/ 281839 w 2534681"/>
                <a:gd name="connsiteY4" fmla="*/ 326229 h 7615547"/>
                <a:gd name="connsiteX5" fmla="*/ 238976 w 2534681"/>
                <a:gd name="connsiteY5" fmla="*/ 233361 h 7615547"/>
                <a:gd name="connsiteX6" fmla="*/ 303271 w 2534681"/>
                <a:gd name="connsiteY6" fmla="*/ 169068 h 7615547"/>
                <a:gd name="connsiteX7" fmla="*/ 329465 w 2534681"/>
                <a:gd name="connsiteY7" fmla="*/ 0 h 7615547"/>
                <a:gd name="connsiteX8" fmla="*/ 2001779 w 2534681"/>
                <a:gd name="connsiteY8" fmla="*/ 844412 h 7615547"/>
                <a:gd name="connsiteX9" fmla="*/ 2001779 w 2534681"/>
                <a:gd name="connsiteY9" fmla="*/ 2246808 h 7615547"/>
                <a:gd name="connsiteX10" fmla="*/ 2115983 w 2534681"/>
                <a:gd name="connsiteY10" fmla="*/ 7096791 h 7615547"/>
                <a:gd name="connsiteX11" fmla="*/ 2460684 w 2534681"/>
                <a:gd name="connsiteY11" fmla="*/ 7500934 h 7615547"/>
                <a:gd name="connsiteX12" fmla="*/ 2141597 w 2534681"/>
                <a:gd name="connsiteY12" fmla="*/ 7500934 h 7615547"/>
                <a:gd name="connsiteX13" fmla="*/ 1827272 w 2534681"/>
                <a:gd name="connsiteY13" fmla="*/ 7269953 h 7615547"/>
                <a:gd name="connsiteX14" fmla="*/ 1645707 w 2534681"/>
                <a:gd name="connsiteY14" fmla="*/ 7465714 h 7615547"/>
                <a:gd name="connsiteX15" fmla="*/ 1584747 w 2534681"/>
                <a:gd name="connsiteY15" fmla="*/ 7465523 h 7615547"/>
                <a:gd name="connsiteX16" fmla="*/ 1479609 w 2534681"/>
                <a:gd name="connsiteY16" fmla="*/ 7122317 h 7615547"/>
                <a:gd name="connsiteX17" fmla="*/ 1517708 w 2534681"/>
                <a:gd name="connsiteY17" fmla="*/ 6879428 h 7615547"/>
                <a:gd name="connsiteX18" fmla="*/ 1632009 w 2534681"/>
                <a:gd name="connsiteY18" fmla="*/ 6519859 h 7615547"/>
                <a:gd name="connsiteX19" fmla="*/ 1634518 w 2534681"/>
                <a:gd name="connsiteY19" fmla="*/ 5221889 h 7615547"/>
                <a:gd name="connsiteX20" fmla="*/ 823670 w 2534681"/>
                <a:gd name="connsiteY20" fmla="*/ 5268607 h 7615547"/>
                <a:gd name="connsiteX21" fmla="*/ 848578 w 2534681"/>
                <a:gd name="connsiteY21" fmla="*/ 6450803 h 7615547"/>
                <a:gd name="connsiteX22" fmla="*/ 1160521 w 2534681"/>
                <a:gd name="connsiteY22" fmla="*/ 7396159 h 7615547"/>
                <a:gd name="connsiteX23" fmla="*/ 1160521 w 2534681"/>
                <a:gd name="connsiteY23" fmla="*/ 7615235 h 7615547"/>
                <a:gd name="connsiteX24" fmla="*/ 608072 w 2534681"/>
                <a:gd name="connsiteY24" fmla="*/ 7174704 h 7615547"/>
                <a:gd name="connsiteX25" fmla="*/ 591710 w 2534681"/>
                <a:gd name="connsiteY25" fmla="*/ 7377802 h 7615547"/>
                <a:gd name="connsiteX26" fmla="*/ 560547 w 2534681"/>
                <a:gd name="connsiteY26" fmla="*/ 7374824 h 7615547"/>
                <a:gd name="connsiteX27" fmla="*/ 529491 w 2534681"/>
                <a:gd name="connsiteY27" fmla="*/ 6908004 h 7615547"/>
                <a:gd name="connsiteX28" fmla="*/ 560447 w 2534681"/>
                <a:gd name="connsiteY28" fmla="*/ 6586534 h 7615547"/>
                <a:gd name="connsiteX29" fmla="*/ 327084 w 2534681"/>
                <a:gd name="connsiteY29" fmla="*/ 5295898 h 7615547"/>
                <a:gd name="connsiteX30" fmla="*/ 265258 w 2534681"/>
                <a:gd name="connsiteY30" fmla="*/ 5250829 h 7615547"/>
                <a:gd name="connsiteX31" fmla="*/ 239585 w 2534681"/>
                <a:gd name="connsiteY31" fmla="*/ 3202718 h 7615547"/>
                <a:gd name="connsiteX32" fmla="*/ 212096 w 2534681"/>
                <a:gd name="connsiteY32" fmla="*/ 3119757 h 7615547"/>
                <a:gd name="connsiteX33" fmla="*/ 355368 w 2534681"/>
                <a:gd name="connsiteY33" fmla="*/ 2177753 h 7615547"/>
                <a:gd name="connsiteX34" fmla="*/ 12469 w 2534681"/>
                <a:gd name="connsiteY34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004064 w 2524068"/>
                <a:gd name="connsiteY10" fmla="*/ 6756273 h 7615547"/>
                <a:gd name="connsiteX11" fmla="*/ 2460684 w 2524068"/>
                <a:gd name="connsiteY11" fmla="*/ 7500934 h 7615547"/>
                <a:gd name="connsiteX12" fmla="*/ 2141597 w 2524068"/>
                <a:gd name="connsiteY12" fmla="*/ 7500934 h 7615547"/>
                <a:gd name="connsiteX13" fmla="*/ 1827272 w 2524068"/>
                <a:gd name="connsiteY13" fmla="*/ 7269953 h 7615547"/>
                <a:gd name="connsiteX14" fmla="*/ 1645707 w 2524068"/>
                <a:gd name="connsiteY14" fmla="*/ 7465714 h 7615547"/>
                <a:gd name="connsiteX15" fmla="*/ 1584747 w 2524068"/>
                <a:gd name="connsiteY15" fmla="*/ 7465523 h 7615547"/>
                <a:gd name="connsiteX16" fmla="*/ 1479609 w 2524068"/>
                <a:gd name="connsiteY16" fmla="*/ 7122317 h 7615547"/>
                <a:gd name="connsiteX17" fmla="*/ 1517708 w 2524068"/>
                <a:gd name="connsiteY17" fmla="*/ 6879428 h 7615547"/>
                <a:gd name="connsiteX18" fmla="*/ 1632009 w 2524068"/>
                <a:gd name="connsiteY18" fmla="*/ 6519859 h 7615547"/>
                <a:gd name="connsiteX19" fmla="*/ 1634518 w 2524068"/>
                <a:gd name="connsiteY19" fmla="*/ 5221889 h 7615547"/>
                <a:gd name="connsiteX20" fmla="*/ 823670 w 2524068"/>
                <a:gd name="connsiteY20" fmla="*/ 5268607 h 7615547"/>
                <a:gd name="connsiteX21" fmla="*/ 848578 w 2524068"/>
                <a:gd name="connsiteY21" fmla="*/ 6450803 h 7615547"/>
                <a:gd name="connsiteX22" fmla="*/ 1160521 w 2524068"/>
                <a:gd name="connsiteY22" fmla="*/ 7396159 h 7615547"/>
                <a:gd name="connsiteX23" fmla="*/ 1160521 w 2524068"/>
                <a:gd name="connsiteY23" fmla="*/ 7615235 h 7615547"/>
                <a:gd name="connsiteX24" fmla="*/ 608072 w 2524068"/>
                <a:gd name="connsiteY24" fmla="*/ 7174704 h 7615547"/>
                <a:gd name="connsiteX25" fmla="*/ 591710 w 2524068"/>
                <a:gd name="connsiteY25" fmla="*/ 7377802 h 7615547"/>
                <a:gd name="connsiteX26" fmla="*/ 560547 w 2524068"/>
                <a:gd name="connsiteY26" fmla="*/ 7374824 h 7615547"/>
                <a:gd name="connsiteX27" fmla="*/ 529491 w 2524068"/>
                <a:gd name="connsiteY27" fmla="*/ 6908004 h 7615547"/>
                <a:gd name="connsiteX28" fmla="*/ 560447 w 2524068"/>
                <a:gd name="connsiteY28" fmla="*/ 6586534 h 7615547"/>
                <a:gd name="connsiteX29" fmla="*/ 327084 w 2524068"/>
                <a:gd name="connsiteY29" fmla="*/ 5295898 h 7615547"/>
                <a:gd name="connsiteX30" fmla="*/ 265258 w 2524068"/>
                <a:gd name="connsiteY30" fmla="*/ 5250829 h 7615547"/>
                <a:gd name="connsiteX31" fmla="*/ 239585 w 2524068"/>
                <a:gd name="connsiteY31" fmla="*/ 3202718 h 7615547"/>
                <a:gd name="connsiteX32" fmla="*/ 212096 w 2524068"/>
                <a:gd name="connsiteY32" fmla="*/ 3119757 h 7615547"/>
                <a:gd name="connsiteX33" fmla="*/ 355368 w 2524068"/>
                <a:gd name="connsiteY33" fmla="*/ 2177753 h 7615547"/>
                <a:gd name="connsiteX34" fmla="*/ 12469 w 2524068"/>
                <a:gd name="connsiteY34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1998721 w 2524068"/>
                <a:gd name="connsiteY10" fmla="*/ 5093491 h 7615547"/>
                <a:gd name="connsiteX11" fmla="*/ 2004064 w 2524068"/>
                <a:gd name="connsiteY11" fmla="*/ 6756273 h 7615547"/>
                <a:gd name="connsiteX12" fmla="*/ 2460684 w 2524068"/>
                <a:gd name="connsiteY12" fmla="*/ 7500934 h 7615547"/>
                <a:gd name="connsiteX13" fmla="*/ 2141597 w 2524068"/>
                <a:gd name="connsiteY13" fmla="*/ 7500934 h 7615547"/>
                <a:gd name="connsiteX14" fmla="*/ 1827272 w 2524068"/>
                <a:gd name="connsiteY14" fmla="*/ 7269953 h 7615547"/>
                <a:gd name="connsiteX15" fmla="*/ 1645707 w 2524068"/>
                <a:gd name="connsiteY15" fmla="*/ 7465714 h 7615547"/>
                <a:gd name="connsiteX16" fmla="*/ 1584747 w 2524068"/>
                <a:gd name="connsiteY16" fmla="*/ 7465523 h 7615547"/>
                <a:gd name="connsiteX17" fmla="*/ 1479609 w 2524068"/>
                <a:gd name="connsiteY17" fmla="*/ 7122317 h 7615547"/>
                <a:gd name="connsiteX18" fmla="*/ 1517708 w 2524068"/>
                <a:gd name="connsiteY18" fmla="*/ 6879428 h 7615547"/>
                <a:gd name="connsiteX19" fmla="*/ 1632009 w 2524068"/>
                <a:gd name="connsiteY19" fmla="*/ 6519859 h 7615547"/>
                <a:gd name="connsiteX20" fmla="*/ 1634518 w 2524068"/>
                <a:gd name="connsiteY20" fmla="*/ 5221889 h 7615547"/>
                <a:gd name="connsiteX21" fmla="*/ 823670 w 2524068"/>
                <a:gd name="connsiteY21" fmla="*/ 5268607 h 7615547"/>
                <a:gd name="connsiteX22" fmla="*/ 848578 w 2524068"/>
                <a:gd name="connsiteY22" fmla="*/ 6450803 h 7615547"/>
                <a:gd name="connsiteX23" fmla="*/ 1160521 w 2524068"/>
                <a:gd name="connsiteY23" fmla="*/ 7396159 h 7615547"/>
                <a:gd name="connsiteX24" fmla="*/ 1160521 w 2524068"/>
                <a:gd name="connsiteY24" fmla="*/ 7615235 h 7615547"/>
                <a:gd name="connsiteX25" fmla="*/ 608072 w 2524068"/>
                <a:gd name="connsiteY25" fmla="*/ 7174704 h 7615547"/>
                <a:gd name="connsiteX26" fmla="*/ 591710 w 2524068"/>
                <a:gd name="connsiteY26" fmla="*/ 7377802 h 7615547"/>
                <a:gd name="connsiteX27" fmla="*/ 560547 w 2524068"/>
                <a:gd name="connsiteY27" fmla="*/ 7374824 h 7615547"/>
                <a:gd name="connsiteX28" fmla="*/ 529491 w 2524068"/>
                <a:gd name="connsiteY28" fmla="*/ 6908004 h 7615547"/>
                <a:gd name="connsiteX29" fmla="*/ 560447 w 2524068"/>
                <a:gd name="connsiteY29" fmla="*/ 6586534 h 7615547"/>
                <a:gd name="connsiteX30" fmla="*/ 327084 w 2524068"/>
                <a:gd name="connsiteY30" fmla="*/ 5295898 h 7615547"/>
                <a:gd name="connsiteX31" fmla="*/ 265258 w 2524068"/>
                <a:gd name="connsiteY31" fmla="*/ 5250829 h 7615547"/>
                <a:gd name="connsiteX32" fmla="*/ 239585 w 2524068"/>
                <a:gd name="connsiteY32" fmla="*/ 3202718 h 7615547"/>
                <a:gd name="connsiteX33" fmla="*/ 212096 w 2524068"/>
                <a:gd name="connsiteY33" fmla="*/ 3119757 h 7615547"/>
                <a:gd name="connsiteX34" fmla="*/ 355368 w 2524068"/>
                <a:gd name="connsiteY34" fmla="*/ 2177753 h 7615547"/>
                <a:gd name="connsiteX35" fmla="*/ 12469 w 2524068"/>
                <a:gd name="connsiteY35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004064 w 2524068"/>
                <a:gd name="connsiteY11" fmla="*/ 6756273 h 7615547"/>
                <a:gd name="connsiteX12" fmla="*/ 2460684 w 2524068"/>
                <a:gd name="connsiteY12" fmla="*/ 7500934 h 7615547"/>
                <a:gd name="connsiteX13" fmla="*/ 2141597 w 2524068"/>
                <a:gd name="connsiteY13" fmla="*/ 7500934 h 7615547"/>
                <a:gd name="connsiteX14" fmla="*/ 1827272 w 2524068"/>
                <a:gd name="connsiteY14" fmla="*/ 7269953 h 7615547"/>
                <a:gd name="connsiteX15" fmla="*/ 1645707 w 2524068"/>
                <a:gd name="connsiteY15" fmla="*/ 7465714 h 7615547"/>
                <a:gd name="connsiteX16" fmla="*/ 1584747 w 2524068"/>
                <a:gd name="connsiteY16" fmla="*/ 7465523 h 7615547"/>
                <a:gd name="connsiteX17" fmla="*/ 1479609 w 2524068"/>
                <a:gd name="connsiteY17" fmla="*/ 7122317 h 7615547"/>
                <a:gd name="connsiteX18" fmla="*/ 1517708 w 2524068"/>
                <a:gd name="connsiteY18" fmla="*/ 6879428 h 7615547"/>
                <a:gd name="connsiteX19" fmla="*/ 1632009 w 2524068"/>
                <a:gd name="connsiteY19" fmla="*/ 6519859 h 7615547"/>
                <a:gd name="connsiteX20" fmla="*/ 1634518 w 2524068"/>
                <a:gd name="connsiteY20" fmla="*/ 5221889 h 7615547"/>
                <a:gd name="connsiteX21" fmla="*/ 823670 w 2524068"/>
                <a:gd name="connsiteY21" fmla="*/ 5268607 h 7615547"/>
                <a:gd name="connsiteX22" fmla="*/ 848578 w 2524068"/>
                <a:gd name="connsiteY22" fmla="*/ 6450803 h 7615547"/>
                <a:gd name="connsiteX23" fmla="*/ 1160521 w 2524068"/>
                <a:gd name="connsiteY23" fmla="*/ 7396159 h 7615547"/>
                <a:gd name="connsiteX24" fmla="*/ 1160521 w 2524068"/>
                <a:gd name="connsiteY24" fmla="*/ 7615235 h 7615547"/>
                <a:gd name="connsiteX25" fmla="*/ 608072 w 2524068"/>
                <a:gd name="connsiteY25" fmla="*/ 7174704 h 7615547"/>
                <a:gd name="connsiteX26" fmla="*/ 591710 w 2524068"/>
                <a:gd name="connsiteY26" fmla="*/ 7377802 h 7615547"/>
                <a:gd name="connsiteX27" fmla="*/ 560547 w 2524068"/>
                <a:gd name="connsiteY27" fmla="*/ 7374824 h 7615547"/>
                <a:gd name="connsiteX28" fmla="*/ 529491 w 2524068"/>
                <a:gd name="connsiteY28" fmla="*/ 6908004 h 7615547"/>
                <a:gd name="connsiteX29" fmla="*/ 560447 w 2524068"/>
                <a:gd name="connsiteY29" fmla="*/ 6586534 h 7615547"/>
                <a:gd name="connsiteX30" fmla="*/ 327084 w 2524068"/>
                <a:gd name="connsiteY30" fmla="*/ 5295898 h 7615547"/>
                <a:gd name="connsiteX31" fmla="*/ 265258 w 2524068"/>
                <a:gd name="connsiteY31" fmla="*/ 5250829 h 7615547"/>
                <a:gd name="connsiteX32" fmla="*/ 239585 w 2524068"/>
                <a:gd name="connsiteY32" fmla="*/ 3202718 h 7615547"/>
                <a:gd name="connsiteX33" fmla="*/ 212096 w 2524068"/>
                <a:gd name="connsiteY33" fmla="*/ 3119757 h 7615547"/>
                <a:gd name="connsiteX34" fmla="*/ 355368 w 2524068"/>
                <a:gd name="connsiteY34" fmla="*/ 2177753 h 7615547"/>
                <a:gd name="connsiteX35" fmla="*/ 12469 w 2524068"/>
                <a:gd name="connsiteY35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89221 w 2524068"/>
                <a:gd name="connsiteY11" fmla="*/ 5403053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03496 w 2524068"/>
                <a:gd name="connsiteY11" fmla="*/ 5153021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03496 w 2524068"/>
                <a:gd name="connsiteY11" fmla="*/ 5153021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03496 w 2524068"/>
                <a:gd name="connsiteY11" fmla="*/ 5153021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10640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10640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4447 h 7615547"/>
                <a:gd name="connsiteX11" fmla="*/ 2110640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9209 h 7615547"/>
                <a:gd name="connsiteX11" fmla="*/ 2110640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9209 h 7615547"/>
                <a:gd name="connsiteX11" fmla="*/ 2110640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9209 h 7615547"/>
                <a:gd name="connsiteX11" fmla="*/ 2103496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9209 h 7615547"/>
                <a:gd name="connsiteX11" fmla="*/ 2103496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9209 h 7615547"/>
                <a:gd name="connsiteX11" fmla="*/ 2082065 w 2524068"/>
                <a:gd name="connsiteY11" fmla="*/ 5155402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4068"/>
                <a:gd name="connsiteY0" fmla="*/ 834886 h 7615547"/>
                <a:gd name="connsiteX1" fmla="*/ 236594 w 2524068"/>
                <a:gd name="connsiteY1" fmla="*/ 590548 h 7615547"/>
                <a:gd name="connsiteX2" fmla="*/ 165157 w 2524068"/>
                <a:gd name="connsiteY2" fmla="*/ 588168 h 7615547"/>
                <a:gd name="connsiteX3" fmla="*/ 286601 w 2524068"/>
                <a:gd name="connsiteY3" fmla="*/ 483393 h 7615547"/>
                <a:gd name="connsiteX4" fmla="*/ 281839 w 2524068"/>
                <a:gd name="connsiteY4" fmla="*/ 326229 h 7615547"/>
                <a:gd name="connsiteX5" fmla="*/ 238976 w 2524068"/>
                <a:gd name="connsiteY5" fmla="*/ 233361 h 7615547"/>
                <a:gd name="connsiteX6" fmla="*/ 303271 w 2524068"/>
                <a:gd name="connsiteY6" fmla="*/ 169068 h 7615547"/>
                <a:gd name="connsiteX7" fmla="*/ 329465 w 2524068"/>
                <a:gd name="connsiteY7" fmla="*/ 0 h 7615547"/>
                <a:gd name="connsiteX8" fmla="*/ 2001779 w 2524068"/>
                <a:gd name="connsiteY8" fmla="*/ 844412 h 7615547"/>
                <a:gd name="connsiteX9" fmla="*/ 2001779 w 2524068"/>
                <a:gd name="connsiteY9" fmla="*/ 2246808 h 7615547"/>
                <a:gd name="connsiteX10" fmla="*/ 2198746 w 2524068"/>
                <a:gd name="connsiteY10" fmla="*/ 5129209 h 7615547"/>
                <a:gd name="connsiteX11" fmla="*/ 2103496 w 2524068"/>
                <a:gd name="connsiteY11" fmla="*/ 5160164 h 7615547"/>
                <a:gd name="connsiteX12" fmla="*/ 2004064 w 2524068"/>
                <a:gd name="connsiteY12" fmla="*/ 6756273 h 7615547"/>
                <a:gd name="connsiteX13" fmla="*/ 2460684 w 2524068"/>
                <a:gd name="connsiteY13" fmla="*/ 7500934 h 7615547"/>
                <a:gd name="connsiteX14" fmla="*/ 2141597 w 2524068"/>
                <a:gd name="connsiteY14" fmla="*/ 7500934 h 7615547"/>
                <a:gd name="connsiteX15" fmla="*/ 1827272 w 2524068"/>
                <a:gd name="connsiteY15" fmla="*/ 7269953 h 7615547"/>
                <a:gd name="connsiteX16" fmla="*/ 1645707 w 2524068"/>
                <a:gd name="connsiteY16" fmla="*/ 7465714 h 7615547"/>
                <a:gd name="connsiteX17" fmla="*/ 1584747 w 2524068"/>
                <a:gd name="connsiteY17" fmla="*/ 7465523 h 7615547"/>
                <a:gd name="connsiteX18" fmla="*/ 1479609 w 2524068"/>
                <a:gd name="connsiteY18" fmla="*/ 7122317 h 7615547"/>
                <a:gd name="connsiteX19" fmla="*/ 1517708 w 2524068"/>
                <a:gd name="connsiteY19" fmla="*/ 6879428 h 7615547"/>
                <a:gd name="connsiteX20" fmla="*/ 1632009 w 2524068"/>
                <a:gd name="connsiteY20" fmla="*/ 6519859 h 7615547"/>
                <a:gd name="connsiteX21" fmla="*/ 1634518 w 2524068"/>
                <a:gd name="connsiteY21" fmla="*/ 5221889 h 7615547"/>
                <a:gd name="connsiteX22" fmla="*/ 823670 w 2524068"/>
                <a:gd name="connsiteY22" fmla="*/ 5268607 h 7615547"/>
                <a:gd name="connsiteX23" fmla="*/ 848578 w 2524068"/>
                <a:gd name="connsiteY23" fmla="*/ 6450803 h 7615547"/>
                <a:gd name="connsiteX24" fmla="*/ 1160521 w 2524068"/>
                <a:gd name="connsiteY24" fmla="*/ 7396159 h 7615547"/>
                <a:gd name="connsiteX25" fmla="*/ 1160521 w 2524068"/>
                <a:gd name="connsiteY25" fmla="*/ 7615235 h 7615547"/>
                <a:gd name="connsiteX26" fmla="*/ 608072 w 2524068"/>
                <a:gd name="connsiteY26" fmla="*/ 7174704 h 7615547"/>
                <a:gd name="connsiteX27" fmla="*/ 591710 w 2524068"/>
                <a:gd name="connsiteY27" fmla="*/ 7377802 h 7615547"/>
                <a:gd name="connsiteX28" fmla="*/ 560547 w 2524068"/>
                <a:gd name="connsiteY28" fmla="*/ 7374824 h 7615547"/>
                <a:gd name="connsiteX29" fmla="*/ 529491 w 2524068"/>
                <a:gd name="connsiteY29" fmla="*/ 6908004 h 7615547"/>
                <a:gd name="connsiteX30" fmla="*/ 560447 w 2524068"/>
                <a:gd name="connsiteY30" fmla="*/ 6586534 h 7615547"/>
                <a:gd name="connsiteX31" fmla="*/ 327084 w 2524068"/>
                <a:gd name="connsiteY31" fmla="*/ 5295898 h 7615547"/>
                <a:gd name="connsiteX32" fmla="*/ 265258 w 2524068"/>
                <a:gd name="connsiteY32" fmla="*/ 5250829 h 7615547"/>
                <a:gd name="connsiteX33" fmla="*/ 239585 w 2524068"/>
                <a:gd name="connsiteY33" fmla="*/ 3202718 h 7615547"/>
                <a:gd name="connsiteX34" fmla="*/ 212096 w 2524068"/>
                <a:gd name="connsiteY34" fmla="*/ 3119757 h 7615547"/>
                <a:gd name="connsiteX35" fmla="*/ 355368 w 2524068"/>
                <a:gd name="connsiteY35" fmla="*/ 2177753 h 7615547"/>
                <a:gd name="connsiteX36" fmla="*/ 12469 w 2524068"/>
                <a:gd name="connsiteY36" fmla="*/ 834886 h 7615547"/>
                <a:gd name="connsiteX0" fmla="*/ 12469 w 2525054"/>
                <a:gd name="connsiteY0" fmla="*/ 834886 h 7615547"/>
                <a:gd name="connsiteX1" fmla="*/ 236594 w 2525054"/>
                <a:gd name="connsiteY1" fmla="*/ 590548 h 7615547"/>
                <a:gd name="connsiteX2" fmla="*/ 165157 w 2525054"/>
                <a:gd name="connsiteY2" fmla="*/ 588168 h 7615547"/>
                <a:gd name="connsiteX3" fmla="*/ 286601 w 2525054"/>
                <a:gd name="connsiteY3" fmla="*/ 483393 h 7615547"/>
                <a:gd name="connsiteX4" fmla="*/ 281839 w 2525054"/>
                <a:gd name="connsiteY4" fmla="*/ 326229 h 7615547"/>
                <a:gd name="connsiteX5" fmla="*/ 238976 w 2525054"/>
                <a:gd name="connsiteY5" fmla="*/ 233361 h 7615547"/>
                <a:gd name="connsiteX6" fmla="*/ 303271 w 2525054"/>
                <a:gd name="connsiteY6" fmla="*/ 169068 h 7615547"/>
                <a:gd name="connsiteX7" fmla="*/ 329465 w 2525054"/>
                <a:gd name="connsiteY7" fmla="*/ 0 h 7615547"/>
                <a:gd name="connsiteX8" fmla="*/ 2001779 w 2525054"/>
                <a:gd name="connsiteY8" fmla="*/ 844412 h 7615547"/>
                <a:gd name="connsiteX9" fmla="*/ 2001779 w 2525054"/>
                <a:gd name="connsiteY9" fmla="*/ 2246808 h 7615547"/>
                <a:gd name="connsiteX10" fmla="*/ 2198746 w 2525054"/>
                <a:gd name="connsiteY10" fmla="*/ 5129209 h 7615547"/>
                <a:gd name="connsiteX11" fmla="*/ 2103496 w 2525054"/>
                <a:gd name="connsiteY11" fmla="*/ 5160164 h 7615547"/>
                <a:gd name="connsiteX12" fmla="*/ 2015970 w 2525054"/>
                <a:gd name="connsiteY12" fmla="*/ 6758654 h 7615547"/>
                <a:gd name="connsiteX13" fmla="*/ 2460684 w 2525054"/>
                <a:gd name="connsiteY13" fmla="*/ 7500934 h 7615547"/>
                <a:gd name="connsiteX14" fmla="*/ 2141597 w 2525054"/>
                <a:gd name="connsiteY14" fmla="*/ 7500934 h 7615547"/>
                <a:gd name="connsiteX15" fmla="*/ 1827272 w 2525054"/>
                <a:gd name="connsiteY15" fmla="*/ 7269953 h 7615547"/>
                <a:gd name="connsiteX16" fmla="*/ 1645707 w 2525054"/>
                <a:gd name="connsiteY16" fmla="*/ 7465714 h 7615547"/>
                <a:gd name="connsiteX17" fmla="*/ 1584747 w 2525054"/>
                <a:gd name="connsiteY17" fmla="*/ 7465523 h 7615547"/>
                <a:gd name="connsiteX18" fmla="*/ 1479609 w 2525054"/>
                <a:gd name="connsiteY18" fmla="*/ 7122317 h 7615547"/>
                <a:gd name="connsiteX19" fmla="*/ 1517708 w 2525054"/>
                <a:gd name="connsiteY19" fmla="*/ 6879428 h 7615547"/>
                <a:gd name="connsiteX20" fmla="*/ 1632009 w 2525054"/>
                <a:gd name="connsiteY20" fmla="*/ 6519859 h 7615547"/>
                <a:gd name="connsiteX21" fmla="*/ 1634518 w 2525054"/>
                <a:gd name="connsiteY21" fmla="*/ 5221889 h 7615547"/>
                <a:gd name="connsiteX22" fmla="*/ 823670 w 2525054"/>
                <a:gd name="connsiteY22" fmla="*/ 5268607 h 7615547"/>
                <a:gd name="connsiteX23" fmla="*/ 848578 w 2525054"/>
                <a:gd name="connsiteY23" fmla="*/ 6450803 h 7615547"/>
                <a:gd name="connsiteX24" fmla="*/ 1160521 w 2525054"/>
                <a:gd name="connsiteY24" fmla="*/ 7396159 h 7615547"/>
                <a:gd name="connsiteX25" fmla="*/ 1160521 w 2525054"/>
                <a:gd name="connsiteY25" fmla="*/ 7615235 h 7615547"/>
                <a:gd name="connsiteX26" fmla="*/ 608072 w 2525054"/>
                <a:gd name="connsiteY26" fmla="*/ 7174704 h 7615547"/>
                <a:gd name="connsiteX27" fmla="*/ 591710 w 2525054"/>
                <a:gd name="connsiteY27" fmla="*/ 7377802 h 7615547"/>
                <a:gd name="connsiteX28" fmla="*/ 560547 w 2525054"/>
                <a:gd name="connsiteY28" fmla="*/ 7374824 h 7615547"/>
                <a:gd name="connsiteX29" fmla="*/ 529491 w 2525054"/>
                <a:gd name="connsiteY29" fmla="*/ 6908004 h 7615547"/>
                <a:gd name="connsiteX30" fmla="*/ 560447 w 2525054"/>
                <a:gd name="connsiteY30" fmla="*/ 6586534 h 7615547"/>
                <a:gd name="connsiteX31" fmla="*/ 327084 w 2525054"/>
                <a:gd name="connsiteY31" fmla="*/ 5295898 h 7615547"/>
                <a:gd name="connsiteX32" fmla="*/ 265258 w 2525054"/>
                <a:gd name="connsiteY32" fmla="*/ 5250829 h 7615547"/>
                <a:gd name="connsiteX33" fmla="*/ 239585 w 2525054"/>
                <a:gd name="connsiteY33" fmla="*/ 3202718 h 7615547"/>
                <a:gd name="connsiteX34" fmla="*/ 212096 w 2525054"/>
                <a:gd name="connsiteY34" fmla="*/ 3119757 h 7615547"/>
                <a:gd name="connsiteX35" fmla="*/ 355368 w 2525054"/>
                <a:gd name="connsiteY35" fmla="*/ 2177753 h 7615547"/>
                <a:gd name="connsiteX36" fmla="*/ 12469 w 2525054"/>
                <a:gd name="connsiteY36" fmla="*/ 834886 h 7615547"/>
                <a:gd name="connsiteX0" fmla="*/ 12469 w 2525054"/>
                <a:gd name="connsiteY0" fmla="*/ 834886 h 7615547"/>
                <a:gd name="connsiteX1" fmla="*/ 236594 w 2525054"/>
                <a:gd name="connsiteY1" fmla="*/ 590548 h 7615547"/>
                <a:gd name="connsiteX2" fmla="*/ 165157 w 2525054"/>
                <a:gd name="connsiteY2" fmla="*/ 588168 h 7615547"/>
                <a:gd name="connsiteX3" fmla="*/ 286601 w 2525054"/>
                <a:gd name="connsiteY3" fmla="*/ 483393 h 7615547"/>
                <a:gd name="connsiteX4" fmla="*/ 281839 w 2525054"/>
                <a:gd name="connsiteY4" fmla="*/ 326229 h 7615547"/>
                <a:gd name="connsiteX5" fmla="*/ 238976 w 2525054"/>
                <a:gd name="connsiteY5" fmla="*/ 233361 h 7615547"/>
                <a:gd name="connsiteX6" fmla="*/ 303271 w 2525054"/>
                <a:gd name="connsiteY6" fmla="*/ 169068 h 7615547"/>
                <a:gd name="connsiteX7" fmla="*/ 329465 w 2525054"/>
                <a:gd name="connsiteY7" fmla="*/ 0 h 7615547"/>
                <a:gd name="connsiteX8" fmla="*/ 2001779 w 2525054"/>
                <a:gd name="connsiteY8" fmla="*/ 844412 h 7615547"/>
                <a:gd name="connsiteX9" fmla="*/ 2001779 w 2525054"/>
                <a:gd name="connsiteY9" fmla="*/ 2246808 h 7615547"/>
                <a:gd name="connsiteX10" fmla="*/ 2198746 w 2525054"/>
                <a:gd name="connsiteY10" fmla="*/ 5129209 h 7615547"/>
                <a:gd name="connsiteX11" fmla="*/ 2103496 w 2525054"/>
                <a:gd name="connsiteY11" fmla="*/ 5160164 h 7615547"/>
                <a:gd name="connsiteX12" fmla="*/ 2015970 w 2525054"/>
                <a:gd name="connsiteY12" fmla="*/ 6758654 h 7615547"/>
                <a:gd name="connsiteX13" fmla="*/ 2460684 w 2525054"/>
                <a:gd name="connsiteY13" fmla="*/ 7500934 h 7615547"/>
                <a:gd name="connsiteX14" fmla="*/ 2141597 w 2525054"/>
                <a:gd name="connsiteY14" fmla="*/ 7500934 h 7615547"/>
                <a:gd name="connsiteX15" fmla="*/ 1827272 w 2525054"/>
                <a:gd name="connsiteY15" fmla="*/ 7269953 h 7615547"/>
                <a:gd name="connsiteX16" fmla="*/ 1645707 w 2525054"/>
                <a:gd name="connsiteY16" fmla="*/ 7465714 h 7615547"/>
                <a:gd name="connsiteX17" fmla="*/ 1584747 w 2525054"/>
                <a:gd name="connsiteY17" fmla="*/ 7465523 h 7615547"/>
                <a:gd name="connsiteX18" fmla="*/ 1479609 w 2525054"/>
                <a:gd name="connsiteY18" fmla="*/ 7122317 h 7615547"/>
                <a:gd name="connsiteX19" fmla="*/ 1517708 w 2525054"/>
                <a:gd name="connsiteY19" fmla="*/ 6879428 h 7615547"/>
                <a:gd name="connsiteX20" fmla="*/ 1632009 w 2525054"/>
                <a:gd name="connsiteY20" fmla="*/ 6519859 h 7615547"/>
                <a:gd name="connsiteX21" fmla="*/ 1634518 w 2525054"/>
                <a:gd name="connsiteY21" fmla="*/ 5221889 h 7615547"/>
                <a:gd name="connsiteX22" fmla="*/ 823670 w 2525054"/>
                <a:gd name="connsiteY22" fmla="*/ 5268607 h 7615547"/>
                <a:gd name="connsiteX23" fmla="*/ 848578 w 2525054"/>
                <a:gd name="connsiteY23" fmla="*/ 6450803 h 7615547"/>
                <a:gd name="connsiteX24" fmla="*/ 1160521 w 2525054"/>
                <a:gd name="connsiteY24" fmla="*/ 7396159 h 7615547"/>
                <a:gd name="connsiteX25" fmla="*/ 1160521 w 2525054"/>
                <a:gd name="connsiteY25" fmla="*/ 7615235 h 7615547"/>
                <a:gd name="connsiteX26" fmla="*/ 608072 w 2525054"/>
                <a:gd name="connsiteY26" fmla="*/ 7174704 h 7615547"/>
                <a:gd name="connsiteX27" fmla="*/ 591710 w 2525054"/>
                <a:gd name="connsiteY27" fmla="*/ 7377802 h 7615547"/>
                <a:gd name="connsiteX28" fmla="*/ 560547 w 2525054"/>
                <a:gd name="connsiteY28" fmla="*/ 7374824 h 7615547"/>
                <a:gd name="connsiteX29" fmla="*/ 529491 w 2525054"/>
                <a:gd name="connsiteY29" fmla="*/ 6908004 h 7615547"/>
                <a:gd name="connsiteX30" fmla="*/ 560447 w 2525054"/>
                <a:gd name="connsiteY30" fmla="*/ 6586534 h 7615547"/>
                <a:gd name="connsiteX31" fmla="*/ 327084 w 2525054"/>
                <a:gd name="connsiteY31" fmla="*/ 5295898 h 7615547"/>
                <a:gd name="connsiteX32" fmla="*/ 265258 w 2525054"/>
                <a:gd name="connsiteY32" fmla="*/ 5250829 h 7615547"/>
                <a:gd name="connsiteX33" fmla="*/ 239585 w 2525054"/>
                <a:gd name="connsiteY33" fmla="*/ 3202718 h 7615547"/>
                <a:gd name="connsiteX34" fmla="*/ 212096 w 2525054"/>
                <a:gd name="connsiteY34" fmla="*/ 3119757 h 7615547"/>
                <a:gd name="connsiteX35" fmla="*/ 355368 w 2525054"/>
                <a:gd name="connsiteY35" fmla="*/ 2177753 h 7615547"/>
                <a:gd name="connsiteX36" fmla="*/ 12469 w 2525054"/>
                <a:gd name="connsiteY36" fmla="*/ 834886 h 7615547"/>
                <a:gd name="connsiteX0" fmla="*/ 12469 w 2525054"/>
                <a:gd name="connsiteY0" fmla="*/ 834886 h 7615547"/>
                <a:gd name="connsiteX1" fmla="*/ 236594 w 2525054"/>
                <a:gd name="connsiteY1" fmla="*/ 590548 h 7615547"/>
                <a:gd name="connsiteX2" fmla="*/ 165157 w 2525054"/>
                <a:gd name="connsiteY2" fmla="*/ 588168 h 7615547"/>
                <a:gd name="connsiteX3" fmla="*/ 286601 w 2525054"/>
                <a:gd name="connsiteY3" fmla="*/ 483393 h 7615547"/>
                <a:gd name="connsiteX4" fmla="*/ 281839 w 2525054"/>
                <a:gd name="connsiteY4" fmla="*/ 326229 h 7615547"/>
                <a:gd name="connsiteX5" fmla="*/ 238976 w 2525054"/>
                <a:gd name="connsiteY5" fmla="*/ 233361 h 7615547"/>
                <a:gd name="connsiteX6" fmla="*/ 303271 w 2525054"/>
                <a:gd name="connsiteY6" fmla="*/ 169068 h 7615547"/>
                <a:gd name="connsiteX7" fmla="*/ 329465 w 2525054"/>
                <a:gd name="connsiteY7" fmla="*/ 0 h 7615547"/>
                <a:gd name="connsiteX8" fmla="*/ 2001779 w 2525054"/>
                <a:gd name="connsiteY8" fmla="*/ 844412 h 7615547"/>
                <a:gd name="connsiteX9" fmla="*/ 2001779 w 2525054"/>
                <a:gd name="connsiteY9" fmla="*/ 2246808 h 7615547"/>
                <a:gd name="connsiteX10" fmla="*/ 2198746 w 2525054"/>
                <a:gd name="connsiteY10" fmla="*/ 5129209 h 7615547"/>
                <a:gd name="connsiteX11" fmla="*/ 2103496 w 2525054"/>
                <a:gd name="connsiteY11" fmla="*/ 5160164 h 7615547"/>
                <a:gd name="connsiteX12" fmla="*/ 2015970 w 2525054"/>
                <a:gd name="connsiteY12" fmla="*/ 6758654 h 7615547"/>
                <a:gd name="connsiteX13" fmla="*/ 2460684 w 2525054"/>
                <a:gd name="connsiteY13" fmla="*/ 7500934 h 7615547"/>
                <a:gd name="connsiteX14" fmla="*/ 2141597 w 2525054"/>
                <a:gd name="connsiteY14" fmla="*/ 7500934 h 7615547"/>
                <a:gd name="connsiteX15" fmla="*/ 1827272 w 2525054"/>
                <a:gd name="connsiteY15" fmla="*/ 7269953 h 7615547"/>
                <a:gd name="connsiteX16" fmla="*/ 1645707 w 2525054"/>
                <a:gd name="connsiteY16" fmla="*/ 7465714 h 7615547"/>
                <a:gd name="connsiteX17" fmla="*/ 1584747 w 2525054"/>
                <a:gd name="connsiteY17" fmla="*/ 7465523 h 7615547"/>
                <a:gd name="connsiteX18" fmla="*/ 1479609 w 2525054"/>
                <a:gd name="connsiteY18" fmla="*/ 7122317 h 7615547"/>
                <a:gd name="connsiteX19" fmla="*/ 1517708 w 2525054"/>
                <a:gd name="connsiteY19" fmla="*/ 6879428 h 7615547"/>
                <a:gd name="connsiteX20" fmla="*/ 1632009 w 2525054"/>
                <a:gd name="connsiteY20" fmla="*/ 6519859 h 7615547"/>
                <a:gd name="connsiteX21" fmla="*/ 1634518 w 2525054"/>
                <a:gd name="connsiteY21" fmla="*/ 5221889 h 7615547"/>
                <a:gd name="connsiteX22" fmla="*/ 823670 w 2525054"/>
                <a:gd name="connsiteY22" fmla="*/ 5268607 h 7615547"/>
                <a:gd name="connsiteX23" fmla="*/ 848578 w 2525054"/>
                <a:gd name="connsiteY23" fmla="*/ 6450803 h 7615547"/>
                <a:gd name="connsiteX24" fmla="*/ 1160521 w 2525054"/>
                <a:gd name="connsiteY24" fmla="*/ 7396159 h 7615547"/>
                <a:gd name="connsiteX25" fmla="*/ 1160521 w 2525054"/>
                <a:gd name="connsiteY25" fmla="*/ 7615235 h 7615547"/>
                <a:gd name="connsiteX26" fmla="*/ 608072 w 2525054"/>
                <a:gd name="connsiteY26" fmla="*/ 7174704 h 7615547"/>
                <a:gd name="connsiteX27" fmla="*/ 591710 w 2525054"/>
                <a:gd name="connsiteY27" fmla="*/ 7377802 h 7615547"/>
                <a:gd name="connsiteX28" fmla="*/ 560547 w 2525054"/>
                <a:gd name="connsiteY28" fmla="*/ 7374824 h 7615547"/>
                <a:gd name="connsiteX29" fmla="*/ 529491 w 2525054"/>
                <a:gd name="connsiteY29" fmla="*/ 6908004 h 7615547"/>
                <a:gd name="connsiteX30" fmla="*/ 560447 w 2525054"/>
                <a:gd name="connsiteY30" fmla="*/ 6586534 h 7615547"/>
                <a:gd name="connsiteX31" fmla="*/ 327084 w 2525054"/>
                <a:gd name="connsiteY31" fmla="*/ 5295898 h 7615547"/>
                <a:gd name="connsiteX32" fmla="*/ 265258 w 2525054"/>
                <a:gd name="connsiteY32" fmla="*/ 5250829 h 7615547"/>
                <a:gd name="connsiteX33" fmla="*/ 239585 w 2525054"/>
                <a:gd name="connsiteY33" fmla="*/ 3202718 h 7615547"/>
                <a:gd name="connsiteX34" fmla="*/ 212096 w 2525054"/>
                <a:gd name="connsiteY34" fmla="*/ 3119757 h 7615547"/>
                <a:gd name="connsiteX35" fmla="*/ 355368 w 2525054"/>
                <a:gd name="connsiteY35" fmla="*/ 2177753 h 7615547"/>
                <a:gd name="connsiteX36" fmla="*/ 12469 w 2525054"/>
                <a:gd name="connsiteY36" fmla="*/ 834886 h 7615547"/>
                <a:gd name="connsiteX0" fmla="*/ 12469 w 2525054"/>
                <a:gd name="connsiteY0" fmla="*/ 834886 h 7615547"/>
                <a:gd name="connsiteX1" fmla="*/ 236594 w 2525054"/>
                <a:gd name="connsiteY1" fmla="*/ 590548 h 7615547"/>
                <a:gd name="connsiteX2" fmla="*/ 165157 w 2525054"/>
                <a:gd name="connsiteY2" fmla="*/ 588168 h 7615547"/>
                <a:gd name="connsiteX3" fmla="*/ 286601 w 2525054"/>
                <a:gd name="connsiteY3" fmla="*/ 483393 h 7615547"/>
                <a:gd name="connsiteX4" fmla="*/ 281839 w 2525054"/>
                <a:gd name="connsiteY4" fmla="*/ 326229 h 7615547"/>
                <a:gd name="connsiteX5" fmla="*/ 238976 w 2525054"/>
                <a:gd name="connsiteY5" fmla="*/ 233361 h 7615547"/>
                <a:gd name="connsiteX6" fmla="*/ 303271 w 2525054"/>
                <a:gd name="connsiteY6" fmla="*/ 169068 h 7615547"/>
                <a:gd name="connsiteX7" fmla="*/ 329465 w 2525054"/>
                <a:gd name="connsiteY7" fmla="*/ 0 h 7615547"/>
                <a:gd name="connsiteX8" fmla="*/ 2001779 w 2525054"/>
                <a:gd name="connsiteY8" fmla="*/ 844412 h 7615547"/>
                <a:gd name="connsiteX9" fmla="*/ 2001779 w 2525054"/>
                <a:gd name="connsiteY9" fmla="*/ 2246808 h 7615547"/>
                <a:gd name="connsiteX10" fmla="*/ 2198746 w 2525054"/>
                <a:gd name="connsiteY10" fmla="*/ 5129209 h 7615547"/>
                <a:gd name="connsiteX11" fmla="*/ 2098734 w 2525054"/>
                <a:gd name="connsiteY11" fmla="*/ 5160164 h 7615547"/>
                <a:gd name="connsiteX12" fmla="*/ 2015970 w 2525054"/>
                <a:gd name="connsiteY12" fmla="*/ 6758654 h 7615547"/>
                <a:gd name="connsiteX13" fmla="*/ 2460684 w 2525054"/>
                <a:gd name="connsiteY13" fmla="*/ 7500934 h 7615547"/>
                <a:gd name="connsiteX14" fmla="*/ 2141597 w 2525054"/>
                <a:gd name="connsiteY14" fmla="*/ 7500934 h 7615547"/>
                <a:gd name="connsiteX15" fmla="*/ 1827272 w 2525054"/>
                <a:gd name="connsiteY15" fmla="*/ 7269953 h 7615547"/>
                <a:gd name="connsiteX16" fmla="*/ 1645707 w 2525054"/>
                <a:gd name="connsiteY16" fmla="*/ 7465714 h 7615547"/>
                <a:gd name="connsiteX17" fmla="*/ 1584747 w 2525054"/>
                <a:gd name="connsiteY17" fmla="*/ 7465523 h 7615547"/>
                <a:gd name="connsiteX18" fmla="*/ 1479609 w 2525054"/>
                <a:gd name="connsiteY18" fmla="*/ 7122317 h 7615547"/>
                <a:gd name="connsiteX19" fmla="*/ 1517708 w 2525054"/>
                <a:gd name="connsiteY19" fmla="*/ 6879428 h 7615547"/>
                <a:gd name="connsiteX20" fmla="*/ 1632009 w 2525054"/>
                <a:gd name="connsiteY20" fmla="*/ 6519859 h 7615547"/>
                <a:gd name="connsiteX21" fmla="*/ 1634518 w 2525054"/>
                <a:gd name="connsiteY21" fmla="*/ 5221889 h 7615547"/>
                <a:gd name="connsiteX22" fmla="*/ 823670 w 2525054"/>
                <a:gd name="connsiteY22" fmla="*/ 5268607 h 7615547"/>
                <a:gd name="connsiteX23" fmla="*/ 848578 w 2525054"/>
                <a:gd name="connsiteY23" fmla="*/ 6450803 h 7615547"/>
                <a:gd name="connsiteX24" fmla="*/ 1160521 w 2525054"/>
                <a:gd name="connsiteY24" fmla="*/ 7396159 h 7615547"/>
                <a:gd name="connsiteX25" fmla="*/ 1160521 w 2525054"/>
                <a:gd name="connsiteY25" fmla="*/ 7615235 h 7615547"/>
                <a:gd name="connsiteX26" fmla="*/ 608072 w 2525054"/>
                <a:gd name="connsiteY26" fmla="*/ 7174704 h 7615547"/>
                <a:gd name="connsiteX27" fmla="*/ 591710 w 2525054"/>
                <a:gd name="connsiteY27" fmla="*/ 7377802 h 7615547"/>
                <a:gd name="connsiteX28" fmla="*/ 560547 w 2525054"/>
                <a:gd name="connsiteY28" fmla="*/ 7374824 h 7615547"/>
                <a:gd name="connsiteX29" fmla="*/ 529491 w 2525054"/>
                <a:gd name="connsiteY29" fmla="*/ 6908004 h 7615547"/>
                <a:gd name="connsiteX30" fmla="*/ 560447 w 2525054"/>
                <a:gd name="connsiteY30" fmla="*/ 6586534 h 7615547"/>
                <a:gd name="connsiteX31" fmla="*/ 327084 w 2525054"/>
                <a:gd name="connsiteY31" fmla="*/ 5295898 h 7615547"/>
                <a:gd name="connsiteX32" fmla="*/ 265258 w 2525054"/>
                <a:gd name="connsiteY32" fmla="*/ 5250829 h 7615547"/>
                <a:gd name="connsiteX33" fmla="*/ 239585 w 2525054"/>
                <a:gd name="connsiteY33" fmla="*/ 3202718 h 7615547"/>
                <a:gd name="connsiteX34" fmla="*/ 212096 w 2525054"/>
                <a:gd name="connsiteY34" fmla="*/ 3119757 h 7615547"/>
                <a:gd name="connsiteX35" fmla="*/ 355368 w 2525054"/>
                <a:gd name="connsiteY35" fmla="*/ 2177753 h 7615547"/>
                <a:gd name="connsiteX36" fmla="*/ 12469 w 2525054"/>
                <a:gd name="connsiteY36" fmla="*/ 834886 h 7615547"/>
                <a:gd name="connsiteX0" fmla="*/ 12469 w 2461231"/>
                <a:gd name="connsiteY0" fmla="*/ 834886 h 7615547"/>
                <a:gd name="connsiteX1" fmla="*/ 236594 w 2461231"/>
                <a:gd name="connsiteY1" fmla="*/ 590548 h 7615547"/>
                <a:gd name="connsiteX2" fmla="*/ 165157 w 2461231"/>
                <a:gd name="connsiteY2" fmla="*/ 588168 h 7615547"/>
                <a:gd name="connsiteX3" fmla="*/ 286601 w 2461231"/>
                <a:gd name="connsiteY3" fmla="*/ 483393 h 7615547"/>
                <a:gd name="connsiteX4" fmla="*/ 281839 w 2461231"/>
                <a:gd name="connsiteY4" fmla="*/ 326229 h 7615547"/>
                <a:gd name="connsiteX5" fmla="*/ 238976 w 2461231"/>
                <a:gd name="connsiteY5" fmla="*/ 233361 h 7615547"/>
                <a:gd name="connsiteX6" fmla="*/ 303271 w 2461231"/>
                <a:gd name="connsiteY6" fmla="*/ 169068 h 7615547"/>
                <a:gd name="connsiteX7" fmla="*/ 329465 w 2461231"/>
                <a:gd name="connsiteY7" fmla="*/ 0 h 7615547"/>
                <a:gd name="connsiteX8" fmla="*/ 2001779 w 2461231"/>
                <a:gd name="connsiteY8" fmla="*/ 844412 h 7615547"/>
                <a:gd name="connsiteX9" fmla="*/ 2001779 w 2461231"/>
                <a:gd name="connsiteY9" fmla="*/ 2246808 h 7615547"/>
                <a:gd name="connsiteX10" fmla="*/ 2198746 w 2461231"/>
                <a:gd name="connsiteY10" fmla="*/ 5129209 h 7615547"/>
                <a:gd name="connsiteX11" fmla="*/ 2098734 w 2461231"/>
                <a:gd name="connsiteY11" fmla="*/ 5160164 h 7615547"/>
                <a:gd name="connsiteX12" fmla="*/ 2015970 w 2461231"/>
                <a:gd name="connsiteY12" fmla="*/ 6758654 h 7615547"/>
                <a:gd name="connsiteX13" fmla="*/ 2213034 w 2461231"/>
                <a:gd name="connsiteY13" fmla="*/ 6962772 h 7615547"/>
                <a:gd name="connsiteX14" fmla="*/ 2460684 w 2461231"/>
                <a:gd name="connsiteY14" fmla="*/ 7500934 h 7615547"/>
                <a:gd name="connsiteX15" fmla="*/ 2141597 w 2461231"/>
                <a:gd name="connsiteY15" fmla="*/ 7500934 h 7615547"/>
                <a:gd name="connsiteX16" fmla="*/ 1827272 w 2461231"/>
                <a:gd name="connsiteY16" fmla="*/ 7269953 h 7615547"/>
                <a:gd name="connsiteX17" fmla="*/ 1645707 w 2461231"/>
                <a:gd name="connsiteY17" fmla="*/ 7465714 h 7615547"/>
                <a:gd name="connsiteX18" fmla="*/ 1584747 w 2461231"/>
                <a:gd name="connsiteY18" fmla="*/ 7465523 h 7615547"/>
                <a:gd name="connsiteX19" fmla="*/ 1479609 w 2461231"/>
                <a:gd name="connsiteY19" fmla="*/ 7122317 h 7615547"/>
                <a:gd name="connsiteX20" fmla="*/ 1517708 w 2461231"/>
                <a:gd name="connsiteY20" fmla="*/ 6879428 h 7615547"/>
                <a:gd name="connsiteX21" fmla="*/ 1632009 w 2461231"/>
                <a:gd name="connsiteY21" fmla="*/ 6519859 h 7615547"/>
                <a:gd name="connsiteX22" fmla="*/ 1634518 w 2461231"/>
                <a:gd name="connsiteY22" fmla="*/ 5221889 h 7615547"/>
                <a:gd name="connsiteX23" fmla="*/ 823670 w 2461231"/>
                <a:gd name="connsiteY23" fmla="*/ 5268607 h 7615547"/>
                <a:gd name="connsiteX24" fmla="*/ 848578 w 2461231"/>
                <a:gd name="connsiteY24" fmla="*/ 6450803 h 7615547"/>
                <a:gd name="connsiteX25" fmla="*/ 1160521 w 2461231"/>
                <a:gd name="connsiteY25" fmla="*/ 7396159 h 7615547"/>
                <a:gd name="connsiteX26" fmla="*/ 1160521 w 2461231"/>
                <a:gd name="connsiteY26" fmla="*/ 7615235 h 7615547"/>
                <a:gd name="connsiteX27" fmla="*/ 608072 w 2461231"/>
                <a:gd name="connsiteY27" fmla="*/ 7174704 h 7615547"/>
                <a:gd name="connsiteX28" fmla="*/ 591710 w 2461231"/>
                <a:gd name="connsiteY28" fmla="*/ 7377802 h 7615547"/>
                <a:gd name="connsiteX29" fmla="*/ 560547 w 2461231"/>
                <a:gd name="connsiteY29" fmla="*/ 7374824 h 7615547"/>
                <a:gd name="connsiteX30" fmla="*/ 529491 w 2461231"/>
                <a:gd name="connsiteY30" fmla="*/ 6908004 h 7615547"/>
                <a:gd name="connsiteX31" fmla="*/ 560447 w 2461231"/>
                <a:gd name="connsiteY31" fmla="*/ 6586534 h 7615547"/>
                <a:gd name="connsiteX32" fmla="*/ 327084 w 2461231"/>
                <a:gd name="connsiteY32" fmla="*/ 5295898 h 7615547"/>
                <a:gd name="connsiteX33" fmla="*/ 265258 w 2461231"/>
                <a:gd name="connsiteY33" fmla="*/ 5250829 h 7615547"/>
                <a:gd name="connsiteX34" fmla="*/ 239585 w 2461231"/>
                <a:gd name="connsiteY34" fmla="*/ 3202718 h 7615547"/>
                <a:gd name="connsiteX35" fmla="*/ 212096 w 2461231"/>
                <a:gd name="connsiteY35" fmla="*/ 3119757 h 7615547"/>
                <a:gd name="connsiteX36" fmla="*/ 355368 w 2461231"/>
                <a:gd name="connsiteY36" fmla="*/ 2177753 h 7615547"/>
                <a:gd name="connsiteX37" fmla="*/ 12469 w 2461231"/>
                <a:gd name="connsiteY37" fmla="*/ 834886 h 7615547"/>
                <a:gd name="connsiteX0" fmla="*/ 12469 w 2461334"/>
                <a:gd name="connsiteY0" fmla="*/ 834886 h 7615547"/>
                <a:gd name="connsiteX1" fmla="*/ 236594 w 2461334"/>
                <a:gd name="connsiteY1" fmla="*/ 590548 h 7615547"/>
                <a:gd name="connsiteX2" fmla="*/ 165157 w 2461334"/>
                <a:gd name="connsiteY2" fmla="*/ 588168 h 7615547"/>
                <a:gd name="connsiteX3" fmla="*/ 286601 w 2461334"/>
                <a:gd name="connsiteY3" fmla="*/ 483393 h 7615547"/>
                <a:gd name="connsiteX4" fmla="*/ 281839 w 2461334"/>
                <a:gd name="connsiteY4" fmla="*/ 326229 h 7615547"/>
                <a:gd name="connsiteX5" fmla="*/ 238976 w 2461334"/>
                <a:gd name="connsiteY5" fmla="*/ 233361 h 7615547"/>
                <a:gd name="connsiteX6" fmla="*/ 303271 w 2461334"/>
                <a:gd name="connsiteY6" fmla="*/ 169068 h 7615547"/>
                <a:gd name="connsiteX7" fmla="*/ 329465 w 2461334"/>
                <a:gd name="connsiteY7" fmla="*/ 0 h 7615547"/>
                <a:gd name="connsiteX8" fmla="*/ 2001779 w 2461334"/>
                <a:gd name="connsiteY8" fmla="*/ 844412 h 7615547"/>
                <a:gd name="connsiteX9" fmla="*/ 2001779 w 2461334"/>
                <a:gd name="connsiteY9" fmla="*/ 2246808 h 7615547"/>
                <a:gd name="connsiteX10" fmla="*/ 2198746 w 2461334"/>
                <a:gd name="connsiteY10" fmla="*/ 5129209 h 7615547"/>
                <a:gd name="connsiteX11" fmla="*/ 2098734 w 2461334"/>
                <a:gd name="connsiteY11" fmla="*/ 5160164 h 7615547"/>
                <a:gd name="connsiteX12" fmla="*/ 2015970 w 2461334"/>
                <a:gd name="connsiteY12" fmla="*/ 6758654 h 7615547"/>
                <a:gd name="connsiteX13" fmla="*/ 2243990 w 2461334"/>
                <a:gd name="connsiteY13" fmla="*/ 7272334 h 7615547"/>
                <a:gd name="connsiteX14" fmla="*/ 2460684 w 2461334"/>
                <a:gd name="connsiteY14" fmla="*/ 7500934 h 7615547"/>
                <a:gd name="connsiteX15" fmla="*/ 2141597 w 2461334"/>
                <a:gd name="connsiteY15" fmla="*/ 7500934 h 7615547"/>
                <a:gd name="connsiteX16" fmla="*/ 1827272 w 2461334"/>
                <a:gd name="connsiteY16" fmla="*/ 7269953 h 7615547"/>
                <a:gd name="connsiteX17" fmla="*/ 1645707 w 2461334"/>
                <a:gd name="connsiteY17" fmla="*/ 7465714 h 7615547"/>
                <a:gd name="connsiteX18" fmla="*/ 1584747 w 2461334"/>
                <a:gd name="connsiteY18" fmla="*/ 7465523 h 7615547"/>
                <a:gd name="connsiteX19" fmla="*/ 1479609 w 2461334"/>
                <a:gd name="connsiteY19" fmla="*/ 7122317 h 7615547"/>
                <a:gd name="connsiteX20" fmla="*/ 1517708 w 2461334"/>
                <a:gd name="connsiteY20" fmla="*/ 6879428 h 7615547"/>
                <a:gd name="connsiteX21" fmla="*/ 1632009 w 2461334"/>
                <a:gd name="connsiteY21" fmla="*/ 6519859 h 7615547"/>
                <a:gd name="connsiteX22" fmla="*/ 1634518 w 2461334"/>
                <a:gd name="connsiteY22" fmla="*/ 5221889 h 7615547"/>
                <a:gd name="connsiteX23" fmla="*/ 823670 w 2461334"/>
                <a:gd name="connsiteY23" fmla="*/ 5268607 h 7615547"/>
                <a:gd name="connsiteX24" fmla="*/ 848578 w 2461334"/>
                <a:gd name="connsiteY24" fmla="*/ 6450803 h 7615547"/>
                <a:gd name="connsiteX25" fmla="*/ 1160521 w 2461334"/>
                <a:gd name="connsiteY25" fmla="*/ 7396159 h 7615547"/>
                <a:gd name="connsiteX26" fmla="*/ 1160521 w 2461334"/>
                <a:gd name="connsiteY26" fmla="*/ 7615235 h 7615547"/>
                <a:gd name="connsiteX27" fmla="*/ 608072 w 2461334"/>
                <a:gd name="connsiteY27" fmla="*/ 7174704 h 7615547"/>
                <a:gd name="connsiteX28" fmla="*/ 591710 w 2461334"/>
                <a:gd name="connsiteY28" fmla="*/ 7377802 h 7615547"/>
                <a:gd name="connsiteX29" fmla="*/ 560547 w 2461334"/>
                <a:gd name="connsiteY29" fmla="*/ 7374824 h 7615547"/>
                <a:gd name="connsiteX30" fmla="*/ 529491 w 2461334"/>
                <a:gd name="connsiteY30" fmla="*/ 6908004 h 7615547"/>
                <a:gd name="connsiteX31" fmla="*/ 560447 w 2461334"/>
                <a:gd name="connsiteY31" fmla="*/ 6586534 h 7615547"/>
                <a:gd name="connsiteX32" fmla="*/ 327084 w 2461334"/>
                <a:gd name="connsiteY32" fmla="*/ 5295898 h 7615547"/>
                <a:gd name="connsiteX33" fmla="*/ 265258 w 2461334"/>
                <a:gd name="connsiteY33" fmla="*/ 5250829 h 7615547"/>
                <a:gd name="connsiteX34" fmla="*/ 239585 w 2461334"/>
                <a:gd name="connsiteY34" fmla="*/ 3202718 h 7615547"/>
                <a:gd name="connsiteX35" fmla="*/ 212096 w 2461334"/>
                <a:gd name="connsiteY35" fmla="*/ 3119757 h 7615547"/>
                <a:gd name="connsiteX36" fmla="*/ 355368 w 2461334"/>
                <a:gd name="connsiteY36" fmla="*/ 2177753 h 7615547"/>
                <a:gd name="connsiteX37" fmla="*/ 12469 w 2461334"/>
                <a:gd name="connsiteY37" fmla="*/ 834886 h 7615547"/>
                <a:gd name="connsiteX0" fmla="*/ 12469 w 2463704"/>
                <a:gd name="connsiteY0" fmla="*/ 834886 h 7615547"/>
                <a:gd name="connsiteX1" fmla="*/ 236594 w 2463704"/>
                <a:gd name="connsiteY1" fmla="*/ 590548 h 7615547"/>
                <a:gd name="connsiteX2" fmla="*/ 165157 w 2463704"/>
                <a:gd name="connsiteY2" fmla="*/ 588168 h 7615547"/>
                <a:gd name="connsiteX3" fmla="*/ 286601 w 2463704"/>
                <a:gd name="connsiteY3" fmla="*/ 483393 h 7615547"/>
                <a:gd name="connsiteX4" fmla="*/ 281839 w 2463704"/>
                <a:gd name="connsiteY4" fmla="*/ 326229 h 7615547"/>
                <a:gd name="connsiteX5" fmla="*/ 238976 w 2463704"/>
                <a:gd name="connsiteY5" fmla="*/ 233361 h 7615547"/>
                <a:gd name="connsiteX6" fmla="*/ 303271 w 2463704"/>
                <a:gd name="connsiteY6" fmla="*/ 169068 h 7615547"/>
                <a:gd name="connsiteX7" fmla="*/ 329465 w 2463704"/>
                <a:gd name="connsiteY7" fmla="*/ 0 h 7615547"/>
                <a:gd name="connsiteX8" fmla="*/ 2001779 w 2463704"/>
                <a:gd name="connsiteY8" fmla="*/ 844412 h 7615547"/>
                <a:gd name="connsiteX9" fmla="*/ 2001779 w 2463704"/>
                <a:gd name="connsiteY9" fmla="*/ 2246808 h 7615547"/>
                <a:gd name="connsiteX10" fmla="*/ 2198746 w 2463704"/>
                <a:gd name="connsiteY10" fmla="*/ 5129209 h 7615547"/>
                <a:gd name="connsiteX11" fmla="*/ 2098734 w 2463704"/>
                <a:gd name="connsiteY11" fmla="*/ 5160164 h 7615547"/>
                <a:gd name="connsiteX12" fmla="*/ 2015970 w 2463704"/>
                <a:gd name="connsiteY12" fmla="*/ 6758654 h 7615547"/>
                <a:gd name="connsiteX13" fmla="*/ 2243990 w 2463704"/>
                <a:gd name="connsiteY13" fmla="*/ 7272334 h 7615547"/>
                <a:gd name="connsiteX14" fmla="*/ 2460684 w 2463704"/>
                <a:gd name="connsiteY14" fmla="*/ 7500934 h 7615547"/>
                <a:gd name="connsiteX15" fmla="*/ 2141597 w 2463704"/>
                <a:gd name="connsiteY15" fmla="*/ 7500934 h 7615547"/>
                <a:gd name="connsiteX16" fmla="*/ 1827272 w 2463704"/>
                <a:gd name="connsiteY16" fmla="*/ 7269953 h 7615547"/>
                <a:gd name="connsiteX17" fmla="*/ 1645707 w 2463704"/>
                <a:gd name="connsiteY17" fmla="*/ 7465714 h 7615547"/>
                <a:gd name="connsiteX18" fmla="*/ 1584747 w 2463704"/>
                <a:gd name="connsiteY18" fmla="*/ 7465523 h 7615547"/>
                <a:gd name="connsiteX19" fmla="*/ 1479609 w 2463704"/>
                <a:gd name="connsiteY19" fmla="*/ 7122317 h 7615547"/>
                <a:gd name="connsiteX20" fmla="*/ 1517708 w 2463704"/>
                <a:gd name="connsiteY20" fmla="*/ 6879428 h 7615547"/>
                <a:gd name="connsiteX21" fmla="*/ 1632009 w 2463704"/>
                <a:gd name="connsiteY21" fmla="*/ 6519859 h 7615547"/>
                <a:gd name="connsiteX22" fmla="*/ 1634518 w 2463704"/>
                <a:gd name="connsiteY22" fmla="*/ 5221889 h 7615547"/>
                <a:gd name="connsiteX23" fmla="*/ 823670 w 2463704"/>
                <a:gd name="connsiteY23" fmla="*/ 5268607 h 7615547"/>
                <a:gd name="connsiteX24" fmla="*/ 848578 w 2463704"/>
                <a:gd name="connsiteY24" fmla="*/ 6450803 h 7615547"/>
                <a:gd name="connsiteX25" fmla="*/ 1160521 w 2463704"/>
                <a:gd name="connsiteY25" fmla="*/ 7396159 h 7615547"/>
                <a:gd name="connsiteX26" fmla="*/ 1160521 w 2463704"/>
                <a:gd name="connsiteY26" fmla="*/ 7615235 h 7615547"/>
                <a:gd name="connsiteX27" fmla="*/ 608072 w 2463704"/>
                <a:gd name="connsiteY27" fmla="*/ 7174704 h 7615547"/>
                <a:gd name="connsiteX28" fmla="*/ 591710 w 2463704"/>
                <a:gd name="connsiteY28" fmla="*/ 7377802 h 7615547"/>
                <a:gd name="connsiteX29" fmla="*/ 560547 w 2463704"/>
                <a:gd name="connsiteY29" fmla="*/ 7374824 h 7615547"/>
                <a:gd name="connsiteX30" fmla="*/ 529491 w 2463704"/>
                <a:gd name="connsiteY30" fmla="*/ 6908004 h 7615547"/>
                <a:gd name="connsiteX31" fmla="*/ 560447 w 2463704"/>
                <a:gd name="connsiteY31" fmla="*/ 6586534 h 7615547"/>
                <a:gd name="connsiteX32" fmla="*/ 327084 w 2463704"/>
                <a:gd name="connsiteY32" fmla="*/ 5295898 h 7615547"/>
                <a:gd name="connsiteX33" fmla="*/ 265258 w 2463704"/>
                <a:gd name="connsiteY33" fmla="*/ 5250829 h 7615547"/>
                <a:gd name="connsiteX34" fmla="*/ 239585 w 2463704"/>
                <a:gd name="connsiteY34" fmla="*/ 3202718 h 7615547"/>
                <a:gd name="connsiteX35" fmla="*/ 212096 w 2463704"/>
                <a:gd name="connsiteY35" fmla="*/ 3119757 h 7615547"/>
                <a:gd name="connsiteX36" fmla="*/ 355368 w 2463704"/>
                <a:gd name="connsiteY36" fmla="*/ 2177753 h 7615547"/>
                <a:gd name="connsiteX37" fmla="*/ 12469 w 2463704"/>
                <a:gd name="connsiteY37" fmla="*/ 834886 h 7615547"/>
                <a:gd name="connsiteX0" fmla="*/ 12469 w 2462801"/>
                <a:gd name="connsiteY0" fmla="*/ 834886 h 7615547"/>
                <a:gd name="connsiteX1" fmla="*/ 236594 w 2462801"/>
                <a:gd name="connsiteY1" fmla="*/ 590548 h 7615547"/>
                <a:gd name="connsiteX2" fmla="*/ 165157 w 2462801"/>
                <a:gd name="connsiteY2" fmla="*/ 588168 h 7615547"/>
                <a:gd name="connsiteX3" fmla="*/ 286601 w 2462801"/>
                <a:gd name="connsiteY3" fmla="*/ 483393 h 7615547"/>
                <a:gd name="connsiteX4" fmla="*/ 281839 w 2462801"/>
                <a:gd name="connsiteY4" fmla="*/ 326229 h 7615547"/>
                <a:gd name="connsiteX5" fmla="*/ 238976 w 2462801"/>
                <a:gd name="connsiteY5" fmla="*/ 233361 h 7615547"/>
                <a:gd name="connsiteX6" fmla="*/ 303271 w 2462801"/>
                <a:gd name="connsiteY6" fmla="*/ 169068 h 7615547"/>
                <a:gd name="connsiteX7" fmla="*/ 329465 w 2462801"/>
                <a:gd name="connsiteY7" fmla="*/ 0 h 7615547"/>
                <a:gd name="connsiteX8" fmla="*/ 2001779 w 2462801"/>
                <a:gd name="connsiteY8" fmla="*/ 844412 h 7615547"/>
                <a:gd name="connsiteX9" fmla="*/ 2001779 w 2462801"/>
                <a:gd name="connsiteY9" fmla="*/ 2246808 h 7615547"/>
                <a:gd name="connsiteX10" fmla="*/ 2198746 w 2462801"/>
                <a:gd name="connsiteY10" fmla="*/ 5129209 h 7615547"/>
                <a:gd name="connsiteX11" fmla="*/ 2098734 w 2462801"/>
                <a:gd name="connsiteY11" fmla="*/ 5160164 h 7615547"/>
                <a:gd name="connsiteX12" fmla="*/ 2015970 w 2462801"/>
                <a:gd name="connsiteY12" fmla="*/ 6758654 h 7615547"/>
                <a:gd name="connsiteX13" fmla="*/ 2224940 w 2462801"/>
                <a:gd name="connsiteY13" fmla="*/ 7272334 h 7615547"/>
                <a:gd name="connsiteX14" fmla="*/ 2460684 w 2462801"/>
                <a:gd name="connsiteY14" fmla="*/ 7500934 h 7615547"/>
                <a:gd name="connsiteX15" fmla="*/ 2141597 w 2462801"/>
                <a:gd name="connsiteY15" fmla="*/ 7500934 h 7615547"/>
                <a:gd name="connsiteX16" fmla="*/ 1827272 w 2462801"/>
                <a:gd name="connsiteY16" fmla="*/ 7269953 h 7615547"/>
                <a:gd name="connsiteX17" fmla="*/ 1645707 w 2462801"/>
                <a:gd name="connsiteY17" fmla="*/ 7465714 h 7615547"/>
                <a:gd name="connsiteX18" fmla="*/ 1584747 w 2462801"/>
                <a:gd name="connsiteY18" fmla="*/ 7465523 h 7615547"/>
                <a:gd name="connsiteX19" fmla="*/ 1479609 w 2462801"/>
                <a:gd name="connsiteY19" fmla="*/ 7122317 h 7615547"/>
                <a:gd name="connsiteX20" fmla="*/ 1517708 w 2462801"/>
                <a:gd name="connsiteY20" fmla="*/ 6879428 h 7615547"/>
                <a:gd name="connsiteX21" fmla="*/ 1632009 w 2462801"/>
                <a:gd name="connsiteY21" fmla="*/ 6519859 h 7615547"/>
                <a:gd name="connsiteX22" fmla="*/ 1634518 w 2462801"/>
                <a:gd name="connsiteY22" fmla="*/ 5221889 h 7615547"/>
                <a:gd name="connsiteX23" fmla="*/ 823670 w 2462801"/>
                <a:gd name="connsiteY23" fmla="*/ 5268607 h 7615547"/>
                <a:gd name="connsiteX24" fmla="*/ 848578 w 2462801"/>
                <a:gd name="connsiteY24" fmla="*/ 6450803 h 7615547"/>
                <a:gd name="connsiteX25" fmla="*/ 1160521 w 2462801"/>
                <a:gd name="connsiteY25" fmla="*/ 7396159 h 7615547"/>
                <a:gd name="connsiteX26" fmla="*/ 1160521 w 2462801"/>
                <a:gd name="connsiteY26" fmla="*/ 7615235 h 7615547"/>
                <a:gd name="connsiteX27" fmla="*/ 608072 w 2462801"/>
                <a:gd name="connsiteY27" fmla="*/ 7174704 h 7615547"/>
                <a:gd name="connsiteX28" fmla="*/ 591710 w 2462801"/>
                <a:gd name="connsiteY28" fmla="*/ 7377802 h 7615547"/>
                <a:gd name="connsiteX29" fmla="*/ 560547 w 2462801"/>
                <a:gd name="connsiteY29" fmla="*/ 7374824 h 7615547"/>
                <a:gd name="connsiteX30" fmla="*/ 529491 w 2462801"/>
                <a:gd name="connsiteY30" fmla="*/ 6908004 h 7615547"/>
                <a:gd name="connsiteX31" fmla="*/ 560447 w 2462801"/>
                <a:gd name="connsiteY31" fmla="*/ 6586534 h 7615547"/>
                <a:gd name="connsiteX32" fmla="*/ 327084 w 2462801"/>
                <a:gd name="connsiteY32" fmla="*/ 5295898 h 7615547"/>
                <a:gd name="connsiteX33" fmla="*/ 265258 w 2462801"/>
                <a:gd name="connsiteY33" fmla="*/ 5250829 h 7615547"/>
                <a:gd name="connsiteX34" fmla="*/ 239585 w 2462801"/>
                <a:gd name="connsiteY34" fmla="*/ 3202718 h 7615547"/>
                <a:gd name="connsiteX35" fmla="*/ 212096 w 2462801"/>
                <a:gd name="connsiteY35" fmla="*/ 3119757 h 7615547"/>
                <a:gd name="connsiteX36" fmla="*/ 355368 w 2462801"/>
                <a:gd name="connsiteY36" fmla="*/ 2177753 h 7615547"/>
                <a:gd name="connsiteX37" fmla="*/ 12469 w 2462801"/>
                <a:gd name="connsiteY37" fmla="*/ 834886 h 7615547"/>
                <a:gd name="connsiteX0" fmla="*/ 12469 w 2462801"/>
                <a:gd name="connsiteY0" fmla="*/ 834886 h 7615547"/>
                <a:gd name="connsiteX1" fmla="*/ 236594 w 2462801"/>
                <a:gd name="connsiteY1" fmla="*/ 590548 h 7615547"/>
                <a:gd name="connsiteX2" fmla="*/ 165157 w 2462801"/>
                <a:gd name="connsiteY2" fmla="*/ 588168 h 7615547"/>
                <a:gd name="connsiteX3" fmla="*/ 286601 w 2462801"/>
                <a:gd name="connsiteY3" fmla="*/ 483393 h 7615547"/>
                <a:gd name="connsiteX4" fmla="*/ 281839 w 2462801"/>
                <a:gd name="connsiteY4" fmla="*/ 326229 h 7615547"/>
                <a:gd name="connsiteX5" fmla="*/ 238976 w 2462801"/>
                <a:gd name="connsiteY5" fmla="*/ 233361 h 7615547"/>
                <a:gd name="connsiteX6" fmla="*/ 303271 w 2462801"/>
                <a:gd name="connsiteY6" fmla="*/ 169068 h 7615547"/>
                <a:gd name="connsiteX7" fmla="*/ 329465 w 2462801"/>
                <a:gd name="connsiteY7" fmla="*/ 0 h 7615547"/>
                <a:gd name="connsiteX8" fmla="*/ 2001779 w 2462801"/>
                <a:gd name="connsiteY8" fmla="*/ 844412 h 7615547"/>
                <a:gd name="connsiteX9" fmla="*/ 2001779 w 2462801"/>
                <a:gd name="connsiteY9" fmla="*/ 2246808 h 7615547"/>
                <a:gd name="connsiteX10" fmla="*/ 2198746 w 2462801"/>
                <a:gd name="connsiteY10" fmla="*/ 5129209 h 7615547"/>
                <a:gd name="connsiteX11" fmla="*/ 2098734 w 2462801"/>
                <a:gd name="connsiteY11" fmla="*/ 5160164 h 7615547"/>
                <a:gd name="connsiteX12" fmla="*/ 2013589 w 2462801"/>
                <a:gd name="connsiteY12" fmla="*/ 6865810 h 7615547"/>
                <a:gd name="connsiteX13" fmla="*/ 2224940 w 2462801"/>
                <a:gd name="connsiteY13" fmla="*/ 7272334 h 7615547"/>
                <a:gd name="connsiteX14" fmla="*/ 2460684 w 2462801"/>
                <a:gd name="connsiteY14" fmla="*/ 7500934 h 7615547"/>
                <a:gd name="connsiteX15" fmla="*/ 2141597 w 2462801"/>
                <a:gd name="connsiteY15" fmla="*/ 7500934 h 7615547"/>
                <a:gd name="connsiteX16" fmla="*/ 1827272 w 2462801"/>
                <a:gd name="connsiteY16" fmla="*/ 7269953 h 7615547"/>
                <a:gd name="connsiteX17" fmla="*/ 1645707 w 2462801"/>
                <a:gd name="connsiteY17" fmla="*/ 7465714 h 7615547"/>
                <a:gd name="connsiteX18" fmla="*/ 1584747 w 2462801"/>
                <a:gd name="connsiteY18" fmla="*/ 7465523 h 7615547"/>
                <a:gd name="connsiteX19" fmla="*/ 1479609 w 2462801"/>
                <a:gd name="connsiteY19" fmla="*/ 7122317 h 7615547"/>
                <a:gd name="connsiteX20" fmla="*/ 1517708 w 2462801"/>
                <a:gd name="connsiteY20" fmla="*/ 6879428 h 7615547"/>
                <a:gd name="connsiteX21" fmla="*/ 1632009 w 2462801"/>
                <a:gd name="connsiteY21" fmla="*/ 6519859 h 7615547"/>
                <a:gd name="connsiteX22" fmla="*/ 1634518 w 2462801"/>
                <a:gd name="connsiteY22" fmla="*/ 5221889 h 7615547"/>
                <a:gd name="connsiteX23" fmla="*/ 823670 w 2462801"/>
                <a:gd name="connsiteY23" fmla="*/ 5268607 h 7615547"/>
                <a:gd name="connsiteX24" fmla="*/ 848578 w 2462801"/>
                <a:gd name="connsiteY24" fmla="*/ 6450803 h 7615547"/>
                <a:gd name="connsiteX25" fmla="*/ 1160521 w 2462801"/>
                <a:gd name="connsiteY25" fmla="*/ 7396159 h 7615547"/>
                <a:gd name="connsiteX26" fmla="*/ 1160521 w 2462801"/>
                <a:gd name="connsiteY26" fmla="*/ 7615235 h 7615547"/>
                <a:gd name="connsiteX27" fmla="*/ 608072 w 2462801"/>
                <a:gd name="connsiteY27" fmla="*/ 7174704 h 7615547"/>
                <a:gd name="connsiteX28" fmla="*/ 591710 w 2462801"/>
                <a:gd name="connsiteY28" fmla="*/ 7377802 h 7615547"/>
                <a:gd name="connsiteX29" fmla="*/ 560547 w 2462801"/>
                <a:gd name="connsiteY29" fmla="*/ 7374824 h 7615547"/>
                <a:gd name="connsiteX30" fmla="*/ 529491 w 2462801"/>
                <a:gd name="connsiteY30" fmla="*/ 6908004 h 7615547"/>
                <a:gd name="connsiteX31" fmla="*/ 560447 w 2462801"/>
                <a:gd name="connsiteY31" fmla="*/ 6586534 h 7615547"/>
                <a:gd name="connsiteX32" fmla="*/ 327084 w 2462801"/>
                <a:gd name="connsiteY32" fmla="*/ 5295898 h 7615547"/>
                <a:gd name="connsiteX33" fmla="*/ 265258 w 2462801"/>
                <a:gd name="connsiteY33" fmla="*/ 5250829 h 7615547"/>
                <a:gd name="connsiteX34" fmla="*/ 239585 w 2462801"/>
                <a:gd name="connsiteY34" fmla="*/ 3202718 h 7615547"/>
                <a:gd name="connsiteX35" fmla="*/ 212096 w 2462801"/>
                <a:gd name="connsiteY35" fmla="*/ 3119757 h 7615547"/>
                <a:gd name="connsiteX36" fmla="*/ 355368 w 2462801"/>
                <a:gd name="connsiteY36" fmla="*/ 2177753 h 7615547"/>
                <a:gd name="connsiteX37" fmla="*/ 12469 w 2462801"/>
                <a:gd name="connsiteY37" fmla="*/ 834886 h 7615547"/>
                <a:gd name="connsiteX0" fmla="*/ 12469 w 2462801"/>
                <a:gd name="connsiteY0" fmla="*/ 834886 h 7615547"/>
                <a:gd name="connsiteX1" fmla="*/ 236594 w 2462801"/>
                <a:gd name="connsiteY1" fmla="*/ 590548 h 7615547"/>
                <a:gd name="connsiteX2" fmla="*/ 165157 w 2462801"/>
                <a:gd name="connsiteY2" fmla="*/ 588168 h 7615547"/>
                <a:gd name="connsiteX3" fmla="*/ 286601 w 2462801"/>
                <a:gd name="connsiteY3" fmla="*/ 483393 h 7615547"/>
                <a:gd name="connsiteX4" fmla="*/ 281839 w 2462801"/>
                <a:gd name="connsiteY4" fmla="*/ 326229 h 7615547"/>
                <a:gd name="connsiteX5" fmla="*/ 238976 w 2462801"/>
                <a:gd name="connsiteY5" fmla="*/ 233361 h 7615547"/>
                <a:gd name="connsiteX6" fmla="*/ 303271 w 2462801"/>
                <a:gd name="connsiteY6" fmla="*/ 169068 h 7615547"/>
                <a:gd name="connsiteX7" fmla="*/ 329465 w 2462801"/>
                <a:gd name="connsiteY7" fmla="*/ 0 h 7615547"/>
                <a:gd name="connsiteX8" fmla="*/ 2001779 w 2462801"/>
                <a:gd name="connsiteY8" fmla="*/ 844412 h 7615547"/>
                <a:gd name="connsiteX9" fmla="*/ 2001779 w 2462801"/>
                <a:gd name="connsiteY9" fmla="*/ 2246808 h 7615547"/>
                <a:gd name="connsiteX10" fmla="*/ 2198746 w 2462801"/>
                <a:gd name="connsiteY10" fmla="*/ 5129209 h 7615547"/>
                <a:gd name="connsiteX11" fmla="*/ 2098734 w 2462801"/>
                <a:gd name="connsiteY11" fmla="*/ 5160164 h 7615547"/>
                <a:gd name="connsiteX12" fmla="*/ 2013589 w 2462801"/>
                <a:gd name="connsiteY12" fmla="*/ 6865810 h 7615547"/>
                <a:gd name="connsiteX13" fmla="*/ 2224940 w 2462801"/>
                <a:gd name="connsiteY13" fmla="*/ 7272334 h 7615547"/>
                <a:gd name="connsiteX14" fmla="*/ 2460684 w 2462801"/>
                <a:gd name="connsiteY14" fmla="*/ 7500934 h 7615547"/>
                <a:gd name="connsiteX15" fmla="*/ 2141597 w 2462801"/>
                <a:gd name="connsiteY15" fmla="*/ 7500934 h 7615547"/>
                <a:gd name="connsiteX16" fmla="*/ 1827272 w 2462801"/>
                <a:gd name="connsiteY16" fmla="*/ 7269953 h 7615547"/>
                <a:gd name="connsiteX17" fmla="*/ 1645707 w 2462801"/>
                <a:gd name="connsiteY17" fmla="*/ 7465714 h 7615547"/>
                <a:gd name="connsiteX18" fmla="*/ 1584747 w 2462801"/>
                <a:gd name="connsiteY18" fmla="*/ 7465523 h 7615547"/>
                <a:gd name="connsiteX19" fmla="*/ 1479609 w 2462801"/>
                <a:gd name="connsiteY19" fmla="*/ 7122317 h 7615547"/>
                <a:gd name="connsiteX20" fmla="*/ 1517708 w 2462801"/>
                <a:gd name="connsiteY20" fmla="*/ 6879428 h 7615547"/>
                <a:gd name="connsiteX21" fmla="*/ 1632009 w 2462801"/>
                <a:gd name="connsiteY21" fmla="*/ 6519859 h 7615547"/>
                <a:gd name="connsiteX22" fmla="*/ 1634518 w 2462801"/>
                <a:gd name="connsiteY22" fmla="*/ 5221889 h 7615547"/>
                <a:gd name="connsiteX23" fmla="*/ 823670 w 2462801"/>
                <a:gd name="connsiteY23" fmla="*/ 5268607 h 7615547"/>
                <a:gd name="connsiteX24" fmla="*/ 848578 w 2462801"/>
                <a:gd name="connsiteY24" fmla="*/ 6450803 h 7615547"/>
                <a:gd name="connsiteX25" fmla="*/ 1160521 w 2462801"/>
                <a:gd name="connsiteY25" fmla="*/ 7396159 h 7615547"/>
                <a:gd name="connsiteX26" fmla="*/ 1160521 w 2462801"/>
                <a:gd name="connsiteY26" fmla="*/ 7615235 h 7615547"/>
                <a:gd name="connsiteX27" fmla="*/ 608072 w 2462801"/>
                <a:gd name="connsiteY27" fmla="*/ 7174704 h 7615547"/>
                <a:gd name="connsiteX28" fmla="*/ 591710 w 2462801"/>
                <a:gd name="connsiteY28" fmla="*/ 7377802 h 7615547"/>
                <a:gd name="connsiteX29" fmla="*/ 560547 w 2462801"/>
                <a:gd name="connsiteY29" fmla="*/ 7374824 h 7615547"/>
                <a:gd name="connsiteX30" fmla="*/ 529491 w 2462801"/>
                <a:gd name="connsiteY30" fmla="*/ 6908004 h 7615547"/>
                <a:gd name="connsiteX31" fmla="*/ 560447 w 2462801"/>
                <a:gd name="connsiteY31" fmla="*/ 6586534 h 7615547"/>
                <a:gd name="connsiteX32" fmla="*/ 327084 w 2462801"/>
                <a:gd name="connsiteY32" fmla="*/ 5295898 h 7615547"/>
                <a:gd name="connsiteX33" fmla="*/ 265258 w 2462801"/>
                <a:gd name="connsiteY33" fmla="*/ 5250829 h 7615547"/>
                <a:gd name="connsiteX34" fmla="*/ 239585 w 2462801"/>
                <a:gd name="connsiteY34" fmla="*/ 3202718 h 7615547"/>
                <a:gd name="connsiteX35" fmla="*/ 212096 w 2462801"/>
                <a:gd name="connsiteY35" fmla="*/ 3119757 h 7615547"/>
                <a:gd name="connsiteX36" fmla="*/ 355368 w 2462801"/>
                <a:gd name="connsiteY36" fmla="*/ 2177753 h 7615547"/>
                <a:gd name="connsiteX37" fmla="*/ 12469 w 2462801"/>
                <a:gd name="connsiteY37" fmla="*/ 834886 h 7615547"/>
                <a:gd name="connsiteX0" fmla="*/ 12469 w 2462801"/>
                <a:gd name="connsiteY0" fmla="*/ 834886 h 7615547"/>
                <a:gd name="connsiteX1" fmla="*/ 236594 w 2462801"/>
                <a:gd name="connsiteY1" fmla="*/ 590548 h 7615547"/>
                <a:gd name="connsiteX2" fmla="*/ 165157 w 2462801"/>
                <a:gd name="connsiteY2" fmla="*/ 588168 h 7615547"/>
                <a:gd name="connsiteX3" fmla="*/ 286601 w 2462801"/>
                <a:gd name="connsiteY3" fmla="*/ 483393 h 7615547"/>
                <a:gd name="connsiteX4" fmla="*/ 281839 w 2462801"/>
                <a:gd name="connsiteY4" fmla="*/ 326229 h 7615547"/>
                <a:gd name="connsiteX5" fmla="*/ 238976 w 2462801"/>
                <a:gd name="connsiteY5" fmla="*/ 233361 h 7615547"/>
                <a:gd name="connsiteX6" fmla="*/ 303271 w 2462801"/>
                <a:gd name="connsiteY6" fmla="*/ 169068 h 7615547"/>
                <a:gd name="connsiteX7" fmla="*/ 329465 w 2462801"/>
                <a:gd name="connsiteY7" fmla="*/ 0 h 7615547"/>
                <a:gd name="connsiteX8" fmla="*/ 2001779 w 2462801"/>
                <a:gd name="connsiteY8" fmla="*/ 844412 h 7615547"/>
                <a:gd name="connsiteX9" fmla="*/ 2001779 w 2462801"/>
                <a:gd name="connsiteY9" fmla="*/ 2246808 h 7615547"/>
                <a:gd name="connsiteX10" fmla="*/ 2198746 w 2462801"/>
                <a:gd name="connsiteY10" fmla="*/ 5129209 h 7615547"/>
                <a:gd name="connsiteX11" fmla="*/ 2098734 w 2462801"/>
                <a:gd name="connsiteY11" fmla="*/ 5160164 h 7615547"/>
                <a:gd name="connsiteX12" fmla="*/ 2013589 w 2462801"/>
                <a:gd name="connsiteY12" fmla="*/ 6865810 h 7615547"/>
                <a:gd name="connsiteX13" fmla="*/ 2224940 w 2462801"/>
                <a:gd name="connsiteY13" fmla="*/ 7272334 h 7615547"/>
                <a:gd name="connsiteX14" fmla="*/ 2460684 w 2462801"/>
                <a:gd name="connsiteY14" fmla="*/ 7500934 h 7615547"/>
                <a:gd name="connsiteX15" fmla="*/ 2141597 w 2462801"/>
                <a:gd name="connsiteY15" fmla="*/ 7500934 h 7615547"/>
                <a:gd name="connsiteX16" fmla="*/ 1827272 w 2462801"/>
                <a:gd name="connsiteY16" fmla="*/ 7269953 h 7615547"/>
                <a:gd name="connsiteX17" fmla="*/ 1645707 w 2462801"/>
                <a:gd name="connsiteY17" fmla="*/ 7465714 h 7615547"/>
                <a:gd name="connsiteX18" fmla="*/ 1584747 w 2462801"/>
                <a:gd name="connsiteY18" fmla="*/ 7465523 h 7615547"/>
                <a:gd name="connsiteX19" fmla="*/ 1479609 w 2462801"/>
                <a:gd name="connsiteY19" fmla="*/ 7122317 h 7615547"/>
                <a:gd name="connsiteX20" fmla="*/ 1517708 w 2462801"/>
                <a:gd name="connsiteY20" fmla="*/ 6879428 h 7615547"/>
                <a:gd name="connsiteX21" fmla="*/ 1632009 w 2462801"/>
                <a:gd name="connsiteY21" fmla="*/ 6519859 h 7615547"/>
                <a:gd name="connsiteX22" fmla="*/ 1634518 w 2462801"/>
                <a:gd name="connsiteY22" fmla="*/ 5221889 h 7615547"/>
                <a:gd name="connsiteX23" fmla="*/ 823670 w 2462801"/>
                <a:gd name="connsiteY23" fmla="*/ 5268607 h 7615547"/>
                <a:gd name="connsiteX24" fmla="*/ 848578 w 2462801"/>
                <a:gd name="connsiteY24" fmla="*/ 6450803 h 7615547"/>
                <a:gd name="connsiteX25" fmla="*/ 1160521 w 2462801"/>
                <a:gd name="connsiteY25" fmla="*/ 7396159 h 7615547"/>
                <a:gd name="connsiteX26" fmla="*/ 1160521 w 2462801"/>
                <a:gd name="connsiteY26" fmla="*/ 7615235 h 7615547"/>
                <a:gd name="connsiteX27" fmla="*/ 608072 w 2462801"/>
                <a:gd name="connsiteY27" fmla="*/ 7174704 h 7615547"/>
                <a:gd name="connsiteX28" fmla="*/ 591710 w 2462801"/>
                <a:gd name="connsiteY28" fmla="*/ 7377802 h 7615547"/>
                <a:gd name="connsiteX29" fmla="*/ 560547 w 2462801"/>
                <a:gd name="connsiteY29" fmla="*/ 7374824 h 7615547"/>
                <a:gd name="connsiteX30" fmla="*/ 529491 w 2462801"/>
                <a:gd name="connsiteY30" fmla="*/ 6908004 h 7615547"/>
                <a:gd name="connsiteX31" fmla="*/ 560447 w 2462801"/>
                <a:gd name="connsiteY31" fmla="*/ 6586534 h 7615547"/>
                <a:gd name="connsiteX32" fmla="*/ 327084 w 2462801"/>
                <a:gd name="connsiteY32" fmla="*/ 5295898 h 7615547"/>
                <a:gd name="connsiteX33" fmla="*/ 265258 w 2462801"/>
                <a:gd name="connsiteY33" fmla="*/ 5250829 h 7615547"/>
                <a:gd name="connsiteX34" fmla="*/ 239585 w 2462801"/>
                <a:gd name="connsiteY34" fmla="*/ 3202718 h 7615547"/>
                <a:gd name="connsiteX35" fmla="*/ 212096 w 2462801"/>
                <a:gd name="connsiteY35" fmla="*/ 3119757 h 7615547"/>
                <a:gd name="connsiteX36" fmla="*/ 355368 w 2462801"/>
                <a:gd name="connsiteY36" fmla="*/ 2177753 h 7615547"/>
                <a:gd name="connsiteX37" fmla="*/ 12469 w 2462801"/>
                <a:gd name="connsiteY37" fmla="*/ 834886 h 7615547"/>
                <a:gd name="connsiteX0" fmla="*/ 12469 w 2463304"/>
                <a:gd name="connsiteY0" fmla="*/ 834886 h 7615547"/>
                <a:gd name="connsiteX1" fmla="*/ 236594 w 2463304"/>
                <a:gd name="connsiteY1" fmla="*/ 590548 h 7615547"/>
                <a:gd name="connsiteX2" fmla="*/ 165157 w 2463304"/>
                <a:gd name="connsiteY2" fmla="*/ 588168 h 7615547"/>
                <a:gd name="connsiteX3" fmla="*/ 286601 w 2463304"/>
                <a:gd name="connsiteY3" fmla="*/ 483393 h 7615547"/>
                <a:gd name="connsiteX4" fmla="*/ 281839 w 2463304"/>
                <a:gd name="connsiteY4" fmla="*/ 326229 h 7615547"/>
                <a:gd name="connsiteX5" fmla="*/ 238976 w 2463304"/>
                <a:gd name="connsiteY5" fmla="*/ 233361 h 7615547"/>
                <a:gd name="connsiteX6" fmla="*/ 303271 w 2463304"/>
                <a:gd name="connsiteY6" fmla="*/ 169068 h 7615547"/>
                <a:gd name="connsiteX7" fmla="*/ 329465 w 2463304"/>
                <a:gd name="connsiteY7" fmla="*/ 0 h 7615547"/>
                <a:gd name="connsiteX8" fmla="*/ 2001779 w 2463304"/>
                <a:gd name="connsiteY8" fmla="*/ 844412 h 7615547"/>
                <a:gd name="connsiteX9" fmla="*/ 2001779 w 2463304"/>
                <a:gd name="connsiteY9" fmla="*/ 2246808 h 7615547"/>
                <a:gd name="connsiteX10" fmla="*/ 2198746 w 2463304"/>
                <a:gd name="connsiteY10" fmla="*/ 5129209 h 7615547"/>
                <a:gd name="connsiteX11" fmla="*/ 2098734 w 2463304"/>
                <a:gd name="connsiteY11" fmla="*/ 5160164 h 7615547"/>
                <a:gd name="connsiteX12" fmla="*/ 2013589 w 2463304"/>
                <a:gd name="connsiteY12" fmla="*/ 6865810 h 7615547"/>
                <a:gd name="connsiteX13" fmla="*/ 2236846 w 2463304"/>
                <a:gd name="connsiteY13" fmla="*/ 7269953 h 7615547"/>
                <a:gd name="connsiteX14" fmla="*/ 2460684 w 2463304"/>
                <a:gd name="connsiteY14" fmla="*/ 7500934 h 7615547"/>
                <a:gd name="connsiteX15" fmla="*/ 2141597 w 2463304"/>
                <a:gd name="connsiteY15" fmla="*/ 7500934 h 7615547"/>
                <a:gd name="connsiteX16" fmla="*/ 1827272 w 2463304"/>
                <a:gd name="connsiteY16" fmla="*/ 7269953 h 7615547"/>
                <a:gd name="connsiteX17" fmla="*/ 1645707 w 2463304"/>
                <a:gd name="connsiteY17" fmla="*/ 7465714 h 7615547"/>
                <a:gd name="connsiteX18" fmla="*/ 1584747 w 2463304"/>
                <a:gd name="connsiteY18" fmla="*/ 7465523 h 7615547"/>
                <a:gd name="connsiteX19" fmla="*/ 1479609 w 2463304"/>
                <a:gd name="connsiteY19" fmla="*/ 7122317 h 7615547"/>
                <a:gd name="connsiteX20" fmla="*/ 1517708 w 2463304"/>
                <a:gd name="connsiteY20" fmla="*/ 6879428 h 7615547"/>
                <a:gd name="connsiteX21" fmla="*/ 1632009 w 2463304"/>
                <a:gd name="connsiteY21" fmla="*/ 6519859 h 7615547"/>
                <a:gd name="connsiteX22" fmla="*/ 1634518 w 2463304"/>
                <a:gd name="connsiteY22" fmla="*/ 5221889 h 7615547"/>
                <a:gd name="connsiteX23" fmla="*/ 823670 w 2463304"/>
                <a:gd name="connsiteY23" fmla="*/ 5268607 h 7615547"/>
                <a:gd name="connsiteX24" fmla="*/ 848578 w 2463304"/>
                <a:gd name="connsiteY24" fmla="*/ 6450803 h 7615547"/>
                <a:gd name="connsiteX25" fmla="*/ 1160521 w 2463304"/>
                <a:gd name="connsiteY25" fmla="*/ 7396159 h 7615547"/>
                <a:gd name="connsiteX26" fmla="*/ 1160521 w 2463304"/>
                <a:gd name="connsiteY26" fmla="*/ 7615235 h 7615547"/>
                <a:gd name="connsiteX27" fmla="*/ 608072 w 2463304"/>
                <a:gd name="connsiteY27" fmla="*/ 7174704 h 7615547"/>
                <a:gd name="connsiteX28" fmla="*/ 591710 w 2463304"/>
                <a:gd name="connsiteY28" fmla="*/ 7377802 h 7615547"/>
                <a:gd name="connsiteX29" fmla="*/ 560547 w 2463304"/>
                <a:gd name="connsiteY29" fmla="*/ 7374824 h 7615547"/>
                <a:gd name="connsiteX30" fmla="*/ 529491 w 2463304"/>
                <a:gd name="connsiteY30" fmla="*/ 6908004 h 7615547"/>
                <a:gd name="connsiteX31" fmla="*/ 560447 w 2463304"/>
                <a:gd name="connsiteY31" fmla="*/ 6586534 h 7615547"/>
                <a:gd name="connsiteX32" fmla="*/ 327084 w 2463304"/>
                <a:gd name="connsiteY32" fmla="*/ 5295898 h 7615547"/>
                <a:gd name="connsiteX33" fmla="*/ 265258 w 2463304"/>
                <a:gd name="connsiteY33" fmla="*/ 5250829 h 7615547"/>
                <a:gd name="connsiteX34" fmla="*/ 239585 w 2463304"/>
                <a:gd name="connsiteY34" fmla="*/ 3202718 h 7615547"/>
                <a:gd name="connsiteX35" fmla="*/ 212096 w 2463304"/>
                <a:gd name="connsiteY35" fmla="*/ 3119757 h 7615547"/>
                <a:gd name="connsiteX36" fmla="*/ 355368 w 2463304"/>
                <a:gd name="connsiteY36" fmla="*/ 2177753 h 7615547"/>
                <a:gd name="connsiteX37" fmla="*/ 12469 w 2463304"/>
                <a:gd name="connsiteY37" fmla="*/ 834886 h 7615547"/>
                <a:gd name="connsiteX0" fmla="*/ 12469 w 2463304"/>
                <a:gd name="connsiteY0" fmla="*/ 834886 h 7615547"/>
                <a:gd name="connsiteX1" fmla="*/ 236594 w 2463304"/>
                <a:gd name="connsiteY1" fmla="*/ 590548 h 7615547"/>
                <a:gd name="connsiteX2" fmla="*/ 165157 w 2463304"/>
                <a:gd name="connsiteY2" fmla="*/ 588168 h 7615547"/>
                <a:gd name="connsiteX3" fmla="*/ 286601 w 2463304"/>
                <a:gd name="connsiteY3" fmla="*/ 483393 h 7615547"/>
                <a:gd name="connsiteX4" fmla="*/ 281839 w 2463304"/>
                <a:gd name="connsiteY4" fmla="*/ 326229 h 7615547"/>
                <a:gd name="connsiteX5" fmla="*/ 238976 w 2463304"/>
                <a:gd name="connsiteY5" fmla="*/ 233361 h 7615547"/>
                <a:gd name="connsiteX6" fmla="*/ 303271 w 2463304"/>
                <a:gd name="connsiteY6" fmla="*/ 169068 h 7615547"/>
                <a:gd name="connsiteX7" fmla="*/ 329465 w 2463304"/>
                <a:gd name="connsiteY7" fmla="*/ 0 h 7615547"/>
                <a:gd name="connsiteX8" fmla="*/ 2001779 w 2463304"/>
                <a:gd name="connsiteY8" fmla="*/ 844412 h 7615547"/>
                <a:gd name="connsiteX9" fmla="*/ 2001779 w 2463304"/>
                <a:gd name="connsiteY9" fmla="*/ 2246808 h 7615547"/>
                <a:gd name="connsiteX10" fmla="*/ 2198746 w 2463304"/>
                <a:gd name="connsiteY10" fmla="*/ 5129209 h 7615547"/>
                <a:gd name="connsiteX11" fmla="*/ 2098734 w 2463304"/>
                <a:gd name="connsiteY11" fmla="*/ 5160164 h 7615547"/>
                <a:gd name="connsiteX12" fmla="*/ 2013589 w 2463304"/>
                <a:gd name="connsiteY12" fmla="*/ 6865810 h 7615547"/>
                <a:gd name="connsiteX13" fmla="*/ 2236846 w 2463304"/>
                <a:gd name="connsiteY13" fmla="*/ 7269953 h 7615547"/>
                <a:gd name="connsiteX14" fmla="*/ 2460684 w 2463304"/>
                <a:gd name="connsiteY14" fmla="*/ 7500934 h 7615547"/>
                <a:gd name="connsiteX15" fmla="*/ 2141597 w 2463304"/>
                <a:gd name="connsiteY15" fmla="*/ 7500934 h 7615547"/>
                <a:gd name="connsiteX16" fmla="*/ 1827272 w 2463304"/>
                <a:gd name="connsiteY16" fmla="*/ 7269953 h 7615547"/>
                <a:gd name="connsiteX17" fmla="*/ 1645707 w 2463304"/>
                <a:gd name="connsiteY17" fmla="*/ 7465714 h 7615547"/>
                <a:gd name="connsiteX18" fmla="*/ 1584747 w 2463304"/>
                <a:gd name="connsiteY18" fmla="*/ 7465523 h 7615547"/>
                <a:gd name="connsiteX19" fmla="*/ 1479609 w 2463304"/>
                <a:gd name="connsiteY19" fmla="*/ 7122317 h 7615547"/>
                <a:gd name="connsiteX20" fmla="*/ 1517708 w 2463304"/>
                <a:gd name="connsiteY20" fmla="*/ 6879428 h 7615547"/>
                <a:gd name="connsiteX21" fmla="*/ 1632009 w 2463304"/>
                <a:gd name="connsiteY21" fmla="*/ 6519859 h 7615547"/>
                <a:gd name="connsiteX22" fmla="*/ 1634518 w 2463304"/>
                <a:gd name="connsiteY22" fmla="*/ 5221889 h 7615547"/>
                <a:gd name="connsiteX23" fmla="*/ 823670 w 2463304"/>
                <a:gd name="connsiteY23" fmla="*/ 5268607 h 7615547"/>
                <a:gd name="connsiteX24" fmla="*/ 848578 w 2463304"/>
                <a:gd name="connsiteY24" fmla="*/ 6450803 h 7615547"/>
                <a:gd name="connsiteX25" fmla="*/ 1160521 w 2463304"/>
                <a:gd name="connsiteY25" fmla="*/ 7396159 h 7615547"/>
                <a:gd name="connsiteX26" fmla="*/ 1160521 w 2463304"/>
                <a:gd name="connsiteY26" fmla="*/ 7615235 h 7615547"/>
                <a:gd name="connsiteX27" fmla="*/ 608072 w 2463304"/>
                <a:gd name="connsiteY27" fmla="*/ 7174704 h 7615547"/>
                <a:gd name="connsiteX28" fmla="*/ 591710 w 2463304"/>
                <a:gd name="connsiteY28" fmla="*/ 7377802 h 7615547"/>
                <a:gd name="connsiteX29" fmla="*/ 560547 w 2463304"/>
                <a:gd name="connsiteY29" fmla="*/ 7374824 h 7615547"/>
                <a:gd name="connsiteX30" fmla="*/ 529491 w 2463304"/>
                <a:gd name="connsiteY30" fmla="*/ 6908004 h 7615547"/>
                <a:gd name="connsiteX31" fmla="*/ 560447 w 2463304"/>
                <a:gd name="connsiteY31" fmla="*/ 6586534 h 7615547"/>
                <a:gd name="connsiteX32" fmla="*/ 327084 w 2463304"/>
                <a:gd name="connsiteY32" fmla="*/ 5295898 h 7615547"/>
                <a:gd name="connsiteX33" fmla="*/ 265258 w 2463304"/>
                <a:gd name="connsiteY33" fmla="*/ 5250829 h 7615547"/>
                <a:gd name="connsiteX34" fmla="*/ 239585 w 2463304"/>
                <a:gd name="connsiteY34" fmla="*/ 3202718 h 7615547"/>
                <a:gd name="connsiteX35" fmla="*/ 212096 w 2463304"/>
                <a:gd name="connsiteY35" fmla="*/ 3119757 h 7615547"/>
                <a:gd name="connsiteX36" fmla="*/ 355368 w 2463304"/>
                <a:gd name="connsiteY36" fmla="*/ 2177753 h 7615547"/>
                <a:gd name="connsiteX37" fmla="*/ 12469 w 2463304"/>
                <a:gd name="connsiteY37" fmla="*/ 834886 h 7615547"/>
                <a:gd name="connsiteX0" fmla="*/ 12469 w 2463304"/>
                <a:gd name="connsiteY0" fmla="*/ 834886 h 7615547"/>
                <a:gd name="connsiteX1" fmla="*/ 236594 w 2463304"/>
                <a:gd name="connsiteY1" fmla="*/ 590548 h 7615547"/>
                <a:gd name="connsiteX2" fmla="*/ 165157 w 2463304"/>
                <a:gd name="connsiteY2" fmla="*/ 588168 h 7615547"/>
                <a:gd name="connsiteX3" fmla="*/ 286601 w 2463304"/>
                <a:gd name="connsiteY3" fmla="*/ 483393 h 7615547"/>
                <a:gd name="connsiteX4" fmla="*/ 281839 w 2463304"/>
                <a:gd name="connsiteY4" fmla="*/ 326229 h 7615547"/>
                <a:gd name="connsiteX5" fmla="*/ 238976 w 2463304"/>
                <a:gd name="connsiteY5" fmla="*/ 233361 h 7615547"/>
                <a:gd name="connsiteX6" fmla="*/ 303271 w 2463304"/>
                <a:gd name="connsiteY6" fmla="*/ 169068 h 7615547"/>
                <a:gd name="connsiteX7" fmla="*/ 329465 w 2463304"/>
                <a:gd name="connsiteY7" fmla="*/ 0 h 7615547"/>
                <a:gd name="connsiteX8" fmla="*/ 2001779 w 2463304"/>
                <a:gd name="connsiteY8" fmla="*/ 844412 h 7615547"/>
                <a:gd name="connsiteX9" fmla="*/ 2001779 w 2463304"/>
                <a:gd name="connsiteY9" fmla="*/ 2246808 h 7615547"/>
                <a:gd name="connsiteX10" fmla="*/ 2198746 w 2463304"/>
                <a:gd name="connsiteY10" fmla="*/ 5129209 h 7615547"/>
                <a:gd name="connsiteX11" fmla="*/ 2098734 w 2463304"/>
                <a:gd name="connsiteY11" fmla="*/ 5160164 h 7615547"/>
                <a:gd name="connsiteX12" fmla="*/ 2013589 w 2463304"/>
                <a:gd name="connsiteY12" fmla="*/ 6865810 h 7615547"/>
                <a:gd name="connsiteX13" fmla="*/ 2236846 w 2463304"/>
                <a:gd name="connsiteY13" fmla="*/ 7269953 h 7615547"/>
                <a:gd name="connsiteX14" fmla="*/ 2460684 w 2463304"/>
                <a:gd name="connsiteY14" fmla="*/ 7500934 h 7615547"/>
                <a:gd name="connsiteX15" fmla="*/ 2141597 w 2463304"/>
                <a:gd name="connsiteY15" fmla="*/ 7500934 h 7615547"/>
                <a:gd name="connsiteX16" fmla="*/ 1827272 w 2463304"/>
                <a:gd name="connsiteY16" fmla="*/ 7269953 h 7615547"/>
                <a:gd name="connsiteX17" fmla="*/ 1645707 w 2463304"/>
                <a:gd name="connsiteY17" fmla="*/ 7465714 h 7615547"/>
                <a:gd name="connsiteX18" fmla="*/ 1584747 w 2463304"/>
                <a:gd name="connsiteY18" fmla="*/ 7465523 h 7615547"/>
                <a:gd name="connsiteX19" fmla="*/ 1479609 w 2463304"/>
                <a:gd name="connsiteY19" fmla="*/ 7122317 h 7615547"/>
                <a:gd name="connsiteX20" fmla="*/ 1517708 w 2463304"/>
                <a:gd name="connsiteY20" fmla="*/ 6879428 h 7615547"/>
                <a:gd name="connsiteX21" fmla="*/ 1632009 w 2463304"/>
                <a:gd name="connsiteY21" fmla="*/ 6519859 h 7615547"/>
                <a:gd name="connsiteX22" fmla="*/ 1634518 w 2463304"/>
                <a:gd name="connsiteY22" fmla="*/ 5221889 h 7615547"/>
                <a:gd name="connsiteX23" fmla="*/ 823670 w 2463304"/>
                <a:gd name="connsiteY23" fmla="*/ 5268607 h 7615547"/>
                <a:gd name="connsiteX24" fmla="*/ 848578 w 2463304"/>
                <a:gd name="connsiteY24" fmla="*/ 6450803 h 7615547"/>
                <a:gd name="connsiteX25" fmla="*/ 1160521 w 2463304"/>
                <a:gd name="connsiteY25" fmla="*/ 7396159 h 7615547"/>
                <a:gd name="connsiteX26" fmla="*/ 1160521 w 2463304"/>
                <a:gd name="connsiteY26" fmla="*/ 7615235 h 7615547"/>
                <a:gd name="connsiteX27" fmla="*/ 608072 w 2463304"/>
                <a:gd name="connsiteY27" fmla="*/ 7174704 h 7615547"/>
                <a:gd name="connsiteX28" fmla="*/ 591710 w 2463304"/>
                <a:gd name="connsiteY28" fmla="*/ 7377802 h 7615547"/>
                <a:gd name="connsiteX29" fmla="*/ 560547 w 2463304"/>
                <a:gd name="connsiteY29" fmla="*/ 7374824 h 7615547"/>
                <a:gd name="connsiteX30" fmla="*/ 529491 w 2463304"/>
                <a:gd name="connsiteY30" fmla="*/ 6908004 h 7615547"/>
                <a:gd name="connsiteX31" fmla="*/ 560447 w 2463304"/>
                <a:gd name="connsiteY31" fmla="*/ 6586534 h 7615547"/>
                <a:gd name="connsiteX32" fmla="*/ 327084 w 2463304"/>
                <a:gd name="connsiteY32" fmla="*/ 5295898 h 7615547"/>
                <a:gd name="connsiteX33" fmla="*/ 265258 w 2463304"/>
                <a:gd name="connsiteY33" fmla="*/ 5250829 h 7615547"/>
                <a:gd name="connsiteX34" fmla="*/ 239585 w 2463304"/>
                <a:gd name="connsiteY34" fmla="*/ 3202718 h 7615547"/>
                <a:gd name="connsiteX35" fmla="*/ 212096 w 2463304"/>
                <a:gd name="connsiteY35" fmla="*/ 3119757 h 7615547"/>
                <a:gd name="connsiteX36" fmla="*/ 355368 w 2463304"/>
                <a:gd name="connsiteY36" fmla="*/ 2177753 h 7615547"/>
                <a:gd name="connsiteX37" fmla="*/ 12469 w 2463304"/>
                <a:gd name="connsiteY37" fmla="*/ 834886 h 7615547"/>
                <a:gd name="connsiteX0" fmla="*/ 12469 w 2463304"/>
                <a:gd name="connsiteY0" fmla="*/ 834886 h 7615547"/>
                <a:gd name="connsiteX1" fmla="*/ 236594 w 2463304"/>
                <a:gd name="connsiteY1" fmla="*/ 590548 h 7615547"/>
                <a:gd name="connsiteX2" fmla="*/ 165157 w 2463304"/>
                <a:gd name="connsiteY2" fmla="*/ 588168 h 7615547"/>
                <a:gd name="connsiteX3" fmla="*/ 286601 w 2463304"/>
                <a:gd name="connsiteY3" fmla="*/ 483393 h 7615547"/>
                <a:gd name="connsiteX4" fmla="*/ 281839 w 2463304"/>
                <a:gd name="connsiteY4" fmla="*/ 326229 h 7615547"/>
                <a:gd name="connsiteX5" fmla="*/ 238976 w 2463304"/>
                <a:gd name="connsiteY5" fmla="*/ 233361 h 7615547"/>
                <a:gd name="connsiteX6" fmla="*/ 303271 w 2463304"/>
                <a:gd name="connsiteY6" fmla="*/ 169068 h 7615547"/>
                <a:gd name="connsiteX7" fmla="*/ 329465 w 2463304"/>
                <a:gd name="connsiteY7" fmla="*/ 0 h 7615547"/>
                <a:gd name="connsiteX8" fmla="*/ 2001779 w 2463304"/>
                <a:gd name="connsiteY8" fmla="*/ 844412 h 7615547"/>
                <a:gd name="connsiteX9" fmla="*/ 2001779 w 2463304"/>
                <a:gd name="connsiteY9" fmla="*/ 2246808 h 7615547"/>
                <a:gd name="connsiteX10" fmla="*/ 2198746 w 2463304"/>
                <a:gd name="connsiteY10" fmla="*/ 5129209 h 7615547"/>
                <a:gd name="connsiteX11" fmla="*/ 2098734 w 2463304"/>
                <a:gd name="connsiteY11" fmla="*/ 5160164 h 7615547"/>
                <a:gd name="connsiteX12" fmla="*/ 2013589 w 2463304"/>
                <a:gd name="connsiteY12" fmla="*/ 6865810 h 7615547"/>
                <a:gd name="connsiteX13" fmla="*/ 2236846 w 2463304"/>
                <a:gd name="connsiteY13" fmla="*/ 7269953 h 7615547"/>
                <a:gd name="connsiteX14" fmla="*/ 2460684 w 2463304"/>
                <a:gd name="connsiteY14" fmla="*/ 7500934 h 7615547"/>
                <a:gd name="connsiteX15" fmla="*/ 2141597 w 2463304"/>
                <a:gd name="connsiteY15" fmla="*/ 7500934 h 7615547"/>
                <a:gd name="connsiteX16" fmla="*/ 1827272 w 2463304"/>
                <a:gd name="connsiteY16" fmla="*/ 7269953 h 7615547"/>
                <a:gd name="connsiteX17" fmla="*/ 1645707 w 2463304"/>
                <a:gd name="connsiteY17" fmla="*/ 7465714 h 7615547"/>
                <a:gd name="connsiteX18" fmla="*/ 1584747 w 2463304"/>
                <a:gd name="connsiteY18" fmla="*/ 7465523 h 7615547"/>
                <a:gd name="connsiteX19" fmla="*/ 1479609 w 2463304"/>
                <a:gd name="connsiteY19" fmla="*/ 7122317 h 7615547"/>
                <a:gd name="connsiteX20" fmla="*/ 1517708 w 2463304"/>
                <a:gd name="connsiteY20" fmla="*/ 6879428 h 7615547"/>
                <a:gd name="connsiteX21" fmla="*/ 1632009 w 2463304"/>
                <a:gd name="connsiteY21" fmla="*/ 6519859 h 7615547"/>
                <a:gd name="connsiteX22" fmla="*/ 1634518 w 2463304"/>
                <a:gd name="connsiteY22" fmla="*/ 5221889 h 7615547"/>
                <a:gd name="connsiteX23" fmla="*/ 823670 w 2463304"/>
                <a:gd name="connsiteY23" fmla="*/ 5268607 h 7615547"/>
                <a:gd name="connsiteX24" fmla="*/ 848578 w 2463304"/>
                <a:gd name="connsiteY24" fmla="*/ 6450803 h 7615547"/>
                <a:gd name="connsiteX25" fmla="*/ 1160521 w 2463304"/>
                <a:gd name="connsiteY25" fmla="*/ 7396159 h 7615547"/>
                <a:gd name="connsiteX26" fmla="*/ 1160521 w 2463304"/>
                <a:gd name="connsiteY26" fmla="*/ 7615235 h 7615547"/>
                <a:gd name="connsiteX27" fmla="*/ 608072 w 2463304"/>
                <a:gd name="connsiteY27" fmla="*/ 7174704 h 7615547"/>
                <a:gd name="connsiteX28" fmla="*/ 591710 w 2463304"/>
                <a:gd name="connsiteY28" fmla="*/ 7377802 h 7615547"/>
                <a:gd name="connsiteX29" fmla="*/ 560547 w 2463304"/>
                <a:gd name="connsiteY29" fmla="*/ 7374824 h 7615547"/>
                <a:gd name="connsiteX30" fmla="*/ 529491 w 2463304"/>
                <a:gd name="connsiteY30" fmla="*/ 6908004 h 7615547"/>
                <a:gd name="connsiteX31" fmla="*/ 560447 w 2463304"/>
                <a:gd name="connsiteY31" fmla="*/ 6586534 h 7615547"/>
                <a:gd name="connsiteX32" fmla="*/ 327084 w 2463304"/>
                <a:gd name="connsiteY32" fmla="*/ 5295898 h 7615547"/>
                <a:gd name="connsiteX33" fmla="*/ 265258 w 2463304"/>
                <a:gd name="connsiteY33" fmla="*/ 5250829 h 7615547"/>
                <a:gd name="connsiteX34" fmla="*/ 239585 w 2463304"/>
                <a:gd name="connsiteY34" fmla="*/ 3202718 h 7615547"/>
                <a:gd name="connsiteX35" fmla="*/ 212096 w 2463304"/>
                <a:gd name="connsiteY35" fmla="*/ 3119757 h 7615547"/>
                <a:gd name="connsiteX36" fmla="*/ 355368 w 2463304"/>
                <a:gd name="connsiteY36" fmla="*/ 2177753 h 7615547"/>
                <a:gd name="connsiteX37" fmla="*/ 12469 w 2463304"/>
                <a:gd name="connsiteY37" fmla="*/ 834886 h 7615547"/>
                <a:gd name="connsiteX0" fmla="*/ 12469 w 2509177"/>
                <a:gd name="connsiteY0" fmla="*/ 834886 h 7615547"/>
                <a:gd name="connsiteX1" fmla="*/ 236594 w 2509177"/>
                <a:gd name="connsiteY1" fmla="*/ 590548 h 7615547"/>
                <a:gd name="connsiteX2" fmla="*/ 165157 w 2509177"/>
                <a:gd name="connsiteY2" fmla="*/ 588168 h 7615547"/>
                <a:gd name="connsiteX3" fmla="*/ 286601 w 2509177"/>
                <a:gd name="connsiteY3" fmla="*/ 483393 h 7615547"/>
                <a:gd name="connsiteX4" fmla="*/ 281839 w 2509177"/>
                <a:gd name="connsiteY4" fmla="*/ 326229 h 7615547"/>
                <a:gd name="connsiteX5" fmla="*/ 238976 w 2509177"/>
                <a:gd name="connsiteY5" fmla="*/ 233361 h 7615547"/>
                <a:gd name="connsiteX6" fmla="*/ 303271 w 2509177"/>
                <a:gd name="connsiteY6" fmla="*/ 169068 h 7615547"/>
                <a:gd name="connsiteX7" fmla="*/ 329465 w 2509177"/>
                <a:gd name="connsiteY7" fmla="*/ 0 h 7615547"/>
                <a:gd name="connsiteX8" fmla="*/ 2001779 w 2509177"/>
                <a:gd name="connsiteY8" fmla="*/ 844412 h 7615547"/>
                <a:gd name="connsiteX9" fmla="*/ 2001779 w 2509177"/>
                <a:gd name="connsiteY9" fmla="*/ 2246808 h 7615547"/>
                <a:gd name="connsiteX10" fmla="*/ 2198746 w 2509177"/>
                <a:gd name="connsiteY10" fmla="*/ 5129209 h 7615547"/>
                <a:gd name="connsiteX11" fmla="*/ 2098734 w 2509177"/>
                <a:gd name="connsiteY11" fmla="*/ 5160164 h 7615547"/>
                <a:gd name="connsiteX12" fmla="*/ 2013589 w 2509177"/>
                <a:gd name="connsiteY12" fmla="*/ 6865810 h 7615547"/>
                <a:gd name="connsiteX13" fmla="*/ 2236846 w 2509177"/>
                <a:gd name="connsiteY13" fmla="*/ 7269953 h 7615547"/>
                <a:gd name="connsiteX14" fmla="*/ 2460684 w 2509177"/>
                <a:gd name="connsiteY14" fmla="*/ 7500934 h 7615547"/>
                <a:gd name="connsiteX15" fmla="*/ 2141597 w 2509177"/>
                <a:gd name="connsiteY15" fmla="*/ 7500934 h 7615547"/>
                <a:gd name="connsiteX16" fmla="*/ 1827272 w 2509177"/>
                <a:gd name="connsiteY16" fmla="*/ 7269953 h 7615547"/>
                <a:gd name="connsiteX17" fmla="*/ 1645707 w 2509177"/>
                <a:gd name="connsiteY17" fmla="*/ 7465714 h 7615547"/>
                <a:gd name="connsiteX18" fmla="*/ 1584747 w 2509177"/>
                <a:gd name="connsiteY18" fmla="*/ 7465523 h 7615547"/>
                <a:gd name="connsiteX19" fmla="*/ 1479609 w 2509177"/>
                <a:gd name="connsiteY19" fmla="*/ 7122317 h 7615547"/>
                <a:gd name="connsiteX20" fmla="*/ 1517708 w 2509177"/>
                <a:gd name="connsiteY20" fmla="*/ 6879428 h 7615547"/>
                <a:gd name="connsiteX21" fmla="*/ 1632009 w 2509177"/>
                <a:gd name="connsiteY21" fmla="*/ 6519859 h 7615547"/>
                <a:gd name="connsiteX22" fmla="*/ 1634518 w 2509177"/>
                <a:gd name="connsiteY22" fmla="*/ 5221889 h 7615547"/>
                <a:gd name="connsiteX23" fmla="*/ 823670 w 2509177"/>
                <a:gd name="connsiteY23" fmla="*/ 5268607 h 7615547"/>
                <a:gd name="connsiteX24" fmla="*/ 848578 w 2509177"/>
                <a:gd name="connsiteY24" fmla="*/ 6450803 h 7615547"/>
                <a:gd name="connsiteX25" fmla="*/ 1160521 w 2509177"/>
                <a:gd name="connsiteY25" fmla="*/ 7396159 h 7615547"/>
                <a:gd name="connsiteX26" fmla="*/ 1160521 w 2509177"/>
                <a:gd name="connsiteY26" fmla="*/ 7615235 h 7615547"/>
                <a:gd name="connsiteX27" fmla="*/ 608072 w 2509177"/>
                <a:gd name="connsiteY27" fmla="*/ 7174704 h 7615547"/>
                <a:gd name="connsiteX28" fmla="*/ 591710 w 2509177"/>
                <a:gd name="connsiteY28" fmla="*/ 7377802 h 7615547"/>
                <a:gd name="connsiteX29" fmla="*/ 560547 w 2509177"/>
                <a:gd name="connsiteY29" fmla="*/ 7374824 h 7615547"/>
                <a:gd name="connsiteX30" fmla="*/ 529491 w 2509177"/>
                <a:gd name="connsiteY30" fmla="*/ 6908004 h 7615547"/>
                <a:gd name="connsiteX31" fmla="*/ 560447 w 2509177"/>
                <a:gd name="connsiteY31" fmla="*/ 6586534 h 7615547"/>
                <a:gd name="connsiteX32" fmla="*/ 327084 w 2509177"/>
                <a:gd name="connsiteY32" fmla="*/ 5295898 h 7615547"/>
                <a:gd name="connsiteX33" fmla="*/ 265258 w 2509177"/>
                <a:gd name="connsiteY33" fmla="*/ 5250829 h 7615547"/>
                <a:gd name="connsiteX34" fmla="*/ 239585 w 2509177"/>
                <a:gd name="connsiteY34" fmla="*/ 3202718 h 7615547"/>
                <a:gd name="connsiteX35" fmla="*/ 212096 w 2509177"/>
                <a:gd name="connsiteY35" fmla="*/ 3119757 h 7615547"/>
                <a:gd name="connsiteX36" fmla="*/ 355368 w 2509177"/>
                <a:gd name="connsiteY36" fmla="*/ 2177753 h 7615547"/>
                <a:gd name="connsiteX37" fmla="*/ 12469 w 2509177"/>
                <a:gd name="connsiteY37" fmla="*/ 834886 h 7615547"/>
                <a:gd name="connsiteX0" fmla="*/ 12469 w 2537189"/>
                <a:gd name="connsiteY0" fmla="*/ 834886 h 7615547"/>
                <a:gd name="connsiteX1" fmla="*/ 236594 w 2537189"/>
                <a:gd name="connsiteY1" fmla="*/ 590548 h 7615547"/>
                <a:gd name="connsiteX2" fmla="*/ 165157 w 2537189"/>
                <a:gd name="connsiteY2" fmla="*/ 588168 h 7615547"/>
                <a:gd name="connsiteX3" fmla="*/ 286601 w 2537189"/>
                <a:gd name="connsiteY3" fmla="*/ 483393 h 7615547"/>
                <a:gd name="connsiteX4" fmla="*/ 281839 w 2537189"/>
                <a:gd name="connsiteY4" fmla="*/ 326229 h 7615547"/>
                <a:gd name="connsiteX5" fmla="*/ 238976 w 2537189"/>
                <a:gd name="connsiteY5" fmla="*/ 233361 h 7615547"/>
                <a:gd name="connsiteX6" fmla="*/ 303271 w 2537189"/>
                <a:gd name="connsiteY6" fmla="*/ 169068 h 7615547"/>
                <a:gd name="connsiteX7" fmla="*/ 329465 w 2537189"/>
                <a:gd name="connsiteY7" fmla="*/ 0 h 7615547"/>
                <a:gd name="connsiteX8" fmla="*/ 2001779 w 2537189"/>
                <a:gd name="connsiteY8" fmla="*/ 844412 h 7615547"/>
                <a:gd name="connsiteX9" fmla="*/ 2001779 w 2537189"/>
                <a:gd name="connsiteY9" fmla="*/ 2246808 h 7615547"/>
                <a:gd name="connsiteX10" fmla="*/ 2198746 w 2537189"/>
                <a:gd name="connsiteY10" fmla="*/ 5129209 h 7615547"/>
                <a:gd name="connsiteX11" fmla="*/ 2098734 w 2537189"/>
                <a:gd name="connsiteY11" fmla="*/ 5160164 h 7615547"/>
                <a:gd name="connsiteX12" fmla="*/ 2013589 w 2537189"/>
                <a:gd name="connsiteY12" fmla="*/ 6865810 h 7615547"/>
                <a:gd name="connsiteX13" fmla="*/ 2236846 w 2537189"/>
                <a:gd name="connsiteY13" fmla="*/ 7269953 h 7615547"/>
                <a:gd name="connsiteX14" fmla="*/ 2460684 w 2537189"/>
                <a:gd name="connsiteY14" fmla="*/ 7500934 h 7615547"/>
                <a:gd name="connsiteX15" fmla="*/ 2141597 w 2537189"/>
                <a:gd name="connsiteY15" fmla="*/ 7500934 h 7615547"/>
                <a:gd name="connsiteX16" fmla="*/ 1827272 w 2537189"/>
                <a:gd name="connsiteY16" fmla="*/ 7269953 h 7615547"/>
                <a:gd name="connsiteX17" fmla="*/ 1645707 w 2537189"/>
                <a:gd name="connsiteY17" fmla="*/ 7465714 h 7615547"/>
                <a:gd name="connsiteX18" fmla="*/ 1584747 w 2537189"/>
                <a:gd name="connsiteY18" fmla="*/ 7465523 h 7615547"/>
                <a:gd name="connsiteX19" fmla="*/ 1479609 w 2537189"/>
                <a:gd name="connsiteY19" fmla="*/ 7122317 h 7615547"/>
                <a:gd name="connsiteX20" fmla="*/ 1517708 w 2537189"/>
                <a:gd name="connsiteY20" fmla="*/ 6879428 h 7615547"/>
                <a:gd name="connsiteX21" fmla="*/ 1632009 w 2537189"/>
                <a:gd name="connsiteY21" fmla="*/ 6519859 h 7615547"/>
                <a:gd name="connsiteX22" fmla="*/ 1634518 w 2537189"/>
                <a:gd name="connsiteY22" fmla="*/ 5221889 h 7615547"/>
                <a:gd name="connsiteX23" fmla="*/ 823670 w 2537189"/>
                <a:gd name="connsiteY23" fmla="*/ 5268607 h 7615547"/>
                <a:gd name="connsiteX24" fmla="*/ 848578 w 2537189"/>
                <a:gd name="connsiteY24" fmla="*/ 6450803 h 7615547"/>
                <a:gd name="connsiteX25" fmla="*/ 1160521 w 2537189"/>
                <a:gd name="connsiteY25" fmla="*/ 7396159 h 7615547"/>
                <a:gd name="connsiteX26" fmla="*/ 1160521 w 2537189"/>
                <a:gd name="connsiteY26" fmla="*/ 7615235 h 7615547"/>
                <a:gd name="connsiteX27" fmla="*/ 608072 w 2537189"/>
                <a:gd name="connsiteY27" fmla="*/ 7174704 h 7615547"/>
                <a:gd name="connsiteX28" fmla="*/ 591710 w 2537189"/>
                <a:gd name="connsiteY28" fmla="*/ 7377802 h 7615547"/>
                <a:gd name="connsiteX29" fmla="*/ 560547 w 2537189"/>
                <a:gd name="connsiteY29" fmla="*/ 7374824 h 7615547"/>
                <a:gd name="connsiteX30" fmla="*/ 529491 w 2537189"/>
                <a:gd name="connsiteY30" fmla="*/ 6908004 h 7615547"/>
                <a:gd name="connsiteX31" fmla="*/ 560447 w 2537189"/>
                <a:gd name="connsiteY31" fmla="*/ 6586534 h 7615547"/>
                <a:gd name="connsiteX32" fmla="*/ 327084 w 2537189"/>
                <a:gd name="connsiteY32" fmla="*/ 5295898 h 7615547"/>
                <a:gd name="connsiteX33" fmla="*/ 265258 w 2537189"/>
                <a:gd name="connsiteY33" fmla="*/ 5250829 h 7615547"/>
                <a:gd name="connsiteX34" fmla="*/ 239585 w 2537189"/>
                <a:gd name="connsiteY34" fmla="*/ 3202718 h 7615547"/>
                <a:gd name="connsiteX35" fmla="*/ 212096 w 2537189"/>
                <a:gd name="connsiteY35" fmla="*/ 3119757 h 7615547"/>
                <a:gd name="connsiteX36" fmla="*/ 355368 w 2537189"/>
                <a:gd name="connsiteY36" fmla="*/ 2177753 h 7615547"/>
                <a:gd name="connsiteX37" fmla="*/ 12469 w 2537189"/>
                <a:gd name="connsiteY37" fmla="*/ 834886 h 7615547"/>
                <a:gd name="connsiteX0" fmla="*/ 12469 w 2547128"/>
                <a:gd name="connsiteY0" fmla="*/ 834886 h 7615547"/>
                <a:gd name="connsiteX1" fmla="*/ 236594 w 2547128"/>
                <a:gd name="connsiteY1" fmla="*/ 590548 h 7615547"/>
                <a:gd name="connsiteX2" fmla="*/ 165157 w 2547128"/>
                <a:gd name="connsiteY2" fmla="*/ 588168 h 7615547"/>
                <a:gd name="connsiteX3" fmla="*/ 286601 w 2547128"/>
                <a:gd name="connsiteY3" fmla="*/ 483393 h 7615547"/>
                <a:gd name="connsiteX4" fmla="*/ 281839 w 2547128"/>
                <a:gd name="connsiteY4" fmla="*/ 326229 h 7615547"/>
                <a:gd name="connsiteX5" fmla="*/ 238976 w 2547128"/>
                <a:gd name="connsiteY5" fmla="*/ 233361 h 7615547"/>
                <a:gd name="connsiteX6" fmla="*/ 303271 w 2547128"/>
                <a:gd name="connsiteY6" fmla="*/ 169068 h 7615547"/>
                <a:gd name="connsiteX7" fmla="*/ 329465 w 2547128"/>
                <a:gd name="connsiteY7" fmla="*/ 0 h 7615547"/>
                <a:gd name="connsiteX8" fmla="*/ 2001779 w 2547128"/>
                <a:gd name="connsiteY8" fmla="*/ 844412 h 7615547"/>
                <a:gd name="connsiteX9" fmla="*/ 2001779 w 2547128"/>
                <a:gd name="connsiteY9" fmla="*/ 2246808 h 7615547"/>
                <a:gd name="connsiteX10" fmla="*/ 2198746 w 2547128"/>
                <a:gd name="connsiteY10" fmla="*/ 5129209 h 7615547"/>
                <a:gd name="connsiteX11" fmla="*/ 2098734 w 2547128"/>
                <a:gd name="connsiteY11" fmla="*/ 5160164 h 7615547"/>
                <a:gd name="connsiteX12" fmla="*/ 2013589 w 2547128"/>
                <a:gd name="connsiteY12" fmla="*/ 6865810 h 7615547"/>
                <a:gd name="connsiteX13" fmla="*/ 2236846 w 2547128"/>
                <a:gd name="connsiteY13" fmla="*/ 7269953 h 7615547"/>
                <a:gd name="connsiteX14" fmla="*/ 2460684 w 2547128"/>
                <a:gd name="connsiteY14" fmla="*/ 7500934 h 7615547"/>
                <a:gd name="connsiteX15" fmla="*/ 2141597 w 2547128"/>
                <a:gd name="connsiteY15" fmla="*/ 7500934 h 7615547"/>
                <a:gd name="connsiteX16" fmla="*/ 1827272 w 2547128"/>
                <a:gd name="connsiteY16" fmla="*/ 7269953 h 7615547"/>
                <a:gd name="connsiteX17" fmla="*/ 1645707 w 2547128"/>
                <a:gd name="connsiteY17" fmla="*/ 7465714 h 7615547"/>
                <a:gd name="connsiteX18" fmla="*/ 1584747 w 2547128"/>
                <a:gd name="connsiteY18" fmla="*/ 7465523 h 7615547"/>
                <a:gd name="connsiteX19" fmla="*/ 1479609 w 2547128"/>
                <a:gd name="connsiteY19" fmla="*/ 7122317 h 7615547"/>
                <a:gd name="connsiteX20" fmla="*/ 1517708 w 2547128"/>
                <a:gd name="connsiteY20" fmla="*/ 6879428 h 7615547"/>
                <a:gd name="connsiteX21" fmla="*/ 1632009 w 2547128"/>
                <a:gd name="connsiteY21" fmla="*/ 6519859 h 7615547"/>
                <a:gd name="connsiteX22" fmla="*/ 1634518 w 2547128"/>
                <a:gd name="connsiteY22" fmla="*/ 5221889 h 7615547"/>
                <a:gd name="connsiteX23" fmla="*/ 823670 w 2547128"/>
                <a:gd name="connsiteY23" fmla="*/ 5268607 h 7615547"/>
                <a:gd name="connsiteX24" fmla="*/ 848578 w 2547128"/>
                <a:gd name="connsiteY24" fmla="*/ 6450803 h 7615547"/>
                <a:gd name="connsiteX25" fmla="*/ 1160521 w 2547128"/>
                <a:gd name="connsiteY25" fmla="*/ 7396159 h 7615547"/>
                <a:gd name="connsiteX26" fmla="*/ 1160521 w 2547128"/>
                <a:gd name="connsiteY26" fmla="*/ 7615235 h 7615547"/>
                <a:gd name="connsiteX27" fmla="*/ 608072 w 2547128"/>
                <a:gd name="connsiteY27" fmla="*/ 7174704 h 7615547"/>
                <a:gd name="connsiteX28" fmla="*/ 591710 w 2547128"/>
                <a:gd name="connsiteY28" fmla="*/ 7377802 h 7615547"/>
                <a:gd name="connsiteX29" fmla="*/ 560547 w 2547128"/>
                <a:gd name="connsiteY29" fmla="*/ 7374824 h 7615547"/>
                <a:gd name="connsiteX30" fmla="*/ 529491 w 2547128"/>
                <a:gd name="connsiteY30" fmla="*/ 6908004 h 7615547"/>
                <a:gd name="connsiteX31" fmla="*/ 560447 w 2547128"/>
                <a:gd name="connsiteY31" fmla="*/ 6586534 h 7615547"/>
                <a:gd name="connsiteX32" fmla="*/ 327084 w 2547128"/>
                <a:gd name="connsiteY32" fmla="*/ 5295898 h 7615547"/>
                <a:gd name="connsiteX33" fmla="*/ 265258 w 2547128"/>
                <a:gd name="connsiteY33" fmla="*/ 5250829 h 7615547"/>
                <a:gd name="connsiteX34" fmla="*/ 239585 w 2547128"/>
                <a:gd name="connsiteY34" fmla="*/ 3202718 h 7615547"/>
                <a:gd name="connsiteX35" fmla="*/ 212096 w 2547128"/>
                <a:gd name="connsiteY35" fmla="*/ 3119757 h 7615547"/>
                <a:gd name="connsiteX36" fmla="*/ 355368 w 2547128"/>
                <a:gd name="connsiteY36" fmla="*/ 2177753 h 7615547"/>
                <a:gd name="connsiteX37" fmla="*/ 12469 w 2547128"/>
                <a:gd name="connsiteY37" fmla="*/ 834886 h 7615547"/>
                <a:gd name="connsiteX0" fmla="*/ 12469 w 2496090"/>
                <a:gd name="connsiteY0" fmla="*/ 834886 h 7615547"/>
                <a:gd name="connsiteX1" fmla="*/ 236594 w 2496090"/>
                <a:gd name="connsiteY1" fmla="*/ 590548 h 7615547"/>
                <a:gd name="connsiteX2" fmla="*/ 165157 w 2496090"/>
                <a:gd name="connsiteY2" fmla="*/ 588168 h 7615547"/>
                <a:gd name="connsiteX3" fmla="*/ 286601 w 2496090"/>
                <a:gd name="connsiteY3" fmla="*/ 483393 h 7615547"/>
                <a:gd name="connsiteX4" fmla="*/ 281839 w 2496090"/>
                <a:gd name="connsiteY4" fmla="*/ 326229 h 7615547"/>
                <a:gd name="connsiteX5" fmla="*/ 238976 w 2496090"/>
                <a:gd name="connsiteY5" fmla="*/ 233361 h 7615547"/>
                <a:gd name="connsiteX6" fmla="*/ 303271 w 2496090"/>
                <a:gd name="connsiteY6" fmla="*/ 169068 h 7615547"/>
                <a:gd name="connsiteX7" fmla="*/ 329465 w 2496090"/>
                <a:gd name="connsiteY7" fmla="*/ 0 h 7615547"/>
                <a:gd name="connsiteX8" fmla="*/ 2001779 w 2496090"/>
                <a:gd name="connsiteY8" fmla="*/ 844412 h 7615547"/>
                <a:gd name="connsiteX9" fmla="*/ 2001779 w 2496090"/>
                <a:gd name="connsiteY9" fmla="*/ 2246808 h 7615547"/>
                <a:gd name="connsiteX10" fmla="*/ 2198746 w 2496090"/>
                <a:gd name="connsiteY10" fmla="*/ 5129209 h 7615547"/>
                <a:gd name="connsiteX11" fmla="*/ 2098734 w 2496090"/>
                <a:gd name="connsiteY11" fmla="*/ 5160164 h 7615547"/>
                <a:gd name="connsiteX12" fmla="*/ 2013589 w 2496090"/>
                <a:gd name="connsiteY12" fmla="*/ 6865810 h 7615547"/>
                <a:gd name="connsiteX13" fmla="*/ 2236846 w 2496090"/>
                <a:gd name="connsiteY13" fmla="*/ 7269953 h 7615547"/>
                <a:gd name="connsiteX14" fmla="*/ 2463064 w 2496090"/>
                <a:gd name="connsiteY14" fmla="*/ 7350916 h 7615547"/>
                <a:gd name="connsiteX15" fmla="*/ 2460684 w 2496090"/>
                <a:gd name="connsiteY15" fmla="*/ 7500934 h 7615547"/>
                <a:gd name="connsiteX16" fmla="*/ 2141597 w 2496090"/>
                <a:gd name="connsiteY16" fmla="*/ 7500934 h 7615547"/>
                <a:gd name="connsiteX17" fmla="*/ 1827272 w 2496090"/>
                <a:gd name="connsiteY17" fmla="*/ 7269953 h 7615547"/>
                <a:gd name="connsiteX18" fmla="*/ 1645707 w 2496090"/>
                <a:gd name="connsiteY18" fmla="*/ 7465714 h 7615547"/>
                <a:gd name="connsiteX19" fmla="*/ 1584747 w 2496090"/>
                <a:gd name="connsiteY19" fmla="*/ 7465523 h 7615547"/>
                <a:gd name="connsiteX20" fmla="*/ 1479609 w 2496090"/>
                <a:gd name="connsiteY20" fmla="*/ 7122317 h 7615547"/>
                <a:gd name="connsiteX21" fmla="*/ 1517708 w 2496090"/>
                <a:gd name="connsiteY21" fmla="*/ 6879428 h 7615547"/>
                <a:gd name="connsiteX22" fmla="*/ 1632009 w 2496090"/>
                <a:gd name="connsiteY22" fmla="*/ 6519859 h 7615547"/>
                <a:gd name="connsiteX23" fmla="*/ 1634518 w 2496090"/>
                <a:gd name="connsiteY23" fmla="*/ 5221889 h 7615547"/>
                <a:gd name="connsiteX24" fmla="*/ 823670 w 2496090"/>
                <a:gd name="connsiteY24" fmla="*/ 5268607 h 7615547"/>
                <a:gd name="connsiteX25" fmla="*/ 848578 w 2496090"/>
                <a:gd name="connsiteY25" fmla="*/ 6450803 h 7615547"/>
                <a:gd name="connsiteX26" fmla="*/ 1160521 w 2496090"/>
                <a:gd name="connsiteY26" fmla="*/ 7396159 h 7615547"/>
                <a:gd name="connsiteX27" fmla="*/ 1160521 w 2496090"/>
                <a:gd name="connsiteY27" fmla="*/ 7615235 h 7615547"/>
                <a:gd name="connsiteX28" fmla="*/ 608072 w 2496090"/>
                <a:gd name="connsiteY28" fmla="*/ 7174704 h 7615547"/>
                <a:gd name="connsiteX29" fmla="*/ 591710 w 2496090"/>
                <a:gd name="connsiteY29" fmla="*/ 7377802 h 7615547"/>
                <a:gd name="connsiteX30" fmla="*/ 560547 w 2496090"/>
                <a:gd name="connsiteY30" fmla="*/ 7374824 h 7615547"/>
                <a:gd name="connsiteX31" fmla="*/ 529491 w 2496090"/>
                <a:gd name="connsiteY31" fmla="*/ 6908004 h 7615547"/>
                <a:gd name="connsiteX32" fmla="*/ 560447 w 2496090"/>
                <a:gd name="connsiteY32" fmla="*/ 6586534 h 7615547"/>
                <a:gd name="connsiteX33" fmla="*/ 327084 w 2496090"/>
                <a:gd name="connsiteY33" fmla="*/ 5295898 h 7615547"/>
                <a:gd name="connsiteX34" fmla="*/ 265258 w 2496090"/>
                <a:gd name="connsiteY34" fmla="*/ 5250829 h 7615547"/>
                <a:gd name="connsiteX35" fmla="*/ 239585 w 2496090"/>
                <a:gd name="connsiteY35" fmla="*/ 3202718 h 7615547"/>
                <a:gd name="connsiteX36" fmla="*/ 212096 w 2496090"/>
                <a:gd name="connsiteY36" fmla="*/ 3119757 h 7615547"/>
                <a:gd name="connsiteX37" fmla="*/ 355368 w 2496090"/>
                <a:gd name="connsiteY37" fmla="*/ 2177753 h 7615547"/>
                <a:gd name="connsiteX38" fmla="*/ 12469 w 2496090"/>
                <a:gd name="connsiteY38" fmla="*/ 834886 h 7615547"/>
                <a:gd name="connsiteX0" fmla="*/ 12469 w 2497193"/>
                <a:gd name="connsiteY0" fmla="*/ 834886 h 7615547"/>
                <a:gd name="connsiteX1" fmla="*/ 236594 w 2497193"/>
                <a:gd name="connsiteY1" fmla="*/ 590548 h 7615547"/>
                <a:gd name="connsiteX2" fmla="*/ 165157 w 2497193"/>
                <a:gd name="connsiteY2" fmla="*/ 588168 h 7615547"/>
                <a:gd name="connsiteX3" fmla="*/ 286601 w 2497193"/>
                <a:gd name="connsiteY3" fmla="*/ 483393 h 7615547"/>
                <a:gd name="connsiteX4" fmla="*/ 281839 w 2497193"/>
                <a:gd name="connsiteY4" fmla="*/ 326229 h 7615547"/>
                <a:gd name="connsiteX5" fmla="*/ 238976 w 2497193"/>
                <a:gd name="connsiteY5" fmla="*/ 233361 h 7615547"/>
                <a:gd name="connsiteX6" fmla="*/ 303271 w 2497193"/>
                <a:gd name="connsiteY6" fmla="*/ 169068 h 7615547"/>
                <a:gd name="connsiteX7" fmla="*/ 329465 w 2497193"/>
                <a:gd name="connsiteY7" fmla="*/ 0 h 7615547"/>
                <a:gd name="connsiteX8" fmla="*/ 2001779 w 2497193"/>
                <a:gd name="connsiteY8" fmla="*/ 844412 h 7615547"/>
                <a:gd name="connsiteX9" fmla="*/ 2001779 w 2497193"/>
                <a:gd name="connsiteY9" fmla="*/ 2246808 h 7615547"/>
                <a:gd name="connsiteX10" fmla="*/ 2198746 w 2497193"/>
                <a:gd name="connsiteY10" fmla="*/ 5129209 h 7615547"/>
                <a:gd name="connsiteX11" fmla="*/ 2098734 w 2497193"/>
                <a:gd name="connsiteY11" fmla="*/ 5160164 h 7615547"/>
                <a:gd name="connsiteX12" fmla="*/ 2013589 w 2497193"/>
                <a:gd name="connsiteY12" fmla="*/ 6865810 h 7615547"/>
                <a:gd name="connsiteX13" fmla="*/ 2236846 w 2497193"/>
                <a:gd name="connsiteY13" fmla="*/ 7269953 h 7615547"/>
                <a:gd name="connsiteX14" fmla="*/ 2465446 w 2497193"/>
                <a:gd name="connsiteY14" fmla="*/ 7350916 h 7615547"/>
                <a:gd name="connsiteX15" fmla="*/ 2460684 w 2497193"/>
                <a:gd name="connsiteY15" fmla="*/ 7500934 h 7615547"/>
                <a:gd name="connsiteX16" fmla="*/ 2141597 w 2497193"/>
                <a:gd name="connsiteY16" fmla="*/ 7500934 h 7615547"/>
                <a:gd name="connsiteX17" fmla="*/ 1827272 w 2497193"/>
                <a:gd name="connsiteY17" fmla="*/ 7269953 h 7615547"/>
                <a:gd name="connsiteX18" fmla="*/ 1645707 w 2497193"/>
                <a:gd name="connsiteY18" fmla="*/ 7465714 h 7615547"/>
                <a:gd name="connsiteX19" fmla="*/ 1584747 w 2497193"/>
                <a:gd name="connsiteY19" fmla="*/ 7465523 h 7615547"/>
                <a:gd name="connsiteX20" fmla="*/ 1479609 w 2497193"/>
                <a:gd name="connsiteY20" fmla="*/ 7122317 h 7615547"/>
                <a:gd name="connsiteX21" fmla="*/ 1517708 w 2497193"/>
                <a:gd name="connsiteY21" fmla="*/ 6879428 h 7615547"/>
                <a:gd name="connsiteX22" fmla="*/ 1632009 w 2497193"/>
                <a:gd name="connsiteY22" fmla="*/ 6519859 h 7615547"/>
                <a:gd name="connsiteX23" fmla="*/ 1634518 w 2497193"/>
                <a:gd name="connsiteY23" fmla="*/ 5221889 h 7615547"/>
                <a:gd name="connsiteX24" fmla="*/ 823670 w 2497193"/>
                <a:gd name="connsiteY24" fmla="*/ 5268607 h 7615547"/>
                <a:gd name="connsiteX25" fmla="*/ 848578 w 2497193"/>
                <a:gd name="connsiteY25" fmla="*/ 6450803 h 7615547"/>
                <a:gd name="connsiteX26" fmla="*/ 1160521 w 2497193"/>
                <a:gd name="connsiteY26" fmla="*/ 7396159 h 7615547"/>
                <a:gd name="connsiteX27" fmla="*/ 1160521 w 2497193"/>
                <a:gd name="connsiteY27" fmla="*/ 7615235 h 7615547"/>
                <a:gd name="connsiteX28" fmla="*/ 608072 w 2497193"/>
                <a:gd name="connsiteY28" fmla="*/ 7174704 h 7615547"/>
                <a:gd name="connsiteX29" fmla="*/ 591710 w 2497193"/>
                <a:gd name="connsiteY29" fmla="*/ 7377802 h 7615547"/>
                <a:gd name="connsiteX30" fmla="*/ 560547 w 2497193"/>
                <a:gd name="connsiteY30" fmla="*/ 7374824 h 7615547"/>
                <a:gd name="connsiteX31" fmla="*/ 529491 w 2497193"/>
                <a:gd name="connsiteY31" fmla="*/ 6908004 h 7615547"/>
                <a:gd name="connsiteX32" fmla="*/ 560447 w 2497193"/>
                <a:gd name="connsiteY32" fmla="*/ 6586534 h 7615547"/>
                <a:gd name="connsiteX33" fmla="*/ 327084 w 2497193"/>
                <a:gd name="connsiteY33" fmla="*/ 5295898 h 7615547"/>
                <a:gd name="connsiteX34" fmla="*/ 265258 w 2497193"/>
                <a:gd name="connsiteY34" fmla="*/ 5250829 h 7615547"/>
                <a:gd name="connsiteX35" fmla="*/ 239585 w 2497193"/>
                <a:gd name="connsiteY35" fmla="*/ 3202718 h 7615547"/>
                <a:gd name="connsiteX36" fmla="*/ 212096 w 2497193"/>
                <a:gd name="connsiteY36" fmla="*/ 3119757 h 7615547"/>
                <a:gd name="connsiteX37" fmla="*/ 355368 w 2497193"/>
                <a:gd name="connsiteY37" fmla="*/ 2177753 h 7615547"/>
                <a:gd name="connsiteX38" fmla="*/ 12469 w 2497193"/>
                <a:gd name="connsiteY38" fmla="*/ 834886 h 7615547"/>
                <a:gd name="connsiteX0" fmla="*/ 12469 w 2506212"/>
                <a:gd name="connsiteY0" fmla="*/ 834886 h 7615547"/>
                <a:gd name="connsiteX1" fmla="*/ 236594 w 2506212"/>
                <a:gd name="connsiteY1" fmla="*/ 590548 h 7615547"/>
                <a:gd name="connsiteX2" fmla="*/ 165157 w 2506212"/>
                <a:gd name="connsiteY2" fmla="*/ 588168 h 7615547"/>
                <a:gd name="connsiteX3" fmla="*/ 286601 w 2506212"/>
                <a:gd name="connsiteY3" fmla="*/ 483393 h 7615547"/>
                <a:gd name="connsiteX4" fmla="*/ 281839 w 2506212"/>
                <a:gd name="connsiteY4" fmla="*/ 326229 h 7615547"/>
                <a:gd name="connsiteX5" fmla="*/ 238976 w 2506212"/>
                <a:gd name="connsiteY5" fmla="*/ 233361 h 7615547"/>
                <a:gd name="connsiteX6" fmla="*/ 303271 w 2506212"/>
                <a:gd name="connsiteY6" fmla="*/ 169068 h 7615547"/>
                <a:gd name="connsiteX7" fmla="*/ 329465 w 2506212"/>
                <a:gd name="connsiteY7" fmla="*/ 0 h 7615547"/>
                <a:gd name="connsiteX8" fmla="*/ 2001779 w 2506212"/>
                <a:gd name="connsiteY8" fmla="*/ 844412 h 7615547"/>
                <a:gd name="connsiteX9" fmla="*/ 2001779 w 2506212"/>
                <a:gd name="connsiteY9" fmla="*/ 2246808 h 7615547"/>
                <a:gd name="connsiteX10" fmla="*/ 2198746 w 2506212"/>
                <a:gd name="connsiteY10" fmla="*/ 5129209 h 7615547"/>
                <a:gd name="connsiteX11" fmla="*/ 2098734 w 2506212"/>
                <a:gd name="connsiteY11" fmla="*/ 5160164 h 7615547"/>
                <a:gd name="connsiteX12" fmla="*/ 2013589 w 2506212"/>
                <a:gd name="connsiteY12" fmla="*/ 6865810 h 7615547"/>
                <a:gd name="connsiteX13" fmla="*/ 2236846 w 2506212"/>
                <a:gd name="connsiteY13" fmla="*/ 7269953 h 7615547"/>
                <a:gd name="connsiteX14" fmla="*/ 2482114 w 2506212"/>
                <a:gd name="connsiteY14" fmla="*/ 7348535 h 7615547"/>
                <a:gd name="connsiteX15" fmla="*/ 2460684 w 2506212"/>
                <a:gd name="connsiteY15" fmla="*/ 7500934 h 7615547"/>
                <a:gd name="connsiteX16" fmla="*/ 2141597 w 2506212"/>
                <a:gd name="connsiteY16" fmla="*/ 7500934 h 7615547"/>
                <a:gd name="connsiteX17" fmla="*/ 1827272 w 2506212"/>
                <a:gd name="connsiteY17" fmla="*/ 7269953 h 7615547"/>
                <a:gd name="connsiteX18" fmla="*/ 1645707 w 2506212"/>
                <a:gd name="connsiteY18" fmla="*/ 7465714 h 7615547"/>
                <a:gd name="connsiteX19" fmla="*/ 1584747 w 2506212"/>
                <a:gd name="connsiteY19" fmla="*/ 7465523 h 7615547"/>
                <a:gd name="connsiteX20" fmla="*/ 1479609 w 2506212"/>
                <a:gd name="connsiteY20" fmla="*/ 7122317 h 7615547"/>
                <a:gd name="connsiteX21" fmla="*/ 1517708 w 2506212"/>
                <a:gd name="connsiteY21" fmla="*/ 6879428 h 7615547"/>
                <a:gd name="connsiteX22" fmla="*/ 1632009 w 2506212"/>
                <a:gd name="connsiteY22" fmla="*/ 6519859 h 7615547"/>
                <a:gd name="connsiteX23" fmla="*/ 1634518 w 2506212"/>
                <a:gd name="connsiteY23" fmla="*/ 5221889 h 7615547"/>
                <a:gd name="connsiteX24" fmla="*/ 823670 w 2506212"/>
                <a:gd name="connsiteY24" fmla="*/ 5268607 h 7615547"/>
                <a:gd name="connsiteX25" fmla="*/ 848578 w 2506212"/>
                <a:gd name="connsiteY25" fmla="*/ 6450803 h 7615547"/>
                <a:gd name="connsiteX26" fmla="*/ 1160521 w 2506212"/>
                <a:gd name="connsiteY26" fmla="*/ 7396159 h 7615547"/>
                <a:gd name="connsiteX27" fmla="*/ 1160521 w 2506212"/>
                <a:gd name="connsiteY27" fmla="*/ 7615235 h 7615547"/>
                <a:gd name="connsiteX28" fmla="*/ 608072 w 2506212"/>
                <a:gd name="connsiteY28" fmla="*/ 7174704 h 7615547"/>
                <a:gd name="connsiteX29" fmla="*/ 591710 w 2506212"/>
                <a:gd name="connsiteY29" fmla="*/ 7377802 h 7615547"/>
                <a:gd name="connsiteX30" fmla="*/ 560547 w 2506212"/>
                <a:gd name="connsiteY30" fmla="*/ 7374824 h 7615547"/>
                <a:gd name="connsiteX31" fmla="*/ 529491 w 2506212"/>
                <a:gd name="connsiteY31" fmla="*/ 6908004 h 7615547"/>
                <a:gd name="connsiteX32" fmla="*/ 560447 w 2506212"/>
                <a:gd name="connsiteY32" fmla="*/ 6586534 h 7615547"/>
                <a:gd name="connsiteX33" fmla="*/ 327084 w 2506212"/>
                <a:gd name="connsiteY33" fmla="*/ 5295898 h 7615547"/>
                <a:gd name="connsiteX34" fmla="*/ 265258 w 2506212"/>
                <a:gd name="connsiteY34" fmla="*/ 5250829 h 7615547"/>
                <a:gd name="connsiteX35" fmla="*/ 239585 w 2506212"/>
                <a:gd name="connsiteY35" fmla="*/ 3202718 h 7615547"/>
                <a:gd name="connsiteX36" fmla="*/ 212096 w 2506212"/>
                <a:gd name="connsiteY36" fmla="*/ 3119757 h 7615547"/>
                <a:gd name="connsiteX37" fmla="*/ 355368 w 2506212"/>
                <a:gd name="connsiteY37" fmla="*/ 2177753 h 7615547"/>
                <a:gd name="connsiteX38" fmla="*/ 12469 w 2506212"/>
                <a:gd name="connsiteY38" fmla="*/ 834886 h 7615547"/>
                <a:gd name="connsiteX0" fmla="*/ 12469 w 2506212"/>
                <a:gd name="connsiteY0" fmla="*/ 834886 h 7615547"/>
                <a:gd name="connsiteX1" fmla="*/ 236594 w 2506212"/>
                <a:gd name="connsiteY1" fmla="*/ 590548 h 7615547"/>
                <a:gd name="connsiteX2" fmla="*/ 165157 w 2506212"/>
                <a:gd name="connsiteY2" fmla="*/ 588168 h 7615547"/>
                <a:gd name="connsiteX3" fmla="*/ 286601 w 2506212"/>
                <a:gd name="connsiteY3" fmla="*/ 483393 h 7615547"/>
                <a:gd name="connsiteX4" fmla="*/ 281839 w 2506212"/>
                <a:gd name="connsiteY4" fmla="*/ 326229 h 7615547"/>
                <a:gd name="connsiteX5" fmla="*/ 238976 w 2506212"/>
                <a:gd name="connsiteY5" fmla="*/ 233361 h 7615547"/>
                <a:gd name="connsiteX6" fmla="*/ 303271 w 2506212"/>
                <a:gd name="connsiteY6" fmla="*/ 169068 h 7615547"/>
                <a:gd name="connsiteX7" fmla="*/ 329465 w 2506212"/>
                <a:gd name="connsiteY7" fmla="*/ 0 h 7615547"/>
                <a:gd name="connsiteX8" fmla="*/ 2001779 w 2506212"/>
                <a:gd name="connsiteY8" fmla="*/ 844412 h 7615547"/>
                <a:gd name="connsiteX9" fmla="*/ 2001779 w 2506212"/>
                <a:gd name="connsiteY9" fmla="*/ 2246808 h 7615547"/>
                <a:gd name="connsiteX10" fmla="*/ 2198746 w 2506212"/>
                <a:gd name="connsiteY10" fmla="*/ 5129209 h 7615547"/>
                <a:gd name="connsiteX11" fmla="*/ 2098734 w 2506212"/>
                <a:gd name="connsiteY11" fmla="*/ 5160164 h 7615547"/>
                <a:gd name="connsiteX12" fmla="*/ 2013589 w 2506212"/>
                <a:gd name="connsiteY12" fmla="*/ 6865810 h 7615547"/>
                <a:gd name="connsiteX13" fmla="*/ 2236846 w 2506212"/>
                <a:gd name="connsiteY13" fmla="*/ 7269953 h 7615547"/>
                <a:gd name="connsiteX14" fmla="*/ 2482114 w 2506212"/>
                <a:gd name="connsiteY14" fmla="*/ 7348535 h 7615547"/>
                <a:gd name="connsiteX15" fmla="*/ 2460684 w 2506212"/>
                <a:gd name="connsiteY15" fmla="*/ 7500934 h 7615547"/>
                <a:gd name="connsiteX16" fmla="*/ 2141597 w 2506212"/>
                <a:gd name="connsiteY16" fmla="*/ 7500934 h 7615547"/>
                <a:gd name="connsiteX17" fmla="*/ 1827272 w 2506212"/>
                <a:gd name="connsiteY17" fmla="*/ 7269953 h 7615547"/>
                <a:gd name="connsiteX18" fmla="*/ 1645707 w 2506212"/>
                <a:gd name="connsiteY18" fmla="*/ 7465714 h 7615547"/>
                <a:gd name="connsiteX19" fmla="*/ 1584747 w 2506212"/>
                <a:gd name="connsiteY19" fmla="*/ 7465523 h 7615547"/>
                <a:gd name="connsiteX20" fmla="*/ 1479609 w 2506212"/>
                <a:gd name="connsiteY20" fmla="*/ 7122317 h 7615547"/>
                <a:gd name="connsiteX21" fmla="*/ 1517708 w 2506212"/>
                <a:gd name="connsiteY21" fmla="*/ 6879428 h 7615547"/>
                <a:gd name="connsiteX22" fmla="*/ 1632009 w 2506212"/>
                <a:gd name="connsiteY22" fmla="*/ 6519859 h 7615547"/>
                <a:gd name="connsiteX23" fmla="*/ 1634518 w 2506212"/>
                <a:gd name="connsiteY23" fmla="*/ 5221889 h 7615547"/>
                <a:gd name="connsiteX24" fmla="*/ 823670 w 2506212"/>
                <a:gd name="connsiteY24" fmla="*/ 5268607 h 7615547"/>
                <a:gd name="connsiteX25" fmla="*/ 848578 w 2506212"/>
                <a:gd name="connsiteY25" fmla="*/ 6450803 h 7615547"/>
                <a:gd name="connsiteX26" fmla="*/ 1160521 w 2506212"/>
                <a:gd name="connsiteY26" fmla="*/ 7396159 h 7615547"/>
                <a:gd name="connsiteX27" fmla="*/ 1160521 w 2506212"/>
                <a:gd name="connsiteY27" fmla="*/ 7615235 h 7615547"/>
                <a:gd name="connsiteX28" fmla="*/ 608072 w 2506212"/>
                <a:gd name="connsiteY28" fmla="*/ 7174704 h 7615547"/>
                <a:gd name="connsiteX29" fmla="*/ 591710 w 2506212"/>
                <a:gd name="connsiteY29" fmla="*/ 7377802 h 7615547"/>
                <a:gd name="connsiteX30" fmla="*/ 560547 w 2506212"/>
                <a:gd name="connsiteY30" fmla="*/ 7374824 h 7615547"/>
                <a:gd name="connsiteX31" fmla="*/ 529491 w 2506212"/>
                <a:gd name="connsiteY31" fmla="*/ 6908004 h 7615547"/>
                <a:gd name="connsiteX32" fmla="*/ 560447 w 2506212"/>
                <a:gd name="connsiteY32" fmla="*/ 6586534 h 7615547"/>
                <a:gd name="connsiteX33" fmla="*/ 327084 w 2506212"/>
                <a:gd name="connsiteY33" fmla="*/ 5295898 h 7615547"/>
                <a:gd name="connsiteX34" fmla="*/ 265258 w 2506212"/>
                <a:gd name="connsiteY34" fmla="*/ 5250829 h 7615547"/>
                <a:gd name="connsiteX35" fmla="*/ 239585 w 2506212"/>
                <a:gd name="connsiteY35" fmla="*/ 3202718 h 7615547"/>
                <a:gd name="connsiteX36" fmla="*/ 212096 w 2506212"/>
                <a:gd name="connsiteY36" fmla="*/ 3119757 h 7615547"/>
                <a:gd name="connsiteX37" fmla="*/ 355368 w 2506212"/>
                <a:gd name="connsiteY37" fmla="*/ 2177753 h 7615547"/>
                <a:gd name="connsiteX38" fmla="*/ 12469 w 2506212"/>
                <a:gd name="connsiteY38" fmla="*/ 834886 h 7615547"/>
                <a:gd name="connsiteX0" fmla="*/ 12469 w 2541452"/>
                <a:gd name="connsiteY0" fmla="*/ 834886 h 7615547"/>
                <a:gd name="connsiteX1" fmla="*/ 236594 w 2541452"/>
                <a:gd name="connsiteY1" fmla="*/ 590548 h 7615547"/>
                <a:gd name="connsiteX2" fmla="*/ 165157 w 2541452"/>
                <a:gd name="connsiteY2" fmla="*/ 588168 h 7615547"/>
                <a:gd name="connsiteX3" fmla="*/ 286601 w 2541452"/>
                <a:gd name="connsiteY3" fmla="*/ 483393 h 7615547"/>
                <a:gd name="connsiteX4" fmla="*/ 281839 w 2541452"/>
                <a:gd name="connsiteY4" fmla="*/ 326229 h 7615547"/>
                <a:gd name="connsiteX5" fmla="*/ 238976 w 2541452"/>
                <a:gd name="connsiteY5" fmla="*/ 233361 h 7615547"/>
                <a:gd name="connsiteX6" fmla="*/ 303271 w 2541452"/>
                <a:gd name="connsiteY6" fmla="*/ 169068 h 7615547"/>
                <a:gd name="connsiteX7" fmla="*/ 329465 w 2541452"/>
                <a:gd name="connsiteY7" fmla="*/ 0 h 7615547"/>
                <a:gd name="connsiteX8" fmla="*/ 2001779 w 2541452"/>
                <a:gd name="connsiteY8" fmla="*/ 844412 h 7615547"/>
                <a:gd name="connsiteX9" fmla="*/ 2001779 w 2541452"/>
                <a:gd name="connsiteY9" fmla="*/ 2246808 h 7615547"/>
                <a:gd name="connsiteX10" fmla="*/ 2198746 w 2541452"/>
                <a:gd name="connsiteY10" fmla="*/ 5129209 h 7615547"/>
                <a:gd name="connsiteX11" fmla="*/ 2098734 w 2541452"/>
                <a:gd name="connsiteY11" fmla="*/ 5160164 h 7615547"/>
                <a:gd name="connsiteX12" fmla="*/ 2013589 w 2541452"/>
                <a:gd name="connsiteY12" fmla="*/ 6865810 h 7615547"/>
                <a:gd name="connsiteX13" fmla="*/ 2236846 w 2541452"/>
                <a:gd name="connsiteY13" fmla="*/ 7269953 h 7615547"/>
                <a:gd name="connsiteX14" fmla="*/ 2482114 w 2541452"/>
                <a:gd name="connsiteY14" fmla="*/ 7348535 h 7615547"/>
                <a:gd name="connsiteX15" fmla="*/ 2460684 w 2541452"/>
                <a:gd name="connsiteY15" fmla="*/ 7500934 h 7615547"/>
                <a:gd name="connsiteX16" fmla="*/ 2141597 w 2541452"/>
                <a:gd name="connsiteY16" fmla="*/ 7500934 h 7615547"/>
                <a:gd name="connsiteX17" fmla="*/ 1827272 w 2541452"/>
                <a:gd name="connsiteY17" fmla="*/ 7269953 h 7615547"/>
                <a:gd name="connsiteX18" fmla="*/ 1645707 w 2541452"/>
                <a:gd name="connsiteY18" fmla="*/ 7465714 h 7615547"/>
                <a:gd name="connsiteX19" fmla="*/ 1584747 w 2541452"/>
                <a:gd name="connsiteY19" fmla="*/ 7465523 h 7615547"/>
                <a:gd name="connsiteX20" fmla="*/ 1479609 w 2541452"/>
                <a:gd name="connsiteY20" fmla="*/ 7122317 h 7615547"/>
                <a:gd name="connsiteX21" fmla="*/ 1517708 w 2541452"/>
                <a:gd name="connsiteY21" fmla="*/ 6879428 h 7615547"/>
                <a:gd name="connsiteX22" fmla="*/ 1632009 w 2541452"/>
                <a:gd name="connsiteY22" fmla="*/ 6519859 h 7615547"/>
                <a:gd name="connsiteX23" fmla="*/ 1634518 w 2541452"/>
                <a:gd name="connsiteY23" fmla="*/ 5221889 h 7615547"/>
                <a:gd name="connsiteX24" fmla="*/ 823670 w 2541452"/>
                <a:gd name="connsiteY24" fmla="*/ 5268607 h 7615547"/>
                <a:gd name="connsiteX25" fmla="*/ 848578 w 2541452"/>
                <a:gd name="connsiteY25" fmla="*/ 6450803 h 7615547"/>
                <a:gd name="connsiteX26" fmla="*/ 1160521 w 2541452"/>
                <a:gd name="connsiteY26" fmla="*/ 7396159 h 7615547"/>
                <a:gd name="connsiteX27" fmla="*/ 1160521 w 2541452"/>
                <a:gd name="connsiteY27" fmla="*/ 7615235 h 7615547"/>
                <a:gd name="connsiteX28" fmla="*/ 608072 w 2541452"/>
                <a:gd name="connsiteY28" fmla="*/ 7174704 h 7615547"/>
                <a:gd name="connsiteX29" fmla="*/ 591710 w 2541452"/>
                <a:gd name="connsiteY29" fmla="*/ 7377802 h 7615547"/>
                <a:gd name="connsiteX30" fmla="*/ 560547 w 2541452"/>
                <a:gd name="connsiteY30" fmla="*/ 7374824 h 7615547"/>
                <a:gd name="connsiteX31" fmla="*/ 529491 w 2541452"/>
                <a:gd name="connsiteY31" fmla="*/ 6908004 h 7615547"/>
                <a:gd name="connsiteX32" fmla="*/ 560447 w 2541452"/>
                <a:gd name="connsiteY32" fmla="*/ 6586534 h 7615547"/>
                <a:gd name="connsiteX33" fmla="*/ 327084 w 2541452"/>
                <a:gd name="connsiteY33" fmla="*/ 5295898 h 7615547"/>
                <a:gd name="connsiteX34" fmla="*/ 265258 w 2541452"/>
                <a:gd name="connsiteY34" fmla="*/ 5250829 h 7615547"/>
                <a:gd name="connsiteX35" fmla="*/ 239585 w 2541452"/>
                <a:gd name="connsiteY35" fmla="*/ 3202718 h 7615547"/>
                <a:gd name="connsiteX36" fmla="*/ 212096 w 2541452"/>
                <a:gd name="connsiteY36" fmla="*/ 3119757 h 7615547"/>
                <a:gd name="connsiteX37" fmla="*/ 355368 w 2541452"/>
                <a:gd name="connsiteY37" fmla="*/ 2177753 h 7615547"/>
                <a:gd name="connsiteX38" fmla="*/ 12469 w 2541452"/>
                <a:gd name="connsiteY38" fmla="*/ 834886 h 7615547"/>
                <a:gd name="connsiteX0" fmla="*/ 12469 w 2553697"/>
                <a:gd name="connsiteY0" fmla="*/ 834886 h 7615547"/>
                <a:gd name="connsiteX1" fmla="*/ 236594 w 2553697"/>
                <a:gd name="connsiteY1" fmla="*/ 590548 h 7615547"/>
                <a:gd name="connsiteX2" fmla="*/ 165157 w 2553697"/>
                <a:gd name="connsiteY2" fmla="*/ 588168 h 7615547"/>
                <a:gd name="connsiteX3" fmla="*/ 286601 w 2553697"/>
                <a:gd name="connsiteY3" fmla="*/ 483393 h 7615547"/>
                <a:gd name="connsiteX4" fmla="*/ 281839 w 2553697"/>
                <a:gd name="connsiteY4" fmla="*/ 326229 h 7615547"/>
                <a:gd name="connsiteX5" fmla="*/ 238976 w 2553697"/>
                <a:gd name="connsiteY5" fmla="*/ 233361 h 7615547"/>
                <a:gd name="connsiteX6" fmla="*/ 303271 w 2553697"/>
                <a:gd name="connsiteY6" fmla="*/ 169068 h 7615547"/>
                <a:gd name="connsiteX7" fmla="*/ 329465 w 2553697"/>
                <a:gd name="connsiteY7" fmla="*/ 0 h 7615547"/>
                <a:gd name="connsiteX8" fmla="*/ 2001779 w 2553697"/>
                <a:gd name="connsiteY8" fmla="*/ 844412 h 7615547"/>
                <a:gd name="connsiteX9" fmla="*/ 2001779 w 2553697"/>
                <a:gd name="connsiteY9" fmla="*/ 2246808 h 7615547"/>
                <a:gd name="connsiteX10" fmla="*/ 2198746 w 2553697"/>
                <a:gd name="connsiteY10" fmla="*/ 5129209 h 7615547"/>
                <a:gd name="connsiteX11" fmla="*/ 2098734 w 2553697"/>
                <a:gd name="connsiteY11" fmla="*/ 5160164 h 7615547"/>
                <a:gd name="connsiteX12" fmla="*/ 2013589 w 2553697"/>
                <a:gd name="connsiteY12" fmla="*/ 6865810 h 7615547"/>
                <a:gd name="connsiteX13" fmla="*/ 2236846 w 2553697"/>
                <a:gd name="connsiteY13" fmla="*/ 7269953 h 7615547"/>
                <a:gd name="connsiteX14" fmla="*/ 2482114 w 2553697"/>
                <a:gd name="connsiteY14" fmla="*/ 7348535 h 7615547"/>
                <a:gd name="connsiteX15" fmla="*/ 2460684 w 2553697"/>
                <a:gd name="connsiteY15" fmla="*/ 7500934 h 7615547"/>
                <a:gd name="connsiteX16" fmla="*/ 2141597 w 2553697"/>
                <a:gd name="connsiteY16" fmla="*/ 7500934 h 7615547"/>
                <a:gd name="connsiteX17" fmla="*/ 1827272 w 2553697"/>
                <a:gd name="connsiteY17" fmla="*/ 7269953 h 7615547"/>
                <a:gd name="connsiteX18" fmla="*/ 1645707 w 2553697"/>
                <a:gd name="connsiteY18" fmla="*/ 7465714 h 7615547"/>
                <a:gd name="connsiteX19" fmla="*/ 1584747 w 2553697"/>
                <a:gd name="connsiteY19" fmla="*/ 7465523 h 7615547"/>
                <a:gd name="connsiteX20" fmla="*/ 1479609 w 2553697"/>
                <a:gd name="connsiteY20" fmla="*/ 7122317 h 7615547"/>
                <a:gd name="connsiteX21" fmla="*/ 1517708 w 2553697"/>
                <a:gd name="connsiteY21" fmla="*/ 6879428 h 7615547"/>
                <a:gd name="connsiteX22" fmla="*/ 1632009 w 2553697"/>
                <a:gd name="connsiteY22" fmla="*/ 6519859 h 7615547"/>
                <a:gd name="connsiteX23" fmla="*/ 1634518 w 2553697"/>
                <a:gd name="connsiteY23" fmla="*/ 5221889 h 7615547"/>
                <a:gd name="connsiteX24" fmla="*/ 823670 w 2553697"/>
                <a:gd name="connsiteY24" fmla="*/ 5268607 h 7615547"/>
                <a:gd name="connsiteX25" fmla="*/ 848578 w 2553697"/>
                <a:gd name="connsiteY25" fmla="*/ 6450803 h 7615547"/>
                <a:gd name="connsiteX26" fmla="*/ 1160521 w 2553697"/>
                <a:gd name="connsiteY26" fmla="*/ 7396159 h 7615547"/>
                <a:gd name="connsiteX27" fmla="*/ 1160521 w 2553697"/>
                <a:gd name="connsiteY27" fmla="*/ 7615235 h 7615547"/>
                <a:gd name="connsiteX28" fmla="*/ 608072 w 2553697"/>
                <a:gd name="connsiteY28" fmla="*/ 7174704 h 7615547"/>
                <a:gd name="connsiteX29" fmla="*/ 591710 w 2553697"/>
                <a:gd name="connsiteY29" fmla="*/ 7377802 h 7615547"/>
                <a:gd name="connsiteX30" fmla="*/ 560547 w 2553697"/>
                <a:gd name="connsiteY30" fmla="*/ 7374824 h 7615547"/>
                <a:gd name="connsiteX31" fmla="*/ 529491 w 2553697"/>
                <a:gd name="connsiteY31" fmla="*/ 6908004 h 7615547"/>
                <a:gd name="connsiteX32" fmla="*/ 560447 w 2553697"/>
                <a:gd name="connsiteY32" fmla="*/ 6586534 h 7615547"/>
                <a:gd name="connsiteX33" fmla="*/ 327084 w 2553697"/>
                <a:gd name="connsiteY33" fmla="*/ 5295898 h 7615547"/>
                <a:gd name="connsiteX34" fmla="*/ 265258 w 2553697"/>
                <a:gd name="connsiteY34" fmla="*/ 5250829 h 7615547"/>
                <a:gd name="connsiteX35" fmla="*/ 239585 w 2553697"/>
                <a:gd name="connsiteY35" fmla="*/ 3202718 h 7615547"/>
                <a:gd name="connsiteX36" fmla="*/ 212096 w 2553697"/>
                <a:gd name="connsiteY36" fmla="*/ 3119757 h 7615547"/>
                <a:gd name="connsiteX37" fmla="*/ 355368 w 2553697"/>
                <a:gd name="connsiteY37" fmla="*/ 2177753 h 7615547"/>
                <a:gd name="connsiteX38" fmla="*/ 12469 w 2553697"/>
                <a:gd name="connsiteY38" fmla="*/ 834886 h 7615547"/>
                <a:gd name="connsiteX0" fmla="*/ 12469 w 2540135"/>
                <a:gd name="connsiteY0" fmla="*/ 834886 h 7615547"/>
                <a:gd name="connsiteX1" fmla="*/ 236594 w 2540135"/>
                <a:gd name="connsiteY1" fmla="*/ 590548 h 7615547"/>
                <a:gd name="connsiteX2" fmla="*/ 165157 w 2540135"/>
                <a:gd name="connsiteY2" fmla="*/ 588168 h 7615547"/>
                <a:gd name="connsiteX3" fmla="*/ 286601 w 2540135"/>
                <a:gd name="connsiteY3" fmla="*/ 483393 h 7615547"/>
                <a:gd name="connsiteX4" fmla="*/ 281839 w 2540135"/>
                <a:gd name="connsiteY4" fmla="*/ 326229 h 7615547"/>
                <a:gd name="connsiteX5" fmla="*/ 238976 w 2540135"/>
                <a:gd name="connsiteY5" fmla="*/ 233361 h 7615547"/>
                <a:gd name="connsiteX6" fmla="*/ 303271 w 2540135"/>
                <a:gd name="connsiteY6" fmla="*/ 169068 h 7615547"/>
                <a:gd name="connsiteX7" fmla="*/ 329465 w 2540135"/>
                <a:gd name="connsiteY7" fmla="*/ 0 h 7615547"/>
                <a:gd name="connsiteX8" fmla="*/ 2001779 w 2540135"/>
                <a:gd name="connsiteY8" fmla="*/ 844412 h 7615547"/>
                <a:gd name="connsiteX9" fmla="*/ 2001779 w 2540135"/>
                <a:gd name="connsiteY9" fmla="*/ 2246808 h 7615547"/>
                <a:gd name="connsiteX10" fmla="*/ 2198746 w 2540135"/>
                <a:gd name="connsiteY10" fmla="*/ 5129209 h 7615547"/>
                <a:gd name="connsiteX11" fmla="*/ 2098734 w 2540135"/>
                <a:gd name="connsiteY11" fmla="*/ 5160164 h 7615547"/>
                <a:gd name="connsiteX12" fmla="*/ 2013589 w 2540135"/>
                <a:gd name="connsiteY12" fmla="*/ 6865810 h 7615547"/>
                <a:gd name="connsiteX13" fmla="*/ 2236846 w 2540135"/>
                <a:gd name="connsiteY13" fmla="*/ 7269953 h 7615547"/>
                <a:gd name="connsiteX14" fmla="*/ 2458302 w 2540135"/>
                <a:gd name="connsiteY14" fmla="*/ 7341391 h 7615547"/>
                <a:gd name="connsiteX15" fmla="*/ 2460684 w 2540135"/>
                <a:gd name="connsiteY15" fmla="*/ 7500934 h 7615547"/>
                <a:gd name="connsiteX16" fmla="*/ 2141597 w 2540135"/>
                <a:gd name="connsiteY16" fmla="*/ 7500934 h 7615547"/>
                <a:gd name="connsiteX17" fmla="*/ 1827272 w 2540135"/>
                <a:gd name="connsiteY17" fmla="*/ 7269953 h 7615547"/>
                <a:gd name="connsiteX18" fmla="*/ 1645707 w 2540135"/>
                <a:gd name="connsiteY18" fmla="*/ 7465714 h 7615547"/>
                <a:gd name="connsiteX19" fmla="*/ 1584747 w 2540135"/>
                <a:gd name="connsiteY19" fmla="*/ 7465523 h 7615547"/>
                <a:gd name="connsiteX20" fmla="*/ 1479609 w 2540135"/>
                <a:gd name="connsiteY20" fmla="*/ 7122317 h 7615547"/>
                <a:gd name="connsiteX21" fmla="*/ 1517708 w 2540135"/>
                <a:gd name="connsiteY21" fmla="*/ 6879428 h 7615547"/>
                <a:gd name="connsiteX22" fmla="*/ 1632009 w 2540135"/>
                <a:gd name="connsiteY22" fmla="*/ 6519859 h 7615547"/>
                <a:gd name="connsiteX23" fmla="*/ 1634518 w 2540135"/>
                <a:gd name="connsiteY23" fmla="*/ 5221889 h 7615547"/>
                <a:gd name="connsiteX24" fmla="*/ 823670 w 2540135"/>
                <a:gd name="connsiteY24" fmla="*/ 5268607 h 7615547"/>
                <a:gd name="connsiteX25" fmla="*/ 848578 w 2540135"/>
                <a:gd name="connsiteY25" fmla="*/ 6450803 h 7615547"/>
                <a:gd name="connsiteX26" fmla="*/ 1160521 w 2540135"/>
                <a:gd name="connsiteY26" fmla="*/ 7396159 h 7615547"/>
                <a:gd name="connsiteX27" fmla="*/ 1160521 w 2540135"/>
                <a:gd name="connsiteY27" fmla="*/ 7615235 h 7615547"/>
                <a:gd name="connsiteX28" fmla="*/ 608072 w 2540135"/>
                <a:gd name="connsiteY28" fmla="*/ 7174704 h 7615547"/>
                <a:gd name="connsiteX29" fmla="*/ 591710 w 2540135"/>
                <a:gd name="connsiteY29" fmla="*/ 7377802 h 7615547"/>
                <a:gd name="connsiteX30" fmla="*/ 560547 w 2540135"/>
                <a:gd name="connsiteY30" fmla="*/ 7374824 h 7615547"/>
                <a:gd name="connsiteX31" fmla="*/ 529491 w 2540135"/>
                <a:gd name="connsiteY31" fmla="*/ 6908004 h 7615547"/>
                <a:gd name="connsiteX32" fmla="*/ 560447 w 2540135"/>
                <a:gd name="connsiteY32" fmla="*/ 6586534 h 7615547"/>
                <a:gd name="connsiteX33" fmla="*/ 327084 w 2540135"/>
                <a:gd name="connsiteY33" fmla="*/ 5295898 h 7615547"/>
                <a:gd name="connsiteX34" fmla="*/ 265258 w 2540135"/>
                <a:gd name="connsiteY34" fmla="*/ 5250829 h 7615547"/>
                <a:gd name="connsiteX35" fmla="*/ 239585 w 2540135"/>
                <a:gd name="connsiteY35" fmla="*/ 3202718 h 7615547"/>
                <a:gd name="connsiteX36" fmla="*/ 212096 w 2540135"/>
                <a:gd name="connsiteY36" fmla="*/ 3119757 h 7615547"/>
                <a:gd name="connsiteX37" fmla="*/ 355368 w 2540135"/>
                <a:gd name="connsiteY37" fmla="*/ 2177753 h 7615547"/>
                <a:gd name="connsiteX38" fmla="*/ 12469 w 2540135"/>
                <a:gd name="connsiteY38" fmla="*/ 834886 h 7615547"/>
                <a:gd name="connsiteX0" fmla="*/ 12469 w 2540135"/>
                <a:gd name="connsiteY0" fmla="*/ 834886 h 7615547"/>
                <a:gd name="connsiteX1" fmla="*/ 236594 w 2540135"/>
                <a:gd name="connsiteY1" fmla="*/ 590548 h 7615547"/>
                <a:gd name="connsiteX2" fmla="*/ 165157 w 2540135"/>
                <a:gd name="connsiteY2" fmla="*/ 588168 h 7615547"/>
                <a:gd name="connsiteX3" fmla="*/ 286601 w 2540135"/>
                <a:gd name="connsiteY3" fmla="*/ 483393 h 7615547"/>
                <a:gd name="connsiteX4" fmla="*/ 281839 w 2540135"/>
                <a:gd name="connsiteY4" fmla="*/ 326229 h 7615547"/>
                <a:gd name="connsiteX5" fmla="*/ 238976 w 2540135"/>
                <a:gd name="connsiteY5" fmla="*/ 233361 h 7615547"/>
                <a:gd name="connsiteX6" fmla="*/ 303271 w 2540135"/>
                <a:gd name="connsiteY6" fmla="*/ 169068 h 7615547"/>
                <a:gd name="connsiteX7" fmla="*/ 329465 w 2540135"/>
                <a:gd name="connsiteY7" fmla="*/ 0 h 7615547"/>
                <a:gd name="connsiteX8" fmla="*/ 2001779 w 2540135"/>
                <a:gd name="connsiteY8" fmla="*/ 844412 h 7615547"/>
                <a:gd name="connsiteX9" fmla="*/ 2001779 w 2540135"/>
                <a:gd name="connsiteY9" fmla="*/ 2246808 h 7615547"/>
                <a:gd name="connsiteX10" fmla="*/ 2198746 w 2540135"/>
                <a:gd name="connsiteY10" fmla="*/ 5129209 h 7615547"/>
                <a:gd name="connsiteX11" fmla="*/ 2098734 w 2540135"/>
                <a:gd name="connsiteY11" fmla="*/ 5160164 h 7615547"/>
                <a:gd name="connsiteX12" fmla="*/ 2013589 w 2540135"/>
                <a:gd name="connsiteY12" fmla="*/ 6865810 h 7615547"/>
                <a:gd name="connsiteX13" fmla="*/ 2236846 w 2540135"/>
                <a:gd name="connsiteY13" fmla="*/ 7269953 h 7615547"/>
                <a:gd name="connsiteX14" fmla="*/ 2458302 w 2540135"/>
                <a:gd name="connsiteY14" fmla="*/ 7341391 h 7615547"/>
                <a:gd name="connsiteX15" fmla="*/ 2460684 w 2540135"/>
                <a:gd name="connsiteY15" fmla="*/ 7500934 h 7615547"/>
                <a:gd name="connsiteX16" fmla="*/ 2141597 w 2540135"/>
                <a:gd name="connsiteY16" fmla="*/ 7500934 h 7615547"/>
                <a:gd name="connsiteX17" fmla="*/ 1827272 w 2540135"/>
                <a:gd name="connsiteY17" fmla="*/ 7269953 h 7615547"/>
                <a:gd name="connsiteX18" fmla="*/ 1645707 w 2540135"/>
                <a:gd name="connsiteY18" fmla="*/ 7465714 h 7615547"/>
                <a:gd name="connsiteX19" fmla="*/ 1584747 w 2540135"/>
                <a:gd name="connsiteY19" fmla="*/ 7465523 h 7615547"/>
                <a:gd name="connsiteX20" fmla="*/ 1479609 w 2540135"/>
                <a:gd name="connsiteY20" fmla="*/ 7122317 h 7615547"/>
                <a:gd name="connsiteX21" fmla="*/ 1517708 w 2540135"/>
                <a:gd name="connsiteY21" fmla="*/ 6879428 h 7615547"/>
                <a:gd name="connsiteX22" fmla="*/ 1632009 w 2540135"/>
                <a:gd name="connsiteY22" fmla="*/ 6519859 h 7615547"/>
                <a:gd name="connsiteX23" fmla="*/ 1634518 w 2540135"/>
                <a:gd name="connsiteY23" fmla="*/ 5221889 h 7615547"/>
                <a:gd name="connsiteX24" fmla="*/ 823670 w 2540135"/>
                <a:gd name="connsiteY24" fmla="*/ 5268607 h 7615547"/>
                <a:gd name="connsiteX25" fmla="*/ 848578 w 2540135"/>
                <a:gd name="connsiteY25" fmla="*/ 6450803 h 7615547"/>
                <a:gd name="connsiteX26" fmla="*/ 1160521 w 2540135"/>
                <a:gd name="connsiteY26" fmla="*/ 7396159 h 7615547"/>
                <a:gd name="connsiteX27" fmla="*/ 1160521 w 2540135"/>
                <a:gd name="connsiteY27" fmla="*/ 7615235 h 7615547"/>
                <a:gd name="connsiteX28" fmla="*/ 608072 w 2540135"/>
                <a:gd name="connsiteY28" fmla="*/ 7174704 h 7615547"/>
                <a:gd name="connsiteX29" fmla="*/ 591710 w 2540135"/>
                <a:gd name="connsiteY29" fmla="*/ 7377802 h 7615547"/>
                <a:gd name="connsiteX30" fmla="*/ 560547 w 2540135"/>
                <a:gd name="connsiteY30" fmla="*/ 7374824 h 7615547"/>
                <a:gd name="connsiteX31" fmla="*/ 529491 w 2540135"/>
                <a:gd name="connsiteY31" fmla="*/ 6908004 h 7615547"/>
                <a:gd name="connsiteX32" fmla="*/ 560447 w 2540135"/>
                <a:gd name="connsiteY32" fmla="*/ 6586534 h 7615547"/>
                <a:gd name="connsiteX33" fmla="*/ 327084 w 2540135"/>
                <a:gd name="connsiteY33" fmla="*/ 5295898 h 7615547"/>
                <a:gd name="connsiteX34" fmla="*/ 265258 w 2540135"/>
                <a:gd name="connsiteY34" fmla="*/ 5250829 h 7615547"/>
                <a:gd name="connsiteX35" fmla="*/ 239585 w 2540135"/>
                <a:gd name="connsiteY35" fmla="*/ 3202718 h 7615547"/>
                <a:gd name="connsiteX36" fmla="*/ 212096 w 2540135"/>
                <a:gd name="connsiteY36" fmla="*/ 3119757 h 7615547"/>
                <a:gd name="connsiteX37" fmla="*/ 355368 w 2540135"/>
                <a:gd name="connsiteY37" fmla="*/ 2177753 h 7615547"/>
                <a:gd name="connsiteX38" fmla="*/ 12469 w 2540135"/>
                <a:gd name="connsiteY38" fmla="*/ 834886 h 7615547"/>
                <a:gd name="connsiteX0" fmla="*/ 12469 w 2535927"/>
                <a:gd name="connsiteY0" fmla="*/ 834886 h 7615547"/>
                <a:gd name="connsiteX1" fmla="*/ 236594 w 2535927"/>
                <a:gd name="connsiteY1" fmla="*/ 590548 h 7615547"/>
                <a:gd name="connsiteX2" fmla="*/ 165157 w 2535927"/>
                <a:gd name="connsiteY2" fmla="*/ 588168 h 7615547"/>
                <a:gd name="connsiteX3" fmla="*/ 286601 w 2535927"/>
                <a:gd name="connsiteY3" fmla="*/ 483393 h 7615547"/>
                <a:gd name="connsiteX4" fmla="*/ 281839 w 2535927"/>
                <a:gd name="connsiteY4" fmla="*/ 326229 h 7615547"/>
                <a:gd name="connsiteX5" fmla="*/ 238976 w 2535927"/>
                <a:gd name="connsiteY5" fmla="*/ 233361 h 7615547"/>
                <a:gd name="connsiteX6" fmla="*/ 303271 w 2535927"/>
                <a:gd name="connsiteY6" fmla="*/ 169068 h 7615547"/>
                <a:gd name="connsiteX7" fmla="*/ 329465 w 2535927"/>
                <a:gd name="connsiteY7" fmla="*/ 0 h 7615547"/>
                <a:gd name="connsiteX8" fmla="*/ 2001779 w 2535927"/>
                <a:gd name="connsiteY8" fmla="*/ 844412 h 7615547"/>
                <a:gd name="connsiteX9" fmla="*/ 2001779 w 2535927"/>
                <a:gd name="connsiteY9" fmla="*/ 2246808 h 7615547"/>
                <a:gd name="connsiteX10" fmla="*/ 2198746 w 2535927"/>
                <a:gd name="connsiteY10" fmla="*/ 5129209 h 7615547"/>
                <a:gd name="connsiteX11" fmla="*/ 2098734 w 2535927"/>
                <a:gd name="connsiteY11" fmla="*/ 5160164 h 7615547"/>
                <a:gd name="connsiteX12" fmla="*/ 2013589 w 2535927"/>
                <a:gd name="connsiteY12" fmla="*/ 6865810 h 7615547"/>
                <a:gd name="connsiteX13" fmla="*/ 2236846 w 2535927"/>
                <a:gd name="connsiteY13" fmla="*/ 7269953 h 7615547"/>
                <a:gd name="connsiteX14" fmla="*/ 2458302 w 2535927"/>
                <a:gd name="connsiteY14" fmla="*/ 7341391 h 7615547"/>
                <a:gd name="connsiteX15" fmla="*/ 2460684 w 2535927"/>
                <a:gd name="connsiteY15" fmla="*/ 7500934 h 7615547"/>
                <a:gd name="connsiteX16" fmla="*/ 2141597 w 2535927"/>
                <a:gd name="connsiteY16" fmla="*/ 7500934 h 7615547"/>
                <a:gd name="connsiteX17" fmla="*/ 1827272 w 2535927"/>
                <a:gd name="connsiteY17" fmla="*/ 7269953 h 7615547"/>
                <a:gd name="connsiteX18" fmla="*/ 1645707 w 2535927"/>
                <a:gd name="connsiteY18" fmla="*/ 7465714 h 7615547"/>
                <a:gd name="connsiteX19" fmla="*/ 1584747 w 2535927"/>
                <a:gd name="connsiteY19" fmla="*/ 7465523 h 7615547"/>
                <a:gd name="connsiteX20" fmla="*/ 1479609 w 2535927"/>
                <a:gd name="connsiteY20" fmla="*/ 7122317 h 7615547"/>
                <a:gd name="connsiteX21" fmla="*/ 1517708 w 2535927"/>
                <a:gd name="connsiteY21" fmla="*/ 6879428 h 7615547"/>
                <a:gd name="connsiteX22" fmla="*/ 1632009 w 2535927"/>
                <a:gd name="connsiteY22" fmla="*/ 6519859 h 7615547"/>
                <a:gd name="connsiteX23" fmla="*/ 1634518 w 2535927"/>
                <a:gd name="connsiteY23" fmla="*/ 5221889 h 7615547"/>
                <a:gd name="connsiteX24" fmla="*/ 823670 w 2535927"/>
                <a:gd name="connsiteY24" fmla="*/ 5268607 h 7615547"/>
                <a:gd name="connsiteX25" fmla="*/ 848578 w 2535927"/>
                <a:gd name="connsiteY25" fmla="*/ 6450803 h 7615547"/>
                <a:gd name="connsiteX26" fmla="*/ 1160521 w 2535927"/>
                <a:gd name="connsiteY26" fmla="*/ 7396159 h 7615547"/>
                <a:gd name="connsiteX27" fmla="*/ 1160521 w 2535927"/>
                <a:gd name="connsiteY27" fmla="*/ 7615235 h 7615547"/>
                <a:gd name="connsiteX28" fmla="*/ 608072 w 2535927"/>
                <a:gd name="connsiteY28" fmla="*/ 7174704 h 7615547"/>
                <a:gd name="connsiteX29" fmla="*/ 591710 w 2535927"/>
                <a:gd name="connsiteY29" fmla="*/ 7377802 h 7615547"/>
                <a:gd name="connsiteX30" fmla="*/ 560547 w 2535927"/>
                <a:gd name="connsiteY30" fmla="*/ 7374824 h 7615547"/>
                <a:gd name="connsiteX31" fmla="*/ 529491 w 2535927"/>
                <a:gd name="connsiteY31" fmla="*/ 6908004 h 7615547"/>
                <a:gd name="connsiteX32" fmla="*/ 560447 w 2535927"/>
                <a:gd name="connsiteY32" fmla="*/ 6586534 h 7615547"/>
                <a:gd name="connsiteX33" fmla="*/ 327084 w 2535927"/>
                <a:gd name="connsiteY33" fmla="*/ 5295898 h 7615547"/>
                <a:gd name="connsiteX34" fmla="*/ 265258 w 2535927"/>
                <a:gd name="connsiteY34" fmla="*/ 5250829 h 7615547"/>
                <a:gd name="connsiteX35" fmla="*/ 239585 w 2535927"/>
                <a:gd name="connsiteY35" fmla="*/ 3202718 h 7615547"/>
                <a:gd name="connsiteX36" fmla="*/ 212096 w 2535927"/>
                <a:gd name="connsiteY36" fmla="*/ 3119757 h 7615547"/>
                <a:gd name="connsiteX37" fmla="*/ 355368 w 2535927"/>
                <a:gd name="connsiteY37" fmla="*/ 2177753 h 7615547"/>
                <a:gd name="connsiteX38" fmla="*/ 12469 w 2535927"/>
                <a:gd name="connsiteY38" fmla="*/ 834886 h 7615547"/>
                <a:gd name="connsiteX0" fmla="*/ 12469 w 2535927"/>
                <a:gd name="connsiteY0" fmla="*/ 834886 h 7615547"/>
                <a:gd name="connsiteX1" fmla="*/ 236594 w 2535927"/>
                <a:gd name="connsiteY1" fmla="*/ 590548 h 7615547"/>
                <a:gd name="connsiteX2" fmla="*/ 165157 w 2535927"/>
                <a:gd name="connsiteY2" fmla="*/ 588168 h 7615547"/>
                <a:gd name="connsiteX3" fmla="*/ 286601 w 2535927"/>
                <a:gd name="connsiteY3" fmla="*/ 483393 h 7615547"/>
                <a:gd name="connsiteX4" fmla="*/ 281839 w 2535927"/>
                <a:gd name="connsiteY4" fmla="*/ 326229 h 7615547"/>
                <a:gd name="connsiteX5" fmla="*/ 238976 w 2535927"/>
                <a:gd name="connsiteY5" fmla="*/ 233361 h 7615547"/>
                <a:gd name="connsiteX6" fmla="*/ 303271 w 2535927"/>
                <a:gd name="connsiteY6" fmla="*/ 169068 h 7615547"/>
                <a:gd name="connsiteX7" fmla="*/ 329465 w 2535927"/>
                <a:gd name="connsiteY7" fmla="*/ 0 h 7615547"/>
                <a:gd name="connsiteX8" fmla="*/ 2001779 w 2535927"/>
                <a:gd name="connsiteY8" fmla="*/ 844412 h 7615547"/>
                <a:gd name="connsiteX9" fmla="*/ 2001779 w 2535927"/>
                <a:gd name="connsiteY9" fmla="*/ 2246808 h 7615547"/>
                <a:gd name="connsiteX10" fmla="*/ 2198746 w 2535927"/>
                <a:gd name="connsiteY10" fmla="*/ 5129209 h 7615547"/>
                <a:gd name="connsiteX11" fmla="*/ 2098734 w 2535927"/>
                <a:gd name="connsiteY11" fmla="*/ 5160164 h 7615547"/>
                <a:gd name="connsiteX12" fmla="*/ 2013589 w 2535927"/>
                <a:gd name="connsiteY12" fmla="*/ 6865810 h 7615547"/>
                <a:gd name="connsiteX13" fmla="*/ 2232084 w 2535927"/>
                <a:gd name="connsiteY13" fmla="*/ 7253284 h 7615547"/>
                <a:gd name="connsiteX14" fmla="*/ 2458302 w 2535927"/>
                <a:gd name="connsiteY14" fmla="*/ 7341391 h 7615547"/>
                <a:gd name="connsiteX15" fmla="*/ 2460684 w 2535927"/>
                <a:gd name="connsiteY15" fmla="*/ 7500934 h 7615547"/>
                <a:gd name="connsiteX16" fmla="*/ 2141597 w 2535927"/>
                <a:gd name="connsiteY16" fmla="*/ 7500934 h 7615547"/>
                <a:gd name="connsiteX17" fmla="*/ 1827272 w 2535927"/>
                <a:gd name="connsiteY17" fmla="*/ 7269953 h 7615547"/>
                <a:gd name="connsiteX18" fmla="*/ 1645707 w 2535927"/>
                <a:gd name="connsiteY18" fmla="*/ 7465714 h 7615547"/>
                <a:gd name="connsiteX19" fmla="*/ 1584747 w 2535927"/>
                <a:gd name="connsiteY19" fmla="*/ 7465523 h 7615547"/>
                <a:gd name="connsiteX20" fmla="*/ 1479609 w 2535927"/>
                <a:gd name="connsiteY20" fmla="*/ 7122317 h 7615547"/>
                <a:gd name="connsiteX21" fmla="*/ 1517708 w 2535927"/>
                <a:gd name="connsiteY21" fmla="*/ 6879428 h 7615547"/>
                <a:gd name="connsiteX22" fmla="*/ 1632009 w 2535927"/>
                <a:gd name="connsiteY22" fmla="*/ 6519859 h 7615547"/>
                <a:gd name="connsiteX23" fmla="*/ 1634518 w 2535927"/>
                <a:gd name="connsiteY23" fmla="*/ 5221889 h 7615547"/>
                <a:gd name="connsiteX24" fmla="*/ 823670 w 2535927"/>
                <a:gd name="connsiteY24" fmla="*/ 5268607 h 7615547"/>
                <a:gd name="connsiteX25" fmla="*/ 848578 w 2535927"/>
                <a:gd name="connsiteY25" fmla="*/ 6450803 h 7615547"/>
                <a:gd name="connsiteX26" fmla="*/ 1160521 w 2535927"/>
                <a:gd name="connsiteY26" fmla="*/ 7396159 h 7615547"/>
                <a:gd name="connsiteX27" fmla="*/ 1160521 w 2535927"/>
                <a:gd name="connsiteY27" fmla="*/ 7615235 h 7615547"/>
                <a:gd name="connsiteX28" fmla="*/ 608072 w 2535927"/>
                <a:gd name="connsiteY28" fmla="*/ 7174704 h 7615547"/>
                <a:gd name="connsiteX29" fmla="*/ 591710 w 2535927"/>
                <a:gd name="connsiteY29" fmla="*/ 7377802 h 7615547"/>
                <a:gd name="connsiteX30" fmla="*/ 560547 w 2535927"/>
                <a:gd name="connsiteY30" fmla="*/ 7374824 h 7615547"/>
                <a:gd name="connsiteX31" fmla="*/ 529491 w 2535927"/>
                <a:gd name="connsiteY31" fmla="*/ 6908004 h 7615547"/>
                <a:gd name="connsiteX32" fmla="*/ 560447 w 2535927"/>
                <a:gd name="connsiteY32" fmla="*/ 6586534 h 7615547"/>
                <a:gd name="connsiteX33" fmla="*/ 327084 w 2535927"/>
                <a:gd name="connsiteY33" fmla="*/ 5295898 h 7615547"/>
                <a:gd name="connsiteX34" fmla="*/ 265258 w 2535927"/>
                <a:gd name="connsiteY34" fmla="*/ 5250829 h 7615547"/>
                <a:gd name="connsiteX35" fmla="*/ 239585 w 2535927"/>
                <a:gd name="connsiteY35" fmla="*/ 3202718 h 7615547"/>
                <a:gd name="connsiteX36" fmla="*/ 212096 w 2535927"/>
                <a:gd name="connsiteY36" fmla="*/ 3119757 h 7615547"/>
                <a:gd name="connsiteX37" fmla="*/ 355368 w 2535927"/>
                <a:gd name="connsiteY37" fmla="*/ 2177753 h 7615547"/>
                <a:gd name="connsiteX38" fmla="*/ 12469 w 2535927"/>
                <a:gd name="connsiteY38" fmla="*/ 834886 h 7615547"/>
                <a:gd name="connsiteX0" fmla="*/ 12469 w 2535927"/>
                <a:gd name="connsiteY0" fmla="*/ 834886 h 7615547"/>
                <a:gd name="connsiteX1" fmla="*/ 236594 w 2535927"/>
                <a:gd name="connsiteY1" fmla="*/ 590548 h 7615547"/>
                <a:gd name="connsiteX2" fmla="*/ 165157 w 2535927"/>
                <a:gd name="connsiteY2" fmla="*/ 588168 h 7615547"/>
                <a:gd name="connsiteX3" fmla="*/ 286601 w 2535927"/>
                <a:gd name="connsiteY3" fmla="*/ 483393 h 7615547"/>
                <a:gd name="connsiteX4" fmla="*/ 281839 w 2535927"/>
                <a:gd name="connsiteY4" fmla="*/ 326229 h 7615547"/>
                <a:gd name="connsiteX5" fmla="*/ 238976 w 2535927"/>
                <a:gd name="connsiteY5" fmla="*/ 233361 h 7615547"/>
                <a:gd name="connsiteX6" fmla="*/ 303271 w 2535927"/>
                <a:gd name="connsiteY6" fmla="*/ 169068 h 7615547"/>
                <a:gd name="connsiteX7" fmla="*/ 329465 w 2535927"/>
                <a:gd name="connsiteY7" fmla="*/ 0 h 7615547"/>
                <a:gd name="connsiteX8" fmla="*/ 2001779 w 2535927"/>
                <a:gd name="connsiteY8" fmla="*/ 844412 h 7615547"/>
                <a:gd name="connsiteX9" fmla="*/ 2001779 w 2535927"/>
                <a:gd name="connsiteY9" fmla="*/ 2246808 h 7615547"/>
                <a:gd name="connsiteX10" fmla="*/ 2198746 w 2535927"/>
                <a:gd name="connsiteY10" fmla="*/ 5129209 h 7615547"/>
                <a:gd name="connsiteX11" fmla="*/ 2098734 w 2535927"/>
                <a:gd name="connsiteY11" fmla="*/ 5160164 h 7615547"/>
                <a:gd name="connsiteX12" fmla="*/ 2013589 w 2535927"/>
                <a:gd name="connsiteY12" fmla="*/ 6865810 h 7615547"/>
                <a:gd name="connsiteX13" fmla="*/ 2232084 w 2535927"/>
                <a:gd name="connsiteY13" fmla="*/ 7253284 h 7615547"/>
                <a:gd name="connsiteX14" fmla="*/ 2458302 w 2535927"/>
                <a:gd name="connsiteY14" fmla="*/ 7341391 h 7615547"/>
                <a:gd name="connsiteX15" fmla="*/ 2460684 w 2535927"/>
                <a:gd name="connsiteY15" fmla="*/ 7500934 h 7615547"/>
                <a:gd name="connsiteX16" fmla="*/ 2141597 w 2535927"/>
                <a:gd name="connsiteY16" fmla="*/ 7500934 h 7615547"/>
                <a:gd name="connsiteX17" fmla="*/ 1827272 w 2535927"/>
                <a:gd name="connsiteY17" fmla="*/ 7269953 h 7615547"/>
                <a:gd name="connsiteX18" fmla="*/ 1645707 w 2535927"/>
                <a:gd name="connsiteY18" fmla="*/ 7465714 h 7615547"/>
                <a:gd name="connsiteX19" fmla="*/ 1584747 w 2535927"/>
                <a:gd name="connsiteY19" fmla="*/ 7465523 h 7615547"/>
                <a:gd name="connsiteX20" fmla="*/ 1479609 w 2535927"/>
                <a:gd name="connsiteY20" fmla="*/ 7122317 h 7615547"/>
                <a:gd name="connsiteX21" fmla="*/ 1517708 w 2535927"/>
                <a:gd name="connsiteY21" fmla="*/ 6879428 h 7615547"/>
                <a:gd name="connsiteX22" fmla="*/ 1632009 w 2535927"/>
                <a:gd name="connsiteY22" fmla="*/ 6519859 h 7615547"/>
                <a:gd name="connsiteX23" fmla="*/ 1634518 w 2535927"/>
                <a:gd name="connsiteY23" fmla="*/ 5221889 h 7615547"/>
                <a:gd name="connsiteX24" fmla="*/ 823670 w 2535927"/>
                <a:gd name="connsiteY24" fmla="*/ 5268607 h 7615547"/>
                <a:gd name="connsiteX25" fmla="*/ 848578 w 2535927"/>
                <a:gd name="connsiteY25" fmla="*/ 6450803 h 7615547"/>
                <a:gd name="connsiteX26" fmla="*/ 1160521 w 2535927"/>
                <a:gd name="connsiteY26" fmla="*/ 7396159 h 7615547"/>
                <a:gd name="connsiteX27" fmla="*/ 1160521 w 2535927"/>
                <a:gd name="connsiteY27" fmla="*/ 7615235 h 7615547"/>
                <a:gd name="connsiteX28" fmla="*/ 608072 w 2535927"/>
                <a:gd name="connsiteY28" fmla="*/ 7174704 h 7615547"/>
                <a:gd name="connsiteX29" fmla="*/ 591710 w 2535927"/>
                <a:gd name="connsiteY29" fmla="*/ 7377802 h 7615547"/>
                <a:gd name="connsiteX30" fmla="*/ 560547 w 2535927"/>
                <a:gd name="connsiteY30" fmla="*/ 7374824 h 7615547"/>
                <a:gd name="connsiteX31" fmla="*/ 529491 w 2535927"/>
                <a:gd name="connsiteY31" fmla="*/ 6908004 h 7615547"/>
                <a:gd name="connsiteX32" fmla="*/ 560447 w 2535927"/>
                <a:gd name="connsiteY32" fmla="*/ 6586534 h 7615547"/>
                <a:gd name="connsiteX33" fmla="*/ 327084 w 2535927"/>
                <a:gd name="connsiteY33" fmla="*/ 5295898 h 7615547"/>
                <a:gd name="connsiteX34" fmla="*/ 265258 w 2535927"/>
                <a:gd name="connsiteY34" fmla="*/ 5250829 h 7615547"/>
                <a:gd name="connsiteX35" fmla="*/ 239585 w 2535927"/>
                <a:gd name="connsiteY35" fmla="*/ 3202718 h 7615547"/>
                <a:gd name="connsiteX36" fmla="*/ 212096 w 2535927"/>
                <a:gd name="connsiteY36" fmla="*/ 3119757 h 7615547"/>
                <a:gd name="connsiteX37" fmla="*/ 355368 w 2535927"/>
                <a:gd name="connsiteY37" fmla="*/ 2177753 h 7615547"/>
                <a:gd name="connsiteX38" fmla="*/ 12469 w 2535927"/>
                <a:gd name="connsiteY38" fmla="*/ 834886 h 7615547"/>
                <a:gd name="connsiteX0" fmla="*/ 12469 w 2534621"/>
                <a:gd name="connsiteY0" fmla="*/ 834886 h 7615547"/>
                <a:gd name="connsiteX1" fmla="*/ 236594 w 2534621"/>
                <a:gd name="connsiteY1" fmla="*/ 590548 h 7615547"/>
                <a:gd name="connsiteX2" fmla="*/ 165157 w 2534621"/>
                <a:gd name="connsiteY2" fmla="*/ 588168 h 7615547"/>
                <a:gd name="connsiteX3" fmla="*/ 286601 w 2534621"/>
                <a:gd name="connsiteY3" fmla="*/ 483393 h 7615547"/>
                <a:gd name="connsiteX4" fmla="*/ 281839 w 2534621"/>
                <a:gd name="connsiteY4" fmla="*/ 326229 h 7615547"/>
                <a:gd name="connsiteX5" fmla="*/ 238976 w 2534621"/>
                <a:gd name="connsiteY5" fmla="*/ 233361 h 7615547"/>
                <a:gd name="connsiteX6" fmla="*/ 303271 w 2534621"/>
                <a:gd name="connsiteY6" fmla="*/ 169068 h 7615547"/>
                <a:gd name="connsiteX7" fmla="*/ 329465 w 2534621"/>
                <a:gd name="connsiteY7" fmla="*/ 0 h 7615547"/>
                <a:gd name="connsiteX8" fmla="*/ 2001779 w 2534621"/>
                <a:gd name="connsiteY8" fmla="*/ 844412 h 7615547"/>
                <a:gd name="connsiteX9" fmla="*/ 2001779 w 2534621"/>
                <a:gd name="connsiteY9" fmla="*/ 2246808 h 7615547"/>
                <a:gd name="connsiteX10" fmla="*/ 2198746 w 2534621"/>
                <a:gd name="connsiteY10" fmla="*/ 5129209 h 7615547"/>
                <a:gd name="connsiteX11" fmla="*/ 2098734 w 2534621"/>
                <a:gd name="connsiteY11" fmla="*/ 5160164 h 7615547"/>
                <a:gd name="connsiteX12" fmla="*/ 2013589 w 2534621"/>
                <a:gd name="connsiteY12" fmla="*/ 6865810 h 7615547"/>
                <a:gd name="connsiteX13" fmla="*/ 2232084 w 2534621"/>
                <a:gd name="connsiteY13" fmla="*/ 7253284 h 7615547"/>
                <a:gd name="connsiteX14" fmla="*/ 2455921 w 2534621"/>
                <a:gd name="connsiteY14" fmla="*/ 7336629 h 7615547"/>
                <a:gd name="connsiteX15" fmla="*/ 2460684 w 2534621"/>
                <a:gd name="connsiteY15" fmla="*/ 7500934 h 7615547"/>
                <a:gd name="connsiteX16" fmla="*/ 2141597 w 2534621"/>
                <a:gd name="connsiteY16" fmla="*/ 7500934 h 7615547"/>
                <a:gd name="connsiteX17" fmla="*/ 1827272 w 2534621"/>
                <a:gd name="connsiteY17" fmla="*/ 7269953 h 7615547"/>
                <a:gd name="connsiteX18" fmla="*/ 1645707 w 2534621"/>
                <a:gd name="connsiteY18" fmla="*/ 7465714 h 7615547"/>
                <a:gd name="connsiteX19" fmla="*/ 1584747 w 2534621"/>
                <a:gd name="connsiteY19" fmla="*/ 7465523 h 7615547"/>
                <a:gd name="connsiteX20" fmla="*/ 1479609 w 2534621"/>
                <a:gd name="connsiteY20" fmla="*/ 7122317 h 7615547"/>
                <a:gd name="connsiteX21" fmla="*/ 1517708 w 2534621"/>
                <a:gd name="connsiteY21" fmla="*/ 6879428 h 7615547"/>
                <a:gd name="connsiteX22" fmla="*/ 1632009 w 2534621"/>
                <a:gd name="connsiteY22" fmla="*/ 6519859 h 7615547"/>
                <a:gd name="connsiteX23" fmla="*/ 1634518 w 2534621"/>
                <a:gd name="connsiteY23" fmla="*/ 5221889 h 7615547"/>
                <a:gd name="connsiteX24" fmla="*/ 823670 w 2534621"/>
                <a:gd name="connsiteY24" fmla="*/ 5268607 h 7615547"/>
                <a:gd name="connsiteX25" fmla="*/ 848578 w 2534621"/>
                <a:gd name="connsiteY25" fmla="*/ 6450803 h 7615547"/>
                <a:gd name="connsiteX26" fmla="*/ 1160521 w 2534621"/>
                <a:gd name="connsiteY26" fmla="*/ 7396159 h 7615547"/>
                <a:gd name="connsiteX27" fmla="*/ 1160521 w 2534621"/>
                <a:gd name="connsiteY27" fmla="*/ 7615235 h 7615547"/>
                <a:gd name="connsiteX28" fmla="*/ 608072 w 2534621"/>
                <a:gd name="connsiteY28" fmla="*/ 7174704 h 7615547"/>
                <a:gd name="connsiteX29" fmla="*/ 591710 w 2534621"/>
                <a:gd name="connsiteY29" fmla="*/ 7377802 h 7615547"/>
                <a:gd name="connsiteX30" fmla="*/ 560547 w 2534621"/>
                <a:gd name="connsiteY30" fmla="*/ 7374824 h 7615547"/>
                <a:gd name="connsiteX31" fmla="*/ 529491 w 2534621"/>
                <a:gd name="connsiteY31" fmla="*/ 6908004 h 7615547"/>
                <a:gd name="connsiteX32" fmla="*/ 560447 w 2534621"/>
                <a:gd name="connsiteY32" fmla="*/ 6586534 h 7615547"/>
                <a:gd name="connsiteX33" fmla="*/ 327084 w 2534621"/>
                <a:gd name="connsiteY33" fmla="*/ 5295898 h 7615547"/>
                <a:gd name="connsiteX34" fmla="*/ 265258 w 2534621"/>
                <a:gd name="connsiteY34" fmla="*/ 5250829 h 7615547"/>
                <a:gd name="connsiteX35" fmla="*/ 239585 w 2534621"/>
                <a:gd name="connsiteY35" fmla="*/ 3202718 h 7615547"/>
                <a:gd name="connsiteX36" fmla="*/ 212096 w 2534621"/>
                <a:gd name="connsiteY36" fmla="*/ 3119757 h 7615547"/>
                <a:gd name="connsiteX37" fmla="*/ 355368 w 2534621"/>
                <a:gd name="connsiteY37" fmla="*/ 2177753 h 7615547"/>
                <a:gd name="connsiteX38" fmla="*/ 12469 w 2534621"/>
                <a:gd name="connsiteY38" fmla="*/ 834886 h 7615547"/>
                <a:gd name="connsiteX0" fmla="*/ 12469 w 2534621"/>
                <a:gd name="connsiteY0" fmla="*/ 834886 h 7615547"/>
                <a:gd name="connsiteX1" fmla="*/ 236594 w 2534621"/>
                <a:gd name="connsiteY1" fmla="*/ 590548 h 7615547"/>
                <a:gd name="connsiteX2" fmla="*/ 165157 w 2534621"/>
                <a:gd name="connsiteY2" fmla="*/ 588168 h 7615547"/>
                <a:gd name="connsiteX3" fmla="*/ 286601 w 2534621"/>
                <a:gd name="connsiteY3" fmla="*/ 483393 h 7615547"/>
                <a:gd name="connsiteX4" fmla="*/ 281839 w 2534621"/>
                <a:gd name="connsiteY4" fmla="*/ 326229 h 7615547"/>
                <a:gd name="connsiteX5" fmla="*/ 238976 w 2534621"/>
                <a:gd name="connsiteY5" fmla="*/ 233361 h 7615547"/>
                <a:gd name="connsiteX6" fmla="*/ 303271 w 2534621"/>
                <a:gd name="connsiteY6" fmla="*/ 169068 h 7615547"/>
                <a:gd name="connsiteX7" fmla="*/ 329465 w 2534621"/>
                <a:gd name="connsiteY7" fmla="*/ 0 h 7615547"/>
                <a:gd name="connsiteX8" fmla="*/ 2001779 w 2534621"/>
                <a:gd name="connsiteY8" fmla="*/ 844412 h 7615547"/>
                <a:gd name="connsiteX9" fmla="*/ 2001779 w 2534621"/>
                <a:gd name="connsiteY9" fmla="*/ 2246808 h 7615547"/>
                <a:gd name="connsiteX10" fmla="*/ 2024913 w 2534621"/>
                <a:gd name="connsiteY10" fmla="*/ 2854163 h 7615547"/>
                <a:gd name="connsiteX11" fmla="*/ 2198746 w 2534621"/>
                <a:gd name="connsiteY11" fmla="*/ 5129209 h 7615547"/>
                <a:gd name="connsiteX12" fmla="*/ 2098734 w 2534621"/>
                <a:gd name="connsiteY12" fmla="*/ 5160164 h 7615547"/>
                <a:gd name="connsiteX13" fmla="*/ 2013589 w 2534621"/>
                <a:gd name="connsiteY13" fmla="*/ 6865810 h 7615547"/>
                <a:gd name="connsiteX14" fmla="*/ 2232084 w 2534621"/>
                <a:gd name="connsiteY14" fmla="*/ 7253284 h 7615547"/>
                <a:gd name="connsiteX15" fmla="*/ 2455921 w 2534621"/>
                <a:gd name="connsiteY15" fmla="*/ 7336629 h 7615547"/>
                <a:gd name="connsiteX16" fmla="*/ 2460684 w 2534621"/>
                <a:gd name="connsiteY16" fmla="*/ 7500934 h 7615547"/>
                <a:gd name="connsiteX17" fmla="*/ 2141597 w 2534621"/>
                <a:gd name="connsiteY17" fmla="*/ 7500934 h 7615547"/>
                <a:gd name="connsiteX18" fmla="*/ 1827272 w 2534621"/>
                <a:gd name="connsiteY18" fmla="*/ 7269953 h 7615547"/>
                <a:gd name="connsiteX19" fmla="*/ 1645707 w 2534621"/>
                <a:gd name="connsiteY19" fmla="*/ 7465714 h 7615547"/>
                <a:gd name="connsiteX20" fmla="*/ 1584747 w 2534621"/>
                <a:gd name="connsiteY20" fmla="*/ 7465523 h 7615547"/>
                <a:gd name="connsiteX21" fmla="*/ 1479609 w 2534621"/>
                <a:gd name="connsiteY21" fmla="*/ 7122317 h 7615547"/>
                <a:gd name="connsiteX22" fmla="*/ 1517708 w 2534621"/>
                <a:gd name="connsiteY22" fmla="*/ 6879428 h 7615547"/>
                <a:gd name="connsiteX23" fmla="*/ 1632009 w 2534621"/>
                <a:gd name="connsiteY23" fmla="*/ 6519859 h 7615547"/>
                <a:gd name="connsiteX24" fmla="*/ 1634518 w 2534621"/>
                <a:gd name="connsiteY24" fmla="*/ 5221889 h 7615547"/>
                <a:gd name="connsiteX25" fmla="*/ 823670 w 2534621"/>
                <a:gd name="connsiteY25" fmla="*/ 5268607 h 7615547"/>
                <a:gd name="connsiteX26" fmla="*/ 848578 w 2534621"/>
                <a:gd name="connsiteY26" fmla="*/ 6450803 h 7615547"/>
                <a:gd name="connsiteX27" fmla="*/ 1160521 w 2534621"/>
                <a:gd name="connsiteY27" fmla="*/ 7396159 h 7615547"/>
                <a:gd name="connsiteX28" fmla="*/ 1160521 w 2534621"/>
                <a:gd name="connsiteY28" fmla="*/ 7615235 h 7615547"/>
                <a:gd name="connsiteX29" fmla="*/ 608072 w 2534621"/>
                <a:gd name="connsiteY29" fmla="*/ 7174704 h 7615547"/>
                <a:gd name="connsiteX30" fmla="*/ 591710 w 2534621"/>
                <a:gd name="connsiteY30" fmla="*/ 7377802 h 7615547"/>
                <a:gd name="connsiteX31" fmla="*/ 560547 w 2534621"/>
                <a:gd name="connsiteY31" fmla="*/ 7374824 h 7615547"/>
                <a:gd name="connsiteX32" fmla="*/ 529491 w 2534621"/>
                <a:gd name="connsiteY32" fmla="*/ 6908004 h 7615547"/>
                <a:gd name="connsiteX33" fmla="*/ 560447 w 2534621"/>
                <a:gd name="connsiteY33" fmla="*/ 6586534 h 7615547"/>
                <a:gd name="connsiteX34" fmla="*/ 327084 w 2534621"/>
                <a:gd name="connsiteY34" fmla="*/ 5295898 h 7615547"/>
                <a:gd name="connsiteX35" fmla="*/ 265258 w 2534621"/>
                <a:gd name="connsiteY35" fmla="*/ 5250829 h 7615547"/>
                <a:gd name="connsiteX36" fmla="*/ 239585 w 2534621"/>
                <a:gd name="connsiteY36" fmla="*/ 3202718 h 7615547"/>
                <a:gd name="connsiteX37" fmla="*/ 212096 w 2534621"/>
                <a:gd name="connsiteY37" fmla="*/ 3119757 h 7615547"/>
                <a:gd name="connsiteX38" fmla="*/ 355368 w 2534621"/>
                <a:gd name="connsiteY38" fmla="*/ 2177753 h 7615547"/>
                <a:gd name="connsiteX39" fmla="*/ 12469 w 2534621"/>
                <a:gd name="connsiteY39" fmla="*/ 834886 h 7615547"/>
                <a:gd name="connsiteX0" fmla="*/ 12469 w 2534621"/>
                <a:gd name="connsiteY0" fmla="*/ 834886 h 7615547"/>
                <a:gd name="connsiteX1" fmla="*/ 236594 w 2534621"/>
                <a:gd name="connsiteY1" fmla="*/ 590548 h 7615547"/>
                <a:gd name="connsiteX2" fmla="*/ 165157 w 2534621"/>
                <a:gd name="connsiteY2" fmla="*/ 588168 h 7615547"/>
                <a:gd name="connsiteX3" fmla="*/ 286601 w 2534621"/>
                <a:gd name="connsiteY3" fmla="*/ 483393 h 7615547"/>
                <a:gd name="connsiteX4" fmla="*/ 281839 w 2534621"/>
                <a:gd name="connsiteY4" fmla="*/ 326229 h 7615547"/>
                <a:gd name="connsiteX5" fmla="*/ 238976 w 2534621"/>
                <a:gd name="connsiteY5" fmla="*/ 233361 h 7615547"/>
                <a:gd name="connsiteX6" fmla="*/ 303271 w 2534621"/>
                <a:gd name="connsiteY6" fmla="*/ 169068 h 7615547"/>
                <a:gd name="connsiteX7" fmla="*/ 329465 w 2534621"/>
                <a:gd name="connsiteY7" fmla="*/ 0 h 7615547"/>
                <a:gd name="connsiteX8" fmla="*/ 2001779 w 2534621"/>
                <a:gd name="connsiteY8" fmla="*/ 844412 h 7615547"/>
                <a:gd name="connsiteX9" fmla="*/ 2001779 w 2534621"/>
                <a:gd name="connsiteY9" fmla="*/ 2246808 h 7615547"/>
                <a:gd name="connsiteX10" fmla="*/ 1758213 w 2534621"/>
                <a:gd name="connsiteY10" fmla="*/ 3315173 h 7615547"/>
                <a:gd name="connsiteX11" fmla="*/ 2198746 w 2534621"/>
                <a:gd name="connsiteY11" fmla="*/ 5129209 h 7615547"/>
                <a:gd name="connsiteX12" fmla="*/ 2098734 w 2534621"/>
                <a:gd name="connsiteY12" fmla="*/ 5160164 h 7615547"/>
                <a:gd name="connsiteX13" fmla="*/ 2013589 w 2534621"/>
                <a:gd name="connsiteY13" fmla="*/ 6865810 h 7615547"/>
                <a:gd name="connsiteX14" fmla="*/ 2232084 w 2534621"/>
                <a:gd name="connsiteY14" fmla="*/ 7253284 h 7615547"/>
                <a:gd name="connsiteX15" fmla="*/ 2455921 w 2534621"/>
                <a:gd name="connsiteY15" fmla="*/ 7336629 h 7615547"/>
                <a:gd name="connsiteX16" fmla="*/ 2460684 w 2534621"/>
                <a:gd name="connsiteY16" fmla="*/ 7500934 h 7615547"/>
                <a:gd name="connsiteX17" fmla="*/ 2141597 w 2534621"/>
                <a:gd name="connsiteY17" fmla="*/ 7500934 h 7615547"/>
                <a:gd name="connsiteX18" fmla="*/ 1827272 w 2534621"/>
                <a:gd name="connsiteY18" fmla="*/ 7269953 h 7615547"/>
                <a:gd name="connsiteX19" fmla="*/ 1645707 w 2534621"/>
                <a:gd name="connsiteY19" fmla="*/ 7465714 h 7615547"/>
                <a:gd name="connsiteX20" fmla="*/ 1584747 w 2534621"/>
                <a:gd name="connsiteY20" fmla="*/ 7465523 h 7615547"/>
                <a:gd name="connsiteX21" fmla="*/ 1479609 w 2534621"/>
                <a:gd name="connsiteY21" fmla="*/ 7122317 h 7615547"/>
                <a:gd name="connsiteX22" fmla="*/ 1517708 w 2534621"/>
                <a:gd name="connsiteY22" fmla="*/ 6879428 h 7615547"/>
                <a:gd name="connsiteX23" fmla="*/ 1632009 w 2534621"/>
                <a:gd name="connsiteY23" fmla="*/ 6519859 h 7615547"/>
                <a:gd name="connsiteX24" fmla="*/ 1634518 w 2534621"/>
                <a:gd name="connsiteY24" fmla="*/ 5221889 h 7615547"/>
                <a:gd name="connsiteX25" fmla="*/ 823670 w 2534621"/>
                <a:gd name="connsiteY25" fmla="*/ 5268607 h 7615547"/>
                <a:gd name="connsiteX26" fmla="*/ 848578 w 2534621"/>
                <a:gd name="connsiteY26" fmla="*/ 6450803 h 7615547"/>
                <a:gd name="connsiteX27" fmla="*/ 1160521 w 2534621"/>
                <a:gd name="connsiteY27" fmla="*/ 7396159 h 7615547"/>
                <a:gd name="connsiteX28" fmla="*/ 1160521 w 2534621"/>
                <a:gd name="connsiteY28" fmla="*/ 7615235 h 7615547"/>
                <a:gd name="connsiteX29" fmla="*/ 608072 w 2534621"/>
                <a:gd name="connsiteY29" fmla="*/ 7174704 h 7615547"/>
                <a:gd name="connsiteX30" fmla="*/ 591710 w 2534621"/>
                <a:gd name="connsiteY30" fmla="*/ 7377802 h 7615547"/>
                <a:gd name="connsiteX31" fmla="*/ 560547 w 2534621"/>
                <a:gd name="connsiteY31" fmla="*/ 7374824 h 7615547"/>
                <a:gd name="connsiteX32" fmla="*/ 529491 w 2534621"/>
                <a:gd name="connsiteY32" fmla="*/ 6908004 h 7615547"/>
                <a:gd name="connsiteX33" fmla="*/ 560447 w 2534621"/>
                <a:gd name="connsiteY33" fmla="*/ 6586534 h 7615547"/>
                <a:gd name="connsiteX34" fmla="*/ 327084 w 2534621"/>
                <a:gd name="connsiteY34" fmla="*/ 5295898 h 7615547"/>
                <a:gd name="connsiteX35" fmla="*/ 265258 w 2534621"/>
                <a:gd name="connsiteY35" fmla="*/ 5250829 h 7615547"/>
                <a:gd name="connsiteX36" fmla="*/ 239585 w 2534621"/>
                <a:gd name="connsiteY36" fmla="*/ 3202718 h 7615547"/>
                <a:gd name="connsiteX37" fmla="*/ 212096 w 2534621"/>
                <a:gd name="connsiteY37" fmla="*/ 3119757 h 7615547"/>
                <a:gd name="connsiteX38" fmla="*/ 355368 w 2534621"/>
                <a:gd name="connsiteY38" fmla="*/ 2177753 h 7615547"/>
                <a:gd name="connsiteX39" fmla="*/ 12469 w 2534621"/>
                <a:gd name="connsiteY39" fmla="*/ 834886 h 7615547"/>
                <a:gd name="connsiteX0" fmla="*/ 12469 w 2534621"/>
                <a:gd name="connsiteY0" fmla="*/ 834886 h 7615547"/>
                <a:gd name="connsiteX1" fmla="*/ 236594 w 2534621"/>
                <a:gd name="connsiteY1" fmla="*/ 590548 h 7615547"/>
                <a:gd name="connsiteX2" fmla="*/ 165157 w 2534621"/>
                <a:gd name="connsiteY2" fmla="*/ 588168 h 7615547"/>
                <a:gd name="connsiteX3" fmla="*/ 286601 w 2534621"/>
                <a:gd name="connsiteY3" fmla="*/ 483393 h 7615547"/>
                <a:gd name="connsiteX4" fmla="*/ 281839 w 2534621"/>
                <a:gd name="connsiteY4" fmla="*/ 326229 h 7615547"/>
                <a:gd name="connsiteX5" fmla="*/ 238976 w 2534621"/>
                <a:gd name="connsiteY5" fmla="*/ 233361 h 7615547"/>
                <a:gd name="connsiteX6" fmla="*/ 303271 w 2534621"/>
                <a:gd name="connsiteY6" fmla="*/ 169068 h 7615547"/>
                <a:gd name="connsiteX7" fmla="*/ 329465 w 2534621"/>
                <a:gd name="connsiteY7" fmla="*/ 0 h 7615547"/>
                <a:gd name="connsiteX8" fmla="*/ 2001779 w 2534621"/>
                <a:gd name="connsiteY8" fmla="*/ 844412 h 7615547"/>
                <a:gd name="connsiteX9" fmla="*/ 2001779 w 2534621"/>
                <a:gd name="connsiteY9" fmla="*/ 2246808 h 7615547"/>
                <a:gd name="connsiteX10" fmla="*/ 1758213 w 2534621"/>
                <a:gd name="connsiteY10" fmla="*/ 3315173 h 7615547"/>
                <a:gd name="connsiteX11" fmla="*/ 2198746 w 2534621"/>
                <a:gd name="connsiteY11" fmla="*/ 5129209 h 7615547"/>
                <a:gd name="connsiteX12" fmla="*/ 2098734 w 2534621"/>
                <a:gd name="connsiteY12" fmla="*/ 5160164 h 7615547"/>
                <a:gd name="connsiteX13" fmla="*/ 2013589 w 2534621"/>
                <a:gd name="connsiteY13" fmla="*/ 6865810 h 7615547"/>
                <a:gd name="connsiteX14" fmla="*/ 2232084 w 2534621"/>
                <a:gd name="connsiteY14" fmla="*/ 7253284 h 7615547"/>
                <a:gd name="connsiteX15" fmla="*/ 2455921 w 2534621"/>
                <a:gd name="connsiteY15" fmla="*/ 7336629 h 7615547"/>
                <a:gd name="connsiteX16" fmla="*/ 2460684 w 2534621"/>
                <a:gd name="connsiteY16" fmla="*/ 7500934 h 7615547"/>
                <a:gd name="connsiteX17" fmla="*/ 2141597 w 2534621"/>
                <a:gd name="connsiteY17" fmla="*/ 7500934 h 7615547"/>
                <a:gd name="connsiteX18" fmla="*/ 1827272 w 2534621"/>
                <a:gd name="connsiteY18" fmla="*/ 7269953 h 7615547"/>
                <a:gd name="connsiteX19" fmla="*/ 1645707 w 2534621"/>
                <a:gd name="connsiteY19" fmla="*/ 7465714 h 7615547"/>
                <a:gd name="connsiteX20" fmla="*/ 1584747 w 2534621"/>
                <a:gd name="connsiteY20" fmla="*/ 7465523 h 7615547"/>
                <a:gd name="connsiteX21" fmla="*/ 1479609 w 2534621"/>
                <a:gd name="connsiteY21" fmla="*/ 7122317 h 7615547"/>
                <a:gd name="connsiteX22" fmla="*/ 1517708 w 2534621"/>
                <a:gd name="connsiteY22" fmla="*/ 6879428 h 7615547"/>
                <a:gd name="connsiteX23" fmla="*/ 1632009 w 2534621"/>
                <a:gd name="connsiteY23" fmla="*/ 6519859 h 7615547"/>
                <a:gd name="connsiteX24" fmla="*/ 1634518 w 2534621"/>
                <a:gd name="connsiteY24" fmla="*/ 5221889 h 7615547"/>
                <a:gd name="connsiteX25" fmla="*/ 823670 w 2534621"/>
                <a:gd name="connsiteY25" fmla="*/ 5268607 h 7615547"/>
                <a:gd name="connsiteX26" fmla="*/ 848578 w 2534621"/>
                <a:gd name="connsiteY26" fmla="*/ 6450803 h 7615547"/>
                <a:gd name="connsiteX27" fmla="*/ 1160521 w 2534621"/>
                <a:gd name="connsiteY27" fmla="*/ 7396159 h 7615547"/>
                <a:gd name="connsiteX28" fmla="*/ 1160521 w 2534621"/>
                <a:gd name="connsiteY28" fmla="*/ 7615235 h 7615547"/>
                <a:gd name="connsiteX29" fmla="*/ 608072 w 2534621"/>
                <a:gd name="connsiteY29" fmla="*/ 7174704 h 7615547"/>
                <a:gd name="connsiteX30" fmla="*/ 591710 w 2534621"/>
                <a:gd name="connsiteY30" fmla="*/ 7377802 h 7615547"/>
                <a:gd name="connsiteX31" fmla="*/ 560547 w 2534621"/>
                <a:gd name="connsiteY31" fmla="*/ 7374824 h 7615547"/>
                <a:gd name="connsiteX32" fmla="*/ 529491 w 2534621"/>
                <a:gd name="connsiteY32" fmla="*/ 6908004 h 7615547"/>
                <a:gd name="connsiteX33" fmla="*/ 560447 w 2534621"/>
                <a:gd name="connsiteY33" fmla="*/ 6586534 h 7615547"/>
                <a:gd name="connsiteX34" fmla="*/ 327084 w 2534621"/>
                <a:gd name="connsiteY34" fmla="*/ 5295898 h 7615547"/>
                <a:gd name="connsiteX35" fmla="*/ 265258 w 2534621"/>
                <a:gd name="connsiteY35" fmla="*/ 5250829 h 7615547"/>
                <a:gd name="connsiteX36" fmla="*/ 239585 w 2534621"/>
                <a:gd name="connsiteY36" fmla="*/ 3202718 h 7615547"/>
                <a:gd name="connsiteX37" fmla="*/ 212096 w 2534621"/>
                <a:gd name="connsiteY37" fmla="*/ 3119757 h 7615547"/>
                <a:gd name="connsiteX38" fmla="*/ 355368 w 2534621"/>
                <a:gd name="connsiteY38" fmla="*/ 2177753 h 7615547"/>
                <a:gd name="connsiteX39" fmla="*/ 12469 w 2534621"/>
                <a:gd name="connsiteY39" fmla="*/ 834886 h 7615547"/>
                <a:gd name="connsiteX0" fmla="*/ 12469 w 2534621"/>
                <a:gd name="connsiteY0" fmla="*/ 834886 h 7615547"/>
                <a:gd name="connsiteX1" fmla="*/ 236594 w 2534621"/>
                <a:gd name="connsiteY1" fmla="*/ 590548 h 7615547"/>
                <a:gd name="connsiteX2" fmla="*/ 165157 w 2534621"/>
                <a:gd name="connsiteY2" fmla="*/ 588168 h 7615547"/>
                <a:gd name="connsiteX3" fmla="*/ 286601 w 2534621"/>
                <a:gd name="connsiteY3" fmla="*/ 483393 h 7615547"/>
                <a:gd name="connsiteX4" fmla="*/ 281839 w 2534621"/>
                <a:gd name="connsiteY4" fmla="*/ 326229 h 7615547"/>
                <a:gd name="connsiteX5" fmla="*/ 238976 w 2534621"/>
                <a:gd name="connsiteY5" fmla="*/ 233361 h 7615547"/>
                <a:gd name="connsiteX6" fmla="*/ 303271 w 2534621"/>
                <a:gd name="connsiteY6" fmla="*/ 169068 h 7615547"/>
                <a:gd name="connsiteX7" fmla="*/ 329465 w 2534621"/>
                <a:gd name="connsiteY7" fmla="*/ 0 h 7615547"/>
                <a:gd name="connsiteX8" fmla="*/ 2001779 w 2534621"/>
                <a:gd name="connsiteY8" fmla="*/ 844412 h 7615547"/>
                <a:gd name="connsiteX9" fmla="*/ 2001779 w 2534621"/>
                <a:gd name="connsiteY9" fmla="*/ 2246808 h 7615547"/>
                <a:gd name="connsiteX10" fmla="*/ 1758213 w 2534621"/>
                <a:gd name="connsiteY10" fmla="*/ 3315173 h 7615547"/>
                <a:gd name="connsiteX11" fmla="*/ 2198746 w 2534621"/>
                <a:gd name="connsiteY11" fmla="*/ 5129209 h 7615547"/>
                <a:gd name="connsiteX12" fmla="*/ 2098734 w 2534621"/>
                <a:gd name="connsiteY12" fmla="*/ 5160164 h 7615547"/>
                <a:gd name="connsiteX13" fmla="*/ 2013589 w 2534621"/>
                <a:gd name="connsiteY13" fmla="*/ 6865810 h 7615547"/>
                <a:gd name="connsiteX14" fmla="*/ 2232084 w 2534621"/>
                <a:gd name="connsiteY14" fmla="*/ 7253284 h 7615547"/>
                <a:gd name="connsiteX15" fmla="*/ 2455921 w 2534621"/>
                <a:gd name="connsiteY15" fmla="*/ 7336629 h 7615547"/>
                <a:gd name="connsiteX16" fmla="*/ 2460684 w 2534621"/>
                <a:gd name="connsiteY16" fmla="*/ 7500934 h 7615547"/>
                <a:gd name="connsiteX17" fmla="*/ 2141597 w 2534621"/>
                <a:gd name="connsiteY17" fmla="*/ 7500934 h 7615547"/>
                <a:gd name="connsiteX18" fmla="*/ 1827272 w 2534621"/>
                <a:gd name="connsiteY18" fmla="*/ 7269953 h 7615547"/>
                <a:gd name="connsiteX19" fmla="*/ 1645707 w 2534621"/>
                <a:gd name="connsiteY19" fmla="*/ 7465714 h 7615547"/>
                <a:gd name="connsiteX20" fmla="*/ 1584747 w 2534621"/>
                <a:gd name="connsiteY20" fmla="*/ 7465523 h 7615547"/>
                <a:gd name="connsiteX21" fmla="*/ 1479609 w 2534621"/>
                <a:gd name="connsiteY21" fmla="*/ 7122317 h 7615547"/>
                <a:gd name="connsiteX22" fmla="*/ 1517708 w 2534621"/>
                <a:gd name="connsiteY22" fmla="*/ 6879428 h 7615547"/>
                <a:gd name="connsiteX23" fmla="*/ 1632009 w 2534621"/>
                <a:gd name="connsiteY23" fmla="*/ 6519859 h 7615547"/>
                <a:gd name="connsiteX24" fmla="*/ 1634518 w 2534621"/>
                <a:gd name="connsiteY24" fmla="*/ 5221889 h 7615547"/>
                <a:gd name="connsiteX25" fmla="*/ 823670 w 2534621"/>
                <a:gd name="connsiteY25" fmla="*/ 5268607 h 7615547"/>
                <a:gd name="connsiteX26" fmla="*/ 848578 w 2534621"/>
                <a:gd name="connsiteY26" fmla="*/ 6450803 h 7615547"/>
                <a:gd name="connsiteX27" fmla="*/ 1160521 w 2534621"/>
                <a:gd name="connsiteY27" fmla="*/ 7396159 h 7615547"/>
                <a:gd name="connsiteX28" fmla="*/ 1160521 w 2534621"/>
                <a:gd name="connsiteY28" fmla="*/ 7615235 h 7615547"/>
                <a:gd name="connsiteX29" fmla="*/ 608072 w 2534621"/>
                <a:gd name="connsiteY29" fmla="*/ 7174704 h 7615547"/>
                <a:gd name="connsiteX30" fmla="*/ 591710 w 2534621"/>
                <a:gd name="connsiteY30" fmla="*/ 7377802 h 7615547"/>
                <a:gd name="connsiteX31" fmla="*/ 560547 w 2534621"/>
                <a:gd name="connsiteY31" fmla="*/ 7374824 h 7615547"/>
                <a:gd name="connsiteX32" fmla="*/ 529491 w 2534621"/>
                <a:gd name="connsiteY32" fmla="*/ 6908004 h 7615547"/>
                <a:gd name="connsiteX33" fmla="*/ 560447 w 2534621"/>
                <a:gd name="connsiteY33" fmla="*/ 6586534 h 7615547"/>
                <a:gd name="connsiteX34" fmla="*/ 327084 w 2534621"/>
                <a:gd name="connsiteY34" fmla="*/ 5295898 h 7615547"/>
                <a:gd name="connsiteX35" fmla="*/ 265258 w 2534621"/>
                <a:gd name="connsiteY35" fmla="*/ 5250829 h 7615547"/>
                <a:gd name="connsiteX36" fmla="*/ 239585 w 2534621"/>
                <a:gd name="connsiteY36" fmla="*/ 3202718 h 7615547"/>
                <a:gd name="connsiteX37" fmla="*/ 212096 w 2534621"/>
                <a:gd name="connsiteY37" fmla="*/ 3119757 h 7615547"/>
                <a:gd name="connsiteX38" fmla="*/ 355368 w 2534621"/>
                <a:gd name="connsiteY38" fmla="*/ 2177753 h 7615547"/>
                <a:gd name="connsiteX39" fmla="*/ 12469 w 2534621"/>
                <a:gd name="connsiteY39" fmla="*/ 834886 h 7615547"/>
                <a:gd name="connsiteX0" fmla="*/ 12469 w 2534621"/>
                <a:gd name="connsiteY0" fmla="*/ 834886 h 7615547"/>
                <a:gd name="connsiteX1" fmla="*/ 236594 w 2534621"/>
                <a:gd name="connsiteY1" fmla="*/ 590548 h 7615547"/>
                <a:gd name="connsiteX2" fmla="*/ 165157 w 2534621"/>
                <a:gd name="connsiteY2" fmla="*/ 588168 h 7615547"/>
                <a:gd name="connsiteX3" fmla="*/ 286601 w 2534621"/>
                <a:gd name="connsiteY3" fmla="*/ 483393 h 7615547"/>
                <a:gd name="connsiteX4" fmla="*/ 281839 w 2534621"/>
                <a:gd name="connsiteY4" fmla="*/ 326229 h 7615547"/>
                <a:gd name="connsiteX5" fmla="*/ 238976 w 2534621"/>
                <a:gd name="connsiteY5" fmla="*/ 233361 h 7615547"/>
                <a:gd name="connsiteX6" fmla="*/ 303271 w 2534621"/>
                <a:gd name="connsiteY6" fmla="*/ 169068 h 7615547"/>
                <a:gd name="connsiteX7" fmla="*/ 329465 w 2534621"/>
                <a:gd name="connsiteY7" fmla="*/ 0 h 7615547"/>
                <a:gd name="connsiteX8" fmla="*/ 485673 w 2534621"/>
                <a:gd name="connsiteY8" fmla="*/ 72863 h 7615547"/>
                <a:gd name="connsiteX9" fmla="*/ 2001779 w 2534621"/>
                <a:gd name="connsiteY9" fmla="*/ 844412 h 7615547"/>
                <a:gd name="connsiteX10" fmla="*/ 2001779 w 2534621"/>
                <a:gd name="connsiteY10" fmla="*/ 2246808 h 7615547"/>
                <a:gd name="connsiteX11" fmla="*/ 1758213 w 2534621"/>
                <a:gd name="connsiteY11" fmla="*/ 3315173 h 7615547"/>
                <a:gd name="connsiteX12" fmla="*/ 2198746 w 2534621"/>
                <a:gd name="connsiteY12" fmla="*/ 5129209 h 7615547"/>
                <a:gd name="connsiteX13" fmla="*/ 2098734 w 2534621"/>
                <a:gd name="connsiteY13" fmla="*/ 5160164 h 7615547"/>
                <a:gd name="connsiteX14" fmla="*/ 2013589 w 2534621"/>
                <a:gd name="connsiteY14" fmla="*/ 6865810 h 7615547"/>
                <a:gd name="connsiteX15" fmla="*/ 2232084 w 2534621"/>
                <a:gd name="connsiteY15" fmla="*/ 7253284 h 7615547"/>
                <a:gd name="connsiteX16" fmla="*/ 2455921 w 2534621"/>
                <a:gd name="connsiteY16" fmla="*/ 7336629 h 7615547"/>
                <a:gd name="connsiteX17" fmla="*/ 2460684 w 2534621"/>
                <a:gd name="connsiteY17" fmla="*/ 7500934 h 7615547"/>
                <a:gd name="connsiteX18" fmla="*/ 2141597 w 2534621"/>
                <a:gd name="connsiteY18" fmla="*/ 7500934 h 7615547"/>
                <a:gd name="connsiteX19" fmla="*/ 1827272 w 2534621"/>
                <a:gd name="connsiteY19" fmla="*/ 7269953 h 7615547"/>
                <a:gd name="connsiteX20" fmla="*/ 1645707 w 2534621"/>
                <a:gd name="connsiteY20" fmla="*/ 7465714 h 7615547"/>
                <a:gd name="connsiteX21" fmla="*/ 1584747 w 2534621"/>
                <a:gd name="connsiteY21" fmla="*/ 7465523 h 7615547"/>
                <a:gd name="connsiteX22" fmla="*/ 1479609 w 2534621"/>
                <a:gd name="connsiteY22" fmla="*/ 7122317 h 7615547"/>
                <a:gd name="connsiteX23" fmla="*/ 1517708 w 2534621"/>
                <a:gd name="connsiteY23" fmla="*/ 6879428 h 7615547"/>
                <a:gd name="connsiteX24" fmla="*/ 1632009 w 2534621"/>
                <a:gd name="connsiteY24" fmla="*/ 6519859 h 7615547"/>
                <a:gd name="connsiteX25" fmla="*/ 1634518 w 2534621"/>
                <a:gd name="connsiteY25" fmla="*/ 5221889 h 7615547"/>
                <a:gd name="connsiteX26" fmla="*/ 823670 w 2534621"/>
                <a:gd name="connsiteY26" fmla="*/ 5268607 h 7615547"/>
                <a:gd name="connsiteX27" fmla="*/ 848578 w 2534621"/>
                <a:gd name="connsiteY27" fmla="*/ 6450803 h 7615547"/>
                <a:gd name="connsiteX28" fmla="*/ 1160521 w 2534621"/>
                <a:gd name="connsiteY28" fmla="*/ 7396159 h 7615547"/>
                <a:gd name="connsiteX29" fmla="*/ 1160521 w 2534621"/>
                <a:gd name="connsiteY29" fmla="*/ 7615235 h 7615547"/>
                <a:gd name="connsiteX30" fmla="*/ 608072 w 2534621"/>
                <a:gd name="connsiteY30" fmla="*/ 7174704 h 7615547"/>
                <a:gd name="connsiteX31" fmla="*/ 591710 w 2534621"/>
                <a:gd name="connsiteY31" fmla="*/ 7377802 h 7615547"/>
                <a:gd name="connsiteX32" fmla="*/ 560547 w 2534621"/>
                <a:gd name="connsiteY32" fmla="*/ 7374824 h 7615547"/>
                <a:gd name="connsiteX33" fmla="*/ 529491 w 2534621"/>
                <a:gd name="connsiteY33" fmla="*/ 6908004 h 7615547"/>
                <a:gd name="connsiteX34" fmla="*/ 560447 w 2534621"/>
                <a:gd name="connsiteY34" fmla="*/ 6586534 h 7615547"/>
                <a:gd name="connsiteX35" fmla="*/ 327084 w 2534621"/>
                <a:gd name="connsiteY35" fmla="*/ 5295898 h 7615547"/>
                <a:gd name="connsiteX36" fmla="*/ 265258 w 2534621"/>
                <a:gd name="connsiteY36" fmla="*/ 5250829 h 7615547"/>
                <a:gd name="connsiteX37" fmla="*/ 239585 w 2534621"/>
                <a:gd name="connsiteY37" fmla="*/ 3202718 h 7615547"/>
                <a:gd name="connsiteX38" fmla="*/ 212096 w 2534621"/>
                <a:gd name="connsiteY38" fmla="*/ 3119757 h 7615547"/>
                <a:gd name="connsiteX39" fmla="*/ 355368 w 2534621"/>
                <a:gd name="connsiteY39" fmla="*/ 2177753 h 7615547"/>
                <a:gd name="connsiteX40" fmla="*/ 12469 w 2534621"/>
                <a:gd name="connsiteY40" fmla="*/ 834886 h 7615547"/>
                <a:gd name="connsiteX0" fmla="*/ 12469 w 2534621"/>
                <a:gd name="connsiteY0" fmla="*/ 1104923 h 7885584"/>
                <a:gd name="connsiteX1" fmla="*/ 236594 w 2534621"/>
                <a:gd name="connsiteY1" fmla="*/ 860585 h 7885584"/>
                <a:gd name="connsiteX2" fmla="*/ 165157 w 2534621"/>
                <a:gd name="connsiteY2" fmla="*/ 858205 h 7885584"/>
                <a:gd name="connsiteX3" fmla="*/ 286601 w 2534621"/>
                <a:gd name="connsiteY3" fmla="*/ 753430 h 7885584"/>
                <a:gd name="connsiteX4" fmla="*/ 281839 w 2534621"/>
                <a:gd name="connsiteY4" fmla="*/ 596266 h 7885584"/>
                <a:gd name="connsiteX5" fmla="*/ 238976 w 2534621"/>
                <a:gd name="connsiteY5" fmla="*/ 503398 h 7885584"/>
                <a:gd name="connsiteX6" fmla="*/ 303271 w 2534621"/>
                <a:gd name="connsiteY6" fmla="*/ 439105 h 7885584"/>
                <a:gd name="connsiteX7" fmla="*/ 329465 w 2534621"/>
                <a:gd name="connsiteY7" fmla="*/ 270037 h 7885584"/>
                <a:gd name="connsiteX8" fmla="*/ 531393 w 2534621"/>
                <a:gd name="connsiteY8" fmla="*/ 0 h 7885584"/>
                <a:gd name="connsiteX9" fmla="*/ 2001779 w 2534621"/>
                <a:gd name="connsiteY9" fmla="*/ 1114449 h 7885584"/>
                <a:gd name="connsiteX10" fmla="*/ 2001779 w 2534621"/>
                <a:gd name="connsiteY10" fmla="*/ 2516845 h 7885584"/>
                <a:gd name="connsiteX11" fmla="*/ 1758213 w 2534621"/>
                <a:gd name="connsiteY11" fmla="*/ 3585210 h 7885584"/>
                <a:gd name="connsiteX12" fmla="*/ 2198746 w 2534621"/>
                <a:gd name="connsiteY12" fmla="*/ 5399246 h 7885584"/>
                <a:gd name="connsiteX13" fmla="*/ 2098734 w 2534621"/>
                <a:gd name="connsiteY13" fmla="*/ 5430201 h 7885584"/>
                <a:gd name="connsiteX14" fmla="*/ 2013589 w 2534621"/>
                <a:gd name="connsiteY14" fmla="*/ 7135847 h 7885584"/>
                <a:gd name="connsiteX15" fmla="*/ 2232084 w 2534621"/>
                <a:gd name="connsiteY15" fmla="*/ 7523321 h 7885584"/>
                <a:gd name="connsiteX16" fmla="*/ 2455921 w 2534621"/>
                <a:gd name="connsiteY16" fmla="*/ 7606666 h 7885584"/>
                <a:gd name="connsiteX17" fmla="*/ 2460684 w 2534621"/>
                <a:gd name="connsiteY17" fmla="*/ 7770971 h 7885584"/>
                <a:gd name="connsiteX18" fmla="*/ 2141597 w 2534621"/>
                <a:gd name="connsiteY18" fmla="*/ 7770971 h 7885584"/>
                <a:gd name="connsiteX19" fmla="*/ 1827272 w 2534621"/>
                <a:gd name="connsiteY19" fmla="*/ 7539990 h 7885584"/>
                <a:gd name="connsiteX20" fmla="*/ 1645707 w 2534621"/>
                <a:gd name="connsiteY20" fmla="*/ 7735751 h 7885584"/>
                <a:gd name="connsiteX21" fmla="*/ 1584747 w 2534621"/>
                <a:gd name="connsiteY21" fmla="*/ 7735560 h 7885584"/>
                <a:gd name="connsiteX22" fmla="*/ 1479609 w 2534621"/>
                <a:gd name="connsiteY22" fmla="*/ 7392354 h 7885584"/>
                <a:gd name="connsiteX23" fmla="*/ 1517708 w 2534621"/>
                <a:gd name="connsiteY23" fmla="*/ 7149465 h 7885584"/>
                <a:gd name="connsiteX24" fmla="*/ 1632009 w 2534621"/>
                <a:gd name="connsiteY24" fmla="*/ 6789896 h 7885584"/>
                <a:gd name="connsiteX25" fmla="*/ 1634518 w 2534621"/>
                <a:gd name="connsiteY25" fmla="*/ 5491926 h 7885584"/>
                <a:gd name="connsiteX26" fmla="*/ 823670 w 2534621"/>
                <a:gd name="connsiteY26" fmla="*/ 5538644 h 7885584"/>
                <a:gd name="connsiteX27" fmla="*/ 848578 w 2534621"/>
                <a:gd name="connsiteY27" fmla="*/ 6720840 h 7885584"/>
                <a:gd name="connsiteX28" fmla="*/ 1160521 w 2534621"/>
                <a:gd name="connsiteY28" fmla="*/ 7666196 h 7885584"/>
                <a:gd name="connsiteX29" fmla="*/ 1160521 w 2534621"/>
                <a:gd name="connsiteY29" fmla="*/ 7885272 h 7885584"/>
                <a:gd name="connsiteX30" fmla="*/ 608072 w 2534621"/>
                <a:gd name="connsiteY30" fmla="*/ 7444741 h 7885584"/>
                <a:gd name="connsiteX31" fmla="*/ 591710 w 2534621"/>
                <a:gd name="connsiteY31" fmla="*/ 7647839 h 7885584"/>
                <a:gd name="connsiteX32" fmla="*/ 560547 w 2534621"/>
                <a:gd name="connsiteY32" fmla="*/ 7644861 h 7885584"/>
                <a:gd name="connsiteX33" fmla="*/ 529491 w 2534621"/>
                <a:gd name="connsiteY33" fmla="*/ 7178041 h 7885584"/>
                <a:gd name="connsiteX34" fmla="*/ 560447 w 2534621"/>
                <a:gd name="connsiteY34" fmla="*/ 6856571 h 7885584"/>
                <a:gd name="connsiteX35" fmla="*/ 327084 w 2534621"/>
                <a:gd name="connsiteY35" fmla="*/ 5565935 h 7885584"/>
                <a:gd name="connsiteX36" fmla="*/ 265258 w 2534621"/>
                <a:gd name="connsiteY36" fmla="*/ 5520866 h 7885584"/>
                <a:gd name="connsiteX37" fmla="*/ 239585 w 2534621"/>
                <a:gd name="connsiteY37" fmla="*/ 3472755 h 7885584"/>
                <a:gd name="connsiteX38" fmla="*/ 212096 w 2534621"/>
                <a:gd name="connsiteY38" fmla="*/ 3389794 h 7885584"/>
                <a:gd name="connsiteX39" fmla="*/ 355368 w 2534621"/>
                <a:gd name="connsiteY39" fmla="*/ 2447790 h 7885584"/>
                <a:gd name="connsiteX40" fmla="*/ 12469 w 2534621"/>
                <a:gd name="connsiteY40" fmla="*/ 1104923 h 7885584"/>
                <a:gd name="connsiteX0" fmla="*/ 12469 w 2534621"/>
                <a:gd name="connsiteY0" fmla="*/ 1104923 h 7885584"/>
                <a:gd name="connsiteX1" fmla="*/ 236594 w 2534621"/>
                <a:gd name="connsiteY1" fmla="*/ 860585 h 7885584"/>
                <a:gd name="connsiteX2" fmla="*/ 165157 w 2534621"/>
                <a:gd name="connsiteY2" fmla="*/ 858205 h 7885584"/>
                <a:gd name="connsiteX3" fmla="*/ 286601 w 2534621"/>
                <a:gd name="connsiteY3" fmla="*/ 753430 h 7885584"/>
                <a:gd name="connsiteX4" fmla="*/ 281839 w 2534621"/>
                <a:gd name="connsiteY4" fmla="*/ 596266 h 7885584"/>
                <a:gd name="connsiteX5" fmla="*/ 238976 w 2534621"/>
                <a:gd name="connsiteY5" fmla="*/ 503398 h 7885584"/>
                <a:gd name="connsiteX6" fmla="*/ 303271 w 2534621"/>
                <a:gd name="connsiteY6" fmla="*/ 439105 h 7885584"/>
                <a:gd name="connsiteX7" fmla="*/ 329465 w 2534621"/>
                <a:gd name="connsiteY7" fmla="*/ 270037 h 7885584"/>
                <a:gd name="connsiteX8" fmla="*/ 521868 w 2534621"/>
                <a:gd name="connsiteY8" fmla="*/ 0 h 7885584"/>
                <a:gd name="connsiteX9" fmla="*/ 2001779 w 2534621"/>
                <a:gd name="connsiteY9" fmla="*/ 1114449 h 7885584"/>
                <a:gd name="connsiteX10" fmla="*/ 2001779 w 2534621"/>
                <a:gd name="connsiteY10" fmla="*/ 2516845 h 7885584"/>
                <a:gd name="connsiteX11" fmla="*/ 1758213 w 2534621"/>
                <a:gd name="connsiteY11" fmla="*/ 3585210 h 7885584"/>
                <a:gd name="connsiteX12" fmla="*/ 2198746 w 2534621"/>
                <a:gd name="connsiteY12" fmla="*/ 5399246 h 7885584"/>
                <a:gd name="connsiteX13" fmla="*/ 2098734 w 2534621"/>
                <a:gd name="connsiteY13" fmla="*/ 5430201 h 7885584"/>
                <a:gd name="connsiteX14" fmla="*/ 2013589 w 2534621"/>
                <a:gd name="connsiteY14" fmla="*/ 7135847 h 7885584"/>
                <a:gd name="connsiteX15" fmla="*/ 2232084 w 2534621"/>
                <a:gd name="connsiteY15" fmla="*/ 7523321 h 7885584"/>
                <a:gd name="connsiteX16" fmla="*/ 2455921 w 2534621"/>
                <a:gd name="connsiteY16" fmla="*/ 7606666 h 7885584"/>
                <a:gd name="connsiteX17" fmla="*/ 2460684 w 2534621"/>
                <a:gd name="connsiteY17" fmla="*/ 7770971 h 7885584"/>
                <a:gd name="connsiteX18" fmla="*/ 2141597 w 2534621"/>
                <a:gd name="connsiteY18" fmla="*/ 7770971 h 7885584"/>
                <a:gd name="connsiteX19" fmla="*/ 1827272 w 2534621"/>
                <a:gd name="connsiteY19" fmla="*/ 7539990 h 7885584"/>
                <a:gd name="connsiteX20" fmla="*/ 1645707 w 2534621"/>
                <a:gd name="connsiteY20" fmla="*/ 7735751 h 7885584"/>
                <a:gd name="connsiteX21" fmla="*/ 1584747 w 2534621"/>
                <a:gd name="connsiteY21" fmla="*/ 7735560 h 7885584"/>
                <a:gd name="connsiteX22" fmla="*/ 1479609 w 2534621"/>
                <a:gd name="connsiteY22" fmla="*/ 7392354 h 7885584"/>
                <a:gd name="connsiteX23" fmla="*/ 1517708 w 2534621"/>
                <a:gd name="connsiteY23" fmla="*/ 7149465 h 7885584"/>
                <a:gd name="connsiteX24" fmla="*/ 1632009 w 2534621"/>
                <a:gd name="connsiteY24" fmla="*/ 6789896 h 7885584"/>
                <a:gd name="connsiteX25" fmla="*/ 1634518 w 2534621"/>
                <a:gd name="connsiteY25" fmla="*/ 5491926 h 7885584"/>
                <a:gd name="connsiteX26" fmla="*/ 823670 w 2534621"/>
                <a:gd name="connsiteY26" fmla="*/ 5538644 h 7885584"/>
                <a:gd name="connsiteX27" fmla="*/ 848578 w 2534621"/>
                <a:gd name="connsiteY27" fmla="*/ 6720840 h 7885584"/>
                <a:gd name="connsiteX28" fmla="*/ 1160521 w 2534621"/>
                <a:gd name="connsiteY28" fmla="*/ 7666196 h 7885584"/>
                <a:gd name="connsiteX29" fmla="*/ 1160521 w 2534621"/>
                <a:gd name="connsiteY29" fmla="*/ 7885272 h 7885584"/>
                <a:gd name="connsiteX30" fmla="*/ 608072 w 2534621"/>
                <a:gd name="connsiteY30" fmla="*/ 7444741 h 7885584"/>
                <a:gd name="connsiteX31" fmla="*/ 591710 w 2534621"/>
                <a:gd name="connsiteY31" fmla="*/ 7647839 h 7885584"/>
                <a:gd name="connsiteX32" fmla="*/ 560547 w 2534621"/>
                <a:gd name="connsiteY32" fmla="*/ 7644861 h 7885584"/>
                <a:gd name="connsiteX33" fmla="*/ 529491 w 2534621"/>
                <a:gd name="connsiteY33" fmla="*/ 7178041 h 7885584"/>
                <a:gd name="connsiteX34" fmla="*/ 560447 w 2534621"/>
                <a:gd name="connsiteY34" fmla="*/ 6856571 h 7885584"/>
                <a:gd name="connsiteX35" fmla="*/ 327084 w 2534621"/>
                <a:gd name="connsiteY35" fmla="*/ 5565935 h 7885584"/>
                <a:gd name="connsiteX36" fmla="*/ 265258 w 2534621"/>
                <a:gd name="connsiteY36" fmla="*/ 5520866 h 7885584"/>
                <a:gd name="connsiteX37" fmla="*/ 239585 w 2534621"/>
                <a:gd name="connsiteY37" fmla="*/ 3472755 h 7885584"/>
                <a:gd name="connsiteX38" fmla="*/ 212096 w 2534621"/>
                <a:gd name="connsiteY38" fmla="*/ 3389794 h 7885584"/>
                <a:gd name="connsiteX39" fmla="*/ 355368 w 2534621"/>
                <a:gd name="connsiteY39" fmla="*/ 2447790 h 7885584"/>
                <a:gd name="connsiteX40" fmla="*/ 12469 w 2534621"/>
                <a:gd name="connsiteY40" fmla="*/ 1104923 h 7885584"/>
                <a:gd name="connsiteX0" fmla="*/ 12469 w 2534621"/>
                <a:gd name="connsiteY0" fmla="*/ 1104923 h 7885584"/>
                <a:gd name="connsiteX1" fmla="*/ 236594 w 2534621"/>
                <a:gd name="connsiteY1" fmla="*/ 860585 h 7885584"/>
                <a:gd name="connsiteX2" fmla="*/ 165157 w 2534621"/>
                <a:gd name="connsiteY2" fmla="*/ 858205 h 7885584"/>
                <a:gd name="connsiteX3" fmla="*/ 286601 w 2534621"/>
                <a:gd name="connsiteY3" fmla="*/ 753430 h 7885584"/>
                <a:gd name="connsiteX4" fmla="*/ 281839 w 2534621"/>
                <a:gd name="connsiteY4" fmla="*/ 596266 h 7885584"/>
                <a:gd name="connsiteX5" fmla="*/ 238976 w 2534621"/>
                <a:gd name="connsiteY5" fmla="*/ 503398 h 7885584"/>
                <a:gd name="connsiteX6" fmla="*/ 303271 w 2534621"/>
                <a:gd name="connsiteY6" fmla="*/ 439105 h 7885584"/>
                <a:gd name="connsiteX7" fmla="*/ 329465 w 2534621"/>
                <a:gd name="connsiteY7" fmla="*/ 270037 h 7885584"/>
                <a:gd name="connsiteX8" fmla="*/ 521868 w 2534621"/>
                <a:gd name="connsiteY8" fmla="*/ 0 h 7885584"/>
                <a:gd name="connsiteX9" fmla="*/ 2001779 w 2534621"/>
                <a:gd name="connsiteY9" fmla="*/ 1114449 h 7885584"/>
                <a:gd name="connsiteX10" fmla="*/ 2001779 w 2534621"/>
                <a:gd name="connsiteY10" fmla="*/ 2516845 h 7885584"/>
                <a:gd name="connsiteX11" fmla="*/ 1758213 w 2534621"/>
                <a:gd name="connsiteY11" fmla="*/ 3585210 h 7885584"/>
                <a:gd name="connsiteX12" fmla="*/ 2198746 w 2534621"/>
                <a:gd name="connsiteY12" fmla="*/ 5399246 h 7885584"/>
                <a:gd name="connsiteX13" fmla="*/ 2098734 w 2534621"/>
                <a:gd name="connsiteY13" fmla="*/ 5430201 h 7885584"/>
                <a:gd name="connsiteX14" fmla="*/ 2013589 w 2534621"/>
                <a:gd name="connsiteY14" fmla="*/ 7135847 h 7885584"/>
                <a:gd name="connsiteX15" fmla="*/ 2232084 w 2534621"/>
                <a:gd name="connsiteY15" fmla="*/ 7523321 h 7885584"/>
                <a:gd name="connsiteX16" fmla="*/ 2455921 w 2534621"/>
                <a:gd name="connsiteY16" fmla="*/ 7606666 h 7885584"/>
                <a:gd name="connsiteX17" fmla="*/ 2460684 w 2534621"/>
                <a:gd name="connsiteY17" fmla="*/ 7770971 h 7885584"/>
                <a:gd name="connsiteX18" fmla="*/ 2141597 w 2534621"/>
                <a:gd name="connsiteY18" fmla="*/ 7770971 h 7885584"/>
                <a:gd name="connsiteX19" fmla="*/ 1827272 w 2534621"/>
                <a:gd name="connsiteY19" fmla="*/ 7539990 h 7885584"/>
                <a:gd name="connsiteX20" fmla="*/ 1645707 w 2534621"/>
                <a:gd name="connsiteY20" fmla="*/ 7735751 h 7885584"/>
                <a:gd name="connsiteX21" fmla="*/ 1584747 w 2534621"/>
                <a:gd name="connsiteY21" fmla="*/ 7735560 h 7885584"/>
                <a:gd name="connsiteX22" fmla="*/ 1479609 w 2534621"/>
                <a:gd name="connsiteY22" fmla="*/ 7392354 h 7885584"/>
                <a:gd name="connsiteX23" fmla="*/ 1517708 w 2534621"/>
                <a:gd name="connsiteY23" fmla="*/ 7149465 h 7885584"/>
                <a:gd name="connsiteX24" fmla="*/ 1632009 w 2534621"/>
                <a:gd name="connsiteY24" fmla="*/ 6789896 h 7885584"/>
                <a:gd name="connsiteX25" fmla="*/ 1634518 w 2534621"/>
                <a:gd name="connsiteY25" fmla="*/ 5491926 h 7885584"/>
                <a:gd name="connsiteX26" fmla="*/ 823670 w 2534621"/>
                <a:gd name="connsiteY26" fmla="*/ 5538644 h 7885584"/>
                <a:gd name="connsiteX27" fmla="*/ 848578 w 2534621"/>
                <a:gd name="connsiteY27" fmla="*/ 6720840 h 7885584"/>
                <a:gd name="connsiteX28" fmla="*/ 1160521 w 2534621"/>
                <a:gd name="connsiteY28" fmla="*/ 7666196 h 7885584"/>
                <a:gd name="connsiteX29" fmla="*/ 1160521 w 2534621"/>
                <a:gd name="connsiteY29" fmla="*/ 7885272 h 7885584"/>
                <a:gd name="connsiteX30" fmla="*/ 608072 w 2534621"/>
                <a:gd name="connsiteY30" fmla="*/ 7444741 h 7885584"/>
                <a:gd name="connsiteX31" fmla="*/ 591710 w 2534621"/>
                <a:gd name="connsiteY31" fmla="*/ 7647839 h 7885584"/>
                <a:gd name="connsiteX32" fmla="*/ 560547 w 2534621"/>
                <a:gd name="connsiteY32" fmla="*/ 7644861 h 7885584"/>
                <a:gd name="connsiteX33" fmla="*/ 529491 w 2534621"/>
                <a:gd name="connsiteY33" fmla="*/ 7178041 h 7885584"/>
                <a:gd name="connsiteX34" fmla="*/ 560447 w 2534621"/>
                <a:gd name="connsiteY34" fmla="*/ 6856571 h 7885584"/>
                <a:gd name="connsiteX35" fmla="*/ 327084 w 2534621"/>
                <a:gd name="connsiteY35" fmla="*/ 5565935 h 7885584"/>
                <a:gd name="connsiteX36" fmla="*/ 265258 w 2534621"/>
                <a:gd name="connsiteY36" fmla="*/ 5520866 h 7885584"/>
                <a:gd name="connsiteX37" fmla="*/ 239585 w 2534621"/>
                <a:gd name="connsiteY37" fmla="*/ 3472755 h 7885584"/>
                <a:gd name="connsiteX38" fmla="*/ 212096 w 2534621"/>
                <a:gd name="connsiteY38" fmla="*/ 3389794 h 7885584"/>
                <a:gd name="connsiteX39" fmla="*/ 355368 w 2534621"/>
                <a:gd name="connsiteY39" fmla="*/ 2447790 h 7885584"/>
                <a:gd name="connsiteX40" fmla="*/ 12469 w 2534621"/>
                <a:gd name="connsiteY40" fmla="*/ 1104923 h 7885584"/>
                <a:gd name="connsiteX0" fmla="*/ 12469 w 2534621"/>
                <a:gd name="connsiteY0" fmla="*/ 1159786 h 7940447"/>
                <a:gd name="connsiteX1" fmla="*/ 236594 w 2534621"/>
                <a:gd name="connsiteY1" fmla="*/ 915448 h 7940447"/>
                <a:gd name="connsiteX2" fmla="*/ 165157 w 2534621"/>
                <a:gd name="connsiteY2" fmla="*/ 913068 h 7940447"/>
                <a:gd name="connsiteX3" fmla="*/ 286601 w 2534621"/>
                <a:gd name="connsiteY3" fmla="*/ 808293 h 7940447"/>
                <a:gd name="connsiteX4" fmla="*/ 281839 w 2534621"/>
                <a:gd name="connsiteY4" fmla="*/ 651129 h 7940447"/>
                <a:gd name="connsiteX5" fmla="*/ 238976 w 2534621"/>
                <a:gd name="connsiteY5" fmla="*/ 558261 h 7940447"/>
                <a:gd name="connsiteX6" fmla="*/ 303271 w 2534621"/>
                <a:gd name="connsiteY6" fmla="*/ 493968 h 7940447"/>
                <a:gd name="connsiteX7" fmla="*/ 329465 w 2534621"/>
                <a:gd name="connsiteY7" fmla="*/ 324900 h 7940447"/>
                <a:gd name="connsiteX8" fmla="*/ 396138 w 2534621"/>
                <a:gd name="connsiteY8" fmla="*/ 186784 h 7940447"/>
                <a:gd name="connsiteX9" fmla="*/ 521868 w 2534621"/>
                <a:gd name="connsiteY9" fmla="*/ 54863 h 7940447"/>
                <a:gd name="connsiteX10" fmla="*/ 2001779 w 2534621"/>
                <a:gd name="connsiteY10" fmla="*/ 1169312 h 7940447"/>
                <a:gd name="connsiteX11" fmla="*/ 2001779 w 2534621"/>
                <a:gd name="connsiteY11" fmla="*/ 2571708 h 7940447"/>
                <a:gd name="connsiteX12" fmla="*/ 1758213 w 2534621"/>
                <a:gd name="connsiteY12" fmla="*/ 3640073 h 7940447"/>
                <a:gd name="connsiteX13" fmla="*/ 2198746 w 2534621"/>
                <a:gd name="connsiteY13" fmla="*/ 5454109 h 7940447"/>
                <a:gd name="connsiteX14" fmla="*/ 2098734 w 2534621"/>
                <a:gd name="connsiteY14" fmla="*/ 5485064 h 7940447"/>
                <a:gd name="connsiteX15" fmla="*/ 2013589 w 2534621"/>
                <a:gd name="connsiteY15" fmla="*/ 7190710 h 7940447"/>
                <a:gd name="connsiteX16" fmla="*/ 2232084 w 2534621"/>
                <a:gd name="connsiteY16" fmla="*/ 7578184 h 7940447"/>
                <a:gd name="connsiteX17" fmla="*/ 2455921 w 2534621"/>
                <a:gd name="connsiteY17" fmla="*/ 7661529 h 7940447"/>
                <a:gd name="connsiteX18" fmla="*/ 2460684 w 2534621"/>
                <a:gd name="connsiteY18" fmla="*/ 7825834 h 7940447"/>
                <a:gd name="connsiteX19" fmla="*/ 2141597 w 2534621"/>
                <a:gd name="connsiteY19" fmla="*/ 7825834 h 7940447"/>
                <a:gd name="connsiteX20" fmla="*/ 1827272 w 2534621"/>
                <a:gd name="connsiteY20" fmla="*/ 7594853 h 7940447"/>
                <a:gd name="connsiteX21" fmla="*/ 1645707 w 2534621"/>
                <a:gd name="connsiteY21" fmla="*/ 7790614 h 7940447"/>
                <a:gd name="connsiteX22" fmla="*/ 1584747 w 2534621"/>
                <a:gd name="connsiteY22" fmla="*/ 7790423 h 7940447"/>
                <a:gd name="connsiteX23" fmla="*/ 1479609 w 2534621"/>
                <a:gd name="connsiteY23" fmla="*/ 7447217 h 7940447"/>
                <a:gd name="connsiteX24" fmla="*/ 1517708 w 2534621"/>
                <a:gd name="connsiteY24" fmla="*/ 7204328 h 7940447"/>
                <a:gd name="connsiteX25" fmla="*/ 1632009 w 2534621"/>
                <a:gd name="connsiteY25" fmla="*/ 6844759 h 7940447"/>
                <a:gd name="connsiteX26" fmla="*/ 1634518 w 2534621"/>
                <a:gd name="connsiteY26" fmla="*/ 5546789 h 7940447"/>
                <a:gd name="connsiteX27" fmla="*/ 823670 w 2534621"/>
                <a:gd name="connsiteY27" fmla="*/ 5593507 h 7940447"/>
                <a:gd name="connsiteX28" fmla="*/ 848578 w 2534621"/>
                <a:gd name="connsiteY28" fmla="*/ 6775703 h 7940447"/>
                <a:gd name="connsiteX29" fmla="*/ 1160521 w 2534621"/>
                <a:gd name="connsiteY29" fmla="*/ 7721059 h 7940447"/>
                <a:gd name="connsiteX30" fmla="*/ 1160521 w 2534621"/>
                <a:gd name="connsiteY30" fmla="*/ 7940135 h 7940447"/>
                <a:gd name="connsiteX31" fmla="*/ 608072 w 2534621"/>
                <a:gd name="connsiteY31" fmla="*/ 7499604 h 7940447"/>
                <a:gd name="connsiteX32" fmla="*/ 591710 w 2534621"/>
                <a:gd name="connsiteY32" fmla="*/ 7702702 h 7940447"/>
                <a:gd name="connsiteX33" fmla="*/ 560547 w 2534621"/>
                <a:gd name="connsiteY33" fmla="*/ 7699724 h 7940447"/>
                <a:gd name="connsiteX34" fmla="*/ 529491 w 2534621"/>
                <a:gd name="connsiteY34" fmla="*/ 7232904 h 7940447"/>
                <a:gd name="connsiteX35" fmla="*/ 560447 w 2534621"/>
                <a:gd name="connsiteY35" fmla="*/ 6911434 h 7940447"/>
                <a:gd name="connsiteX36" fmla="*/ 327084 w 2534621"/>
                <a:gd name="connsiteY36" fmla="*/ 5620798 h 7940447"/>
                <a:gd name="connsiteX37" fmla="*/ 265258 w 2534621"/>
                <a:gd name="connsiteY37" fmla="*/ 5575729 h 7940447"/>
                <a:gd name="connsiteX38" fmla="*/ 239585 w 2534621"/>
                <a:gd name="connsiteY38" fmla="*/ 3527618 h 7940447"/>
                <a:gd name="connsiteX39" fmla="*/ 212096 w 2534621"/>
                <a:gd name="connsiteY39" fmla="*/ 3444657 h 7940447"/>
                <a:gd name="connsiteX40" fmla="*/ 355368 w 2534621"/>
                <a:gd name="connsiteY40" fmla="*/ 2502653 h 7940447"/>
                <a:gd name="connsiteX41" fmla="*/ 12469 w 2534621"/>
                <a:gd name="connsiteY41" fmla="*/ 1159786 h 7940447"/>
                <a:gd name="connsiteX0" fmla="*/ 12469 w 2534621"/>
                <a:gd name="connsiteY0" fmla="*/ 1144571 h 7925232"/>
                <a:gd name="connsiteX1" fmla="*/ 236594 w 2534621"/>
                <a:gd name="connsiteY1" fmla="*/ 900233 h 7925232"/>
                <a:gd name="connsiteX2" fmla="*/ 165157 w 2534621"/>
                <a:gd name="connsiteY2" fmla="*/ 897853 h 7925232"/>
                <a:gd name="connsiteX3" fmla="*/ 286601 w 2534621"/>
                <a:gd name="connsiteY3" fmla="*/ 793078 h 7925232"/>
                <a:gd name="connsiteX4" fmla="*/ 281839 w 2534621"/>
                <a:gd name="connsiteY4" fmla="*/ 635914 h 7925232"/>
                <a:gd name="connsiteX5" fmla="*/ 238976 w 2534621"/>
                <a:gd name="connsiteY5" fmla="*/ 543046 h 7925232"/>
                <a:gd name="connsiteX6" fmla="*/ 303271 w 2534621"/>
                <a:gd name="connsiteY6" fmla="*/ 478753 h 7925232"/>
                <a:gd name="connsiteX7" fmla="*/ 329465 w 2534621"/>
                <a:gd name="connsiteY7" fmla="*/ 309685 h 7925232"/>
                <a:gd name="connsiteX8" fmla="*/ 288982 w 2534621"/>
                <a:gd name="connsiteY8" fmla="*/ 314444 h 7925232"/>
                <a:gd name="connsiteX9" fmla="*/ 521868 w 2534621"/>
                <a:gd name="connsiteY9" fmla="*/ 39648 h 7925232"/>
                <a:gd name="connsiteX10" fmla="*/ 2001779 w 2534621"/>
                <a:gd name="connsiteY10" fmla="*/ 1154097 h 7925232"/>
                <a:gd name="connsiteX11" fmla="*/ 2001779 w 2534621"/>
                <a:gd name="connsiteY11" fmla="*/ 2556493 h 7925232"/>
                <a:gd name="connsiteX12" fmla="*/ 1758213 w 2534621"/>
                <a:gd name="connsiteY12" fmla="*/ 3624858 h 7925232"/>
                <a:gd name="connsiteX13" fmla="*/ 2198746 w 2534621"/>
                <a:gd name="connsiteY13" fmla="*/ 5438894 h 7925232"/>
                <a:gd name="connsiteX14" fmla="*/ 2098734 w 2534621"/>
                <a:gd name="connsiteY14" fmla="*/ 5469849 h 7925232"/>
                <a:gd name="connsiteX15" fmla="*/ 2013589 w 2534621"/>
                <a:gd name="connsiteY15" fmla="*/ 7175495 h 7925232"/>
                <a:gd name="connsiteX16" fmla="*/ 2232084 w 2534621"/>
                <a:gd name="connsiteY16" fmla="*/ 7562969 h 7925232"/>
                <a:gd name="connsiteX17" fmla="*/ 2455921 w 2534621"/>
                <a:gd name="connsiteY17" fmla="*/ 7646314 h 7925232"/>
                <a:gd name="connsiteX18" fmla="*/ 2460684 w 2534621"/>
                <a:gd name="connsiteY18" fmla="*/ 7810619 h 7925232"/>
                <a:gd name="connsiteX19" fmla="*/ 2141597 w 2534621"/>
                <a:gd name="connsiteY19" fmla="*/ 7810619 h 7925232"/>
                <a:gd name="connsiteX20" fmla="*/ 1827272 w 2534621"/>
                <a:gd name="connsiteY20" fmla="*/ 7579638 h 7925232"/>
                <a:gd name="connsiteX21" fmla="*/ 1645707 w 2534621"/>
                <a:gd name="connsiteY21" fmla="*/ 7775399 h 7925232"/>
                <a:gd name="connsiteX22" fmla="*/ 1584747 w 2534621"/>
                <a:gd name="connsiteY22" fmla="*/ 7775208 h 7925232"/>
                <a:gd name="connsiteX23" fmla="*/ 1479609 w 2534621"/>
                <a:gd name="connsiteY23" fmla="*/ 7432002 h 7925232"/>
                <a:gd name="connsiteX24" fmla="*/ 1517708 w 2534621"/>
                <a:gd name="connsiteY24" fmla="*/ 7189113 h 7925232"/>
                <a:gd name="connsiteX25" fmla="*/ 1632009 w 2534621"/>
                <a:gd name="connsiteY25" fmla="*/ 6829544 h 7925232"/>
                <a:gd name="connsiteX26" fmla="*/ 1634518 w 2534621"/>
                <a:gd name="connsiteY26" fmla="*/ 5531574 h 7925232"/>
                <a:gd name="connsiteX27" fmla="*/ 823670 w 2534621"/>
                <a:gd name="connsiteY27" fmla="*/ 5578292 h 7925232"/>
                <a:gd name="connsiteX28" fmla="*/ 848578 w 2534621"/>
                <a:gd name="connsiteY28" fmla="*/ 6760488 h 7925232"/>
                <a:gd name="connsiteX29" fmla="*/ 1160521 w 2534621"/>
                <a:gd name="connsiteY29" fmla="*/ 7705844 h 7925232"/>
                <a:gd name="connsiteX30" fmla="*/ 1160521 w 2534621"/>
                <a:gd name="connsiteY30" fmla="*/ 7924920 h 7925232"/>
                <a:gd name="connsiteX31" fmla="*/ 608072 w 2534621"/>
                <a:gd name="connsiteY31" fmla="*/ 7484389 h 7925232"/>
                <a:gd name="connsiteX32" fmla="*/ 591710 w 2534621"/>
                <a:gd name="connsiteY32" fmla="*/ 7687487 h 7925232"/>
                <a:gd name="connsiteX33" fmla="*/ 560547 w 2534621"/>
                <a:gd name="connsiteY33" fmla="*/ 7684509 h 7925232"/>
                <a:gd name="connsiteX34" fmla="*/ 529491 w 2534621"/>
                <a:gd name="connsiteY34" fmla="*/ 7217689 h 7925232"/>
                <a:gd name="connsiteX35" fmla="*/ 560447 w 2534621"/>
                <a:gd name="connsiteY35" fmla="*/ 6896219 h 7925232"/>
                <a:gd name="connsiteX36" fmla="*/ 327084 w 2534621"/>
                <a:gd name="connsiteY36" fmla="*/ 5605583 h 7925232"/>
                <a:gd name="connsiteX37" fmla="*/ 265258 w 2534621"/>
                <a:gd name="connsiteY37" fmla="*/ 5560514 h 7925232"/>
                <a:gd name="connsiteX38" fmla="*/ 239585 w 2534621"/>
                <a:gd name="connsiteY38" fmla="*/ 3512403 h 7925232"/>
                <a:gd name="connsiteX39" fmla="*/ 212096 w 2534621"/>
                <a:gd name="connsiteY39" fmla="*/ 3429442 h 7925232"/>
                <a:gd name="connsiteX40" fmla="*/ 355368 w 2534621"/>
                <a:gd name="connsiteY40" fmla="*/ 2487438 h 7925232"/>
                <a:gd name="connsiteX41" fmla="*/ 12469 w 2534621"/>
                <a:gd name="connsiteY41" fmla="*/ 1144571 h 7925232"/>
                <a:gd name="connsiteX0" fmla="*/ 12469 w 2534621"/>
                <a:gd name="connsiteY0" fmla="*/ 1144571 h 7925232"/>
                <a:gd name="connsiteX1" fmla="*/ 236594 w 2534621"/>
                <a:gd name="connsiteY1" fmla="*/ 900233 h 7925232"/>
                <a:gd name="connsiteX2" fmla="*/ 165157 w 2534621"/>
                <a:gd name="connsiteY2" fmla="*/ 897853 h 7925232"/>
                <a:gd name="connsiteX3" fmla="*/ 286601 w 2534621"/>
                <a:gd name="connsiteY3" fmla="*/ 793078 h 7925232"/>
                <a:gd name="connsiteX4" fmla="*/ 281839 w 2534621"/>
                <a:gd name="connsiteY4" fmla="*/ 635914 h 7925232"/>
                <a:gd name="connsiteX5" fmla="*/ 238976 w 2534621"/>
                <a:gd name="connsiteY5" fmla="*/ 543046 h 7925232"/>
                <a:gd name="connsiteX6" fmla="*/ 303271 w 2534621"/>
                <a:gd name="connsiteY6" fmla="*/ 478753 h 7925232"/>
                <a:gd name="connsiteX7" fmla="*/ 329465 w 2534621"/>
                <a:gd name="connsiteY7" fmla="*/ 309685 h 7925232"/>
                <a:gd name="connsiteX8" fmla="*/ 288982 w 2534621"/>
                <a:gd name="connsiteY8" fmla="*/ 314444 h 7925232"/>
                <a:gd name="connsiteX9" fmla="*/ 521868 w 2534621"/>
                <a:gd name="connsiteY9" fmla="*/ 39648 h 7925232"/>
                <a:gd name="connsiteX10" fmla="*/ 2001779 w 2534621"/>
                <a:gd name="connsiteY10" fmla="*/ 1154097 h 7925232"/>
                <a:gd name="connsiteX11" fmla="*/ 2001779 w 2534621"/>
                <a:gd name="connsiteY11" fmla="*/ 2556493 h 7925232"/>
                <a:gd name="connsiteX12" fmla="*/ 1758213 w 2534621"/>
                <a:gd name="connsiteY12" fmla="*/ 3624858 h 7925232"/>
                <a:gd name="connsiteX13" fmla="*/ 2198746 w 2534621"/>
                <a:gd name="connsiteY13" fmla="*/ 5438894 h 7925232"/>
                <a:gd name="connsiteX14" fmla="*/ 2098734 w 2534621"/>
                <a:gd name="connsiteY14" fmla="*/ 5469849 h 7925232"/>
                <a:gd name="connsiteX15" fmla="*/ 2013589 w 2534621"/>
                <a:gd name="connsiteY15" fmla="*/ 7175495 h 7925232"/>
                <a:gd name="connsiteX16" fmla="*/ 2232084 w 2534621"/>
                <a:gd name="connsiteY16" fmla="*/ 7562969 h 7925232"/>
                <a:gd name="connsiteX17" fmla="*/ 2455921 w 2534621"/>
                <a:gd name="connsiteY17" fmla="*/ 7646314 h 7925232"/>
                <a:gd name="connsiteX18" fmla="*/ 2460684 w 2534621"/>
                <a:gd name="connsiteY18" fmla="*/ 7810619 h 7925232"/>
                <a:gd name="connsiteX19" fmla="*/ 2141597 w 2534621"/>
                <a:gd name="connsiteY19" fmla="*/ 7810619 h 7925232"/>
                <a:gd name="connsiteX20" fmla="*/ 1827272 w 2534621"/>
                <a:gd name="connsiteY20" fmla="*/ 7579638 h 7925232"/>
                <a:gd name="connsiteX21" fmla="*/ 1645707 w 2534621"/>
                <a:gd name="connsiteY21" fmla="*/ 7775399 h 7925232"/>
                <a:gd name="connsiteX22" fmla="*/ 1584747 w 2534621"/>
                <a:gd name="connsiteY22" fmla="*/ 7775208 h 7925232"/>
                <a:gd name="connsiteX23" fmla="*/ 1479609 w 2534621"/>
                <a:gd name="connsiteY23" fmla="*/ 7432002 h 7925232"/>
                <a:gd name="connsiteX24" fmla="*/ 1517708 w 2534621"/>
                <a:gd name="connsiteY24" fmla="*/ 7189113 h 7925232"/>
                <a:gd name="connsiteX25" fmla="*/ 1632009 w 2534621"/>
                <a:gd name="connsiteY25" fmla="*/ 6829544 h 7925232"/>
                <a:gd name="connsiteX26" fmla="*/ 1634518 w 2534621"/>
                <a:gd name="connsiteY26" fmla="*/ 5531574 h 7925232"/>
                <a:gd name="connsiteX27" fmla="*/ 823670 w 2534621"/>
                <a:gd name="connsiteY27" fmla="*/ 5578292 h 7925232"/>
                <a:gd name="connsiteX28" fmla="*/ 848578 w 2534621"/>
                <a:gd name="connsiteY28" fmla="*/ 6760488 h 7925232"/>
                <a:gd name="connsiteX29" fmla="*/ 1160521 w 2534621"/>
                <a:gd name="connsiteY29" fmla="*/ 7705844 h 7925232"/>
                <a:gd name="connsiteX30" fmla="*/ 1160521 w 2534621"/>
                <a:gd name="connsiteY30" fmla="*/ 7924920 h 7925232"/>
                <a:gd name="connsiteX31" fmla="*/ 608072 w 2534621"/>
                <a:gd name="connsiteY31" fmla="*/ 7484389 h 7925232"/>
                <a:gd name="connsiteX32" fmla="*/ 591710 w 2534621"/>
                <a:gd name="connsiteY32" fmla="*/ 7687487 h 7925232"/>
                <a:gd name="connsiteX33" fmla="*/ 560547 w 2534621"/>
                <a:gd name="connsiteY33" fmla="*/ 7684509 h 7925232"/>
                <a:gd name="connsiteX34" fmla="*/ 529491 w 2534621"/>
                <a:gd name="connsiteY34" fmla="*/ 7217689 h 7925232"/>
                <a:gd name="connsiteX35" fmla="*/ 560447 w 2534621"/>
                <a:gd name="connsiteY35" fmla="*/ 6896219 h 7925232"/>
                <a:gd name="connsiteX36" fmla="*/ 327084 w 2534621"/>
                <a:gd name="connsiteY36" fmla="*/ 5605583 h 7925232"/>
                <a:gd name="connsiteX37" fmla="*/ 265258 w 2534621"/>
                <a:gd name="connsiteY37" fmla="*/ 5560514 h 7925232"/>
                <a:gd name="connsiteX38" fmla="*/ 239585 w 2534621"/>
                <a:gd name="connsiteY38" fmla="*/ 3512403 h 7925232"/>
                <a:gd name="connsiteX39" fmla="*/ 212096 w 2534621"/>
                <a:gd name="connsiteY39" fmla="*/ 3429442 h 7925232"/>
                <a:gd name="connsiteX40" fmla="*/ 355368 w 2534621"/>
                <a:gd name="connsiteY40" fmla="*/ 2487438 h 7925232"/>
                <a:gd name="connsiteX41" fmla="*/ 12469 w 2534621"/>
                <a:gd name="connsiteY41" fmla="*/ 1144571 h 7925232"/>
                <a:gd name="connsiteX0" fmla="*/ 12469 w 2534621"/>
                <a:gd name="connsiteY0" fmla="*/ 1144571 h 7925232"/>
                <a:gd name="connsiteX1" fmla="*/ 236594 w 2534621"/>
                <a:gd name="connsiteY1" fmla="*/ 900233 h 7925232"/>
                <a:gd name="connsiteX2" fmla="*/ 165157 w 2534621"/>
                <a:gd name="connsiteY2" fmla="*/ 897853 h 7925232"/>
                <a:gd name="connsiteX3" fmla="*/ 286601 w 2534621"/>
                <a:gd name="connsiteY3" fmla="*/ 793078 h 7925232"/>
                <a:gd name="connsiteX4" fmla="*/ 281839 w 2534621"/>
                <a:gd name="connsiteY4" fmla="*/ 635914 h 7925232"/>
                <a:gd name="connsiteX5" fmla="*/ 238976 w 2534621"/>
                <a:gd name="connsiteY5" fmla="*/ 543046 h 7925232"/>
                <a:gd name="connsiteX6" fmla="*/ 303271 w 2534621"/>
                <a:gd name="connsiteY6" fmla="*/ 478753 h 7925232"/>
                <a:gd name="connsiteX7" fmla="*/ 329465 w 2534621"/>
                <a:gd name="connsiteY7" fmla="*/ 309685 h 7925232"/>
                <a:gd name="connsiteX8" fmla="*/ 288982 w 2534621"/>
                <a:gd name="connsiteY8" fmla="*/ 314444 h 7925232"/>
                <a:gd name="connsiteX9" fmla="*/ 521868 w 2534621"/>
                <a:gd name="connsiteY9" fmla="*/ 39648 h 7925232"/>
                <a:gd name="connsiteX10" fmla="*/ 2001779 w 2534621"/>
                <a:gd name="connsiteY10" fmla="*/ 1154097 h 7925232"/>
                <a:gd name="connsiteX11" fmla="*/ 2001779 w 2534621"/>
                <a:gd name="connsiteY11" fmla="*/ 2556493 h 7925232"/>
                <a:gd name="connsiteX12" fmla="*/ 1758213 w 2534621"/>
                <a:gd name="connsiteY12" fmla="*/ 3624858 h 7925232"/>
                <a:gd name="connsiteX13" fmla="*/ 2198746 w 2534621"/>
                <a:gd name="connsiteY13" fmla="*/ 5438894 h 7925232"/>
                <a:gd name="connsiteX14" fmla="*/ 2098734 w 2534621"/>
                <a:gd name="connsiteY14" fmla="*/ 5469849 h 7925232"/>
                <a:gd name="connsiteX15" fmla="*/ 2013589 w 2534621"/>
                <a:gd name="connsiteY15" fmla="*/ 7175495 h 7925232"/>
                <a:gd name="connsiteX16" fmla="*/ 2232084 w 2534621"/>
                <a:gd name="connsiteY16" fmla="*/ 7562969 h 7925232"/>
                <a:gd name="connsiteX17" fmla="*/ 2455921 w 2534621"/>
                <a:gd name="connsiteY17" fmla="*/ 7646314 h 7925232"/>
                <a:gd name="connsiteX18" fmla="*/ 2460684 w 2534621"/>
                <a:gd name="connsiteY18" fmla="*/ 7810619 h 7925232"/>
                <a:gd name="connsiteX19" fmla="*/ 2141597 w 2534621"/>
                <a:gd name="connsiteY19" fmla="*/ 7810619 h 7925232"/>
                <a:gd name="connsiteX20" fmla="*/ 1827272 w 2534621"/>
                <a:gd name="connsiteY20" fmla="*/ 7579638 h 7925232"/>
                <a:gd name="connsiteX21" fmla="*/ 1645707 w 2534621"/>
                <a:gd name="connsiteY21" fmla="*/ 7775399 h 7925232"/>
                <a:gd name="connsiteX22" fmla="*/ 1584747 w 2534621"/>
                <a:gd name="connsiteY22" fmla="*/ 7775208 h 7925232"/>
                <a:gd name="connsiteX23" fmla="*/ 1479609 w 2534621"/>
                <a:gd name="connsiteY23" fmla="*/ 7432002 h 7925232"/>
                <a:gd name="connsiteX24" fmla="*/ 1517708 w 2534621"/>
                <a:gd name="connsiteY24" fmla="*/ 7189113 h 7925232"/>
                <a:gd name="connsiteX25" fmla="*/ 1632009 w 2534621"/>
                <a:gd name="connsiteY25" fmla="*/ 6829544 h 7925232"/>
                <a:gd name="connsiteX26" fmla="*/ 1634518 w 2534621"/>
                <a:gd name="connsiteY26" fmla="*/ 5531574 h 7925232"/>
                <a:gd name="connsiteX27" fmla="*/ 823670 w 2534621"/>
                <a:gd name="connsiteY27" fmla="*/ 5578292 h 7925232"/>
                <a:gd name="connsiteX28" fmla="*/ 848578 w 2534621"/>
                <a:gd name="connsiteY28" fmla="*/ 6760488 h 7925232"/>
                <a:gd name="connsiteX29" fmla="*/ 1160521 w 2534621"/>
                <a:gd name="connsiteY29" fmla="*/ 7705844 h 7925232"/>
                <a:gd name="connsiteX30" fmla="*/ 1160521 w 2534621"/>
                <a:gd name="connsiteY30" fmla="*/ 7924920 h 7925232"/>
                <a:gd name="connsiteX31" fmla="*/ 608072 w 2534621"/>
                <a:gd name="connsiteY31" fmla="*/ 7484389 h 7925232"/>
                <a:gd name="connsiteX32" fmla="*/ 591710 w 2534621"/>
                <a:gd name="connsiteY32" fmla="*/ 7687487 h 7925232"/>
                <a:gd name="connsiteX33" fmla="*/ 560547 w 2534621"/>
                <a:gd name="connsiteY33" fmla="*/ 7684509 h 7925232"/>
                <a:gd name="connsiteX34" fmla="*/ 529491 w 2534621"/>
                <a:gd name="connsiteY34" fmla="*/ 7217689 h 7925232"/>
                <a:gd name="connsiteX35" fmla="*/ 560447 w 2534621"/>
                <a:gd name="connsiteY35" fmla="*/ 6896219 h 7925232"/>
                <a:gd name="connsiteX36" fmla="*/ 327084 w 2534621"/>
                <a:gd name="connsiteY36" fmla="*/ 5605583 h 7925232"/>
                <a:gd name="connsiteX37" fmla="*/ 265258 w 2534621"/>
                <a:gd name="connsiteY37" fmla="*/ 5560514 h 7925232"/>
                <a:gd name="connsiteX38" fmla="*/ 239585 w 2534621"/>
                <a:gd name="connsiteY38" fmla="*/ 3512403 h 7925232"/>
                <a:gd name="connsiteX39" fmla="*/ 212096 w 2534621"/>
                <a:gd name="connsiteY39" fmla="*/ 3429442 h 7925232"/>
                <a:gd name="connsiteX40" fmla="*/ 355368 w 2534621"/>
                <a:gd name="connsiteY40" fmla="*/ 2487438 h 7925232"/>
                <a:gd name="connsiteX41" fmla="*/ 12469 w 2534621"/>
                <a:gd name="connsiteY41" fmla="*/ 1144571 h 7925232"/>
                <a:gd name="connsiteX0" fmla="*/ 12469 w 2534621"/>
                <a:gd name="connsiteY0" fmla="*/ 1144571 h 7925232"/>
                <a:gd name="connsiteX1" fmla="*/ 236594 w 2534621"/>
                <a:gd name="connsiteY1" fmla="*/ 900233 h 7925232"/>
                <a:gd name="connsiteX2" fmla="*/ 165157 w 2534621"/>
                <a:gd name="connsiteY2" fmla="*/ 897853 h 7925232"/>
                <a:gd name="connsiteX3" fmla="*/ 286601 w 2534621"/>
                <a:gd name="connsiteY3" fmla="*/ 793078 h 7925232"/>
                <a:gd name="connsiteX4" fmla="*/ 281839 w 2534621"/>
                <a:gd name="connsiteY4" fmla="*/ 635914 h 7925232"/>
                <a:gd name="connsiteX5" fmla="*/ 238976 w 2534621"/>
                <a:gd name="connsiteY5" fmla="*/ 543046 h 7925232"/>
                <a:gd name="connsiteX6" fmla="*/ 303271 w 2534621"/>
                <a:gd name="connsiteY6" fmla="*/ 478753 h 7925232"/>
                <a:gd name="connsiteX7" fmla="*/ 329465 w 2534621"/>
                <a:gd name="connsiteY7" fmla="*/ 309685 h 7925232"/>
                <a:gd name="connsiteX8" fmla="*/ 288982 w 2534621"/>
                <a:gd name="connsiteY8" fmla="*/ 314444 h 7925232"/>
                <a:gd name="connsiteX9" fmla="*/ 521868 w 2534621"/>
                <a:gd name="connsiteY9" fmla="*/ 39648 h 7925232"/>
                <a:gd name="connsiteX10" fmla="*/ 2001779 w 2534621"/>
                <a:gd name="connsiteY10" fmla="*/ 1154097 h 7925232"/>
                <a:gd name="connsiteX11" fmla="*/ 2001779 w 2534621"/>
                <a:gd name="connsiteY11" fmla="*/ 2556493 h 7925232"/>
                <a:gd name="connsiteX12" fmla="*/ 1758213 w 2534621"/>
                <a:gd name="connsiteY12" fmla="*/ 3624858 h 7925232"/>
                <a:gd name="connsiteX13" fmla="*/ 2198746 w 2534621"/>
                <a:gd name="connsiteY13" fmla="*/ 5438894 h 7925232"/>
                <a:gd name="connsiteX14" fmla="*/ 2098734 w 2534621"/>
                <a:gd name="connsiteY14" fmla="*/ 5469849 h 7925232"/>
                <a:gd name="connsiteX15" fmla="*/ 2013589 w 2534621"/>
                <a:gd name="connsiteY15" fmla="*/ 7175495 h 7925232"/>
                <a:gd name="connsiteX16" fmla="*/ 2232084 w 2534621"/>
                <a:gd name="connsiteY16" fmla="*/ 7562969 h 7925232"/>
                <a:gd name="connsiteX17" fmla="*/ 2455921 w 2534621"/>
                <a:gd name="connsiteY17" fmla="*/ 7646314 h 7925232"/>
                <a:gd name="connsiteX18" fmla="*/ 2460684 w 2534621"/>
                <a:gd name="connsiteY18" fmla="*/ 7810619 h 7925232"/>
                <a:gd name="connsiteX19" fmla="*/ 2141597 w 2534621"/>
                <a:gd name="connsiteY19" fmla="*/ 7810619 h 7925232"/>
                <a:gd name="connsiteX20" fmla="*/ 1827272 w 2534621"/>
                <a:gd name="connsiteY20" fmla="*/ 7579638 h 7925232"/>
                <a:gd name="connsiteX21" fmla="*/ 1645707 w 2534621"/>
                <a:gd name="connsiteY21" fmla="*/ 7775399 h 7925232"/>
                <a:gd name="connsiteX22" fmla="*/ 1584747 w 2534621"/>
                <a:gd name="connsiteY22" fmla="*/ 7775208 h 7925232"/>
                <a:gd name="connsiteX23" fmla="*/ 1479609 w 2534621"/>
                <a:gd name="connsiteY23" fmla="*/ 7432002 h 7925232"/>
                <a:gd name="connsiteX24" fmla="*/ 1517708 w 2534621"/>
                <a:gd name="connsiteY24" fmla="*/ 7189113 h 7925232"/>
                <a:gd name="connsiteX25" fmla="*/ 1632009 w 2534621"/>
                <a:gd name="connsiteY25" fmla="*/ 6829544 h 7925232"/>
                <a:gd name="connsiteX26" fmla="*/ 1634518 w 2534621"/>
                <a:gd name="connsiteY26" fmla="*/ 5531574 h 7925232"/>
                <a:gd name="connsiteX27" fmla="*/ 823670 w 2534621"/>
                <a:gd name="connsiteY27" fmla="*/ 5578292 h 7925232"/>
                <a:gd name="connsiteX28" fmla="*/ 848578 w 2534621"/>
                <a:gd name="connsiteY28" fmla="*/ 6760488 h 7925232"/>
                <a:gd name="connsiteX29" fmla="*/ 1160521 w 2534621"/>
                <a:gd name="connsiteY29" fmla="*/ 7705844 h 7925232"/>
                <a:gd name="connsiteX30" fmla="*/ 1160521 w 2534621"/>
                <a:gd name="connsiteY30" fmla="*/ 7924920 h 7925232"/>
                <a:gd name="connsiteX31" fmla="*/ 608072 w 2534621"/>
                <a:gd name="connsiteY31" fmla="*/ 7484389 h 7925232"/>
                <a:gd name="connsiteX32" fmla="*/ 591710 w 2534621"/>
                <a:gd name="connsiteY32" fmla="*/ 7687487 h 7925232"/>
                <a:gd name="connsiteX33" fmla="*/ 560547 w 2534621"/>
                <a:gd name="connsiteY33" fmla="*/ 7684509 h 7925232"/>
                <a:gd name="connsiteX34" fmla="*/ 529491 w 2534621"/>
                <a:gd name="connsiteY34" fmla="*/ 7217689 h 7925232"/>
                <a:gd name="connsiteX35" fmla="*/ 560447 w 2534621"/>
                <a:gd name="connsiteY35" fmla="*/ 6896219 h 7925232"/>
                <a:gd name="connsiteX36" fmla="*/ 327084 w 2534621"/>
                <a:gd name="connsiteY36" fmla="*/ 5605583 h 7925232"/>
                <a:gd name="connsiteX37" fmla="*/ 265258 w 2534621"/>
                <a:gd name="connsiteY37" fmla="*/ 5560514 h 7925232"/>
                <a:gd name="connsiteX38" fmla="*/ 239585 w 2534621"/>
                <a:gd name="connsiteY38" fmla="*/ 3512403 h 7925232"/>
                <a:gd name="connsiteX39" fmla="*/ 212096 w 2534621"/>
                <a:gd name="connsiteY39" fmla="*/ 3429442 h 7925232"/>
                <a:gd name="connsiteX40" fmla="*/ 355368 w 2534621"/>
                <a:gd name="connsiteY40" fmla="*/ 2487438 h 7925232"/>
                <a:gd name="connsiteX41" fmla="*/ 12469 w 2534621"/>
                <a:gd name="connsiteY41" fmla="*/ 1144571 h 7925232"/>
                <a:gd name="connsiteX0" fmla="*/ 12469 w 2534621"/>
                <a:gd name="connsiteY0" fmla="*/ 1144571 h 7925232"/>
                <a:gd name="connsiteX1" fmla="*/ 236594 w 2534621"/>
                <a:gd name="connsiteY1" fmla="*/ 900233 h 7925232"/>
                <a:gd name="connsiteX2" fmla="*/ 165157 w 2534621"/>
                <a:gd name="connsiteY2" fmla="*/ 897853 h 7925232"/>
                <a:gd name="connsiteX3" fmla="*/ 286601 w 2534621"/>
                <a:gd name="connsiteY3" fmla="*/ 793078 h 7925232"/>
                <a:gd name="connsiteX4" fmla="*/ 281839 w 2534621"/>
                <a:gd name="connsiteY4" fmla="*/ 635914 h 7925232"/>
                <a:gd name="connsiteX5" fmla="*/ 238976 w 2534621"/>
                <a:gd name="connsiteY5" fmla="*/ 543046 h 7925232"/>
                <a:gd name="connsiteX6" fmla="*/ 303271 w 2534621"/>
                <a:gd name="connsiteY6" fmla="*/ 478753 h 7925232"/>
                <a:gd name="connsiteX7" fmla="*/ 329465 w 2534621"/>
                <a:gd name="connsiteY7" fmla="*/ 309685 h 7925232"/>
                <a:gd name="connsiteX8" fmla="*/ 288982 w 2534621"/>
                <a:gd name="connsiteY8" fmla="*/ 314444 h 7925232"/>
                <a:gd name="connsiteX9" fmla="*/ 521868 w 2534621"/>
                <a:gd name="connsiteY9" fmla="*/ 39648 h 7925232"/>
                <a:gd name="connsiteX10" fmla="*/ 2001779 w 2534621"/>
                <a:gd name="connsiteY10" fmla="*/ 1154097 h 7925232"/>
                <a:gd name="connsiteX11" fmla="*/ 2001779 w 2534621"/>
                <a:gd name="connsiteY11" fmla="*/ 2556493 h 7925232"/>
                <a:gd name="connsiteX12" fmla="*/ 1758213 w 2534621"/>
                <a:gd name="connsiteY12" fmla="*/ 3624858 h 7925232"/>
                <a:gd name="connsiteX13" fmla="*/ 2198746 w 2534621"/>
                <a:gd name="connsiteY13" fmla="*/ 5438894 h 7925232"/>
                <a:gd name="connsiteX14" fmla="*/ 2098734 w 2534621"/>
                <a:gd name="connsiteY14" fmla="*/ 5469849 h 7925232"/>
                <a:gd name="connsiteX15" fmla="*/ 2013589 w 2534621"/>
                <a:gd name="connsiteY15" fmla="*/ 7175495 h 7925232"/>
                <a:gd name="connsiteX16" fmla="*/ 2232084 w 2534621"/>
                <a:gd name="connsiteY16" fmla="*/ 7562969 h 7925232"/>
                <a:gd name="connsiteX17" fmla="*/ 2455921 w 2534621"/>
                <a:gd name="connsiteY17" fmla="*/ 7646314 h 7925232"/>
                <a:gd name="connsiteX18" fmla="*/ 2460684 w 2534621"/>
                <a:gd name="connsiteY18" fmla="*/ 7810619 h 7925232"/>
                <a:gd name="connsiteX19" fmla="*/ 2141597 w 2534621"/>
                <a:gd name="connsiteY19" fmla="*/ 7810619 h 7925232"/>
                <a:gd name="connsiteX20" fmla="*/ 1827272 w 2534621"/>
                <a:gd name="connsiteY20" fmla="*/ 7579638 h 7925232"/>
                <a:gd name="connsiteX21" fmla="*/ 1645707 w 2534621"/>
                <a:gd name="connsiteY21" fmla="*/ 7775399 h 7925232"/>
                <a:gd name="connsiteX22" fmla="*/ 1584747 w 2534621"/>
                <a:gd name="connsiteY22" fmla="*/ 7775208 h 7925232"/>
                <a:gd name="connsiteX23" fmla="*/ 1479609 w 2534621"/>
                <a:gd name="connsiteY23" fmla="*/ 7432002 h 7925232"/>
                <a:gd name="connsiteX24" fmla="*/ 1517708 w 2534621"/>
                <a:gd name="connsiteY24" fmla="*/ 7189113 h 7925232"/>
                <a:gd name="connsiteX25" fmla="*/ 1632009 w 2534621"/>
                <a:gd name="connsiteY25" fmla="*/ 6829544 h 7925232"/>
                <a:gd name="connsiteX26" fmla="*/ 1634518 w 2534621"/>
                <a:gd name="connsiteY26" fmla="*/ 5531574 h 7925232"/>
                <a:gd name="connsiteX27" fmla="*/ 823670 w 2534621"/>
                <a:gd name="connsiteY27" fmla="*/ 5578292 h 7925232"/>
                <a:gd name="connsiteX28" fmla="*/ 848578 w 2534621"/>
                <a:gd name="connsiteY28" fmla="*/ 6760488 h 7925232"/>
                <a:gd name="connsiteX29" fmla="*/ 1160521 w 2534621"/>
                <a:gd name="connsiteY29" fmla="*/ 7705844 h 7925232"/>
                <a:gd name="connsiteX30" fmla="*/ 1160521 w 2534621"/>
                <a:gd name="connsiteY30" fmla="*/ 7924920 h 7925232"/>
                <a:gd name="connsiteX31" fmla="*/ 608072 w 2534621"/>
                <a:gd name="connsiteY31" fmla="*/ 7484389 h 7925232"/>
                <a:gd name="connsiteX32" fmla="*/ 591710 w 2534621"/>
                <a:gd name="connsiteY32" fmla="*/ 7687487 h 7925232"/>
                <a:gd name="connsiteX33" fmla="*/ 560547 w 2534621"/>
                <a:gd name="connsiteY33" fmla="*/ 7684509 h 7925232"/>
                <a:gd name="connsiteX34" fmla="*/ 529491 w 2534621"/>
                <a:gd name="connsiteY34" fmla="*/ 7217689 h 7925232"/>
                <a:gd name="connsiteX35" fmla="*/ 560447 w 2534621"/>
                <a:gd name="connsiteY35" fmla="*/ 6896219 h 7925232"/>
                <a:gd name="connsiteX36" fmla="*/ 327084 w 2534621"/>
                <a:gd name="connsiteY36" fmla="*/ 5605583 h 7925232"/>
                <a:gd name="connsiteX37" fmla="*/ 265258 w 2534621"/>
                <a:gd name="connsiteY37" fmla="*/ 5560514 h 7925232"/>
                <a:gd name="connsiteX38" fmla="*/ 239585 w 2534621"/>
                <a:gd name="connsiteY38" fmla="*/ 3512403 h 7925232"/>
                <a:gd name="connsiteX39" fmla="*/ 212096 w 2534621"/>
                <a:gd name="connsiteY39" fmla="*/ 3429442 h 7925232"/>
                <a:gd name="connsiteX40" fmla="*/ 355368 w 2534621"/>
                <a:gd name="connsiteY40" fmla="*/ 2487438 h 7925232"/>
                <a:gd name="connsiteX41" fmla="*/ 12469 w 2534621"/>
                <a:gd name="connsiteY41" fmla="*/ 1144571 h 7925232"/>
                <a:gd name="connsiteX0" fmla="*/ 12469 w 2534621"/>
                <a:gd name="connsiteY0" fmla="*/ 1127051 h 7907712"/>
                <a:gd name="connsiteX1" fmla="*/ 236594 w 2534621"/>
                <a:gd name="connsiteY1" fmla="*/ 882713 h 7907712"/>
                <a:gd name="connsiteX2" fmla="*/ 165157 w 2534621"/>
                <a:gd name="connsiteY2" fmla="*/ 880333 h 7907712"/>
                <a:gd name="connsiteX3" fmla="*/ 286601 w 2534621"/>
                <a:gd name="connsiteY3" fmla="*/ 775558 h 7907712"/>
                <a:gd name="connsiteX4" fmla="*/ 281839 w 2534621"/>
                <a:gd name="connsiteY4" fmla="*/ 618394 h 7907712"/>
                <a:gd name="connsiteX5" fmla="*/ 238976 w 2534621"/>
                <a:gd name="connsiteY5" fmla="*/ 525526 h 7907712"/>
                <a:gd name="connsiteX6" fmla="*/ 303271 w 2534621"/>
                <a:gd name="connsiteY6" fmla="*/ 461233 h 7907712"/>
                <a:gd name="connsiteX7" fmla="*/ 329465 w 2534621"/>
                <a:gd name="connsiteY7" fmla="*/ 292165 h 7907712"/>
                <a:gd name="connsiteX8" fmla="*/ 288982 w 2534621"/>
                <a:gd name="connsiteY8" fmla="*/ 296924 h 7907712"/>
                <a:gd name="connsiteX9" fmla="*/ 521868 w 2534621"/>
                <a:gd name="connsiteY9" fmla="*/ 41178 h 7907712"/>
                <a:gd name="connsiteX10" fmla="*/ 2001779 w 2534621"/>
                <a:gd name="connsiteY10" fmla="*/ 1136577 h 7907712"/>
                <a:gd name="connsiteX11" fmla="*/ 2001779 w 2534621"/>
                <a:gd name="connsiteY11" fmla="*/ 2538973 h 7907712"/>
                <a:gd name="connsiteX12" fmla="*/ 1758213 w 2534621"/>
                <a:gd name="connsiteY12" fmla="*/ 3607338 h 7907712"/>
                <a:gd name="connsiteX13" fmla="*/ 2198746 w 2534621"/>
                <a:gd name="connsiteY13" fmla="*/ 5421374 h 7907712"/>
                <a:gd name="connsiteX14" fmla="*/ 2098734 w 2534621"/>
                <a:gd name="connsiteY14" fmla="*/ 5452329 h 7907712"/>
                <a:gd name="connsiteX15" fmla="*/ 2013589 w 2534621"/>
                <a:gd name="connsiteY15" fmla="*/ 7157975 h 7907712"/>
                <a:gd name="connsiteX16" fmla="*/ 2232084 w 2534621"/>
                <a:gd name="connsiteY16" fmla="*/ 7545449 h 7907712"/>
                <a:gd name="connsiteX17" fmla="*/ 2455921 w 2534621"/>
                <a:gd name="connsiteY17" fmla="*/ 7628794 h 7907712"/>
                <a:gd name="connsiteX18" fmla="*/ 2460684 w 2534621"/>
                <a:gd name="connsiteY18" fmla="*/ 7793099 h 7907712"/>
                <a:gd name="connsiteX19" fmla="*/ 2141597 w 2534621"/>
                <a:gd name="connsiteY19" fmla="*/ 7793099 h 7907712"/>
                <a:gd name="connsiteX20" fmla="*/ 1827272 w 2534621"/>
                <a:gd name="connsiteY20" fmla="*/ 7562118 h 7907712"/>
                <a:gd name="connsiteX21" fmla="*/ 1645707 w 2534621"/>
                <a:gd name="connsiteY21" fmla="*/ 7757879 h 7907712"/>
                <a:gd name="connsiteX22" fmla="*/ 1584747 w 2534621"/>
                <a:gd name="connsiteY22" fmla="*/ 7757688 h 7907712"/>
                <a:gd name="connsiteX23" fmla="*/ 1479609 w 2534621"/>
                <a:gd name="connsiteY23" fmla="*/ 7414482 h 7907712"/>
                <a:gd name="connsiteX24" fmla="*/ 1517708 w 2534621"/>
                <a:gd name="connsiteY24" fmla="*/ 7171593 h 7907712"/>
                <a:gd name="connsiteX25" fmla="*/ 1632009 w 2534621"/>
                <a:gd name="connsiteY25" fmla="*/ 6812024 h 7907712"/>
                <a:gd name="connsiteX26" fmla="*/ 1634518 w 2534621"/>
                <a:gd name="connsiteY26" fmla="*/ 5514054 h 7907712"/>
                <a:gd name="connsiteX27" fmla="*/ 823670 w 2534621"/>
                <a:gd name="connsiteY27" fmla="*/ 5560772 h 7907712"/>
                <a:gd name="connsiteX28" fmla="*/ 848578 w 2534621"/>
                <a:gd name="connsiteY28" fmla="*/ 6742968 h 7907712"/>
                <a:gd name="connsiteX29" fmla="*/ 1160521 w 2534621"/>
                <a:gd name="connsiteY29" fmla="*/ 7688324 h 7907712"/>
                <a:gd name="connsiteX30" fmla="*/ 1160521 w 2534621"/>
                <a:gd name="connsiteY30" fmla="*/ 7907400 h 7907712"/>
                <a:gd name="connsiteX31" fmla="*/ 608072 w 2534621"/>
                <a:gd name="connsiteY31" fmla="*/ 7466869 h 7907712"/>
                <a:gd name="connsiteX32" fmla="*/ 591710 w 2534621"/>
                <a:gd name="connsiteY32" fmla="*/ 7669967 h 7907712"/>
                <a:gd name="connsiteX33" fmla="*/ 560547 w 2534621"/>
                <a:gd name="connsiteY33" fmla="*/ 7666989 h 7907712"/>
                <a:gd name="connsiteX34" fmla="*/ 529491 w 2534621"/>
                <a:gd name="connsiteY34" fmla="*/ 7200169 h 7907712"/>
                <a:gd name="connsiteX35" fmla="*/ 560447 w 2534621"/>
                <a:gd name="connsiteY35" fmla="*/ 6878699 h 7907712"/>
                <a:gd name="connsiteX36" fmla="*/ 327084 w 2534621"/>
                <a:gd name="connsiteY36" fmla="*/ 5588063 h 7907712"/>
                <a:gd name="connsiteX37" fmla="*/ 265258 w 2534621"/>
                <a:gd name="connsiteY37" fmla="*/ 5542994 h 7907712"/>
                <a:gd name="connsiteX38" fmla="*/ 239585 w 2534621"/>
                <a:gd name="connsiteY38" fmla="*/ 3494883 h 7907712"/>
                <a:gd name="connsiteX39" fmla="*/ 212096 w 2534621"/>
                <a:gd name="connsiteY39" fmla="*/ 3411922 h 7907712"/>
                <a:gd name="connsiteX40" fmla="*/ 355368 w 2534621"/>
                <a:gd name="connsiteY40" fmla="*/ 2469918 h 7907712"/>
                <a:gd name="connsiteX41" fmla="*/ 12469 w 2534621"/>
                <a:gd name="connsiteY41" fmla="*/ 1127051 h 7907712"/>
                <a:gd name="connsiteX0" fmla="*/ 12469 w 2534621"/>
                <a:gd name="connsiteY0" fmla="*/ 1146768 h 7927429"/>
                <a:gd name="connsiteX1" fmla="*/ 236594 w 2534621"/>
                <a:gd name="connsiteY1" fmla="*/ 902430 h 7927429"/>
                <a:gd name="connsiteX2" fmla="*/ 165157 w 2534621"/>
                <a:gd name="connsiteY2" fmla="*/ 900050 h 7927429"/>
                <a:gd name="connsiteX3" fmla="*/ 286601 w 2534621"/>
                <a:gd name="connsiteY3" fmla="*/ 795275 h 7927429"/>
                <a:gd name="connsiteX4" fmla="*/ 281839 w 2534621"/>
                <a:gd name="connsiteY4" fmla="*/ 638111 h 7927429"/>
                <a:gd name="connsiteX5" fmla="*/ 238976 w 2534621"/>
                <a:gd name="connsiteY5" fmla="*/ 545243 h 7927429"/>
                <a:gd name="connsiteX6" fmla="*/ 303271 w 2534621"/>
                <a:gd name="connsiteY6" fmla="*/ 480950 h 7927429"/>
                <a:gd name="connsiteX7" fmla="*/ 329465 w 2534621"/>
                <a:gd name="connsiteY7" fmla="*/ 311882 h 7927429"/>
                <a:gd name="connsiteX8" fmla="*/ 288982 w 2534621"/>
                <a:gd name="connsiteY8" fmla="*/ 316641 h 7927429"/>
                <a:gd name="connsiteX9" fmla="*/ 531393 w 2534621"/>
                <a:gd name="connsiteY9" fmla="*/ 39464 h 7927429"/>
                <a:gd name="connsiteX10" fmla="*/ 2001779 w 2534621"/>
                <a:gd name="connsiteY10" fmla="*/ 1156294 h 7927429"/>
                <a:gd name="connsiteX11" fmla="*/ 2001779 w 2534621"/>
                <a:gd name="connsiteY11" fmla="*/ 2558690 h 7927429"/>
                <a:gd name="connsiteX12" fmla="*/ 1758213 w 2534621"/>
                <a:gd name="connsiteY12" fmla="*/ 3627055 h 7927429"/>
                <a:gd name="connsiteX13" fmla="*/ 2198746 w 2534621"/>
                <a:gd name="connsiteY13" fmla="*/ 5441091 h 7927429"/>
                <a:gd name="connsiteX14" fmla="*/ 2098734 w 2534621"/>
                <a:gd name="connsiteY14" fmla="*/ 5472046 h 7927429"/>
                <a:gd name="connsiteX15" fmla="*/ 2013589 w 2534621"/>
                <a:gd name="connsiteY15" fmla="*/ 7177692 h 7927429"/>
                <a:gd name="connsiteX16" fmla="*/ 2232084 w 2534621"/>
                <a:gd name="connsiteY16" fmla="*/ 7565166 h 7927429"/>
                <a:gd name="connsiteX17" fmla="*/ 2455921 w 2534621"/>
                <a:gd name="connsiteY17" fmla="*/ 7648511 h 7927429"/>
                <a:gd name="connsiteX18" fmla="*/ 2460684 w 2534621"/>
                <a:gd name="connsiteY18" fmla="*/ 7812816 h 7927429"/>
                <a:gd name="connsiteX19" fmla="*/ 2141597 w 2534621"/>
                <a:gd name="connsiteY19" fmla="*/ 7812816 h 7927429"/>
                <a:gd name="connsiteX20" fmla="*/ 1827272 w 2534621"/>
                <a:gd name="connsiteY20" fmla="*/ 7581835 h 7927429"/>
                <a:gd name="connsiteX21" fmla="*/ 1645707 w 2534621"/>
                <a:gd name="connsiteY21" fmla="*/ 7777596 h 7927429"/>
                <a:gd name="connsiteX22" fmla="*/ 1584747 w 2534621"/>
                <a:gd name="connsiteY22" fmla="*/ 7777405 h 7927429"/>
                <a:gd name="connsiteX23" fmla="*/ 1479609 w 2534621"/>
                <a:gd name="connsiteY23" fmla="*/ 7434199 h 7927429"/>
                <a:gd name="connsiteX24" fmla="*/ 1517708 w 2534621"/>
                <a:gd name="connsiteY24" fmla="*/ 7191310 h 7927429"/>
                <a:gd name="connsiteX25" fmla="*/ 1632009 w 2534621"/>
                <a:gd name="connsiteY25" fmla="*/ 6831741 h 7927429"/>
                <a:gd name="connsiteX26" fmla="*/ 1634518 w 2534621"/>
                <a:gd name="connsiteY26" fmla="*/ 5533771 h 7927429"/>
                <a:gd name="connsiteX27" fmla="*/ 823670 w 2534621"/>
                <a:gd name="connsiteY27" fmla="*/ 5580489 h 7927429"/>
                <a:gd name="connsiteX28" fmla="*/ 848578 w 2534621"/>
                <a:gd name="connsiteY28" fmla="*/ 6762685 h 7927429"/>
                <a:gd name="connsiteX29" fmla="*/ 1160521 w 2534621"/>
                <a:gd name="connsiteY29" fmla="*/ 7708041 h 7927429"/>
                <a:gd name="connsiteX30" fmla="*/ 1160521 w 2534621"/>
                <a:gd name="connsiteY30" fmla="*/ 7927117 h 7927429"/>
                <a:gd name="connsiteX31" fmla="*/ 608072 w 2534621"/>
                <a:gd name="connsiteY31" fmla="*/ 7486586 h 7927429"/>
                <a:gd name="connsiteX32" fmla="*/ 591710 w 2534621"/>
                <a:gd name="connsiteY32" fmla="*/ 7689684 h 7927429"/>
                <a:gd name="connsiteX33" fmla="*/ 560547 w 2534621"/>
                <a:gd name="connsiteY33" fmla="*/ 7686706 h 7927429"/>
                <a:gd name="connsiteX34" fmla="*/ 529491 w 2534621"/>
                <a:gd name="connsiteY34" fmla="*/ 7219886 h 7927429"/>
                <a:gd name="connsiteX35" fmla="*/ 560447 w 2534621"/>
                <a:gd name="connsiteY35" fmla="*/ 6898416 h 7927429"/>
                <a:gd name="connsiteX36" fmla="*/ 327084 w 2534621"/>
                <a:gd name="connsiteY36" fmla="*/ 5607780 h 7927429"/>
                <a:gd name="connsiteX37" fmla="*/ 265258 w 2534621"/>
                <a:gd name="connsiteY37" fmla="*/ 5562711 h 7927429"/>
                <a:gd name="connsiteX38" fmla="*/ 239585 w 2534621"/>
                <a:gd name="connsiteY38" fmla="*/ 3514600 h 7927429"/>
                <a:gd name="connsiteX39" fmla="*/ 212096 w 2534621"/>
                <a:gd name="connsiteY39" fmla="*/ 3431639 h 7927429"/>
                <a:gd name="connsiteX40" fmla="*/ 355368 w 2534621"/>
                <a:gd name="connsiteY40" fmla="*/ 2489635 h 7927429"/>
                <a:gd name="connsiteX41" fmla="*/ 12469 w 2534621"/>
                <a:gd name="connsiteY41" fmla="*/ 1146768 h 7927429"/>
                <a:gd name="connsiteX0" fmla="*/ 12469 w 2534621"/>
                <a:gd name="connsiteY0" fmla="*/ 1107304 h 7887965"/>
                <a:gd name="connsiteX1" fmla="*/ 236594 w 2534621"/>
                <a:gd name="connsiteY1" fmla="*/ 862966 h 7887965"/>
                <a:gd name="connsiteX2" fmla="*/ 165157 w 2534621"/>
                <a:gd name="connsiteY2" fmla="*/ 860586 h 7887965"/>
                <a:gd name="connsiteX3" fmla="*/ 286601 w 2534621"/>
                <a:gd name="connsiteY3" fmla="*/ 755811 h 7887965"/>
                <a:gd name="connsiteX4" fmla="*/ 281839 w 2534621"/>
                <a:gd name="connsiteY4" fmla="*/ 598647 h 7887965"/>
                <a:gd name="connsiteX5" fmla="*/ 238976 w 2534621"/>
                <a:gd name="connsiteY5" fmla="*/ 505779 h 7887965"/>
                <a:gd name="connsiteX6" fmla="*/ 303271 w 2534621"/>
                <a:gd name="connsiteY6" fmla="*/ 441486 h 7887965"/>
                <a:gd name="connsiteX7" fmla="*/ 329465 w 2534621"/>
                <a:gd name="connsiteY7" fmla="*/ 272418 h 7887965"/>
                <a:gd name="connsiteX8" fmla="*/ 288982 w 2534621"/>
                <a:gd name="connsiteY8" fmla="*/ 277177 h 7887965"/>
                <a:gd name="connsiteX9" fmla="*/ 531393 w 2534621"/>
                <a:gd name="connsiteY9" fmla="*/ 0 h 7887965"/>
                <a:gd name="connsiteX10" fmla="*/ 2001779 w 2534621"/>
                <a:gd name="connsiteY10" fmla="*/ 1116830 h 7887965"/>
                <a:gd name="connsiteX11" fmla="*/ 2001779 w 2534621"/>
                <a:gd name="connsiteY11" fmla="*/ 2519226 h 7887965"/>
                <a:gd name="connsiteX12" fmla="*/ 1758213 w 2534621"/>
                <a:gd name="connsiteY12" fmla="*/ 3587591 h 7887965"/>
                <a:gd name="connsiteX13" fmla="*/ 2198746 w 2534621"/>
                <a:gd name="connsiteY13" fmla="*/ 5401627 h 7887965"/>
                <a:gd name="connsiteX14" fmla="*/ 2098734 w 2534621"/>
                <a:gd name="connsiteY14" fmla="*/ 5432582 h 7887965"/>
                <a:gd name="connsiteX15" fmla="*/ 2013589 w 2534621"/>
                <a:gd name="connsiteY15" fmla="*/ 7138228 h 7887965"/>
                <a:gd name="connsiteX16" fmla="*/ 2232084 w 2534621"/>
                <a:gd name="connsiteY16" fmla="*/ 7525702 h 7887965"/>
                <a:gd name="connsiteX17" fmla="*/ 2455921 w 2534621"/>
                <a:gd name="connsiteY17" fmla="*/ 7609047 h 7887965"/>
                <a:gd name="connsiteX18" fmla="*/ 2460684 w 2534621"/>
                <a:gd name="connsiteY18" fmla="*/ 7773352 h 7887965"/>
                <a:gd name="connsiteX19" fmla="*/ 2141597 w 2534621"/>
                <a:gd name="connsiteY19" fmla="*/ 7773352 h 7887965"/>
                <a:gd name="connsiteX20" fmla="*/ 1827272 w 2534621"/>
                <a:gd name="connsiteY20" fmla="*/ 7542371 h 7887965"/>
                <a:gd name="connsiteX21" fmla="*/ 1645707 w 2534621"/>
                <a:gd name="connsiteY21" fmla="*/ 7738132 h 7887965"/>
                <a:gd name="connsiteX22" fmla="*/ 1584747 w 2534621"/>
                <a:gd name="connsiteY22" fmla="*/ 7737941 h 7887965"/>
                <a:gd name="connsiteX23" fmla="*/ 1479609 w 2534621"/>
                <a:gd name="connsiteY23" fmla="*/ 7394735 h 7887965"/>
                <a:gd name="connsiteX24" fmla="*/ 1517708 w 2534621"/>
                <a:gd name="connsiteY24" fmla="*/ 7151846 h 7887965"/>
                <a:gd name="connsiteX25" fmla="*/ 1632009 w 2534621"/>
                <a:gd name="connsiteY25" fmla="*/ 6792277 h 7887965"/>
                <a:gd name="connsiteX26" fmla="*/ 1634518 w 2534621"/>
                <a:gd name="connsiteY26" fmla="*/ 5494307 h 7887965"/>
                <a:gd name="connsiteX27" fmla="*/ 823670 w 2534621"/>
                <a:gd name="connsiteY27" fmla="*/ 5541025 h 7887965"/>
                <a:gd name="connsiteX28" fmla="*/ 848578 w 2534621"/>
                <a:gd name="connsiteY28" fmla="*/ 6723221 h 7887965"/>
                <a:gd name="connsiteX29" fmla="*/ 1160521 w 2534621"/>
                <a:gd name="connsiteY29" fmla="*/ 7668577 h 7887965"/>
                <a:gd name="connsiteX30" fmla="*/ 1160521 w 2534621"/>
                <a:gd name="connsiteY30" fmla="*/ 7887653 h 7887965"/>
                <a:gd name="connsiteX31" fmla="*/ 608072 w 2534621"/>
                <a:gd name="connsiteY31" fmla="*/ 7447122 h 7887965"/>
                <a:gd name="connsiteX32" fmla="*/ 591710 w 2534621"/>
                <a:gd name="connsiteY32" fmla="*/ 7650220 h 7887965"/>
                <a:gd name="connsiteX33" fmla="*/ 560547 w 2534621"/>
                <a:gd name="connsiteY33" fmla="*/ 7647242 h 7887965"/>
                <a:gd name="connsiteX34" fmla="*/ 529491 w 2534621"/>
                <a:gd name="connsiteY34" fmla="*/ 7180422 h 7887965"/>
                <a:gd name="connsiteX35" fmla="*/ 560447 w 2534621"/>
                <a:gd name="connsiteY35" fmla="*/ 6858952 h 7887965"/>
                <a:gd name="connsiteX36" fmla="*/ 327084 w 2534621"/>
                <a:gd name="connsiteY36" fmla="*/ 5568316 h 7887965"/>
                <a:gd name="connsiteX37" fmla="*/ 265258 w 2534621"/>
                <a:gd name="connsiteY37" fmla="*/ 5523247 h 7887965"/>
                <a:gd name="connsiteX38" fmla="*/ 239585 w 2534621"/>
                <a:gd name="connsiteY38" fmla="*/ 3475136 h 7887965"/>
                <a:gd name="connsiteX39" fmla="*/ 212096 w 2534621"/>
                <a:gd name="connsiteY39" fmla="*/ 3392175 h 7887965"/>
                <a:gd name="connsiteX40" fmla="*/ 355368 w 2534621"/>
                <a:gd name="connsiteY40" fmla="*/ 2450171 h 7887965"/>
                <a:gd name="connsiteX41" fmla="*/ 12469 w 2534621"/>
                <a:gd name="connsiteY41" fmla="*/ 1107304 h 7887965"/>
                <a:gd name="connsiteX0" fmla="*/ 12469 w 2534621"/>
                <a:gd name="connsiteY0" fmla="*/ 1107304 h 7887965"/>
                <a:gd name="connsiteX1" fmla="*/ 236594 w 2534621"/>
                <a:gd name="connsiteY1" fmla="*/ 862966 h 7887965"/>
                <a:gd name="connsiteX2" fmla="*/ 165157 w 2534621"/>
                <a:gd name="connsiteY2" fmla="*/ 860586 h 7887965"/>
                <a:gd name="connsiteX3" fmla="*/ 286601 w 2534621"/>
                <a:gd name="connsiteY3" fmla="*/ 755811 h 7887965"/>
                <a:gd name="connsiteX4" fmla="*/ 281839 w 2534621"/>
                <a:gd name="connsiteY4" fmla="*/ 598647 h 7887965"/>
                <a:gd name="connsiteX5" fmla="*/ 238976 w 2534621"/>
                <a:gd name="connsiteY5" fmla="*/ 505779 h 7887965"/>
                <a:gd name="connsiteX6" fmla="*/ 303271 w 2534621"/>
                <a:gd name="connsiteY6" fmla="*/ 441486 h 7887965"/>
                <a:gd name="connsiteX7" fmla="*/ 329465 w 2534621"/>
                <a:gd name="connsiteY7" fmla="*/ 272418 h 7887965"/>
                <a:gd name="connsiteX8" fmla="*/ 288982 w 2534621"/>
                <a:gd name="connsiteY8" fmla="*/ 277177 h 7887965"/>
                <a:gd name="connsiteX9" fmla="*/ 531393 w 2534621"/>
                <a:gd name="connsiteY9" fmla="*/ 0 h 7887965"/>
                <a:gd name="connsiteX10" fmla="*/ 2001779 w 2534621"/>
                <a:gd name="connsiteY10" fmla="*/ 1116830 h 7887965"/>
                <a:gd name="connsiteX11" fmla="*/ 2001779 w 2534621"/>
                <a:gd name="connsiteY11" fmla="*/ 2519226 h 7887965"/>
                <a:gd name="connsiteX12" fmla="*/ 1758213 w 2534621"/>
                <a:gd name="connsiteY12" fmla="*/ 3587591 h 7887965"/>
                <a:gd name="connsiteX13" fmla="*/ 2198746 w 2534621"/>
                <a:gd name="connsiteY13" fmla="*/ 5401627 h 7887965"/>
                <a:gd name="connsiteX14" fmla="*/ 2098734 w 2534621"/>
                <a:gd name="connsiteY14" fmla="*/ 5432582 h 7887965"/>
                <a:gd name="connsiteX15" fmla="*/ 2013589 w 2534621"/>
                <a:gd name="connsiteY15" fmla="*/ 7138228 h 7887965"/>
                <a:gd name="connsiteX16" fmla="*/ 2232084 w 2534621"/>
                <a:gd name="connsiteY16" fmla="*/ 7525702 h 7887965"/>
                <a:gd name="connsiteX17" fmla="*/ 2455921 w 2534621"/>
                <a:gd name="connsiteY17" fmla="*/ 7609047 h 7887965"/>
                <a:gd name="connsiteX18" fmla="*/ 2460684 w 2534621"/>
                <a:gd name="connsiteY18" fmla="*/ 7773352 h 7887965"/>
                <a:gd name="connsiteX19" fmla="*/ 2141597 w 2534621"/>
                <a:gd name="connsiteY19" fmla="*/ 7773352 h 7887965"/>
                <a:gd name="connsiteX20" fmla="*/ 1827272 w 2534621"/>
                <a:gd name="connsiteY20" fmla="*/ 7542371 h 7887965"/>
                <a:gd name="connsiteX21" fmla="*/ 1645707 w 2534621"/>
                <a:gd name="connsiteY21" fmla="*/ 7738132 h 7887965"/>
                <a:gd name="connsiteX22" fmla="*/ 1584747 w 2534621"/>
                <a:gd name="connsiteY22" fmla="*/ 7737941 h 7887965"/>
                <a:gd name="connsiteX23" fmla="*/ 1479609 w 2534621"/>
                <a:gd name="connsiteY23" fmla="*/ 7394735 h 7887965"/>
                <a:gd name="connsiteX24" fmla="*/ 1517708 w 2534621"/>
                <a:gd name="connsiteY24" fmla="*/ 7151846 h 7887965"/>
                <a:gd name="connsiteX25" fmla="*/ 1632009 w 2534621"/>
                <a:gd name="connsiteY25" fmla="*/ 6792277 h 7887965"/>
                <a:gd name="connsiteX26" fmla="*/ 1634518 w 2534621"/>
                <a:gd name="connsiteY26" fmla="*/ 5494307 h 7887965"/>
                <a:gd name="connsiteX27" fmla="*/ 823670 w 2534621"/>
                <a:gd name="connsiteY27" fmla="*/ 5541025 h 7887965"/>
                <a:gd name="connsiteX28" fmla="*/ 848578 w 2534621"/>
                <a:gd name="connsiteY28" fmla="*/ 6723221 h 7887965"/>
                <a:gd name="connsiteX29" fmla="*/ 1160521 w 2534621"/>
                <a:gd name="connsiteY29" fmla="*/ 7668577 h 7887965"/>
                <a:gd name="connsiteX30" fmla="*/ 1160521 w 2534621"/>
                <a:gd name="connsiteY30" fmla="*/ 7887653 h 7887965"/>
                <a:gd name="connsiteX31" fmla="*/ 608072 w 2534621"/>
                <a:gd name="connsiteY31" fmla="*/ 7447122 h 7887965"/>
                <a:gd name="connsiteX32" fmla="*/ 591710 w 2534621"/>
                <a:gd name="connsiteY32" fmla="*/ 7650220 h 7887965"/>
                <a:gd name="connsiteX33" fmla="*/ 560547 w 2534621"/>
                <a:gd name="connsiteY33" fmla="*/ 7647242 h 7887965"/>
                <a:gd name="connsiteX34" fmla="*/ 529491 w 2534621"/>
                <a:gd name="connsiteY34" fmla="*/ 7180422 h 7887965"/>
                <a:gd name="connsiteX35" fmla="*/ 560447 w 2534621"/>
                <a:gd name="connsiteY35" fmla="*/ 6858952 h 7887965"/>
                <a:gd name="connsiteX36" fmla="*/ 327084 w 2534621"/>
                <a:gd name="connsiteY36" fmla="*/ 5568316 h 7887965"/>
                <a:gd name="connsiteX37" fmla="*/ 265258 w 2534621"/>
                <a:gd name="connsiteY37" fmla="*/ 5523247 h 7887965"/>
                <a:gd name="connsiteX38" fmla="*/ 239585 w 2534621"/>
                <a:gd name="connsiteY38" fmla="*/ 3475136 h 7887965"/>
                <a:gd name="connsiteX39" fmla="*/ 212096 w 2534621"/>
                <a:gd name="connsiteY39" fmla="*/ 3392175 h 7887965"/>
                <a:gd name="connsiteX40" fmla="*/ 355368 w 2534621"/>
                <a:gd name="connsiteY40" fmla="*/ 2450171 h 7887965"/>
                <a:gd name="connsiteX41" fmla="*/ 12469 w 2534621"/>
                <a:gd name="connsiteY41" fmla="*/ 1107304 h 7887965"/>
                <a:gd name="connsiteX0" fmla="*/ 12469 w 2534621"/>
                <a:gd name="connsiteY0" fmla="*/ 1107304 h 7887965"/>
                <a:gd name="connsiteX1" fmla="*/ 236594 w 2534621"/>
                <a:gd name="connsiteY1" fmla="*/ 862966 h 7887965"/>
                <a:gd name="connsiteX2" fmla="*/ 165157 w 2534621"/>
                <a:gd name="connsiteY2" fmla="*/ 860586 h 7887965"/>
                <a:gd name="connsiteX3" fmla="*/ 286601 w 2534621"/>
                <a:gd name="connsiteY3" fmla="*/ 755811 h 7887965"/>
                <a:gd name="connsiteX4" fmla="*/ 281839 w 2534621"/>
                <a:gd name="connsiteY4" fmla="*/ 598647 h 7887965"/>
                <a:gd name="connsiteX5" fmla="*/ 238976 w 2534621"/>
                <a:gd name="connsiteY5" fmla="*/ 505779 h 7887965"/>
                <a:gd name="connsiteX6" fmla="*/ 303271 w 2534621"/>
                <a:gd name="connsiteY6" fmla="*/ 441486 h 7887965"/>
                <a:gd name="connsiteX7" fmla="*/ 329465 w 2534621"/>
                <a:gd name="connsiteY7" fmla="*/ 272418 h 7887965"/>
                <a:gd name="connsiteX8" fmla="*/ 288982 w 2534621"/>
                <a:gd name="connsiteY8" fmla="*/ 277177 h 7887965"/>
                <a:gd name="connsiteX9" fmla="*/ 531393 w 2534621"/>
                <a:gd name="connsiteY9" fmla="*/ 0 h 7887965"/>
                <a:gd name="connsiteX10" fmla="*/ 2001779 w 2534621"/>
                <a:gd name="connsiteY10" fmla="*/ 1116830 h 7887965"/>
                <a:gd name="connsiteX11" fmla="*/ 2001779 w 2534621"/>
                <a:gd name="connsiteY11" fmla="*/ 2519226 h 7887965"/>
                <a:gd name="connsiteX12" fmla="*/ 1758213 w 2534621"/>
                <a:gd name="connsiteY12" fmla="*/ 3587591 h 7887965"/>
                <a:gd name="connsiteX13" fmla="*/ 2198746 w 2534621"/>
                <a:gd name="connsiteY13" fmla="*/ 5401627 h 7887965"/>
                <a:gd name="connsiteX14" fmla="*/ 2098734 w 2534621"/>
                <a:gd name="connsiteY14" fmla="*/ 5432582 h 7887965"/>
                <a:gd name="connsiteX15" fmla="*/ 2013589 w 2534621"/>
                <a:gd name="connsiteY15" fmla="*/ 7138228 h 7887965"/>
                <a:gd name="connsiteX16" fmla="*/ 2232084 w 2534621"/>
                <a:gd name="connsiteY16" fmla="*/ 7525702 h 7887965"/>
                <a:gd name="connsiteX17" fmla="*/ 2455921 w 2534621"/>
                <a:gd name="connsiteY17" fmla="*/ 7609047 h 7887965"/>
                <a:gd name="connsiteX18" fmla="*/ 2460684 w 2534621"/>
                <a:gd name="connsiteY18" fmla="*/ 7773352 h 7887965"/>
                <a:gd name="connsiteX19" fmla="*/ 2141597 w 2534621"/>
                <a:gd name="connsiteY19" fmla="*/ 7773352 h 7887965"/>
                <a:gd name="connsiteX20" fmla="*/ 1827272 w 2534621"/>
                <a:gd name="connsiteY20" fmla="*/ 7542371 h 7887965"/>
                <a:gd name="connsiteX21" fmla="*/ 1645707 w 2534621"/>
                <a:gd name="connsiteY21" fmla="*/ 7738132 h 7887965"/>
                <a:gd name="connsiteX22" fmla="*/ 1584747 w 2534621"/>
                <a:gd name="connsiteY22" fmla="*/ 7737941 h 7887965"/>
                <a:gd name="connsiteX23" fmla="*/ 1479609 w 2534621"/>
                <a:gd name="connsiteY23" fmla="*/ 7394735 h 7887965"/>
                <a:gd name="connsiteX24" fmla="*/ 1517708 w 2534621"/>
                <a:gd name="connsiteY24" fmla="*/ 7151846 h 7887965"/>
                <a:gd name="connsiteX25" fmla="*/ 1632009 w 2534621"/>
                <a:gd name="connsiteY25" fmla="*/ 6792277 h 7887965"/>
                <a:gd name="connsiteX26" fmla="*/ 1634518 w 2534621"/>
                <a:gd name="connsiteY26" fmla="*/ 5494307 h 7887965"/>
                <a:gd name="connsiteX27" fmla="*/ 823670 w 2534621"/>
                <a:gd name="connsiteY27" fmla="*/ 5541025 h 7887965"/>
                <a:gd name="connsiteX28" fmla="*/ 848578 w 2534621"/>
                <a:gd name="connsiteY28" fmla="*/ 6723221 h 7887965"/>
                <a:gd name="connsiteX29" fmla="*/ 1160521 w 2534621"/>
                <a:gd name="connsiteY29" fmla="*/ 7668577 h 7887965"/>
                <a:gd name="connsiteX30" fmla="*/ 1160521 w 2534621"/>
                <a:gd name="connsiteY30" fmla="*/ 7887653 h 7887965"/>
                <a:gd name="connsiteX31" fmla="*/ 608072 w 2534621"/>
                <a:gd name="connsiteY31" fmla="*/ 7447122 h 7887965"/>
                <a:gd name="connsiteX32" fmla="*/ 591710 w 2534621"/>
                <a:gd name="connsiteY32" fmla="*/ 7650220 h 7887965"/>
                <a:gd name="connsiteX33" fmla="*/ 560547 w 2534621"/>
                <a:gd name="connsiteY33" fmla="*/ 7647242 h 7887965"/>
                <a:gd name="connsiteX34" fmla="*/ 529491 w 2534621"/>
                <a:gd name="connsiteY34" fmla="*/ 7180422 h 7887965"/>
                <a:gd name="connsiteX35" fmla="*/ 560447 w 2534621"/>
                <a:gd name="connsiteY35" fmla="*/ 6858952 h 7887965"/>
                <a:gd name="connsiteX36" fmla="*/ 327084 w 2534621"/>
                <a:gd name="connsiteY36" fmla="*/ 5568316 h 7887965"/>
                <a:gd name="connsiteX37" fmla="*/ 265258 w 2534621"/>
                <a:gd name="connsiteY37" fmla="*/ 5523247 h 7887965"/>
                <a:gd name="connsiteX38" fmla="*/ 239585 w 2534621"/>
                <a:gd name="connsiteY38" fmla="*/ 3475136 h 7887965"/>
                <a:gd name="connsiteX39" fmla="*/ 212096 w 2534621"/>
                <a:gd name="connsiteY39" fmla="*/ 3392175 h 7887965"/>
                <a:gd name="connsiteX40" fmla="*/ 355368 w 2534621"/>
                <a:gd name="connsiteY40" fmla="*/ 2450171 h 7887965"/>
                <a:gd name="connsiteX41" fmla="*/ 12469 w 2534621"/>
                <a:gd name="connsiteY41" fmla="*/ 1107304 h 7887965"/>
                <a:gd name="connsiteX0" fmla="*/ 12469 w 2534621"/>
                <a:gd name="connsiteY0" fmla="*/ 1107304 h 7887965"/>
                <a:gd name="connsiteX1" fmla="*/ 236594 w 2534621"/>
                <a:gd name="connsiteY1" fmla="*/ 862966 h 7887965"/>
                <a:gd name="connsiteX2" fmla="*/ 165157 w 2534621"/>
                <a:gd name="connsiteY2" fmla="*/ 860586 h 7887965"/>
                <a:gd name="connsiteX3" fmla="*/ 286601 w 2534621"/>
                <a:gd name="connsiteY3" fmla="*/ 755811 h 7887965"/>
                <a:gd name="connsiteX4" fmla="*/ 281839 w 2534621"/>
                <a:gd name="connsiteY4" fmla="*/ 598647 h 7887965"/>
                <a:gd name="connsiteX5" fmla="*/ 238976 w 2534621"/>
                <a:gd name="connsiteY5" fmla="*/ 505779 h 7887965"/>
                <a:gd name="connsiteX6" fmla="*/ 303271 w 2534621"/>
                <a:gd name="connsiteY6" fmla="*/ 441486 h 7887965"/>
                <a:gd name="connsiteX7" fmla="*/ 329465 w 2534621"/>
                <a:gd name="connsiteY7" fmla="*/ 272418 h 7887965"/>
                <a:gd name="connsiteX8" fmla="*/ 288982 w 2534621"/>
                <a:gd name="connsiteY8" fmla="*/ 277177 h 7887965"/>
                <a:gd name="connsiteX9" fmla="*/ 531393 w 2534621"/>
                <a:gd name="connsiteY9" fmla="*/ 0 h 7887965"/>
                <a:gd name="connsiteX10" fmla="*/ 2001779 w 2534621"/>
                <a:gd name="connsiteY10" fmla="*/ 1116830 h 7887965"/>
                <a:gd name="connsiteX11" fmla="*/ 2001779 w 2534621"/>
                <a:gd name="connsiteY11" fmla="*/ 2519226 h 7887965"/>
                <a:gd name="connsiteX12" fmla="*/ 1758213 w 2534621"/>
                <a:gd name="connsiteY12" fmla="*/ 3587591 h 7887965"/>
                <a:gd name="connsiteX13" fmla="*/ 2198746 w 2534621"/>
                <a:gd name="connsiteY13" fmla="*/ 5401627 h 7887965"/>
                <a:gd name="connsiteX14" fmla="*/ 2098734 w 2534621"/>
                <a:gd name="connsiteY14" fmla="*/ 5432582 h 7887965"/>
                <a:gd name="connsiteX15" fmla="*/ 2013589 w 2534621"/>
                <a:gd name="connsiteY15" fmla="*/ 7138228 h 7887965"/>
                <a:gd name="connsiteX16" fmla="*/ 2232084 w 2534621"/>
                <a:gd name="connsiteY16" fmla="*/ 7525702 h 7887965"/>
                <a:gd name="connsiteX17" fmla="*/ 2455921 w 2534621"/>
                <a:gd name="connsiteY17" fmla="*/ 7609047 h 7887965"/>
                <a:gd name="connsiteX18" fmla="*/ 2460684 w 2534621"/>
                <a:gd name="connsiteY18" fmla="*/ 7773352 h 7887965"/>
                <a:gd name="connsiteX19" fmla="*/ 2141597 w 2534621"/>
                <a:gd name="connsiteY19" fmla="*/ 7773352 h 7887965"/>
                <a:gd name="connsiteX20" fmla="*/ 1827272 w 2534621"/>
                <a:gd name="connsiteY20" fmla="*/ 7542371 h 7887965"/>
                <a:gd name="connsiteX21" fmla="*/ 1645707 w 2534621"/>
                <a:gd name="connsiteY21" fmla="*/ 7738132 h 7887965"/>
                <a:gd name="connsiteX22" fmla="*/ 1584747 w 2534621"/>
                <a:gd name="connsiteY22" fmla="*/ 7737941 h 7887965"/>
                <a:gd name="connsiteX23" fmla="*/ 1479609 w 2534621"/>
                <a:gd name="connsiteY23" fmla="*/ 7394735 h 7887965"/>
                <a:gd name="connsiteX24" fmla="*/ 1517708 w 2534621"/>
                <a:gd name="connsiteY24" fmla="*/ 7151846 h 7887965"/>
                <a:gd name="connsiteX25" fmla="*/ 1632009 w 2534621"/>
                <a:gd name="connsiteY25" fmla="*/ 6792277 h 7887965"/>
                <a:gd name="connsiteX26" fmla="*/ 1634518 w 2534621"/>
                <a:gd name="connsiteY26" fmla="*/ 5494307 h 7887965"/>
                <a:gd name="connsiteX27" fmla="*/ 823670 w 2534621"/>
                <a:gd name="connsiteY27" fmla="*/ 5541025 h 7887965"/>
                <a:gd name="connsiteX28" fmla="*/ 848578 w 2534621"/>
                <a:gd name="connsiteY28" fmla="*/ 6723221 h 7887965"/>
                <a:gd name="connsiteX29" fmla="*/ 1160521 w 2534621"/>
                <a:gd name="connsiteY29" fmla="*/ 7668577 h 7887965"/>
                <a:gd name="connsiteX30" fmla="*/ 1160521 w 2534621"/>
                <a:gd name="connsiteY30" fmla="*/ 7887653 h 7887965"/>
                <a:gd name="connsiteX31" fmla="*/ 608072 w 2534621"/>
                <a:gd name="connsiteY31" fmla="*/ 7447122 h 7887965"/>
                <a:gd name="connsiteX32" fmla="*/ 591710 w 2534621"/>
                <a:gd name="connsiteY32" fmla="*/ 7650220 h 7887965"/>
                <a:gd name="connsiteX33" fmla="*/ 560547 w 2534621"/>
                <a:gd name="connsiteY33" fmla="*/ 7647242 h 7887965"/>
                <a:gd name="connsiteX34" fmla="*/ 529491 w 2534621"/>
                <a:gd name="connsiteY34" fmla="*/ 7180422 h 7887965"/>
                <a:gd name="connsiteX35" fmla="*/ 560447 w 2534621"/>
                <a:gd name="connsiteY35" fmla="*/ 6858952 h 7887965"/>
                <a:gd name="connsiteX36" fmla="*/ 327084 w 2534621"/>
                <a:gd name="connsiteY36" fmla="*/ 5568316 h 7887965"/>
                <a:gd name="connsiteX37" fmla="*/ 265258 w 2534621"/>
                <a:gd name="connsiteY37" fmla="*/ 5523247 h 7887965"/>
                <a:gd name="connsiteX38" fmla="*/ 239585 w 2534621"/>
                <a:gd name="connsiteY38" fmla="*/ 3475136 h 7887965"/>
                <a:gd name="connsiteX39" fmla="*/ 212096 w 2534621"/>
                <a:gd name="connsiteY39" fmla="*/ 3392175 h 7887965"/>
                <a:gd name="connsiteX40" fmla="*/ 355368 w 2534621"/>
                <a:gd name="connsiteY40" fmla="*/ 2450171 h 7887965"/>
                <a:gd name="connsiteX41" fmla="*/ 12469 w 2534621"/>
                <a:gd name="connsiteY41" fmla="*/ 1107304 h 7887965"/>
                <a:gd name="connsiteX0" fmla="*/ 12469 w 2534621"/>
                <a:gd name="connsiteY0" fmla="*/ 1112067 h 7892728"/>
                <a:gd name="connsiteX1" fmla="*/ 236594 w 2534621"/>
                <a:gd name="connsiteY1" fmla="*/ 867729 h 7892728"/>
                <a:gd name="connsiteX2" fmla="*/ 165157 w 2534621"/>
                <a:gd name="connsiteY2" fmla="*/ 865349 h 7892728"/>
                <a:gd name="connsiteX3" fmla="*/ 286601 w 2534621"/>
                <a:gd name="connsiteY3" fmla="*/ 760574 h 7892728"/>
                <a:gd name="connsiteX4" fmla="*/ 281839 w 2534621"/>
                <a:gd name="connsiteY4" fmla="*/ 603410 h 7892728"/>
                <a:gd name="connsiteX5" fmla="*/ 238976 w 2534621"/>
                <a:gd name="connsiteY5" fmla="*/ 510542 h 7892728"/>
                <a:gd name="connsiteX6" fmla="*/ 303271 w 2534621"/>
                <a:gd name="connsiteY6" fmla="*/ 446249 h 7892728"/>
                <a:gd name="connsiteX7" fmla="*/ 329465 w 2534621"/>
                <a:gd name="connsiteY7" fmla="*/ 277181 h 7892728"/>
                <a:gd name="connsiteX8" fmla="*/ 288982 w 2534621"/>
                <a:gd name="connsiteY8" fmla="*/ 281940 h 7892728"/>
                <a:gd name="connsiteX9" fmla="*/ 524249 w 2534621"/>
                <a:gd name="connsiteY9" fmla="*/ 0 h 7892728"/>
                <a:gd name="connsiteX10" fmla="*/ 2001779 w 2534621"/>
                <a:gd name="connsiteY10" fmla="*/ 1121593 h 7892728"/>
                <a:gd name="connsiteX11" fmla="*/ 2001779 w 2534621"/>
                <a:gd name="connsiteY11" fmla="*/ 2523989 h 7892728"/>
                <a:gd name="connsiteX12" fmla="*/ 1758213 w 2534621"/>
                <a:gd name="connsiteY12" fmla="*/ 3592354 h 7892728"/>
                <a:gd name="connsiteX13" fmla="*/ 2198746 w 2534621"/>
                <a:gd name="connsiteY13" fmla="*/ 5406390 h 7892728"/>
                <a:gd name="connsiteX14" fmla="*/ 2098734 w 2534621"/>
                <a:gd name="connsiteY14" fmla="*/ 5437345 h 7892728"/>
                <a:gd name="connsiteX15" fmla="*/ 2013589 w 2534621"/>
                <a:gd name="connsiteY15" fmla="*/ 7142991 h 7892728"/>
                <a:gd name="connsiteX16" fmla="*/ 2232084 w 2534621"/>
                <a:gd name="connsiteY16" fmla="*/ 7530465 h 7892728"/>
                <a:gd name="connsiteX17" fmla="*/ 2455921 w 2534621"/>
                <a:gd name="connsiteY17" fmla="*/ 7613810 h 7892728"/>
                <a:gd name="connsiteX18" fmla="*/ 2460684 w 2534621"/>
                <a:gd name="connsiteY18" fmla="*/ 7778115 h 7892728"/>
                <a:gd name="connsiteX19" fmla="*/ 2141597 w 2534621"/>
                <a:gd name="connsiteY19" fmla="*/ 7778115 h 7892728"/>
                <a:gd name="connsiteX20" fmla="*/ 1827272 w 2534621"/>
                <a:gd name="connsiteY20" fmla="*/ 7547134 h 7892728"/>
                <a:gd name="connsiteX21" fmla="*/ 1645707 w 2534621"/>
                <a:gd name="connsiteY21" fmla="*/ 7742895 h 7892728"/>
                <a:gd name="connsiteX22" fmla="*/ 1584747 w 2534621"/>
                <a:gd name="connsiteY22" fmla="*/ 7742704 h 7892728"/>
                <a:gd name="connsiteX23" fmla="*/ 1479609 w 2534621"/>
                <a:gd name="connsiteY23" fmla="*/ 7399498 h 7892728"/>
                <a:gd name="connsiteX24" fmla="*/ 1517708 w 2534621"/>
                <a:gd name="connsiteY24" fmla="*/ 7156609 h 7892728"/>
                <a:gd name="connsiteX25" fmla="*/ 1632009 w 2534621"/>
                <a:gd name="connsiteY25" fmla="*/ 6797040 h 7892728"/>
                <a:gd name="connsiteX26" fmla="*/ 1634518 w 2534621"/>
                <a:gd name="connsiteY26" fmla="*/ 5499070 h 7892728"/>
                <a:gd name="connsiteX27" fmla="*/ 823670 w 2534621"/>
                <a:gd name="connsiteY27" fmla="*/ 5545788 h 7892728"/>
                <a:gd name="connsiteX28" fmla="*/ 848578 w 2534621"/>
                <a:gd name="connsiteY28" fmla="*/ 6727984 h 7892728"/>
                <a:gd name="connsiteX29" fmla="*/ 1160521 w 2534621"/>
                <a:gd name="connsiteY29" fmla="*/ 7673340 h 7892728"/>
                <a:gd name="connsiteX30" fmla="*/ 1160521 w 2534621"/>
                <a:gd name="connsiteY30" fmla="*/ 7892416 h 7892728"/>
                <a:gd name="connsiteX31" fmla="*/ 608072 w 2534621"/>
                <a:gd name="connsiteY31" fmla="*/ 7451885 h 7892728"/>
                <a:gd name="connsiteX32" fmla="*/ 591710 w 2534621"/>
                <a:gd name="connsiteY32" fmla="*/ 7654983 h 7892728"/>
                <a:gd name="connsiteX33" fmla="*/ 560547 w 2534621"/>
                <a:gd name="connsiteY33" fmla="*/ 7652005 h 7892728"/>
                <a:gd name="connsiteX34" fmla="*/ 529491 w 2534621"/>
                <a:gd name="connsiteY34" fmla="*/ 7185185 h 7892728"/>
                <a:gd name="connsiteX35" fmla="*/ 560447 w 2534621"/>
                <a:gd name="connsiteY35" fmla="*/ 6863715 h 7892728"/>
                <a:gd name="connsiteX36" fmla="*/ 327084 w 2534621"/>
                <a:gd name="connsiteY36" fmla="*/ 5573079 h 7892728"/>
                <a:gd name="connsiteX37" fmla="*/ 265258 w 2534621"/>
                <a:gd name="connsiteY37" fmla="*/ 5528010 h 7892728"/>
                <a:gd name="connsiteX38" fmla="*/ 239585 w 2534621"/>
                <a:gd name="connsiteY38" fmla="*/ 3479899 h 7892728"/>
                <a:gd name="connsiteX39" fmla="*/ 212096 w 2534621"/>
                <a:gd name="connsiteY39" fmla="*/ 3396938 h 7892728"/>
                <a:gd name="connsiteX40" fmla="*/ 355368 w 2534621"/>
                <a:gd name="connsiteY40" fmla="*/ 2454934 h 7892728"/>
                <a:gd name="connsiteX41" fmla="*/ 12469 w 2534621"/>
                <a:gd name="connsiteY41" fmla="*/ 1112067 h 7892728"/>
                <a:gd name="connsiteX0" fmla="*/ 12469 w 2534621"/>
                <a:gd name="connsiteY0" fmla="*/ 1112067 h 7892728"/>
                <a:gd name="connsiteX1" fmla="*/ 236594 w 2534621"/>
                <a:gd name="connsiteY1" fmla="*/ 867729 h 7892728"/>
                <a:gd name="connsiteX2" fmla="*/ 165157 w 2534621"/>
                <a:gd name="connsiteY2" fmla="*/ 865349 h 7892728"/>
                <a:gd name="connsiteX3" fmla="*/ 286601 w 2534621"/>
                <a:gd name="connsiteY3" fmla="*/ 760574 h 7892728"/>
                <a:gd name="connsiteX4" fmla="*/ 281839 w 2534621"/>
                <a:gd name="connsiteY4" fmla="*/ 603410 h 7892728"/>
                <a:gd name="connsiteX5" fmla="*/ 238976 w 2534621"/>
                <a:gd name="connsiteY5" fmla="*/ 510542 h 7892728"/>
                <a:gd name="connsiteX6" fmla="*/ 303271 w 2534621"/>
                <a:gd name="connsiteY6" fmla="*/ 446249 h 7892728"/>
                <a:gd name="connsiteX7" fmla="*/ 329465 w 2534621"/>
                <a:gd name="connsiteY7" fmla="*/ 277181 h 7892728"/>
                <a:gd name="connsiteX8" fmla="*/ 288982 w 2534621"/>
                <a:gd name="connsiteY8" fmla="*/ 281940 h 7892728"/>
                <a:gd name="connsiteX9" fmla="*/ 524249 w 2534621"/>
                <a:gd name="connsiteY9" fmla="*/ 0 h 7892728"/>
                <a:gd name="connsiteX10" fmla="*/ 1055744 w 2534621"/>
                <a:gd name="connsiteY10" fmla="*/ 398623 h 7892728"/>
                <a:gd name="connsiteX11" fmla="*/ 2001779 w 2534621"/>
                <a:gd name="connsiteY11" fmla="*/ 1121593 h 7892728"/>
                <a:gd name="connsiteX12" fmla="*/ 2001779 w 2534621"/>
                <a:gd name="connsiteY12" fmla="*/ 2523989 h 7892728"/>
                <a:gd name="connsiteX13" fmla="*/ 1758213 w 2534621"/>
                <a:gd name="connsiteY13" fmla="*/ 3592354 h 7892728"/>
                <a:gd name="connsiteX14" fmla="*/ 2198746 w 2534621"/>
                <a:gd name="connsiteY14" fmla="*/ 5406390 h 7892728"/>
                <a:gd name="connsiteX15" fmla="*/ 2098734 w 2534621"/>
                <a:gd name="connsiteY15" fmla="*/ 5437345 h 7892728"/>
                <a:gd name="connsiteX16" fmla="*/ 2013589 w 2534621"/>
                <a:gd name="connsiteY16" fmla="*/ 7142991 h 7892728"/>
                <a:gd name="connsiteX17" fmla="*/ 2232084 w 2534621"/>
                <a:gd name="connsiteY17" fmla="*/ 7530465 h 7892728"/>
                <a:gd name="connsiteX18" fmla="*/ 2455921 w 2534621"/>
                <a:gd name="connsiteY18" fmla="*/ 7613810 h 7892728"/>
                <a:gd name="connsiteX19" fmla="*/ 2460684 w 2534621"/>
                <a:gd name="connsiteY19" fmla="*/ 7778115 h 7892728"/>
                <a:gd name="connsiteX20" fmla="*/ 2141597 w 2534621"/>
                <a:gd name="connsiteY20" fmla="*/ 7778115 h 7892728"/>
                <a:gd name="connsiteX21" fmla="*/ 1827272 w 2534621"/>
                <a:gd name="connsiteY21" fmla="*/ 7547134 h 7892728"/>
                <a:gd name="connsiteX22" fmla="*/ 1645707 w 2534621"/>
                <a:gd name="connsiteY22" fmla="*/ 7742895 h 7892728"/>
                <a:gd name="connsiteX23" fmla="*/ 1584747 w 2534621"/>
                <a:gd name="connsiteY23" fmla="*/ 7742704 h 7892728"/>
                <a:gd name="connsiteX24" fmla="*/ 1479609 w 2534621"/>
                <a:gd name="connsiteY24" fmla="*/ 7399498 h 7892728"/>
                <a:gd name="connsiteX25" fmla="*/ 1517708 w 2534621"/>
                <a:gd name="connsiteY25" fmla="*/ 7156609 h 7892728"/>
                <a:gd name="connsiteX26" fmla="*/ 1632009 w 2534621"/>
                <a:gd name="connsiteY26" fmla="*/ 6797040 h 7892728"/>
                <a:gd name="connsiteX27" fmla="*/ 1634518 w 2534621"/>
                <a:gd name="connsiteY27" fmla="*/ 5499070 h 7892728"/>
                <a:gd name="connsiteX28" fmla="*/ 823670 w 2534621"/>
                <a:gd name="connsiteY28" fmla="*/ 5545788 h 7892728"/>
                <a:gd name="connsiteX29" fmla="*/ 848578 w 2534621"/>
                <a:gd name="connsiteY29" fmla="*/ 6727984 h 7892728"/>
                <a:gd name="connsiteX30" fmla="*/ 1160521 w 2534621"/>
                <a:gd name="connsiteY30" fmla="*/ 7673340 h 7892728"/>
                <a:gd name="connsiteX31" fmla="*/ 1160521 w 2534621"/>
                <a:gd name="connsiteY31" fmla="*/ 7892416 h 7892728"/>
                <a:gd name="connsiteX32" fmla="*/ 608072 w 2534621"/>
                <a:gd name="connsiteY32" fmla="*/ 7451885 h 7892728"/>
                <a:gd name="connsiteX33" fmla="*/ 591710 w 2534621"/>
                <a:gd name="connsiteY33" fmla="*/ 7654983 h 7892728"/>
                <a:gd name="connsiteX34" fmla="*/ 560547 w 2534621"/>
                <a:gd name="connsiteY34" fmla="*/ 7652005 h 7892728"/>
                <a:gd name="connsiteX35" fmla="*/ 529491 w 2534621"/>
                <a:gd name="connsiteY35" fmla="*/ 7185185 h 7892728"/>
                <a:gd name="connsiteX36" fmla="*/ 560447 w 2534621"/>
                <a:gd name="connsiteY36" fmla="*/ 6863715 h 7892728"/>
                <a:gd name="connsiteX37" fmla="*/ 327084 w 2534621"/>
                <a:gd name="connsiteY37" fmla="*/ 5573079 h 7892728"/>
                <a:gd name="connsiteX38" fmla="*/ 265258 w 2534621"/>
                <a:gd name="connsiteY38" fmla="*/ 5528010 h 7892728"/>
                <a:gd name="connsiteX39" fmla="*/ 239585 w 2534621"/>
                <a:gd name="connsiteY39" fmla="*/ 3479899 h 7892728"/>
                <a:gd name="connsiteX40" fmla="*/ 212096 w 2534621"/>
                <a:gd name="connsiteY40" fmla="*/ 3396938 h 7892728"/>
                <a:gd name="connsiteX41" fmla="*/ 355368 w 2534621"/>
                <a:gd name="connsiteY41" fmla="*/ 2454934 h 7892728"/>
                <a:gd name="connsiteX42" fmla="*/ 12469 w 2534621"/>
                <a:gd name="connsiteY42" fmla="*/ 1112067 h 7892728"/>
                <a:gd name="connsiteX0" fmla="*/ 12469 w 2534621"/>
                <a:gd name="connsiteY0" fmla="*/ 1475445 h 8256106"/>
                <a:gd name="connsiteX1" fmla="*/ 236594 w 2534621"/>
                <a:gd name="connsiteY1" fmla="*/ 1231107 h 8256106"/>
                <a:gd name="connsiteX2" fmla="*/ 165157 w 2534621"/>
                <a:gd name="connsiteY2" fmla="*/ 1228727 h 8256106"/>
                <a:gd name="connsiteX3" fmla="*/ 286601 w 2534621"/>
                <a:gd name="connsiteY3" fmla="*/ 1123952 h 8256106"/>
                <a:gd name="connsiteX4" fmla="*/ 281839 w 2534621"/>
                <a:gd name="connsiteY4" fmla="*/ 966788 h 8256106"/>
                <a:gd name="connsiteX5" fmla="*/ 238976 w 2534621"/>
                <a:gd name="connsiteY5" fmla="*/ 873920 h 8256106"/>
                <a:gd name="connsiteX6" fmla="*/ 303271 w 2534621"/>
                <a:gd name="connsiteY6" fmla="*/ 809627 h 8256106"/>
                <a:gd name="connsiteX7" fmla="*/ 329465 w 2534621"/>
                <a:gd name="connsiteY7" fmla="*/ 640559 h 8256106"/>
                <a:gd name="connsiteX8" fmla="*/ 288982 w 2534621"/>
                <a:gd name="connsiteY8" fmla="*/ 645318 h 8256106"/>
                <a:gd name="connsiteX9" fmla="*/ 524249 w 2534621"/>
                <a:gd name="connsiteY9" fmla="*/ 363378 h 8256106"/>
                <a:gd name="connsiteX10" fmla="*/ 1084319 w 2534621"/>
                <a:gd name="connsiteY10" fmla="*/ 0 h 8256106"/>
                <a:gd name="connsiteX11" fmla="*/ 2001779 w 2534621"/>
                <a:gd name="connsiteY11" fmla="*/ 1484971 h 8256106"/>
                <a:gd name="connsiteX12" fmla="*/ 2001779 w 2534621"/>
                <a:gd name="connsiteY12" fmla="*/ 2887367 h 8256106"/>
                <a:gd name="connsiteX13" fmla="*/ 1758213 w 2534621"/>
                <a:gd name="connsiteY13" fmla="*/ 3955732 h 8256106"/>
                <a:gd name="connsiteX14" fmla="*/ 2198746 w 2534621"/>
                <a:gd name="connsiteY14" fmla="*/ 5769768 h 8256106"/>
                <a:gd name="connsiteX15" fmla="*/ 2098734 w 2534621"/>
                <a:gd name="connsiteY15" fmla="*/ 5800723 h 8256106"/>
                <a:gd name="connsiteX16" fmla="*/ 2013589 w 2534621"/>
                <a:gd name="connsiteY16" fmla="*/ 7506369 h 8256106"/>
                <a:gd name="connsiteX17" fmla="*/ 2232084 w 2534621"/>
                <a:gd name="connsiteY17" fmla="*/ 7893843 h 8256106"/>
                <a:gd name="connsiteX18" fmla="*/ 2455921 w 2534621"/>
                <a:gd name="connsiteY18" fmla="*/ 7977188 h 8256106"/>
                <a:gd name="connsiteX19" fmla="*/ 2460684 w 2534621"/>
                <a:gd name="connsiteY19" fmla="*/ 8141493 h 8256106"/>
                <a:gd name="connsiteX20" fmla="*/ 2141597 w 2534621"/>
                <a:gd name="connsiteY20" fmla="*/ 8141493 h 8256106"/>
                <a:gd name="connsiteX21" fmla="*/ 1827272 w 2534621"/>
                <a:gd name="connsiteY21" fmla="*/ 7910512 h 8256106"/>
                <a:gd name="connsiteX22" fmla="*/ 1645707 w 2534621"/>
                <a:gd name="connsiteY22" fmla="*/ 8106273 h 8256106"/>
                <a:gd name="connsiteX23" fmla="*/ 1584747 w 2534621"/>
                <a:gd name="connsiteY23" fmla="*/ 8106082 h 8256106"/>
                <a:gd name="connsiteX24" fmla="*/ 1479609 w 2534621"/>
                <a:gd name="connsiteY24" fmla="*/ 7762876 h 8256106"/>
                <a:gd name="connsiteX25" fmla="*/ 1517708 w 2534621"/>
                <a:gd name="connsiteY25" fmla="*/ 7519987 h 8256106"/>
                <a:gd name="connsiteX26" fmla="*/ 1632009 w 2534621"/>
                <a:gd name="connsiteY26" fmla="*/ 7160418 h 8256106"/>
                <a:gd name="connsiteX27" fmla="*/ 1634518 w 2534621"/>
                <a:gd name="connsiteY27" fmla="*/ 5862448 h 8256106"/>
                <a:gd name="connsiteX28" fmla="*/ 823670 w 2534621"/>
                <a:gd name="connsiteY28" fmla="*/ 5909166 h 8256106"/>
                <a:gd name="connsiteX29" fmla="*/ 848578 w 2534621"/>
                <a:gd name="connsiteY29" fmla="*/ 7091362 h 8256106"/>
                <a:gd name="connsiteX30" fmla="*/ 1160521 w 2534621"/>
                <a:gd name="connsiteY30" fmla="*/ 8036718 h 8256106"/>
                <a:gd name="connsiteX31" fmla="*/ 1160521 w 2534621"/>
                <a:gd name="connsiteY31" fmla="*/ 8255794 h 8256106"/>
                <a:gd name="connsiteX32" fmla="*/ 608072 w 2534621"/>
                <a:gd name="connsiteY32" fmla="*/ 7815263 h 8256106"/>
                <a:gd name="connsiteX33" fmla="*/ 591710 w 2534621"/>
                <a:gd name="connsiteY33" fmla="*/ 8018361 h 8256106"/>
                <a:gd name="connsiteX34" fmla="*/ 560547 w 2534621"/>
                <a:gd name="connsiteY34" fmla="*/ 8015383 h 8256106"/>
                <a:gd name="connsiteX35" fmla="*/ 529491 w 2534621"/>
                <a:gd name="connsiteY35" fmla="*/ 7548563 h 8256106"/>
                <a:gd name="connsiteX36" fmla="*/ 560447 w 2534621"/>
                <a:gd name="connsiteY36" fmla="*/ 7227093 h 8256106"/>
                <a:gd name="connsiteX37" fmla="*/ 327084 w 2534621"/>
                <a:gd name="connsiteY37" fmla="*/ 5936457 h 8256106"/>
                <a:gd name="connsiteX38" fmla="*/ 265258 w 2534621"/>
                <a:gd name="connsiteY38" fmla="*/ 5891388 h 8256106"/>
                <a:gd name="connsiteX39" fmla="*/ 239585 w 2534621"/>
                <a:gd name="connsiteY39" fmla="*/ 3843277 h 8256106"/>
                <a:gd name="connsiteX40" fmla="*/ 212096 w 2534621"/>
                <a:gd name="connsiteY40" fmla="*/ 3760316 h 8256106"/>
                <a:gd name="connsiteX41" fmla="*/ 355368 w 2534621"/>
                <a:gd name="connsiteY41" fmla="*/ 2818312 h 8256106"/>
                <a:gd name="connsiteX42" fmla="*/ 12469 w 2534621"/>
                <a:gd name="connsiteY42" fmla="*/ 1475445 h 8256106"/>
                <a:gd name="connsiteX0" fmla="*/ 12469 w 2534621"/>
                <a:gd name="connsiteY0" fmla="*/ 1496393 h 8277054"/>
                <a:gd name="connsiteX1" fmla="*/ 236594 w 2534621"/>
                <a:gd name="connsiteY1" fmla="*/ 1252055 h 8277054"/>
                <a:gd name="connsiteX2" fmla="*/ 165157 w 2534621"/>
                <a:gd name="connsiteY2" fmla="*/ 1249675 h 8277054"/>
                <a:gd name="connsiteX3" fmla="*/ 286601 w 2534621"/>
                <a:gd name="connsiteY3" fmla="*/ 1144900 h 8277054"/>
                <a:gd name="connsiteX4" fmla="*/ 281839 w 2534621"/>
                <a:gd name="connsiteY4" fmla="*/ 987736 h 8277054"/>
                <a:gd name="connsiteX5" fmla="*/ 238976 w 2534621"/>
                <a:gd name="connsiteY5" fmla="*/ 894868 h 8277054"/>
                <a:gd name="connsiteX6" fmla="*/ 303271 w 2534621"/>
                <a:gd name="connsiteY6" fmla="*/ 830575 h 8277054"/>
                <a:gd name="connsiteX7" fmla="*/ 329465 w 2534621"/>
                <a:gd name="connsiteY7" fmla="*/ 661507 h 8277054"/>
                <a:gd name="connsiteX8" fmla="*/ 288982 w 2534621"/>
                <a:gd name="connsiteY8" fmla="*/ 666266 h 8277054"/>
                <a:gd name="connsiteX9" fmla="*/ 524249 w 2534621"/>
                <a:gd name="connsiteY9" fmla="*/ 384326 h 8277054"/>
                <a:gd name="connsiteX10" fmla="*/ 1084319 w 2534621"/>
                <a:gd name="connsiteY10" fmla="*/ 20948 h 8277054"/>
                <a:gd name="connsiteX11" fmla="*/ 2001779 w 2534621"/>
                <a:gd name="connsiteY11" fmla="*/ 1505919 h 8277054"/>
                <a:gd name="connsiteX12" fmla="*/ 2001779 w 2534621"/>
                <a:gd name="connsiteY12" fmla="*/ 2908315 h 8277054"/>
                <a:gd name="connsiteX13" fmla="*/ 1758213 w 2534621"/>
                <a:gd name="connsiteY13" fmla="*/ 3976680 h 8277054"/>
                <a:gd name="connsiteX14" fmla="*/ 2198746 w 2534621"/>
                <a:gd name="connsiteY14" fmla="*/ 5790716 h 8277054"/>
                <a:gd name="connsiteX15" fmla="*/ 2098734 w 2534621"/>
                <a:gd name="connsiteY15" fmla="*/ 5821671 h 8277054"/>
                <a:gd name="connsiteX16" fmla="*/ 2013589 w 2534621"/>
                <a:gd name="connsiteY16" fmla="*/ 7527317 h 8277054"/>
                <a:gd name="connsiteX17" fmla="*/ 2232084 w 2534621"/>
                <a:gd name="connsiteY17" fmla="*/ 7914791 h 8277054"/>
                <a:gd name="connsiteX18" fmla="*/ 2455921 w 2534621"/>
                <a:gd name="connsiteY18" fmla="*/ 7998136 h 8277054"/>
                <a:gd name="connsiteX19" fmla="*/ 2460684 w 2534621"/>
                <a:gd name="connsiteY19" fmla="*/ 8162441 h 8277054"/>
                <a:gd name="connsiteX20" fmla="*/ 2141597 w 2534621"/>
                <a:gd name="connsiteY20" fmla="*/ 8162441 h 8277054"/>
                <a:gd name="connsiteX21" fmla="*/ 1827272 w 2534621"/>
                <a:gd name="connsiteY21" fmla="*/ 7931460 h 8277054"/>
                <a:gd name="connsiteX22" fmla="*/ 1645707 w 2534621"/>
                <a:gd name="connsiteY22" fmla="*/ 8127221 h 8277054"/>
                <a:gd name="connsiteX23" fmla="*/ 1584747 w 2534621"/>
                <a:gd name="connsiteY23" fmla="*/ 8127030 h 8277054"/>
                <a:gd name="connsiteX24" fmla="*/ 1479609 w 2534621"/>
                <a:gd name="connsiteY24" fmla="*/ 7783824 h 8277054"/>
                <a:gd name="connsiteX25" fmla="*/ 1517708 w 2534621"/>
                <a:gd name="connsiteY25" fmla="*/ 7540935 h 8277054"/>
                <a:gd name="connsiteX26" fmla="*/ 1632009 w 2534621"/>
                <a:gd name="connsiteY26" fmla="*/ 7181366 h 8277054"/>
                <a:gd name="connsiteX27" fmla="*/ 1634518 w 2534621"/>
                <a:gd name="connsiteY27" fmla="*/ 5883396 h 8277054"/>
                <a:gd name="connsiteX28" fmla="*/ 823670 w 2534621"/>
                <a:gd name="connsiteY28" fmla="*/ 5930114 h 8277054"/>
                <a:gd name="connsiteX29" fmla="*/ 848578 w 2534621"/>
                <a:gd name="connsiteY29" fmla="*/ 7112310 h 8277054"/>
                <a:gd name="connsiteX30" fmla="*/ 1160521 w 2534621"/>
                <a:gd name="connsiteY30" fmla="*/ 8057666 h 8277054"/>
                <a:gd name="connsiteX31" fmla="*/ 1160521 w 2534621"/>
                <a:gd name="connsiteY31" fmla="*/ 8276742 h 8277054"/>
                <a:gd name="connsiteX32" fmla="*/ 608072 w 2534621"/>
                <a:gd name="connsiteY32" fmla="*/ 7836211 h 8277054"/>
                <a:gd name="connsiteX33" fmla="*/ 591710 w 2534621"/>
                <a:gd name="connsiteY33" fmla="*/ 8039309 h 8277054"/>
                <a:gd name="connsiteX34" fmla="*/ 560547 w 2534621"/>
                <a:gd name="connsiteY34" fmla="*/ 8036331 h 8277054"/>
                <a:gd name="connsiteX35" fmla="*/ 529491 w 2534621"/>
                <a:gd name="connsiteY35" fmla="*/ 7569511 h 8277054"/>
                <a:gd name="connsiteX36" fmla="*/ 560447 w 2534621"/>
                <a:gd name="connsiteY36" fmla="*/ 7248041 h 8277054"/>
                <a:gd name="connsiteX37" fmla="*/ 327084 w 2534621"/>
                <a:gd name="connsiteY37" fmla="*/ 5957405 h 8277054"/>
                <a:gd name="connsiteX38" fmla="*/ 265258 w 2534621"/>
                <a:gd name="connsiteY38" fmla="*/ 5912336 h 8277054"/>
                <a:gd name="connsiteX39" fmla="*/ 239585 w 2534621"/>
                <a:gd name="connsiteY39" fmla="*/ 3864225 h 8277054"/>
                <a:gd name="connsiteX40" fmla="*/ 212096 w 2534621"/>
                <a:gd name="connsiteY40" fmla="*/ 3781264 h 8277054"/>
                <a:gd name="connsiteX41" fmla="*/ 355368 w 2534621"/>
                <a:gd name="connsiteY41" fmla="*/ 2839260 h 8277054"/>
                <a:gd name="connsiteX42" fmla="*/ 12469 w 2534621"/>
                <a:gd name="connsiteY42" fmla="*/ 1496393 h 8277054"/>
                <a:gd name="connsiteX0" fmla="*/ 12469 w 2534621"/>
                <a:gd name="connsiteY0" fmla="*/ 1497175 h 8277836"/>
                <a:gd name="connsiteX1" fmla="*/ 236594 w 2534621"/>
                <a:gd name="connsiteY1" fmla="*/ 1252837 h 8277836"/>
                <a:gd name="connsiteX2" fmla="*/ 165157 w 2534621"/>
                <a:gd name="connsiteY2" fmla="*/ 1250457 h 8277836"/>
                <a:gd name="connsiteX3" fmla="*/ 286601 w 2534621"/>
                <a:gd name="connsiteY3" fmla="*/ 1145682 h 8277836"/>
                <a:gd name="connsiteX4" fmla="*/ 281839 w 2534621"/>
                <a:gd name="connsiteY4" fmla="*/ 988518 h 8277836"/>
                <a:gd name="connsiteX5" fmla="*/ 238976 w 2534621"/>
                <a:gd name="connsiteY5" fmla="*/ 895650 h 8277836"/>
                <a:gd name="connsiteX6" fmla="*/ 303271 w 2534621"/>
                <a:gd name="connsiteY6" fmla="*/ 831357 h 8277836"/>
                <a:gd name="connsiteX7" fmla="*/ 329465 w 2534621"/>
                <a:gd name="connsiteY7" fmla="*/ 662289 h 8277836"/>
                <a:gd name="connsiteX8" fmla="*/ 288982 w 2534621"/>
                <a:gd name="connsiteY8" fmla="*/ 667048 h 8277836"/>
                <a:gd name="connsiteX9" fmla="*/ 524249 w 2534621"/>
                <a:gd name="connsiteY9" fmla="*/ 385108 h 8277836"/>
                <a:gd name="connsiteX10" fmla="*/ 1084319 w 2534621"/>
                <a:gd name="connsiteY10" fmla="*/ 21730 h 8277836"/>
                <a:gd name="connsiteX11" fmla="*/ 2001779 w 2534621"/>
                <a:gd name="connsiteY11" fmla="*/ 1506701 h 8277836"/>
                <a:gd name="connsiteX12" fmla="*/ 2001779 w 2534621"/>
                <a:gd name="connsiteY12" fmla="*/ 2909097 h 8277836"/>
                <a:gd name="connsiteX13" fmla="*/ 1758213 w 2534621"/>
                <a:gd name="connsiteY13" fmla="*/ 3977462 h 8277836"/>
                <a:gd name="connsiteX14" fmla="*/ 2198746 w 2534621"/>
                <a:gd name="connsiteY14" fmla="*/ 5791498 h 8277836"/>
                <a:gd name="connsiteX15" fmla="*/ 2098734 w 2534621"/>
                <a:gd name="connsiteY15" fmla="*/ 5822453 h 8277836"/>
                <a:gd name="connsiteX16" fmla="*/ 2013589 w 2534621"/>
                <a:gd name="connsiteY16" fmla="*/ 7528099 h 8277836"/>
                <a:gd name="connsiteX17" fmla="*/ 2232084 w 2534621"/>
                <a:gd name="connsiteY17" fmla="*/ 7915573 h 8277836"/>
                <a:gd name="connsiteX18" fmla="*/ 2455921 w 2534621"/>
                <a:gd name="connsiteY18" fmla="*/ 7998918 h 8277836"/>
                <a:gd name="connsiteX19" fmla="*/ 2460684 w 2534621"/>
                <a:gd name="connsiteY19" fmla="*/ 8163223 h 8277836"/>
                <a:gd name="connsiteX20" fmla="*/ 2141597 w 2534621"/>
                <a:gd name="connsiteY20" fmla="*/ 8163223 h 8277836"/>
                <a:gd name="connsiteX21" fmla="*/ 1827272 w 2534621"/>
                <a:gd name="connsiteY21" fmla="*/ 7932242 h 8277836"/>
                <a:gd name="connsiteX22" fmla="*/ 1645707 w 2534621"/>
                <a:gd name="connsiteY22" fmla="*/ 8128003 h 8277836"/>
                <a:gd name="connsiteX23" fmla="*/ 1584747 w 2534621"/>
                <a:gd name="connsiteY23" fmla="*/ 8127812 h 8277836"/>
                <a:gd name="connsiteX24" fmla="*/ 1479609 w 2534621"/>
                <a:gd name="connsiteY24" fmla="*/ 7784606 h 8277836"/>
                <a:gd name="connsiteX25" fmla="*/ 1517708 w 2534621"/>
                <a:gd name="connsiteY25" fmla="*/ 7541717 h 8277836"/>
                <a:gd name="connsiteX26" fmla="*/ 1632009 w 2534621"/>
                <a:gd name="connsiteY26" fmla="*/ 7182148 h 8277836"/>
                <a:gd name="connsiteX27" fmla="*/ 1634518 w 2534621"/>
                <a:gd name="connsiteY27" fmla="*/ 5884178 h 8277836"/>
                <a:gd name="connsiteX28" fmla="*/ 823670 w 2534621"/>
                <a:gd name="connsiteY28" fmla="*/ 5930896 h 8277836"/>
                <a:gd name="connsiteX29" fmla="*/ 848578 w 2534621"/>
                <a:gd name="connsiteY29" fmla="*/ 7113092 h 8277836"/>
                <a:gd name="connsiteX30" fmla="*/ 1160521 w 2534621"/>
                <a:gd name="connsiteY30" fmla="*/ 8058448 h 8277836"/>
                <a:gd name="connsiteX31" fmla="*/ 1160521 w 2534621"/>
                <a:gd name="connsiteY31" fmla="*/ 8277524 h 8277836"/>
                <a:gd name="connsiteX32" fmla="*/ 608072 w 2534621"/>
                <a:gd name="connsiteY32" fmla="*/ 7836993 h 8277836"/>
                <a:gd name="connsiteX33" fmla="*/ 591710 w 2534621"/>
                <a:gd name="connsiteY33" fmla="*/ 8040091 h 8277836"/>
                <a:gd name="connsiteX34" fmla="*/ 560547 w 2534621"/>
                <a:gd name="connsiteY34" fmla="*/ 8037113 h 8277836"/>
                <a:gd name="connsiteX35" fmla="*/ 529491 w 2534621"/>
                <a:gd name="connsiteY35" fmla="*/ 7570293 h 8277836"/>
                <a:gd name="connsiteX36" fmla="*/ 560447 w 2534621"/>
                <a:gd name="connsiteY36" fmla="*/ 7248823 h 8277836"/>
                <a:gd name="connsiteX37" fmla="*/ 327084 w 2534621"/>
                <a:gd name="connsiteY37" fmla="*/ 5958187 h 8277836"/>
                <a:gd name="connsiteX38" fmla="*/ 265258 w 2534621"/>
                <a:gd name="connsiteY38" fmla="*/ 5913118 h 8277836"/>
                <a:gd name="connsiteX39" fmla="*/ 239585 w 2534621"/>
                <a:gd name="connsiteY39" fmla="*/ 3865007 h 8277836"/>
                <a:gd name="connsiteX40" fmla="*/ 212096 w 2534621"/>
                <a:gd name="connsiteY40" fmla="*/ 3782046 h 8277836"/>
                <a:gd name="connsiteX41" fmla="*/ 355368 w 2534621"/>
                <a:gd name="connsiteY41" fmla="*/ 2840042 h 8277836"/>
                <a:gd name="connsiteX42" fmla="*/ 12469 w 2534621"/>
                <a:gd name="connsiteY42" fmla="*/ 1497175 h 8277836"/>
                <a:gd name="connsiteX0" fmla="*/ 12469 w 2534621"/>
                <a:gd name="connsiteY0" fmla="*/ 1500163 h 8280824"/>
                <a:gd name="connsiteX1" fmla="*/ 236594 w 2534621"/>
                <a:gd name="connsiteY1" fmla="*/ 1255825 h 8280824"/>
                <a:gd name="connsiteX2" fmla="*/ 165157 w 2534621"/>
                <a:gd name="connsiteY2" fmla="*/ 1253445 h 8280824"/>
                <a:gd name="connsiteX3" fmla="*/ 286601 w 2534621"/>
                <a:gd name="connsiteY3" fmla="*/ 1148670 h 8280824"/>
                <a:gd name="connsiteX4" fmla="*/ 281839 w 2534621"/>
                <a:gd name="connsiteY4" fmla="*/ 991506 h 8280824"/>
                <a:gd name="connsiteX5" fmla="*/ 238976 w 2534621"/>
                <a:gd name="connsiteY5" fmla="*/ 898638 h 8280824"/>
                <a:gd name="connsiteX6" fmla="*/ 303271 w 2534621"/>
                <a:gd name="connsiteY6" fmla="*/ 834345 h 8280824"/>
                <a:gd name="connsiteX7" fmla="*/ 329465 w 2534621"/>
                <a:gd name="connsiteY7" fmla="*/ 665277 h 8280824"/>
                <a:gd name="connsiteX8" fmla="*/ 288982 w 2534621"/>
                <a:gd name="connsiteY8" fmla="*/ 670036 h 8280824"/>
                <a:gd name="connsiteX9" fmla="*/ 524249 w 2534621"/>
                <a:gd name="connsiteY9" fmla="*/ 388096 h 8280824"/>
                <a:gd name="connsiteX10" fmla="*/ 1084319 w 2534621"/>
                <a:gd name="connsiteY10" fmla="*/ 24718 h 8280824"/>
                <a:gd name="connsiteX11" fmla="*/ 2001779 w 2534621"/>
                <a:gd name="connsiteY11" fmla="*/ 1509689 h 8280824"/>
                <a:gd name="connsiteX12" fmla="*/ 2001779 w 2534621"/>
                <a:gd name="connsiteY12" fmla="*/ 2912085 h 8280824"/>
                <a:gd name="connsiteX13" fmla="*/ 1758213 w 2534621"/>
                <a:gd name="connsiteY13" fmla="*/ 3980450 h 8280824"/>
                <a:gd name="connsiteX14" fmla="*/ 2198746 w 2534621"/>
                <a:gd name="connsiteY14" fmla="*/ 5794486 h 8280824"/>
                <a:gd name="connsiteX15" fmla="*/ 2098734 w 2534621"/>
                <a:gd name="connsiteY15" fmla="*/ 5825441 h 8280824"/>
                <a:gd name="connsiteX16" fmla="*/ 2013589 w 2534621"/>
                <a:gd name="connsiteY16" fmla="*/ 7531087 h 8280824"/>
                <a:gd name="connsiteX17" fmla="*/ 2232084 w 2534621"/>
                <a:gd name="connsiteY17" fmla="*/ 7918561 h 8280824"/>
                <a:gd name="connsiteX18" fmla="*/ 2455921 w 2534621"/>
                <a:gd name="connsiteY18" fmla="*/ 8001906 h 8280824"/>
                <a:gd name="connsiteX19" fmla="*/ 2460684 w 2534621"/>
                <a:gd name="connsiteY19" fmla="*/ 8166211 h 8280824"/>
                <a:gd name="connsiteX20" fmla="*/ 2141597 w 2534621"/>
                <a:gd name="connsiteY20" fmla="*/ 8166211 h 8280824"/>
                <a:gd name="connsiteX21" fmla="*/ 1827272 w 2534621"/>
                <a:gd name="connsiteY21" fmla="*/ 7935230 h 8280824"/>
                <a:gd name="connsiteX22" fmla="*/ 1645707 w 2534621"/>
                <a:gd name="connsiteY22" fmla="*/ 8130991 h 8280824"/>
                <a:gd name="connsiteX23" fmla="*/ 1584747 w 2534621"/>
                <a:gd name="connsiteY23" fmla="*/ 8130800 h 8280824"/>
                <a:gd name="connsiteX24" fmla="*/ 1479609 w 2534621"/>
                <a:gd name="connsiteY24" fmla="*/ 7787594 h 8280824"/>
                <a:gd name="connsiteX25" fmla="*/ 1517708 w 2534621"/>
                <a:gd name="connsiteY25" fmla="*/ 7544705 h 8280824"/>
                <a:gd name="connsiteX26" fmla="*/ 1632009 w 2534621"/>
                <a:gd name="connsiteY26" fmla="*/ 7185136 h 8280824"/>
                <a:gd name="connsiteX27" fmla="*/ 1634518 w 2534621"/>
                <a:gd name="connsiteY27" fmla="*/ 5887166 h 8280824"/>
                <a:gd name="connsiteX28" fmla="*/ 823670 w 2534621"/>
                <a:gd name="connsiteY28" fmla="*/ 5933884 h 8280824"/>
                <a:gd name="connsiteX29" fmla="*/ 848578 w 2534621"/>
                <a:gd name="connsiteY29" fmla="*/ 7116080 h 8280824"/>
                <a:gd name="connsiteX30" fmla="*/ 1160521 w 2534621"/>
                <a:gd name="connsiteY30" fmla="*/ 8061436 h 8280824"/>
                <a:gd name="connsiteX31" fmla="*/ 1160521 w 2534621"/>
                <a:gd name="connsiteY31" fmla="*/ 8280512 h 8280824"/>
                <a:gd name="connsiteX32" fmla="*/ 608072 w 2534621"/>
                <a:gd name="connsiteY32" fmla="*/ 7839981 h 8280824"/>
                <a:gd name="connsiteX33" fmla="*/ 591710 w 2534621"/>
                <a:gd name="connsiteY33" fmla="*/ 8043079 h 8280824"/>
                <a:gd name="connsiteX34" fmla="*/ 560547 w 2534621"/>
                <a:gd name="connsiteY34" fmla="*/ 8040101 h 8280824"/>
                <a:gd name="connsiteX35" fmla="*/ 529491 w 2534621"/>
                <a:gd name="connsiteY35" fmla="*/ 7573281 h 8280824"/>
                <a:gd name="connsiteX36" fmla="*/ 560447 w 2534621"/>
                <a:gd name="connsiteY36" fmla="*/ 7251811 h 8280824"/>
                <a:gd name="connsiteX37" fmla="*/ 327084 w 2534621"/>
                <a:gd name="connsiteY37" fmla="*/ 5961175 h 8280824"/>
                <a:gd name="connsiteX38" fmla="*/ 265258 w 2534621"/>
                <a:gd name="connsiteY38" fmla="*/ 5916106 h 8280824"/>
                <a:gd name="connsiteX39" fmla="*/ 239585 w 2534621"/>
                <a:gd name="connsiteY39" fmla="*/ 3867995 h 8280824"/>
                <a:gd name="connsiteX40" fmla="*/ 212096 w 2534621"/>
                <a:gd name="connsiteY40" fmla="*/ 3785034 h 8280824"/>
                <a:gd name="connsiteX41" fmla="*/ 355368 w 2534621"/>
                <a:gd name="connsiteY41" fmla="*/ 2843030 h 8280824"/>
                <a:gd name="connsiteX42" fmla="*/ 12469 w 2534621"/>
                <a:gd name="connsiteY42" fmla="*/ 1500163 h 8280824"/>
                <a:gd name="connsiteX0" fmla="*/ 12469 w 2534621"/>
                <a:gd name="connsiteY0" fmla="*/ 1504620 h 8285281"/>
                <a:gd name="connsiteX1" fmla="*/ 236594 w 2534621"/>
                <a:gd name="connsiteY1" fmla="*/ 1260282 h 8285281"/>
                <a:gd name="connsiteX2" fmla="*/ 165157 w 2534621"/>
                <a:gd name="connsiteY2" fmla="*/ 1257902 h 8285281"/>
                <a:gd name="connsiteX3" fmla="*/ 286601 w 2534621"/>
                <a:gd name="connsiteY3" fmla="*/ 1153127 h 8285281"/>
                <a:gd name="connsiteX4" fmla="*/ 281839 w 2534621"/>
                <a:gd name="connsiteY4" fmla="*/ 995963 h 8285281"/>
                <a:gd name="connsiteX5" fmla="*/ 238976 w 2534621"/>
                <a:gd name="connsiteY5" fmla="*/ 903095 h 8285281"/>
                <a:gd name="connsiteX6" fmla="*/ 303271 w 2534621"/>
                <a:gd name="connsiteY6" fmla="*/ 838802 h 8285281"/>
                <a:gd name="connsiteX7" fmla="*/ 329465 w 2534621"/>
                <a:gd name="connsiteY7" fmla="*/ 669734 h 8285281"/>
                <a:gd name="connsiteX8" fmla="*/ 288982 w 2534621"/>
                <a:gd name="connsiteY8" fmla="*/ 674493 h 8285281"/>
                <a:gd name="connsiteX9" fmla="*/ 524249 w 2534621"/>
                <a:gd name="connsiteY9" fmla="*/ 392553 h 8285281"/>
                <a:gd name="connsiteX10" fmla="*/ 1084319 w 2534621"/>
                <a:gd name="connsiteY10" fmla="*/ 24412 h 8285281"/>
                <a:gd name="connsiteX11" fmla="*/ 2001779 w 2534621"/>
                <a:gd name="connsiteY11" fmla="*/ 1514146 h 8285281"/>
                <a:gd name="connsiteX12" fmla="*/ 2001779 w 2534621"/>
                <a:gd name="connsiteY12" fmla="*/ 2916542 h 8285281"/>
                <a:gd name="connsiteX13" fmla="*/ 1758213 w 2534621"/>
                <a:gd name="connsiteY13" fmla="*/ 3984907 h 8285281"/>
                <a:gd name="connsiteX14" fmla="*/ 2198746 w 2534621"/>
                <a:gd name="connsiteY14" fmla="*/ 5798943 h 8285281"/>
                <a:gd name="connsiteX15" fmla="*/ 2098734 w 2534621"/>
                <a:gd name="connsiteY15" fmla="*/ 5829898 h 8285281"/>
                <a:gd name="connsiteX16" fmla="*/ 2013589 w 2534621"/>
                <a:gd name="connsiteY16" fmla="*/ 7535544 h 8285281"/>
                <a:gd name="connsiteX17" fmla="*/ 2232084 w 2534621"/>
                <a:gd name="connsiteY17" fmla="*/ 7923018 h 8285281"/>
                <a:gd name="connsiteX18" fmla="*/ 2455921 w 2534621"/>
                <a:gd name="connsiteY18" fmla="*/ 8006363 h 8285281"/>
                <a:gd name="connsiteX19" fmla="*/ 2460684 w 2534621"/>
                <a:gd name="connsiteY19" fmla="*/ 8170668 h 8285281"/>
                <a:gd name="connsiteX20" fmla="*/ 2141597 w 2534621"/>
                <a:gd name="connsiteY20" fmla="*/ 8170668 h 8285281"/>
                <a:gd name="connsiteX21" fmla="*/ 1827272 w 2534621"/>
                <a:gd name="connsiteY21" fmla="*/ 7939687 h 8285281"/>
                <a:gd name="connsiteX22" fmla="*/ 1645707 w 2534621"/>
                <a:gd name="connsiteY22" fmla="*/ 8135448 h 8285281"/>
                <a:gd name="connsiteX23" fmla="*/ 1584747 w 2534621"/>
                <a:gd name="connsiteY23" fmla="*/ 8135257 h 8285281"/>
                <a:gd name="connsiteX24" fmla="*/ 1479609 w 2534621"/>
                <a:gd name="connsiteY24" fmla="*/ 7792051 h 8285281"/>
                <a:gd name="connsiteX25" fmla="*/ 1517708 w 2534621"/>
                <a:gd name="connsiteY25" fmla="*/ 7549162 h 8285281"/>
                <a:gd name="connsiteX26" fmla="*/ 1632009 w 2534621"/>
                <a:gd name="connsiteY26" fmla="*/ 7189593 h 8285281"/>
                <a:gd name="connsiteX27" fmla="*/ 1634518 w 2534621"/>
                <a:gd name="connsiteY27" fmla="*/ 5891623 h 8285281"/>
                <a:gd name="connsiteX28" fmla="*/ 823670 w 2534621"/>
                <a:gd name="connsiteY28" fmla="*/ 5938341 h 8285281"/>
                <a:gd name="connsiteX29" fmla="*/ 848578 w 2534621"/>
                <a:gd name="connsiteY29" fmla="*/ 7120537 h 8285281"/>
                <a:gd name="connsiteX30" fmla="*/ 1160521 w 2534621"/>
                <a:gd name="connsiteY30" fmla="*/ 8065893 h 8285281"/>
                <a:gd name="connsiteX31" fmla="*/ 1160521 w 2534621"/>
                <a:gd name="connsiteY31" fmla="*/ 8284969 h 8285281"/>
                <a:gd name="connsiteX32" fmla="*/ 608072 w 2534621"/>
                <a:gd name="connsiteY32" fmla="*/ 7844438 h 8285281"/>
                <a:gd name="connsiteX33" fmla="*/ 591710 w 2534621"/>
                <a:gd name="connsiteY33" fmla="*/ 8047536 h 8285281"/>
                <a:gd name="connsiteX34" fmla="*/ 560547 w 2534621"/>
                <a:gd name="connsiteY34" fmla="*/ 8044558 h 8285281"/>
                <a:gd name="connsiteX35" fmla="*/ 529491 w 2534621"/>
                <a:gd name="connsiteY35" fmla="*/ 7577738 h 8285281"/>
                <a:gd name="connsiteX36" fmla="*/ 560447 w 2534621"/>
                <a:gd name="connsiteY36" fmla="*/ 7256268 h 8285281"/>
                <a:gd name="connsiteX37" fmla="*/ 327084 w 2534621"/>
                <a:gd name="connsiteY37" fmla="*/ 5965632 h 8285281"/>
                <a:gd name="connsiteX38" fmla="*/ 265258 w 2534621"/>
                <a:gd name="connsiteY38" fmla="*/ 5920563 h 8285281"/>
                <a:gd name="connsiteX39" fmla="*/ 239585 w 2534621"/>
                <a:gd name="connsiteY39" fmla="*/ 3872452 h 8285281"/>
                <a:gd name="connsiteX40" fmla="*/ 212096 w 2534621"/>
                <a:gd name="connsiteY40" fmla="*/ 3789491 h 8285281"/>
                <a:gd name="connsiteX41" fmla="*/ 355368 w 2534621"/>
                <a:gd name="connsiteY41" fmla="*/ 2847487 h 8285281"/>
                <a:gd name="connsiteX42" fmla="*/ 12469 w 2534621"/>
                <a:gd name="connsiteY42" fmla="*/ 1504620 h 8285281"/>
                <a:gd name="connsiteX0" fmla="*/ 12469 w 2534621"/>
                <a:gd name="connsiteY0" fmla="*/ 1495648 h 8276309"/>
                <a:gd name="connsiteX1" fmla="*/ 236594 w 2534621"/>
                <a:gd name="connsiteY1" fmla="*/ 1251310 h 8276309"/>
                <a:gd name="connsiteX2" fmla="*/ 165157 w 2534621"/>
                <a:gd name="connsiteY2" fmla="*/ 1248930 h 8276309"/>
                <a:gd name="connsiteX3" fmla="*/ 286601 w 2534621"/>
                <a:gd name="connsiteY3" fmla="*/ 1144155 h 8276309"/>
                <a:gd name="connsiteX4" fmla="*/ 281839 w 2534621"/>
                <a:gd name="connsiteY4" fmla="*/ 986991 h 8276309"/>
                <a:gd name="connsiteX5" fmla="*/ 238976 w 2534621"/>
                <a:gd name="connsiteY5" fmla="*/ 894123 h 8276309"/>
                <a:gd name="connsiteX6" fmla="*/ 303271 w 2534621"/>
                <a:gd name="connsiteY6" fmla="*/ 829830 h 8276309"/>
                <a:gd name="connsiteX7" fmla="*/ 329465 w 2534621"/>
                <a:gd name="connsiteY7" fmla="*/ 660762 h 8276309"/>
                <a:gd name="connsiteX8" fmla="*/ 288982 w 2534621"/>
                <a:gd name="connsiteY8" fmla="*/ 665521 h 8276309"/>
                <a:gd name="connsiteX9" fmla="*/ 524249 w 2534621"/>
                <a:gd name="connsiteY9" fmla="*/ 383581 h 8276309"/>
                <a:gd name="connsiteX10" fmla="*/ 1084319 w 2534621"/>
                <a:gd name="connsiteY10" fmla="*/ 15440 h 8276309"/>
                <a:gd name="connsiteX11" fmla="*/ 2001779 w 2534621"/>
                <a:gd name="connsiteY11" fmla="*/ 1505174 h 8276309"/>
                <a:gd name="connsiteX12" fmla="*/ 2001779 w 2534621"/>
                <a:gd name="connsiteY12" fmla="*/ 2907570 h 8276309"/>
                <a:gd name="connsiteX13" fmla="*/ 1758213 w 2534621"/>
                <a:gd name="connsiteY13" fmla="*/ 3975935 h 8276309"/>
                <a:gd name="connsiteX14" fmla="*/ 2198746 w 2534621"/>
                <a:gd name="connsiteY14" fmla="*/ 5789971 h 8276309"/>
                <a:gd name="connsiteX15" fmla="*/ 2098734 w 2534621"/>
                <a:gd name="connsiteY15" fmla="*/ 5820926 h 8276309"/>
                <a:gd name="connsiteX16" fmla="*/ 2013589 w 2534621"/>
                <a:gd name="connsiteY16" fmla="*/ 7526572 h 8276309"/>
                <a:gd name="connsiteX17" fmla="*/ 2232084 w 2534621"/>
                <a:gd name="connsiteY17" fmla="*/ 7914046 h 8276309"/>
                <a:gd name="connsiteX18" fmla="*/ 2455921 w 2534621"/>
                <a:gd name="connsiteY18" fmla="*/ 7997391 h 8276309"/>
                <a:gd name="connsiteX19" fmla="*/ 2460684 w 2534621"/>
                <a:gd name="connsiteY19" fmla="*/ 8161696 h 8276309"/>
                <a:gd name="connsiteX20" fmla="*/ 2141597 w 2534621"/>
                <a:gd name="connsiteY20" fmla="*/ 8161696 h 8276309"/>
                <a:gd name="connsiteX21" fmla="*/ 1827272 w 2534621"/>
                <a:gd name="connsiteY21" fmla="*/ 7930715 h 8276309"/>
                <a:gd name="connsiteX22" fmla="*/ 1645707 w 2534621"/>
                <a:gd name="connsiteY22" fmla="*/ 8126476 h 8276309"/>
                <a:gd name="connsiteX23" fmla="*/ 1584747 w 2534621"/>
                <a:gd name="connsiteY23" fmla="*/ 8126285 h 8276309"/>
                <a:gd name="connsiteX24" fmla="*/ 1479609 w 2534621"/>
                <a:gd name="connsiteY24" fmla="*/ 7783079 h 8276309"/>
                <a:gd name="connsiteX25" fmla="*/ 1517708 w 2534621"/>
                <a:gd name="connsiteY25" fmla="*/ 7540190 h 8276309"/>
                <a:gd name="connsiteX26" fmla="*/ 1632009 w 2534621"/>
                <a:gd name="connsiteY26" fmla="*/ 7180621 h 8276309"/>
                <a:gd name="connsiteX27" fmla="*/ 1634518 w 2534621"/>
                <a:gd name="connsiteY27" fmla="*/ 5882651 h 8276309"/>
                <a:gd name="connsiteX28" fmla="*/ 823670 w 2534621"/>
                <a:gd name="connsiteY28" fmla="*/ 5929369 h 8276309"/>
                <a:gd name="connsiteX29" fmla="*/ 848578 w 2534621"/>
                <a:gd name="connsiteY29" fmla="*/ 7111565 h 8276309"/>
                <a:gd name="connsiteX30" fmla="*/ 1160521 w 2534621"/>
                <a:gd name="connsiteY30" fmla="*/ 8056921 h 8276309"/>
                <a:gd name="connsiteX31" fmla="*/ 1160521 w 2534621"/>
                <a:gd name="connsiteY31" fmla="*/ 8275997 h 8276309"/>
                <a:gd name="connsiteX32" fmla="*/ 608072 w 2534621"/>
                <a:gd name="connsiteY32" fmla="*/ 7835466 h 8276309"/>
                <a:gd name="connsiteX33" fmla="*/ 591710 w 2534621"/>
                <a:gd name="connsiteY33" fmla="*/ 8038564 h 8276309"/>
                <a:gd name="connsiteX34" fmla="*/ 560547 w 2534621"/>
                <a:gd name="connsiteY34" fmla="*/ 8035586 h 8276309"/>
                <a:gd name="connsiteX35" fmla="*/ 529491 w 2534621"/>
                <a:gd name="connsiteY35" fmla="*/ 7568766 h 8276309"/>
                <a:gd name="connsiteX36" fmla="*/ 560447 w 2534621"/>
                <a:gd name="connsiteY36" fmla="*/ 7247296 h 8276309"/>
                <a:gd name="connsiteX37" fmla="*/ 327084 w 2534621"/>
                <a:gd name="connsiteY37" fmla="*/ 5956660 h 8276309"/>
                <a:gd name="connsiteX38" fmla="*/ 265258 w 2534621"/>
                <a:gd name="connsiteY38" fmla="*/ 5911591 h 8276309"/>
                <a:gd name="connsiteX39" fmla="*/ 239585 w 2534621"/>
                <a:gd name="connsiteY39" fmla="*/ 3863480 h 8276309"/>
                <a:gd name="connsiteX40" fmla="*/ 212096 w 2534621"/>
                <a:gd name="connsiteY40" fmla="*/ 3780519 h 8276309"/>
                <a:gd name="connsiteX41" fmla="*/ 355368 w 2534621"/>
                <a:gd name="connsiteY41" fmla="*/ 2838515 h 8276309"/>
                <a:gd name="connsiteX42" fmla="*/ 12469 w 2534621"/>
                <a:gd name="connsiteY42" fmla="*/ 1495648 h 8276309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2001779 w 2534621"/>
                <a:gd name="connsiteY11" fmla="*/ 1512585 h 8283720"/>
                <a:gd name="connsiteX12" fmla="*/ 2001779 w 2534621"/>
                <a:gd name="connsiteY12" fmla="*/ 2914981 h 8283720"/>
                <a:gd name="connsiteX13" fmla="*/ 1758213 w 2534621"/>
                <a:gd name="connsiteY13" fmla="*/ 3983346 h 8283720"/>
                <a:gd name="connsiteX14" fmla="*/ 2198746 w 2534621"/>
                <a:gd name="connsiteY14" fmla="*/ 5797382 h 8283720"/>
                <a:gd name="connsiteX15" fmla="*/ 2098734 w 2534621"/>
                <a:gd name="connsiteY15" fmla="*/ 5828337 h 8283720"/>
                <a:gd name="connsiteX16" fmla="*/ 2013589 w 2534621"/>
                <a:gd name="connsiteY16" fmla="*/ 7533983 h 8283720"/>
                <a:gd name="connsiteX17" fmla="*/ 2232084 w 2534621"/>
                <a:gd name="connsiteY17" fmla="*/ 7921457 h 8283720"/>
                <a:gd name="connsiteX18" fmla="*/ 2455921 w 2534621"/>
                <a:gd name="connsiteY18" fmla="*/ 8004802 h 8283720"/>
                <a:gd name="connsiteX19" fmla="*/ 2460684 w 2534621"/>
                <a:gd name="connsiteY19" fmla="*/ 8169107 h 8283720"/>
                <a:gd name="connsiteX20" fmla="*/ 2141597 w 2534621"/>
                <a:gd name="connsiteY20" fmla="*/ 8169107 h 8283720"/>
                <a:gd name="connsiteX21" fmla="*/ 1827272 w 2534621"/>
                <a:gd name="connsiteY21" fmla="*/ 7938126 h 8283720"/>
                <a:gd name="connsiteX22" fmla="*/ 1645707 w 2534621"/>
                <a:gd name="connsiteY22" fmla="*/ 8133887 h 8283720"/>
                <a:gd name="connsiteX23" fmla="*/ 1584747 w 2534621"/>
                <a:gd name="connsiteY23" fmla="*/ 8133696 h 8283720"/>
                <a:gd name="connsiteX24" fmla="*/ 1479609 w 2534621"/>
                <a:gd name="connsiteY24" fmla="*/ 7790490 h 8283720"/>
                <a:gd name="connsiteX25" fmla="*/ 1517708 w 2534621"/>
                <a:gd name="connsiteY25" fmla="*/ 7547601 h 8283720"/>
                <a:gd name="connsiteX26" fmla="*/ 1632009 w 2534621"/>
                <a:gd name="connsiteY26" fmla="*/ 7188032 h 8283720"/>
                <a:gd name="connsiteX27" fmla="*/ 1634518 w 2534621"/>
                <a:gd name="connsiteY27" fmla="*/ 5890062 h 8283720"/>
                <a:gd name="connsiteX28" fmla="*/ 823670 w 2534621"/>
                <a:gd name="connsiteY28" fmla="*/ 5936780 h 8283720"/>
                <a:gd name="connsiteX29" fmla="*/ 848578 w 2534621"/>
                <a:gd name="connsiteY29" fmla="*/ 7118976 h 8283720"/>
                <a:gd name="connsiteX30" fmla="*/ 1160521 w 2534621"/>
                <a:gd name="connsiteY30" fmla="*/ 8064332 h 8283720"/>
                <a:gd name="connsiteX31" fmla="*/ 1160521 w 2534621"/>
                <a:gd name="connsiteY31" fmla="*/ 8283408 h 8283720"/>
                <a:gd name="connsiteX32" fmla="*/ 608072 w 2534621"/>
                <a:gd name="connsiteY32" fmla="*/ 7842877 h 8283720"/>
                <a:gd name="connsiteX33" fmla="*/ 591710 w 2534621"/>
                <a:gd name="connsiteY33" fmla="*/ 8045975 h 8283720"/>
                <a:gd name="connsiteX34" fmla="*/ 560547 w 2534621"/>
                <a:gd name="connsiteY34" fmla="*/ 8042997 h 8283720"/>
                <a:gd name="connsiteX35" fmla="*/ 529491 w 2534621"/>
                <a:gd name="connsiteY35" fmla="*/ 7576177 h 8283720"/>
                <a:gd name="connsiteX36" fmla="*/ 560447 w 2534621"/>
                <a:gd name="connsiteY36" fmla="*/ 7254707 h 8283720"/>
                <a:gd name="connsiteX37" fmla="*/ 327084 w 2534621"/>
                <a:gd name="connsiteY37" fmla="*/ 5964071 h 8283720"/>
                <a:gd name="connsiteX38" fmla="*/ 265258 w 2534621"/>
                <a:gd name="connsiteY38" fmla="*/ 5919002 h 8283720"/>
                <a:gd name="connsiteX39" fmla="*/ 239585 w 2534621"/>
                <a:gd name="connsiteY39" fmla="*/ 3870891 h 8283720"/>
                <a:gd name="connsiteX40" fmla="*/ 212096 w 2534621"/>
                <a:gd name="connsiteY40" fmla="*/ 3787930 h 8283720"/>
                <a:gd name="connsiteX41" fmla="*/ 355368 w 2534621"/>
                <a:gd name="connsiteY41" fmla="*/ 2845926 h 8283720"/>
                <a:gd name="connsiteX42" fmla="*/ 12469 w 2534621"/>
                <a:gd name="connsiteY42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651057 w 2534621"/>
                <a:gd name="connsiteY11" fmla="*/ 932491 h 8283720"/>
                <a:gd name="connsiteX12" fmla="*/ 2001779 w 2534621"/>
                <a:gd name="connsiteY12" fmla="*/ 1512585 h 8283720"/>
                <a:gd name="connsiteX13" fmla="*/ 2001779 w 2534621"/>
                <a:gd name="connsiteY13" fmla="*/ 2914981 h 8283720"/>
                <a:gd name="connsiteX14" fmla="*/ 1758213 w 2534621"/>
                <a:gd name="connsiteY14" fmla="*/ 3983346 h 8283720"/>
                <a:gd name="connsiteX15" fmla="*/ 2198746 w 2534621"/>
                <a:gd name="connsiteY15" fmla="*/ 5797382 h 8283720"/>
                <a:gd name="connsiteX16" fmla="*/ 2098734 w 2534621"/>
                <a:gd name="connsiteY16" fmla="*/ 5828337 h 8283720"/>
                <a:gd name="connsiteX17" fmla="*/ 2013589 w 2534621"/>
                <a:gd name="connsiteY17" fmla="*/ 7533983 h 8283720"/>
                <a:gd name="connsiteX18" fmla="*/ 2232084 w 2534621"/>
                <a:gd name="connsiteY18" fmla="*/ 7921457 h 8283720"/>
                <a:gd name="connsiteX19" fmla="*/ 2455921 w 2534621"/>
                <a:gd name="connsiteY19" fmla="*/ 8004802 h 8283720"/>
                <a:gd name="connsiteX20" fmla="*/ 2460684 w 2534621"/>
                <a:gd name="connsiteY20" fmla="*/ 8169107 h 8283720"/>
                <a:gd name="connsiteX21" fmla="*/ 2141597 w 2534621"/>
                <a:gd name="connsiteY21" fmla="*/ 8169107 h 8283720"/>
                <a:gd name="connsiteX22" fmla="*/ 1827272 w 2534621"/>
                <a:gd name="connsiteY22" fmla="*/ 7938126 h 8283720"/>
                <a:gd name="connsiteX23" fmla="*/ 1645707 w 2534621"/>
                <a:gd name="connsiteY23" fmla="*/ 8133887 h 8283720"/>
                <a:gd name="connsiteX24" fmla="*/ 1584747 w 2534621"/>
                <a:gd name="connsiteY24" fmla="*/ 8133696 h 8283720"/>
                <a:gd name="connsiteX25" fmla="*/ 1479609 w 2534621"/>
                <a:gd name="connsiteY25" fmla="*/ 7790490 h 8283720"/>
                <a:gd name="connsiteX26" fmla="*/ 1517708 w 2534621"/>
                <a:gd name="connsiteY26" fmla="*/ 7547601 h 8283720"/>
                <a:gd name="connsiteX27" fmla="*/ 1632009 w 2534621"/>
                <a:gd name="connsiteY27" fmla="*/ 7188032 h 8283720"/>
                <a:gd name="connsiteX28" fmla="*/ 1634518 w 2534621"/>
                <a:gd name="connsiteY28" fmla="*/ 5890062 h 8283720"/>
                <a:gd name="connsiteX29" fmla="*/ 823670 w 2534621"/>
                <a:gd name="connsiteY29" fmla="*/ 5936780 h 8283720"/>
                <a:gd name="connsiteX30" fmla="*/ 848578 w 2534621"/>
                <a:gd name="connsiteY30" fmla="*/ 7118976 h 8283720"/>
                <a:gd name="connsiteX31" fmla="*/ 1160521 w 2534621"/>
                <a:gd name="connsiteY31" fmla="*/ 8064332 h 8283720"/>
                <a:gd name="connsiteX32" fmla="*/ 1160521 w 2534621"/>
                <a:gd name="connsiteY32" fmla="*/ 8283408 h 8283720"/>
                <a:gd name="connsiteX33" fmla="*/ 608072 w 2534621"/>
                <a:gd name="connsiteY33" fmla="*/ 7842877 h 8283720"/>
                <a:gd name="connsiteX34" fmla="*/ 591710 w 2534621"/>
                <a:gd name="connsiteY34" fmla="*/ 8045975 h 8283720"/>
                <a:gd name="connsiteX35" fmla="*/ 560547 w 2534621"/>
                <a:gd name="connsiteY35" fmla="*/ 8042997 h 8283720"/>
                <a:gd name="connsiteX36" fmla="*/ 529491 w 2534621"/>
                <a:gd name="connsiteY36" fmla="*/ 7576177 h 8283720"/>
                <a:gd name="connsiteX37" fmla="*/ 560447 w 2534621"/>
                <a:gd name="connsiteY37" fmla="*/ 7254707 h 8283720"/>
                <a:gd name="connsiteX38" fmla="*/ 327084 w 2534621"/>
                <a:gd name="connsiteY38" fmla="*/ 5964071 h 8283720"/>
                <a:gd name="connsiteX39" fmla="*/ 265258 w 2534621"/>
                <a:gd name="connsiteY39" fmla="*/ 5919002 h 8283720"/>
                <a:gd name="connsiteX40" fmla="*/ 239585 w 2534621"/>
                <a:gd name="connsiteY40" fmla="*/ 3870891 h 8283720"/>
                <a:gd name="connsiteX41" fmla="*/ 212096 w 2534621"/>
                <a:gd name="connsiteY41" fmla="*/ 3787930 h 8283720"/>
                <a:gd name="connsiteX42" fmla="*/ 355368 w 2534621"/>
                <a:gd name="connsiteY42" fmla="*/ 2845926 h 8283720"/>
                <a:gd name="connsiteX43" fmla="*/ 12469 w 2534621"/>
                <a:gd name="connsiteY43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239101 w 2534621"/>
                <a:gd name="connsiteY11" fmla="*/ 1006310 h 8283720"/>
                <a:gd name="connsiteX12" fmla="*/ 2001779 w 2534621"/>
                <a:gd name="connsiteY12" fmla="*/ 1512585 h 8283720"/>
                <a:gd name="connsiteX13" fmla="*/ 2001779 w 2534621"/>
                <a:gd name="connsiteY13" fmla="*/ 2914981 h 8283720"/>
                <a:gd name="connsiteX14" fmla="*/ 1758213 w 2534621"/>
                <a:gd name="connsiteY14" fmla="*/ 3983346 h 8283720"/>
                <a:gd name="connsiteX15" fmla="*/ 2198746 w 2534621"/>
                <a:gd name="connsiteY15" fmla="*/ 5797382 h 8283720"/>
                <a:gd name="connsiteX16" fmla="*/ 2098734 w 2534621"/>
                <a:gd name="connsiteY16" fmla="*/ 5828337 h 8283720"/>
                <a:gd name="connsiteX17" fmla="*/ 2013589 w 2534621"/>
                <a:gd name="connsiteY17" fmla="*/ 7533983 h 8283720"/>
                <a:gd name="connsiteX18" fmla="*/ 2232084 w 2534621"/>
                <a:gd name="connsiteY18" fmla="*/ 7921457 h 8283720"/>
                <a:gd name="connsiteX19" fmla="*/ 2455921 w 2534621"/>
                <a:gd name="connsiteY19" fmla="*/ 8004802 h 8283720"/>
                <a:gd name="connsiteX20" fmla="*/ 2460684 w 2534621"/>
                <a:gd name="connsiteY20" fmla="*/ 8169107 h 8283720"/>
                <a:gd name="connsiteX21" fmla="*/ 2141597 w 2534621"/>
                <a:gd name="connsiteY21" fmla="*/ 8169107 h 8283720"/>
                <a:gd name="connsiteX22" fmla="*/ 1827272 w 2534621"/>
                <a:gd name="connsiteY22" fmla="*/ 7938126 h 8283720"/>
                <a:gd name="connsiteX23" fmla="*/ 1645707 w 2534621"/>
                <a:gd name="connsiteY23" fmla="*/ 8133887 h 8283720"/>
                <a:gd name="connsiteX24" fmla="*/ 1584747 w 2534621"/>
                <a:gd name="connsiteY24" fmla="*/ 8133696 h 8283720"/>
                <a:gd name="connsiteX25" fmla="*/ 1479609 w 2534621"/>
                <a:gd name="connsiteY25" fmla="*/ 7790490 h 8283720"/>
                <a:gd name="connsiteX26" fmla="*/ 1517708 w 2534621"/>
                <a:gd name="connsiteY26" fmla="*/ 7547601 h 8283720"/>
                <a:gd name="connsiteX27" fmla="*/ 1632009 w 2534621"/>
                <a:gd name="connsiteY27" fmla="*/ 7188032 h 8283720"/>
                <a:gd name="connsiteX28" fmla="*/ 1634518 w 2534621"/>
                <a:gd name="connsiteY28" fmla="*/ 5890062 h 8283720"/>
                <a:gd name="connsiteX29" fmla="*/ 823670 w 2534621"/>
                <a:gd name="connsiteY29" fmla="*/ 5936780 h 8283720"/>
                <a:gd name="connsiteX30" fmla="*/ 848578 w 2534621"/>
                <a:gd name="connsiteY30" fmla="*/ 7118976 h 8283720"/>
                <a:gd name="connsiteX31" fmla="*/ 1160521 w 2534621"/>
                <a:gd name="connsiteY31" fmla="*/ 8064332 h 8283720"/>
                <a:gd name="connsiteX32" fmla="*/ 1160521 w 2534621"/>
                <a:gd name="connsiteY32" fmla="*/ 8283408 h 8283720"/>
                <a:gd name="connsiteX33" fmla="*/ 608072 w 2534621"/>
                <a:gd name="connsiteY33" fmla="*/ 7842877 h 8283720"/>
                <a:gd name="connsiteX34" fmla="*/ 591710 w 2534621"/>
                <a:gd name="connsiteY34" fmla="*/ 8045975 h 8283720"/>
                <a:gd name="connsiteX35" fmla="*/ 560547 w 2534621"/>
                <a:gd name="connsiteY35" fmla="*/ 8042997 h 8283720"/>
                <a:gd name="connsiteX36" fmla="*/ 529491 w 2534621"/>
                <a:gd name="connsiteY36" fmla="*/ 7576177 h 8283720"/>
                <a:gd name="connsiteX37" fmla="*/ 560447 w 2534621"/>
                <a:gd name="connsiteY37" fmla="*/ 7254707 h 8283720"/>
                <a:gd name="connsiteX38" fmla="*/ 327084 w 2534621"/>
                <a:gd name="connsiteY38" fmla="*/ 5964071 h 8283720"/>
                <a:gd name="connsiteX39" fmla="*/ 265258 w 2534621"/>
                <a:gd name="connsiteY39" fmla="*/ 5919002 h 8283720"/>
                <a:gd name="connsiteX40" fmla="*/ 239585 w 2534621"/>
                <a:gd name="connsiteY40" fmla="*/ 3870891 h 8283720"/>
                <a:gd name="connsiteX41" fmla="*/ 212096 w 2534621"/>
                <a:gd name="connsiteY41" fmla="*/ 3787930 h 8283720"/>
                <a:gd name="connsiteX42" fmla="*/ 355368 w 2534621"/>
                <a:gd name="connsiteY42" fmla="*/ 2845926 h 8283720"/>
                <a:gd name="connsiteX43" fmla="*/ 12469 w 2534621"/>
                <a:gd name="connsiteY43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201001 w 2534621"/>
                <a:gd name="connsiteY11" fmla="*/ 734847 h 8283720"/>
                <a:gd name="connsiteX12" fmla="*/ 1239101 w 2534621"/>
                <a:gd name="connsiteY12" fmla="*/ 1006310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396263 w 2534621"/>
                <a:gd name="connsiteY11" fmla="*/ 727703 h 8283720"/>
                <a:gd name="connsiteX12" fmla="*/ 1239101 w 2534621"/>
                <a:gd name="connsiteY12" fmla="*/ 1006310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4319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9776 h 8290437"/>
                <a:gd name="connsiteX1" fmla="*/ 236594 w 2534621"/>
                <a:gd name="connsiteY1" fmla="*/ 1265438 h 8290437"/>
                <a:gd name="connsiteX2" fmla="*/ 165157 w 2534621"/>
                <a:gd name="connsiteY2" fmla="*/ 1263058 h 8290437"/>
                <a:gd name="connsiteX3" fmla="*/ 286601 w 2534621"/>
                <a:gd name="connsiteY3" fmla="*/ 1158283 h 8290437"/>
                <a:gd name="connsiteX4" fmla="*/ 281839 w 2534621"/>
                <a:gd name="connsiteY4" fmla="*/ 1001119 h 8290437"/>
                <a:gd name="connsiteX5" fmla="*/ 238976 w 2534621"/>
                <a:gd name="connsiteY5" fmla="*/ 908251 h 8290437"/>
                <a:gd name="connsiteX6" fmla="*/ 303271 w 2534621"/>
                <a:gd name="connsiteY6" fmla="*/ 843958 h 8290437"/>
                <a:gd name="connsiteX7" fmla="*/ 329465 w 2534621"/>
                <a:gd name="connsiteY7" fmla="*/ 674890 h 8290437"/>
                <a:gd name="connsiteX8" fmla="*/ 288982 w 2534621"/>
                <a:gd name="connsiteY8" fmla="*/ 679649 h 8290437"/>
                <a:gd name="connsiteX9" fmla="*/ 524249 w 2534621"/>
                <a:gd name="connsiteY9" fmla="*/ 397709 h 8290437"/>
                <a:gd name="connsiteX10" fmla="*/ 1093844 w 2534621"/>
                <a:gd name="connsiteY10" fmla="*/ 22425 h 8290437"/>
                <a:gd name="connsiteX11" fmla="*/ 1396263 w 2534621"/>
                <a:gd name="connsiteY11" fmla="*/ 734420 h 8290437"/>
                <a:gd name="connsiteX12" fmla="*/ 1248626 w 2534621"/>
                <a:gd name="connsiteY12" fmla="*/ 1017789 h 8290437"/>
                <a:gd name="connsiteX13" fmla="*/ 2001779 w 2534621"/>
                <a:gd name="connsiteY13" fmla="*/ 1519302 h 8290437"/>
                <a:gd name="connsiteX14" fmla="*/ 2001779 w 2534621"/>
                <a:gd name="connsiteY14" fmla="*/ 2921698 h 8290437"/>
                <a:gd name="connsiteX15" fmla="*/ 1758213 w 2534621"/>
                <a:gd name="connsiteY15" fmla="*/ 3990063 h 8290437"/>
                <a:gd name="connsiteX16" fmla="*/ 2198746 w 2534621"/>
                <a:gd name="connsiteY16" fmla="*/ 5804099 h 8290437"/>
                <a:gd name="connsiteX17" fmla="*/ 2098734 w 2534621"/>
                <a:gd name="connsiteY17" fmla="*/ 5835054 h 8290437"/>
                <a:gd name="connsiteX18" fmla="*/ 2013589 w 2534621"/>
                <a:gd name="connsiteY18" fmla="*/ 7540700 h 8290437"/>
                <a:gd name="connsiteX19" fmla="*/ 2232084 w 2534621"/>
                <a:gd name="connsiteY19" fmla="*/ 7928174 h 8290437"/>
                <a:gd name="connsiteX20" fmla="*/ 2455921 w 2534621"/>
                <a:gd name="connsiteY20" fmla="*/ 8011519 h 8290437"/>
                <a:gd name="connsiteX21" fmla="*/ 2460684 w 2534621"/>
                <a:gd name="connsiteY21" fmla="*/ 8175824 h 8290437"/>
                <a:gd name="connsiteX22" fmla="*/ 2141597 w 2534621"/>
                <a:gd name="connsiteY22" fmla="*/ 8175824 h 8290437"/>
                <a:gd name="connsiteX23" fmla="*/ 1827272 w 2534621"/>
                <a:gd name="connsiteY23" fmla="*/ 7944843 h 8290437"/>
                <a:gd name="connsiteX24" fmla="*/ 1645707 w 2534621"/>
                <a:gd name="connsiteY24" fmla="*/ 8140604 h 8290437"/>
                <a:gd name="connsiteX25" fmla="*/ 1584747 w 2534621"/>
                <a:gd name="connsiteY25" fmla="*/ 8140413 h 8290437"/>
                <a:gd name="connsiteX26" fmla="*/ 1479609 w 2534621"/>
                <a:gd name="connsiteY26" fmla="*/ 7797207 h 8290437"/>
                <a:gd name="connsiteX27" fmla="*/ 1517708 w 2534621"/>
                <a:gd name="connsiteY27" fmla="*/ 7554318 h 8290437"/>
                <a:gd name="connsiteX28" fmla="*/ 1632009 w 2534621"/>
                <a:gd name="connsiteY28" fmla="*/ 7194749 h 8290437"/>
                <a:gd name="connsiteX29" fmla="*/ 1634518 w 2534621"/>
                <a:gd name="connsiteY29" fmla="*/ 5896779 h 8290437"/>
                <a:gd name="connsiteX30" fmla="*/ 823670 w 2534621"/>
                <a:gd name="connsiteY30" fmla="*/ 5943497 h 8290437"/>
                <a:gd name="connsiteX31" fmla="*/ 848578 w 2534621"/>
                <a:gd name="connsiteY31" fmla="*/ 7125693 h 8290437"/>
                <a:gd name="connsiteX32" fmla="*/ 1160521 w 2534621"/>
                <a:gd name="connsiteY32" fmla="*/ 8071049 h 8290437"/>
                <a:gd name="connsiteX33" fmla="*/ 1160521 w 2534621"/>
                <a:gd name="connsiteY33" fmla="*/ 8290125 h 8290437"/>
                <a:gd name="connsiteX34" fmla="*/ 608072 w 2534621"/>
                <a:gd name="connsiteY34" fmla="*/ 7849594 h 8290437"/>
                <a:gd name="connsiteX35" fmla="*/ 591710 w 2534621"/>
                <a:gd name="connsiteY35" fmla="*/ 8052692 h 8290437"/>
                <a:gd name="connsiteX36" fmla="*/ 560547 w 2534621"/>
                <a:gd name="connsiteY36" fmla="*/ 8049714 h 8290437"/>
                <a:gd name="connsiteX37" fmla="*/ 529491 w 2534621"/>
                <a:gd name="connsiteY37" fmla="*/ 7582894 h 8290437"/>
                <a:gd name="connsiteX38" fmla="*/ 560447 w 2534621"/>
                <a:gd name="connsiteY38" fmla="*/ 7261424 h 8290437"/>
                <a:gd name="connsiteX39" fmla="*/ 327084 w 2534621"/>
                <a:gd name="connsiteY39" fmla="*/ 5970788 h 8290437"/>
                <a:gd name="connsiteX40" fmla="*/ 265258 w 2534621"/>
                <a:gd name="connsiteY40" fmla="*/ 5925719 h 8290437"/>
                <a:gd name="connsiteX41" fmla="*/ 239585 w 2534621"/>
                <a:gd name="connsiteY41" fmla="*/ 3877608 h 8290437"/>
                <a:gd name="connsiteX42" fmla="*/ 212096 w 2534621"/>
                <a:gd name="connsiteY42" fmla="*/ 3794647 h 8290437"/>
                <a:gd name="connsiteX43" fmla="*/ 355368 w 2534621"/>
                <a:gd name="connsiteY43" fmla="*/ 2852643 h 8290437"/>
                <a:gd name="connsiteX44" fmla="*/ 12469 w 2534621"/>
                <a:gd name="connsiteY44" fmla="*/ 1509776 h 8290437"/>
                <a:gd name="connsiteX0" fmla="*/ 12469 w 2534621"/>
                <a:gd name="connsiteY0" fmla="*/ 1509776 h 8290437"/>
                <a:gd name="connsiteX1" fmla="*/ 236594 w 2534621"/>
                <a:gd name="connsiteY1" fmla="*/ 1265438 h 8290437"/>
                <a:gd name="connsiteX2" fmla="*/ 165157 w 2534621"/>
                <a:gd name="connsiteY2" fmla="*/ 1263058 h 8290437"/>
                <a:gd name="connsiteX3" fmla="*/ 286601 w 2534621"/>
                <a:gd name="connsiteY3" fmla="*/ 1158283 h 8290437"/>
                <a:gd name="connsiteX4" fmla="*/ 281839 w 2534621"/>
                <a:gd name="connsiteY4" fmla="*/ 1001119 h 8290437"/>
                <a:gd name="connsiteX5" fmla="*/ 238976 w 2534621"/>
                <a:gd name="connsiteY5" fmla="*/ 908251 h 8290437"/>
                <a:gd name="connsiteX6" fmla="*/ 303271 w 2534621"/>
                <a:gd name="connsiteY6" fmla="*/ 843958 h 8290437"/>
                <a:gd name="connsiteX7" fmla="*/ 329465 w 2534621"/>
                <a:gd name="connsiteY7" fmla="*/ 674890 h 8290437"/>
                <a:gd name="connsiteX8" fmla="*/ 288982 w 2534621"/>
                <a:gd name="connsiteY8" fmla="*/ 679649 h 8290437"/>
                <a:gd name="connsiteX9" fmla="*/ 524249 w 2534621"/>
                <a:gd name="connsiteY9" fmla="*/ 397709 h 8290437"/>
                <a:gd name="connsiteX10" fmla="*/ 1093844 w 2534621"/>
                <a:gd name="connsiteY10" fmla="*/ 22425 h 8290437"/>
                <a:gd name="connsiteX11" fmla="*/ 1396263 w 2534621"/>
                <a:gd name="connsiteY11" fmla="*/ 734420 h 8290437"/>
                <a:gd name="connsiteX12" fmla="*/ 1248626 w 2534621"/>
                <a:gd name="connsiteY12" fmla="*/ 1017789 h 8290437"/>
                <a:gd name="connsiteX13" fmla="*/ 2001779 w 2534621"/>
                <a:gd name="connsiteY13" fmla="*/ 1519302 h 8290437"/>
                <a:gd name="connsiteX14" fmla="*/ 2001779 w 2534621"/>
                <a:gd name="connsiteY14" fmla="*/ 2921698 h 8290437"/>
                <a:gd name="connsiteX15" fmla="*/ 1758213 w 2534621"/>
                <a:gd name="connsiteY15" fmla="*/ 3990063 h 8290437"/>
                <a:gd name="connsiteX16" fmla="*/ 2198746 w 2534621"/>
                <a:gd name="connsiteY16" fmla="*/ 5804099 h 8290437"/>
                <a:gd name="connsiteX17" fmla="*/ 2098734 w 2534621"/>
                <a:gd name="connsiteY17" fmla="*/ 5835054 h 8290437"/>
                <a:gd name="connsiteX18" fmla="*/ 2013589 w 2534621"/>
                <a:gd name="connsiteY18" fmla="*/ 7540700 h 8290437"/>
                <a:gd name="connsiteX19" fmla="*/ 2232084 w 2534621"/>
                <a:gd name="connsiteY19" fmla="*/ 7928174 h 8290437"/>
                <a:gd name="connsiteX20" fmla="*/ 2455921 w 2534621"/>
                <a:gd name="connsiteY20" fmla="*/ 8011519 h 8290437"/>
                <a:gd name="connsiteX21" fmla="*/ 2460684 w 2534621"/>
                <a:gd name="connsiteY21" fmla="*/ 8175824 h 8290437"/>
                <a:gd name="connsiteX22" fmla="*/ 2141597 w 2534621"/>
                <a:gd name="connsiteY22" fmla="*/ 8175824 h 8290437"/>
                <a:gd name="connsiteX23" fmla="*/ 1827272 w 2534621"/>
                <a:gd name="connsiteY23" fmla="*/ 7944843 h 8290437"/>
                <a:gd name="connsiteX24" fmla="*/ 1645707 w 2534621"/>
                <a:gd name="connsiteY24" fmla="*/ 8140604 h 8290437"/>
                <a:gd name="connsiteX25" fmla="*/ 1584747 w 2534621"/>
                <a:gd name="connsiteY25" fmla="*/ 8140413 h 8290437"/>
                <a:gd name="connsiteX26" fmla="*/ 1479609 w 2534621"/>
                <a:gd name="connsiteY26" fmla="*/ 7797207 h 8290437"/>
                <a:gd name="connsiteX27" fmla="*/ 1517708 w 2534621"/>
                <a:gd name="connsiteY27" fmla="*/ 7554318 h 8290437"/>
                <a:gd name="connsiteX28" fmla="*/ 1632009 w 2534621"/>
                <a:gd name="connsiteY28" fmla="*/ 7194749 h 8290437"/>
                <a:gd name="connsiteX29" fmla="*/ 1634518 w 2534621"/>
                <a:gd name="connsiteY29" fmla="*/ 5896779 h 8290437"/>
                <a:gd name="connsiteX30" fmla="*/ 823670 w 2534621"/>
                <a:gd name="connsiteY30" fmla="*/ 5943497 h 8290437"/>
                <a:gd name="connsiteX31" fmla="*/ 848578 w 2534621"/>
                <a:gd name="connsiteY31" fmla="*/ 7125693 h 8290437"/>
                <a:gd name="connsiteX32" fmla="*/ 1160521 w 2534621"/>
                <a:gd name="connsiteY32" fmla="*/ 8071049 h 8290437"/>
                <a:gd name="connsiteX33" fmla="*/ 1160521 w 2534621"/>
                <a:gd name="connsiteY33" fmla="*/ 8290125 h 8290437"/>
                <a:gd name="connsiteX34" fmla="*/ 608072 w 2534621"/>
                <a:gd name="connsiteY34" fmla="*/ 7849594 h 8290437"/>
                <a:gd name="connsiteX35" fmla="*/ 591710 w 2534621"/>
                <a:gd name="connsiteY35" fmla="*/ 8052692 h 8290437"/>
                <a:gd name="connsiteX36" fmla="*/ 560547 w 2534621"/>
                <a:gd name="connsiteY36" fmla="*/ 8049714 h 8290437"/>
                <a:gd name="connsiteX37" fmla="*/ 529491 w 2534621"/>
                <a:gd name="connsiteY37" fmla="*/ 7582894 h 8290437"/>
                <a:gd name="connsiteX38" fmla="*/ 560447 w 2534621"/>
                <a:gd name="connsiteY38" fmla="*/ 7261424 h 8290437"/>
                <a:gd name="connsiteX39" fmla="*/ 327084 w 2534621"/>
                <a:gd name="connsiteY39" fmla="*/ 5970788 h 8290437"/>
                <a:gd name="connsiteX40" fmla="*/ 265258 w 2534621"/>
                <a:gd name="connsiteY40" fmla="*/ 5925719 h 8290437"/>
                <a:gd name="connsiteX41" fmla="*/ 239585 w 2534621"/>
                <a:gd name="connsiteY41" fmla="*/ 3877608 h 8290437"/>
                <a:gd name="connsiteX42" fmla="*/ 212096 w 2534621"/>
                <a:gd name="connsiteY42" fmla="*/ 3794647 h 8290437"/>
                <a:gd name="connsiteX43" fmla="*/ 355368 w 2534621"/>
                <a:gd name="connsiteY43" fmla="*/ 2852643 h 8290437"/>
                <a:gd name="connsiteX44" fmla="*/ 12469 w 2534621"/>
                <a:gd name="connsiteY44" fmla="*/ 1509776 h 8290437"/>
                <a:gd name="connsiteX0" fmla="*/ 12469 w 2534621"/>
                <a:gd name="connsiteY0" fmla="*/ 1509776 h 8290437"/>
                <a:gd name="connsiteX1" fmla="*/ 236594 w 2534621"/>
                <a:gd name="connsiteY1" fmla="*/ 1265438 h 8290437"/>
                <a:gd name="connsiteX2" fmla="*/ 165157 w 2534621"/>
                <a:gd name="connsiteY2" fmla="*/ 1263058 h 8290437"/>
                <a:gd name="connsiteX3" fmla="*/ 286601 w 2534621"/>
                <a:gd name="connsiteY3" fmla="*/ 1158283 h 8290437"/>
                <a:gd name="connsiteX4" fmla="*/ 281839 w 2534621"/>
                <a:gd name="connsiteY4" fmla="*/ 1001119 h 8290437"/>
                <a:gd name="connsiteX5" fmla="*/ 238976 w 2534621"/>
                <a:gd name="connsiteY5" fmla="*/ 908251 h 8290437"/>
                <a:gd name="connsiteX6" fmla="*/ 303271 w 2534621"/>
                <a:gd name="connsiteY6" fmla="*/ 843958 h 8290437"/>
                <a:gd name="connsiteX7" fmla="*/ 329465 w 2534621"/>
                <a:gd name="connsiteY7" fmla="*/ 674890 h 8290437"/>
                <a:gd name="connsiteX8" fmla="*/ 288982 w 2534621"/>
                <a:gd name="connsiteY8" fmla="*/ 679649 h 8290437"/>
                <a:gd name="connsiteX9" fmla="*/ 524249 w 2534621"/>
                <a:gd name="connsiteY9" fmla="*/ 397709 h 8290437"/>
                <a:gd name="connsiteX10" fmla="*/ 1093844 w 2534621"/>
                <a:gd name="connsiteY10" fmla="*/ 22425 h 8290437"/>
                <a:gd name="connsiteX11" fmla="*/ 1396263 w 2534621"/>
                <a:gd name="connsiteY11" fmla="*/ 734420 h 8290437"/>
                <a:gd name="connsiteX12" fmla="*/ 1248626 w 2534621"/>
                <a:gd name="connsiteY12" fmla="*/ 1017789 h 8290437"/>
                <a:gd name="connsiteX13" fmla="*/ 2001779 w 2534621"/>
                <a:gd name="connsiteY13" fmla="*/ 1519302 h 8290437"/>
                <a:gd name="connsiteX14" fmla="*/ 2001779 w 2534621"/>
                <a:gd name="connsiteY14" fmla="*/ 2921698 h 8290437"/>
                <a:gd name="connsiteX15" fmla="*/ 1758213 w 2534621"/>
                <a:gd name="connsiteY15" fmla="*/ 3990063 h 8290437"/>
                <a:gd name="connsiteX16" fmla="*/ 2198746 w 2534621"/>
                <a:gd name="connsiteY16" fmla="*/ 5804099 h 8290437"/>
                <a:gd name="connsiteX17" fmla="*/ 2098734 w 2534621"/>
                <a:gd name="connsiteY17" fmla="*/ 5835054 h 8290437"/>
                <a:gd name="connsiteX18" fmla="*/ 2013589 w 2534621"/>
                <a:gd name="connsiteY18" fmla="*/ 7540700 h 8290437"/>
                <a:gd name="connsiteX19" fmla="*/ 2232084 w 2534621"/>
                <a:gd name="connsiteY19" fmla="*/ 7928174 h 8290437"/>
                <a:gd name="connsiteX20" fmla="*/ 2455921 w 2534621"/>
                <a:gd name="connsiteY20" fmla="*/ 8011519 h 8290437"/>
                <a:gd name="connsiteX21" fmla="*/ 2460684 w 2534621"/>
                <a:gd name="connsiteY21" fmla="*/ 8175824 h 8290437"/>
                <a:gd name="connsiteX22" fmla="*/ 2141597 w 2534621"/>
                <a:gd name="connsiteY22" fmla="*/ 8175824 h 8290437"/>
                <a:gd name="connsiteX23" fmla="*/ 1827272 w 2534621"/>
                <a:gd name="connsiteY23" fmla="*/ 7944843 h 8290437"/>
                <a:gd name="connsiteX24" fmla="*/ 1645707 w 2534621"/>
                <a:gd name="connsiteY24" fmla="*/ 8140604 h 8290437"/>
                <a:gd name="connsiteX25" fmla="*/ 1584747 w 2534621"/>
                <a:gd name="connsiteY25" fmla="*/ 8140413 h 8290437"/>
                <a:gd name="connsiteX26" fmla="*/ 1479609 w 2534621"/>
                <a:gd name="connsiteY26" fmla="*/ 7797207 h 8290437"/>
                <a:gd name="connsiteX27" fmla="*/ 1517708 w 2534621"/>
                <a:gd name="connsiteY27" fmla="*/ 7554318 h 8290437"/>
                <a:gd name="connsiteX28" fmla="*/ 1632009 w 2534621"/>
                <a:gd name="connsiteY28" fmla="*/ 7194749 h 8290437"/>
                <a:gd name="connsiteX29" fmla="*/ 1634518 w 2534621"/>
                <a:gd name="connsiteY29" fmla="*/ 5896779 h 8290437"/>
                <a:gd name="connsiteX30" fmla="*/ 823670 w 2534621"/>
                <a:gd name="connsiteY30" fmla="*/ 5943497 h 8290437"/>
                <a:gd name="connsiteX31" fmla="*/ 848578 w 2534621"/>
                <a:gd name="connsiteY31" fmla="*/ 7125693 h 8290437"/>
                <a:gd name="connsiteX32" fmla="*/ 1160521 w 2534621"/>
                <a:gd name="connsiteY32" fmla="*/ 8071049 h 8290437"/>
                <a:gd name="connsiteX33" fmla="*/ 1160521 w 2534621"/>
                <a:gd name="connsiteY33" fmla="*/ 8290125 h 8290437"/>
                <a:gd name="connsiteX34" fmla="*/ 608072 w 2534621"/>
                <a:gd name="connsiteY34" fmla="*/ 7849594 h 8290437"/>
                <a:gd name="connsiteX35" fmla="*/ 591710 w 2534621"/>
                <a:gd name="connsiteY35" fmla="*/ 8052692 h 8290437"/>
                <a:gd name="connsiteX36" fmla="*/ 560547 w 2534621"/>
                <a:gd name="connsiteY36" fmla="*/ 8049714 h 8290437"/>
                <a:gd name="connsiteX37" fmla="*/ 529491 w 2534621"/>
                <a:gd name="connsiteY37" fmla="*/ 7582894 h 8290437"/>
                <a:gd name="connsiteX38" fmla="*/ 560447 w 2534621"/>
                <a:gd name="connsiteY38" fmla="*/ 7261424 h 8290437"/>
                <a:gd name="connsiteX39" fmla="*/ 327084 w 2534621"/>
                <a:gd name="connsiteY39" fmla="*/ 5970788 h 8290437"/>
                <a:gd name="connsiteX40" fmla="*/ 265258 w 2534621"/>
                <a:gd name="connsiteY40" fmla="*/ 5925719 h 8290437"/>
                <a:gd name="connsiteX41" fmla="*/ 239585 w 2534621"/>
                <a:gd name="connsiteY41" fmla="*/ 3877608 h 8290437"/>
                <a:gd name="connsiteX42" fmla="*/ 212096 w 2534621"/>
                <a:gd name="connsiteY42" fmla="*/ 3794647 h 8290437"/>
                <a:gd name="connsiteX43" fmla="*/ 355368 w 2534621"/>
                <a:gd name="connsiteY43" fmla="*/ 2852643 h 8290437"/>
                <a:gd name="connsiteX44" fmla="*/ 12469 w 2534621"/>
                <a:gd name="connsiteY44" fmla="*/ 1509776 h 8290437"/>
                <a:gd name="connsiteX0" fmla="*/ 12469 w 2534621"/>
                <a:gd name="connsiteY0" fmla="*/ 1509776 h 8290437"/>
                <a:gd name="connsiteX1" fmla="*/ 236594 w 2534621"/>
                <a:gd name="connsiteY1" fmla="*/ 1265438 h 8290437"/>
                <a:gd name="connsiteX2" fmla="*/ 165157 w 2534621"/>
                <a:gd name="connsiteY2" fmla="*/ 1263058 h 8290437"/>
                <a:gd name="connsiteX3" fmla="*/ 286601 w 2534621"/>
                <a:gd name="connsiteY3" fmla="*/ 1158283 h 8290437"/>
                <a:gd name="connsiteX4" fmla="*/ 281839 w 2534621"/>
                <a:gd name="connsiteY4" fmla="*/ 1001119 h 8290437"/>
                <a:gd name="connsiteX5" fmla="*/ 238976 w 2534621"/>
                <a:gd name="connsiteY5" fmla="*/ 908251 h 8290437"/>
                <a:gd name="connsiteX6" fmla="*/ 303271 w 2534621"/>
                <a:gd name="connsiteY6" fmla="*/ 843958 h 8290437"/>
                <a:gd name="connsiteX7" fmla="*/ 329465 w 2534621"/>
                <a:gd name="connsiteY7" fmla="*/ 674890 h 8290437"/>
                <a:gd name="connsiteX8" fmla="*/ 288982 w 2534621"/>
                <a:gd name="connsiteY8" fmla="*/ 679649 h 8290437"/>
                <a:gd name="connsiteX9" fmla="*/ 524249 w 2534621"/>
                <a:gd name="connsiteY9" fmla="*/ 397709 h 8290437"/>
                <a:gd name="connsiteX10" fmla="*/ 1093844 w 2534621"/>
                <a:gd name="connsiteY10" fmla="*/ 22425 h 8290437"/>
                <a:gd name="connsiteX11" fmla="*/ 1396263 w 2534621"/>
                <a:gd name="connsiteY11" fmla="*/ 734420 h 8290437"/>
                <a:gd name="connsiteX12" fmla="*/ 1248626 w 2534621"/>
                <a:gd name="connsiteY12" fmla="*/ 1017789 h 8290437"/>
                <a:gd name="connsiteX13" fmla="*/ 2001779 w 2534621"/>
                <a:gd name="connsiteY13" fmla="*/ 1519302 h 8290437"/>
                <a:gd name="connsiteX14" fmla="*/ 2001779 w 2534621"/>
                <a:gd name="connsiteY14" fmla="*/ 2921698 h 8290437"/>
                <a:gd name="connsiteX15" fmla="*/ 1758213 w 2534621"/>
                <a:gd name="connsiteY15" fmla="*/ 3990063 h 8290437"/>
                <a:gd name="connsiteX16" fmla="*/ 2198746 w 2534621"/>
                <a:gd name="connsiteY16" fmla="*/ 5804099 h 8290437"/>
                <a:gd name="connsiteX17" fmla="*/ 2098734 w 2534621"/>
                <a:gd name="connsiteY17" fmla="*/ 5835054 h 8290437"/>
                <a:gd name="connsiteX18" fmla="*/ 2013589 w 2534621"/>
                <a:gd name="connsiteY18" fmla="*/ 7540700 h 8290437"/>
                <a:gd name="connsiteX19" fmla="*/ 2232084 w 2534621"/>
                <a:gd name="connsiteY19" fmla="*/ 7928174 h 8290437"/>
                <a:gd name="connsiteX20" fmla="*/ 2455921 w 2534621"/>
                <a:gd name="connsiteY20" fmla="*/ 8011519 h 8290437"/>
                <a:gd name="connsiteX21" fmla="*/ 2460684 w 2534621"/>
                <a:gd name="connsiteY21" fmla="*/ 8175824 h 8290437"/>
                <a:gd name="connsiteX22" fmla="*/ 2141597 w 2534621"/>
                <a:gd name="connsiteY22" fmla="*/ 8175824 h 8290437"/>
                <a:gd name="connsiteX23" fmla="*/ 1827272 w 2534621"/>
                <a:gd name="connsiteY23" fmla="*/ 7944843 h 8290437"/>
                <a:gd name="connsiteX24" fmla="*/ 1645707 w 2534621"/>
                <a:gd name="connsiteY24" fmla="*/ 8140604 h 8290437"/>
                <a:gd name="connsiteX25" fmla="*/ 1584747 w 2534621"/>
                <a:gd name="connsiteY25" fmla="*/ 8140413 h 8290437"/>
                <a:gd name="connsiteX26" fmla="*/ 1479609 w 2534621"/>
                <a:gd name="connsiteY26" fmla="*/ 7797207 h 8290437"/>
                <a:gd name="connsiteX27" fmla="*/ 1517708 w 2534621"/>
                <a:gd name="connsiteY27" fmla="*/ 7554318 h 8290437"/>
                <a:gd name="connsiteX28" fmla="*/ 1632009 w 2534621"/>
                <a:gd name="connsiteY28" fmla="*/ 7194749 h 8290437"/>
                <a:gd name="connsiteX29" fmla="*/ 1634518 w 2534621"/>
                <a:gd name="connsiteY29" fmla="*/ 5896779 h 8290437"/>
                <a:gd name="connsiteX30" fmla="*/ 823670 w 2534621"/>
                <a:gd name="connsiteY30" fmla="*/ 5943497 h 8290437"/>
                <a:gd name="connsiteX31" fmla="*/ 848578 w 2534621"/>
                <a:gd name="connsiteY31" fmla="*/ 7125693 h 8290437"/>
                <a:gd name="connsiteX32" fmla="*/ 1160521 w 2534621"/>
                <a:gd name="connsiteY32" fmla="*/ 8071049 h 8290437"/>
                <a:gd name="connsiteX33" fmla="*/ 1160521 w 2534621"/>
                <a:gd name="connsiteY33" fmla="*/ 8290125 h 8290437"/>
                <a:gd name="connsiteX34" fmla="*/ 608072 w 2534621"/>
                <a:gd name="connsiteY34" fmla="*/ 7849594 h 8290437"/>
                <a:gd name="connsiteX35" fmla="*/ 591710 w 2534621"/>
                <a:gd name="connsiteY35" fmla="*/ 8052692 h 8290437"/>
                <a:gd name="connsiteX36" fmla="*/ 560547 w 2534621"/>
                <a:gd name="connsiteY36" fmla="*/ 8049714 h 8290437"/>
                <a:gd name="connsiteX37" fmla="*/ 529491 w 2534621"/>
                <a:gd name="connsiteY37" fmla="*/ 7582894 h 8290437"/>
                <a:gd name="connsiteX38" fmla="*/ 560447 w 2534621"/>
                <a:gd name="connsiteY38" fmla="*/ 7261424 h 8290437"/>
                <a:gd name="connsiteX39" fmla="*/ 327084 w 2534621"/>
                <a:gd name="connsiteY39" fmla="*/ 5970788 h 8290437"/>
                <a:gd name="connsiteX40" fmla="*/ 265258 w 2534621"/>
                <a:gd name="connsiteY40" fmla="*/ 5925719 h 8290437"/>
                <a:gd name="connsiteX41" fmla="*/ 239585 w 2534621"/>
                <a:gd name="connsiteY41" fmla="*/ 3877608 h 8290437"/>
                <a:gd name="connsiteX42" fmla="*/ 212096 w 2534621"/>
                <a:gd name="connsiteY42" fmla="*/ 3794647 h 8290437"/>
                <a:gd name="connsiteX43" fmla="*/ 355368 w 2534621"/>
                <a:gd name="connsiteY43" fmla="*/ 2852643 h 8290437"/>
                <a:gd name="connsiteX44" fmla="*/ 12469 w 2534621"/>
                <a:gd name="connsiteY44" fmla="*/ 1509776 h 8290437"/>
                <a:gd name="connsiteX0" fmla="*/ 12469 w 2534621"/>
                <a:gd name="connsiteY0" fmla="*/ 1498590 h 8279251"/>
                <a:gd name="connsiteX1" fmla="*/ 236594 w 2534621"/>
                <a:gd name="connsiteY1" fmla="*/ 1254252 h 8279251"/>
                <a:gd name="connsiteX2" fmla="*/ 165157 w 2534621"/>
                <a:gd name="connsiteY2" fmla="*/ 1251872 h 8279251"/>
                <a:gd name="connsiteX3" fmla="*/ 286601 w 2534621"/>
                <a:gd name="connsiteY3" fmla="*/ 1147097 h 8279251"/>
                <a:gd name="connsiteX4" fmla="*/ 281839 w 2534621"/>
                <a:gd name="connsiteY4" fmla="*/ 989933 h 8279251"/>
                <a:gd name="connsiteX5" fmla="*/ 238976 w 2534621"/>
                <a:gd name="connsiteY5" fmla="*/ 897065 h 8279251"/>
                <a:gd name="connsiteX6" fmla="*/ 303271 w 2534621"/>
                <a:gd name="connsiteY6" fmla="*/ 832772 h 8279251"/>
                <a:gd name="connsiteX7" fmla="*/ 329465 w 2534621"/>
                <a:gd name="connsiteY7" fmla="*/ 663704 h 8279251"/>
                <a:gd name="connsiteX8" fmla="*/ 288982 w 2534621"/>
                <a:gd name="connsiteY8" fmla="*/ 668463 h 8279251"/>
                <a:gd name="connsiteX9" fmla="*/ 524249 w 2534621"/>
                <a:gd name="connsiteY9" fmla="*/ 386523 h 8279251"/>
                <a:gd name="connsiteX10" fmla="*/ 1089081 w 2534621"/>
                <a:gd name="connsiteY10" fmla="*/ 23145 h 8279251"/>
                <a:gd name="connsiteX11" fmla="*/ 1396263 w 2534621"/>
                <a:gd name="connsiteY11" fmla="*/ 723234 h 8279251"/>
                <a:gd name="connsiteX12" fmla="*/ 1248626 w 2534621"/>
                <a:gd name="connsiteY12" fmla="*/ 1006603 h 8279251"/>
                <a:gd name="connsiteX13" fmla="*/ 2001779 w 2534621"/>
                <a:gd name="connsiteY13" fmla="*/ 1508116 h 8279251"/>
                <a:gd name="connsiteX14" fmla="*/ 2001779 w 2534621"/>
                <a:gd name="connsiteY14" fmla="*/ 2910512 h 8279251"/>
                <a:gd name="connsiteX15" fmla="*/ 1758213 w 2534621"/>
                <a:gd name="connsiteY15" fmla="*/ 3978877 h 8279251"/>
                <a:gd name="connsiteX16" fmla="*/ 2198746 w 2534621"/>
                <a:gd name="connsiteY16" fmla="*/ 5792913 h 8279251"/>
                <a:gd name="connsiteX17" fmla="*/ 2098734 w 2534621"/>
                <a:gd name="connsiteY17" fmla="*/ 5823868 h 8279251"/>
                <a:gd name="connsiteX18" fmla="*/ 2013589 w 2534621"/>
                <a:gd name="connsiteY18" fmla="*/ 7529514 h 8279251"/>
                <a:gd name="connsiteX19" fmla="*/ 2232084 w 2534621"/>
                <a:gd name="connsiteY19" fmla="*/ 7916988 h 8279251"/>
                <a:gd name="connsiteX20" fmla="*/ 2455921 w 2534621"/>
                <a:gd name="connsiteY20" fmla="*/ 8000333 h 8279251"/>
                <a:gd name="connsiteX21" fmla="*/ 2460684 w 2534621"/>
                <a:gd name="connsiteY21" fmla="*/ 8164638 h 8279251"/>
                <a:gd name="connsiteX22" fmla="*/ 2141597 w 2534621"/>
                <a:gd name="connsiteY22" fmla="*/ 8164638 h 8279251"/>
                <a:gd name="connsiteX23" fmla="*/ 1827272 w 2534621"/>
                <a:gd name="connsiteY23" fmla="*/ 7933657 h 8279251"/>
                <a:gd name="connsiteX24" fmla="*/ 1645707 w 2534621"/>
                <a:gd name="connsiteY24" fmla="*/ 8129418 h 8279251"/>
                <a:gd name="connsiteX25" fmla="*/ 1584747 w 2534621"/>
                <a:gd name="connsiteY25" fmla="*/ 8129227 h 8279251"/>
                <a:gd name="connsiteX26" fmla="*/ 1479609 w 2534621"/>
                <a:gd name="connsiteY26" fmla="*/ 7786021 h 8279251"/>
                <a:gd name="connsiteX27" fmla="*/ 1517708 w 2534621"/>
                <a:gd name="connsiteY27" fmla="*/ 7543132 h 8279251"/>
                <a:gd name="connsiteX28" fmla="*/ 1632009 w 2534621"/>
                <a:gd name="connsiteY28" fmla="*/ 7183563 h 8279251"/>
                <a:gd name="connsiteX29" fmla="*/ 1634518 w 2534621"/>
                <a:gd name="connsiteY29" fmla="*/ 5885593 h 8279251"/>
                <a:gd name="connsiteX30" fmla="*/ 823670 w 2534621"/>
                <a:gd name="connsiteY30" fmla="*/ 5932311 h 8279251"/>
                <a:gd name="connsiteX31" fmla="*/ 848578 w 2534621"/>
                <a:gd name="connsiteY31" fmla="*/ 7114507 h 8279251"/>
                <a:gd name="connsiteX32" fmla="*/ 1160521 w 2534621"/>
                <a:gd name="connsiteY32" fmla="*/ 8059863 h 8279251"/>
                <a:gd name="connsiteX33" fmla="*/ 1160521 w 2534621"/>
                <a:gd name="connsiteY33" fmla="*/ 8278939 h 8279251"/>
                <a:gd name="connsiteX34" fmla="*/ 608072 w 2534621"/>
                <a:gd name="connsiteY34" fmla="*/ 7838408 h 8279251"/>
                <a:gd name="connsiteX35" fmla="*/ 591710 w 2534621"/>
                <a:gd name="connsiteY35" fmla="*/ 8041506 h 8279251"/>
                <a:gd name="connsiteX36" fmla="*/ 560547 w 2534621"/>
                <a:gd name="connsiteY36" fmla="*/ 8038528 h 8279251"/>
                <a:gd name="connsiteX37" fmla="*/ 529491 w 2534621"/>
                <a:gd name="connsiteY37" fmla="*/ 7571708 h 8279251"/>
                <a:gd name="connsiteX38" fmla="*/ 560447 w 2534621"/>
                <a:gd name="connsiteY38" fmla="*/ 7250238 h 8279251"/>
                <a:gd name="connsiteX39" fmla="*/ 327084 w 2534621"/>
                <a:gd name="connsiteY39" fmla="*/ 5959602 h 8279251"/>
                <a:gd name="connsiteX40" fmla="*/ 265258 w 2534621"/>
                <a:gd name="connsiteY40" fmla="*/ 5914533 h 8279251"/>
                <a:gd name="connsiteX41" fmla="*/ 239585 w 2534621"/>
                <a:gd name="connsiteY41" fmla="*/ 3866422 h 8279251"/>
                <a:gd name="connsiteX42" fmla="*/ 212096 w 2534621"/>
                <a:gd name="connsiteY42" fmla="*/ 3783461 h 8279251"/>
                <a:gd name="connsiteX43" fmla="*/ 355368 w 2534621"/>
                <a:gd name="connsiteY43" fmla="*/ 2841457 h 8279251"/>
                <a:gd name="connsiteX44" fmla="*/ 12469 w 2534621"/>
                <a:gd name="connsiteY44" fmla="*/ 1498590 h 8279251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2001779 w 2534621"/>
                <a:gd name="connsiteY13" fmla="*/ 1512585 h 8283720"/>
                <a:gd name="connsiteX14" fmla="*/ 2001779 w 2534621"/>
                <a:gd name="connsiteY14" fmla="*/ 2914981 h 8283720"/>
                <a:gd name="connsiteX15" fmla="*/ 1758213 w 2534621"/>
                <a:gd name="connsiteY15" fmla="*/ 3983346 h 8283720"/>
                <a:gd name="connsiteX16" fmla="*/ 2198746 w 2534621"/>
                <a:gd name="connsiteY16" fmla="*/ 5797382 h 8283720"/>
                <a:gd name="connsiteX17" fmla="*/ 2098734 w 2534621"/>
                <a:gd name="connsiteY17" fmla="*/ 5828337 h 8283720"/>
                <a:gd name="connsiteX18" fmla="*/ 2013589 w 2534621"/>
                <a:gd name="connsiteY18" fmla="*/ 7533983 h 8283720"/>
                <a:gd name="connsiteX19" fmla="*/ 2232084 w 2534621"/>
                <a:gd name="connsiteY19" fmla="*/ 7921457 h 8283720"/>
                <a:gd name="connsiteX20" fmla="*/ 2455921 w 2534621"/>
                <a:gd name="connsiteY20" fmla="*/ 8004802 h 8283720"/>
                <a:gd name="connsiteX21" fmla="*/ 2460684 w 2534621"/>
                <a:gd name="connsiteY21" fmla="*/ 8169107 h 8283720"/>
                <a:gd name="connsiteX22" fmla="*/ 2141597 w 2534621"/>
                <a:gd name="connsiteY22" fmla="*/ 8169107 h 8283720"/>
                <a:gd name="connsiteX23" fmla="*/ 1827272 w 2534621"/>
                <a:gd name="connsiteY23" fmla="*/ 7938126 h 8283720"/>
                <a:gd name="connsiteX24" fmla="*/ 1645707 w 2534621"/>
                <a:gd name="connsiteY24" fmla="*/ 8133887 h 8283720"/>
                <a:gd name="connsiteX25" fmla="*/ 1584747 w 2534621"/>
                <a:gd name="connsiteY25" fmla="*/ 8133696 h 8283720"/>
                <a:gd name="connsiteX26" fmla="*/ 1479609 w 2534621"/>
                <a:gd name="connsiteY26" fmla="*/ 7790490 h 8283720"/>
                <a:gd name="connsiteX27" fmla="*/ 1517708 w 2534621"/>
                <a:gd name="connsiteY27" fmla="*/ 7547601 h 8283720"/>
                <a:gd name="connsiteX28" fmla="*/ 1632009 w 2534621"/>
                <a:gd name="connsiteY28" fmla="*/ 7188032 h 8283720"/>
                <a:gd name="connsiteX29" fmla="*/ 1634518 w 2534621"/>
                <a:gd name="connsiteY29" fmla="*/ 5890062 h 8283720"/>
                <a:gd name="connsiteX30" fmla="*/ 823670 w 2534621"/>
                <a:gd name="connsiteY30" fmla="*/ 5936780 h 8283720"/>
                <a:gd name="connsiteX31" fmla="*/ 848578 w 2534621"/>
                <a:gd name="connsiteY31" fmla="*/ 7118976 h 8283720"/>
                <a:gd name="connsiteX32" fmla="*/ 1160521 w 2534621"/>
                <a:gd name="connsiteY32" fmla="*/ 8064332 h 8283720"/>
                <a:gd name="connsiteX33" fmla="*/ 1160521 w 2534621"/>
                <a:gd name="connsiteY33" fmla="*/ 8283408 h 8283720"/>
                <a:gd name="connsiteX34" fmla="*/ 608072 w 2534621"/>
                <a:gd name="connsiteY34" fmla="*/ 7842877 h 8283720"/>
                <a:gd name="connsiteX35" fmla="*/ 591710 w 2534621"/>
                <a:gd name="connsiteY35" fmla="*/ 8045975 h 8283720"/>
                <a:gd name="connsiteX36" fmla="*/ 560547 w 2534621"/>
                <a:gd name="connsiteY36" fmla="*/ 8042997 h 8283720"/>
                <a:gd name="connsiteX37" fmla="*/ 529491 w 2534621"/>
                <a:gd name="connsiteY37" fmla="*/ 7576177 h 8283720"/>
                <a:gd name="connsiteX38" fmla="*/ 560447 w 2534621"/>
                <a:gd name="connsiteY38" fmla="*/ 7254707 h 8283720"/>
                <a:gd name="connsiteX39" fmla="*/ 327084 w 2534621"/>
                <a:gd name="connsiteY39" fmla="*/ 5964071 h 8283720"/>
                <a:gd name="connsiteX40" fmla="*/ 265258 w 2534621"/>
                <a:gd name="connsiteY40" fmla="*/ 5919002 h 8283720"/>
                <a:gd name="connsiteX41" fmla="*/ 239585 w 2534621"/>
                <a:gd name="connsiteY41" fmla="*/ 3870891 h 8283720"/>
                <a:gd name="connsiteX42" fmla="*/ 212096 w 2534621"/>
                <a:gd name="connsiteY42" fmla="*/ 3787930 h 8283720"/>
                <a:gd name="connsiteX43" fmla="*/ 355368 w 2534621"/>
                <a:gd name="connsiteY43" fmla="*/ 2845926 h 8283720"/>
                <a:gd name="connsiteX44" fmla="*/ 12469 w 2534621"/>
                <a:gd name="connsiteY44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353401 w 2534621"/>
                <a:gd name="connsiteY13" fmla="*/ 1072985 h 8283720"/>
                <a:gd name="connsiteX14" fmla="*/ 2001779 w 2534621"/>
                <a:gd name="connsiteY14" fmla="*/ 1512585 h 8283720"/>
                <a:gd name="connsiteX15" fmla="*/ 2001779 w 2534621"/>
                <a:gd name="connsiteY15" fmla="*/ 2914981 h 8283720"/>
                <a:gd name="connsiteX16" fmla="*/ 1758213 w 2534621"/>
                <a:gd name="connsiteY16" fmla="*/ 3983346 h 8283720"/>
                <a:gd name="connsiteX17" fmla="*/ 2198746 w 2534621"/>
                <a:gd name="connsiteY17" fmla="*/ 5797382 h 8283720"/>
                <a:gd name="connsiteX18" fmla="*/ 2098734 w 2534621"/>
                <a:gd name="connsiteY18" fmla="*/ 5828337 h 8283720"/>
                <a:gd name="connsiteX19" fmla="*/ 2013589 w 2534621"/>
                <a:gd name="connsiteY19" fmla="*/ 7533983 h 8283720"/>
                <a:gd name="connsiteX20" fmla="*/ 2232084 w 2534621"/>
                <a:gd name="connsiteY20" fmla="*/ 7921457 h 8283720"/>
                <a:gd name="connsiteX21" fmla="*/ 2455921 w 2534621"/>
                <a:gd name="connsiteY21" fmla="*/ 8004802 h 8283720"/>
                <a:gd name="connsiteX22" fmla="*/ 2460684 w 2534621"/>
                <a:gd name="connsiteY22" fmla="*/ 8169107 h 8283720"/>
                <a:gd name="connsiteX23" fmla="*/ 2141597 w 2534621"/>
                <a:gd name="connsiteY23" fmla="*/ 8169107 h 8283720"/>
                <a:gd name="connsiteX24" fmla="*/ 1827272 w 2534621"/>
                <a:gd name="connsiteY24" fmla="*/ 7938126 h 8283720"/>
                <a:gd name="connsiteX25" fmla="*/ 1645707 w 2534621"/>
                <a:gd name="connsiteY25" fmla="*/ 8133887 h 8283720"/>
                <a:gd name="connsiteX26" fmla="*/ 1584747 w 2534621"/>
                <a:gd name="connsiteY26" fmla="*/ 8133696 h 8283720"/>
                <a:gd name="connsiteX27" fmla="*/ 1479609 w 2534621"/>
                <a:gd name="connsiteY27" fmla="*/ 7790490 h 8283720"/>
                <a:gd name="connsiteX28" fmla="*/ 1517708 w 2534621"/>
                <a:gd name="connsiteY28" fmla="*/ 7547601 h 8283720"/>
                <a:gd name="connsiteX29" fmla="*/ 1632009 w 2534621"/>
                <a:gd name="connsiteY29" fmla="*/ 7188032 h 8283720"/>
                <a:gd name="connsiteX30" fmla="*/ 1634518 w 2534621"/>
                <a:gd name="connsiteY30" fmla="*/ 5890062 h 8283720"/>
                <a:gd name="connsiteX31" fmla="*/ 823670 w 2534621"/>
                <a:gd name="connsiteY31" fmla="*/ 5936780 h 8283720"/>
                <a:gd name="connsiteX32" fmla="*/ 848578 w 2534621"/>
                <a:gd name="connsiteY32" fmla="*/ 7118976 h 8283720"/>
                <a:gd name="connsiteX33" fmla="*/ 1160521 w 2534621"/>
                <a:gd name="connsiteY33" fmla="*/ 8064332 h 8283720"/>
                <a:gd name="connsiteX34" fmla="*/ 1160521 w 2534621"/>
                <a:gd name="connsiteY34" fmla="*/ 8283408 h 8283720"/>
                <a:gd name="connsiteX35" fmla="*/ 608072 w 2534621"/>
                <a:gd name="connsiteY35" fmla="*/ 7842877 h 8283720"/>
                <a:gd name="connsiteX36" fmla="*/ 591710 w 2534621"/>
                <a:gd name="connsiteY36" fmla="*/ 8045975 h 8283720"/>
                <a:gd name="connsiteX37" fmla="*/ 560547 w 2534621"/>
                <a:gd name="connsiteY37" fmla="*/ 8042997 h 8283720"/>
                <a:gd name="connsiteX38" fmla="*/ 529491 w 2534621"/>
                <a:gd name="connsiteY38" fmla="*/ 7576177 h 8283720"/>
                <a:gd name="connsiteX39" fmla="*/ 560447 w 2534621"/>
                <a:gd name="connsiteY39" fmla="*/ 7254707 h 8283720"/>
                <a:gd name="connsiteX40" fmla="*/ 327084 w 2534621"/>
                <a:gd name="connsiteY40" fmla="*/ 5964071 h 8283720"/>
                <a:gd name="connsiteX41" fmla="*/ 265258 w 2534621"/>
                <a:gd name="connsiteY41" fmla="*/ 5919002 h 8283720"/>
                <a:gd name="connsiteX42" fmla="*/ 239585 w 2534621"/>
                <a:gd name="connsiteY42" fmla="*/ 3870891 h 8283720"/>
                <a:gd name="connsiteX43" fmla="*/ 212096 w 2534621"/>
                <a:gd name="connsiteY43" fmla="*/ 3787930 h 8283720"/>
                <a:gd name="connsiteX44" fmla="*/ 355368 w 2534621"/>
                <a:gd name="connsiteY44" fmla="*/ 2845926 h 8283720"/>
                <a:gd name="connsiteX45" fmla="*/ 12469 w 2534621"/>
                <a:gd name="connsiteY45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34326 w 2534621"/>
                <a:gd name="connsiteY13" fmla="*/ 1156328 h 8283720"/>
                <a:gd name="connsiteX14" fmla="*/ 2001779 w 2534621"/>
                <a:gd name="connsiteY14" fmla="*/ 1512585 h 8283720"/>
                <a:gd name="connsiteX15" fmla="*/ 2001779 w 2534621"/>
                <a:gd name="connsiteY15" fmla="*/ 2914981 h 8283720"/>
                <a:gd name="connsiteX16" fmla="*/ 1758213 w 2534621"/>
                <a:gd name="connsiteY16" fmla="*/ 3983346 h 8283720"/>
                <a:gd name="connsiteX17" fmla="*/ 2198746 w 2534621"/>
                <a:gd name="connsiteY17" fmla="*/ 5797382 h 8283720"/>
                <a:gd name="connsiteX18" fmla="*/ 2098734 w 2534621"/>
                <a:gd name="connsiteY18" fmla="*/ 5828337 h 8283720"/>
                <a:gd name="connsiteX19" fmla="*/ 2013589 w 2534621"/>
                <a:gd name="connsiteY19" fmla="*/ 7533983 h 8283720"/>
                <a:gd name="connsiteX20" fmla="*/ 2232084 w 2534621"/>
                <a:gd name="connsiteY20" fmla="*/ 7921457 h 8283720"/>
                <a:gd name="connsiteX21" fmla="*/ 2455921 w 2534621"/>
                <a:gd name="connsiteY21" fmla="*/ 8004802 h 8283720"/>
                <a:gd name="connsiteX22" fmla="*/ 2460684 w 2534621"/>
                <a:gd name="connsiteY22" fmla="*/ 8169107 h 8283720"/>
                <a:gd name="connsiteX23" fmla="*/ 2141597 w 2534621"/>
                <a:gd name="connsiteY23" fmla="*/ 8169107 h 8283720"/>
                <a:gd name="connsiteX24" fmla="*/ 1827272 w 2534621"/>
                <a:gd name="connsiteY24" fmla="*/ 7938126 h 8283720"/>
                <a:gd name="connsiteX25" fmla="*/ 1645707 w 2534621"/>
                <a:gd name="connsiteY25" fmla="*/ 8133887 h 8283720"/>
                <a:gd name="connsiteX26" fmla="*/ 1584747 w 2534621"/>
                <a:gd name="connsiteY26" fmla="*/ 8133696 h 8283720"/>
                <a:gd name="connsiteX27" fmla="*/ 1479609 w 2534621"/>
                <a:gd name="connsiteY27" fmla="*/ 7790490 h 8283720"/>
                <a:gd name="connsiteX28" fmla="*/ 1517708 w 2534621"/>
                <a:gd name="connsiteY28" fmla="*/ 7547601 h 8283720"/>
                <a:gd name="connsiteX29" fmla="*/ 1632009 w 2534621"/>
                <a:gd name="connsiteY29" fmla="*/ 7188032 h 8283720"/>
                <a:gd name="connsiteX30" fmla="*/ 1634518 w 2534621"/>
                <a:gd name="connsiteY30" fmla="*/ 5890062 h 8283720"/>
                <a:gd name="connsiteX31" fmla="*/ 823670 w 2534621"/>
                <a:gd name="connsiteY31" fmla="*/ 5936780 h 8283720"/>
                <a:gd name="connsiteX32" fmla="*/ 848578 w 2534621"/>
                <a:gd name="connsiteY32" fmla="*/ 7118976 h 8283720"/>
                <a:gd name="connsiteX33" fmla="*/ 1160521 w 2534621"/>
                <a:gd name="connsiteY33" fmla="*/ 8064332 h 8283720"/>
                <a:gd name="connsiteX34" fmla="*/ 1160521 w 2534621"/>
                <a:gd name="connsiteY34" fmla="*/ 8283408 h 8283720"/>
                <a:gd name="connsiteX35" fmla="*/ 608072 w 2534621"/>
                <a:gd name="connsiteY35" fmla="*/ 7842877 h 8283720"/>
                <a:gd name="connsiteX36" fmla="*/ 591710 w 2534621"/>
                <a:gd name="connsiteY36" fmla="*/ 8045975 h 8283720"/>
                <a:gd name="connsiteX37" fmla="*/ 560547 w 2534621"/>
                <a:gd name="connsiteY37" fmla="*/ 8042997 h 8283720"/>
                <a:gd name="connsiteX38" fmla="*/ 529491 w 2534621"/>
                <a:gd name="connsiteY38" fmla="*/ 7576177 h 8283720"/>
                <a:gd name="connsiteX39" fmla="*/ 560447 w 2534621"/>
                <a:gd name="connsiteY39" fmla="*/ 7254707 h 8283720"/>
                <a:gd name="connsiteX40" fmla="*/ 327084 w 2534621"/>
                <a:gd name="connsiteY40" fmla="*/ 5964071 h 8283720"/>
                <a:gd name="connsiteX41" fmla="*/ 265258 w 2534621"/>
                <a:gd name="connsiteY41" fmla="*/ 5919002 h 8283720"/>
                <a:gd name="connsiteX42" fmla="*/ 239585 w 2534621"/>
                <a:gd name="connsiteY42" fmla="*/ 3870891 h 8283720"/>
                <a:gd name="connsiteX43" fmla="*/ 212096 w 2534621"/>
                <a:gd name="connsiteY43" fmla="*/ 3787930 h 8283720"/>
                <a:gd name="connsiteX44" fmla="*/ 355368 w 2534621"/>
                <a:gd name="connsiteY44" fmla="*/ 2845926 h 8283720"/>
                <a:gd name="connsiteX45" fmla="*/ 12469 w 2534621"/>
                <a:gd name="connsiteY45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34326 w 2534621"/>
                <a:gd name="connsiteY13" fmla="*/ 1156328 h 8283720"/>
                <a:gd name="connsiteX14" fmla="*/ 2001779 w 2534621"/>
                <a:gd name="connsiteY14" fmla="*/ 1512585 h 8283720"/>
                <a:gd name="connsiteX15" fmla="*/ 2001779 w 2534621"/>
                <a:gd name="connsiteY15" fmla="*/ 2914981 h 8283720"/>
                <a:gd name="connsiteX16" fmla="*/ 1758213 w 2534621"/>
                <a:gd name="connsiteY16" fmla="*/ 3983346 h 8283720"/>
                <a:gd name="connsiteX17" fmla="*/ 2198746 w 2534621"/>
                <a:gd name="connsiteY17" fmla="*/ 5797382 h 8283720"/>
                <a:gd name="connsiteX18" fmla="*/ 2098734 w 2534621"/>
                <a:gd name="connsiteY18" fmla="*/ 5828337 h 8283720"/>
                <a:gd name="connsiteX19" fmla="*/ 2013589 w 2534621"/>
                <a:gd name="connsiteY19" fmla="*/ 7533983 h 8283720"/>
                <a:gd name="connsiteX20" fmla="*/ 2232084 w 2534621"/>
                <a:gd name="connsiteY20" fmla="*/ 7921457 h 8283720"/>
                <a:gd name="connsiteX21" fmla="*/ 2455921 w 2534621"/>
                <a:gd name="connsiteY21" fmla="*/ 8004802 h 8283720"/>
                <a:gd name="connsiteX22" fmla="*/ 2460684 w 2534621"/>
                <a:gd name="connsiteY22" fmla="*/ 8169107 h 8283720"/>
                <a:gd name="connsiteX23" fmla="*/ 2141597 w 2534621"/>
                <a:gd name="connsiteY23" fmla="*/ 8169107 h 8283720"/>
                <a:gd name="connsiteX24" fmla="*/ 1827272 w 2534621"/>
                <a:gd name="connsiteY24" fmla="*/ 7938126 h 8283720"/>
                <a:gd name="connsiteX25" fmla="*/ 1645707 w 2534621"/>
                <a:gd name="connsiteY25" fmla="*/ 8133887 h 8283720"/>
                <a:gd name="connsiteX26" fmla="*/ 1584747 w 2534621"/>
                <a:gd name="connsiteY26" fmla="*/ 8133696 h 8283720"/>
                <a:gd name="connsiteX27" fmla="*/ 1479609 w 2534621"/>
                <a:gd name="connsiteY27" fmla="*/ 7790490 h 8283720"/>
                <a:gd name="connsiteX28" fmla="*/ 1517708 w 2534621"/>
                <a:gd name="connsiteY28" fmla="*/ 7547601 h 8283720"/>
                <a:gd name="connsiteX29" fmla="*/ 1632009 w 2534621"/>
                <a:gd name="connsiteY29" fmla="*/ 7188032 h 8283720"/>
                <a:gd name="connsiteX30" fmla="*/ 1634518 w 2534621"/>
                <a:gd name="connsiteY30" fmla="*/ 5890062 h 8283720"/>
                <a:gd name="connsiteX31" fmla="*/ 823670 w 2534621"/>
                <a:gd name="connsiteY31" fmla="*/ 5936780 h 8283720"/>
                <a:gd name="connsiteX32" fmla="*/ 848578 w 2534621"/>
                <a:gd name="connsiteY32" fmla="*/ 7118976 h 8283720"/>
                <a:gd name="connsiteX33" fmla="*/ 1160521 w 2534621"/>
                <a:gd name="connsiteY33" fmla="*/ 8064332 h 8283720"/>
                <a:gd name="connsiteX34" fmla="*/ 1160521 w 2534621"/>
                <a:gd name="connsiteY34" fmla="*/ 8283408 h 8283720"/>
                <a:gd name="connsiteX35" fmla="*/ 608072 w 2534621"/>
                <a:gd name="connsiteY35" fmla="*/ 7842877 h 8283720"/>
                <a:gd name="connsiteX36" fmla="*/ 591710 w 2534621"/>
                <a:gd name="connsiteY36" fmla="*/ 8045975 h 8283720"/>
                <a:gd name="connsiteX37" fmla="*/ 560547 w 2534621"/>
                <a:gd name="connsiteY37" fmla="*/ 8042997 h 8283720"/>
                <a:gd name="connsiteX38" fmla="*/ 529491 w 2534621"/>
                <a:gd name="connsiteY38" fmla="*/ 7576177 h 8283720"/>
                <a:gd name="connsiteX39" fmla="*/ 560447 w 2534621"/>
                <a:gd name="connsiteY39" fmla="*/ 7254707 h 8283720"/>
                <a:gd name="connsiteX40" fmla="*/ 327084 w 2534621"/>
                <a:gd name="connsiteY40" fmla="*/ 5964071 h 8283720"/>
                <a:gd name="connsiteX41" fmla="*/ 265258 w 2534621"/>
                <a:gd name="connsiteY41" fmla="*/ 5919002 h 8283720"/>
                <a:gd name="connsiteX42" fmla="*/ 239585 w 2534621"/>
                <a:gd name="connsiteY42" fmla="*/ 3870891 h 8283720"/>
                <a:gd name="connsiteX43" fmla="*/ 212096 w 2534621"/>
                <a:gd name="connsiteY43" fmla="*/ 3787930 h 8283720"/>
                <a:gd name="connsiteX44" fmla="*/ 355368 w 2534621"/>
                <a:gd name="connsiteY44" fmla="*/ 2845926 h 8283720"/>
                <a:gd name="connsiteX45" fmla="*/ 12469 w 2534621"/>
                <a:gd name="connsiteY45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89094 w 2534621"/>
                <a:gd name="connsiteY13" fmla="*/ 1056317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72426 w 2534621"/>
                <a:gd name="connsiteY13" fmla="*/ 1030123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7664 w 2534621"/>
                <a:gd name="connsiteY13" fmla="*/ 1039648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7664 w 2534621"/>
                <a:gd name="connsiteY13" fmla="*/ 1039648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7664 w 2534621"/>
                <a:gd name="connsiteY13" fmla="*/ 1039648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7664 w 2534621"/>
                <a:gd name="connsiteY13" fmla="*/ 1039648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2001779 w 2534621"/>
                <a:gd name="connsiteY15" fmla="*/ 151258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472390 w 2534621"/>
                <a:gd name="connsiteY15" fmla="*/ 1683701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5590 w 2534621"/>
                <a:gd name="connsiteY15" fmla="*/ 1443070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5590 w 2534621"/>
                <a:gd name="connsiteY15" fmla="*/ 1443070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5590 w 2534621"/>
                <a:gd name="connsiteY15" fmla="*/ 1443070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5590 w 2534621"/>
                <a:gd name="connsiteY15" fmla="*/ 1443070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2001779 w 2534621"/>
                <a:gd name="connsiteY16" fmla="*/ 2914981 h 8283720"/>
                <a:gd name="connsiteX17" fmla="*/ 1758213 w 2534621"/>
                <a:gd name="connsiteY17" fmla="*/ 3983346 h 8283720"/>
                <a:gd name="connsiteX18" fmla="*/ 2198746 w 2534621"/>
                <a:gd name="connsiteY18" fmla="*/ 5797382 h 8283720"/>
                <a:gd name="connsiteX19" fmla="*/ 2098734 w 2534621"/>
                <a:gd name="connsiteY19" fmla="*/ 5828337 h 8283720"/>
                <a:gd name="connsiteX20" fmla="*/ 2013589 w 2534621"/>
                <a:gd name="connsiteY20" fmla="*/ 7533983 h 8283720"/>
                <a:gd name="connsiteX21" fmla="*/ 2232084 w 2534621"/>
                <a:gd name="connsiteY21" fmla="*/ 7921457 h 8283720"/>
                <a:gd name="connsiteX22" fmla="*/ 2455921 w 2534621"/>
                <a:gd name="connsiteY22" fmla="*/ 8004802 h 8283720"/>
                <a:gd name="connsiteX23" fmla="*/ 2460684 w 2534621"/>
                <a:gd name="connsiteY23" fmla="*/ 8169107 h 8283720"/>
                <a:gd name="connsiteX24" fmla="*/ 2141597 w 2534621"/>
                <a:gd name="connsiteY24" fmla="*/ 8169107 h 8283720"/>
                <a:gd name="connsiteX25" fmla="*/ 1827272 w 2534621"/>
                <a:gd name="connsiteY25" fmla="*/ 7938126 h 8283720"/>
                <a:gd name="connsiteX26" fmla="*/ 1645707 w 2534621"/>
                <a:gd name="connsiteY26" fmla="*/ 8133887 h 8283720"/>
                <a:gd name="connsiteX27" fmla="*/ 1584747 w 2534621"/>
                <a:gd name="connsiteY27" fmla="*/ 8133696 h 8283720"/>
                <a:gd name="connsiteX28" fmla="*/ 1479609 w 2534621"/>
                <a:gd name="connsiteY28" fmla="*/ 7790490 h 8283720"/>
                <a:gd name="connsiteX29" fmla="*/ 1517708 w 2534621"/>
                <a:gd name="connsiteY29" fmla="*/ 7547601 h 8283720"/>
                <a:gd name="connsiteX30" fmla="*/ 1632009 w 2534621"/>
                <a:gd name="connsiteY30" fmla="*/ 7188032 h 8283720"/>
                <a:gd name="connsiteX31" fmla="*/ 1634518 w 2534621"/>
                <a:gd name="connsiteY31" fmla="*/ 5890062 h 8283720"/>
                <a:gd name="connsiteX32" fmla="*/ 823670 w 2534621"/>
                <a:gd name="connsiteY32" fmla="*/ 5936780 h 8283720"/>
                <a:gd name="connsiteX33" fmla="*/ 848578 w 2534621"/>
                <a:gd name="connsiteY33" fmla="*/ 7118976 h 8283720"/>
                <a:gd name="connsiteX34" fmla="*/ 1160521 w 2534621"/>
                <a:gd name="connsiteY34" fmla="*/ 8064332 h 8283720"/>
                <a:gd name="connsiteX35" fmla="*/ 1160521 w 2534621"/>
                <a:gd name="connsiteY35" fmla="*/ 8283408 h 8283720"/>
                <a:gd name="connsiteX36" fmla="*/ 608072 w 2534621"/>
                <a:gd name="connsiteY36" fmla="*/ 7842877 h 8283720"/>
                <a:gd name="connsiteX37" fmla="*/ 591710 w 2534621"/>
                <a:gd name="connsiteY37" fmla="*/ 8045975 h 8283720"/>
                <a:gd name="connsiteX38" fmla="*/ 560547 w 2534621"/>
                <a:gd name="connsiteY38" fmla="*/ 8042997 h 8283720"/>
                <a:gd name="connsiteX39" fmla="*/ 529491 w 2534621"/>
                <a:gd name="connsiteY39" fmla="*/ 7576177 h 8283720"/>
                <a:gd name="connsiteX40" fmla="*/ 560447 w 2534621"/>
                <a:gd name="connsiteY40" fmla="*/ 7254707 h 8283720"/>
                <a:gd name="connsiteX41" fmla="*/ 327084 w 2534621"/>
                <a:gd name="connsiteY41" fmla="*/ 5964071 h 8283720"/>
                <a:gd name="connsiteX42" fmla="*/ 265258 w 2534621"/>
                <a:gd name="connsiteY42" fmla="*/ 5919002 h 8283720"/>
                <a:gd name="connsiteX43" fmla="*/ 239585 w 2534621"/>
                <a:gd name="connsiteY43" fmla="*/ 3870891 h 8283720"/>
                <a:gd name="connsiteX44" fmla="*/ 212096 w 2534621"/>
                <a:gd name="connsiteY44" fmla="*/ 3787930 h 8283720"/>
                <a:gd name="connsiteX45" fmla="*/ 355368 w 2534621"/>
                <a:gd name="connsiteY45" fmla="*/ 2845926 h 8283720"/>
                <a:gd name="connsiteX46" fmla="*/ 12469 w 2534621"/>
                <a:gd name="connsiteY46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24888 w 2534621"/>
                <a:gd name="connsiteY16" fmla="*/ 2151692 h 8283720"/>
                <a:gd name="connsiteX17" fmla="*/ 2001779 w 2534621"/>
                <a:gd name="connsiteY17" fmla="*/ 2914981 h 8283720"/>
                <a:gd name="connsiteX18" fmla="*/ 1758213 w 2534621"/>
                <a:gd name="connsiteY18" fmla="*/ 3983346 h 8283720"/>
                <a:gd name="connsiteX19" fmla="*/ 2198746 w 2534621"/>
                <a:gd name="connsiteY19" fmla="*/ 5797382 h 8283720"/>
                <a:gd name="connsiteX20" fmla="*/ 2098734 w 2534621"/>
                <a:gd name="connsiteY20" fmla="*/ 5828337 h 8283720"/>
                <a:gd name="connsiteX21" fmla="*/ 2013589 w 2534621"/>
                <a:gd name="connsiteY21" fmla="*/ 7533983 h 8283720"/>
                <a:gd name="connsiteX22" fmla="*/ 2232084 w 2534621"/>
                <a:gd name="connsiteY22" fmla="*/ 7921457 h 8283720"/>
                <a:gd name="connsiteX23" fmla="*/ 2455921 w 2534621"/>
                <a:gd name="connsiteY23" fmla="*/ 8004802 h 8283720"/>
                <a:gd name="connsiteX24" fmla="*/ 2460684 w 2534621"/>
                <a:gd name="connsiteY24" fmla="*/ 8169107 h 8283720"/>
                <a:gd name="connsiteX25" fmla="*/ 2141597 w 2534621"/>
                <a:gd name="connsiteY25" fmla="*/ 8169107 h 8283720"/>
                <a:gd name="connsiteX26" fmla="*/ 1827272 w 2534621"/>
                <a:gd name="connsiteY26" fmla="*/ 7938126 h 8283720"/>
                <a:gd name="connsiteX27" fmla="*/ 1645707 w 2534621"/>
                <a:gd name="connsiteY27" fmla="*/ 8133887 h 8283720"/>
                <a:gd name="connsiteX28" fmla="*/ 1584747 w 2534621"/>
                <a:gd name="connsiteY28" fmla="*/ 8133696 h 8283720"/>
                <a:gd name="connsiteX29" fmla="*/ 1479609 w 2534621"/>
                <a:gd name="connsiteY29" fmla="*/ 7790490 h 8283720"/>
                <a:gd name="connsiteX30" fmla="*/ 1517708 w 2534621"/>
                <a:gd name="connsiteY30" fmla="*/ 7547601 h 8283720"/>
                <a:gd name="connsiteX31" fmla="*/ 1632009 w 2534621"/>
                <a:gd name="connsiteY31" fmla="*/ 7188032 h 8283720"/>
                <a:gd name="connsiteX32" fmla="*/ 1634518 w 2534621"/>
                <a:gd name="connsiteY32" fmla="*/ 5890062 h 8283720"/>
                <a:gd name="connsiteX33" fmla="*/ 823670 w 2534621"/>
                <a:gd name="connsiteY33" fmla="*/ 5936780 h 8283720"/>
                <a:gd name="connsiteX34" fmla="*/ 848578 w 2534621"/>
                <a:gd name="connsiteY34" fmla="*/ 7118976 h 8283720"/>
                <a:gd name="connsiteX35" fmla="*/ 1160521 w 2534621"/>
                <a:gd name="connsiteY35" fmla="*/ 8064332 h 8283720"/>
                <a:gd name="connsiteX36" fmla="*/ 1160521 w 2534621"/>
                <a:gd name="connsiteY36" fmla="*/ 8283408 h 8283720"/>
                <a:gd name="connsiteX37" fmla="*/ 608072 w 2534621"/>
                <a:gd name="connsiteY37" fmla="*/ 7842877 h 8283720"/>
                <a:gd name="connsiteX38" fmla="*/ 591710 w 2534621"/>
                <a:gd name="connsiteY38" fmla="*/ 8045975 h 8283720"/>
                <a:gd name="connsiteX39" fmla="*/ 560547 w 2534621"/>
                <a:gd name="connsiteY39" fmla="*/ 8042997 h 8283720"/>
                <a:gd name="connsiteX40" fmla="*/ 529491 w 2534621"/>
                <a:gd name="connsiteY40" fmla="*/ 7576177 h 8283720"/>
                <a:gd name="connsiteX41" fmla="*/ 560447 w 2534621"/>
                <a:gd name="connsiteY41" fmla="*/ 7254707 h 8283720"/>
                <a:gd name="connsiteX42" fmla="*/ 327084 w 2534621"/>
                <a:gd name="connsiteY42" fmla="*/ 5964071 h 8283720"/>
                <a:gd name="connsiteX43" fmla="*/ 265258 w 2534621"/>
                <a:gd name="connsiteY43" fmla="*/ 5919002 h 8283720"/>
                <a:gd name="connsiteX44" fmla="*/ 239585 w 2534621"/>
                <a:gd name="connsiteY44" fmla="*/ 3870891 h 8283720"/>
                <a:gd name="connsiteX45" fmla="*/ 212096 w 2534621"/>
                <a:gd name="connsiteY45" fmla="*/ 3787930 h 8283720"/>
                <a:gd name="connsiteX46" fmla="*/ 355368 w 2534621"/>
                <a:gd name="connsiteY46" fmla="*/ 2845926 h 8283720"/>
                <a:gd name="connsiteX47" fmla="*/ 12469 w 2534621"/>
                <a:gd name="connsiteY47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2001779 w 2534621"/>
                <a:gd name="connsiteY17" fmla="*/ 2914981 h 8283720"/>
                <a:gd name="connsiteX18" fmla="*/ 1758213 w 2534621"/>
                <a:gd name="connsiteY18" fmla="*/ 3983346 h 8283720"/>
                <a:gd name="connsiteX19" fmla="*/ 2198746 w 2534621"/>
                <a:gd name="connsiteY19" fmla="*/ 5797382 h 8283720"/>
                <a:gd name="connsiteX20" fmla="*/ 2098734 w 2534621"/>
                <a:gd name="connsiteY20" fmla="*/ 5828337 h 8283720"/>
                <a:gd name="connsiteX21" fmla="*/ 2013589 w 2534621"/>
                <a:gd name="connsiteY21" fmla="*/ 7533983 h 8283720"/>
                <a:gd name="connsiteX22" fmla="*/ 2232084 w 2534621"/>
                <a:gd name="connsiteY22" fmla="*/ 7921457 h 8283720"/>
                <a:gd name="connsiteX23" fmla="*/ 2455921 w 2534621"/>
                <a:gd name="connsiteY23" fmla="*/ 8004802 h 8283720"/>
                <a:gd name="connsiteX24" fmla="*/ 2460684 w 2534621"/>
                <a:gd name="connsiteY24" fmla="*/ 8169107 h 8283720"/>
                <a:gd name="connsiteX25" fmla="*/ 2141597 w 2534621"/>
                <a:gd name="connsiteY25" fmla="*/ 8169107 h 8283720"/>
                <a:gd name="connsiteX26" fmla="*/ 1827272 w 2534621"/>
                <a:gd name="connsiteY26" fmla="*/ 7938126 h 8283720"/>
                <a:gd name="connsiteX27" fmla="*/ 1645707 w 2534621"/>
                <a:gd name="connsiteY27" fmla="*/ 8133887 h 8283720"/>
                <a:gd name="connsiteX28" fmla="*/ 1584747 w 2534621"/>
                <a:gd name="connsiteY28" fmla="*/ 8133696 h 8283720"/>
                <a:gd name="connsiteX29" fmla="*/ 1479609 w 2534621"/>
                <a:gd name="connsiteY29" fmla="*/ 7790490 h 8283720"/>
                <a:gd name="connsiteX30" fmla="*/ 1517708 w 2534621"/>
                <a:gd name="connsiteY30" fmla="*/ 7547601 h 8283720"/>
                <a:gd name="connsiteX31" fmla="*/ 1632009 w 2534621"/>
                <a:gd name="connsiteY31" fmla="*/ 7188032 h 8283720"/>
                <a:gd name="connsiteX32" fmla="*/ 1634518 w 2534621"/>
                <a:gd name="connsiteY32" fmla="*/ 5890062 h 8283720"/>
                <a:gd name="connsiteX33" fmla="*/ 823670 w 2534621"/>
                <a:gd name="connsiteY33" fmla="*/ 5936780 h 8283720"/>
                <a:gd name="connsiteX34" fmla="*/ 848578 w 2534621"/>
                <a:gd name="connsiteY34" fmla="*/ 7118976 h 8283720"/>
                <a:gd name="connsiteX35" fmla="*/ 1160521 w 2534621"/>
                <a:gd name="connsiteY35" fmla="*/ 8064332 h 8283720"/>
                <a:gd name="connsiteX36" fmla="*/ 1160521 w 2534621"/>
                <a:gd name="connsiteY36" fmla="*/ 8283408 h 8283720"/>
                <a:gd name="connsiteX37" fmla="*/ 608072 w 2534621"/>
                <a:gd name="connsiteY37" fmla="*/ 7842877 h 8283720"/>
                <a:gd name="connsiteX38" fmla="*/ 591710 w 2534621"/>
                <a:gd name="connsiteY38" fmla="*/ 8045975 h 8283720"/>
                <a:gd name="connsiteX39" fmla="*/ 560547 w 2534621"/>
                <a:gd name="connsiteY39" fmla="*/ 8042997 h 8283720"/>
                <a:gd name="connsiteX40" fmla="*/ 529491 w 2534621"/>
                <a:gd name="connsiteY40" fmla="*/ 7576177 h 8283720"/>
                <a:gd name="connsiteX41" fmla="*/ 560447 w 2534621"/>
                <a:gd name="connsiteY41" fmla="*/ 7254707 h 8283720"/>
                <a:gd name="connsiteX42" fmla="*/ 327084 w 2534621"/>
                <a:gd name="connsiteY42" fmla="*/ 5964071 h 8283720"/>
                <a:gd name="connsiteX43" fmla="*/ 265258 w 2534621"/>
                <a:gd name="connsiteY43" fmla="*/ 5919002 h 8283720"/>
                <a:gd name="connsiteX44" fmla="*/ 239585 w 2534621"/>
                <a:gd name="connsiteY44" fmla="*/ 3870891 h 8283720"/>
                <a:gd name="connsiteX45" fmla="*/ 212096 w 2534621"/>
                <a:gd name="connsiteY45" fmla="*/ 3787930 h 8283720"/>
                <a:gd name="connsiteX46" fmla="*/ 355368 w 2534621"/>
                <a:gd name="connsiteY46" fmla="*/ 2845926 h 8283720"/>
                <a:gd name="connsiteX47" fmla="*/ 12469 w 2534621"/>
                <a:gd name="connsiteY47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2001779 w 2534621"/>
                <a:gd name="connsiteY17" fmla="*/ 2914981 h 8283720"/>
                <a:gd name="connsiteX18" fmla="*/ 1758213 w 2534621"/>
                <a:gd name="connsiteY18" fmla="*/ 3983346 h 8283720"/>
                <a:gd name="connsiteX19" fmla="*/ 2198746 w 2534621"/>
                <a:gd name="connsiteY19" fmla="*/ 5797382 h 8283720"/>
                <a:gd name="connsiteX20" fmla="*/ 2098734 w 2534621"/>
                <a:gd name="connsiteY20" fmla="*/ 5828337 h 8283720"/>
                <a:gd name="connsiteX21" fmla="*/ 2013589 w 2534621"/>
                <a:gd name="connsiteY21" fmla="*/ 7533983 h 8283720"/>
                <a:gd name="connsiteX22" fmla="*/ 2232084 w 2534621"/>
                <a:gd name="connsiteY22" fmla="*/ 7921457 h 8283720"/>
                <a:gd name="connsiteX23" fmla="*/ 2455921 w 2534621"/>
                <a:gd name="connsiteY23" fmla="*/ 8004802 h 8283720"/>
                <a:gd name="connsiteX24" fmla="*/ 2460684 w 2534621"/>
                <a:gd name="connsiteY24" fmla="*/ 8169107 h 8283720"/>
                <a:gd name="connsiteX25" fmla="*/ 2141597 w 2534621"/>
                <a:gd name="connsiteY25" fmla="*/ 8169107 h 8283720"/>
                <a:gd name="connsiteX26" fmla="*/ 1827272 w 2534621"/>
                <a:gd name="connsiteY26" fmla="*/ 7938126 h 8283720"/>
                <a:gd name="connsiteX27" fmla="*/ 1645707 w 2534621"/>
                <a:gd name="connsiteY27" fmla="*/ 8133887 h 8283720"/>
                <a:gd name="connsiteX28" fmla="*/ 1584747 w 2534621"/>
                <a:gd name="connsiteY28" fmla="*/ 8133696 h 8283720"/>
                <a:gd name="connsiteX29" fmla="*/ 1479609 w 2534621"/>
                <a:gd name="connsiteY29" fmla="*/ 7790490 h 8283720"/>
                <a:gd name="connsiteX30" fmla="*/ 1517708 w 2534621"/>
                <a:gd name="connsiteY30" fmla="*/ 7547601 h 8283720"/>
                <a:gd name="connsiteX31" fmla="*/ 1632009 w 2534621"/>
                <a:gd name="connsiteY31" fmla="*/ 7188032 h 8283720"/>
                <a:gd name="connsiteX32" fmla="*/ 1634518 w 2534621"/>
                <a:gd name="connsiteY32" fmla="*/ 5890062 h 8283720"/>
                <a:gd name="connsiteX33" fmla="*/ 823670 w 2534621"/>
                <a:gd name="connsiteY33" fmla="*/ 5936780 h 8283720"/>
                <a:gd name="connsiteX34" fmla="*/ 848578 w 2534621"/>
                <a:gd name="connsiteY34" fmla="*/ 7118976 h 8283720"/>
                <a:gd name="connsiteX35" fmla="*/ 1160521 w 2534621"/>
                <a:gd name="connsiteY35" fmla="*/ 8064332 h 8283720"/>
                <a:gd name="connsiteX36" fmla="*/ 1160521 w 2534621"/>
                <a:gd name="connsiteY36" fmla="*/ 8283408 h 8283720"/>
                <a:gd name="connsiteX37" fmla="*/ 608072 w 2534621"/>
                <a:gd name="connsiteY37" fmla="*/ 7842877 h 8283720"/>
                <a:gd name="connsiteX38" fmla="*/ 591710 w 2534621"/>
                <a:gd name="connsiteY38" fmla="*/ 8045975 h 8283720"/>
                <a:gd name="connsiteX39" fmla="*/ 560547 w 2534621"/>
                <a:gd name="connsiteY39" fmla="*/ 8042997 h 8283720"/>
                <a:gd name="connsiteX40" fmla="*/ 529491 w 2534621"/>
                <a:gd name="connsiteY40" fmla="*/ 7576177 h 8283720"/>
                <a:gd name="connsiteX41" fmla="*/ 560447 w 2534621"/>
                <a:gd name="connsiteY41" fmla="*/ 7254707 h 8283720"/>
                <a:gd name="connsiteX42" fmla="*/ 327084 w 2534621"/>
                <a:gd name="connsiteY42" fmla="*/ 5964071 h 8283720"/>
                <a:gd name="connsiteX43" fmla="*/ 265258 w 2534621"/>
                <a:gd name="connsiteY43" fmla="*/ 5919002 h 8283720"/>
                <a:gd name="connsiteX44" fmla="*/ 239585 w 2534621"/>
                <a:gd name="connsiteY44" fmla="*/ 3870891 h 8283720"/>
                <a:gd name="connsiteX45" fmla="*/ 212096 w 2534621"/>
                <a:gd name="connsiteY45" fmla="*/ 3787930 h 8283720"/>
                <a:gd name="connsiteX46" fmla="*/ 355368 w 2534621"/>
                <a:gd name="connsiteY46" fmla="*/ 2845926 h 8283720"/>
                <a:gd name="connsiteX47" fmla="*/ 12469 w 2534621"/>
                <a:gd name="connsiteY47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44592 w 2534621"/>
                <a:gd name="connsiteY17" fmla="*/ 3057856 h 8283720"/>
                <a:gd name="connsiteX18" fmla="*/ 1758213 w 2534621"/>
                <a:gd name="connsiteY18" fmla="*/ 3983346 h 8283720"/>
                <a:gd name="connsiteX19" fmla="*/ 2198746 w 2534621"/>
                <a:gd name="connsiteY19" fmla="*/ 5797382 h 8283720"/>
                <a:gd name="connsiteX20" fmla="*/ 2098734 w 2534621"/>
                <a:gd name="connsiteY20" fmla="*/ 5828337 h 8283720"/>
                <a:gd name="connsiteX21" fmla="*/ 2013589 w 2534621"/>
                <a:gd name="connsiteY21" fmla="*/ 7533983 h 8283720"/>
                <a:gd name="connsiteX22" fmla="*/ 2232084 w 2534621"/>
                <a:gd name="connsiteY22" fmla="*/ 7921457 h 8283720"/>
                <a:gd name="connsiteX23" fmla="*/ 2455921 w 2534621"/>
                <a:gd name="connsiteY23" fmla="*/ 8004802 h 8283720"/>
                <a:gd name="connsiteX24" fmla="*/ 2460684 w 2534621"/>
                <a:gd name="connsiteY24" fmla="*/ 8169107 h 8283720"/>
                <a:gd name="connsiteX25" fmla="*/ 2141597 w 2534621"/>
                <a:gd name="connsiteY25" fmla="*/ 8169107 h 8283720"/>
                <a:gd name="connsiteX26" fmla="*/ 1827272 w 2534621"/>
                <a:gd name="connsiteY26" fmla="*/ 7938126 h 8283720"/>
                <a:gd name="connsiteX27" fmla="*/ 1645707 w 2534621"/>
                <a:gd name="connsiteY27" fmla="*/ 8133887 h 8283720"/>
                <a:gd name="connsiteX28" fmla="*/ 1584747 w 2534621"/>
                <a:gd name="connsiteY28" fmla="*/ 8133696 h 8283720"/>
                <a:gd name="connsiteX29" fmla="*/ 1479609 w 2534621"/>
                <a:gd name="connsiteY29" fmla="*/ 7790490 h 8283720"/>
                <a:gd name="connsiteX30" fmla="*/ 1517708 w 2534621"/>
                <a:gd name="connsiteY30" fmla="*/ 7547601 h 8283720"/>
                <a:gd name="connsiteX31" fmla="*/ 1632009 w 2534621"/>
                <a:gd name="connsiteY31" fmla="*/ 7188032 h 8283720"/>
                <a:gd name="connsiteX32" fmla="*/ 1634518 w 2534621"/>
                <a:gd name="connsiteY32" fmla="*/ 5890062 h 8283720"/>
                <a:gd name="connsiteX33" fmla="*/ 823670 w 2534621"/>
                <a:gd name="connsiteY33" fmla="*/ 5936780 h 8283720"/>
                <a:gd name="connsiteX34" fmla="*/ 848578 w 2534621"/>
                <a:gd name="connsiteY34" fmla="*/ 7118976 h 8283720"/>
                <a:gd name="connsiteX35" fmla="*/ 1160521 w 2534621"/>
                <a:gd name="connsiteY35" fmla="*/ 8064332 h 8283720"/>
                <a:gd name="connsiteX36" fmla="*/ 1160521 w 2534621"/>
                <a:gd name="connsiteY36" fmla="*/ 8283408 h 8283720"/>
                <a:gd name="connsiteX37" fmla="*/ 608072 w 2534621"/>
                <a:gd name="connsiteY37" fmla="*/ 7842877 h 8283720"/>
                <a:gd name="connsiteX38" fmla="*/ 591710 w 2534621"/>
                <a:gd name="connsiteY38" fmla="*/ 8045975 h 8283720"/>
                <a:gd name="connsiteX39" fmla="*/ 560547 w 2534621"/>
                <a:gd name="connsiteY39" fmla="*/ 8042997 h 8283720"/>
                <a:gd name="connsiteX40" fmla="*/ 529491 w 2534621"/>
                <a:gd name="connsiteY40" fmla="*/ 7576177 h 8283720"/>
                <a:gd name="connsiteX41" fmla="*/ 560447 w 2534621"/>
                <a:gd name="connsiteY41" fmla="*/ 7254707 h 8283720"/>
                <a:gd name="connsiteX42" fmla="*/ 327084 w 2534621"/>
                <a:gd name="connsiteY42" fmla="*/ 5964071 h 8283720"/>
                <a:gd name="connsiteX43" fmla="*/ 265258 w 2534621"/>
                <a:gd name="connsiteY43" fmla="*/ 5919002 h 8283720"/>
                <a:gd name="connsiteX44" fmla="*/ 239585 w 2534621"/>
                <a:gd name="connsiteY44" fmla="*/ 3870891 h 8283720"/>
                <a:gd name="connsiteX45" fmla="*/ 212096 w 2534621"/>
                <a:gd name="connsiteY45" fmla="*/ 3787930 h 8283720"/>
                <a:gd name="connsiteX46" fmla="*/ 355368 w 2534621"/>
                <a:gd name="connsiteY46" fmla="*/ 2845926 h 8283720"/>
                <a:gd name="connsiteX47" fmla="*/ 12469 w 2534621"/>
                <a:gd name="connsiteY47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44592 w 2534621"/>
                <a:gd name="connsiteY17" fmla="*/ 3057856 h 8283720"/>
                <a:gd name="connsiteX18" fmla="*/ 1684394 w 2534621"/>
                <a:gd name="connsiteY18" fmla="*/ 3437567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44592 w 2534621"/>
                <a:gd name="connsiteY17" fmla="*/ 3057856 h 8283720"/>
                <a:gd name="connsiteX18" fmla="*/ 1505800 w 2534621"/>
                <a:gd name="connsiteY18" fmla="*/ 3468523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44592 w 2534621"/>
                <a:gd name="connsiteY17" fmla="*/ 3057856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44592 w 2534621"/>
                <a:gd name="connsiteY17" fmla="*/ 3057856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44592 w 2534621"/>
                <a:gd name="connsiteY17" fmla="*/ 3057856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54117 w 2534621"/>
                <a:gd name="connsiteY17" fmla="*/ 3053094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54117 w 2534621"/>
                <a:gd name="connsiteY17" fmla="*/ 3053094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53463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58213 w 2534621"/>
                <a:gd name="connsiteY19" fmla="*/ 3983346 h 8283720"/>
                <a:gd name="connsiteX20" fmla="*/ 2198746 w 2534621"/>
                <a:gd name="connsiteY20" fmla="*/ 5797382 h 8283720"/>
                <a:gd name="connsiteX21" fmla="*/ 2098734 w 2534621"/>
                <a:gd name="connsiteY21" fmla="*/ 5828337 h 8283720"/>
                <a:gd name="connsiteX22" fmla="*/ 2013589 w 2534621"/>
                <a:gd name="connsiteY22" fmla="*/ 7533983 h 8283720"/>
                <a:gd name="connsiteX23" fmla="*/ 2232084 w 2534621"/>
                <a:gd name="connsiteY23" fmla="*/ 7921457 h 8283720"/>
                <a:gd name="connsiteX24" fmla="*/ 2455921 w 2534621"/>
                <a:gd name="connsiteY24" fmla="*/ 8004802 h 8283720"/>
                <a:gd name="connsiteX25" fmla="*/ 2460684 w 2534621"/>
                <a:gd name="connsiteY25" fmla="*/ 8169107 h 8283720"/>
                <a:gd name="connsiteX26" fmla="*/ 2141597 w 2534621"/>
                <a:gd name="connsiteY26" fmla="*/ 8169107 h 8283720"/>
                <a:gd name="connsiteX27" fmla="*/ 1827272 w 2534621"/>
                <a:gd name="connsiteY27" fmla="*/ 7938126 h 8283720"/>
                <a:gd name="connsiteX28" fmla="*/ 1645707 w 2534621"/>
                <a:gd name="connsiteY28" fmla="*/ 8133887 h 8283720"/>
                <a:gd name="connsiteX29" fmla="*/ 1584747 w 2534621"/>
                <a:gd name="connsiteY29" fmla="*/ 8133696 h 8283720"/>
                <a:gd name="connsiteX30" fmla="*/ 1479609 w 2534621"/>
                <a:gd name="connsiteY30" fmla="*/ 7790490 h 8283720"/>
                <a:gd name="connsiteX31" fmla="*/ 1517708 w 2534621"/>
                <a:gd name="connsiteY31" fmla="*/ 7547601 h 8283720"/>
                <a:gd name="connsiteX32" fmla="*/ 1632009 w 2534621"/>
                <a:gd name="connsiteY32" fmla="*/ 7188032 h 8283720"/>
                <a:gd name="connsiteX33" fmla="*/ 1634518 w 2534621"/>
                <a:gd name="connsiteY33" fmla="*/ 5890062 h 8283720"/>
                <a:gd name="connsiteX34" fmla="*/ 823670 w 2534621"/>
                <a:gd name="connsiteY34" fmla="*/ 5936780 h 8283720"/>
                <a:gd name="connsiteX35" fmla="*/ 848578 w 2534621"/>
                <a:gd name="connsiteY35" fmla="*/ 7118976 h 8283720"/>
                <a:gd name="connsiteX36" fmla="*/ 1160521 w 2534621"/>
                <a:gd name="connsiteY36" fmla="*/ 8064332 h 8283720"/>
                <a:gd name="connsiteX37" fmla="*/ 1160521 w 2534621"/>
                <a:gd name="connsiteY37" fmla="*/ 8283408 h 8283720"/>
                <a:gd name="connsiteX38" fmla="*/ 608072 w 2534621"/>
                <a:gd name="connsiteY38" fmla="*/ 7842877 h 8283720"/>
                <a:gd name="connsiteX39" fmla="*/ 591710 w 2534621"/>
                <a:gd name="connsiteY39" fmla="*/ 8045975 h 8283720"/>
                <a:gd name="connsiteX40" fmla="*/ 560547 w 2534621"/>
                <a:gd name="connsiteY40" fmla="*/ 8042997 h 8283720"/>
                <a:gd name="connsiteX41" fmla="*/ 529491 w 2534621"/>
                <a:gd name="connsiteY41" fmla="*/ 7576177 h 8283720"/>
                <a:gd name="connsiteX42" fmla="*/ 560447 w 2534621"/>
                <a:gd name="connsiteY42" fmla="*/ 7254707 h 8283720"/>
                <a:gd name="connsiteX43" fmla="*/ 327084 w 2534621"/>
                <a:gd name="connsiteY43" fmla="*/ 5964071 h 8283720"/>
                <a:gd name="connsiteX44" fmla="*/ 265258 w 2534621"/>
                <a:gd name="connsiteY44" fmla="*/ 5919002 h 8283720"/>
                <a:gd name="connsiteX45" fmla="*/ 239585 w 2534621"/>
                <a:gd name="connsiteY45" fmla="*/ 3870891 h 8283720"/>
                <a:gd name="connsiteX46" fmla="*/ 212096 w 2534621"/>
                <a:gd name="connsiteY46" fmla="*/ 3787930 h 8283720"/>
                <a:gd name="connsiteX47" fmla="*/ 355368 w 2534621"/>
                <a:gd name="connsiteY47" fmla="*/ 2845926 h 8283720"/>
                <a:gd name="connsiteX48" fmla="*/ 12469 w 2534621"/>
                <a:gd name="connsiteY48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684394 w 2534621"/>
                <a:gd name="connsiteY19" fmla="*/ 3609017 h 8283720"/>
                <a:gd name="connsiteX20" fmla="*/ 1758213 w 2534621"/>
                <a:gd name="connsiteY20" fmla="*/ 3983346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58213 w 2534621"/>
                <a:gd name="connsiteY20" fmla="*/ 3983346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58213 w 2534621"/>
                <a:gd name="connsiteY20" fmla="*/ 3983346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58213 w 2534621"/>
                <a:gd name="connsiteY20" fmla="*/ 3983346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24876 w 2534621"/>
                <a:gd name="connsiteY20" fmla="*/ 3964296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2198746 w 2534621"/>
                <a:gd name="connsiteY21" fmla="*/ 5797382 h 8283720"/>
                <a:gd name="connsiteX22" fmla="*/ 2098734 w 2534621"/>
                <a:gd name="connsiteY22" fmla="*/ 5828337 h 8283720"/>
                <a:gd name="connsiteX23" fmla="*/ 2013589 w 2534621"/>
                <a:gd name="connsiteY23" fmla="*/ 7533983 h 8283720"/>
                <a:gd name="connsiteX24" fmla="*/ 2232084 w 2534621"/>
                <a:gd name="connsiteY24" fmla="*/ 7921457 h 8283720"/>
                <a:gd name="connsiteX25" fmla="*/ 2455921 w 2534621"/>
                <a:gd name="connsiteY25" fmla="*/ 8004802 h 8283720"/>
                <a:gd name="connsiteX26" fmla="*/ 2460684 w 2534621"/>
                <a:gd name="connsiteY26" fmla="*/ 8169107 h 8283720"/>
                <a:gd name="connsiteX27" fmla="*/ 2141597 w 2534621"/>
                <a:gd name="connsiteY27" fmla="*/ 8169107 h 8283720"/>
                <a:gd name="connsiteX28" fmla="*/ 1827272 w 2534621"/>
                <a:gd name="connsiteY28" fmla="*/ 7938126 h 8283720"/>
                <a:gd name="connsiteX29" fmla="*/ 1645707 w 2534621"/>
                <a:gd name="connsiteY29" fmla="*/ 8133887 h 8283720"/>
                <a:gd name="connsiteX30" fmla="*/ 1584747 w 2534621"/>
                <a:gd name="connsiteY30" fmla="*/ 8133696 h 8283720"/>
                <a:gd name="connsiteX31" fmla="*/ 1479609 w 2534621"/>
                <a:gd name="connsiteY31" fmla="*/ 7790490 h 8283720"/>
                <a:gd name="connsiteX32" fmla="*/ 1517708 w 2534621"/>
                <a:gd name="connsiteY32" fmla="*/ 7547601 h 8283720"/>
                <a:gd name="connsiteX33" fmla="*/ 1632009 w 2534621"/>
                <a:gd name="connsiteY33" fmla="*/ 7188032 h 8283720"/>
                <a:gd name="connsiteX34" fmla="*/ 1634518 w 2534621"/>
                <a:gd name="connsiteY34" fmla="*/ 5890062 h 8283720"/>
                <a:gd name="connsiteX35" fmla="*/ 823670 w 2534621"/>
                <a:gd name="connsiteY35" fmla="*/ 5936780 h 8283720"/>
                <a:gd name="connsiteX36" fmla="*/ 848578 w 2534621"/>
                <a:gd name="connsiteY36" fmla="*/ 7118976 h 8283720"/>
                <a:gd name="connsiteX37" fmla="*/ 1160521 w 2534621"/>
                <a:gd name="connsiteY37" fmla="*/ 8064332 h 8283720"/>
                <a:gd name="connsiteX38" fmla="*/ 1160521 w 2534621"/>
                <a:gd name="connsiteY38" fmla="*/ 8283408 h 8283720"/>
                <a:gd name="connsiteX39" fmla="*/ 608072 w 2534621"/>
                <a:gd name="connsiteY39" fmla="*/ 7842877 h 8283720"/>
                <a:gd name="connsiteX40" fmla="*/ 591710 w 2534621"/>
                <a:gd name="connsiteY40" fmla="*/ 8045975 h 8283720"/>
                <a:gd name="connsiteX41" fmla="*/ 560547 w 2534621"/>
                <a:gd name="connsiteY41" fmla="*/ 8042997 h 8283720"/>
                <a:gd name="connsiteX42" fmla="*/ 529491 w 2534621"/>
                <a:gd name="connsiteY42" fmla="*/ 7576177 h 8283720"/>
                <a:gd name="connsiteX43" fmla="*/ 560447 w 2534621"/>
                <a:gd name="connsiteY43" fmla="*/ 7254707 h 8283720"/>
                <a:gd name="connsiteX44" fmla="*/ 327084 w 2534621"/>
                <a:gd name="connsiteY44" fmla="*/ 5964071 h 8283720"/>
                <a:gd name="connsiteX45" fmla="*/ 265258 w 2534621"/>
                <a:gd name="connsiteY45" fmla="*/ 5919002 h 8283720"/>
                <a:gd name="connsiteX46" fmla="*/ 239585 w 2534621"/>
                <a:gd name="connsiteY46" fmla="*/ 3870891 h 8283720"/>
                <a:gd name="connsiteX47" fmla="*/ 212096 w 2534621"/>
                <a:gd name="connsiteY47" fmla="*/ 3787930 h 8283720"/>
                <a:gd name="connsiteX48" fmla="*/ 355368 w 2534621"/>
                <a:gd name="connsiteY48" fmla="*/ 2845926 h 8283720"/>
                <a:gd name="connsiteX49" fmla="*/ 12469 w 2534621"/>
                <a:gd name="connsiteY49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1777263 w 2534621"/>
                <a:gd name="connsiteY21" fmla="*/ 4111460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9163 w 2534621"/>
                <a:gd name="connsiteY20" fmla="*/ 3828565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2020 w 2534621"/>
                <a:gd name="connsiteY20" fmla="*/ 3802371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2020 w 2534621"/>
                <a:gd name="connsiteY20" fmla="*/ 3802371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6782 w 2534621"/>
                <a:gd name="connsiteY20" fmla="*/ 3814277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6782 w 2534621"/>
                <a:gd name="connsiteY20" fmla="*/ 3814277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  <a:gd name="connsiteX0" fmla="*/ 12469 w 2534621"/>
                <a:gd name="connsiteY0" fmla="*/ 1503059 h 8283720"/>
                <a:gd name="connsiteX1" fmla="*/ 236594 w 2534621"/>
                <a:gd name="connsiteY1" fmla="*/ 1258721 h 8283720"/>
                <a:gd name="connsiteX2" fmla="*/ 165157 w 2534621"/>
                <a:gd name="connsiteY2" fmla="*/ 1256341 h 8283720"/>
                <a:gd name="connsiteX3" fmla="*/ 286601 w 2534621"/>
                <a:gd name="connsiteY3" fmla="*/ 1151566 h 8283720"/>
                <a:gd name="connsiteX4" fmla="*/ 281839 w 2534621"/>
                <a:gd name="connsiteY4" fmla="*/ 994402 h 8283720"/>
                <a:gd name="connsiteX5" fmla="*/ 238976 w 2534621"/>
                <a:gd name="connsiteY5" fmla="*/ 901534 h 8283720"/>
                <a:gd name="connsiteX6" fmla="*/ 303271 w 2534621"/>
                <a:gd name="connsiteY6" fmla="*/ 837241 h 8283720"/>
                <a:gd name="connsiteX7" fmla="*/ 329465 w 2534621"/>
                <a:gd name="connsiteY7" fmla="*/ 668173 h 8283720"/>
                <a:gd name="connsiteX8" fmla="*/ 288982 w 2534621"/>
                <a:gd name="connsiteY8" fmla="*/ 672932 h 8283720"/>
                <a:gd name="connsiteX9" fmla="*/ 524249 w 2534621"/>
                <a:gd name="connsiteY9" fmla="*/ 390992 h 8283720"/>
                <a:gd name="connsiteX10" fmla="*/ 1089081 w 2534621"/>
                <a:gd name="connsiteY10" fmla="*/ 22851 h 8283720"/>
                <a:gd name="connsiteX11" fmla="*/ 1396263 w 2534621"/>
                <a:gd name="connsiteY11" fmla="*/ 727703 h 8283720"/>
                <a:gd name="connsiteX12" fmla="*/ 1248626 w 2534621"/>
                <a:gd name="connsiteY12" fmla="*/ 1011072 h 8283720"/>
                <a:gd name="connsiteX13" fmla="*/ 1162902 w 2534621"/>
                <a:gd name="connsiteY13" fmla="*/ 1042029 h 8283720"/>
                <a:gd name="connsiteX14" fmla="*/ 1134326 w 2534621"/>
                <a:gd name="connsiteY14" fmla="*/ 1156328 h 8283720"/>
                <a:gd name="connsiteX15" fmla="*/ 1673209 w 2534621"/>
                <a:gd name="connsiteY15" fmla="*/ 1433545 h 8283720"/>
                <a:gd name="connsiteX16" fmla="*/ 1865370 w 2534621"/>
                <a:gd name="connsiteY16" fmla="*/ 2125498 h 8283720"/>
                <a:gd name="connsiteX17" fmla="*/ 1654117 w 2534621"/>
                <a:gd name="connsiteY17" fmla="*/ 3038807 h 8283720"/>
                <a:gd name="connsiteX18" fmla="*/ 1651056 w 2534621"/>
                <a:gd name="connsiteY18" fmla="*/ 3330410 h 8283720"/>
                <a:gd name="connsiteX19" fmla="*/ 1710587 w 2534621"/>
                <a:gd name="connsiteY19" fmla="*/ 3599492 h 8283720"/>
                <a:gd name="connsiteX20" fmla="*/ 1736782 w 2534621"/>
                <a:gd name="connsiteY20" fmla="*/ 3814277 h 8283720"/>
                <a:gd name="connsiteX21" fmla="*/ 1791551 w 2534621"/>
                <a:gd name="connsiteY21" fmla="*/ 4099554 h 8283720"/>
                <a:gd name="connsiteX22" fmla="*/ 2198746 w 2534621"/>
                <a:gd name="connsiteY22" fmla="*/ 5797382 h 8283720"/>
                <a:gd name="connsiteX23" fmla="*/ 2098734 w 2534621"/>
                <a:gd name="connsiteY23" fmla="*/ 5828337 h 8283720"/>
                <a:gd name="connsiteX24" fmla="*/ 2013589 w 2534621"/>
                <a:gd name="connsiteY24" fmla="*/ 7533983 h 8283720"/>
                <a:gd name="connsiteX25" fmla="*/ 2232084 w 2534621"/>
                <a:gd name="connsiteY25" fmla="*/ 7921457 h 8283720"/>
                <a:gd name="connsiteX26" fmla="*/ 2455921 w 2534621"/>
                <a:gd name="connsiteY26" fmla="*/ 8004802 h 8283720"/>
                <a:gd name="connsiteX27" fmla="*/ 2460684 w 2534621"/>
                <a:gd name="connsiteY27" fmla="*/ 8169107 h 8283720"/>
                <a:gd name="connsiteX28" fmla="*/ 2141597 w 2534621"/>
                <a:gd name="connsiteY28" fmla="*/ 8169107 h 8283720"/>
                <a:gd name="connsiteX29" fmla="*/ 1827272 w 2534621"/>
                <a:gd name="connsiteY29" fmla="*/ 7938126 h 8283720"/>
                <a:gd name="connsiteX30" fmla="*/ 1645707 w 2534621"/>
                <a:gd name="connsiteY30" fmla="*/ 8133887 h 8283720"/>
                <a:gd name="connsiteX31" fmla="*/ 1584747 w 2534621"/>
                <a:gd name="connsiteY31" fmla="*/ 8133696 h 8283720"/>
                <a:gd name="connsiteX32" fmla="*/ 1479609 w 2534621"/>
                <a:gd name="connsiteY32" fmla="*/ 7790490 h 8283720"/>
                <a:gd name="connsiteX33" fmla="*/ 1517708 w 2534621"/>
                <a:gd name="connsiteY33" fmla="*/ 7547601 h 8283720"/>
                <a:gd name="connsiteX34" fmla="*/ 1632009 w 2534621"/>
                <a:gd name="connsiteY34" fmla="*/ 7188032 h 8283720"/>
                <a:gd name="connsiteX35" fmla="*/ 1634518 w 2534621"/>
                <a:gd name="connsiteY35" fmla="*/ 5890062 h 8283720"/>
                <a:gd name="connsiteX36" fmla="*/ 823670 w 2534621"/>
                <a:gd name="connsiteY36" fmla="*/ 5936780 h 8283720"/>
                <a:gd name="connsiteX37" fmla="*/ 848578 w 2534621"/>
                <a:gd name="connsiteY37" fmla="*/ 7118976 h 8283720"/>
                <a:gd name="connsiteX38" fmla="*/ 1160521 w 2534621"/>
                <a:gd name="connsiteY38" fmla="*/ 8064332 h 8283720"/>
                <a:gd name="connsiteX39" fmla="*/ 1160521 w 2534621"/>
                <a:gd name="connsiteY39" fmla="*/ 8283408 h 8283720"/>
                <a:gd name="connsiteX40" fmla="*/ 608072 w 2534621"/>
                <a:gd name="connsiteY40" fmla="*/ 7842877 h 8283720"/>
                <a:gd name="connsiteX41" fmla="*/ 591710 w 2534621"/>
                <a:gd name="connsiteY41" fmla="*/ 8045975 h 8283720"/>
                <a:gd name="connsiteX42" fmla="*/ 560547 w 2534621"/>
                <a:gd name="connsiteY42" fmla="*/ 8042997 h 8283720"/>
                <a:gd name="connsiteX43" fmla="*/ 529491 w 2534621"/>
                <a:gd name="connsiteY43" fmla="*/ 7576177 h 8283720"/>
                <a:gd name="connsiteX44" fmla="*/ 560447 w 2534621"/>
                <a:gd name="connsiteY44" fmla="*/ 7254707 h 8283720"/>
                <a:gd name="connsiteX45" fmla="*/ 327084 w 2534621"/>
                <a:gd name="connsiteY45" fmla="*/ 5964071 h 8283720"/>
                <a:gd name="connsiteX46" fmla="*/ 265258 w 2534621"/>
                <a:gd name="connsiteY46" fmla="*/ 5919002 h 8283720"/>
                <a:gd name="connsiteX47" fmla="*/ 239585 w 2534621"/>
                <a:gd name="connsiteY47" fmla="*/ 3870891 h 8283720"/>
                <a:gd name="connsiteX48" fmla="*/ 212096 w 2534621"/>
                <a:gd name="connsiteY48" fmla="*/ 3787930 h 8283720"/>
                <a:gd name="connsiteX49" fmla="*/ 355368 w 2534621"/>
                <a:gd name="connsiteY49" fmla="*/ 2845926 h 8283720"/>
                <a:gd name="connsiteX50" fmla="*/ 12469 w 2534621"/>
                <a:gd name="connsiteY50" fmla="*/ 1503059 h 828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34621" h="8283720">
                  <a:moveTo>
                    <a:pt x="12469" y="1503059"/>
                  </a:moveTo>
                  <a:cubicBezTo>
                    <a:pt x="160202" y="1427962"/>
                    <a:pt x="376993" y="1300479"/>
                    <a:pt x="236594" y="1258721"/>
                  </a:cubicBezTo>
                  <a:cubicBezTo>
                    <a:pt x="212782" y="1262691"/>
                    <a:pt x="200876" y="1276184"/>
                    <a:pt x="165157" y="1256341"/>
                  </a:cubicBezTo>
                  <a:cubicBezTo>
                    <a:pt x="261201" y="1234909"/>
                    <a:pt x="259615" y="1177760"/>
                    <a:pt x="286601" y="1151566"/>
                  </a:cubicBezTo>
                  <a:cubicBezTo>
                    <a:pt x="286998" y="1101560"/>
                    <a:pt x="267438" y="1086631"/>
                    <a:pt x="281839" y="994402"/>
                  </a:cubicBezTo>
                  <a:cubicBezTo>
                    <a:pt x="332638" y="945983"/>
                    <a:pt x="319145" y="883278"/>
                    <a:pt x="238976" y="901534"/>
                  </a:cubicBezTo>
                  <a:cubicBezTo>
                    <a:pt x="248501" y="877721"/>
                    <a:pt x="284221" y="856291"/>
                    <a:pt x="303271" y="837241"/>
                  </a:cubicBezTo>
                  <a:cubicBezTo>
                    <a:pt x="300096" y="765803"/>
                    <a:pt x="323115" y="720561"/>
                    <a:pt x="329465" y="668173"/>
                  </a:cubicBezTo>
                  <a:cubicBezTo>
                    <a:pt x="325893" y="669363"/>
                    <a:pt x="314066" y="667932"/>
                    <a:pt x="288982" y="672932"/>
                  </a:cubicBezTo>
                  <a:cubicBezTo>
                    <a:pt x="356767" y="499339"/>
                    <a:pt x="459048" y="460599"/>
                    <a:pt x="524249" y="390992"/>
                  </a:cubicBezTo>
                  <a:cubicBezTo>
                    <a:pt x="515676" y="198429"/>
                    <a:pt x="714272" y="-82241"/>
                    <a:pt x="1089081" y="22851"/>
                  </a:cubicBezTo>
                  <a:cubicBezTo>
                    <a:pt x="1159724" y="45870"/>
                    <a:pt x="1439920" y="90321"/>
                    <a:pt x="1396263" y="727703"/>
                  </a:cubicBezTo>
                  <a:cubicBezTo>
                    <a:pt x="1361339" y="810253"/>
                    <a:pt x="1316888" y="923760"/>
                    <a:pt x="1248626" y="1011072"/>
                  </a:cubicBezTo>
                  <a:cubicBezTo>
                    <a:pt x="1221242" y="1049172"/>
                    <a:pt x="1201002" y="1053538"/>
                    <a:pt x="1162902" y="1042029"/>
                  </a:cubicBezTo>
                  <a:cubicBezTo>
                    <a:pt x="1124802" y="1037663"/>
                    <a:pt x="1063173" y="1116001"/>
                    <a:pt x="1134326" y="1156328"/>
                  </a:cubicBezTo>
                  <a:cubicBezTo>
                    <a:pt x="1348084" y="1228097"/>
                    <a:pt x="1635663" y="1273671"/>
                    <a:pt x="1673209" y="1433545"/>
                  </a:cubicBezTo>
                  <a:cubicBezTo>
                    <a:pt x="1761869" y="1685627"/>
                    <a:pt x="1805285" y="1894847"/>
                    <a:pt x="1865370" y="2125498"/>
                  </a:cubicBezTo>
                  <a:cubicBezTo>
                    <a:pt x="1953702" y="2294204"/>
                    <a:pt x="2275397" y="3043934"/>
                    <a:pt x="1654117" y="3038807"/>
                  </a:cubicBezTo>
                  <a:cubicBezTo>
                    <a:pt x="1653097" y="3131246"/>
                    <a:pt x="1652076" y="3237971"/>
                    <a:pt x="1651056" y="3330410"/>
                  </a:cubicBezTo>
                  <a:cubicBezTo>
                    <a:pt x="1677534" y="3382582"/>
                    <a:pt x="1726066" y="3409707"/>
                    <a:pt x="1710587" y="3599492"/>
                  </a:cubicBezTo>
                  <a:cubicBezTo>
                    <a:pt x="1757021" y="3617827"/>
                    <a:pt x="1832031" y="3685294"/>
                    <a:pt x="1736782" y="3814277"/>
                  </a:cubicBezTo>
                  <a:cubicBezTo>
                    <a:pt x="1747895" y="3899605"/>
                    <a:pt x="1760198" y="3983350"/>
                    <a:pt x="1791551" y="4099554"/>
                  </a:cubicBezTo>
                  <a:cubicBezTo>
                    <a:pt x="1930061" y="4465790"/>
                    <a:pt x="2145168" y="5511236"/>
                    <a:pt x="2198746" y="5797382"/>
                  </a:cubicBezTo>
                  <a:cubicBezTo>
                    <a:pt x="2144261" y="5811454"/>
                    <a:pt x="2119274" y="5825447"/>
                    <a:pt x="2098734" y="5828337"/>
                  </a:cubicBezTo>
                  <a:cubicBezTo>
                    <a:pt x="2113911" y="6283664"/>
                    <a:pt x="1951677" y="6934305"/>
                    <a:pt x="2013589" y="7533983"/>
                  </a:cubicBezTo>
                  <a:cubicBezTo>
                    <a:pt x="2037402" y="7639155"/>
                    <a:pt x="2153202" y="7845369"/>
                    <a:pt x="2232084" y="7921457"/>
                  </a:cubicBezTo>
                  <a:cubicBezTo>
                    <a:pt x="2316522" y="7995164"/>
                    <a:pt x="2382897" y="7994880"/>
                    <a:pt x="2455921" y="8004802"/>
                  </a:cubicBezTo>
                  <a:cubicBezTo>
                    <a:pt x="2574189" y="8005199"/>
                    <a:pt x="2545218" y="8172679"/>
                    <a:pt x="2460684" y="8169107"/>
                  </a:cubicBezTo>
                  <a:lnTo>
                    <a:pt x="2141597" y="8169107"/>
                  </a:lnTo>
                  <a:cubicBezTo>
                    <a:pt x="1987609" y="8170695"/>
                    <a:pt x="1902678" y="8010357"/>
                    <a:pt x="1827272" y="7938126"/>
                  </a:cubicBezTo>
                  <a:cubicBezTo>
                    <a:pt x="1656419" y="7778749"/>
                    <a:pt x="1645110" y="7921791"/>
                    <a:pt x="1645707" y="8133887"/>
                  </a:cubicBezTo>
                  <a:lnTo>
                    <a:pt x="1584747" y="8133696"/>
                  </a:lnTo>
                  <a:cubicBezTo>
                    <a:pt x="1586213" y="7972463"/>
                    <a:pt x="1551961" y="7901717"/>
                    <a:pt x="1479609" y="7790490"/>
                  </a:cubicBezTo>
                  <a:cubicBezTo>
                    <a:pt x="1443891" y="7736514"/>
                    <a:pt x="1451033" y="7570620"/>
                    <a:pt x="1517708" y="7547601"/>
                  </a:cubicBezTo>
                  <a:cubicBezTo>
                    <a:pt x="1629627" y="7442033"/>
                    <a:pt x="1627247" y="7374563"/>
                    <a:pt x="1632009" y="7188032"/>
                  </a:cubicBezTo>
                  <a:cubicBezTo>
                    <a:pt x="1634433" y="6928413"/>
                    <a:pt x="1396351" y="6273506"/>
                    <a:pt x="1634518" y="5890062"/>
                  </a:cubicBezTo>
                  <a:lnTo>
                    <a:pt x="823670" y="5936780"/>
                  </a:lnTo>
                  <a:cubicBezTo>
                    <a:pt x="869708" y="6370961"/>
                    <a:pt x="814446" y="6811001"/>
                    <a:pt x="848578" y="7118976"/>
                  </a:cubicBezTo>
                  <a:cubicBezTo>
                    <a:pt x="884297" y="7535696"/>
                    <a:pt x="1024790" y="7938125"/>
                    <a:pt x="1160521" y="8064332"/>
                  </a:cubicBezTo>
                  <a:cubicBezTo>
                    <a:pt x="1315303" y="8237370"/>
                    <a:pt x="1217671" y="8279440"/>
                    <a:pt x="1160521" y="8283408"/>
                  </a:cubicBezTo>
                  <a:cubicBezTo>
                    <a:pt x="600134" y="8295314"/>
                    <a:pt x="666016" y="7964320"/>
                    <a:pt x="608072" y="7842877"/>
                  </a:cubicBezTo>
                  <a:cubicBezTo>
                    <a:pt x="605793" y="7885970"/>
                    <a:pt x="598752" y="7979069"/>
                    <a:pt x="591710" y="8045975"/>
                  </a:cubicBezTo>
                  <a:lnTo>
                    <a:pt x="560547" y="8042997"/>
                  </a:lnTo>
                  <a:lnTo>
                    <a:pt x="529491" y="7576177"/>
                  </a:lnTo>
                  <a:cubicBezTo>
                    <a:pt x="535048" y="7512677"/>
                    <a:pt x="633472" y="7475370"/>
                    <a:pt x="560447" y="7254707"/>
                  </a:cubicBezTo>
                  <a:cubicBezTo>
                    <a:pt x="506472" y="7053095"/>
                    <a:pt x="240566" y="6520490"/>
                    <a:pt x="327084" y="5964071"/>
                  </a:cubicBezTo>
                  <a:cubicBezTo>
                    <a:pt x="308856" y="5949048"/>
                    <a:pt x="278723" y="5934025"/>
                    <a:pt x="265258" y="5919002"/>
                  </a:cubicBezTo>
                  <a:cubicBezTo>
                    <a:pt x="265125" y="5625787"/>
                    <a:pt x="184946" y="4320525"/>
                    <a:pt x="239585" y="3870891"/>
                  </a:cubicBezTo>
                  <a:cubicBezTo>
                    <a:pt x="251363" y="3778445"/>
                    <a:pt x="231571" y="3789593"/>
                    <a:pt x="212096" y="3787930"/>
                  </a:cubicBezTo>
                  <a:cubicBezTo>
                    <a:pt x="212793" y="3526423"/>
                    <a:pt x="426110" y="3052665"/>
                    <a:pt x="355368" y="2845926"/>
                  </a:cubicBezTo>
                  <a:cubicBezTo>
                    <a:pt x="137881" y="2595154"/>
                    <a:pt x="-51032" y="1860987"/>
                    <a:pt x="12469" y="15030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0"/>
            <p:cNvSpPr/>
            <p:nvPr/>
          </p:nvSpPr>
          <p:spPr>
            <a:xfrm rot="21431936" flipH="1">
              <a:off x="7697497" y="4040176"/>
              <a:ext cx="100765" cy="141917"/>
            </a:xfrm>
            <a:custGeom>
              <a:avLst/>
              <a:gdLst>
                <a:gd name="connsiteX0" fmla="*/ 0 w 744437"/>
                <a:gd name="connsiteY0" fmla="*/ 0 h 927997"/>
                <a:gd name="connsiteX1" fmla="*/ 744437 w 744437"/>
                <a:gd name="connsiteY1" fmla="*/ 0 h 927997"/>
                <a:gd name="connsiteX2" fmla="*/ 744437 w 744437"/>
                <a:gd name="connsiteY2" fmla="*/ 927997 h 927997"/>
                <a:gd name="connsiteX3" fmla="*/ 0 w 744437"/>
                <a:gd name="connsiteY3" fmla="*/ 927997 h 927997"/>
                <a:gd name="connsiteX4" fmla="*/ 0 w 744437"/>
                <a:gd name="connsiteY4" fmla="*/ 0 h 927997"/>
                <a:gd name="connsiteX0" fmla="*/ 0 w 809023"/>
                <a:gd name="connsiteY0" fmla="*/ 0 h 1145550"/>
                <a:gd name="connsiteX1" fmla="*/ 809023 w 809023"/>
                <a:gd name="connsiteY1" fmla="*/ 217553 h 1145550"/>
                <a:gd name="connsiteX2" fmla="*/ 809023 w 809023"/>
                <a:gd name="connsiteY2" fmla="*/ 1145550 h 1145550"/>
                <a:gd name="connsiteX3" fmla="*/ 64586 w 809023"/>
                <a:gd name="connsiteY3" fmla="*/ 1145550 h 1145550"/>
                <a:gd name="connsiteX4" fmla="*/ 0 w 809023"/>
                <a:gd name="connsiteY4" fmla="*/ 0 h 1145550"/>
                <a:gd name="connsiteX0" fmla="*/ 0 w 809023"/>
                <a:gd name="connsiteY0" fmla="*/ 0 h 1145550"/>
                <a:gd name="connsiteX1" fmla="*/ 809023 w 809023"/>
                <a:gd name="connsiteY1" fmla="*/ 217553 h 1145550"/>
                <a:gd name="connsiteX2" fmla="*/ 809023 w 809023"/>
                <a:gd name="connsiteY2" fmla="*/ 1145550 h 1145550"/>
                <a:gd name="connsiteX3" fmla="*/ 40792 w 809023"/>
                <a:gd name="connsiteY3" fmla="*/ 523486 h 1145550"/>
                <a:gd name="connsiteX4" fmla="*/ 0 w 809023"/>
                <a:gd name="connsiteY4" fmla="*/ 0 h 1145550"/>
                <a:gd name="connsiteX0" fmla="*/ 10682 w 819705"/>
                <a:gd name="connsiteY0" fmla="*/ 0 h 1145550"/>
                <a:gd name="connsiteX1" fmla="*/ 819705 w 819705"/>
                <a:gd name="connsiteY1" fmla="*/ 217553 h 1145550"/>
                <a:gd name="connsiteX2" fmla="*/ 819705 w 819705"/>
                <a:gd name="connsiteY2" fmla="*/ 1145550 h 1145550"/>
                <a:gd name="connsiteX3" fmla="*/ 51474 w 819705"/>
                <a:gd name="connsiteY3" fmla="*/ 523486 h 1145550"/>
                <a:gd name="connsiteX4" fmla="*/ 10682 w 819705"/>
                <a:gd name="connsiteY4" fmla="*/ 0 h 1145550"/>
                <a:gd name="connsiteX0" fmla="*/ 16678 w 825701"/>
                <a:gd name="connsiteY0" fmla="*/ 0 h 1145550"/>
                <a:gd name="connsiteX1" fmla="*/ 825701 w 825701"/>
                <a:gd name="connsiteY1" fmla="*/ 217553 h 1145550"/>
                <a:gd name="connsiteX2" fmla="*/ 825701 w 825701"/>
                <a:gd name="connsiteY2" fmla="*/ 1145550 h 1145550"/>
                <a:gd name="connsiteX3" fmla="*/ 47945 w 825701"/>
                <a:gd name="connsiteY3" fmla="*/ 523486 h 1145550"/>
                <a:gd name="connsiteX4" fmla="*/ 16678 w 825701"/>
                <a:gd name="connsiteY4" fmla="*/ 0 h 1145550"/>
                <a:gd name="connsiteX0" fmla="*/ 37182 w 846205"/>
                <a:gd name="connsiteY0" fmla="*/ 0 h 1145550"/>
                <a:gd name="connsiteX1" fmla="*/ 846205 w 846205"/>
                <a:gd name="connsiteY1" fmla="*/ 217553 h 1145550"/>
                <a:gd name="connsiteX2" fmla="*/ 846205 w 846205"/>
                <a:gd name="connsiteY2" fmla="*/ 1145550 h 1145550"/>
                <a:gd name="connsiteX3" fmla="*/ 68449 w 846205"/>
                <a:gd name="connsiteY3" fmla="*/ 523486 h 1145550"/>
                <a:gd name="connsiteX4" fmla="*/ 37182 w 846205"/>
                <a:gd name="connsiteY4" fmla="*/ 0 h 1145550"/>
                <a:gd name="connsiteX0" fmla="*/ 12834 w 821857"/>
                <a:gd name="connsiteY0" fmla="*/ 0 h 1145550"/>
                <a:gd name="connsiteX1" fmla="*/ 821857 w 821857"/>
                <a:gd name="connsiteY1" fmla="*/ 217553 h 1145550"/>
                <a:gd name="connsiteX2" fmla="*/ 821857 w 821857"/>
                <a:gd name="connsiteY2" fmla="*/ 1145550 h 1145550"/>
                <a:gd name="connsiteX3" fmla="*/ 146495 w 821857"/>
                <a:gd name="connsiteY3" fmla="*/ 475861 h 1145550"/>
                <a:gd name="connsiteX4" fmla="*/ 12834 w 821857"/>
                <a:gd name="connsiteY4" fmla="*/ 0 h 1145550"/>
                <a:gd name="connsiteX0" fmla="*/ 28530 w 837553"/>
                <a:gd name="connsiteY0" fmla="*/ 0 h 1145550"/>
                <a:gd name="connsiteX1" fmla="*/ 837553 w 837553"/>
                <a:gd name="connsiteY1" fmla="*/ 217553 h 1145550"/>
                <a:gd name="connsiteX2" fmla="*/ 837553 w 837553"/>
                <a:gd name="connsiteY2" fmla="*/ 1145550 h 1145550"/>
                <a:gd name="connsiteX3" fmla="*/ 81228 w 837553"/>
                <a:gd name="connsiteY3" fmla="*/ 535392 h 1145550"/>
                <a:gd name="connsiteX4" fmla="*/ 28530 w 837553"/>
                <a:gd name="connsiteY4" fmla="*/ 0 h 1145550"/>
                <a:gd name="connsiteX0" fmla="*/ 35900 w 844923"/>
                <a:gd name="connsiteY0" fmla="*/ 0 h 1145550"/>
                <a:gd name="connsiteX1" fmla="*/ 844923 w 844923"/>
                <a:gd name="connsiteY1" fmla="*/ 217553 h 1145550"/>
                <a:gd name="connsiteX2" fmla="*/ 844923 w 844923"/>
                <a:gd name="connsiteY2" fmla="*/ 1145550 h 1145550"/>
                <a:gd name="connsiteX3" fmla="*/ 88598 w 844923"/>
                <a:gd name="connsiteY3" fmla="*/ 535392 h 1145550"/>
                <a:gd name="connsiteX4" fmla="*/ 35900 w 844923"/>
                <a:gd name="connsiteY4" fmla="*/ 0 h 1145550"/>
                <a:gd name="connsiteX0" fmla="*/ 35900 w 844923"/>
                <a:gd name="connsiteY0" fmla="*/ 0 h 1145550"/>
                <a:gd name="connsiteX1" fmla="*/ 523454 w 844923"/>
                <a:gd name="connsiteY1" fmla="*/ 631890 h 1145550"/>
                <a:gd name="connsiteX2" fmla="*/ 844923 w 844923"/>
                <a:gd name="connsiteY2" fmla="*/ 1145550 h 1145550"/>
                <a:gd name="connsiteX3" fmla="*/ 88598 w 844923"/>
                <a:gd name="connsiteY3" fmla="*/ 535392 h 1145550"/>
                <a:gd name="connsiteX4" fmla="*/ 35900 w 844923"/>
                <a:gd name="connsiteY4" fmla="*/ 0 h 1145550"/>
                <a:gd name="connsiteX0" fmla="*/ 35900 w 844923"/>
                <a:gd name="connsiteY0" fmla="*/ 0 h 1145550"/>
                <a:gd name="connsiteX1" fmla="*/ 523454 w 844923"/>
                <a:gd name="connsiteY1" fmla="*/ 631890 h 1145550"/>
                <a:gd name="connsiteX2" fmla="*/ 844923 w 844923"/>
                <a:gd name="connsiteY2" fmla="*/ 1145550 h 1145550"/>
                <a:gd name="connsiteX3" fmla="*/ 88598 w 844923"/>
                <a:gd name="connsiteY3" fmla="*/ 535392 h 1145550"/>
                <a:gd name="connsiteX4" fmla="*/ 35900 w 844923"/>
                <a:gd name="connsiteY4" fmla="*/ 0 h 1145550"/>
                <a:gd name="connsiteX0" fmla="*/ 35900 w 844923"/>
                <a:gd name="connsiteY0" fmla="*/ 0 h 1145550"/>
                <a:gd name="connsiteX1" fmla="*/ 523454 w 844923"/>
                <a:gd name="connsiteY1" fmla="*/ 631890 h 1145550"/>
                <a:gd name="connsiteX2" fmla="*/ 844923 w 844923"/>
                <a:gd name="connsiteY2" fmla="*/ 1145550 h 1145550"/>
                <a:gd name="connsiteX3" fmla="*/ 88598 w 844923"/>
                <a:gd name="connsiteY3" fmla="*/ 535392 h 1145550"/>
                <a:gd name="connsiteX4" fmla="*/ 35900 w 844923"/>
                <a:gd name="connsiteY4" fmla="*/ 0 h 1145550"/>
                <a:gd name="connsiteX0" fmla="*/ 35900 w 844923"/>
                <a:gd name="connsiteY0" fmla="*/ 0 h 1145550"/>
                <a:gd name="connsiteX1" fmla="*/ 523454 w 844923"/>
                <a:gd name="connsiteY1" fmla="*/ 631890 h 1145550"/>
                <a:gd name="connsiteX2" fmla="*/ 844923 w 844923"/>
                <a:gd name="connsiteY2" fmla="*/ 1145550 h 1145550"/>
                <a:gd name="connsiteX3" fmla="*/ 88598 w 844923"/>
                <a:gd name="connsiteY3" fmla="*/ 535392 h 1145550"/>
                <a:gd name="connsiteX4" fmla="*/ 35900 w 844923"/>
                <a:gd name="connsiteY4" fmla="*/ 0 h 1145550"/>
                <a:gd name="connsiteX0" fmla="*/ 35900 w 711573"/>
                <a:gd name="connsiteY0" fmla="*/ 0 h 1290806"/>
                <a:gd name="connsiteX1" fmla="*/ 523454 w 711573"/>
                <a:gd name="connsiteY1" fmla="*/ 631890 h 1290806"/>
                <a:gd name="connsiteX2" fmla="*/ 711573 w 711573"/>
                <a:gd name="connsiteY2" fmla="*/ 1290806 h 1290806"/>
                <a:gd name="connsiteX3" fmla="*/ 88598 w 711573"/>
                <a:gd name="connsiteY3" fmla="*/ 535392 h 1290806"/>
                <a:gd name="connsiteX4" fmla="*/ 35900 w 711573"/>
                <a:gd name="connsiteY4" fmla="*/ 0 h 1290806"/>
                <a:gd name="connsiteX0" fmla="*/ 35900 w 711573"/>
                <a:gd name="connsiteY0" fmla="*/ 0 h 1290806"/>
                <a:gd name="connsiteX1" fmla="*/ 523454 w 711573"/>
                <a:gd name="connsiteY1" fmla="*/ 631890 h 1290806"/>
                <a:gd name="connsiteX2" fmla="*/ 667958 w 711573"/>
                <a:gd name="connsiteY2" fmla="*/ 1148949 h 1290806"/>
                <a:gd name="connsiteX3" fmla="*/ 711573 w 711573"/>
                <a:gd name="connsiteY3" fmla="*/ 1290806 h 1290806"/>
                <a:gd name="connsiteX4" fmla="*/ 88598 w 711573"/>
                <a:gd name="connsiteY4" fmla="*/ 535392 h 1290806"/>
                <a:gd name="connsiteX5" fmla="*/ 35900 w 711573"/>
                <a:gd name="connsiteY5" fmla="*/ 0 h 1290806"/>
                <a:gd name="connsiteX0" fmla="*/ 35900 w 767970"/>
                <a:gd name="connsiteY0" fmla="*/ 0 h 1290806"/>
                <a:gd name="connsiteX1" fmla="*/ 523454 w 767970"/>
                <a:gd name="connsiteY1" fmla="*/ 631890 h 1290806"/>
                <a:gd name="connsiteX2" fmla="*/ 767970 w 767970"/>
                <a:gd name="connsiteY2" fmla="*/ 1287062 h 1290806"/>
                <a:gd name="connsiteX3" fmla="*/ 711573 w 767970"/>
                <a:gd name="connsiteY3" fmla="*/ 1290806 h 1290806"/>
                <a:gd name="connsiteX4" fmla="*/ 88598 w 767970"/>
                <a:gd name="connsiteY4" fmla="*/ 535392 h 1290806"/>
                <a:gd name="connsiteX5" fmla="*/ 35900 w 767970"/>
                <a:gd name="connsiteY5" fmla="*/ 0 h 1290806"/>
                <a:gd name="connsiteX0" fmla="*/ 35900 w 767970"/>
                <a:gd name="connsiteY0" fmla="*/ 0 h 1296587"/>
                <a:gd name="connsiteX1" fmla="*/ 523454 w 767970"/>
                <a:gd name="connsiteY1" fmla="*/ 631890 h 1296587"/>
                <a:gd name="connsiteX2" fmla="*/ 767970 w 767970"/>
                <a:gd name="connsiteY2" fmla="*/ 1296587 h 1296587"/>
                <a:gd name="connsiteX3" fmla="*/ 711573 w 767970"/>
                <a:gd name="connsiteY3" fmla="*/ 1290806 h 1296587"/>
                <a:gd name="connsiteX4" fmla="*/ 88598 w 767970"/>
                <a:gd name="connsiteY4" fmla="*/ 535392 h 1296587"/>
                <a:gd name="connsiteX5" fmla="*/ 35900 w 767970"/>
                <a:gd name="connsiteY5" fmla="*/ 0 h 1296587"/>
                <a:gd name="connsiteX0" fmla="*/ 35900 w 767970"/>
                <a:gd name="connsiteY0" fmla="*/ 0 h 1322221"/>
                <a:gd name="connsiteX1" fmla="*/ 523454 w 767970"/>
                <a:gd name="connsiteY1" fmla="*/ 631890 h 1322221"/>
                <a:gd name="connsiteX2" fmla="*/ 767970 w 767970"/>
                <a:gd name="connsiteY2" fmla="*/ 1296587 h 1322221"/>
                <a:gd name="connsiteX3" fmla="*/ 711573 w 767970"/>
                <a:gd name="connsiteY3" fmla="*/ 1290806 h 1322221"/>
                <a:gd name="connsiteX4" fmla="*/ 88598 w 767970"/>
                <a:gd name="connsiteY4" fmla="*/ 535392 h 1322221"/>
                <a:gd name="connsiteX5" fmla="*/ 35900 w 767970"/>
                <a:gd name="connsiteY5" fmla="*/ 0 h 1322221"/>
                <a:gd name="connsiteX0" fmla="*/ 35900 w 767970"/>
                <a:gd name="connsiteY0" fmla="*/ 0 h 1322221"/>
                <a:gd name="connsiteX1" fmla="*/ 523454 w 767970"/>
                <a:gd name="connsiteY1" fmla="*/ 631890 h 1322221"/>
                <a:gd name="connsiteX2" fmla="*/ 767970 w 767970"/>
                <a:gd name="connsiteY2" fmla="*/ 1296587 h 1322221"/>
                <a:gd name="connsiteX3" fmla="*/ 704429 w 767970"/>
                <a:gd name="connsiteY3" fmla="*/ 1290806 h 1322221"/>
                <a:gd name="connsiteX4" fmla="*/ 88598 w 767970"/>
                <a:gd name="connsiteY4" fmla="*/ 535392 h 1322221"/>
                <a:gd name="connsiteX5" fmla="*/ 35900 w 767970"/>
                <a:gd name="connsiteY5" fmla="*/ 0 h 1322221"/>
                <a:gd name="connsiteX0" fmla="*/ 35900 w 767970"/>
                <a:gd name="connsiteY0" fmla="*/ 0 h 1331365"/>
                <a:gd name="connsiteX1" fmla="*/ 523454 w 767970"/>
                <a:gd name="connsiteY1" fmla="*/ 631890 h 1331365"/>
                <a:gd name="connsiteX2" fmla="*/ 767970 w 767970"/>
                <a:gd name="connsiteY2" fmla="*/ 1296587 h 1331365"/>
                <a:gd name="connsiteX3" fmla="*/ 704429 w 767970"/>
                <a:gd name="connsiteY3" fmla="*/ 1290806 h 1331365"/>
                <a:gd name="connsiteX4" fmla="*/ 88598 w 767970"/>
                <a:gd name="connsiteY4" fmla="*/ 535392 h 1331365"/>
                <a:gd name="connsiteX5" fmla="*/ 35900 w 767970"/>
                <a:gd name="connsiteY5" fmla="*/ 0 h 1331365"/>
                <a:gd name="connsiteX0" fmla="*/ 35900 w 767970"/>
                <a:gd name="connsiteY0" fmla="*/ 0 h 1331365"/>
                <a:gd name="connsiteX1" fmla="*/ 525835 w 767970"/>
                <a:gd name="connsiteY1" fmla="*/ 615221 h 1331365"/>
                <a:gd name="connsiteX2" fmla="*/ 767970 w 767970"/>
                <a:gd name="connsiteY2" fmla="*/ 1296587 h 1331365"/>
                <a:gd name="connsiteX3" fmla="*/ 704429 w 767970"/>
                <a:gd name="connsiteY3" fmla="*/ 1290806 h 1331365"/>
                <a:gd name="connsiteX4" fmla="*/ 88598 w 767970"/>
                <a:gd name="connsiteY4" fmla="*/ 535392 h 1331365"/>
                <a:gd name="connsiteX5" fmla="*/ 35900 w 767970"/>
                <a:gd name="connsiteY5" fmla="*/ 0 h 1331365"/>
                <a:gd name="connsiteX0" fmla="*/ 35900 w 767970"/>
                <a:gd name="connsiteY0" fmla="*/ 0 h 1331365"/>
                <a:gd name="connsiteX1" fmla="*/ 525835 w 767970"/>
                <a:gd name="connsiteY1" fmla="*/ 615221 h 1331365"/>
                <a:gd name="connsiteX2" fmla="*/ 620332 w 767970"/>
                <a:gd name="connsiteY2" fmla="*/ 875105 h 1331365"/>
                <a:gd name="connsiteX3" fmla="*/ 767970 w 767970"/>
                <a:gd name="connsiteY3" fmla="*/ 1296587 h 1331365"/>
                <a:gd name="connsiteX4" fmla="*/ 704429 w 767970"/>
                <a:gd name="connsiteY4" fmla="*/ 1290806 h 1331365"/>
                <a:gd name="connsiteX5" fmla="*/ 88598 w 767970"/>
                <a:gd name="connsiteY5" fmla="*/ 535392 h 1331365"/>
                <a:gd name="connsiteX6" fmla="*/ 35900 w 767970"/>
                <a:gd name="connsiteY6" fmla="*/ 0 h 1331365"/>
                <a:gd name="connsiteX0" fmla="*/ 35900 w 767970"/>
                <a:gd name="connsiteY0" fmla="*/ 0 h 1331365"/>
                <a:gd name="connsiteX1" fmla="*/ 525835 w 767970"/>
                <a:gd name="connsiteY1" fmla="*/ 615221 h 1331365"/>
                <a:gd name="connsiteX2" fmla="*/ 620332 w 767970"/>
                <a:gd name="connsiteY2" fmla="*/ 529824 h 1331365"/>
                <a:gd name="connsiteX3" fmla="*/ 767970 w 767970"/>
                <a:gd name="connsiteY3" fmla="*/ 1296587 h 1331365"/>
                <a:gd name="connsiteX4" fmla="*/ 704429 w 767970"/>
                <a:gd name="connsiteY4" fmla="*/ 1290806 h 1331365"/>
                <a:gd name="connsiteX5" fmla="*/ 88598 w 767970"/>
                <a:gd name="connsiteY5" fmla="*/ 535392 h 1331365"/>
                <a:gd name="connsiteX6" fmla="*/ 35900 w 767970"/>
                <a:gd name="connsiteY6" fmla="*/ 0 h 1331365"/>
                <a:gd name="connsiteX0" fmla="*/ 35900 w 767970"/>
                <a:gd name="connsiteY0" fmla="*/ 0 h 1331365"/>
                <a:gd name="connsiteX1" fmla="*/ 525835 w 767970"/>
                <a:gd name="connsiteY1" fmla="*/ 615221 h 1331365"/>
                <a:gd name="connsiteX2" fmla="*/ 620332 w 767970"/>
                <a:gd name="connsiteY2" fmla="*/ 529824 h 1331365"/>
                <a:gd name="connsiteX3" fmla="*/ 679864 w 767970"/>
                <a:gd name="connsiteY3" fmla="*/ 834624 h 1331365"/>
                <a:gd name="connsiteX4" fmla="*/ 767970 w 767970"/>
                <a:gd name="connsiteY4" fmla="*/ 1296587 h 1331365"/>
                <a:gd name="connsiteX5" fmla="*/ 704429 w 767970"/>
                <a:gd name="connsiteY5" fmla="*/ 1290806 h 1331365"/>
                <a:gd name="connsiteX6" fmla="*/ 88598 w 767970"/>
                <a:gd name="connsiteY6" fmla="*/ 535392 h 1331365"/>
                <a:gd name="connsiteX7" fmla="*/ 35900 w 767970"/>
                <a:gd name="connsiteY7" fmla="*/ 0 h 1331365"/>
                <a:gd name="connsiteX0" fmla="*/ 35900 w 767970"/>
                <a:gd name="connsiteY0" fmla="*/ 0 h 1331365"/>
                <a:gd name="connsiteX1" fmla="*/ 525835 w 767970"/>
                <a:gd name="connsiteY1" fmla="*/ 615221 h 1331365"/>
                <a:gd name="connsiteX2" fmla="*/ 620332 w 767970"/>
                <a:gd name="connsiteY2" fmla="*/ 529824 h 1331365"/>
                <a:gd name="connsiteX3" fmla="*/ 589376 w 767970"/>
                <a:gd name="connsiteY3" fmla="*/ 136918 h 1331365"/>
                <a:gd name="connsiteX4" fmla="*/ 767970 w 767970"/>
                <a:gd name="connsiteY4" fmla="*/ 1296587 h 1331365"/>
                <a:gd name="connsiteX5" fmla="*/ 704429 w 767970"/>
                <a:gd name="connsiteY5" fmla="*/ 1290806 h 1331365"/>
                <a:gd name="connsiteX6" fmla="*/ 88598 w 767970"/>
                <a:gd name="connsiteY6" fmla="*/ 535392 h 1331365"/>
                <a:gd name="connsiteX7" fmla="*/ 35900 w 767970"/>
                <a:gd name="connsiteY7" fmla="*/ 0 h 1331365"/>
                <a:gd name="connsiteX0" fmla="*/ 35900 w 767970"/>
                <a:gd name="connsiteY0" fmla="*/ 0 h 1331365"/>
                <a:gd name="connsiteX1" fmla="*/ 525835 w 767970"/>
                <a:gd name="connsiteY1" fmla="*/ 615221 h 1331365"/>
                <a:gd name="connsiteX2" fmla="*/ 620332 w 767970"/>
                <a:gd name="connsiteY2" fmla="*/ 529824 h 1331365"/>
                <a:gd name="connsiteX3" fmla="*/ 589376 w 767970"/>
                <a:gd name="connsiteY3" fmla="*/ 136918 h 1331365"/>
                <a:gd name="connsiteX4" fmla="*/ 653670 w 767970"/>
                <a:gd name="connsiteY4" fmla="*/ 584593 h 1331365"/>
                <a:gd name="connsiteX5" fmla="*/ 767970 w 767970"/>
                <a:gd name="connsiteY5" fmla="*/ 1296587 h 1331365"/>
                <a:gd name="connsiteX6" fmla="*/ 704429 w 767970"/>
                <a:gd name="connsiteY6" fmla="*/ 1290806 h 1331365"/>
                <a:gd name="connsiteX7" fmla="*/ 88598 w 767970"/>
                <a:gd name="connsiteY7" fmla="*/ 535392 h 1331365"/>
                <a:gd name="connsiteX8" fmla="*/ 35900 w 767970"/>
                <a:gd name="connsiteY8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20332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88598 w 965614"/>
                <a:gd name="connsiteY7" fmla="*/ 535392 h 1331365"/>
                <a:gd name="connsiteX8" fmla="*/ 35900 w 965614"/>
                <a:gd name="connsiteY8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88598 w 965614"/>
                <a:gd name="connsiteY7" fmla="*/ 535392 h 1331365"/>
                <a:gd name="connsiteX8" fmla="*/ 35900 w 965614"/>
                <a:gd name="connsiteY8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189326 w 965614"/>
                <a:gd name="connsiteY7" fmla="*/ 656030 h 1331365"/>
                <a:gd name="connsiteX8" fmla="*/ 88598 w 965614"/>
                <a:gd name="connsiteY8" fmla="*/ 535392 h 1331365"/>
                <a:gd name="connsiteX9" fmla="*/ 35900 w 965614"/>
                <a:gd name="connsiteY9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208376 w 965614"/>
                <a:gd name="connsiteY7" fmla="*/ 379805 h 1331365"/>
                <a:gd name="connsiteX8" fmla="*/ 88598 w 965614"/>
                <a:gd name="connsiteY8" fmla="*/ 535392 h 1331365"/>
                <a:gd name="connsiteX9" fmla="*/ 35900 w 965614"/>
                <a:gd name="connsiteY9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208376 w 965614"/>
                <a:gd name="connsiteY7" fmla="*/ 379805 h 1331365"/>
                <a:gd name="connsiteX8" fmla="*/ 88598 w 965614"/>
                <a:gd name="connsiteY8" fmla="*/ 535392 h 1331365"/>
                <a:gd name="connsiteX9" fmla="*/ 35900 w 965614"/>
                <a:gd name="connsiteY9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208376 w 965614"/>
                <a:gd name="connsiteY7" fmla="*/ 379805 h 1331365"/>
                <a:gd name="connsiteX8" fmla="*/ 88598 w 965614"/>
                <a:gd name="connsiteY8" fmla="*/ 535392 h 1331365"/>
                <a:gd name="connsiteX9" fmla="*/ 35900 w 965614"/>
                <a:gd name="connsiteY9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208376 w 965614"/>
                <a:gd name="connsiteY7" fmla="*/ 379805 h 1331365"/>
                <a:gd name="connsiteX8" fmla="*/ 88598 w 965614"/>
                <a:gd name="connsiteY8" fmla="*/ 535392 h 1331365"/>
                <a:gd name="connsiteX9" fmla="*/ 35900 w 965614"/>
                <a:gd name="connsiteY9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217901 w 965614"/>
                <a:gd name="connsiteY7" fmla="*/ 386948 h 1331365"/>
                <a:gd name="connsiteX8" fmla="*/ 88598 w 965614"/>
                <a:gd name="connsiteY8" fmla="*/ 535392 h 1331365"/>
                <a:gd name="connsiteX9" fmla="*/ 35900 w 965614"/>
                <a:gd name="connsiteY9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396495 w 965614"/>
                <a:gd name="connsiteY7" fmla="*/ 717943 h 1331365"/>
                <a:gd name="connsiteX8" fmla="*/ 217901 w 965614"/>
                <a:gd name="connsiteY8" fmla="*/ 386948 h 1331365"/>
                <a:gd name="connsiteX9" fmla="*/ 88598 w 965614"/>
                <a:gd name="connsiteY9" fmla="*/ 535392 h 1331365"/>
                <a:gd name="connsiteX10" fmla="*/ 35900 w 965614"/>
                <a:gd name="connsiteY10" fmla="*/ 0 h 1331365"/>
                <a:gd name="connsiteX0" fmla="*/ 35900 w 965614"/>
                <a:gd name="connsiteY0" fmla="*/ 0 h 1331365"/>
                <a:gd name="connsiteX1" fmla="*/ 525835 w 965614"/>
                <a:gd name="connsiteY1" fmla="*/ 615221 h 1331365"/>
                <a:gd name="connsiteX2" fmla="*/ 615569 w 965614"/>
                <a:gd name="connsiteY2" fmla="*/ 529824 h 1331365"/>
                <a:gd name="connsiteX3" fmla="*/ 589376 w 965614"/>
                <a:gd name="connsiteY3" fmla="*/ 136918 h 1331365"/>
                <a:gd name="connsiteX4" fmla="*/ 965614 w 965614"/>
                <a:gd name="connsiteY4" fmla="*/ 301224 h 1331365"/>
                <a:gd name="connsiteX5" fmla="*/ 767970 w 965614"/>
                <a:gd name="connsiteY5" fmla="*/ 1296587 h 1331365"/>
                <a:gd name="connsiteX6" fmla="*/ 704429 w 965614"/>
                <a:gd name="connsiteY6" fmla="*/ 1290806 h 1331365"/>
                <a:gd name="connsiteX7" fmla="*/ 332201 w 965614"/>
                <a:gd name="connsiteY7" fmla="*/ 456006 h 1331365"/>
                <a:gd name="connsiteX8" fmla="*/ 217901 w 965614"/>
                <a:gd name="connsiteY8" fmla="*/ 386948 h 1331365"/>
                <a:gd name="connsiteX9" fmla="*/ 88598 w 965614"/>
                <a:gd name="connsiteY9" fmla="*/ 535392 h 1331365"/>
                <a:gd name="connsiteX10" fmla="*/ 35900 w 965614"/>
                <a:gd name="connsiteY10" fmla="*/ 0 h 1331365"/>
                <a:gd name="connsiteX0" fmla="*/ 35900 w 965614"/>
                <a:gd name="connsiteY0" fmla="*/ 0 h 1330481"/>
                <a:gd name="connsiteX1" fmla="*/ 525835 w 965614"/>
                <a:gd name="connsiteY1" fmla="*/ 615221 h 1330481"/>
                <a:gd name="connsiteX2" fmla="*/ 615569 w 965614"/>
                <a:gd name="connsiteY2" fmla="*/ 529824 h 1330481"/>
                <a:gd name="connsiteX3" fmla="*/ 589376 w 965614"/>
                <a:gd name="connsiteY3" fmla="*/ 136918 h 1330481"/>
                <a:gd name="connsiteX4" fmla="*/ 965614 w 965614"/>
                <a:gd name="connsiteY4" fmla="*/ 301224 h 1330481"/>
                <a:gd name="connsiteX5" fmla="*/ 767970 w 965614"/>
                <a:gd name="connsiteY5" fmla="*/ 1296587 h 1330481"/>
                <a:gd name="connsiteX6" fmla="*/ 685379 w 965614"/>
                <a:gd name="connsiteY6" fmla="*/ 1288425 h 1330481"/>
                <a:gd name="connsiteX7" fmla="*/ 332201 w 965614"/>
                <a:gd name="connsiteY7" fmla="*/ 456006 h 1330481"/>
                <a:gd name="connsiteX8" fmla="*/ 217901 w 965614"/>
                <a:gd name="connsiteY8" fmla="*/ 386948 h 1330481"/>
                <a:gd name="connsiteX9" fmla="*/ 88598 w 965614"/>
                <a:gd name="connsiteY9" fmla="*/ 535392 h 1330481"/>
                <a:gd name="connsiteX10" fmla="*/ 35900 w 965614"/>
                <a:gd name="connsiteY10" fmla="*/ 0 h 1330481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32201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32201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32201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32201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32201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32201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20294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20294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5379 w 965614"/>
                <a:gd name="connsiteY6" fmla="*/ 1288425 h 1333416"/>
                <a:gd name="connsiteX7" fmla="*/ 320294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3416"/>
                <a:gd name="connsiteX1" fmla="*/ 525835 w 965614"/>
                <a:gd name="connsiteY1" fmla="*/ 615221 h 1333416"/>
                <a:gd name="connsiteX2" fmla="*/ 615569 w 965614"/>
                <a:gd name="connsiteY2" fmla="*/ 529824 h 1333416"/>
                <a:gd name="connsiteX3" fmla="*/ 589376 w 965614"/>
                <a:gd name="connsiteY3" fmla="*/ 136918 h 1333416"/>
                <a:gd name="connsiteX4" fmla="*/ 965614 w 965614"/>
                <a:gd name="connsiteY4" fmla="*/ 301224 h 1333416"/>
                <a:gd name="connsiteX5" fmla="*/ 767970 w 965614"/>
                <a:gd name="connsiteY5" fmla="*/ 1296587 h 1333416"/>
                <a:gd name="connsiteX6" fmla="*/ 680616 w 965614"/>
                <a:gd name="connsiteY6" fmla="*/ 1288425 h 1333416"/>
                <a:gd name="connsiteX7" fmla="*/ 320294 w 965614"/>
                <a:gd name="connsiteY7" fmla="*/ 456006 h 1333416"/>
                <a:gd name="connsiteX8" fmla="*/ 217901 w 965614"/>
                <a:gd name="connsiteY8" fmla="*/ 386948 h 1333416"/>
                <a:gd name="connsiteX9" fmla="*/ 88598 w 965614"/>
                <a:gd name="connsiteY9" fmla="*/ 535392 h 1333416"/>
                <a:gd name="connsiteX10" fmla="*/ 35900 w 965614"/>
                <a:gd name="connsiteY10" fmla="*/ 0 h 1333416"/>
                <a:gd name="connsiteX0" fmla="*/ 35900 w 965614"/>
                <a:gd name="connsiteY0" fmla="*/ 0 h 1336568"/>
                <a:gd name="connsiteX1" fmla="*/ 525835 w 965614"/>
                <a:gd name="connsiteY1" fmla="*/ 615221 h 1336568"/>
                <a:gd name="connsiteX2" fmla="*/ 615569 w 965614"/>
                <a:gd name="connsiteY2" fmla="*/ 529824 h 1336568"/>
                <a:gd name="connsiteX3" fmla="*/ 589376 w 965614"/>
                <a:gd name="connsiteY3" fmla="*/ 136918 h 1336568"/>
                <a:gd name="connsiteX4" fmla="*/ 965614 w 965614"/>
                <a:gd name="connsiteY4" fmla="*/ 301224 h 1336568"/>
                <a:gd name="connsiteX5" fmla="*/ 767970 w 965614"/>
                <a:gd name="connsiteY5" fmla="*/ 1296587 h 1336568"/>
                <a:gd name="connsiteX6" fmla="*/ 680616 w 965614"/>
                <a:gd name="connsiteY6" fmla="*/ 1288425 h 1336568"/>
                <a:gd name="connsiteX7" fmla="*/ 320294 w 965614"/>
                <a:gd name="connsiteY7" fmla="*/ 456006 h 1336568"/>
                <a:gd name="connsiteX8" fmla="*/ 217901 w 965614"/>
                <a:gd name="connsiteY8" fmla="*/ 386948 h 1336568"/>
                <a:gd name="connsiteX9" fmla="*/ 88598 w 965614"/>
                <a:gd name="connsiteY9" fmla="*/ 535392 h 1336568"/>
                <a:gd name="connsiteX10" fmla="*/ 35900 w 965614"/>
                <a:gd name="connsiteY10" fmla="*/ 0 h 1336568"/>
                <a:gd name="connsiteX0" fmla="*/ 35900 w 965614"/>
                <a:gd name="connsiteY0" fmla="*/ 0 h 1341437"/>
                <a:gd name="connsiteX1" fmla="*/ 525835 w 965614"/>
                <a:gd name="connsiteY1" fmla="*/ 615221 h 1341437"/>
                <a:gd name="connsiteX2" fmla="*/ 615569 w 965614"/>
                <a:gd name="connsiteY2" fmla="*/ 529824 h 1341437"/>
                <a:gd name="connsiteX3" fmla="*/ 589376 w 965614"/>
                <a:gd name="connsiteY3" fmla="*/ 136918 h 1341437"/>
                <a:gd name="connsiteX4" fmla="*/ 965614 w 965614"/>
                <a:gd name="connsiteY4" fmla="*/ 301224 h 1341437"/>
                <a:gd name="connsiteX5" fmla="*/ 767970 w 965614"/>
                <a:gd name="connsiteY5" fmla="*/ 1296587 h 1341437"/>
                <a:gd name="connsiteX6" fmla="*/ 680616 w 965614"/>
                <a:gd name="connsiteY6" fmla="*/ 1288425 h 1341437"/>
                <a:gd name="connsiteX7" fmla="*/ 320294 w 965614"/>
                <a:gd name="connsiteY7" fmla="*/ 456006 h 1341437"/>
                <a:gd name="connsiteX8" fmla="*/ 217901 w 965614"/>
                <a:gd name="connsiteY8" fmla="*/ 386948 h 1341437"/>
                <a:gd name="connsiteX9" fmla="*/ 88598 w 965614"/>
                <a:gd name="connsiteY9" fmla="*/ 535392 h 1341437"/>
                <a:gd name="connsiteX10" fmla="*/ 35900 w 965614"/>
                <a:gd name="connsiteY10" fmla="*/ 0 h 1341437"/>
                <a:gd name="connsiteX0" fmla="*/ 35900 w 965614"/>
                <a:gd name="connsiteY0" fmla="*/ 0 h 1333050"/>
                <a:gd name="connsiteX1" fmla="*/ 525835 w 965614"/>
                <a:gd name="connsiteY1" fmla="*/ 615221 h 1333050"/>
                <a:gd name="connsiteX2" fmla="*/ 615569 w 965614"/>
                <a:gd name="connsiteY2" fmla="*/ 529824 h 1333050"/>
                <a:gd name="connsiteX3" fmla="*/ 589376 w 965614"/>
                <a:gd name="connsiteY3" fmla="*/ 136918 h 1333050"/>
                <a:gd name="connsiteX4" fmla="*/ 965614 w 965614"/>
                <a:gd name="connsiteY4" fmla="*/ 301224 h 1333050"/>
                <a:gd name="connsiteX5" fmla="*/ 767970 w 965614"/>
                <a:gd name="connsiteY5" fmla="*/ 1296587 h 1333050"/>
                <a:gd name="connsiteX6" fmla="*/ 678235 w 965614"/>
                <a:gd name="connsiteY6" fmla="*/ 1264612 h 1333050"/>
                <a:gd name="connsiteX7" fmla="*/ 320294 w 965614"/>
                <a:gd name="connsiteY7" fmla="*/ 456006 h 1333050"/>
                <a:gd name="connsiteX8" fmla="*/ 217901 w 965614"/>
                <a:gd name="connsiteY8" fmla="*/ 386948 h 1333050"/>
                <a:gd name="connsiteX9" fmla="*/ 88598 w 965614"/>
                <a:gd name="connsiteY9" fmla="*/ 535392 h 1333050"/>
                <a:gd name="connsiteX10" fmla="*/ 35900 w 965614"/>
                <a:gd name="connsiteY10" fmla="*/ 0 h 1333050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5569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5569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5569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5569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5569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03663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03663 w 965614"/>
                <a:gd name="connsiteY2" fmla="*/ 529824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27443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27443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27443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20332 w 965614"/>
                <a:gd name="connsiteY2" fmla="*/ 527443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20332 w 965614"/>
                <a:gd name="connsiteY2" fmla="*/ 527443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20332 w 965614"/>
                <a:gd name="connsiteY2" fmla="*/ 527443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3188 w 965614"/>
                <a:gd name="connsiteY2" fmla="*/ 520300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3188 w 965614"/>
                <a:gd name="connsiteY2" fmla="*/ 520300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3188 w 965614"/>
                <a:gd name="connsiteY2" fmla="*/ 520300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15538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767970 w 965614"/>
                <a:gd name="connsiteY5" fmla="*/ 1296587 h 1341786"/>
                <a:gd name="connsiteX6" fmla="*/ 678235 w 965614"/>
                <a:gd name="connsiteY6" fmla="*/ 1264612 h 1341786"/>
                <a:gd name="connsiteX7" fmla="*/ 320294 w 965614"/>
                <a:gd name="connsiteY7" fmla="*/ 456006 h 1341786"/>
                <a:gd name="connsiteX8" fmla="*/ 217901 w 965614"/>
                <a:gd name="connsiteY8" fmla="*/ 386948 h 1341786"/>
                <a:gd name="connsiteX9" fmla="*/ 88598 w 965614"/>
                <a:gd name="connsiteY9" fmla="*/ 535392 h 1341786"/>
                <a:gd name="connsiteX10" fmla="*/ 35900 w 965614"/>
                <a:gd name="connsiteY10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15538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858457 w 965614"/>
                <a:gd name="connsiteY5" fmla="*/ 846529 h 1341786"/>
                <a:gd name="connsiteX6" fmla="*/ 767970 w 965614"/>
                <a:gd name="connsiteY6" fmla="*/ 1296587 h 1341786"/>
                <a:gd name="connsiteX7" fmla="*/ 678235 w 965614"/>
                <a:gd name="connsiteY7" fmla="*/ 1264612 h 1341786"/>
                <a:gd name="connsiteX8" fmla="*/ 320294 w 965614"/>
                <a:gd name="connsiteY8" fmla="*/ 456006 h 1341786"/>
                <a:gd name="connsiteX9" fmla="*/ 217901 w 965614"/>
                <a:gd name="connsiteY9" fmla="*/ 386948 h 1341786"/>
                <a:gd name="connsiteX10" fmla="*/ 88598 w 965614"/>
                <a:gd name="connsiteY10" fmla="*/ 535392 h 1341786"/>
                <a:gd name="connsiteX11" fmla="*/ 35900 w 965614"/>
                <a:gd name="connsiteY11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15538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694151 w 965614"/>
                <a:gd name="connsiteY5" fmla="*/ 656029 h 1341786"/>
                <a:gd name="connsiteX6" fmla="*/ 767970 w 965614"/>
                <a:gd name="connsiteY6" fmla="*/ 1296587 h 1341786"/>
                <a:gd name="connsiteX7" fmla="*/ 678235 w 965614"/>
                <a:gd name="connsiteY7" fmla="*/ 1264612 h 1341786"/>
                <a:gd name="connsiteX8" fmla="*/ 320294 w 965614"/>
                <a:gd name="connsiteY8" fmla="*/ 456006 h 1341786"/>
                <a:gd name="connsiteX9" fmla="*/ 217901 w 965614"/>
                <a:gd name="connsiteY9" fmla="*/ 386948 h 1341786"/>
                <a:gd name="connsiteX10" fmla="*/ 88598 w 965614"/>
                <a:gd name="connsiteY10" fmla="*/ 535392 h 1341786"/>
                <a:gd name="connsiteX11" fmla="*/ 35900 w 965614"/>
                <a:gd name="connsiteY11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15538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694151 w 965614"/>
                <a:gd name="connsiteY5" fmla="*/ 656029 h 1341786"/>
                <a:gd name="connsiteX6" fmla="*/ 767970 w 965614"/>
                <a:gd name="connsiteY6" fmla="*/ 1296587 h 1341786"/>
                <a:gd name="connsiteX7" fmla="*/ 678235 w 965614"/>
                <a:gd name="connsiteY7" fmla="*/ 1264612 h 1341786"/>
                <a:gd name="connsiteX8" fmla="*/ 320294 w 965614"/>
                <a:gd name="connsiteY8" fmla="*/ 456006 h 1341786"/>
                <a:gd name="connsiteX9" fmla="*/ 217901 w 965614"/>
                <a:gd name="connsiteY9" fmla="*/ 386948 h 1341786"/>
                <a:gd name="connsiteX10" fmla="*/ 88598 w 965614"/>
                <a:gd name="connsiteY10" fmla="*/ 535392 h 1341786"/>
                <a:gd name="connsiteX11" fmla="*/ 35900 w 965614"/>
                <a:gd name="connsiteY11" fmla="*/ 0 h 1341786"/>
                <a:gd name="connsiteX0" fmla="*/ 35900 w 965614"/>
                <a:gd name="connsiteY0" fmla="*/ 0 h 1341786"/>
                <a:gd name="connsiteX1" fmla="*/ 525835 w 965614"/>
                <a:gd name="connsiteY1" fmla="*/ 615221 h 1341786"/>
                <a:gd name="connsiteX2" fmla="*/ 610807 w 965614"/>
                <a:gd name="connsiteY2" fmla="*/ 515538 h 1341786"/>
                <a:gd name="connsiteX3" fmla="*/ 589376 w 965614"/>
                <a:gd name="connsiteY3" fmla="*/ 136918 h 1341786"/>
                <a:gd name="connsiteX4" fmla="*/ 965614 w 965614"/>
                <a:gd name="connsiteY4" fmla="*/ 301224 h 1341786"/>
                <a:gd name="connsiteX5" fmla="*/ 694151 w 965614"/>
                <a:gd name="connsiteY5" fmla="*/ 656029 h 1341786"/>
                <a:gd name="connsiteX6" fmla="*/ 767970 w 965614"/>
                <a:gd name="connsiteY6" fmla="*/ 1296587 h 1341786"/>
                <a:gd name="connsiteX7" fmla="*/ 678235 w 965614"/>
                <a:gd name="connsiteY7" fmla="*/ 1264612 h 1341786"/>
                <a:gd name="connsiteX8" fmla="*/ 320294 w 965614"/>
                <a:gd name="connsiteY8" fmla="*/ 456006 h 1341786"/>
                <a:gd name="connsiteX9" fmla="*/ 217901 w 965614"/>
                <a:gd name="connsiteY9" fmla="*/ 386948 h 1341786"/>
                <a:gd name="connsiteX10" fmla="*/ 88598 w 965614"/>
                <a:gd name="connsiteY10" fmla="*/ 535392 h 1341786"/>
                <a:gd name="connsiteX11" fmla="*/ 35900 w 965614"/>
                <a:gd name="connsiteY11" fmla="*/ 0 h 1341786"/>
                <a:gd name="connsiteX0" fmla="*/ 35900 w 965614"/>
                <a:gd name="connsiteY0" fmla="*/ 0 h 1343255"/>
                <a:gd name="connsiteX1" fmla="*/ 525835 w 965614"/>
                <a:gd name="connsiteY1" fmla="*/ 615221 h 1343255"/>
                <a:gd name="connsiteX2" fmla="*/ 610807 w 965614"/>
                <a:gd name="connsiteY2" fmla="*/ 515538 h 1343255"/>
                <a:gd name="connsiteX3" fmla="*/ 589376 w 965614"/>
                <a:gd name="connsiteY3" fmla="*/ 136918 h 1343255"/>
                <a:gd name="connsiteX4" fmla="*/ 965614 w 965614"/>
                <a:gd name="connsiteY4" fmla="*/ 301224 h 1343255"/>
                <a:gd name="connsiteX5" fmla="*/ 694151 w 965614"/>
                <a:gd name="connsiteY5" fmla="*/ 656029 h 1343255"/>
                <a:gd name="connsiteX6" fmla="*/ 777495 w 965614"/>
                <a:gd name="connsiteY6" fmla="*/ 1298969 h 1343255"/>
                <a:gd name="connsiteX7" fmla="*/ 678235 w 965614"/>
                <a:gd name="connsiteY7" fmla="*/ 1264612 h 1343255"/>
                <a:gd name="connsiteX8" fmla="*/ 320294 w 965614"/>
                <a:gd name="connsiteY8" fmla="*/ 456006 h 1343255"/>
                <a:gd name="connsiteX9" fmla="*/ 217901 w 965614"/>
                <a:gd name="connsiteY9" fmla="*/ 386948 h 1343255"/>
                <a:gd name="connsiteX10" fmla="*/ 88598 w 965614"/>
                <a:gd name="connsiteY10" fmla="*/ 535392 h 1343255"/>
                <a:gd name="connsiteX11" fmla="*/ 35900 w 965614"/>
                <a:gd name="connsiteY11" fmla="*/ 0 h 1343255"/>
                <a:gd name="connsiteX0" fmla="*/ 35900 w 965614"/>
                <a:gd name="connsiteY0" fmla="*/ 0 h 1343255"/>
                <a:gd name="connsiteX1" fmla="*/ 525835 w 965614"/>
                <a:gd name="connsiteY1" fmla="*/ 615221 h 1343255"/>
                <a:gd name="connsiteX2" fmla="*/ 610807 w 965614"/>
                <a:gd name="connsiteY2" fmla="*/ 515538 h 1343255"/>
                <a:gd name="connsiteX3" fmla="*/ 589376 w 965614"/>
                <a:gd name="connsiteY3" fmla="*/ 136918 h 1343255"/>
                <a:gd name="connsiteX4" fmla="*/ 965614 w 965614"/>
                <a:gd name="connsiteY4" fmla="*/ 301224 h 1343255"/>
                <a:gd name="connsiteX5" fmla="*/ 679863 w 965614"/>
                <a:gd name="connsiteY5" fmla="*/ 667935 h 1343255"/>
                <a:gd name="connsiteX6" fmla="*/ 777495 w 965614"/>
                <a:gd name="connsiteY6" fmla="*/ 1298969 h 1343255"/>
                <a:gd name="connsiteX7" fmla="*/ 678235 w 965614"/>
                <a:gd name="connsiteY7" fmla="*/ 1264612 h 1343255"/>
                <a:gd name="connsiteX8" fmla="*/ 320294 w 965614"/>
                <a:gd name="connsiteY8" fmla="*/ 456006 h 1343255"/>
                <a:gd name="connsiteX9" fmla="*/ 217901 w 965614"/>
                <a:gd name="connsiteY9" fmla="*/ 386948 h 1343255"/>
                <a:gd name="connsiteX10" fmla="*/ 88598 w 965614"/>
                <a:gd name="connsiteY10" fmla="*/ 535392 h 1343255"/>
                <a:gd name="connsiteX11" fmla="*/ 35900 w 965614"/>
                <a:gd name="connsiteY11" fmla="*/ 0 h 1343255"/>
                <a:gd name="connsiteX0" fmla="*/ 35900 w 965614"/>
                <a:gd name="connsiteY0" fmla="*/ 0 h 1343255"/>
                <a:gd name="connsiteX1" fmla="*/ 525835 w 965614"/>
                <a:gd name="connsiteY1" fmla="*/ 615221 h 1343255"/>
                <a:gd name="connsiteX2" fmla="*/ 610807 w 965614"/>
                <a:gd name="connsiteY2" fmla="*/ 515538 h 1343255"/>
                <a:gd name="connsiteX3" fmla="*/ 589376 w 965614"/>
                <a:gd name="connsiteY3" fmla="*/ 136918 h 1343255"/>
                <a:gd name="connsiteX4" fmla="*/ 965614 w 965614"/>
                <a:gd name="connsiteY4" fmla="*/ 301224 h 1343255"/>
                <a:gd name="connsiteX5" fmla="*/ 679863 w 965614"/>
                <a:gd name="connsiteY5" fmla="*/ 667935 h 1343255"/>
                <a:gd name="connsiteX6" fmla="*/ 777495 w 965614"/>
                <a:gd name="connsiteY6" fmla="*/ 1298969 h 1343255"/>
                <a:gd name="connsiteX7" fmla="*/ 678235 w 965614"/>
                <a:gd name="connsiteY7" fmla="*/ 1264612 h 1343255"/>
                <a:gd name="connsiteX8" fmla="*/ 320294 w 965614"/>
                <a:gd name="connsiteY8" fmla="*/ 456006 h 1343255"/>
                <a:gd name="connsiteX9" fmla="*/ 217901 w 965614"/>
                <a:gd name="connsiteY9" fmla="*/ 386948 h 1343255"/>
                <a:gd name="connsiteX10" fmla="*/ 88598 w 965614"/>
                <a:gd name="connsiteY10" fmla="*/ 535392 h 1343255"/>
                <a:gd name="connsiteX11" fmla="*/ 35900 w 965614"/>
                <a:gd name="connsiteY11" fmla="*/ 0 h 1343255"/>
                <a:gd name="connsiteX0" fmla="*/ 35900 w 965614"/>
                <a:gd name="connsiteY0" fmla="*/ 0 h 1343255"/>
                <a:gd name="connsiteX1" fmla="*/ 525835 w 965614"/>
                <a:gd name="connsiteY1" fmla="*/ 615221 h 1343255"/>
                <a:gd name="connsiteX2" fmla="*/ 610807 w 965614"/>
                <a:gd name="connsiteY2" fmla="*/ 515538 h 1343255"/>
                <a:gd name="connsiteX3" fmla="*/ 589376 w 965614"/>
                <a:gd name="connsiteY3" fmla="*/ 136918 h 1343255"/>
                <a:gd name="connsiteX4" fmla="*/ 965614 w 965614"/>
                <a:gd name="connsiteY4" fmla="*/ 301224 h 1343255"/>
                <a:gd name="connsiteX5" fmla="*/ 679863 w 965614"/>
                <a:gd name="connsiteY5" fmla="*/ 667935 h 1343255"/>
                <a:gd name="connsiteX6" fmla="*/ 777495 w 965614"/>
                <a:gd name="connsiteY6" fmla="*/ 1298969 h 1343255"/>
                <a:gd name="connsiteX7" fmla="*/ 678235 w 965614"/>
                <a:gd name="connsiteY7" fmla="*/ 1264612 h 1343255"/>
                <a:gd name="connsiteX8" fmla="*/ 320294 w 965614"/>
                <a:gd name="connsiteY8" fmla="*/ 456006 h 1343255"/>
                <a:gd name="connsiteX9" fmla="*/ 217901 w 965614"/>
                <a:gd name="connsiteY9" fmla="*/ 386948 h 1343255"/>
                <a:gd name="connsiteX10" fmla="*/ 88598 w 965614"/>
                <a:gd name="connsiteY10" fmla="*/ 535392 h 1343255"/>
                <a:gd name="connsiteX11" fmla="*/ 35900 w 965614"/>
                <a:gd name="connsiteY11" fmla="*/ 0 h 1343255"/>
                <a:gd name="connsiteX0" fmla="*/ 35900 w 965614"/>
                <a:gd name="connsiteY0" fmla="*/ 0 h 1343255"/>
                <a:gd name="connsiteX1" fmla="*/ 525835 w 965614"/>
                <a:gd name="connsiteY1" fmla="*/ 615221 h 1343255"/>
                <a:gd name="connsiteX2" fmla="*/ 610807 w 965614"/>
                <a:gd name="connsiteY2" fmla="*/ 515538 h 1343255"/>
                <a:gd name="connsiteX3" fmla="*/ 589376 w 965614"/>
                <a:gd name="connsiteY3" fmla="*/ 136918 h 1343255"/>
                <a:gd name="connsiteX4" fmla="*/ 965614 w 965614"/>
                <a:gd name="connsiteY4" fmla="*/ 301224 h 1343255"/>
                <a:gd name="connsiteX5" fmla="*/ 679863 w 965614"/>
                <a:gd name="connsiteY5" fmla="*/ 667935 h 1343255"/>
                <a:gd name="connsiteX6" fmla="*/ 777495 w 965614"/>
                <a:gd name="connsiteY6" fmla="*/ 1298969 h 1343255"/>
                <a:gd name="connsiteX7" fmla="*/ 678235 w 965614"/>
                <a:gd name="connsiteY7" fmla="*/ 1264612 h 1343255"/>
                <a:gd name="connsiteX8" fmla="*/ 320294 w 965614"/>
                <a:gd name="connsiteY8" fmla="*/ 456006 h 1343255"/>
                <a:gd name="connsiteX9" fmla="*/ 217901 w 965614"/>
                <a:gd name="connsiteY9" fmla="*/ 386948 h 1343255"/>
                <a:gd name="connsiteX10" fmla="*/ 88598 w 965614"/>
                <a:gd name="connsiteY10" fmla="*/ 535392 h 1343255"/>
                <a:gd name="connsiteX11" fmla="*/ 35900 w 965614"/>
                <a:gd name="connsiteY11" fmla="*/ 0 h 1343255"/>
                <a:gd name="connsiteX0" fmla="*/ 35900 w 965614"/>
                <a:gd name="connsiteY0" fmla="*/ 0 h 1343255"/>
                <a:gd name="connsiteX1" fmla="*/ 525835 w 965614"/>
                <a:gd name="connsiteY1" fmla="*/ 615221 h 1343255"/>
                <a:gd name="connsiteX2" fmla="*/ 608426 w 965614"/>
                <a:gd name="connsiteY2" fmla="*/ 515538 h 1343255"/>
                <a:gd name="connsiteX3" fmla="*/ 589376 w 965614"/>
                <a:gd name="connsiteY3" fmla="*/ 136918 h 1343255"/>
                <a:gd name="connsiteX4" fmla="*/ 965614 w 965614"/>
                <a:gd name="connsiteY4" fmla="*/ 301224 h 1343255"/>
                <a:gd name="connsiteX5" fmla="*/ 679863 w 965614"/>
                <a:gd name="connsiteY5" fmla="*/ 667935 h 1343255"/>
                <a:gd name="connsiteX6" fmla="*/ 777495 w 965614"/>
                <a:gd name="connsiteY6" fmla="*/ 1298969 h 1343255"/>
                <a:gd name="connsiteX7" fmla="*/ 678235 w 965614"/>
                <a:gd name="connsiteY7" fmla="*/ 1264612 h 1343255"/>
                <a:gd name="connsiteX8" fmla="*/ 320294 w 965614"/>
                <a:gd name="connsiteY8" fmla="*/ 456006 h 1343255"/>
                <a:gd name="connsiteX9" fmla="*/ 217901 w 965614"/>
                <a:gd name="connsiteY9" fmla="*/ 386948 h 1343255"/>
                <a:gd name="connsiteX10" fmla="*/ 88598 w 965614"/>
                <a:gd name="connsiteY10" fmla="*/ 535392 h 1343255"/>
                <a:gd name="connsiteX11" fmla="*/ 35900 w 965614"/>
                <a:gd name="connsiteY11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679863 w 970377"/>
                <a:gd name="connsiteY5" fmla="*/ 667935 h 1343255"/>
                <a:gd name="connsiteX6" fmla="*/ 777495 w 970377"/>
                <a:gd name="connsiteY6" fmla="*/ 1298969 h 1343255"/>
                <a:gd name="connsiteX7" fmla="*/ 678235 w 970377"/>
                <a:gd name="connsiteY7" fmla="*/ 1264612 h 1343255"/>
                <a:gd name="connsiteX8" fmla="*/ 320294 w 970377"/>
                <a:gd name="connsiteY8" fmla="*/ 456006 h 1343255"/>
                <a:gd name="connsiteX9" fmla="*/ 217901 w 970377"/>
                <a:gd name="connsiteY9" fmla="*/ 386948 h 1343255"/>
                <a:gd name="connsiteX10" fmla="*/ 88598 w 970377"/>
                <a:gd name="connsiteY10" fmla="*/ 535392 h 1343255"/>
                <a:gd name="connsiteX11" fmla="*/ 35900 w 970377"/>
                <a:gd name="connsiteY11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48932 w 970377"/>
                <a:gd name="connsiteY5" fmla="*/ 446479 h 1343255"/>
                <a:gd name="connsiteX6" fmla="*/ 679863 w 970377"/>
                <a:gd name="connsiteY6" fmla="*/ 667935 h 1343255"/>
                <a:gd name="connsiteX7" fmla="*/ 777495 w 970377"/>
                <a:gd name="connsiteY7" fmla="*/ 1298969 h 1343255"/>
                <a:gd name="connsiteX8" fmla="*/ 678235 w 970377"/>
                <a:gd name="connsiteY8" fmla="*/ 1264612 h 1343255"/>
                <a:gd name="connsiteX9" fmla="*/ 320294 w 970377"/>
                <a:gd name="connsiteY9" fmla="*/ 456006 h 1343255"/>
                <a:gd name="connsiteX10" fmla="*/ 217901 w 970377"/>
                <a:gd name="connsiteY10" fmla="*/ 386948 h 1343255"/>
                <a:gd name="connsiteX11" fmla="*/ 88598 w 970377"/>
                <a:gd name="connsiteY11" fmla="*/ 535392 h 1343255"/>
                <a:gd name="connsiteX12" fmla="*/ 35900 w 970377"/>
                <a:gd name="connsiteY12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679863 w 970377"/>
                <a:gd name="connsiteY6" fmla="*/ 667935 h 1343255"/>
                <a:gd name="connsiteX7" fmla="*/ 777495 w 970377"/>
                <a:gd name="connsiteY7" fmla="*/ 1298969 h 1343255"/>
                <a:gd name="connsiteX8" fmla="*/ 678235 w 970377"/>
                <a:gd name="connsiteY8" fmla="*/ 1264612 h 1343255"/>
                <a:gd name="connsiteX9" fmla="*/ 320294 w 970377"/>
                <a:gd name="connsiteY9" fmla="*/ 456006 h 1343255"/>
                <a:gd name="connsiteX10" fmla="*/ 217901 w 970377"/>
                <a:gd name="connsiteY10" fmla="*/ 386948 h 1343255"/>
                <a:gd name="connsiteX11" fmla="*/ 88598 w 970377"/>
                <a:gd name="connsiteY11" fmla="*/ 535392 h 1343255"/>
                <a:gd name="connsiteX12" fmla="*/ 35900 w 970377"/>
                <a:gd name="connsiteY12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679863 w 970377"/>
                <a:gd name="connsiteY6" fmla="*/ 667935 h 1343255"/>
                <a:gd name="connsiteX7" fmla="*/ 777495 w 970377"/>
                <a:gd name="connsiteY7" fmla="*/ 1298969 h 1343255"/>
                <a:gd name="connsiteX8" fmla="*/ 678235 w 970377"/>
                <a:gd name="connsiteY8" fmla="*/ 1264612 h 1343255"/>
                <a:gd name="connsiteX9" fmla="*/ 320294 w 970377"/>
                <a:gd name="connsiteY9" fmla="*/ 456006 h 1343255"/>
                <a:gd name="connsiteX10" fmla="*/ 217901 w 970377"/>
                <a:gd name="connsiteY10" fmla="*/ 386948 h 1343255"/>
                <a:gd name="connsiteX11" fmla="*/ 88598 w 970377"/>
                <a:gd name="connsiteY11" fmla="*/ 535392 h 1343255"/>
                <a:gd name="connsiteX12" fmla="*/ 35900 w 970377"/>
                <a:gd name="connsiteY12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679863 w 970377"/>
                <a:gd name="connsiteY6" fmla="*/ 667935 h 1343255"/>
                <a:gd name="connsiteX7" fmla="*/ 777495 w 970377"/>
                <a:gd name="connsiteY7" fmla="*/ 1298969 h 1343255"/>
                <a:gd name="connsiteX8" fmla="*/ 678235 w 970377"/>
                <a:gd name="connsiteY8" fmla="*/ 1264612 h 1343255"/>
                <a:gd name="connsiteX9" fmla="*/ 320294 w 970377"/>
                <a:gd name="connsiteY9" fmla="*/ 456006 h 1343255"/>
                <a:gd name="connsiteX10" fmla="*/ 217901 w 970377"/>
                <a:gd name="connsiteY10" fmla="*/ 386948 h 1343255"/>
                <a:gd name="connsiteX11" fmla="*/ 88598 w 970377"/>
                <a:gd name="connsiteY11" fmla="*/ 535392 h 1343255"/>
                <a:gd name="connsiteX12" fmla="*/ 35900 w 970377"/>
                <a:gd name="connsiteY12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7014 w 970377"/>
                <a:gd name="connsiteY6" fmla="*/ 567923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22727 w 970377"/>
                <a:gd name="connsiteY6" fmla="*/ 532205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22727 w 970377"/>
                <a:gd name="connsiteY6" fmla="*/ 532205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79863 w 970377"/>
                <a:gd name="connsiteY7" fmla="*/ 667935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91770 w 970377"/>
                <a:gd name="connsiteY7" fmla="*/ 665553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91770 w 970377"/>
                <a:gd name="connsiteY7" fmla="*/ 665553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91770 w 970377"/>
                <a:gd name="connsiteY7" fmla="*/ 665553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94151 w 970377"/>
                <a:gd name="connsiteY7" fmla="*/ 667934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94151 w 970377"/>
                <a:gd name="connsiteY7" fmla="*/ 667934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3255"/>
                <a:gd name="connsiteX1" fmla="*/ 525835 w 970377"/>
                <a:gd name="connsiteY1" fmla="*/ 615221 h 1343255"/>
                <a:gd name="connsiteX2" fmla="*/ 608426 w 970377"/>
                <a:gd name="connsiteY2" fmla="*/ 515538 h 1343255"/>
                <a:gd name="connsiteX3" fmla="*/ 589376 w 970377"/>
                <a:gd name="connsiteY3" fmla="*/ 136918 h 1343255"/>
                <a:gd name="connsiteX4" fmla="*/ 970377 w 970377"/>
                <a:gd name="connsiteY4" fmla="*/ 296462 h 1343255"/>
                <a:gd name="connsiteX5" fmla="*/ 877507 w 970377"/>
                <a:gd name="connsiteY5" fmla="*/ 310747 h 1343255"/>
                <a:gd name="connsiteX6" fmla="*/ 732252 w 970377"/>
                <a:gd name="connsiteY6" fmla="*/ 536968 h 1343255"/>
                <a:gd name="connsiteX7" fmla="*/ 694151 w 970377"/>
                <a:gd name="connsiteY7" fmla="*/ 667934 h 1343255"/>
                <a:gd name="connsiteX8" fmla="*/ 777495 w 970377"/>
                <a:gd name="connsiteY8" fmla="*/ 1298969 h 1343255"/>
                <a:gd name="connsiteX9" fmla="*/ 678235 w 970377"/>
                <a:gd name="connsiteY9" fmla="*/ 1264612 h 1343255"/>
                <a:gd name="connsiteX10" fmla="*/ 320294 w 970377"/>
                <a:gd name="connsiteY10" fmla="*/ 456006 h 1343255"/>
                <a:gd name="connsiteX11" fmla="*/ 217901 w 970377"/>
                <a:gd name="connsiteY11" fmla="*/ 386948 h 1343255"/>
                <a:gd name="connsiteX12" fmla="*/ 88598 w 970377"/>
                <a:gd name="connsiteY12" fmla="*/ 535392 h 1343255"/>
                <a:gd name="connsiteX13" fmla="*/ 35900 w 970377"/>
                <a:gd name="connsiteY13" fmla="*/ 0 h 1343255"/>
                <a:gd name="connsiteX0" fmla="*/ 35900 w 970377"/>
                <a:gd name="connsiteY0" fmla="*/ 0 h 1348017"/>
                <a:gd name="connsiteX1" fmla="*/ 525835 w 970377"/>
                <a:gd name="connsiteY1" fmla="*/ 619983 h 1348017"/>
                <a:gd name="connsiteX2" fmla="*/ 608426 w 970377"/>
                <a:gd name="connsiteY2" fmla="*/ 520300 h 1348017"/>
                <a:gd name="connsiteX3" fmla="*/ 589376 w 970377"/>
                <a:gd name="connsiteY3" fmla="*/ 141680 h 1348017"/>
                <a:gd name="connsiteX4" fmla="*/ 970377 w 970377"/>
                <a:gd name="connsiteY4" fmla="*/ 301224 h 1348017"/>
                <a:gd name="connsiteX5" fmla="*/ 877507 w 970377"/>
                <a:gd name="connsiteY5" fmla="*/ 315509 h 1348017"/>
                <a:gd name="connsiteX6" fmla="*/ 732252 w 970377"/>
                <a:gd name="connsiteY6" fmla="*/ 541730 h 1348017"/>
                <a:gd name="connsiteX7" fmla="*/ 694151 w 970377"/>
                <a:gd name="connsiteY7" fmla="*/ 672696 h 1348017"/>
                <a:gd name="connsiteX8" fmla="*/ 777495 w 970377"/>
                <a:gd name="connsiteY8" fmla="*/ 1303731 h 1348017"/>
                <a:gd name="connsiteX9" fmla="*/ 678235 w 970377"/>
                <a:gd name="connsiteY9" fmla="*/ 1269374 h 1348017"/>
                <a:gd name="connsiteX10" fmla="*/ 320294 w 970377"/>
                <a:gd name="connsiteY10" fmla="*/ 460768 h 1348017"/>
                <a:gd name="connsiteX11" fmla="*/ 217901 w 970377"/>
                <a:gd name="connsiteY11" fmla="*/ 391710 h 1348017"/>
                <a:gd name="connsiteX12" fmla="*/ 88598 w 970377"/>
                <a:gd name="connsiteY12" fmla="*/ 540154 h 1348017"/>
                <a:gd name="connsiteX13" fmla="*/ 35900 w 970377"/>
                <a:gd name="connsiteY13" fmla="*/ 0 h 13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0377" h="1348017">
                  <a:moveTo>
                    <a:pt x="35900" y="0"/>
                  </a:moveTo>
                  <a:cubicBezTo>
                    <a:pt x="107931" y="89186"/>
                    <a:pt x="425230" y="242665"/>
                    <a:pt x="525835" y="619983"/>
                  </a:cubicBezTo>
                  <a:cubicBezTo>
                    <a:pt x="548602" y="746299"/>
                    <a:pt x="599945" y="684497"/>
                    <a:pt x="608426" y="520300"/>
                  </a:cubicBezTo>
                  <a:cubicBezTo>
                    <a:pt x="625096" y="305988"/>
                    <a:pt x="606044" y="215499"/>
                    <a:pt x="589376" y="141680"/>
                  </a:cubicBezTo>
                  <a:cubicBezTo>
                    <a:pt x="631445" y="115486"/>
                    <a:pt x="873539" y="165493"/>
                    <a:pt x="970377" y="301224"/>
                  </a:cubicBezTo>
                  <a:cubicBezTo>
                    <a:pt x="965614" y="327418"/>
                    <a:pt x="908464" y="310747"/>
                    <a:pt x="877507" y="315509"/>
                  </a:cubicBezTo>
                  <a:cubicBezTo>
                    <a:pt x="840202" y="386947"/>
                    <a:pt x="814800" y="441717"/>
                    <a:pt x="732252" y="541730"/>
                  </a:cubicBezTo>
                  <a:cubicBezTo>
                    <a:pt x="693358" y="587767"/>
                    <a:pt x="678277" y="619515"/>
                    <a:pt x="694151" y="672696"/>
                  </a:cubicBezTo>
                  <a:cubicBezTo>
                    <a:pt x="816388" y="933840"/>
                    <a:pt x="812421" y="1049731"/>
                    <a:pt x="777495" y="1303731"/>
                  </a:cubicBezTo>
                  <a:cubicBezTo>
                    <a:pt x="763458" y="1375623"/>
                    <a:pt x="682747" y="1357026"/>
                    <a:pt x="678235" y="1269374"/>
                  </a:cubicBezTo>
                  <a:cubicBezTo>
                    <a:pt x="641472" y="791876"/>
                    <a:pt x="514220" y="776341"/>
                    <a:pt x="320294" y="460768"/>
                  </a:cubicBezTo>
                  <a:cubicBezTo>
                    <a:pt x="282193" y="375837"/>
                    <a:pt x="227426" y="374248"/>
                    <a:pt x="217901" y="391710"/>
                  </a:cubicBezTo>
                  <a:cubicBezTo>
                    <a:pt x="151782" y="434047"/>
                    <a:pt x="97567" y="488292"/>
                    <a:pt x="88598" y="540154"/>
                  </a:cubicBezTo>
                  <a:cubicBezTo>
                    <a:pt x="-29774" y="463290"/>
                    <a:pt x="-10035" y="141158"/>
                    <a:pt x="35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564" y="3950960"/>
            <a:ext cx="2621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6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399" y="160638"/>
            <a:ext cx="6021859" cy="5956698"/>
            <a:chOff x="2740382" y="1782168"/>
            <a:chExt cx="3663236" cy="3657600"/>
          </a:xfrm>
        </p:grpSpPr>
        <p:sp>
          <p:nvSpPr>
            <p:cNvPr id="3" name="Oval 2"/>
            <p:cNvSpPr/>
            <p:nvPr/>
          </p:nvSpPr>
          <p:spPr>
            <a:xfrm>
              <a:off x="3044278" y="2081719"/>
              <a:ext cx="3055446" cy="3058498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0">
                <a:srgbClr val="002060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99356" y="4478137"/>
              <a:ext cx="67939" cy="473774"/>
            </a:xfrm>
            <a:prstGeom prst="rect">
              <a:avLst/>
            </a:prstGeom>
            <a:gradFill flip="none" rotWithShape="1">
              <a:gsLst>
                <a:gs pos="50000">
                  <a:sysClr val="window" lastClr="FFFFFF"/>
                </a:gs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4543139" y="4703917"/>
              <a:ext cx="67939" cy="473774"/>
            </a:xfrm>
            <a:prstGeom prst="rect">
              <a:avLst/>
            </a:prstGeom>
            <a:gradFill>
              <a:gsLst>
                <a:gs pos="50000">
                  <a:sysClr val="window" lastClr="FFFFFF"/>
                </a:gs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9577880">
              <a:off x="3324426" y="2220643"/>
              <a:ext cx="1136151" cy="87137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8"/>
            <p:cNvSpPr/>
            <p:nvPr/>
          </p:nvSpPr>
          <p:spPr>
            <a:xfrm rot="18522835">
              <a:off x="2645110" y="2443101"/>
              <a:ext cx="2821170" cy="1515105"/>
            </a:xfrm>
            <a:custGeom>
              <a:avLst/>
              <a:gdLst>
                <a:gd name="connsiteX0" fmla="*/ 0 w 3838576"/>
                <a:gd name="connsiteY0" fmla="*/ 1919288 h 3838576"/>
                <a:gd name="connsiteX1" fmla="*/ 1919288 w 3838576"/>
                <a:gd name="connsiteY1" fmla="*/ 0 h 3838576"/>
                <a:gd name="connsiteX2" fmla="*/ 3838576 w 3838576"/>
                <a:gd name="connsiteY2" fmla="*/ 1919288 h 3838576"/>
                <a:gd name="connsiteX3" fmla="*/ 1919288 w 3838576"/>
                <a:gd name="connsiteY3" fmla="*/ 3838576 h 3838576"/>
                <a:gd name="connsiteX4" fmla="*/ 0 w 3838576"/>
                <a:gd name="connsiteY4" fmla="*/ 1919288 h 3838576"/>
                <a:gd name="connsiteX0" fmla="*/ 0 w 3838576"/>
                <a:gd name="connsiteY0" fmla="*/ 1919288 h 2159198"/>
                <a:gd name="connsiteX1" fmla="*/ 1919288 w 3838576"/>
                <a:gd name="connsiteY1" fmla="*/ 0 h 2159198"/>
                <a:gd name="connsiteX2" fmla="*/ 3838576 w 3838576"/>
                <a:gd name="connsiteY2" fmla="*/ 1919288 h 2159198"/>
                <a:gd name="connsiteX3" fmla="*/ 0 w 3838576"/>
                <a:gd name="connsiteY3" fmla="*/ 1919288 h 215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576" h="2159198">
                  <a:moveTo>
                    <a:pt x="0" y="1919288"/>
                  </a:moveTo>
                  <a:cubicBezTo>
                    <a:pt x="0" y="859295"/>
                    <a:pt x="859295" y="0"/>
                    <a:pt x="1919288" y="0"/>
                  </a:cubicBezTo>
                  <a:cubicBezTo>
                    <a:pt x="2979281" y="0"/>
                    <a:pt x="3838576" y="859295"/>
                    <a:pt x="3838576" y="1919288"/>
                  </a:cubicBezTo>
                  <a:cubicBezTo>
                    <a:pt x="3518695" y="2239169"/>
                    <a:pt x="319881" y="2239169"/>
                    <a:pt x="0" y="1919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25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40382" y="1782168"/>
              <a:ext cx="3663236" cy="3657600"/>
              <a:chOff x="1997889" y="750258"/>
              <a:chExt cx="5891808" cy="5882742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1997889" y="750258"/>
                <a:ext cx="5891808" cy="5882742"/>
              </a:xfrm>
              <a:prstGeom prst="donut">
                <a:avLst>
                  <a:gd name="adj" fmla="val 8879"/>
                </a:avLst>
              </a:prstGeom>
              <a:gradFill flip="none" rotWithShape="1">
                <a:gsLst>
                  <a:gs pos="65000">
                    <a:sysClr val="window" lastClr="FFFFFF">
                      <a:lumMod val="85000"/>
                    </a:sysClr>
                  </a:gs>
                  <a:gs pos="59000">
                    <a:sysClr val="windowText" lastClr="000000">
                      <a:lumMod val="85000"/>
                      <a:lumOff val="15000"/>
                    </a:sysClr>
                  </a:gs>
                  <a:gs pos="71000">
                    <a:sysClr val="windowText" lastClr="000000">
                      <a:lumMod val="85000"/>
                      <a:lumOff val="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76200" dist="38100" dir="5400000" sx="101000" sy="101000" algn="t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653522" y="1605852"/>
                <a:ext cx="2707679" cy="4185348"/>
                <a:chOff x="3653522" y="1605852"/>
                <a:chExt cx="2707679" cy="4185348"/>
              </a:xfrm>
            </p:grpSpPr>
            <p:sp>
              <p:nvSpPr>
                <p:cNvPr id="11" name="Rectangle 6"/>
                <p:cNvSpPr/>
                <p:nvPr/>
              </p:nvSpPr>
              <p:spPr>
                <a:xfrm>
                  <a:off x="3733400" y="2128661"/>
                  <a:ext cx="2627801" cy="2776791"/>
                </a:xfrm>
                <a:custGeom>
                  <a:avLst/>
                  <a:gdLst>
                    <a:gd name="connsiteX0" fmla="*/ 2315798 w 2605882"/>
                    <a:gd name="connsiteY0" fmla="*/ 15147 h 2776791"/>
                    <a:gd name="connsiteX1" fmla="*/ 2602366 w 2605882"/>
                    <a:gd name="connsiteY1" fmla="*/ 721868 h 2776791"/>
                    <a:gd name="connsiteX2" fmla="*/ 1675934 w 2605882"/>
                    <a:gd name="connsiteY2" fmla="*/ 2765889 h 2776791"/>
                    <a:gd name="connsiteX3" fmla="*/ 1669120 w 2605882"/>
                    <a:gd name="connsiteY3" fmla="*/ 2776791 h 2776791"/>
                    <a:gd name="connsiteX4" fmla="*/ 967574 w 2605882"/>
                    <a:gd name="connsiteY4" fmla="*/ 2776791 h 2776791"/>
                    <a:gd name="connsiteX5" fmla="*/ 938968 w 2605882"/>
                    <a:gd name="connsiteY5" fmla="*/ 2624391 h 2776791"/>
                    <a:gd name="connsiteX6" fmla="*/ 1554820 w 2605882"/>
                    <a:gd name="connsiteY6" fmla="*/ 2624391 h 2776791"/>
                    <a:gd name="connsiteX7" fmla="*/ 1561634 w 2605882"/>
                    <a:gd name="connsiteY7" fmla="*/ 2613489 h 2776791"/>
                    <a:gd name="connsiteX8" fmla="*/ 2462666 w 2605882"/>
                    <a:gd name="connsiteY8" fmla="*/ 582168 h 2776791"/>
                    <a:gd name="connsiteX9" fmla="*/ 2315798 w 2605882"/>
                    <a:gd name="connsiteY9" fmla="*/ 15147 h 2776791"/>
                    <a:gd name="connsiteX10" fmla="*/ 1209052 w 2605882"/>
                    <a:gd name="connsiteY10" fmla="*/ 1023 h 2776791"/>
                    <a:gd name="connsiteX11" fmla="*/ 1589977 w 2605882"/>
                    <a:gd name="connsiteY11" fmla="*/ 153750 h 2776791"/>
                    <a:gd name="connsiteX12" fmla="*/ 1660027 w 2605882"/>
                    <a:gd name="connsiteY12" fmla="*/ 261588 h 2776791"/>
                    <a:gd name="connsiteX13" fmla="*/ 660211 w 2605882"/>
                    <a:gd name="connsiteY13" fmla="*/ 914821 h 2776791"/>
                    <a:gd name="connsiteX14" fmla="*/ 0 w 2605882"/>
                    <a:gd name="connsiteY14" fmla="*/ 568455 h 2776791"/>
                    <a:gd name="connsiteX15" fmla="*/ 28255 w 2605882"/>
                    <a:gd name="connsiteY15" fmla="*/ 490844 h 2776791"/>
                    <a:gd name="connsiteX16" fmla="*/ 545911 w 2605882"/>
                    <a:gd name="connsiteY16" fmla="*/ 762421 h 2776791"/>
                    <a:gd name="connsiteX17" fmla="*/ 1209052 w 2605882"/>
                    <a:gd name="connsiteY17" fmla="*/ 1023 h 2776791"/>
                    <a:gd name="connsiteX0" fmla="*/ 2315798 w 2605882"/>
                    <a:gd name="connsiteY0" fmla="*/ 15147 h 2776791"/>
                    <a:gd name="connsiteX1" fmla="*/ 2602366 w 2605882"/>
                    <a:gd name="connsiteY1" fmla="*/ 721868 h 2776791"/>
                    <a:gd name="connsiteX2" fmla="*/ 1675934 w 2605882"/>
                    <a:gd name="connsiteY2" fmla="*/ 2765889 h 2776791"/>
                    <a:gd name="connsiteX3" fmla="*/ 1669120 w 2605882"/>
                    <a:gd name="connsiteY3" fmla="*/ 2776791 h 2776791"/>
                    <a:gd name="connsiteX4" fmla="*/ 967574 w 2605882"/>
                    <a:gd name="connsiteY4" fmla="*/ 2776791 h 2776791"/>
                    <a:gd name="connsiteX5" fmla="*/ 938968 w 2605882"/>
                    <a:gd name="connsiteY5" fmla="*/ 2624391 h 2776791"/>
                    <a:gd name="connsiteX6" fmla="*/ 1554820 w 2605882"/>
                    <a:gd name="connsiteY6" fmla="*/ 2624391 h 2776791"/>
                    <a:gd name="connsiteX7" fmla="*/ 1561634 w 2605882"/>
                    <a:gd name="connsiteY7" fmla="*/ 2613489 h 2776791"/>
                    <a:gd name="connsiteX8" fmla="*/ 2462666 w 2605882"/>
                    <a:gd name="connsiteY8" fmla="*/ 582168 h 2776791"/>
                    <a:gd name="connsiteX9" fmla="*/ 2315798 w 2605882"/>
                    <a:gd name="connsiteY9" fmla="*/ 15147 h 2776791"/>
                    <a:gd name="connsiteX10" fmla="*/ 1209052 w 2605882"/>
                    <a:gd name="connsiteY10" fmla="*/ 1023 h 2776791"/>
                    <a:gd name="connsiteX11" fmla="*/ 1589977 w 2605882"/>
                    <a:gd name="connsiteY11" fmla="*/ 153750 h 2776791"/>
                    <a:gd name="connsiteX12" fmla="*/ 1660027 w 2605882"/>
                    <a:gd name="connsiteY12" fmla="*/ 261588 h 2776791"/>
                    <a:gd name="connsiteX13" fmla="*/ 660211 w 2605882"/>
                    <a:gd name="connsiteY13" fmla="*/ 914821 h 2776791"/>
                    <a:gd name="connsiteX14" fmla="*/ 0 w 2605882"/>
                    <a:gd name="connsiteY14" fmla="*/ 568455 h 2776791"/>
                    <a:gd name="connsiteX15" fmla="*/ 28255 w 2605882"/>
                    <a:gd name="connsiteY15" fmla="*/ 490844 h 2776791"/>
                    <a:gd name="connsiteX16" fmla="*/ 545911 w 2605882"/>
                    <a:gd name="connsiteY16" fmla="*/ 762421 h 2776791"/>
                    <a:gd name="connsiteX17" fmla="*/ 1209052 w 2605882"/>
                    <a:gd name="connsiteY17" fmla="*/ 1023 h 2776791"/>
                    <a:gd name="connsiteX0" fmla="*/ 2315798 w 2602596"/>
                    <a:gd name="connsiteY0" fmla="*/ 15147 h 2776791"/>
                    <a:gd name="connsiteX1" fmla="*/ 2602366 w 2602596"/>
                    <a:gd name="connsiteY1" fmla="*/ 721868 h 2776791"/>
                    <a:gd name="connsiteX2" fmla="*/ 1675934 w 2602596"/>
                    <a:gd name="connsiteY2" fmla="*/ 2765889 h 2776791"/>
                    <a:gd name="connsiteX3" fmla="*/ 1669120 w 2602596"/>
                    <a:gd name="connsiteY3" fmla="*/ 2776791 h 2776791"/>
                    <a:gd name="connsiteX4" fmla="*/ 967574 w 2602596"/>
                    <a:gd name="connsiteY4" fmla="*/ 2776791 h 2776791"/>
                    <a:gd name="connsiteX5" fmla="*/ 938968 w 2602596"/>
                    <a:gd name="connsiteY5" fmla="*/ 2624391 h 2776791"/>
                    <a:gd name="connsiteX6" fmla="*/ 1554820 w 2602596"/>
                    <a:gd name="connsiteY6" fmla="*/ 2624391 h 2776791"/>
                    <a:gd name="connsiteX7" fmla="*/ 1561634 w 2602596"/>
                    <a:gd name="connsiteY7" fmla="*/ 2613489 h 2776791"/>
                    <a:gd name="connsiteX8" fmla="*/ 2462666 w 2602596"/>
                    <a:gd name="connsiteY8" fmla="*/ 582168 h 2776791"/>
                    <a:gd name="connsiteX9" fmla="*/ 2315798 w 2602596"/>
                    <a:gd name="connsiteY9" fmla="*/ 15147 h 2776791"/>
                    <a:gd name="connsiteX10" fmla="*/ 1209052 w 2602596"/>
                    <a:gd name="connsiteY10" fmla="*/ 1023 h 2776791"/>
                    <a:gd name="connsiteX11" fmla="*/ 1589977 w 2602596"/>
                    <a:gd name="connsiteY11" fmla="*/ 153750 h 2776791"/>
                    <a:gd name="connsiteX12" fmla="*/ 1660027 w 2602596"/>
                    <a:gd name="connsiteY12" fmla="*/ 261588 h 2776791"/>
                    <a:gd name="connsiteX13" fmla="*/ 660211 w 2602596"/>
                    <a:gd name="connsiteY13" fmla="*/ 914821 h 2776791"/>
                    <a:gd name="connsiteX14" fmla="*/ 0 w 2602596"/>
                    <a:gd name="connsiteY14" fmla="*/ 568455 h 2776791"/>
                    <a:gd name="connsiteX15" fmla="*/ 28255 w 2602596"/>
                    <a:gd name="connsiteY15" fmla="*/ 490844 h 2776791"/>
                    <a:gd name="connsiteX16" fmla="*/ 545911 w 2602596"/>
                    <a:gd name="connsiteY16" fmla="*/ 762421 h 2776791"/>
                    <a:gd name="connsiteX17" fmla="*/ 1209052 w 2602596"/>
                    <a:gd name="connsiteY17" fmla="*/ 1023 h 2776791"/>
                    <a:gd name="connsiteX0" fmla="*/ 2315798 w 2627992"/>
                    <a:gd name="connsiteY0" fmla="*/ 15147 h 2776791"/>
                    <a:gd name="connsiteX1" fmla="*/ 2627766 w 2627992"/>
                    <a:gd name="connsiteY1" fmla="*/ 721868 h 2776791"/>
                    <a:gd name="connsiteX2" fmla="*/ 1675934 w 2627992"/>
                    <a:gd name="connsiteY2" fmla="*/ 2765889 h 2776791"/>
                    <a:gd name="connsiteX3" fmla="*/ 1669120 w 2627992"/>
                    <a:gd name="connsiteY3" fmla="*/ 2776791 h 2776791"/>
                    <a:gd name="connsiteX4" fmla="*/ 967574 w 2627992"/>
                    <a:gd name="connsiteY4" fmla="*/ 2776791 h 2776791"/>
                    <a:gd name="connsiteX5" fmla="*/ 938968 w 2627992"/>
                    <a:gd name="connsiteY5" fmla="*/ 2624391 h 2776791"/>
                    <a:gd name="connsiteX6" fmla="*/ 1554820 w 2627992"/>
                    <a:gd name="connsiteY6" fmla="*/ 2624391 h 2776791"/>
                    <a:gd name="connsiteX7" fmla="*/ 1561634 w 2627992"/>
                    <a:gd name="connsiteY7" fmla="*/ 2613489 h 2776791"/>
                    <a:gd name="connsiteX8" fmla="*/ 2462666 w 2627992"/>
                    <a:gd name="connsiteY8" fmla="*/ 582168 h 2776791"/>
                    <a:gd name="connsiteX9" fmla="*/ 2315798 w 2627992"/>
                    <a:gd name="connsiteY9" fmla="*/ 15147 h 2776791"/>
                    <a:gd name="connsiteX10" fmla="*/ 1209052 w 2627992"/>
                    <a:gd name="connsiteY10" fmla="*/ 1023 h 2776791"/>
                    <a:gd name="connsiteX11" fmla="*/ 1589977 w 2627992"/>
                    <a:gd name="connsiteY11" fmla="*/ 153750 h 2776791"/>
                    <a:gd name="connsiteX12" fmla="*/ 1660027 w 2627992"/>
                    <a:gd name="connsiteY12" fmla="*/ 261588 h 2776791"/>
                    <a:gd name="connsiteX13" fmla="*/ 660211 w 2627992"/>
                    <a:gd name="connsiteY13" fmla="*/ 914821 h 2776791"/>
                    <a:gd name="connsiteX14" fmla="*/ 0 w 2627992"/>
                    <a:gd name="connsiteY14" fmla="*/ 568455 h 2776791"/>
                    <a:gd name="connsiteX15" fmla="*/ 28255 w 2627992"/>
                    <a:gd name="connsiteY15" fmla="*/ 490844 h 2776791"/>
                    <a:gd name="connsiteX16" fmla="*/ 545911 w 2627992"/>
                    <a:gd name="connsiteY16" fmla="*/ 762421 h 2776791"/>
                    <a:gd name="connsiteX17" fmla="*/ 1209052 w 2627992"/>
                    <a:gd name="connsiteY17" fmla="*/ 1023 h 2776791"/>
                    <a:gd name="connsiteX0" fmla="*/ 2315798 w 2627801"/>
                    <a:gd name="connsiteY0" fmla="*/ 15147 h 2776791"/>
                    <a:gd name="connsiteX1" fmla="*/ 2627766 w 2627801"/>
                    <a:gd name="connsiteY1" fmla="*/ 721868 h 2776791"/>
                    <a:gd name="connsiteX2" fmla="*/ 1675934 w 2627801"/>
                    <a:gd name="connsiteY2" fmla="*/ 2765889 h 2776791"/>
                    <a:gd name="connsiteX3" fmla="*/ 1669120 w 2627801"/>
                    <a:gd name="connsiteY3" fmla="*/ 2776791 h 2776791"/>
                    <a:gd name="connsiteX4" fmla="*/ 967574 w 2627801"/>
                    <a:gd name="connsiteY4" fmla="*/ 2776791 h 2776791"/>
                    <a:gd name="connsiteX5" fmla="*/ 938968 w 2627801"/>
                    <a:gd name="connsiteY5" fmla="*/ 2624391 h 2776791"/>
                    <a:gd name="connsiteX6" fmla="*/ 1554820 w 2627801"/>
                    <a:gd name="connsiteY6" fmla="*/ 2624391 h 2776791"/>
                    <a:gd name="connsiteX7" fmla="*/ 1561634 w 2627801"/>
                    <a:gd name="connsiteY7" fmla="*/ 2613489 h 2776791"/>
                    <a:gd name="connsiteX8" fmla="*/ 2462666 w 2627801"/>
                    <a:gd name="connsiteY8" fmla="*/ 582168 h 2776791"/>
                    <a:gd name="connsiteX9" fmla="*/ 2315798 w 2627801"/>
                    <a:gd name="connsiteY9" fmla="*/ 15147 h 2776791"/>
                    <a:gd name="connsiteX10" fmla="*/ 1209052 w 2627801"/>
                    <a:gd name="connsiteY10" fmla="*/ 1023 h 2776791"/>
                    <a:gd name="connsiteX11" fmla="*/ 1589977 w 2627801"/>
                    <a:gd name="connsiteY11" fmla="*/ 153750 h 2776791"/>
                    <a:gd name="connsiteX12" fmla="*/ 1660027 w 2627801"/>
                    <a:gd name="connsiteY12" fmla="*/ 261588 h 2776791"/>
                    <a:gd name="connsiteX13" fmla="*/ 660211 w 2627801"/>
                    <a:gd name="connsiteY13" fmla="*/ 914821 h 2776791"/>
                    <a:gd name="connsiteX14" fmla="*/ 0 w 2627801"/>
                    <a:gd name="connsiteY14" fmla="*/ 568455 h 2776791"/>
                    <a:gd name="connsiteX15" fmla="*/ 28255 w 2627801"/>
                    <a:gd name="connsiteY15" fmla="*/ 490844 h 2776791"/>
                    <a:gd name="connsiteX16" fmla="*/ 545911 w 2627801"/>
                    <a:gd name="connsiteY16" fmla="*/ 762421 h 2776791"/>
                    <a:gd name="connsiteX17" fmla="*/ 1209052 w 2627801"/>
                    <a:gd name="connsiteY17" fmla="*/ 1023 h 2776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27801" h="2776791">
                      <a:moveTo>
                        <a:pt x="2315798" y="15147"/>
                      </a:moveTo>
                      <a:cubicBezTo>
                        <a:pt x="2495268" y="218847"/>
                        <a:pt x="2624380" y="464198"/>
                        <a:pt x="2627766" y="721868"/>
                      </a:cubicBezTo>
                      <a:cubicBezTo>
                        <a:pt x="2635918" y="1782323"/>
                        <a:pt x="1221308" y="2011428"/>
                        <a:pt x="1675934" y="2765889"/>
                      </a:cubicBezTo>
                      <a:lnTo>
                        <a:pt x="1669120" y="2776791"/>
                      </a:lnTo>
                      <a:lnTo>
                        <a:pt x="967574" y="2776791"/>
                      </a:lnTo>
                      <a:cubicBezTo>
                        <a:pt x="954436" y="2724209"/>
                        <a:pt x="944657" y="2673499"/>
                        <a:pt x="938968" y="2624391"/>
                      </a:cubicBezTo>
                      <a:lnTo>
                        <a:pt x="1554820" y="2624391"/>
                      </a:lnTo>
                      <a:lnTo>
                        <a:pt x="1561634" y="2613489"/>
                      </a:lnTo>
                      <a:cubicBezTo>
                        <a:pt x="1107008" y="1859028"/>
                        <a:pt x="2547018" y="1661673"/>
                        <a:pt x="2462666" y="582168"/>
                      </a:cubicBezTo>
                      <a:cubicBezTo>
                        <a:pt x="2479459" y="380762"/>
                        <a:pt x="2423089" y="186525"/>
                        <a:pt x="2315798" y="15147"/>
                      </a:cubicBezTo>
                      <a:close/>
                      <a:moveTo>
                        <a:pt x="1209052" y="1023"/>
                      </a:moveTo>
                      <a:cubicBezTo>
                        <a:pt x="1358366" y="-7750"/>
                        <a:pt x="1499259" y="39650"/>
                        <a:pt x="1589977" y="153750"/>
                      </a:cubicBezTo>
                      <a:cubicBezTo>
                        <a:pt x="1616852" y="190716"/>
                        <a:pt x="1640327" y="226510"/>
                        <a:pt x="1660027" y="261588"/>
                      </a:cubicBezTo>
                      <a:cubicBezTo>
                        <a:pt x="1342078" y="-29126"/>
                        <a:pt x="612193" y="288983"/>
                        <a:pt x="660211" y="914821"/>
                      </a:cubicBezTo>
                      <a:lnTo>
                        <a:pt x="0" y="568455"/>
                      </a:lnTo>
                      <a:lnTo>
                        <a:pt x="28255" y="490844"/>
                      </a:lnTo>
                      <a:lnTo>
                        <a:pt x="545911" y="762421"/>
                      </a:lnTo>
                      <a:cubicBezTo>
                        <a:pt x="511313" y="311493"/>
                        <a:pt x="880561" y="20322"/>
                        <a:pt x="1209052" y="10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00B0F0"/>
                    </a:gs>
                    <a:gs pos="59000">
                      <a:sysClr val="window" lastClr="FFFFFF"/>
                    </a:gs>
                    <a:gs pos="47000">
                      <a:sysClr val="window" lastClr="FFFFFF"/>
                    </a:gs>
                    <a:gs pos="90000">
                      <a:srgbClr val="00B0F0"/>
                    </a:gs>
                  </a:gsLst>
                  <a:lin ang="14400000" scaled="0"/>
                  <a:tileRect/>
                </a:gradFill>
                <a:ln w="508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prstMaterial="metal"/>
              </p:spPr>
              <p:txBody>
                <a:bodyPr rtlCol="0"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/>
                    <a:solidFill>
                      <a:srgbClr val="9BBB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6"/>
                <p:cNvSpPr/>
                <p:nvPr/>
              </p:nvSpPr>
              <p:spPr>
                <a:xfrm>
                  <a:off x="3653522" y="1605852"/>
                  <a:ext cx="2634349" cy="3249340"/>
                </a:xfrm>
                <a:custGeom>
                  <a:avLst/>
                  <a:gdLst>
                    <a:gd name="connsiteX0" fmla="*/ 1264774 w 2605882"/>
                    <a:gd name="connsiteY0" fmla="*/ 113 h 3249340"/>
                    <a:gd name="connsiteX1" fmla="*/ 2602366 w 2605882"/>
                    <a:gd name="connsiteY1" fmla="*/ 1200767 h 3249340"/>
                    <a:gd name="connsiteX2" fmla="*/ 1675934 w 2605882"/>
                    <a:gd name="connsiteY2" fmla="*/ 3238438 h 3249340"/>
                    <a:gd name="connsiteX3" fmla="*/ 1669120 w 2605882"/>
                    <a:gd name="connsiteY3" fmla="*/ 3249340 h 3249340"/>
                    <a:gd name="connsiteX4" fmla="*/ 967574 w 2605882"/>
                    <a:gd name="connsiteY4" fmla="*/ 3249340 h 3249340"/>
                    <a:gd name="connsiteX5" fmla="*/ 1704277 w 2605882"/>
                    <a:gd name="connsiteY5" fmla="*/ 778699 h 3249340"/>
                    <a:gd name="connsiteX6" fmla="*/ 660211 w 2605882"/>
                    <a:gd name="connsiteY6" fmla="*/ 1387370 h 3249340"/>
                    <a:gd name="connsiteX7" fmla="*/ 0 w 2605882"/>
                    <a:gd name="connsiteY7" fmla="*/ 1041004 h 3249340"/>
                    <a:gd name="connsiteX8" fmla="*/ 1264774 w 2605882"/>
                    <a:gd name="connsiteY8" fmla="*/ 113 h 3249340"/>
                    <a:gd name="connsiteX0" fmla="*/ 1264774 w 2605882"/>
                    <a:gd name="connsiteY0" fmla="*/ 113 h 3249340"/>
                    <a:gd name="connsiteX1" fmla="*/ 2602366 w 2605882"/>
                    <a:gd name="connsiteY1" fmla="*/ 1200767 h 3249340"/>
                    <a:gd name="connsiteX2" fmla="*/ 1675934 w 2605882"/>
                    <a:gd name="connsiteY2" fmla="*/ 3238438 h 3249340"/>
                    <a:gd name="connsiteX3" fmla="*/ 1669120 w 2605882"/>
                    <a:gd name="connsiteY3" fmla="*/ 3249340 h 3249340"/>
                    <a:gd name="connsiteX4" fmla="*/ 967574 w 2605882"/>
                    <a:gd name="connsiteY4" fmla="*/ 3249340 h 3249340"/>
                    <a:gd name="connsiteX5" fmla="*/ 1704277 w 2605882"/>
                    <a:gd name="connsiteY5" fmla="*/ 778699 h 3249340"/>
                    <a:gd name="connsiteX6" fmla="*/ 660211 w 2605882"/>
                    <a:gd name="connsiteY6" fmla="*/ 1387370 h 3249340"/>
                    <a:gd name="connsiteX7" fmla="*/ 0 w 2605882"/>
                    <a:gd name="connsiteY7" fmla="*/ 1041004 h 3249340"/>
                    <a:gd name="connsiteX8" fmla="*/ 1264774 w 2605882"/>
                    <a:gd name="connsiteY8" fmla="*/ 113 h 3249340"/>
                    <a:gd name="connsiteX0" fmla="*/ 1264774 w 2602610"/>
                    <a:gd name="connsiteY0" fmla="*/ 113 h 3249340"/>
                    <a:gd name="connsiteX1" fmla="*/ 2602366 w 2602610"/>
                    <a:gd name="connsiteY1" fmla="*/ 1200767 h 3249340"/>
                    <a:gd name="connsiteX2" fmla="*/ 1675934 w 2602610"/>
                    <a:gd name="connsiteY2" fmla="*/ 3238438 h 3249340"/>
                    <a:gd name="connsiteX3" fmla="*/ 1669120 w 2602610"/>
                    <a:gd name="connsiteY3" fmla="*/ 3249340 h 3249340"/>
                    <a:gd name="connsiteX4" fmla="*/ 967574 w 2602610"/>
                    <a:gd name="connsiteY4" fmla="*/ 3249340 h 3249340"/>
                    <a:gd name="connsiteX5" fmla="*/ 1704277 w 2602610"/>
                    <a:gd name="connsiteY5" fmla="*/ 778699 h 3249340"/>
                    <a:gd name="connsiteX6" fmla="*/ 660211 w 2602610"/>
                    <a:gd name="connsiteY6" fmla="*/ 1387370 h 3249340"/>
                    <a:gd name="connsiteX7" fmla="*/ 0 w 2602610"/>
                    <a:gd name="connsiteY7" fmla="*/ 1041004 h 3249340"/>
                    <a:gd name="connsiteX8" fmla="*/ 1264774 w 2602610"/>
                    <a:gd name="connsiteY8" fmla="*/ 113 h 3249340"/>
                    <a:gd name="connsiteX0" fmla="*/ 1264774 w 2634349"/>
                    <a:gd name="connsiteY0" fmla="*/ 113 h 3249340"/>
                    <a:gd name="connsiteX1" fmla="*/ 2634116 w 2634349"/>
                    <a:gd name="connsiteY1" fmla="*/ 1207117 h 3249340"/>
                    <a:gd name="connsiteX2" fmla="*/ 1675934 w 2634349"/>
                    <a:gd name="connsiteY2" fmla="*/ 3238438 h 3249340"/>
                    <a:gd name="connsiteX3" fmla="*/ 1669120 w 2634349"/>
                    <a:gd name="connsiteY3" fmla="*/ 3249340 h 3249340"/>
                    <a:gd name="connsiteX4" fmla="*/ 967574 w 2634349"/>
                    <a:gd name="connsiteY4" fmla="*/ 3249340 h 3249340"/>
                    <a:gd name="connsiteX5" fmla="*/ 1704277 w 2634349"/>
                    <a:gd name="connsiteY5" fmla="*/ 778699 h 3249340"/>
                    <a:gd name="connsiteX6" fmla="*/ 660211 w 2634349"/>
                    <a:gd name="connsiteY6" fmla="*/ 1387370 h 3249340"/>
                    <a:gd name="connsiteX7" fmla="*/ 0 w 2634349"/>
                    <a:gd name="connsiteY7" fmla="*/ 1041004 h 3249340"/>
                    <a:gd name="connsiteX8" fmla="*/ 1264774 w 2634349"/>
                    <a:gd name="connsiteY8" fmla="*/ 113 h 3249340"/>
                    <a:gd name="connsiteX0" fmla="*/ 1264774 w 2634349"/>
                    <a:gd name="connsiteY0" fmla="*/ 113 h 3249340"/>
                    <a:gd name="connsiteX1" fmla="*/ 2634116 w 2634349"/>
                    <a:gd name="connsiteY1" fmla="*/ 1207117 h 3249340"/>
                    <a:gd name="connsiteX2" fmla="*/ 1675934 w 2634349"/>
                    <a:gd name="connsiteY2" fmla="*/ 3238438 h 3249340"/>
                    <a:gd name="connsiteX3" fmla="*/ 1669120 w 2634349"/>
                    <a:gd name="connsiteY3" fmla="*/ 3249340 h 3249340"/>
                    <a:gd name="connsiteX4" fmla="*/ 967574 w 2634349"/>
                    <a:gd name="connsiteY4" fmla="*/ 3249340 h 3249340"/>
                    <a:gd name="connsiteX5" fmla="*/ 1704277 w 2634349"/>
                    <a:gd name="connsiteY5" fmla="*/ 778699 h 3249340"/>
                    <a:gd name="connsiteX6" fmla="*/ 660211 w 2634349"/>
                    <a:gd name="connsiteY6" fmla="*/ 1387370 h 3249340"/>
                    <a:gd name="connsiteX7" fmla="*/ 0 w 2634349"/>
                    <a:gd name="connsiteY7" fmla="*/ 1041004 h 3249340"/>
                    <a:gd name="connsiteX8" fmla="*/ 1264774 w 2634349"/>
                    <a:gd name="connsiteY8" fmla="*/ 113 h 324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4349" h="3249340">
                      <a:moveTo>
                        <a:pt x="1264774" y="113"/>
                      </a:moveTo>
                      <a:cubicBezTo>
                        <a:pt x="1956602" y="9232"/>
                        <a:pt x="2648922" y="585298"/>
                        <a:pt x="2634116" y="1207117"/>
                      </a:cubicBezTo>
                      <a:cubicBezTo>
                        <a:pt x="2610518" y="2350122"/>
                        <a:pt x="1221308" y="2483977"/>
                        <a:pt x="1675934" y="3238438"/>
                      </a:cubicBezTo>
                      <a:lnTo>
                        <a:pt x="1669120" y="3249340"/>
                      </a:lnTo>
                      <a:lnTo>
                        <a:pt x="967574" y="3249340"/>
                      </a:lnTo>
                      <a:cubicBezTo>
                        <a:pt x="636554" y="1924529"/>
                        <a:pt x="2438106" y="1788048"/>
                        <a:pt x="1704277" y="778699"/>
                      </a:cubicBezTo>
                      <a:cubicBezTo>
                        <a:pt x="1413979" y="413578"/>
                        <a:pt x="609887" y="731475"/>
                        <a:pt x="660211" y="1387370"/>
                      </a:cubicBezTo>
                      <a:lnTo>
                        <a:pt x="0" y="1041004"/>
                      </a:lnTo>
                      <a:cubicBezTo>
                        <a:pt x="250740" y="278846"/>
                        <a:pt x="762646" y="-6504"/>
                        <a:pt x="1264774" y="1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0000">
                      <a:sysClr val="window" lastClr="FFFFFF">
                        <a:lumMod val="85000"/>
                      </a:sys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0"/>
                </a:gradFill>
                <a:ln w="50800" cap="flat" cmpd="sng" algn="ctr">
                  <a:solidFill>
                    <a:srgbClr val="0070C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prstMaterial="metal">
                  <a:bevelT w="438150" prst="convex"/>
                </a:sp3d>
              </p:spPr>
              <p:txBody>
                <a:bodyPr rtlCol="0"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/>
                    <a:solidFill>
                      <a:srgbClr val="9BBB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573399" y="5020332"/>
                  <a:ext cx="740789" cy="770868"/>
                </a:xfrm>
                <a:prstGeom prst="rect">
                  <a:avLst/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0000">
                      <a:sysClr val="window" lastClr="FFFFFF">
                        <a:lumMod val="85000"/>
                      </a:sys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5400000" scaled="0"/>
                </a:gradFill>
                <a:ln w="50800" cap="flat" cmpd="sng" algn="ctr">
                  <a:solidFill>
                    <a:srgbClr val="0070C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prstMaterial="metal">
                  <a:bevelT w="101600" prst="convex"/>
                </a:sp3d>
              </p:spPr>
              <p:txBody>
                <a:bodyPr rtlCol="0"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>
                    <a:ln/>
                    <a:solidFill>
                      <a:srgbClr val="9BBB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1802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0860258">
            <a:off x="3121005" y="2434234"/>
            <a:ext cx="757396" cy="7656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38" r="1296" b="-1"/>
          <a:stretch/>
        </p:blipFill>
        <p:spPr>
          <a:xfrm>
            <a:off x="1757476" y="2690554"/>
            <a:ext cx="846630" cy="731214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/>
          <a:stretch/>
        </p:blipFill>
        <p:spPr>
          <a:xfrm>
            <a:off x="2667000" y="1143000"/>
            <a:ext cx="955613" cy="9032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>
          <a:xfrm rot="20860258">
            <a:off x="1382403" y="1373241"/>
            <a:ext cx="757398" cy="765609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60" y="2657789"/>
            <a:ext cx="914479" cy="15424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20860258">
            <a:off x="4492604" y="1198312"/>
            <a:ext cx="757398" cy="76560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62060" y="2489989"/>
            <a:ext cx="872130" cy="65409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20860258">
            <a:off x="2740004" y="4110633"/>
            <a:ext cx="757398" cy="765609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 rot="20860258">
            <a:off x="1411234" y="3437190"/>
            <a:ext cx="757398" cy="765609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2"/>
          <p:cNvSpPr/>
          <p:nvPr/>
        </p:nvSpPr>
        <p:spPr>
          <a:xfrm rot="20860258">
            <a:off x="6672712" y="4032796"/>
            <a:ext cx="459297" cy="334829"/>
          </a:xfrm>
          <a:custGeom>
            <a:avLst/>
            <a:gdLst/>
            <a:ahLst/>
            <a:cxnLst/>
            <a:rect l="l" t="t" r="r" b="b"/>
            <a:pathLst>
              <a:path w="624661" h="450495">
                <a:moveTo>
                  <a:pt x="326030" y="260661"/>
                </a:moveTo>
                <a:cubicBezTo>
                  <a:pt x="346403" y="267711"/>
                  <a:pt x="356591" y="278660"/>
                  <a:pt x="356591" y="293505"/>
                </a:cubicBezTo>
                <a:cubicBezTo>
                  <a:pt x="356591" y="311565"/>
                  <a:pt x="346403" y="321152"/>
                  <a:pt x="326030" y="322265"/>
                </a:cubicBezTo>
                <a:close/>
                <a:moveTo>
                  <a:pt x="306766" y="132070"/>
                </a:moveTo>
                <a:lnTo>
                  <a:pt x="306766" y="185326"/>
                </a:lnTo>
                <a:cubicBezTo>
                  <a:pt x="292959" y="180377"/>
                  <a:pt x="284219" y="175676"/>
                  <a:pt x="280551" y="171224"/>
                </a:cubicBezTo>
                <a:cubicBezTo>
                  <a:pt x="277075" y="166894"/>
                  <a:pt x="275336" y="162255"/>
                  <a:pt x="275336" y="157307"/>
                </a:cubicBezTo>
                <a:cubicBezTo>
                  <a:pt x="275336" y="141720"/>
                  <a:pt x="285813" y="133309"/>
                  <a:pt x="306766" y="132070"/>
                </a:cubicBezTo>
                <a:close/>
                <a:moveTo>
                  <a:pt x="306766" y="85497"/>
                </a:moveTo>
                <a:lnTo>
                  <a:pt x="306766" y="95516"/>
                </a:lnTo>
                <a:cubicBezTo>
                  <a:pt x="284847" y="97125"/>
                  <a:pt x="267564" y="104732"/>
                  <a:pt x="254915" y="118341"/>
                </a:cubicBezTo>
                <a:cubicBezTo>
                  <a:pt x="242265" y="131947"/>
                  <a:pt x="235940" y="149823"/>
                  <a:pt x="235940" y="171965"/>
                </a:cubicBezTo>
                <a:cubicBezTo>
                  <a:pt x="235940" y="190025"/>
                  <a:pt x="241058" y="205798"/>
                  <a:pt x="251293" y="219282"/>
                </a:cubicBezTo>
                <a:cubicBezTo>
                  <a:pt x="261335" y="232642"/>
                  <a:pt x="279826" y="244084"/>
                  <a:pt x="306766" y="253609"/>
                </a:cubicBezTo>
                <a:lnTo>
                  <a:pt x="306766" y="319853"/>
                </a:lnTo>
                <a:cubicBezTo>
                  <a:pt x="288517" y="314286"/>
                  <a:pt x="279634" y="300370"/>
                  <a:pt x="280116" y="278103"/>
                </a:cubicBezTo>
                <a:lnTo>
                  <a:pt x="232755" y="278103"/>
                </a:lnTo>
                <a:cubicBezTo>
                  <a:pt x="232464" y="281567"/>
                  <a:pt x="232320" y="283979"/>
                  <a:pt x="232320" y="285341"/>
                </a:cubicBezTo>
                <a:cubicBezTo>
                  <a:pt x="232320" y="300555"/>
                  <a:pt x="237775" y="315277"/>
                  <a:pt x="248686" y="329502"/>
                </a:cubicBezTo>
                <a:cubicBezTo>
                  <a:pt x="259500" y="343728"/>
                  <a:pt x="278860" y="352697"/>
                  <a:pt x="306766" y="356407"/>
                </a:cubicBezTo>
                <a:lnTo>
                  <a:pt x="306766" y="385354"/>
                </a:lnTo>
                <a:lnTo>
                  <a:pt x="326030" y="385354"/>
                </a:lnTo>
                <a:lnTo>
                  <a:pt x="326030" y="357335"/>
                </a:lnTo>
                <a:cubicBezTo>
                  <a:pt x="351134" y="356346"/>
                  <a:pt x="369770" y="348430"/>
                  <a:pt x="381936" y="333585"/>
                </a:cubicBezTo>
                <a:cubicBezTo>
                  <a:pt x="394296" y="318492"/>
                  <a:pt x="400476" y="300864"/>
                  <a:pt x="400476" y="280701"/>
                </a:cubicBezTo>
                <a:cubicBezTo>
                  <a:pt x="400476" y="262516"/>
                  <a:pt x="395600" y="246064"/>
                  <a:pt x="385847" y="231344"/>
                </a:cubicBezTo>
                <a:cubicBezTo>
                  <a:pt x="376192" y="216994"/>
                  <a:pt x="356252" y="204129"/>
                  <a:pt x="326030" y="192748"/>
                </a:cubicBezTo>
                <a:lnTo>
                  <a:pt x="326030" y="134298"/>
                </a:lnTo>
                <a:cubicBezTo>
                  <a:pt x="333948" y="136278"/>
                  <a:pt x="340175" y="140111"/>
                  <a:pt x="344714" y="145801"/>
                </a:cubicBezTo>
                <a:cubicBezTo>
                  <a:pt x="349251" y="151369"/>
                  <a:pt x="351521" y="159657"/>
                  <a:pt x="351521" y="170667"/>
                </a:cubicBezTo>
                <a:lnTo>
                  <a:pt x="396710" y="170667"/>
                </a:lnTo>
                <a:cubicBezTo>
                  <a:pt x="396806" y="168935"/>
                  <a:pt x="396854" y="166894"/>
                  <a:pt x="396854" y="164543"/>
                </a:cubicBezTo>
                <a:cubicBezTo>
                  <a:pt x="396854" y="145369"/>
                  <a:pt x="390578" y="129412"/>
                  <a:pt x="378027" y="116670"/>
                </a:cubicBezTo>
                <a:cubicBezTo>
                  <a:pt x="365474" y="103928"/>
                  <a:pt x="348141" y="96815"/>
                  <a:pt x="326030" y="95332"/>
                </a:cubicBezTo>
                <a:lnTo>
                  <a:pt x="326030" y="85497"/>
                </a:lnTo>
                <a:close/>
                <a:moveTo>
                  <a:pt x="188112" y="0"/>
                </a:moveTo>
                <a:lnTo>
                  <a:pt x="438390" y="2850"/>
                </a:lnTo>
                <a:cubicBezTo>
                  <a:pt x="729866" y="246042"/>
                  <a:pt x="610392" y="375236"/>
                  <a:pt x="537265" y="418934"/>
                </a:cubicBezTo>
                <a:cubicBezTo>
                  <a:pt x="443332" y="452273"/>
                  <a:pt x="177952" y="468941"/>
                  <a:pt x="76877" y="418934"/>
                </a:cubicBezTo>
                <a:cubicBezTo>
                  <a:pt x="67607" y="401836"/>
                  <a:pt x="-148682" y="262191"/>
                  <a:pt x="18811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Freeform 70"/>
          <p:cNvSpPr>
            <a:spLocks noEditPoints="1"/>
          </p:cNvSpPr>
          <p:nvPr/>
        </p:nvSpPr>
        <p:spPr bwMode="auto">
          <a:xfrm rot="20860258">
            <a:off x="6191950" y="4697966"/>
            <a:ext cx="449092" cy="452308"/>
          </a:xfrm>
          <a:custGeom>
            <a:avLst/>
            <a:gdLst>
              <a:gd name="T0" fmla="*/ 40 w 227"/>
              <a:gd name="T1" fmla="*/ 19 h 233"/>
              <a:gd name="T2" fmla="*/ 23 w 227"/>
              <a:gd name="T3" fmla="*/ 27 h 233"/>
              <a:gd name="T4" fmla="*/ 15 w 227"/>
              <a:gd name="T5" fmla="*/ 45 h 233"/>
              <a:gd name="T6" fmla="*/ 19 w 227"/>
              <a:gd name="T7" fmla="*/ 147 h 233"/>
              <a:gd name="T8" fmla="*/ 33 w 227"/>
              <a:gd name="T9" fmla="*/ 160 h 233"/>
              <a:gd name="T10" fmla="*/ 186 w 227"/>
              <a:gd name="T11" fmla="*/ 159 h 233"/>
              <a:gd name="T12" fmla="*/ 204 w 227"/>
              <a:gd name="T13" fmla="*/ 151 h 233"/>
              <a:gd name="T14" fmla="*/ 211 w 227"/>
              <a:gd name="T15" fmla="*/ 132 h 233"/>
              <a:gd name="T16" fmla="*/ 206 w 227"/>
              <a:gd name="T17" fmla="*/ 31 h 233"/>
              <a:gd name="T18" fmla="*/ 193 w 227"/>
              <a:gd name="T19" fmla="*/ 18 h 233"/>
              <a:gd name="T20" fmla="*/ 183 w 227"/>
              <a:gd name="T21" fmla="*/ 0 h 233"/>
              <a:gd name="T22" fmla="*/ 207 w 227"/>
              <a:gd name="T23" fmla="*/ 8 h 233"/>
              <a:gd name="T24" fmla="*/ 222 w 227"/>
              <a:gd name="T25" fmla="*/ 28 h 233"/>
              <a:gd name="T26" fmla="*/ 227 w 227"/>
              <a:gd name="T27" fmla="*/ 132 h 233"/>
              <a:gd name="T28" fmla="*/ 219 w 227"/>
              <a:gd name="T29" fmla="*/ 157 h 233"/>
              <a:gd name="T30" fmla="*/ 199 w 227"/>
              <a:gd name="T31" fmla="*/ 172 h 233"/>
              <a:gd name="T32" fmla="*/ 132 w 227"/>
              <a:gd name="T33" fmla="*/ 176 h 233"/>
              <a:gd name="T34" fmla="*/ 197 w 227"/>
              <a:gd name="T35" fmla="*/ 203 h 233"/>
              <a:gd name="T36" fmla="*/ 205 w 227"/>
              <a:gd name="T37" fmla="*/ 206 h 233"/>
              <a:gd name="T38" fmla="*/ 210 w 227"/>
              <a:gd name="T39" fmla="*/ 212 h 233"/>
              <a:gd name="T40" fmla="*/ 210 w 227"/>
              <a:gd name="T41" fmla="*/ 221 h 233"/>
              <a:gd name="T42" fmla="*/ 205 w 227"/>
              <a:gd name="T43" fmla="*/ 227 h 233"/>
              <a:gd name="T44" fmla="*/ 198 w 227"/>
              <a:gd name="T45" fmla="*/ 230 h 233"/>
              <a:gd name="T46" fmla="*/ 30 w 227"/>
              <a:gd name="T47" fmla="*/ 233 h 233"/>
              <a:gd name="T48" fmla="*/ 24 w 227"/>
              <a:gd name="T49" fmla="*/ 228 h 233"/>
              <a:gd name="T50" fmla="*/ 20 w 227"/>
              <a:gd name="T51" fmla="*/ 221 h 233"/>
              <a:gd name="T52" fmla="*/ 24 w 227"/>
              <a:gd name="T53" fmla="*/ 212 h 233"/>
              <a:gd name="T54" fmla="*/ 30 w 227"/>
              <a:gd name="T55" fmla="*/ 208 h 233"/>
              <a:gd name="T56" fmla="*/ 99 w 227"/>
              <a:gd name="T57" fmla="*/ 205 h 233"/>
              <a:gd name="T58" fmla="*/ 43 w 227"/>
              <a:gd name="T59" fmla="*/ 178 h 233"/>
              <a:gd name="T60" fmla="*/ 19 w 227"/>
              <a:gd name="T61" fmla="*/ 170 h 233"/>
              <a:gd name="T62" fmla="*/ 4 w 227"/>
              <a:gd name="T63" fmla="*/ 151 h 233"/>
              <a:gd name="T64" fmla="*/ 0 w 227"/>
              <a:gd name="T65" fmla="*/ 45 h 233"/>
              <a:gd name="T66" fmla="*/ 7 w 227"/>
              <a:gd name="T67" fmla="*/ 21 h 233"/>
              <a:gd name="T68" fmla="*/ 27 w 227"/>
              <a:gd name="T69" fmla="*/ 6 h 233"/>
              <a:gd name="T70" fmla="*/ 183 w 227"/>
              <a:gd name="T71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7" h="233">
                <a:moveTo>
                  <a:pt x="183" y="16"/>
                </a:moveTo>
                <a:lnTo>
                  <a:pt x="40" y="19"/>
                </a:lnTo>
                <a:lnTo>
                  <a:pt x="30" y="21"/>
                </a:lnTo>
                <a:lnTo>
                  <a:pt x="23" y="27"/>
                </a:lnTo>
                <a:lnTo>
                  <a:pt x="16" y="35"/>
                </a:lnTo>
                <a:lnTo>
                  <a:pt x="15" y="45"/>
                </a:lnTo>
                <a:lnTo>
                  <a:pt x="17" y="137"/>
                </a:lnTo>
                <a:lnTo>
                  <a:pt x="19" y="147"/>
                </a:lnTo>
                <a:lnTo>
                  <a:pt x="25" y="155"/>
                </a:lnTo>
                <a:lnTo>
                  <a:pt x="33" y="160"/>
                </a:lnTo>
                <a:lnTo>
                  <a:pt x="43" y="162"/>
                </a:lnTo>
                <a:lnTo>
                  <a:pt x="186" y="159"/>
                </a:lnTo>
                <a:lnTo>
                  <a:pt x="196" y="156"/>
                </a:lnTo>
                <a:lnTo>
                  <a:pt x="204" y="151"/>
                </a:lnTo>
                <a:lnTo>
                  <a:pt x="209" y="143"/>
                </a:lnTo>
                <a:lnTo>
                  <a:pt x="211" y="132"/>
                </a:lnTo>
                <a:lnTo>
                  <a:pt x="209" y="41"/>
                </a:lnTo>
                <a:lnTo>
                  <a:pt x="206" y="31"/>
                </a:lnTo>
                <a:lnTo>
                  <a:pt x="201" y="23"/>
                </a:lnTo>
                <a:lnTo>
                  <a:pt x="193" y="18"/>
                </a:lnTo>
                <a:lnTo>
                  <a:pt x="183" y="16"/>
                </a:lnTo>
                <a:close/>
                <a:moveTo>
                  <a:pt x="183" y="0"/>
                </a:moveTo>
                <a:lnTo>
                  <a:pt x="196" y="2"/>
                </a:lnTo>
                <a:lnTo>
                  <a:pt x="207" y="8"/>
                </a:lnTo>
                <a:lnTo>
                  <a:pt x="216" y="17"/>
                </a:lnTo>
                <a:lnTo>
                  <a:pt x="222" y="28"/>
                </a:lnTo>
                <a:lnTo>
                  <a:pt x="225" y="40"/>
                </a:lnTo>
                <a:lnTo>
                  <a:pt x="227" y="132"/>
                </a:lnTo>
                <a:lnTo>
                  <a:pt x="225" y="146"/>
                </a:lnTo>
                <a:lnTo>
                  <a:pt x="219" y="157"/>
                </a:lnTo>
                <a:lnTo>
                  <a:pt x="210" y="166"/>
                </a:lnTo>
                <a:lnTo>
                  <a:pt x="199" y="172"/>
                </a:lnTo>
                <a:lnTo>
                  <a:pt x="187" y="175"/>
                </a:lnTo>
                <a:lnTo>
                  <a:pt x="132" y="176"/>
                </a:lnTo>
                <a:lnTo>
                  <a:pt x="133" y="205"/>
                </a:lnTo>
                <a:lnTo>
                  <a:pt x="197" y="203"/>
                </a:lnTo>
                <a:lnTo>
                  <a:pt x="201" y="204"/>
                </a:lnTo>
                <a:lnTo>
                  <a:pt x="205" y="206"/>
                </a:lnTo>
                <a:lnTo>
                  <a:pt x="208" y="208"/>
                </a:lnTo>
                <a:lnTo>
                  <a:pt x="210" y="212"/>
                </a:lnTo>
                <a:lnTo>
                  <a:pt x="210" y="217"/>
                </a:lnTo>
                <a:lnTo>
                  <a:pt x="210" y="221"/>
                </a:lnTo>
                <a:lnTo>
                  <a:pt x="208" y="224"/>
                </a:lnTo>
                <a:lnTo>
                  <a:pt x="205" y="227"/>
                </a:lnTo>
                <a:lnTo>
                  <a:pt x="202" y="229"/>
                </a:lnTo>
                <a:lnTo>
                  <a:pt x="198" y="230"/>
                </a:lnTo>
                <a:lnTo>
                  <a:pt x="34" y="233"/>
                </a:lnTo>
                <a:lnTo>
                  <a:pt x="30" y="233"/>
                </a:lnTo>
                <a:lnTo>
                  <a:pt x="27" y="231"/>
                </a:lnTo>
                <a:lnTo>
                  <a:pt x="24" y="228"/>
                </a:lnTo>
                <a:lnTo>
                  <a:pt x="22" y="225"/>
                </a:lnTo>
                <a:lnTo>
                  <a:pt x="20" y="221"/>
                </a:lnTo>
                <a:lnTo>
                  <a:pt x="22" y="217"/>
                </a:lnTo>
                <a:lnTo>
                  <a:pt x="24" y="212"/>
                </a:lnTo>
                <a:lnTo>
                  <a:pt x="26" y="209"/>
                </a:lnTo>
                <a:lnTo>
                  <a:pt x="30" y="208"/>
                </a:lnTo>
                <a:lnTo>
                  <a:pt x="34" y="207"/>
                </a:lnTo>
                <a:lnTo>
                  <a:pt x="99" y="205"/>
                </a:lnTo>
                <a:lnTo>
                  <a:pt x="97" y="177"/>
                </a:lnTo>
                <a:lnTo>
                  <a:pt x="43" y="178"/>
                </a:lnTo>
                <a:lnTo>
                  <a:pt x="31" y="176"/>
                </a:lnTo>
                <a:lnTo>
                  <a:pt x="19" y="170"/>
                </a:lnTo>
                <a:lnTo>
                  <a:pt x="10" y="162"/>
                </a:lnTo>
                <a:lnTo>
                  <a:pt x="4" y="151"/>
                </a:lnTo>
                <a:lnTo>
                  <a:pt x="2" y="138"/>
                </a:lnTo>
                <a:lnTo>
                  <a:pt x="0" y="45"/>
                </a:lnTo>
                <a:lnTo>
                  <a:pt x="2" y="32"/>
                </a:lnTo>
                <a:lnTo>
                  <a:pt x="7" y="21"/>
                </a:lnTo>
                <a:lnTo>
                  <a:pt x="15" y="13"/>
                </a:lnTo>
                <a:lnTo>
                  <a:pt x="27" y="6"/>
                </a:lnTo>
                <a:lnTo>
                  <a:pt x="40" y="3"/>
                </a:lnTo>
                <a:lnTo>
                  <a:pt x="18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9" y="4836494"/>
            <a:ext cx="703395" cy="592611"/>
          </a:xfrm>
          <a:prstGeom prst="ellipse">
            <a:avLst/>
          </a:prstGeom>
        </p:spPr>
      </p:pic>
      <p:sp>
        <p:nvSpPr>
          <p:cNvPr id="17" name="Freeform 509"/>
          <p:cNvSpPr>
            <a:spLocks/>
          </p:cNvSpPr>
          <p:nvPr/>
        </p:nvSpPr>
        <p:spPr bwMode="auto">
          <a:xfrm rot="20860258">
            <a:off x="6718919" y="3337187"/>
            <a:ext cx="366880" cy="411810"/>
          </a:xfrm>
          <a:custGeom>
            <a:avLst/>
            <a:gdLst>
              <a:gd name="T0" fmla="*/ 291 w 291"/>
              <a:gd name="T1" fmla="*/ 0 h 330"/>
              <a:gd name="T2" fmla="*/ 291 w 291"/>
              <a:gd name="T3" fmla="*/ 232 h 330"/>
              <a:gd name="T4" fmla="*/ 291 w 291"/>
              <a:gd name="T5" fmla="*/ 235 h 330"/>
              <a:gd name="T6" fmla="*/ 291 w 291"/>
              <a:gd name="T7" fmla="*/ 238 h 330"/>
              <a:gd name="T8" fmla="*/ 289 w 291"/>
              <a:gd name="T9" fmla="*/ 242 h 330"/>
              <a:gd name="T10" fmla="*/ 281 w 291"/>
              <a:gd name="T11" fmla="*/ 252 h 330"/>
              <a:gd name="T12" fmla="*/ 269 w 291"/>
              <a:gd name="T13" fmla="*/ 263 h 330"/>
              <a:gd name="T14" fmla="*/ 253 w 291"/>
              <a:gd name="T15" fmla="*/ 272 h 330"/>
              <a:gd name="T16" fmla="*/ 236 w 291"/>
              <a:gd name="T17" fmla="*/ 277 h 330"/>
              <a:gd name="T18" fmla="*/ 220 w 291"/>
              <a:gd name="T19" fmla="*/ 279 h 330"/>
              <a:gd name="T20" fmla="*/ 204 w 291"/>
              <a:gd name="T21" fmla="*/ 278 h 330"/>
              <a:gd name="T22" fmla="*/ 193 w 291"/>
              <a:gd name="T23" fmla="*/ 275 h 330"/>
              <a:gd name="T24" fmla="*/ 188 w 291"/>
              <a:gd name="T25" fmla="*/ 272 h 330"/>
              <a:gd name="T26" fmla="*/ 184 w 291"/>
              <a:gd name="T27" fmla="*/ 269 h 330"/>
              <a:gd name="T28" fmla="*/ 182 w 291"/>
              <a:gd name="T29" fmla="*/ 265 h 330"/>
              <a:gd name="T30" fmla="*/ 180 w 291"/>
              <a:gd name="T31" fmla="*/ 262 h 330"/>
              <a:gd name="T32" fmla="*/ 178 w 291"/>
              <a:gd name="T33" fmla="*/ 257 h 330"/>
              <a:gd name="T34" fmla="*/ 178 w 291"/>
              <a:gd name="T35" fmla="*/ 252 h 330"/>
              <a:gd name="T36" fmla="*/ 180 w 291"/>
              <a:gd name="T37" fmla="*/ 247 h 330"/>
              <a:gd name="T38" fmla="*/ 184 w 291"/>
              <a:gd name="T39" fmla="*/ 238 h 330"/>
              <a:gd name="T40" fmla="*/ 194 w 291"/>
              <a:gd name="T41" fmla="*/ 227 h 330"/>
              <a:gd name="T42" fmla="*/ 207 w 291"/>
              <a:gd name="T43" fmla="*/ 219 h 330"/>
              <a:gd name="T44" fmla="*/ 212 w 291"/>
              <a:gd name="T45" fmla="*/ 217 h 330"/>
              <a:gd name="T46" fmla="*/ 217 w 291"/>
              <a:gd name="T47" fmla="*/ 213 h 330"/>
              <a:gd name="T48" fmla="*/ 225 w 291"/>
              <a:gd name="T49" fmla="*/ 211 h 330"/>
              <a:gd name="T50" fmla="*/ 229 w 291"/>
              <a:gd name="T51" fmla="*/ 210 h 330"/>
              <a:gd name="T52" fmla="*/ 235 w 291"/>
              <a:gd name="T53" fmla="*/ 209 h 330"/>
              <a:gd name="T54" fmla="*/ 240 w 291"/>
              <a:gd name="T55" fmla="*/ 207 h 330"/>
              <a:gd name="T56" fmla="*/ 247 w 291"/>
              <a:gd name="T57" fmla="*/ 206 h 330"/>
              <a:gd name="T58" fmla="*/ 254 w 291"/>
              <a:gd name="T59" fmla="*/ 206 h 330"/>
              <a:gd name="T60" fmla="*/ 254 w 291"/>
              <a:gd name="T61" fmla="*/ 60 h 330"/>
              <a:gd name="T62" fmla="*/ 112 w 291"/>
              <a:gd name="T63" fmla="*/ 93 h 330"/>
              <a:gd name="T64" fmla="*/ 112 w 291"/>
              <a:gd name="T65" fmla="*/ 282 h 330"/>
              <a:gd name="T66" fmla="*/ 110 w 291"/>
              <a:gd name="T67" fmla="*/ 294 h 330"/>
              <a:gd name="T68" fmla="*/ 102 w 291"/>
              <a:gd name="T69" fmla="*/ 304 h 330"/>
              <a:gd name="T70" fmla="*/ 90 w 291"/>
              <a:gd name="T71" fmla="*/ 314 h 330"/>
              <a:gd name="T72" fmla="*/ 75 w 291"/>
              <a:gd name="T73" fmla="*/ 322 h 330"/>
              <a:gd name="T74" fmla="*/ 58 w 291"/>
              <a:gd name="T75" fmla="*/ 328 h 330"/>
              <a:gd name="T76" fmla="*/ 42 w 291"/>
              <a:gd name="T77" fmla="*/ 330 h 330"/>
              <a:gd name="T78" fmla="*/ 26 w 291"/>
              <a:gd name="T79" fmla="*/ 329 h 330"/>
              <a:gd name="T80" fmla="*/ 14 w 291"/>
              <a:gd name="T81" fmla="*/ 325 h 330"/>
              <a:gd name="T82" fmla="*/ 10 w 291"/>
              <a:gd name="T83" fmla="*/ 323 h 330"/>
              <a:gd name="T84" fmla="*/ 6 w 291"/>
              <a:gd name="T85" fmla="*/ 319 h 330"/>
              <a:gd name="T86" fmla="*/ 4 w 291"/>
              <a:gd name="T87" fmla="*/ 316 h 330"/>
              <a:gd name="T88" fmla="*/ 0 w 291"/>
              <a:gd name="T89" fmla="*/ 305 h 330"/>
              <a:gd name="T90" fmla="*/ 3 w 291"/>
              <a:gd name="T91" fmla="*/ 295 h 330"/>
              <a:gd name="T92" fmla="*/ 11 w 291"/>
              <a:gd name="T93" fmla="*/ 283 h 330"/>
              <a:gd name="T94" fmla="*/ 23 w 291"/>
              <a:gd name="T95" fmla="*/ 272 h 330"/>
              <a:gd name="T96" fmla="*/ 38 w 291"/>
              <a:gd name="T97" fmla="*/ 264 h 330"/>
              <a:gd name="T98" fmla="*/ 58 w 291"/>
              <a:gd name="T99" fmla="*/ 258 h 330"/>
              <a:gd name="T100" fmla="*/ 76 w 291"/>
              <a:gd name="T101" fmla="*/ 257 h 330"/>
              <a:gd name="T102" fmla="*/ 76 w 291"/>
              <a:gd name="T103" fmla="*/ 50 h 330"/>
              <a:gd name="T104" fmla="*/ 254 w 291"/>
              <a:gd name="T105" fmla="*/ 9 h 330"/>
              <a:gd name="T106" fmla="*/ 291 w 291"/>
              <a:gd name="T107" fmla="*/ 0 h 33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6667 w 10000"/>
              <a:gd name="connsiteY20" fmla="*/ 6879 h 10000"/>
              <a:gd name="connsiteX21" fmla="*/ 7113 w 10000"/>
              <a:gd name="connsiteY21" fmla="*/ 6636 h 10000"/>
              <a:gd name="connsiteX22" fmla="*/ 7285 w 10000"/>
              <a:gd name="connsiteY22" fmla="*/ 6576 h 10000"/>
              <a:gd name="connsiteX23" fmla="*/ 7457 w 10000"/>
              <a:gd name="connsiteY23" fmla="*/ 6455 h 10000"/>
              <a:gd name="connsiteX24" fmla="*/ 7732 w 10000"/>
              <a:gd name="connsiteY24" fmla="*/ 6394 h 10000"/>
              <a:gd name="connsiteX25" fmla="*/ 7869 w 10000"/>
              <a:gd name="connsiteY25" fmla="*/ 6364 h 10000"/>
              <a:gd name="connsiteX26" fmla="*/ 8076 w 10000"/>
              <a:gd name="connsiteY26" fmla="*/ 6333 h 10000"/>
              <a:gd name="connsiteX27" fmla="*/ 8488 w 10000"/>
              <a:gd name="connsiteY27" fmla="*/ 6242 h 10000"/>
              <a:gd name="connsiteX28" fmla="*/ 8729 w 10000"/>
              <a:gd name="connsiteY28" fmla="*/ 6242 h 10000"/>
              <a:gd name="connsiteX29" fmla="*/ 8729 w 10000"/>
              <a:gd name="connsiteY29" fmla="*/ 1818 h 10000"/>
              <a:gd name="connsiteX30" fmla="*/ 3849 w 10000"/>
              <a:gd name="connsiteY30" fmla="*/ 2818 h 10000"/>
              <a:gd name="connsiteX31" fmla="*/ 3849 w 10000"/>
              <a:gd name="connsiteY31" fmla="*/ 8545 h 10000"/>
              <a:gd name="connsiteX32" fmla="*/ 3780 w 10000"/>
              <a:gd name="connsiteY32" fmla="*/ 8909 h 10000"/>
              <a:gd name="connsiteX33" fmla="*/ 3505 w 10000"/>
              <a:gd name="connsiteY33" fmla="*/ 9212 h 10000"/>
              <a:gd name="connsiteX34" fmla="*/ 3093 w 10000"/>
              <a:gd name="connsiteY34" fmla="*/ 9515 h 10000"/>
              <a:gd name="connsiteX35" fmla="*/ 2577 w 10000"/>
              <a:gd name="connsiteY35" fmla="*/ 9758 h 10000"/>
              <a:gd name="connsiteX36" fmla="*/ 1993 w 10000"/>
              <a:gd name="connsiteY36" fmla="*/ 9939 h 10000"/>
              <a:gd name="connsiteX37" fmla="*/ 1443 w 10000"/>
              <a:gd name="connsiteY37" fmla="*/ 10000 h 10000"/>
              <a:gd name="connsiteX38" fmla="*/ 893 w 10000"/>
              <a:gd name="connsiteY38" fmla="*/ 9970 h 10000"/>
              <a:gd name="connsiteX39" fmla="*/ 481 w 10000"/>
              <a:gd name="connsiteY39" fmla="*/ 9848 h 10000"/>
              <a:gd name="connsiteX40" fmla="*/ 344 w 10000"/>
              <a:gd name="connsiteY40" fmla="*/ 9788 h 10000"/>
              <a:gd name="connsiteX41" fmla="*/ 206 w 10000"/>
              <a:gd name="connsiteY41" fmla="*/ 9667 h 10000"/>
              <a:gd name="connsiteX42" fmla="*/ 137 w 10000"/>
              <a:gd name="connsiteY42" fmla="*/ 9576 h 10000"/>
              <a:gd name="connsiteX43" fmla="*/ 0 w 10000"/>
              <a:gd name="connsiteY43" fmla="*/ 9242 h 10000"/>
              <a:gd name="connsiteX44" fmla="*/ 103 w 10000"/>
              <a:gd name="connsiteY44" fmla="*/ 8939 h 10000"/>
              <a:gd name="connsiteX45" fmla="*/ 378 w 10000"/>
              <a:gd name="connsiteY45" fmla="*/ 8576 h 10000"/>
              <a:gd name="connsiteX46" fmla="*/ 790 w 10000"/>
              <a:gd name="connsiteY46" fmla="*/ 8242 h 10000"/>
              <a:gd name="connsiteX47" fmla="*/ 1306 w 10000"/>
              <a:gd name="connsiteY47" fmla="*/ 8000 h 10000"/>
              <a:gd name="connsiteX48" fmla="*/ 1993 w 10000"/>
              <a:gd name="connsiteY48" fmla="*/ 7818 h 10000"/>
              <a:gd name="connsiteX49" fmla="*/ 2612 w 10000"/>
              <a:gd name="connsiteY49" fmla="*/ 7788 h 10000"/>
              <a:gd name="connsiteX50" fmla="*/ 2612 w 10000"/>
              <a:gd name="connsiteY50" fmla="*/ 1515 h 10000"/>
              <a:gd name="connsiteX51" fmla="*/ 8729 w 10000"/>
              <a:gd name="connsiteY51" fmla="*/ 273 h 10000"/>
              <a:gd name="connsiteX52" fmla="*/ 10000 w 10000"/>
              <a:gd name="connsiteY52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6667 w 10000"/>
              <a:gd name="connsiteY20" fmla="*/ 6879 h 10000"/>
              <a:gd name="connsiteX21" fmla="*/ 7113 w 10000"/>
              <a:gd name="connsiteY21" fmla="*/ 6636 h 10000"/>
              <a:gd name="connsiteX22" fmla="*/ 7285 w 10000"/>
              <a:gd name="connsiteY22" fmla="*/ 6576 h 10000"/>
              <a:gd name="connsiteX23" fmla="*/ 7457 w 10000"/>
              <a:gd name="connsiteY23" fmla="*/ 6455 h 10000"/>
              <a:gd name="connsiteX24" fmla="*/ 7732 w 10000"/>
              <a:gd name="connsiteY24" fmla="*/ 6394 h 10000"/>
              <a:gd name="connsiteX25" fmla="*/ 7869 w 10000"/>
              <a:gd name="connsiteY25" fmla="*/ 6364 h 10000"/>
              <a:gd name="connsiteX26" fmla="*/ 8488 w 10000"/>
              <a:gd name="connsiteY26" fmla="*/ 6242 h 10000"/>
              <a:gd name="connsiteX27" fmla="*/ 8729 w 10000"/>
              <a:gd name="connsiteY27" fmla="*/ 6242 h 10000"/>
              <a:gd name="connsiteX28" fmla="*/ 8729 w 10000"/>
              <a:gd name="connsiteY28" fmla="*/ 1818 h 10000"/>
              <a:gd name="connsiteX29" fmla="*/ 3849 w 10000"/>
              <a:gd name="connsiteY29" fmla="*/ 2818 h 10000"/>
              <a:gd name="connsiteX30" fmla="*/ 3849 w 10000"/>
              <a:gd name="connsiteY30" fmla="*/ 8545 h 10000"/>
              <a:gd name="connsiteX31" fmla="*/ 3780 w 10000"/>
              <a:gd name="connsiteY31" fmla="*/ 8909 h 10000"/>
              <a:gd name="connsiteX32" fmla="*/ 3505 w 10000"/>
              <a:gd name="connsiteY32" fmla="*/ 9212 h 10000"/>
              <a:gd name="connsiteX33" fmla="*/ 3093 w 10000"/>
              <a:gd name="connsiteY33" fmla="*/ 9515 h 10000"/>
              <a:gd name="connsiteX34" fmla="*/ 2577 w 10000"/>
              <a:gd name="connsiteY34" fmla="*/ 9758 h 10000"/>
              <a:gd name="connsiteX35" fmla="*/ 1993 w 10000"/>
              <a:gd name="connsiteY35" fmla="*/ 9939 h 10000"/>
              <a:gd name="connsiteX36" fmla="*/ 1443 w 10000"/>
              <a:gd name="connsiteY36" fmla="*/ 10000 h 10000"/>
              <a:gd name="connsiteX37" fmla="*/ 893 w 10000"/>
              <a:gd name="connsiteY37" fmla="*/ 9970 h 10000"/>
              <a:gd name="connsiteX38" fmla="*/ 481 w 10000"/>
              <a:gd name="connsiteY38" fmla="*/ 9848 h 10000"/>
              <a:gd name="connsiteX39" fmla="*/ 344 w 10000"/>
              <a:gd name="connsiteY39" fmla="*/ 9788 h 10000"/>
              <a:gd name="connsiteX40" fmla="*/ 206 w 10000"/>
              <a:gd name="connsiteY40" fmla="*/ 9667 h 10000"/>
              <a:gd name="connsiteX41" fmla="*/ 137 w 10000"/>
              <a:gd name="connsiteY41" fmla="*/ 9576 h 10000"/>
              <a:gd name="connsiteX42" fmla="*/ 0 w 10000"/>
              <a:gd name="connsiteY42" fmla="*/ 9242 h 10000"/>
              <a:gd name="connsiteX43" fmla="*/ 103 w 10000"/>
              <a:gd name="connsiteY43" fmla="*/ 8939 h 10000"/>
              <a:gd name="connsiteX44" fmla="*/ 378 w 10000"/>
              <a:gd name="connsiteY44" fmla="*/ 8576 h 10000"/>
              <a:gd name="connsiteX45" fmla="*/ 790 w 10000"/>
              <a:gd name="connsiteY45" fmla="*/ 8242 h 10000"/>
              <a:gd name="connsiteX46" fmla="*/ 1306 w 10000"/>
              <a:gd name="connsiteY46" fmla="*/ 8000 h 10000"/>
              <a:gd name="connsiteX47" fmla="*/ 1993 w 10000"/>
              <a:gd name="connsiteY47" fmla="*/ 7818 h 10000"/>
              <a:gd name="connsiteX48" fmla="*/ 2612 w 10000"/>
              <a:gd name="connsiteY48" fmla="*/ 7788 h 10000"/>
              <a:gd name="connsiteX49" fmla="*/ 2612 w 10000"/>
              <a:gd name="connsiteY49" fmla="*/ 1515 h 10000"/>
              <a:gd name="connsiteX50" fmla="*/ 8729 w 10000"/>
              <a:gd name="connsiteY50" fmla="*/ 273 h 10000"/>
              <a:gd name="connsiteX51" fmla="*/ 10000 w 10000"/>
              <a:gd name="connsiteY51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6667 w 10000"/>
              <a:gd name="connsiteY20" fmla="*/ 6879 h 10000"/>
              <a:gd name="connsiteX21" fmla="*/ 7113 w 10000"/>
              <a:gd name="connsiteY21" fmla="*/ 6636 h 10000"/>
              <a:gd name="connsiteX22" fmla="*/ 7285 w 10000"/>
              <a:gd name="connsiteY22" fmla="*/ 6576 h 10000"/>
              <a:gd name="connsiteX23" fmla="*/ 7732 w 10000"/>
              <a:gd name="connsiteY23" fmla="*/ 6394 h 10000"/>
              <a:gd name="connsiteX24" fmla="*/ 7869 w 10000"/>
              <a:gd name="connsiteY24" fmla="*/ 6364 h 10000"/>
              <a:gd name="connsiteX25" fmla="*/ 8488 w 10000"/>
              <a:gd name="connsiteY25" fmla="*/ 6242 h 10000"/>
              <a:gd name="connsiteX26" fmla="*/ 8729 w 10000"/>
              <a:gd name="connsiteY26" fmla="*/ 6242 h 10000"/>
              <a:gd name="connsiteX27" fmla="*/ 8729 w 10000"/>
              <a:gd name="connsiteY27" fmla="*/ 1818 h 10000"/>
              <a:gd name="connsiteX28" fmla="*/ 3849 w 10000"/>
              <a:gd name="connsiteY28" fmla="*/ 2818 h 10000"/>
              <a:gd name="connsiteX29" fmla="*/ 3849 w 10000"/>
              <a:gd name="connsiteY29" fmla="*/ 8545 h 10000"/>
              <a:gd name="connsiteX30" fmla="*/ 3780 w 10000"/>
              <a:gd name="connsiteY30" fmla="*/ 8909 h 10000"/>
              <a:gd name="connsiteX31" fmla="*/ 3505 w 10000"/>
              <a:gd name="connsiteY31" fmla="*/ 9212 h 10000"/>
              <a:gd name="connsiteX32" fmla="*/ 3093 w 10000"/>
              <a:gd name="connsiteY32" fmla="*/ 9515 h 10000"/>
              <a:gd name="connsiteX33" fmla="*/ 2577 w 10000"/>
              <a:gd name="connsiteY33" fmla="*/ 9758 h 10000"/>
              <a:gd name="connsiteX34" fmla="*/ 1993 w 10000"/>
              <a:gd name="connsiteY34" fmla="*/ 9939 h 10000"/>
              <a:gd name="connsiteX35" fmla="*/ 1443 w 10000"/>
              <a:gd name="connsiteY35" fmla="*/ 10000 h 10000"/>
              <a:gd name="connsiteX36" fmla="*/ 893 w 10000"/>
              <a:gd name="connsiteY36" fmla="*/ 9970 h 10000"/>
              <a:gd name="connsiteX37" fmla="*/ 481 w 10000"/>
              <a:gd name="connsiteY37" fmla="*/ 9848 h 10000"/>
              <a:gd name="connsiteX38" fmla="*/ 344 w 10000"/>
              <a:gd name="connsiteY38" fmla="*/ 9788 h 10000"/>
              <a:gd name="connsiteX39" fmla="*/ 206 w 10000"/>
              <a:gd name="connsiteY39" fmla="*/ 9667 h 10000"/>
              <a:gd name="connsiteX40" fmla="*/ 137 w 10000"/>
              <a:gd name="connsiteY40" fmla="*/ 9576 h 10000"/>
              <a:gd name="connsiteX41" fmla="*/ 0 w 10000"/>
              <a:gd name="connsiteY41" fmla="*/ 9242 h 10000"/>
              <a:gd name="connsiteX42" fmla="*/ 103 w 10000"/>
              <a:gd name="connsiteY42" fmla="*/ 8939 h 10000"/>
              <a:gd name="connsiteX43" fmla="*/ 378 w 10000"/>
              <a:gd name="connsiteY43" fmla="*/ 8576 h 10000"/>
              <a:gd name="connsiteX44" fmla="*/ 790 w 10000"/>
              <a:gd name="connsiteY44" fmla="*/ 8242 h 10000"/>
              <a:gd name="connsiteX45" fmla="*/ 1306 w 10000"/>
              <a:gd name="connsiteY45" fmla="*/ 8000 h 10000"/>
              <a:gd name="connsiteX46" fmla="*/ 1993 w 10000"/>
              <a:gd name="connsiteY46" fmla="*/ 7818 h 10000"/>
              <a:gd name="connsiteX47" fmla="*/ 2612 w 10000"/>
              <a:gd name="connsiteY47" fmla="*/ 7788 h 10000"/>
              <a:gd name="connsiteX48" fmla="*/ 2612 w 10000"/>
              <a:gd name="connsiteY48" fmla="*/ 1515 h 10000"/>
              <a:gd name="connsiteX49" fmla="*/ 8729 w 10000"/>
              <a:gd name="connsiteY49" fmla="*/ 273 h 10000"/>
              <a:gd name="connsiteX50" fmla="*/ 10000 w 10000"/>
              <a:gd name="connsiteY50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6667 w 10000"/>
              <a:gd name="connsiteY20" fmla="*/ 6879 h 10000"/>
              <a:gd name="connsiteX21" fmla="*/ 7285 w 10000"/>
              <a:gd name="connsiteY21" fmla="*/ 6576 h 10000"/>
              <a:gd name="connsiteX22" fmla="*/ 7732 w 10000"/>
              <a:gd name="connsiteY22" fmla="*/ 6394 h 10000"/>
              <a:gd name="connsiteX23" fmla="*/ 7869 w 10000"/>
              <a:gd name="connsiteY23" fmla="*/ 6364 h 10000"/>
              <a:gd name="connsiteX24" fmla="*/ 8488 w 10000"/>
              <a:gd name="connsiteY24" fmla="*/ 6242 h 10000"/>
              <a:gd name="connsiteX25" fmla="*/ 8729 w 10000"/>
              <a:gd name="connsiteY25" fmla="*/ 6242 h 10000"/>
              <a:gd name="connsiteX26" fmla="*/ 8729 w 10000"/>
              <a:gd name="connsiteY26" fmla="*/ 1818 h 10000"/>
              <a:gd name="connsiteX27" fmla="*/ 3849 w 10000"/>
              <a:gd name="connsiteY27" fmla="*/ 2818 h 10000"/>
              <a:gd name="connsiteX28" fmla="*/ 3849 w 10000"/>
              <a:gd name="connsiteY28" fmla="*/ 8545 h 10000"/>
              <a:gd name="connsiteX29" fmla="*/ 3780 w 10000"/>
              <a:gd name="connsiteY29" fmla="*/ 8909 h 10000"/>
              <a:gd name="connsiteX30" fmla="*/ 3505 w 10000"/>
              <a:gd name="connsiteY30" fmla="*/ 9212 h 10000"/>
              <a:gd name="connsiteX31" fmla="*/ 3093 w 10000"/>
              <a:gd name="connsiteY31" fmla="*/ 9515 h 10000"/>
              <a:gd name="connsiteX32" fmla="*/ 2577 w 10000"/>
              <a:gd name="connsiteY32" fmla="*/ 9758 h 10000"/>
              <a:gd name="connsiteX33" fmla="*/ 1993 w 10000"/>
              <a:gd name="connsiteY33" fmla="*/ 9939 h 10000"/>
              <a:gd name="connsiteX34" fmla="*/ 1443 w 10000"/>
              <a:gd name="connsiteY34" fmla="*/ 10000 h 10000"/>
              <a:gd name="connsiteX35" fmla="*/ 893 w 10000"/>
              <a:gd name="connsiteY35" fmla="*/ 9970 h 10000"/>
              <a:gd name="connsiteX36" fmla="*/ 481 w 10000"/>
              <a:gd name="connsiteY36" fmla="*/ 9848 h 10000"/>
              <a:gd name="connsiteX37" fmla="*/ 344 w 10000"/>
              <a:gd name="connsiteY37" fmla="*/ 9788 h 10000"/>
              <a:gd name="connsiteX38" fmla="*/ 206 w 10000"/>
              <a:gd name="connsiteY38" fmla="*/ 9667 h 10000"/>
              <a:gd name="connsiteX39" fmla="*/ 137 w 10000"/>
              <a:gd name="connsiteY39" fmla="*/ 9576 h 10000"/>
              <a:gd name="connsiteX40" fmla="*/ 0 w 10000"/>
              <a:gd name="connsiteY40" fmla="*/ 9242 h 10000"/>
              <a:gd name="connsiteX41" fmla="*/ 103 w 10000"/>
              <a:gd name="connsiteY41" fmla="*/ 8939 h 10000"/>
              <a:gd name="connsiteX42" fmla="*/ 378 w 10000"/>
              <a:gd name="connsiteY42" fmla="*/ 8576 h 10000"/>
              <a:gd name="connsiteX43" fmla="*/ 790 w 10000"/>
              <a:gd name="connsiteY43" fmla="*/ 8242 h 10000"/>
              <a:gd name="connsiteX44" fmla="*/ 1306 w 10000"/>
              <a:gd name="connsiteY44" fmla="*/ 8000 h 10000"/>
              <a:gd name="connsiteX45" fmla="*/ 1993 w 10000"/>
              <a:gd name="connsiteY45" fmla="*/ 7818 h 10000"/>
              <a:gd name="connsiteX46" fmla="*/ 2612 w 10000"/>
              <a:gd name="connsiteY46" fmla="*/ 7788 h 10000"/>
              <a:gd name="connsiteX47" fmla="*/ 2612 w 10000"/>
              <a:gd name="connsiteY47" fmla="*/ 1515 h 10000"/>
              <a:gd name="connsiteX48" fmla="*/ 8729 w 10000"/>
              <a:gd name="connsiteY48" fmla="*/ 273 h 10000"/>
              <a:gd name="connsiteX49" fmla="*/ 10000 w 10000"/>
              <a:gd name="connsiteY49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7285 w 10000"/>
              <a:gd name="connsiteY20" fmla="*/ 6576 h 10000"/>
              <a:gd name="connsiteX21" fmla="*/ 7732 w 10000"/>
              <a:gd name="connsiteY21" fmla="*/ 6394 h 10000"/>
              <a:gd name="connsiteX22" fmla="*/ 7869 w 10000"/>
              <a:gd name="connsiteY22" fmla="*/ 6364 h 10000"/>
              <a:gd name="connsiteX23" fmla="*/ 8488 w 10000"/>
              <a:gd name="connsiteY23" fmla="*/ 6242 h 10000"/>
              <a:gd name="connsiteX24" fmla="*/ 8729 w 10000"/>
              <a:gd name="connsiteY24" fmla="*/ 6242 h 10000"/>
              <a:gd name="connsiteX25" fmla="*/ 8729 w 10000"/>
              <a:gd name="connsiteY25" fmla="*/ 1818 h 10000"/>
              <a:gd name="connsiteX26" fmla="*/ 3849 w 10000"/>
              <a:gd name="connsiteY26" fmla="*/ 2818 h 10000"/>
              <a:gd name="connsiteX27" fmla="*/ 3849 w 10000"/>
              <a:gd name="connsiteY27" fmla="*/ 8545 h 10000"/>
              <a:gd name="connsiteX28" fmla="*/ 3780 w 10000"/>
              <a:gd name="connsiteY28" fmla="*/ 8909 h 10000"/>
              <a:gd name="connsiteX29" fmla="*/ 3505 w 10000"/>
              <a:gd name="connsiteY29" fmla="*/ 9212 h 10000"/>
              <a:gd name="connsiteX30" fmla="*/ 3093 w 10000"/>
              <a:gd name="connsiteY30" fmla="*/ 9515 h 10000"/>
              <a:gd name="connsiteX31" fmla="*/ 2577 w 10000"/>
              <a:gd name="connsiteY31" fmla="*/ 9758 h 10000"/>
              <a:gd name="connsiteX32" fmla="*/ 1993 w 10000"/>
              <a:gd name="connsiteY32" fmla="*/ 9939 h 10000"/>
              <a:gd name="connsiteX33" fmla="*/ 1443 w 10000"/>
              <a:gd name="connsiteY33" fmla="*/ 10000 h 10000"/>
              <a:gd name="connsiteX34" fmla="*/ 893 w 10000"/>
              <a:gd name="connsiteY34" fmla="*/ 9970 h 10000"/>
              <a:gd name="connsiteX35" fmla="*/ 481 w 10000"/>
              <a:gd name="connsiteY35" fmla="*/ 9848 h 10000"/>
              <a:gd name="connsiteX36" fmla="*/ 344 w 10000"/>
              <a:gd name="connsiteY36" fmla="*/ 9788 h 10000"/>
              <a:gd name="connsiteX37" fmla="*/ 206 w 10000"/>
              <a:gd name="connsiteY37" fmla="*/ 9667 h 10000"/>
              <a:gd name="connsiteX38" fmla="*/ 137 w 10000"/>
              <a:gd name="connsiteY38" fmla="*/ 9576 h 10000"/>
              <a:gd name="connsiteX39" fmla="*/ 0 w 10000"/>
              <a:gd name="connsiteY39" fmla="*/ 9242 h 10000"/>
              <a:gd name="connsiteX40" fmla="*/ 103 w 10000"/>
              <a:gd name="connsiteY40" fmla="*/ 8939 h 10000"/>
              <a:gd name="connsiteX41" fmla="*/ 378 w 10000"/>
              <a:gd name="connsiteY41" fmla="*/ 8576 h 10000"/>
              <a:gd name="connsiteX42" fmla="*/ 790 w 10000"/>
              <a:gd name="connsiteY42" fmla="*/ 8242 h 10000"/>
              <a:gd name="connsiteX43" fmla="*/ 1306 w 10000"/>
              <a:gd name="connsiteY43" fmla="*/ 8000 h 10000"/>
              <a:gd name="connsiteX44" fmla="*/ 1993 w 10000"/>
              <a:gd name="connsiteY44" fmla="*/ 7818 h 10000"/>
              <a:gd name="connsiteX45" fmla="*/ 2612 w 10000"/>
              <a:gd name="connsiteY45" fmla="*/ 7788 h 10000"/>
              <a:gd name="connsiteX46" fmla="*/ 2612 w 10000"/>
              <a:gd name="connsiteY46" fmla="*/ 1515 h 10000"/>
              <a:gd name="connsiteX47" fmla="*/ 8729 w 10000"/>
              <a:gd name="connsiteY47" fmla="*/ 273 h 10000"/>
              <a:gd name="connsiteX48" fmla="*/ 10000 w 10000"/>
              <a:gd name="connsiteY48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7732 w 10000"/>
              <a:gd name="connsiteY20" fmla="*/ 6394 h 10000"/>
              <a:gd name="connsiteX21" fmla="*/ 7869 w 10000"/>
              <a:gd name="connsiteY21" fmla="*/ 6364 h 10000"/>
              <a:gd name="connsiteX22" fmla="*/ 8488 w 10000"/>
              <a:gd name="connsiteY22" fmla="*/ 6242 h 10000"/>
              <a:gd name="connsiteX23" fmla="*/ 8729 w 10000"/>
              <a:gd name="connsiteY23" fmla="*/ 6242 h 10000"/>
              <a:gd name="connsiteX24" fmla="*/ 8729 w 10000"/>
              <a:gd name="connsiteY24" fmla="*/ 1818 h 10000"/>
              <a:gd name="connsiteX25" fmla="*/ 3849 w 10000"/>
              <a:gd name="connsiteY25" fmla="*/ 2818 h 10000"/>
              <a:gd name="connsiteX26" fmla="*/ 3849 w 10000"/>
              <a:gd name="connsiteY26" fmla="*/ 8545 h 10000"/>
              <a:gd name="connsiteX27" fmla="*/ 3780 w 10000"/>
              <a:gd name="connsiteY27" fmla="*/ 8909 h 10000"/>
              <a:gd name="connsiteX28" fmla="*/ 3505 w 10000"/>
              <a:gd name="connsiteY28" fmla="*/ 9212 h 10000"/>
              <a:gd name="connsiteX29" fmla="*/ 3093 w 10000"/>
              <a:gd name="connsiteY29" fmla="*/ 9515 h 10000"/>
              <a:gd name="connsiteX30" fmla="*/ 2577 w 10000"/>
              <a:gd name="connsiteY30" fmla="*/ 9758 h 10000"/>
              <a:gd name="connsiteX31" fmla="*/ 1993 w 10000"/>
              <a:gd name="connsiteY31" fmla="*/ 9939 h 10000"/>
              <a:gd name="connsiteX32" fmla="*/ 1443 w 10000"/>
              <a:gd name="connsiteY32" fmla="*/ 10000 h 10000"/>
              <a:gd name="connsiteX33" fmla="*/ 893 w 10000"/>
              <a:gd name="connsiteY33" fmla="*/ 9970 h 10000"/>
              <a:gd name="connsiteX34" fmla="*/ 481 w 10000"/>
              <a:gd name="connsiteY34" fmla="*/ 9848 h 10000"/>
              <a:gd name="connsiteX35" fmla="*/ 344 w 10000"/>
              <a:gd name="connsiteY35" fmla="*/ 9788 h 10000"/>
              <a:gd name="connsiteX36" fmla="*/ 206 w 10000"/>
              <a:gd name="connsiteY36" fmla="*/ 9667 h 10000"/>
              <a:gd name="connsiteX37" fmla="*/ 137 w 10000"/>
              <a:gd name="connsiteY37" fmla="*/ 9576 h 10000"/>
              <a:gd name="connsiteX38" fmla="*/ 0 w 10000"/>
              <a:gd name="connsiteY38" fmla="*/ 9242 h 10000"/>
              <a:gd name="connsiteX39" fmla="*/ 103 w 10000"/>
              <a:gd name="connsiteY39" fmla="*/ 8939 h 10000"/>
              <a:gd name="connsiteX40" fmla="*/ 378 w 10000"/>
              <a:gd name="connsiteY40" fmla="*/ 8576 h 10000"/>
              <a:gd name="connsiteX41" fmla="*/ 790 w 10000"/>
              <a:gd name="connsiteY41" fmla="*/ 8242 h 10000"/>
              <a:gd name="connsiteX42" fmla="*/ 1306 w 10000"/>
              <a:gd name="connsiteY42" fmla="*/ 8000 h 10000"/>
              <a:gd name="connsiteX43" fmla="*/ 1993 w 10000"/>
              <a:gd name="connsiteY43" fmla="*/ 7818 h 10000"/>
              <a:gd name="connsiteX44" fmla="*/ 2612 w 10000"/>
              <a:gd name="connsiteY44" fmla="*/ 7788 h 10000"/>
              <a:gd name="connsiteX45" fmla="*/ 2612 w 10000"/>
              <a:gd name="connsiteY45" fmla="*/ 1515 h 10000"/>
              <a:gd name="connsiteX46" fmla="*/ 8729 w 10000"/>
              <a:gd name="connsiteY46" fmla="*/ 273 h 10000"/>
              <a:gd name="connsiteX47" fmla="*/ 10000 w 10000"/>
              <a:gd name="connsiteY4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7732 w 10000"/>
              <a:gd name="connsiteY20" fmla="*/ 6394 h 10000"/>
              <a:gd name="connsiteX21" fmla="*/ 8488 w 10000"/>
              <a:gd name="connsiteY21" fmla="*/ 6242 h 10000"/>
              <a:gd name="connsiteX22" fmla="*/ 8729 w 10000"/>
              <a:gd name="connsiteY22" fmla="*/ 6242 h 10000"/>
              <a:gd name="connsiteX23" fmla="*/ 8729 w 10000"/>
              <a:gd name="connsiteY23" fmla="*/ 1818 h 10000"/>
              <a:gd name="connsiteX24" fmla="*/ 3849 w 10000"/>
              <a:gd name="connsiteY24" fmla="*/ 2818 h 10000"/>
              <a:gd name="connsiteX25" fmla="*/ 3849 w 10000"/>
              <a:gd name="connsiteY25" fmla="*/ 8545 h 10000"/>
              <a:gd name="connsiteX26" fmla="*/ 3780 w 10000"/>
              <a:gd name="connsiteY26" fmla="*/ 8909 h 10000"/>
              <a:gd name="connsiteX27" fmla="*/ 3505 w 10000"/>
              <a:gd name="connsiteY27" fmla="*/ 9212 h 10000"/>
              <a:gd name="connsiteX28" fmla="*/ 3093 w 10000"/>
              <a:gd name="connsiteY28" fmla="*/ 9515 h 10000"/>
              <a:gd name="connsiteX29" fmla="*/ 2577 w 10000"/>
              <a:gd name="connsiteY29" fmla="*/ 9758 h 10000"/>
              <a:gd name="connsiteX30" fmla="*/ 1993 w 10000"/>
              <a:gd name="connsiteY30" fmla="*/ 9939 h 10000"/>
              <a:gd name="connsiteX31" fmla="*/ 1443 w 10000"/>
              <a:gd name="connsiteY31" fmla="*/ 10000 h 10000"/>
              <a:gd name="connsiteX32" fmla="*/ 893 w 10000"/>
              <a:gd name="connsiteY32" fmla="*/ 9970 h 10000"/>
              <a:gd name="connsiteX33" fmla="*/ 481 w 10000"/>
              <a:gd name="connsiteY33" fmla="*/ 9848 h 10000"/>
              <a:gd name="connsiteX34" fmla="*/ 344 w 10000"/>
              <a:gd name="connsiteY34" fmla="*/ 9788 h 10000"/>
              <a:gd name="connsiteX35" fmla="*/ 206 w 10000"/>
              <a:gd name="connsiteY35" fmla="*/ 9667 h 10000"/>
              <a:gd name="connsiteX36" fmla="*/ 137 w 10000"/>
              <a:gd name="connsiteY36" fmla="*/ 9576 h 10000"/>
              <a:gd name="connsiteX37" fmla="*/ 0 w 10000"/>
              <a:gd name="connsiteY37" fmla="*/ 9242 h 10000"/>
              <a:gd name="connsiteX38" fmla="*/ 103 w 10000"/>
              <a:gd name="connsiteY38" fmla="*/ 8939 h 10000"/>
              <a:gd name="connsiteX39" fmla="*/ 378 w 10000"/>
              <a:gd name="connsiteY39" fmla="*/ 8576 h 10000"/>
              <a:gd name="connsiteX40" fmla="*/ 790 w 10000"/>
              <a:gd name="connsiteY40" fmla="*/ 8242 h 10000"/>
              <a:gd name="connsiteX41" fmla="*/ 1306 w 10000"/>
              <a:gd name="connsiteY41" fmla="*/ 8000 h 10000"/>
              <a:gd name="connsiteX42" fmla="*/ 1993 w 10000"/>
              <a:gd name="connsiteY42" fmla="*/ 7818 h 10000"/>
              <a:gd name="connsiteX43" fmla="*/ 2612 w 10000"/>
              <a:gd name="connsiteY43" fmla="*/ 7788 h 10000"/>
              <a:gd name="connsiteX44" fmla="*/ 2612 w 10000"/>
              <a:gd name="connsiteY44" fmla="*/ 1515 h 10000"/>
              <a:gd name="connsiteX45" fmla="*/ 8729 w 10000"/>
              <a:gd name="connsiteY45" fmla="*/ 273 h 10000"/>
              <a:gd name="connsiteX46" fmla="*/ 10000 w 10000"/>
              <a:gd name="connsiteY46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8488 w 10000"/>
              <a:gd name="connsiteY20" fmla="*/ 6242 h 10000"/>
              <a:gd name="connsiteX21" fmla="*/ 8729 w 10000"/>
              <a:gd name="connsiteY21" fmla="*/ 6242 h 10000"/>
              <a:gd name="connsiteX22" fmla="*/ 8729 w 10000"/>
              <a:gd name="connsiteY22" fmla="*/ 1818 h 10000"/>
              <a:gd name="connsiteX23" fmla="*/ 3849 w 10000"/>
              <a:gd name="connsiteY23" fmla="*/ 2818 h 10000"/>
              <a:gd name="connsiteX24" fmla="*/ 3849 w 10000"/>
              <a:gd name="connsiteY24" fmla="*/ 8545 h 10000"/>
              <a:gd name="connsiteX25" fmla="*/ 3780 w 10000"/>
              <a:gd name="connsiteY25" fmla="*/ 8909 h 10000"/>
              <a:gd name="connsiteX26" fmla="*/ 3505 w 10000"/>
              <a:gd name="connsiteY26" fmla="*/ 9212 h 10000"/>
              <a:gd name="connsiteX27" fmla="*/ 3093 w 10000"/>
              <a:gd name="connsiteY27" fmla="*/ 9515 h 10000"/>
              <a:gd name="connsiteX28" fmla="*/ 2577 w 10000"/>
              <a:gd name="connsiteY28" fmla="*/ 9758 h 10000"/>
              <a:gd name="connsiteX29" fmla="*/ 1993 w 10000"/>
              <a:gd name="connsiteY29" fmla="*/ 9939 h 10000"/>
              <a:gd name="connsiteX30" fmla="*/ 1443 w 10000"/>
              <a:gd name="connsiteY30" fmla="*/ 10000 h 10000"/>
              <a:gd name="connsiteX31" fmla="*/ 893 w 10000"/>
              <a:gd name="connsiteY31" fmla="*/ 9970 h 10000"/>
              <a:gd name="connsiteX32" fmla="*/ 481 w 10000"/>
              <a:gd name="connsiteY32" fmla="*/ 9848 h 10000"/>
              <a:gd name="connsiteX33" fmla="*/ 344 w 10000"/>
              <a:gd name="connsiteY33" fmla="*/ 9788 h 10000"/>
              <a:gd name="connsiteX34" fmla="*/ 206 w 10000"/>
              <a:gd name="connsiteY34" fmla="*/ 9667 h 10000"/>
              <a:gd name="connsiteX35" fmla="*/ 137 w 10000"/>
              <a:gd name="connsiteY35" fmla="*/ 9576 h 10000"/>
              <a:gd name="connsiteX36" fmla="*/ 0 w 10000"/>
              <a:gd name="connsiteY36" fmla="*/ 9242 h 10000"/>
              <a:gd name="connsiteX37" fmla="*/ 103 w 10000"/>
              <a:gd name="connsiteY37" fmla="*/ 8939 h 10000"/>
              <a:gd name="connsiteX38" fmla="*/ 378 w 10000"/>
              <a:gd name="connsiteY38" fmla="*/ 8576 h 10000"/>
              <a:gd name="connsiteX39" fmla="*/ 790 w 10000"/>
              <a:gd name="connsiteY39" fmla="*/ 8242 h 10000"/>
              <a:gd name="connsiteX40" fmla="*/ 1306 w 10000"/>
              <a:gd name="connsiteY40" fmla="*/ 8000 h 10000"/>
              <a:gd name="connsiteX41" fmla="*/ 1993 w 10000"/>
              <a:gd name="connsiteY41" fmla="*/ 7818 h 10000"/>
              <a:gd name="connsiteX42" fmla="*/ 2612 w 10000"/>
              <a:gd name="connsiteY42" fmla="*/ 7788 h 10000"/>
              <a:gd name="connsiteX43" fmla="*/ 2612 w 10000"/>
              <a:gd name="connsiteY43" fmla="*/ 1515 h 10000"/>
              <a:gd name="connsiteX44" fmla="*/ 8729 w 10000"/>
              <a:gd name="connsiteY44" fmla="*/ 273 h 10000"/>
              <a:gd name="connsiteX45" fmla="*/ 10000 w 10000"/>
              <a:gd name="connsiteY45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6323 w 10000"/>
              <a:gd name="connsiteY19" fmla="*/ 7212 h 10000"/>
              <a:gd name="connsiteX20" fmla="*/ 8729 w 10000"/>
              <a:gd name="connsiteY20" fmla="*/ 6242 h 10000"/>
              <a:gd name="connsiteX21" fmla="*/ 8729 w 10000"/>
              <a:gd name="connsiteY21" fmla="*/ 1818 h 10000"/>
              <a:gd name="connsiteX22" fmla="*/ 3849 w 10000"/>
              <a:gd name="connsiteY22" fmla="*/ 2818 h 10000"/>
              <a:gd name="connsiteX23" fmla="*/ 3849 w 10000"/>
              <a:gd name="connsiteY23" fmla="*/ 8545 h 10000"/>
              <a:gd name="connsiteX24" fmla="*/ 3780 w 10000"/>
              <a:gd name="connsiteY24" fmla="*/ 8909 h 10000"/>
              <a:gd name="connsiteX25" fmla="*/ 3505 w 10000"/>
              <a:gd name="connsiteY25" fmla="*/ 9212 h 10000"/>
              <a:gd name="connsiteX26" fmla="*/ 3093 w 10000"/>
              <a:gd name="connsiteY26" fmla="*/ 9515 h 10000"/>
              <a:gd name="connsiteX27" fmla="*/ 2577 w 10000"/>
              <a:gd name="connsiteY27" fmla="*/ 9758 h 10000"/>
              <a:gd name="connsiteX28" fmla="*/ 1993 w 10000"/>
              <a:gd name="connsiteY28" fmla="*/ 9939 h 10000"/>
              <a:gd name="connsiteX29" fmla="*/ 1443 w 10000"/>
              <a:gd name="connsiteY29" fmla="*/ 10000 h 10000"/>
              <a:gd name="connsiteX30" fmla="*/ 893 w 10000"/>
              <a:gd name="connsiteY30" fmla="*/ 9970 h 10000"/>
              <a:gd name="connsiteX31" fmla="*/ 481 w 10000"/>
              <a:gd name="connsiteY31" fmla="*/ 9848 h 10000"/>
              <a:gd name="connsiteX32" fmla="*/ 344 w 10000"/>
              <a:gd name="connsiteY32" fmla="*/ 9788 h 10000"/>
              <a:gd name="connsiteX33" fmla="*/ 206 w 10000"/>
              <a:gd name="connsiteY33" fmla="*/ 9667 h 10000"/>
              <a:gd name="connsiteX34" fmla="*/ 137 w 10000"/>
              <a:gd name="connsiteY34" fmla="*/ 9576 h 10000"/>
              <a:gd name="connsiteX35" fmla="*/ 0 w 10000"/>
              <a:gd name="connsiteY35" fmla="*/ 9242 h 10000"/>
              <a:gd name="connsiteX36" fmla="*/ 103 w 10000"/>
              <a:gd name="connsiteY36" fmla="*/ 8939 h 10000"/>
              <a:gd name="connsiteX37" fmla="*/ 378 w 10000"/>
              <a:gd name="connsiteY37" fmla="*/ 8576 h 10000"/>
              <a:gd name="connsiteX38" fmla="*/ 790 w 10000"/>
              <a:gd name="connsiteY38" fmla="*/ 8242 h 10000"/>
              <a:gd name="connsiteX39" fmla="*/ 1306 w 10000"/>
              <a:gd name="connsiteY39" fmla="*/ 8000 h 10000"/>
              <a:gd name="connsiteX40" fmla="*/ 1993 w 10000"/>
              <a:gd name="connsiteY40" fmla="*/ 7818 h 10000"/>
              <a:gd name="connsiteX41" fmla="*/ 2612 w 10000"/>
              <a:gd name="connsiteY41" fmla="*/ 7788 h 10000"/>
              <a:gd name="connsiteX42" fmla="*/ 2612 w 10000"/>
              <a:gd name="connsiteY42" fmla="*/ 1515 h 10000"/>
              <a:gd name="connsiteX43" fmla="*/ 8729 w 10000"/>
              <a:gd name="connsiteY43" fmla="*/ 273 h 10000"/>
              <a:gd name="connsiteX44" fmla="*/ 10000 w 10000"/>
              <a:gd name="connsiteY44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6186 w 10000"/>
              <a:gd name="connsiteY18" fmla="*/ 7485 h 10000"/>
              <a:gd name="connsiteX19" fmla="*/ 8729 w 10000"/>
              <a:gd name="connsiteY19" fmla="*/ 6242 h 10000"/>
              <a:gd name="connsiteX20" fmla="*/ 8729 w 10000"/>
              <a:gd name="connsiteY20" fmla="*/ 1818 h 10000"/>
              <a:gd name="connsiteX21" fmla="*/ 3849 w 10000"/>
              <a:gd name="connsiteY21" fmla="*/ 2818 h 10000"/>
              <a:gd name="connsiteX22" fmla="*/ 3849 w 10000"/>
              <a:gd name="connsiteY22" fmla="*/ 8545 h 10000"/>
              <a:gd name="connsiteX23" fmla="*/ 3780 w 10000"/>
              <a:gd name="connsiteY23" fmla="*/ 8909 h 10000"/>
              <a:gd name="connsiteX24" fmla="*/ 3505 w 10000"/>
              <a:gd name="connsiteY24" fmla="*/ 9212 h 10000"/>
              <a:gd name="connsiteX25" fmla="*/ 3093 w 10000"/>
              <a:gd name="connsiteY25" fmla="*/ 9515 h 10000"/>
              <a:gd name="connsiteX26" fmla="*/ 2577 w 10000"/>
              <a:gd name="connsiteY26" fmla="*/ 9758 h 10000"/>
              <a:gd name="connsiteX27" fmla="*/ 1993 w 10000"/>
              <a:gd name="connsiteY27" fmla="*/ 9939 h 10000"/>
              <a:gd name="connsiteX28" fmla="*/ 1443 w 10000"/>
              <a:gd name="connsiteY28" fmla="*/ 10000 h 10000"/>
              <a:gd name="connsiteX29" fmla="*/ 893 w 10000"/>
              <a:gd name="connsiteY29" fmla="*/ 9970 h 10000"/>
              <a:gd name="connsiteX30" fmla="*/ 481 w 10000"/>
              <a:gd name="connsiteY30" fmla="*/ 9848 h 10000"/>
              <a:gd name="connsiteX31" fmla="*/ 344 w 10000"/>
              <a:gd name="connsiteY31" fmla="*/ 9788 h 10000"/>
              <a:gd name="connsiteX32" fmla="*/ 206 w 10000"/>
              <a:gd name="connsiteY32" fmla="*/ 9667 h 10000"/>
              <a:gd name="connsiteX33" fmla="*/ 137 w 10000"/>
              <a:gd name="connsiteY33" fmla="*/ 9576 h 10000"/>
              <a:gd name="connsiteX34" fmla="*/ 0 w 10000"/>
              <a:gd name="connsiteY34" fmla="*/ 9242 h 10000"/>
              <a:gd name="connsiteX35" fmla="*/ 103 w 10000"/>
              <a:gd name="connsiteY35" fmla="*/ 8939 h 10000"/>
              <a:gd name="connsiteX36" fmla="*/ 378 w 10000"/>
              <a:gd name="connsiteY36" fmla="*/ 8576 h 10000"/>
              <a:gd name="connsiteX37" fmla="*/ 790 w 10000"/>
              <a:gd name="connsiteY37" fmla="*/ 8242 h 10000"/>
              <a:gd name="connsiteX38" fmla="*/ 1306 w 10000"/>
              <a:gd name="connsiteY38" fmla="*/ 8000 h 10000"/>
              <a:gd name="connsiteX39" fmla="*/ 1993 w 10000"/>
              <a:gd name="connsiteY39" fmla="*/ 7818 h 10000"/>
              <a:gd name="connsiteX40" fmla="*/ 2612 w 10000"/>
              <a:gd name="connsiteY40" fmla="*/ 7788 h 10000"/>
              <a:gd name="connsiteX41" fmla="*/ 2612 w 10000"/>
              <a:gd name="connsiteY41" fmla="*/ 1515 h 10000"/>
              <a:gd name="connsiteX42" fmla="*/ 8729 w 10000"/>
              <a:gd name="connsiteY42" fmla="*/ 273 h 10000"/>
              <a:gd name="connsiteX43" fmla="*/ 10000 w 10000"/>
              <a:gd name="connsiteY43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6117 w 10000"/>
              <a:gd name="connsiteY17" fmla="*/ 7636 h 10000"/>
              <a:gd name="connsiteX18" fmla="*/ 8729 w 10000"/>
              <a:gd name="connsiteY18" fmla="*/ 6242 h 10000"/>
              <a:gd name="connsiteX19" fmla="*/ 8729 w 10000"/>
              <a:gd name="connsiteY19" fmla="*/ 1818 h 10000"/>
              <a:gd name="connsiteX20" fmla="*/ 3849 w 10000"/>
              <a:gd name="connsiteY20" fmla="*/ 2818 h 10000"/>
              <a:gd name="connsiteX21" fmla="*/ 3849 w 10000"/>
              <a:gd name="connsiteY21" fmla="*/ 8545 h 10000"/>
              <a:gd name="connsiteX22" fmla="*/ 3780 w 10000"/>
              <a:gd name="connsiteY22" fmla="*/ 8909 h 10000"/>
              <a:gd name="connsiteX23" fmla="*/ 3505 w 10000"/>
              <a:gd name="connsiteY23" fmla="*/ 9212 h 10000"/>
              <a:gd name="connsiteX24" fmla="*/ 3093 w 10000"/>
              <a:gd name="connsiteY24" fmla="*/ 9515 h 10000"/>
              <a:gd name="connsiteX25" fmla="*/ 2577 w 10000"/>
              <a:gd name="connsiteY25" fmla="*/ 9758 h 10000"/>
              <a:gd name="connsiteX26" fmla="*/ 1993 w 10000"/>
              <a:gd name="connsiteY26" fmla="*/ 9939 h 10000"/>
              <a:gd name="connsiteX27" fmla="*/ 1443 w 10000"/>
              <a:gd name="connsiteY27" fmla="*/ 10000 h 10000"/>
              <a:gd name="connsiteX28" fmla="*/ 893 w 10000"/>
              <a:gd name="connsiteY28" fmla="*/ 9970 h 10000"/>
              <a:gd name="connsiteX29" fmla="*/ 481 w 10000"/>
              <a:gd name="connsiteY29" fmla="*/ 9848 h 10000"/>
              <a:gd name="connsiteX30" fmla="*/ 344 w 10000"/>
              <a:gd name="connsiteY30" fmla="*/ 9788 h 10000"/>
              <a:gd name="connsiteX31" fmla="*/ 206 w 10000"/>
              <a:gd name="connsiteY31" fmla="*/ 9667 h 10000"/>
              <a:gd name="connsiteX32" fmla="*/ 137 w 10000"/>
              <a:gd name="connsiteY32" fmla="*/ 9576 h 10000"/>
              <a:gd name="connsiteX33" fmla="*/ 0 w 10000"/>
              <a:gd name="connsiteY33" fmla="*/ 9242 h 10000"/>
              <a:gd name="connsiteX34" fmla="*/ 103 w 10000"/>
              <a:gd name="connsiteY34" fmla="*/ 8939 h 10000"/>
              <a:gd name="connsiteX35" fmla="*/ 378 w 10000"/>
              <a:gd name="connsiteY35" fmla="*/ 8576 h 10000"/>
              <a:gd name="connsiteX36" fmla="*/ 790 w 10000"/>
              <a:gd name="connsiteY36" fmla="*/ 8242 h 10000"/>
              <a:gd name="connsiteX37" fmla="*/ 1306 w 10000"/>
              <a:gd name="connsiteY37" fmla="*/ 8000 h 10000"/>
              <a:gd name="connsiteX38" fmla="*/ 1993 w 10000"/>
              <a:gd name="connsiteY38" fmla="*/ 7818 h 10000"/>
              <a:gd name="connsiteX39" fmla="*/ 2612 w 10000"/>
              <a:gd name="connsiteY39" fmla="*/ 7788 h 10000"/>
              <a:gd name="connsiteX40" fmla="*/ 2612 w 10000"/>
              <a:gd name="connsiteY40" fmla="*/ 1515 h 10000"/>
              <a:gd name="connsiteX41" fmla="*/ 8729 w 10000"/>
              <a:gd name="connsiteY41" fmla="*/ 273 h 10000"/>
              <a:gd name="connsiteX42" fmla="*/ 10000 w 10000"/>
              <a:gd name="connsiteY42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254 w 10000"/>
              <a:gd name="connsiteY14" fmla="*/ 8030 h 10000"/>
              <a:gd name="connsiteX15" fmla="*/ 6186 w 10000"/>
              <a:gd name="connsiteY15" fmla="*/ 7939 h 10000"/>
              <a:gd name="connsiteX16" fmla="*/ 6117 w 10000"/>
              <a:gd name="connsiteY16" fmla="*/ 7788 h 10000"/>
              <a:gd name="connsiteX17" fmla="*/ 8729 w 10000"/>
              <a:gd name="connsiteY17" fmla="*/ 6242 h 10000"/>
              <a:gd name="connsiteX18" fmla="*/ 8729 w 10000"/>
              <a:gd name="connsiteY18" fmla="*/ 1818 h 10000"/>
              <a:gd name="connsiteX19" fmla="*/ 3849 w 10000"/>
              <a:gd name="connsiteY19" fmla="*/ 2818 h 10000"/>
              <a:gd name="connsiteX20" fmla="*/ 3849 w 10000"/>
              <a:gd name="connsiteY20" fmla="*/ 8545 h 10000"/>
              <a:gd name="connsiteX21" fmla="*/ 3780 w 10000"/>
              <a:gd name="connsiteY21" fmla="*/ 8909 h 10000"/>
              <a:gd name="connsiteX22" fmla="*/ 3505 w 10000"/>
              <a:gd name="connsiteY22" fmla="*/ 9212 h 10000"/>
              <a:gd name="connsiteX23" fmla="*/ 3093 w 10000"/>
              <a:gd name="connsiteY23" fmla="*/ 9515 h 10000"/>
              <a:gd name="connsiteX24" fmla="*/ 2577 w 10000"/>
              <a:gd name="connsiteY24" fmla="*/ 9758 h 10000"/>
              <a:gd name="connsiteX25" fmla="*/ 1993 w 10000"/>
              <a:gd name="connsiteY25" fmla="*/ 9939 h 10000"/>
              <a:gd name="connsiteX26" fmla="*/ 1443 w 10000"/>
              <a:gd name="connsiteY26" fmla="*/ 10000 h 10000"/>
              <a:gd name="connsiteX27" fmla="*/ 893 w 10000"/>
              <a:gd name="connsiteY27" fmla="*/ 9970 h 10000"/>
              <a:gd name="connsiteX28" fmla="*/ 481 w 10000"/>
              <a:gd name="connsiteY28" fmla="*/ 9848 h 10000"/>
              <a:gd name="connsiteX29" fmla="*/ 344 w 10000"/>
              <a:gd name="connsiteY29" fmla="*/ 9788 h 10000"/>
              <a:gd name="connsiteX30" fmla="*/ 206 w 10000"/>
              <a:gd name="connsiteY30" fmla="*/ 9667 h 10000"/>
              <a:gd name="connsiteX31" fmla="*/ 137 w 10000"/>
              <a:gd name="connsiteY31" fmla="*/ 9576 h 10000"/>
              <a:gd name="connsiteX32" fmla="*/ 0 w 10000"/>
              <a:gd name="connsiteY32" fmla="*/ 9242 h 10000"/>
              <a:gd name="connsiteX33" fmla="*/ 103 w 10000"/>
              <a:gd name="connsiteY33" fmla="*/ 8939 h 10000"/>
              <a:gd name="connsiteX34" fmla="*/ 378 w 10000"/>
              <a:gd name="connsiteY34" fmla="*/ 8576 h 10000"/>
              <a:gd name="connsiteX35" fmla="*/ 790 w 10000"/>
              <a:gd name="connsiteY35" fmla="*/ 8242 h 10000"/>
              <a:gd name="connsiteX36" fmla="*/ 1306 w 10000"/>
              <a:gd name="connsiteY36" fmla="*/ 8000 h 10000"/>
              <a:gd name="connsiteX37" fmla="*/ 1993 w 10000"/>
              <a:gd name="connsiteY37" fmla="*/ 7818 h 10000"/>
              <a:gd name="connsiteX38" fmla="*/ 2612 w 10000"/>
              <a:gd name="connsiteY38" fmla="*/ 7788 h 10000"/>
              <a:gd name="connsiteX39" fmla="*/ 2612 w 10000"/>
              <a:gd name="connsiteY39" fmla="*/ 1515 h 10000"/>
              <a:gd name="connsiteX40" fmla="*/ 8729 w 10000"/>
              <a:gd name="connsiteY40" fmla="*/ 273 h 10000"/>
              <a:gd name="connsiteX41" fmla="*/ 10000 w 10000"/>
              <a:gd name="connsiteY41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323 w 10000"/>
              <a:gd name="connsiteY13" fmla="*/ 8152 h 10000"/>
              <a:gd name="connsiteX14" fmla="*/ 6186 w 10000"/>
              <a:gd name="connsiteY14" fmla="*/ 7939 h 10000"/>
              <a:gd name="connsiteX15" fmla="*/ 6117 w 10000"/>
              <a:gd name="connsiteY15" fmla="*/ 7788 h 10000"/>
              <a:gd name="connsiteX16" fmla="*/ 8729 w 10000"/>
              <a:gd name="connsiteY16" fmla="*/ 6242 h 10000"/>
              <a:gd name="connsiteX17" fmla="*/ 8729 w 10000"/>
              <a:gd name="connsiteY17" fmla="*/ 1818 h 10000"/>
              <a:gd name="connsiteX18" fmla="*/ 3849 w 10000"/>
              <a:gd name="connsiteY18" fmla="*/ 2818 h 10000"/>
              <a:gd name="connsiteX19" fmla="*/ 3849 w 10000"/>
              <a:gd name="connsiteY19" fmla="*/ 8545 h 10000"/>
              <a:gd name="connsiteX20" fmla="*/ 3780 w 10000"/>
              <a:gd name="connsiteY20" fmla="*/ 8909 h 10000"/>
              <a:gd name="connsiteX21" fmla="*/ 3505 w 10000"/>
              <a:gd name="connsiteY21" fmla="*/ 9212 h 10000"/>
              <a:gd name="connsiteX22" fmla="*/ 3093 w 10000"/>
              <a:gd name="connsiteY22" fmla="*/ 9515 h 10000"/>
              <a:gd name="connsiteX23" fmla="*/ 2577 w 10000"/>
              <a:gd name="connsiteY23" fmla="*/ 9758 h 10000"/>
              <a:gd name="connsiteX24" fmla="*/ 1993 w 10000"/>
              <a:gd name="connsiteY24" fmla="*/ 9939 h 10000"/>
              <a:gd name="connsiteX25" fmla="*/ 1443 w 10000"/>
              <a:gd name="connsiteY25" fmla="*/ 10000 h 10000"/>
              <a:gd name="connsiteX26" fmla="*/ 893 w 10000"/>
              <a:gd name="connsiteY26" fmla="*/ 9970 h 10000"/>
              <a:gd name="connsiteX27" fmla="*/ 481 w 10000"/>
              <a:gd name="connsiteY27" fmla="*/ 9848 h 10000"/>
              <a:gd name="connsiteX28" fmla="*/ 344 w 10000"/>
              <a:gd name="connsiteY28" fmla="*/ 9788 h 10000"/>
              <a:gd name="connsiteX29" fmla="*/ 206 w 10000"/>
              <a:gd name="connsiteY29" fmla="*/ 9667 h 10000"/>
              <a:gd name="connsiteX30" fmla="*/ 137 w 10000"/>
              <a:gd name="connsiteY30" fmla="*/ 9576 h 10000"/>
              <a:gd name="connsiteX31" fmla="*/ 0 w 10000"/>
              <a:gd name="connsiteY31" fmla="*/ 9242 h 10000"/>
              <a:gd name="connsiteX32" fmla="*/ 103 w 10000"/>
              <a:gd name="connsiteY32" fmla="*/ 8939 h 10000"/>
              <a:gd name="connsiteX33" fmla="*/ 378 w 10000"/>
              <a:gd name="connsiteY33" fmla="*/ 8576 h 10000"/>
              <a:gd name="connsiteX34" fmla="*/ 790 w 10000"/>
              <a:gd name="connsiteY34" fmla="*/ 8242 h 10000"/>
              <a:gd name="connsiteX35" fmla="*/ 1306 w 10000"/>
              <a:gd name="connsiteY35" fmla="*/ 8000 h 10000"/>
              <a:gd name="connsiteX36" fmla="*/ 1993 w 10000"/>
              <a:gd name="connsiteY36" fmla="*/ 7818 h 10000"/>
              <a:gd name="connsiteX37" fmla="*/ 2612 w 10000"/>
              <a:gd name="connsiteY37" fmla="*/ 7788 h 10000"/>
              <a:gd name="connsiteX38" fmla="*/ 2612 w 10000"/>
              <a:gd name="connsiteY38" fmla="*/ 1515 h 10000"/>
              <a:gd name="connsiteX39" fmla="*/ 8729 w 10000"/>
              <a:gd name="connsiteY39" fmla="*/ 273 h 10000"/>
              <a:gd name="connsiteX40" fmla="*/ 10000 w 10000"/>
              <a:gd name="connsiteY40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7010 w 10000"/>
              <a:gd name="connsiteY10" fmla="*/ 8424 h 10000"/>
              <a:gd name="connsiteX11" fmla="*/ 6632 w 10000"/>
              <a:gd name="connsiteY11" fmla="*/ 8333 h 10000"/>
              <a:gd name="connsiteX12" fmla="*/ 6460 w 10000"/>
              <a:gd name="connsiteY12" fmla="*/ 8242 h 10000"/>
              <a:gd name="connsiteX13" fmla="*/ 6186 w 10000"/>
              <a:gd name="connsiteY13" fmla="*/ 7939 h 10000"/>
              <a:gd name="connsiteX14" fmla="*/ 6117 w 10000"/>
              <a:gd name="connsiteY14" fmla="*/ 7788 h 10000"/>
              <a:gd name="connsiteX15" fmla="*/ 8729 w 10000"/>
              <a:gd name="connsiteY15" fmla="*/ 6242 h 10000"/>
              <a:gd name="connsiteX16" fmla="*/ 8729 w 10000"/>
              <a:gd name="connsiteY16" fmla="*/ 1818 h 10000"/>
              <a:gd name="connsiteX17" fmla="*/ 3849 w 10000"/>
              <a:gd name="connsiteY17" fmla="*/ 2818 h 10000"/>
              <a:gd name="connsiteX18" fmla="*/ 3849 w 10000"/>
              <a:gd name="connsiteY18" fmla="*/ 8545 h 10000"/>
              <a:gd name="connsiteX19" fmla="*/ 3780 w 10000"/>
              <a:gd name="connsiteY19" fmla="*/ 8909 h 10000"/>
              <a:gd name="connsiteX20" fmla="*/ 3505 w 10000"/>
              <a:gd name="connsiteY20" fmla="*/ 9212 h 10000"/>
              <a:gd name="connsiteX21" fmla="*/ 3093 w 10000"/>
              <a:gd name="connsiteY21" fmla="*/ 9515 h 10000"/>
              <a:gd name="connsiteX22" fmla="*/ 2577 w 10000"/>
              <a:gd name="connsiteY22" fmla="*/ 9758 h 10000"/>
              <a:gd name="connsiteX23" fmla="*/ 1993 w 10000"/>
              <a:gd name="connsiteY23" fmla="*/ 9939 h 10000"/>
              <a:gd name="connsiteX24" fmla="*/ 1443 w 10000"/>
              <a:gd name="connsiteY24" fmla="*/ 10000 h 10000"/>
              <a:gd name="connsiteX25" fmla="*/ 893 w 10000"/>
              <a:gd name="connsiteY25" fmla="*/ 9970 h 10000"/>
              <a:gd name="connsiteX26" fmla="*/ 481 w 10000"/>
              <a:gd name="connsiteY26" fmla="*/ 9848 h 10000"/>
              <a:gd name="connsiteX27" fmla="*/ 344 w 10000"/>
              <a:gd name="connsiteY27" fmla="*/ 9788 h 10000"/>
              <a:gd name="connsiteX28" fmla="*/ 206 w 10000"/>
              <a:gd name="connsiteY28" fmla="*/ 9667 h 10000"/>
              <a:gd name="connsiteX29" fmla="*/ 137 w 10000"/>
              <a:gd name="connsiteY29" fmla="*/ 9576 h 10000"/>
              <a:gd name="connsiteX30" fmla="*/ 0 w 10000"/>
              <a:gd name="connsiteY30" fmla="*/ 9242 h 10000"/>
              <a:gd name="connsiteX31" fmla="*/ 103 w 10000"/>
              <a:gd name="connsiteY31" fmla="*/ 8939 h 10000"/>
              <a:gd name="connsiteX32" fmla="*/ 378 w 10000"/>
              <a:gd name="connsiteY32" fmla="*/ 8576 h 10000"/>
              <a:gd name="connsiteX33" fmla="*/ 790 w 10000"/>
              <a:gd name="connsiteY33" fmla="*/ 8242 h 10000"/>
              <a:gd name="connsiteX34" fmla="*/ 1306 w 10000"/>
              <a:gd name="connsiteY34" fmla="*/ 8000 h 10000"/>
              <a:gd name="connsiteX35" fmla="*/ 1993 w 10000"/>
              <a:gd name="connsiteY35" fmla="*/ 7818 h 10000"/>
              <a:gd name="connsiteX36" fmla="*/ 2612 w 10000"/>
              <a:gd name="connsiteY36" fmla="*/ 7788 h 10000"/>
              <a:gd name="connsiteX37" fmla="*/ 2612 w 10000"/>
              <a:gd name="connsiteY37" fmla="*/ 1515 h 10000"/>
              <a:gd name="connsiteX38" fmla="*/ 8729 w 10000"/>
              <a:gd name="connsiteY38" fmla="*/ 273 h 10000"/>
              <a:gd name="connsiteX39" fmla="*/ 10000 w 10000"/>
              <a:gd name="connsiteY39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7560 w 10000"/>
              <a:gd name="connsiteY9" fmla="*/ 8455 h 10000"/>
              <a:gd name="connsiteX10" fmla="*/ 6632 w 10000"/>
              <a:gd name="connsiteY10" fmla="*/ 8333 h 10000"/>
              <a:gd name="connsiteX11" fmla="*/ 6460 w 10000"/>
              <a:gd name="connsiteY11" fmla="*/ 8242 h 10000"/>
              <a:gd name="connsiteX12" fmla="*/ 6186 w 10000"/>
              <a:gd name="connsiteY12" fmla="*/ 7939 h 10000"/>
              <a:gd name="connsiteX13" fmla="*/ 6117 w 10000"/>
              <a:gd name="connsiteY13" fmla="*/ 7788 h 10000"/>
              <a:gd name="connsiteX14" fmla="*/ 8729 w 10000"/>
              <a:gd name="connsiteY14" fmla="*/ 6242 h 10000"/>
              <a:gd name="connsiteX15" fmla="*/ 8729 w 10000"/>
              <a:gd name="connsiteY15" fmla="*/ 1818 h 10000"/>
              <a:gd name="connsiteX16" fmla="*/ 3849 w 10000"/>
              <a:gd name="connsiteY16" fmla="*/ 2818 h 10000"/>
              <a:gd name="connsiteX17" fmla="*/ 3849 w 10000"/>
              <a:gd name="connsiteY17" fmla="*/ 8545 h 10000"/>
              <a:gd name="connsiteX18" fmla="*/ 3780 w 10000"/>
              <a:gd name="connsiteY18" fmla="*/ 8909 h 10000"/>
              <a:gd name="connsiteX19" fmla="*/ 3505 w 10000"/>
              <a:gd name="connsiteY19" fmla="*/ 9212 h 10000"/>
              <a:gd name="connsiteX20" fmla="*/ 3093 w 10000"/>
              <a:gd name="connsiteY20" fmla="*/ 9515 h 10000"/>
              <a:gd name="connsiteX21" fmla="*/ 2577 w 10000"/>
              <a:gd name="connsiteY21" fmla="*/ 9758 h 10000"/>
              <a:gd name="connsiteX22" fmla="*/ 1993 w 10000"/>
              <a:gd name="connsiteY22" fmla="*/ 9939 h 10000"/>
              <a:gd name="connsiteX23" fmla="*/ 1443 w 10000"/>
              <a:gd name="connsiteY23" fmla="*/ 10000 h 10000"/>
              <a:gd name="connsiteX24" fmla="*/ 893 w 10000"/>
              <a:gd name="connsiteY24" fmla="*/ 9970 h 10000"/>
              <a:gd name="connsiteX25" fmla="*/ 481 w 10000"/>
              <a:gd name="connsiteY25" fmla="*/ 9848 h 10000"/>
              <a:gd name="connsiteX26" fmla="*/ 344 w 10000"/>
              <a:gd name="connsiteY26" fmla="*/ 9788 h 10000"/>
              <a:gd name="connsiteX27" fmla="*/ 206 w 10000"/>
              <a:gd name="connsiteY27" fmla="*/ 9667 h 10000"/>
              <a:gd name="connsiteX28" fmla="*/ 137 w 10000"/>
              <a:gd name="connsiteY28" fmla="*/ 9576 h 10000"/>
              <a:gd name="connsiteX29" fmla="*/ 0 w 10000"/>
              <a:gd name="connsiteY29" fmla="*/ 9242 h 10000"/>
              <a:gd name="connsiteX30" fmla="*/ 103 w 10000"/>
              <a:gd name="connsiteY30" fmla="*/ 8939 h 10000"/>
              <a:gd name="connsiteX31" fmla="*/ 378 w 10000"/>
              <a:gd name="connsiteY31" fmla="*/ 8576 h 10000"/>
              <a:gd name="connsiteX32" fmla="*/ 790 w 10000"/>
              <a:gd name="connsiteY32" fmla="*/ 8242 h 10000"/>
              <a:gd name="connsiteX33" fmla="*/ 1306 w 10000"/>
              <a:gd name="connsiteY33" fmla="*/ 8000 h 10000"/>
              <a:gd name="connsiteX34" fmla="*/ 1993 w 10000"/>
              <a:gd name="connsiteY34" fmla="*/ 7818 h 10000"/>
              <a:gd name="connsiteX35" fmla="*/ 2612 w 10000"/>
              <a:gd name="connsiteY35" fmla="*/ 7788 h 10000"/>
              <a:gd name="connsiteX36" fmla="*/ 2612 w 10000"/>
              <a:gd name="connsiteY36" fmla="*/ 1515 h 10000"/>
              <a:gd name="connsiteX37" fmla="*/ 8729 w 10000"/>
              <a:gd name="connsiteY37" fmla="*/ 273 h 10000"/>
              <a:gd name="connsiteX38" fmla="*/ 10000 w 10000"/>
              <a:gd name="connsiteY38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8110 w 10000"/>
              <a:gd name="connsiteY8" fmla="*/ 8394 h 10000"/>
              <a:gd name="connsiteX9" fmla="*/ 6632 w 10000"/>
              <a:gd name="connsiteY9" fmla="*/ 8333 h 10000"/>
              <a:gd name="connsiteX10" fmla="*/ 6460 w 10000"/>
              <a:gd name="connsiteY10" fmla="*/ 8242 h 10000"/>
              <a:gd name="connsiteX11" fmla="*/ 6186 w 10000"/>
              <a:gd name="connsiteY11" fmla="*/ 7939 h 10000"/>
              <a:gd name="connsiteX12" fmla="*/ 6117 w 10000"/>
              <a:gd name="connsiteY12" fmla="*/ 7788 h 10000"/>
              <a:gd name="connsiteX13" fmla="*/ 8729 w 10000"/>
              <a:gd name="connsiteY13" fmla="*/ 6242 h 10000"/>
              <a:gd name="connsiteX14" fmla="*/ 8729 w 10000"/>
              <a:gd name="connsiteY14" fmla="*/ 1818 h 10000"/>
              <a:gd name="connsiteX15" fmla="*/ 3849 w 10000"/>
              <a:gd name="connsiteY15" fmla="*/ 2818 h 10000"/>
              <a:gd name="connsiteX16" fmla="*/ 3849 w 10000"/>
              <a:gd name="connsiteY16" fmla="*/ 8545 h 10000"/>
              <a:gd name="connsiteX17" fmla="*/ 3780 w 10000"/>
              <a:gd name="connsiteY17" fmla="*/ 8909 h 10000"/>
              <a:gd name="connsiteX18" fmla="*/ 3505 w 10000"/>
              <a:gd name="connsiteY18" fmla="*/ 9212 h 10000"/>
              <a:gd name="connsiteX19" fmla="*/ 3093 w 10000"/>
              <a:gd name="connsiteY19" fmla="*/ 9515 h 10000"/>
              <a:gd name="connsiteX20" fmla="*/ 2577 w 10000"/>
              <a:gd name="connsiteY20" fmla="*/ 9758 h 10000"/>
              <a:gd name="connsiteX21" fmla="*/ 1993 w 10000"/>
              <a:gd name="connsiteY21" fmla="*/ 9939 h 10000"/>
              <a:gd name="connsiteX22" fmla="*/ 1443 w 10000"/>
              <a:gd name="connsiteY22" fmla="*/ 10000 h 10000"/>
              <a:gd name="connsiteX23" fmla="*/ 893 w 10000"/>
              <a:gd name="connsiteY23" fmla="*/ 9970 h 10000"/>
              <a:gd name="connsiteX24" fmla="*/ 481 w 10000"/>
              <a:gd name="connsiteY24" fmla="*/ 9848 h 10000"/>
              <a:gd name="connsiteX25" fmla="*/ 344 w 10000"/>
              <a:gd name="connsiteY25" fmla="*/ 9788 h 10000"/>
              <a:gd name="connsiteX26" fmla="*/ 206 w 10000"/>
              <a:gd name="connsiteY26" fmla="*/ 9667 h 10000"/>
              <a:gd name="connsiteX27" fmla="*/ 137 w 10000"/>
              <a:gd name="connsiteY27" fmla="*/ 9576 h 10000"/>
              <a:gd name="connsiteX28" fmla="*/ 0 w 10000"/>
              <a:gd name="connsiteY28" fmla="*/ 9242 h 10000"/>
              <a:gd name="connsiteX29" fmla="*/ 103 w 10000"/>
              <a:gd name="connsiteY29" fmla="*/ 8939 h 10000"/>
              <a:gd name="connsiteX30" fmla="*/ 378 w 10000"/>
              <a:gd name="connsiteY30" fmla="*/ 8576 h 10000"/>
              <a:gd name="connsiteX31" fmla="*/ 790 w 10000"/>
              <a:gd name="connsiteY31" fmla="*/ 8242 h 10000"/>
              <a:gd name="connsiteX32" fmla="*/ 1306 w 10000"/>
              <a:gd name="connsiteY32" fmla="*/ 8000 h 10000"/>
              <a:gd name="connsiteX33" fmla="*/ 1993 w 10000"/>
              <a:gd name="connsiteY33" fmla="*/ 7818 h 10000"/>
              <a:gd name="connsiteX34" fmla="*/ 2612 w 10000"/>
              <a:gd name="connsiteY34" fmla="*/ 7788 h 10000"/>
              <a:gd name="connsiteX35" fmla="*/ 2612 w 10000"/>
              <a:gd name="connsiteY35" fmla="*/ 1515 h 10000"/>
              <a:gd name="connsiteX36" fmla="*/ 8729 w 10000"/>
              <a:gd name="connsiteY36" fmla="*/ 273 h 10000"/>
              <a:gd name="connsiteX37" fmla="*/ 10000 w 10000"/>
              <a:gd name="connsiteY3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8694 w 10000"/>
              <a:gd name="connsiteY7" fmla="*/ 8242 h 10000"/>
              <a:gd name="connsiteX8" fmla="*/ 6632 w 10000"/>
              <a:gd name="connsiteY8" fmla="*/ 8333 h 10000"/>
              <a:gd name="connsiteX9" fmla="*/ 6460 w 10000"/>
              <a:gd name="connsiteY9" fmla="*/ 8242 h 10000"/>
              <a:gd name="connsiteX10" fmla="*/ 6186 w 10000"/>
              <a:gd name="connsiteY10" fmla="*/ 7939 h 10000"/>
              <a:gd name="connsiteX11" fmla="*/ 6117 w 10000"/>
              <a:gd name="connsiteY11" fmla="*/ 7788 h 10000"/>
              <a:gd name="connsiteX12" fmla="*/ 8729 w 10000"/>
              <a:gd name="connsiteY12" fmla="*/ 6242 h 10000"/>
              <a:gd name="connsiteX13" fmla="*/ 8729 w 10000"/>
              <a:gd name="connsiteY13" fmla="*/ 1818 h 10000"/>
              <a:gd name="connsiteX14" fmla="*/ 3849 w 10000"/>
              <a:gd name="connsiteY14" fmla="*/ 2818 h 10000"/>
              <a:gd name="connsiteX15" fmla="*/ 3849 w 10000"/>
              <a:gd name="connsiteY15" fmla="*/ 8545 h 10000"/>
              <a:gd name="connsiteX16" fmla="*/ 3780 w 10000"/>
              <a:gd name="connsiteY16" fmla="*/ 8909 h 10000"/>
              <a:gd name="connsiteX17" fmla="*/ 3505 w 10000"/>
              <a:gd name="connsiteY17" fmla="*/ 9212 h 10000"/>
              <a:gd name="connsiteX18" fmla="*/ 3093 w 10000"/>
              <a:gd name="connsiteY18" fmla="*/ 9515 h 10000"/>
              <a:gd name="connsiteX19" fmla="*/ 2577 w 10000"/>
              <a:gd name="connsiteY19" fmla="*/ 9758 h 10000"/>
              <a:gd name="connsiteX20" fmla="*/ 1993 w 10000"/>
              <a:gd name="connsiteY20" fmla="*/ 9939 h 10000"/>
              <a:gd name="connsiteX21" fmla="*/ 1443 w 10000"/>
              <a:gd name="connsiteY21" fmla="*/ 10000 h 10000"/>
              <a:gd name="connsiteX22" fmla="*/ 893 w 10000"/>
              <a:gd name="connsiteY22" fmla="*/ 9970 h 10000"/>
              <a:gd name="connsiteX23" fmla="*/ 481 w 10000"/>
              <a:gd name="connsiteY23" fmla="*/ 9848 h 10000"/>
              <a:gd name="connsiteX24" fmla="*/ 344 w 10000"/>
              <a:gd name="connsiteY24" fmla="*/ 9788 h 10000"/>
              <a:gd name="connsiteX25" fmla="*/ 206 w 10000"/>
              <a:gd name="connsiteY25" fmla="*/ 9667 h 10000"/>
              <a:gd name="connsiteX26" fmla="*/ 137 w 10000"/>
              <a:gd name="connsiteY26" fmla="*/ 9576 h 10000"/>
              <a:gd name="connsiteX27" fmla="*/ 0 w 10000"/>
              <a:gd name="connsiteY27" fmla="*/ 9242 h 10000"/>
              <a:gd name="connsiteX28" fmla="*/ 103 w 10000"/>
              <a:gd name="connsiteY28" fmla="*/ 8939 h 10000"/>
              <a:gd name="connsiteX29" fmla="*/ 378 w 10000"/>
              <a:gd name="connsiteY29" fmla="*/ 8576 h 10000"/>
              <a:gd name="connsiteX30" fmla="*/ 790 w 10000"/>
              <a:gd name="connsiteY30" fmla="*/ 8242 h 10000"/>
              <a:gd name="connsiteX31" fmla="*/ 1306 w 10000"/>
              <a:gd name="connsiteY31" fmla="*/ 8000 h 10000"/>
              <a:gd name="connsiteX32" fmla="*/ 1993 w 10000"/>
              <a:gd name="connsiteY32" fmla="*/ 7818 h 10000"/>
              <a:gd name="connsiteX33" fmla="*/ 2612 w 10000"/>
              <a:gd name="connsiteY33" fmla="*/ 7788 h 10000"/>
              <a:gd name="connsiteX34" fmla="*/ 2612 w 10000"/>
              <a:gd name="connsiteY34" fmla="*/ 1515 h 10000"/>
              <a:gd name="connsiteX35" fmla="*/ 8729 w 10000"/>
              <a:gd name="connsiteY35" fmla="*/ 273 h 10000"/>
              <a:gd name="connsiteX36" fmla="*/ 10000 w 10000"/>
              <a:gd name="connsiteY36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9244 w 10000"/>
              <a:gd name="connsiteY6" fmla="*/ 7970 h 10000"/>
              <a:gd name="connsiteX7" fmla="*/ 6632 w 10000"/>
              <a:gd name="connsiteY7" fmla="*/ 8333 h 10000"/>
              <a:gd name="connsiteX8" fmla="*/ 6460 w 10000"/>
              <a:gd name="connsiteY8" fmla="*/ 8242 h 10000"/>
              <a:gd name="connsiteX9" fmla="*/ 6186 w 10000"/>
              <a:gd name="connsiteY9" fmla="*/ 7939 h 10000"/>
              <a:gd name="connsiteX10" fmla="*/ 6117 w 10000"/>
              <a:gd name="connsiteY10" fmla="*/ 7788 h 10000"/>
              <a:gd name="connsiteX11" fmla="*/ 8729 w 10000"/>
              <a:gd name="connsiteY11" fmla="*/ 6242 h 10000"/>
              <a:gd name="connsiteX12" fmla="*/ 8729 w 10000"/>
              <a:gd name="connsiteY12" fmla="*/ 1818 h 10000"/>
              <a:gd name="connsiteX13" fmla="*/ 3849 w 10000"/>
              <a:gd name="connsiteY13" fmla="*/ 2818 h 10000"/>
              <a:gd name="connsiteX14" fmla="*/ 3849 w 10000"/>
              <a:gd name="connsiteY14" fmla="*/ 8545 h 10000"/>
              <a:gd name="connsiteX15" fmla="*/ 3780 w 10000"/>
              <a:gd name="connsiteY15" fmla="*/ 8909 h 10000"/>
              <a:gd name="connsiteX16" fmla="*/ 3505 w 10000"/>
              <a:gd name="connsiteY16" fmla="*/ 9212 h 10000"/>
              <a:gd name="connsiteX17" fmla="*/ 3093 w 10000"/>
              <a:gd name="connsiteY17" fmla="*/ 9515 h 10000"/>
              <a:gd name="connsiteX18" fmla="*/ 2577 w 10000"/>
              <a:gd name="connsiteY18" fmla="*/ 9758 h 10000"/>
              <a:gd name="connsiteX19" fmla="*/ 1993 w 10000"/>
              <a:gd name="connsiteY19" fmla="*/ 9939 h 10000"/>
              <a:gd name="connsiteX20" fmla="*/ 1443 w 10000"/>
              <a:gd name="connsiteY20" fmla="*/ 10000 h 10000"/>
              <a:gd name="connsiteX21" fmla="*/ 893 w 10000"/>
              <a:gd name="connsiteY21" fmla="*/ 9970 h 10000"/>
              <a:gd name="connsiteX22" fmla="*/ 481 w 10000"/>
              <a:gd name="connsiteY22" fmla="*/ 9848 h 10000"/>
              <a:gd name="connsiteX23" fmla="*/ 344 w 10000"/>
              <a:gd name="connsiteY23" fmla="*/ 9788 h 10000"/>
              <a:gd name="connsiteX24" fmla="*/ 206 w 10000"/>
              <a:gd name="connsiteY24" fmla="*/ 9667 h 10000"/>
              <a:gd name="connsiteX25" fmla="*/ 137 w 10000"/>
              <a:gd name="connsiteY25" fmla="*/ 9576 h 10000"/>
              <a:gd name="connsiteX26" fmla="*/ 0 w 10000"/>
              <a:gd name="connsiteY26" fmla="*/ 9242 h 10000"/>
              <a:gd name="connsiteX27" fmla="*/ 103 w 10000"/>
              <a:gd name="connsiteY27" fmla="*/ 8939 h 10000"/>
              <a:gd name="connsiteX28" fmla="*/ 378 w 10000"/>
              <a:gd name="connsiteY28" fmla="*/ 8576 h 10000"/>
              <a:gd name="connsiteX29" fmla="*/ 790 w 10000"/>
              <a:gd name="connsiteY29" fmla="*/ 8242 h 10000"/>
              <a:gd name="connsiteX30" fmla="*/ 1306 w 10000"/>
              <a:gd name="connsiteY30" fmla="*/ 8000 h 10000"/>
              <a:gd name="connsiteX31" fmla="*/ 1993 w 10000"/>
              <a:gd name="connsiteY31" fmla="*/ 7818 h 10000"/>
              <a:gd name="connsiteX32" fmla="*/ 2612 w 10000"/>
              <a:gd name="connsiteY32" fmla="*/ 7788 h 10000"/>
              <a:gd name="connsiteX33" fmla="*/ 2612 w 10000"/>
              <a:gd name="connsiteY33" fmla="*/ 1515 h 10000"/>
              <a:gd name="connsiteX34" fmla="*/ 8729 w 10000"/>
              <a:gd name="connsiteY34" fmla="*/ 273 h 10000"/>
              <a:gd name="connsiteX35" fmla="*/ 10000 w 10000"/>
              <a:gd name="connsiteY35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9656 w 10000"/>
              <a:gd name="connsiteY5" fmla="*/ 7636 h 10000"/>
              <a:gd name="connsiteX6" fmla="*/ 6632 w 10000"/>
              <a:gd name="connsiteY6" fmla="*/ 8333 h 10000"/>
              <a:gd name="connsiteX7" fmla="*/ 6460 w 10000"/>
              <a:gd name="connsiteY7" fmla="*/ 8242 h 10000"/>
              <a:gd name="connsiteX8" fmla="*/ 6186 w 10000"/>
              <a:gd name="connsiteY8" fmla="*/ 7939 h 10000"/>
              <a:gd name="connsiteX9" fmla="*/ 6117 w 10000"/>
              <a:gd name="connsiteY9" fmla="*/ 7788 h 10000"/>
              <a:gd name="connsiteX10" fmla="*/ 8729 w 10000"/>
              <a:gd name="connsiteY10" fmla="*/ 6242 h 10000"/>
              <a:gd name="connsiteX11" fmla="*/ 8729 w 10000"/>
              <a:gd name="connsiteY11" fmla="*/ 1818 h 10000"/>
              <a:gd name="connsiteX12" fmla="*/ 3849 w 10000"/>
              <a:gd name="connsiteY12" fmla="*/ 2818 h 10000"/>
              <a:gd name="connsiteX13" fmla="*/ 3849 w 10000"/>
              <a:gd name="connsiteY13" fmla="*/ 8545 h 10000"/>
              <a:gd name="connsiteX14" fmla="*/ 3780 w 10000"/>
              <a:gd name="connsiteY14" fmla="*/ 8909 h 10000"/>
              <a:gd name="connsiteX15" fmla="*/ 3505 w 10000"/>
              <a:gd name="connsiteY15" fmla="*/ 9212 h 10000"/>
              <a:gd name="connsiteX16" fmla="*/ 3093 w 10000"/>
              <a:gd name="connsiteY16" fmla="*/ 9515 h 10000"/>
              <a:gd name="connsiteX17" fmla="*/ 2577 w 10000"/>
              <a:gd name="connsiteY17" fmla="*/ 9758 h 10000"/>
              <a:gd name="connsiteX18" fmla="*/ 1993 w 10000"/>
              <a:gd name="connsiteY18" fmla="*/ 9939 h 10000"/>
              <a:gd name="connsiteX19" fmla="*/ 1443 w 10000"/>
              <a:gd name="connsiteY19" fmla="*/ 10000 h 10000"/>
              <a:gd name="connsiteX20" fmla="*/ 893 w 10000"/>
              <a:gd name="connsiteY20" fmla="*/ 9970 h 10000"/>
              <a:gd name="connsiteX21" fmla="*/ 481 w 10000"/>
              <a:gd name="connsiteY21" fmla="*/ 9848 h 10000"/>
              <a:gd name="connsiteX22" fmla="*/ 344 w 10000"/>
              <a:gd name="connsiteY22" fmla="*/ 9788 h 10000"/>
              <a:gd name="connsiteX23" fmla="*/ 206 w 10000"/>
              <a:gd name="connsiteY23" fmla="*/ 9667 h 10000"/>
              <a:gd name="connsiteX24" fmla="*/ 137 w 10000"/>
              <a:gd name="connsiteY24" fmla="*/ 9576 h 10000"/>
              <a:gd name="connsiteX25" fmla="*/ 0 w 10000"/>
              <a:gd name="connsiteY25" fmla="*/ 9242 h 10000"/>
              <a:gd name="connsiteX26" fmla="*/ 103 w 10000"/>
              <a:gd name="connsiteY26" fmla="*/ 8939 h 10000"/>
              <a:gd name="connsiteX27" fmla="*/ 378 w 10000"/>
              <a:gd name="connsiteY27" fmla="*/ 8576 h 10000"/>
              <a:gd name="connsiteX28" fmla="*/ 790 w 10000"/>
              <a:gd name="connsiteY28" fmla="*/ 8242 h 10000"/>
              <a:gd name="connsiteX29" fmla="*/ 1306 w 10000"/>
              <a:gd name="connsiteY29" fmla="*/ 8000 h 10000"/>
              <a:gd name="connsiteX30" fmla="*/ 1993 w 10000"/>
              <a:gd name="connsiteY30" fmla="*/ 7818 h 10000"/>
              <a:gd name="connsiteX31" fmla="*/ 2612 w 10000"/>
              <a:gd name="connsiteY31" fmla="*/ 7788 h 10000"/>
              <a:gd name="connsiteX32" fmla="*/ 2612 w 10000"/>
              <a:gd name="connsiteY32" fmla="*/ 1515 h 10000"/>
              <a:gd name="connsiteX33" fmla="*/ 8729 w 10000"/>
              <a:gd name="connsiteY33" fmla="*/ 273 h 10000"/>
              <a:gd name="connsiteX34" fmla="*/ 10000 w 10000"/>
              <a:gd name="connsiteY34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9931 w 10000"/>
              <a:gd name="connsiteY4" fmla="*/ 7333 h 10000"/>
              <a:gd name="connsiteX5" fmla="*/ 6632 w 10000"/>
              <a:gd name="connsiteY5" fmla="*/ 8333 h 10000"/>
              <a:gd name="connsiteX6" fmla="*/ 6460 w 10000"/>
              <a:gd name="connsiteY6" fmla="*/ 8242 h 10000"/>
              <a:gd name="connsiteX7" fmla="*/ 6186 w 10000"/>
              <a:gd name="connsiteY7" fmla="*/ 7939 h 10000"/>
              <a:gd name="connsiteX8" fmla="*/ 6117 w 10000"/>
              <a:gd name="connsiteY8" fmla="*/ 7788 h 10000"/>
              <a:gd name="connsiteX9" fmla="*/ 8729 w 10000"/>
              <a:gd name="connsiteY9" fmla="*/ 6242 h 10000"/>
              <a:gd name="connsiteX10" fmla="*/ 8729 w 10000"/>
              <a:gd name="connsiteY10" fmla="*/ 1818 h 10000"/>
              <a:gd name="connsiteX11" fmla="*/ 3849 w 10000"/>
              <a:gd name="connsiteY11" fmla="*/ 2818 h 10000"/>
              <a:gd name="connsiteX12" fmla="*/ 3849 w 10000"/>
              <a:gd name="connsiteY12" fmla="*/ 8545 h 10000"/>
              <a:gd name="connsiteX13" fmla="*/ 3780 w 10000"/>
              <a:gd name="connsiteY13" fmla="*/ 8909 h 10000"/>
              <a:gd name="connsiteX14" fmla="*/ 3505 w 10000"/>
              <a:gd name="connsiteY14" fmla="*/ 9212 h 10000"/>
              <a:gd name="connsiteX15" fmla="*/ 3093 w 10000"/>
              <a:gd name="connsiteY15" fmla="*/ 9515 h 10000"/>
              <a:gd name="connsiteX16" fmla="*/ 2577 w 10000"/>
              <a:gd name="connsiteY16" fmla="*/ 9758 h 10000"/>
              <a:gd name="connsiteX17" fmla="*/ 1993 w 10000"/>
              <a:gd name="connsiteY17" fmla="*/ 9939 h 10000"/>
              <a:gd name="connsiteX18" fmla="*/ 1443 w 10000"/>
              <a:gd name="connsiteY18" fmla="*/ 10000 h 10000"/>
              <a:gd name="connsiteX19" fmla="*/ 893 w 10000"/>
              <a:gd name="connsiteY19" fmla="*/ 9970 h 10000"/>
              <a:gd name="connsiteX20" fmla="*/ 481 w 10000"/>
              <a:gd name="connsiteY20" fmla="*/ 9848 h 10000"/>
              <a:gd name="connsiteX21" fmla="*/ 344 w 10000"/>
              <a:gd name="connsiteY21" fmla="*/ 9788 h 10000"/>
              <a:gd name="connsiteX22" fmla="*/ 206 w 10000"/>
              <a:gd name="connsiteY22" fmla="*/ 9667 h 10000"/>
              <a:gd name="connsiteX23" fmla="*/ 137 w 10000"/>
              <a:gd name="connsiteY23" fmla="*/ 9576 h 10000"/>
              <a:gd name="connsiteX24" fmla="*/ 0 w 10000"/>
              <a:gd name="connsiteY24" fmla="*/ 9242 h 10000"/>
              <a:gd name="connsiteX25" fmla="*/ 103 w 10000"/>
              <a:gd name="connsiteY25" fmla="*/ 8939 h 10000"/>
              <a:gd name="connsiteX26" fmla="*/ 378 w 10000"/>
              <a:gd name="connsiteY26" fmla="*/ 8576 h 10000"/>
              <a:gd name="connsiteX27" fmla="*/ 790 w 10000"/>
              <a:gd name="connsiteY27" fmla="*/ 8242 h 10000"/>
              <a:gd name="connsiteX28" fmla="*/ 1306 w 10000"/>
              <a:gd name="connsiteY28" fmla="*/ 8000 h 10000"/>
              <a:gd name="connsiteX29" fmla="*/ 1993 w 10000"/>
              <a:gd name="connsiteY29" fmla="*/ 7818 h 10000"/>
              <a:gd name="connsiteX30" fmla="*/ 2612 w 10000"/>
              <a:gd name="connsiteY30" fmla="*/ 7788 h 10000"/>
              <a:gd name="connsiteX31" fmla="*/ 2612 w 10000"/>
              <a:gd name="connsiteY31" fmla="*/ 1515 h 10000"/>
              <a:gd name="connsiteX32" fmla="*/ 8729 w 10000"/>
              <a:gd name="connsiteY32" fmla="*/ 273 h 10000"/>
              <a:gd name="connsiteX33" fmla="*/ 10000 w 10000"/>
              <a:gd name="connsiteY33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10000 w 10000"/>
              <a:gd name="connsiteY3" fmla="*/ 7212 h 10000"/>
              <a:gd name="connsiteX4" fmla="*/ 6632 w 10000"/>
              <a:gd name="connsiteY4" fmla="*/ 8333 h 10000"/>
              <a:gd name="connsiteX5" fmla="*/ 6460 w 10000"/>
              <a:gd name="connsiteY5" fmla="*/ 8242 h 10000"/>
              <a:gd name="connsiteX6" fmla="*/ 6186 w 10000"/>
              <a:gd name="connsiteY6" fmla="*/ 7939 h 10000"/>
              <a:gd name="connsiteX7" fmla="*/ 6117 w 10000"/>
              <a:gd name="connsiteY7" fmla="*/ 7788 h 10000"/>
              <a:gd name="connsiteX8" fmla="*/ 8729 w 10000"/>
              <a:gd name="connsiteY8" fmla="*/ 6242 h 10000"/>
              <a:gd name="connsiteX9" fmla="*/ 8729 w 10000"/>
              <a:gd name="connsiteY9" fmla="*/ 1818 h 10000"/>
              <a:gd name="connsiteX10" fmla="*/ 3849 w 10000"/>
              <a:gd name="connsiteY10" fmla="*/ 2818 h 10000"/>
              <a:gd name="connsiteX11" fmla="*/ 3849 w 10000"/>
              <a:gd name="connsiteY11" fmla="*/ 8545 h 10000"/>
              <a:gd name="connsiteX12" fmla="*/ 3780 w 10000"/>
              <a:gd name="connsiteY12" fmla="*/ 8909 h 10000"/>
              <a:gd name="connsiteX13" fmla="*/ 3505 w 10000"/>
              <a:gd name="connsiteY13" fmla="*/ 9212 h 10000"/>
              <a:gd name="connsiteX14" fmla="*/ 3093 w 10000"/>
              <a:gd name="connsiteY14" fmla="*/ 9515 h 10000"/>
              <a:gd name="connsiteX15" fmla="*/ 2577 w 10000"/>
              <a:gd name="connsiteY15" fmla="*/ 9758 h 10000"/>
              <a:gd name="connsiteX16" fmla="*/ 1993 w 10000"/>
              <a:gd name="connsiteY16" fmla="*/ 9939 h 10000"/>
              <a:gd name="connsiteX17" fmla="*/ 1443 w 10000"/>
              <a:gd name="connsiteY17" fmla="*/ 10000 h 10000"/>
              <a:gd name="connsiteX18" fmla="*/ 893 w 10000"/>
              <a:gd name="connsiteY18" fmla="*/ 9970 h 10000"/>
              <a:gd name="connsiteX19" fmla="*/ 481 w 10000"/>
              <a:gd name="connsiteY19" fmla="*/ 9848 h 10000"/>
              <a:gd name="connsiteX20" fmla="*/ 344 w 10000"/>
              <a:gd name="connsiteY20" fmla="*/ 9788 h 10000"/>
              <a:gd name="connsiteX21" fmla="*/ 206 w 10000"/>
              <a:gd name="connsiteY21" fmla="*/ 9667 h 10000"/>
              <a:gd name="connsiteX22" fmla="*/ 137 w 10000"/>
              <a:gd name="connsiteY22" fmla="*/ 9576 h 10000"/>
              <a:gd name="connsiteX23" fmla="*/ 0 w 10000"/>
              <a:gd name="connsiteY23" fmla="*/ 9242 h 10000"/>
              <a:gd name="connsiteX24" fmla="*/ 103 w 10000"/>
              <a:gd name="connsiteY24" fmla="*/ 8939 h 10000"/>
              <a:gd name="connsiteX25" fmla="*/ 378 w 10000"/>
              <a:gd name="connsiteY25" fmla="*/ 8576 h 10000"/>
              <a:gd name="connsiteX26" fmla="*/ 790 w 10000"/>
              <a:gd name="connsiteY26" fmla="*/ 8242 h 10000"/>
              <a:gd name="connsiteX27" fmla="*/ 1306 w 10000"/>
              <a:gd name="connsiteY27" fmla="*/ 8000 h 10000"/>
              <a:gd name="connsiteX28" fmla="*/ 1993 w 10000"/>
              <a:gd name="connsiteY28" fmla="*/ 7818 h 10000"/>
              <a:gd name="connsiteX29" fmla="*/ 2612 w 10000"/>
              <a:gd name="connsiteY29" fmla="*/ 7788 h 10000"/>
              <a:gd name="connsiteX30" fmla="*/ 2612 w 10000"/>
              <a:gd name="connsiteY30" fmla="*/ 1515 h 10000"/>
              <a:gd name="connsiteX31" fmla="*/ 8729 w 10000"/>
              <a:gd name="connsiteY31" fmla="*/ 273 h 10000"/>
              <a:gd name="connsiteX32" fmla="*/ 10000 w 10000"/>
              <a:gd name="connsiteY32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10000 w 10000"/>
              <a:gd name="connsiteY2" fmla="*/ 7121 h 10000"/>
              <a:gd name="connsiteX3" fmla="*/ 6632 w 10000"/>
              <a:gd name="connsiteY3" fmla="*/ 8333 h 10000"/>
              <a:gd name="connsiteX4" fmla="*/ 6460 w 10000"/>
              <a:gd name="connsiteY4" fmla="*/ 8242 h 10000"/>
              <a:gd name="connsiteX5" fmla="*/ 6186 w 10000"/>
              <a:gd name="connsiteY5" fmla="*/ 7939 h 10000"/>
              <a:gd name="connsiteX6" fmla="*/ 6117 w 10000"/>
              <a:gd name="connsiteY6" fmla="*/ 7788 h 10000"/>
              <a:gd name="connsiteX7" fmla="*/ 8729 w 10000"/>
              <a:gd name="connsiteY7" fmla="*/ 6242 h 10000"/>
              <a:gd name="connsiteX8" fmla="*/ 8729 w 10000"/>
              <a:gd name="connsiteY8" fmla="*/ 1818 h 10000"/>
              <a:gd name="connsiteX9" fmla="*/ 3849 w 10000"/>
              <a:gd name="connsiteY9" fmla="*/ 2818 h 10000"/>
              <a:gd name="connsiteX10" fmla="*/ 3849 w 10000"/>
              <a:gd name="connsiteY10" fmla="*/ 8545 h 10000"/>
              <a:gd name="connsiteX11" fmla="*/ 3780 w 10000"/>
              <a:gd name="connsiteY11" fmla="*/ 8909 h 10000"/>
              <a:gd name="connsiteX12" fmla="*/ 3505 w 10000"/>
              <a:gd name="connsiteY12" fmla="*/ 9212 h 10000"/>
              <a:gd name="connsiteX13" fmla="*/ 3093 w 10000"/>
              <a:gd name="connsiteY13" fmla="*/ 9515 h 10000"/>
              <a:gd name="connsiteX14" fmla="*/ 2577 w 10000"/>
              <a:gd name="connsiteY14" fmla="*/ 9758 h 10000"/>
              <a:gd name="connsiteX15" fmla="*/ 1993 w 10000"/>
              <a:gd name="connsiteY15" fmla="*/ 9939 h 10000"/>
              <a:gd name="connsiteX16" fmla="*/ 1443 w 10000"/>
              <a:gd name="connsiteY16" fmla="*/ 10000 h 10000"/>
              <a:gd name="connsiteX17" fmla="*/ 893 w 10000"/>
              <a:gd name="connsiteY17" fmla="*/ 9970 h 10000"/>
              <a:gd name="connsiteX18" fmla="*/ 481 w 10000"/>
              <a:gd name="connsiteY18" fmla="*/ 9848 h 10000"/>
              <a:gd name="connsiteX19" fmla="*/ 344 w 10000"/>
              <a:gd name="connsiteY19" fmla="*/ 9788 h 10000"/>
              <a:gd name="connsiteX20" fmla="*/ 206 w 10000"/>
              <a:gd name="connsiteY20" fmla="*/ 9667 h 10000"/>
              <a:gd name="connsiteX21" fmla="*/ 137 w 10000"/>
              <a:gd name="connsiteY21" fmla="*/ 9576 h 10000"/>
              <a:gd name="connsiteX22" fmla="*/ 0 w 10000"/>
              <a:gd name="connsiteY22" fmla="*/ 9242 h 10000"/>
              <a:gd name="connsiteX23" fmla="*/ 103 w 10000"/>
              <a:gd name="connsiteY23" fmla="*/ 8939 h 10000"/>
              <a:gd name="connsiteX24" fmla="*/ 378 w 10000"/>
              <a:gd name="connsiteY24" fmla="*/ 8576 h 10000"/>
              <a:gd name="connsiteX25" fmla="*/ 790 w 10000"/>
              <a:gd name="connsiteY25" fmla="*/ 8242 h 10000"/>
              <a:gd name="connsiteX26" fmla="*/ 1306 w 10000"/>
              <a:gd name="connsiteY26" fmla="*/ 8000 h 10000"/>
              <a:gd name="connsiteX27" fmla="*/ 1993 w 10000"/>
              <a:gd name="connsiteY27" fmla="*/ 7818 h 10000"/>
              <a:gd name="connsiteX28" fmla="*/ 2612 w 10000"/>
              <a:gd name="connsiteY28" fmla="*/ 7788 h 10000"/>
              <a:gd name="connsiteX29" fmla="*/ 2612 w 10000"/>
              <a:gd name="connsiteY29" fmla="*/ 1515 h 10000"/>
              <a:gd name="connsiteX30" fmla="*/ 8729 w 10000"/>
              <a:gd name="connsiteY30" fmla="*/ 273 h 10000"/>
              <a:gd name="connsiteX31" fmla="*/ 10000 w 10000"/>
              <a:gd name="connsiteY31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632 w 10000"/>
              <a:gd name="connsiteY2" fmla="*/ 8333 h 10000"/>
              <a:gd name="connsiteX3" fmla="*/ 6460 w 10000"/>
              <a:gd name="connsiteY3" fmla="*/ 8242 h 10000"/>
              <a:gd name="connsiteX4" fmla="*/ 6186 w 10000"/>
              <a:gd name="connsiteY4" fmla="*/ 7939 h 10000"/>
              <a:gd name="connsiteX5" fmla="*/ 6117 w 10000"/>
              <a:gd name="connsiteY5" fmla="*/ 7788 h 10000"/>
              <a:gd name="connsiteX6" fmla="*/ 8729 w 10000"/>
              <a:gd name="connsiteY6" fmla="*/ 6242 h 10000"/>
              <a:gd name="connsiteX7" fmla="*/ 8729 w 10000"/>
              <a:gd name="connsiteY7" fmla="*/ 1818 h 10000"/>
              <a:gd name="connsiteX8" fmla="*/ 3849 w 10000"/>
              <a:gd name="connsiteY8" fmla="*/ 2818 h 10000"/>
              <a:gd name="connsiteX9" fmla="*/ 3849 w 10000"/>
              <a:gd name="connsiteY9" fmla="*/ 8545 h 10000"/>
              <a:gd name="connsiteX10" fmla="*/ 3780 w 10000"/>
              <a:gd name="connsiteY10" fmla="*/ 8909 h 10000"/>
              <a:gd name="connsiteX11" fmla="*/ 3505 w 10000"/>
              <a:gd name="connsiteY11" fmla="*/ 9212 h 10000"/>
              <a:gd name="connsiteX12" fmla="*/ 3093 w 10000"/>
              <a:gd name="connsiteY12" fmla="*/ 9515 h 10000"/>
              <a:gd name="connsiteX13" fmla="*/ 2577 w 10000"/>
              <a:gd name="connsiteY13" fmla="*/ 9758 h 10000"/>
              <a:gd name="connsiteX14" fmla="*/ 1993 w 10000"/>
              <a:gd name="connsiteY14" fmla="*/ 9939 h 10000"/>
              <a:gd name="connsiteX15" fmla="*/ 1443 w 10000"/>
              <a:gd name="connsiteY15" fmla="*/ 10000 h 10000"/>
              <a:gd name="connsiteX16" fmla="*/ 893 w 10000"/>
              <a:gd name="connsiteY16" fmla="*/ 9970 h 10000"/>
              <a:gd name="connsiteX17" fmla="*/ 481 w 10000"/>
              <a:gd name="connsiteY17" fmla="*/ 9848 h 10000"/>
              <a:gd name="connsiteX18" fmla="*/ 344 w 10000"/>
              <a:gd name="connsiteY18" fmla="*/ 9788 h 10000"/>
              <a:gd name="connsiteX19" fmla="*/ 206 w 10000"/>
              <a:gd name="connsiteY19" fmla="*/ 9667 h 10000"/>
              <a:gd name="connsiteX20" fmla="*/ 137 w 10000"/>
              <a:gd name="connsiteY20" fmla="*/ 9576 h 10000"/>
              <a:gd name="connsiteX21" fmla="*/ 0 w 10000"/>
              <a:gd name="connsiteY21" fmla="*/ 9242 h 10000"/>
              <a:gd name="connsiteX22" fmla="*/ 103 w 10000"/>
              <a:gd name="connsiteY22" fmla="*/ 8939 h 10000"/>
              <a:gd name="connsiteX23" fmla="*/ 378 w 10000"/>
              <a:gd name="connsiteY23" fmla="*/ 8576 h 10000"/>
              <a:gd name="connsiteX24" fmla="*/ 790 w 10000"/>
              <a:gd name="connsiteY24" fmla="*/ 8242 h 10000"/>
              <a:gd name="connsiteX25" fmla="*/ 1306 w 10000"/>
              <a:gd name="connsiteY25" fmla="*/ 8000 h 10000"/>
              <a:gd name="connsiteX26" fmla="*/ 1993 w 10000"/>
              <a:gd name="connsiteY26" fmla="*/ 7818 h 10000"/>
              <a:gd name="connsiteX27" fmla="*/ 2612 w 10000"/>
              <a:gd name="connsiteY27" fmla="*/ 7788 h 10000"/>
              <a:gd name="connsiteX28" fmla="*/ 2612 w 10000"/>
              <a:gd name="connsiteY28" fmla="*/ 1515 h 10000"/>
              <a:gd name="connsiteX29" fmla="*/ 8729 w 10000"/>
              <a:gd name="connsiteY29" fmla="*/ 273 h 10000"/>
              <a:gd name="connsiteX30" fmla="*/ 10000 w 10000"/>
              <a:gd name="connsiteY30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632 w 10000"/>
              <a:gd name="connsiteY2" fmla="*/ 8333 h 10000"/>
              <a:gd name="connsiteX3" fmla="*/ 6186 w 10000"/>
              <a:gd name="connsiteY3" fmla="*/ 7939 h 10000"/>
              <a:gd name="connsiteX4" fmla="*/ 6117 w 10000"/>
              <a:gd name="connsiteY4" fmla="*/ 7788 h 10000"/>
              <a:gd name="connsiteX5" fmla="*/ 8729 w 10000"/>
              <a:gd name="connsiteY5" fmla="*/ 6242 h 10000"/>
              <a:gd name="connsiteX6" fmla="*/ 8729 w 10000"/>
              <a:gd name="connsiteY6" fmla="*/ 1818 h 10000"/>
              <a:gd name="connsiteX7" fmla="*/ 3849 w 10000"/>
              <a:gd name="connsiteY7" fmla="*/ 2818 h 10000"/>
              <a:gd name="connsiteX8" fmla="*/ 3849 w 10000"/>
              <a:gd name="connsiteY8" fmla="*/ 8545 h 10000"/>
              <a:gd name="connsiteX9" fmla="*/ 3780 w 10000"/>
              <a:gd name="connsiteY9" fmla="*/ 8909 h 10000"/>
              <a:gd name="connsiteX10" fmla="*/ 3505 w 10000"/>
              <a:gd name="connsiteY10" fmla="*/ 9212 h 10000"/>
              <a:gd name="connsiteX11" fmla="*/ 3093 w 10000"/>
              <a:gd name="connsiteY11" fmla="*/ 9515 h 10000"/>
              <a:gd name="connsiteX12" fmla="*/ 2577 w 10000"/>
              <a:gd name="connsiteY12" fmla="*/ 9758 h 10000"/>
              <a:gd name="connsiteX13" fmla="*/ 1993 w 10000"/>
              <a:gd name="connsiteY13" fmla="*/ 9939 h 10000"/>
              <a:gd name="connsiteX14" fmla="*/ 1443 w 10000"/>
              <a:gd name="connsiteY14" fmla="*/ 10000 h 10000"/>
              <a:gd name="connsiteX15" fmla="*/ 893 w 10000"/>
              <a:gd name="connsiteY15" fmla="*/ 9970 h 10000"/>
              <a:gd name="connsiteX16" fmla="*/ 481 w 10000"/>
              <a:gd name="connsiteY16" fmla="*/ 9848 h 10000"/>
              <a:gd name="connsiteX17" fmla="*/ 344 w 10000"/>
              <a:gd name="connsiteY17" fmla="*/ 9788 h 10000"/>
              <a:gd name="connsiteX18" fmla="*/ 206 w 10000"/>
              <a:gd name="connsiteY18" fmla="*/ 9667 h 10000"/>
              <a:gd name="connsiteX19" fmla="*/ 137 w 10000"/>
              <a:gd name="connsiteY19" fmla="*/ 9576 h 10000"/>
              <a:gd name="connsiteX20" fmla="*/ 0 w 10000"/>
              <a:gd name="connsiteY20" fmla="*/ 9242 h 10000"/>
              <a:gd name="connsiteX21" fmla="*/ 103 w 10000"/>
              <a:gd name="connsiteY21" fmla="*/ 8939 h 10000"/>
              <a:gd name="connsiteX22" fmla="*/ 378 w 10000"/>
              <a:gd name="connsiteY22" fmla="*/ 8576 h 10000"/>
              <a:gd name="connsiteX23" fmla="*/ 790 w 10000"/>
              <a:gd name="connsiteY23" fmla="*/ 8242 h 10000"/>
              <a:gd name="connsiteX24" fmla="*/ 1306 w 10000"/>
              <a:gd name="connsiteY24" fmla="*/ 8000 h 10000"/>
              <a:gd name="connsiteX25" fmla="*/ 1993 w 10000"/>
              <a:gd name="connsiteY25" fmla="*/ 7818 h 10000"/>
              <a:gd name="connsiteX26" fmla="*/ 2612 w 10000"/>
              <a:gd name="connsiteY26" fmla="*/ 7788 h 10000"/>
              <a:gd name="connsiteX27" fmla="*/ 2612 w 10000"/>
              <a:gd name="connsiteY27" fmla="*/ 1515 h 10000"/>
              <a:gd name="connsiteX28" fmla="*/ 8729 w 10000"/>
              <a:gd name="connsiteY28" fmla="*/ 273 h 10000"/>
              <a:gd name="connsiteX29" fmla="*/ 10000 w 10000"/>
              <a:gd name="connsiteY29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6117 w 10000"/>
              <a:gd name="connsiteY3" fmla="*/ 7788 h 10000"/>
              <a:gd name="connsiteX4" fmla="*/ 8729 w 10000"/>
              <a:gd name="connsiteY4" fmla="*/ 6242 h 10000"/>
              <a:gd name="connsiteX5" fmla="*/ 8729 w 10000"/>
              <a:gd name="connsiteY5" fmla="*/ 1818 h 10000"/>
              <a:gd name="connsiteX6" fmla="*/ 3849 w 10000"/>
              <a:gd name="connsiteY6" fmla="*/ 2818 h 10000"/>
              <a:gd name="connsiteX7" fmla="*/ 3849 w 10000"/>
              <a:gd name="connsiteY7" fmla="*/ 8545 h 10000"/>
              <a:gd name="connsiteX8" fmla="*/ 3780 w 10000"/>
              <a:gd name="connsiteY8" fmla="*/ 8909 h 10000"/>
              <a:gd name="connsiteX9" fmla="*/ 3505 w 10000"/>
              <a:gd name="connsiteY9" fmla="*/ 9212 h 10000"/>
              <a:gd name="connsiteX10" fmla="*/ 3093 w 10000"/>
              <a:gd name="connsiteY10" fmla="*/ 9515 h 10000"/>
              <a:gd name="connsiteX11" fmla="*/ 2577 w 10000"/>
              <a:gd name="connsiteY11" fmla="*/ 9758 h 10000"/>
              <a:gd name="connsiteX12" fmla="*/ 1993 w 10000"/>
              <a:gd name="connsiteY12" fmla="*/ 9939 h 10000"/>
              <a:gd name="connsiteX13" fmla="*/ 1443 w 10000"/>
              <a:gd name="connsiteY13" fmla="*/ 10000 h 10000"/>
              <a:gd name="connsiteX14" fmla="*/ 893 w 10000"/>
              <a:gd name="connsiteY14" fmla="*/ 9970 h 10000"/>
              <a:gd name="connsiteX15" fmla="*/ 481 w 10000"/>
              <a:gd name="connsiteY15" fmla="*/ 9848 h 10000"/>
              <a:gd name="connsiteX16" fmla="*/ 344 w 10000"/>
              <a:gd name="connsiteY16" fmla="*/ 9788 h 10000"/>
              <a:gd name="connsiteX17" fmla="*/ 206 w 10000"/>
              <a:gd name="connsiteY17" fmla="*/ 9667 h 10000"/>
              <a:gd name="connsiteX18" fmla="*/ 137 w 10000"/>
              <a:gd name="connsiteY18" fmla="*/ 9576 h 10000"/>
              <a:gd name="connsiteX19" fmla="*/ 0 w 10000"/>
              <a:gd name="connsiteY19" fmla="*/ 9242 h 10000"/>
              <a:gd name="connsiteX20" fmla="*/ 103 w 10000"/>
              <a:gd name="connsiteY20" fmla="*/ 8939 h 10000"/>
              <a:gd name="connsiteX21" fmla="*/ 378 w 10000"/>
              <a:gd name="connsiteY21" fmla="*/ 8576 h 10000"/>
              <a:gd name="connsiteX22" fmla="*/ 790 w 10000"/>
              <a:gd name="connsiteY22" fmla="*/ 8242 h 10000"/>
              <a:gd name="connsiteX23" fmla="*/ 1306 w 10000"/>
              <a:gd name="connsiteY23" fmla="*/ 8000 h 10000"/>
              <a:gd name="connsiteX24" fmla="*/ 1993 w 10000"/>
              <a:gd name="connsiteY24" fmla="*/ 7818 h 10000"/>
              <a:gd name="connsiteX25" fmla="*/ 2612 w 10000"/>
              <a:gd name="connsiteY25" fmla="*/ 7788 h 10000"/>
              <a:gd name="connsiteX26" fmla="*/ 2612 w 10000"/>
              <a:gd name="connsiteY26" fmla="*/ 1515 h 10000"/>
              <a:gd name="connsiteX27" fmla="*/ 8729 w 10000"/>
              <a:gd name="connsiteY27" fmla="*/ 273 h 10000"/>
              <a:gd name="connsiteX28" fmla="*/ 10000 w 10000"/>
              <a:gd name="connsiteY28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1"/>
              <a:gd name="connsiteY0" fmla="*/ 0 h 10000"/>
              <a:gd name="connsiteX1" fmla="*/ 10000 w 10001"/>
              <a:gd name="connsiteY1" fmla="*/ 7030 h 10000"/>
              <a:gd name="connsiteX2" fmla="*/ 6186 w 10001"/>
              <a:gd name="connsiteY2" fmla="*/ 7939 h 10000"/>
              <a:gd name="connsiteX3" fmla="*/ 8729 w 10001"/>
              <a:gd name="connsiteY3" fmla="*/ 6242 h 10000"/>
              <a:gd name="connsiteX4" fmla="*/ 8729 w 10001"/>
              <a:gd name="connsiteY4" fmla="*/ 1818 h 10000"/>
              <a:gd name="connsiteX5" fmla="*/ 3849 w 10001"/>
              <a:gd name="connsiteY5" fmla="*/ 2818 h 10000"/>
              <a:gd name="connsiteX6" fmla="*/ 3849 w 10001"/>
              <a:gd name="connsiteY6" fmla="*/ 8545 h 10000"/>
              <a:gd name="connsiteX7" fmla="*/ 3780 w 10001"/>
              <a:gd name="connsiteY7" fmla="*/ 8909 h 10000"/>
              <a:gd name="connsiteX8" fmla="*/ 3505 w 10001"/>
              <a:gd name="connsiteY8" fmla="*/ 9212 h 10000"/>
              <a:gd name="connsiteX9" fmla="*/ 3093 w 10001"/>
              <a:gd name="connsiteY9" fmla="*/ 9515 h 10000"/>
              <a:gd name="connsiteX10" fmla="*/ 2577 w 10001"/>
              <a:gd name="connsiteY10" fmla="*/ 9758 h 10000"/>
              <a:gd name="connsiteX11" fmla="*/ 1993 w 10001"/>
              <a:gd name="connsiteY11" fmla="*/ 9939 h 10000"/>
              <a:gd name="connsiteX12" fmla="*/ 1443 w 10001"/>
              <a:gd name="connsiteY12" fmla="*/ 10000 h 10000"/>
              <a:gd name="connsiteX13" fmla="*/ 893 w 10001"/>
              <a:gd name="connsiteY13" fmla="*/ 9970 h 10000"/>
              <a:gd name="connsiteX14" fmla="*/ 481 w 10001"/>
              <a:gd name="connsiteY14" fmla="*/ 9848 h 10000"/>
              <a:gd name="connsiteX15" fmla="*/ 344 w 10001"/>
              <a:gd name="connsiteY15" fmla="*/ 9788 h 10000"/>
              <a:gd name="connsiteX16" fmla="*/ 206 w 10001"/>
              <a:gd name="connsiteY16" fmla="*/ 9667 h 10000"/>
              <a:gd name="connsiteX17" fmla="*/ 137 w 10001"/>
              <a:gd name="connsiteY17" fmla="*/ 9576 h 10000"/>
              <a:gd name="connsiteX18" fmla="*/ 0 w 10001"/>
              <a:gd name="connsiteY18" fmla="*/ 9242 h 10000"/>
              <a:gd name="connsiteX19" fmla="*/ 103 w 10001"/>
              <a:gd name="connsiteY19" fmla="*/ 8939 h 10000"/>
              <a:gd name="connsiteX20" fmla="*/ 378 w 10001"/>
              <a:gd name="connsiteY20" fmla="*/ 8576 h 10000"/>
              <a:gd name="connsiteX21" fmla="*/ 790 w 10001"/>
              <a:gd name="connsiteY21" fmla="*/ 8242 h 10000"/>
              <a:gd name="connsiteX22" fmla="*/ 1306 w 10001"/>
              <a:gd name="connsiteY22" fmla="*/ 8000 h 10000"/>
              <a:gd name="connsiteX23" fmla="*/ 1993 w 10001"/>
              <a:gd name="connsiteY23" fmla="*/ 7818 h 10000"/>
              <a:gd name="connsiteX24" fmla="*/ 2612 w 10001"/>
              <a:gd name="connsiteY24" fmla="*/ 7788 h 10000"/>
              <a:gd name="connsiteX25" fmla="*/ 2612 w 10001"/>
              <a:gd name="connsiteY25" fmla="*/ 1515 h 10000"/>
              <a:gd name="connsiteX26" fmla="*/ 8729 w 10001"/>
              <a:gd name="connsiteY26" fmla="*/ 273 h 10000"/>
              <a:gd name="connsiteX27" fmla="*/ 10000 w 10001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1993 w 10000"/>
              <a:gd name="connsiteY23" fmla="*/ 7818 h 10000"/>
              <a:gd name="connsiteX24" fmla="*/ 2612 w 10000"/>
              <a:gd name="connsiteY24" fmla="*/ 7788 h 10000"/>
              <a:gd name="connsiteX25" fmla="*/ 2612 w 10000"/>
              <a:gd name="connsiteY25" fmla="*/ 1515 h 10000"/>
              <a:gd name="connsiteX26" fmla="*/ 8729 w 10000"/>
              <a:gd name="connsiteY26" fmla="*/ 273 h 10000"/>
              <a:gd name="connsiteX27" fmla="*/ 10000 w 10000"/>
              <a:gd name="connsiteY27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1306 w 10000"/>
              <a:gd name="connsiteY22" fmla="*/ 8000 h 10000"/>
              <a:gd name="connsiteX23" fmla="*/ 2612 w 10000"/>
              <a:gd name="connsiteY23" fmla="*/ 7788 h 10000"/>
              <a:gd name="connsiteX24" fmla="*/ 2612 w 10000"/>
              <a:gd name="connsiteY24" fmla="*/ 1515 h 10000"/>
              <a:gd name="connsiteX25" fmla="*/ 8729 w 10000"/>
              <a:gd name="connsiteY25" fmla="*/ 273 h 10000"/>
              <a:gd name="connsiteX26" fmla="*/ 10000 w 10000"/>
              <a:gd name="connsiteY26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790 w 10000"/>
              <a:gd name="connsiteY21" fmla="*/ 8242 h 10000"/>
              <a:gd name="connsiteX22" fmla="*/ 2612 w 10000"/>
              <a:gd name="connsiteY22" fmla="*/ 7788 h 10000"/>
              <a:gd name="connsiteX23" fmla="*/ 2612 w 10000"/>
              <a:gd name="connsiteY23" fmla="*/ 1515 h 10000"/>
              <a:gd name="connsiteX24" fmla="*/ 8729 w 10000"/>
              <a:gd name="connsiteY24" fmla="*/ 273 h 10000"/>
              <a:gd name="connsiteX25" fmla="*/ 10000 w 10000"/>
              <a:gd name="connsiteY25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378 w 10000"/>
              <a:gd name="connsiteY20" fmla="*/ 8576 h 10000"/>
              <a:gd name="connsiteX21" fmla="*/ 2612 w 10000"/>
              <a:gd name="connsiteY21" fmla="*/ 7788 h 10000"/>
              <a:gd name="connsiteX22" fmla="*/ 2612 w 10000"/>
              <a:gd name="connsiteY22" fmla="*/ 1515 h 10000"/>
              <a:gd name="connsiteX23" fmla="*/ 8729 w 10000"/>
              <a:gd name="connsiteY23" fmla="*/ 273 h 10000"/>
              <a:gd name="connsiteX24" fmla="*/ 10000 w 10000"/>
              <a:gd name="connsiteY24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103 w 10000"/>
              <a:gd name="connsiteY19" fmla="*/ 8939 h 10000"/>
              <a:gd name="connsiteX20" fmla="*/ 2612 w 10000"/>
              <a:gd name="connsiteY20" fmla="*/ 7788 h 10000"/>
              <a:gd name="connsiteX21" fmla="*/ 2612 w 10000"/>
              <a:gd name="connsiteY21" fmla="*/ 1515 h 10000"/>
              <a:gd name="connsiteX22" fmla="*/ 8729 w 10000"/>
              <a:gd name="connsiteY22" fmla="*/ 273 h 10000"/>
              <a:gd name="connsiteX23" fmla="*/ 10000 w 10000"/>
              <a:gd name="connsiteY23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206 w 10000"/>
              <a:gd name="connsiteY16" fmla="*/ 9667 h 10000"/>
              <a:gd name="connsiteX17" fmla="*/ 137 w 10000"/>
              <a:gd name="connsiteY17" fmla="*/ 9576 h 10000"/>
              <a:gd name="connsiteX18" fmla="*/ 0 w 10000"/>
              <a:gd name="connsiteY18" fmla="*/ 9242 h 10000"/>
              <a:gd name="connsiteX19" fmla="*/ 2612 w 10000"/>
              <a:gd name="connsiteY19" fmla="*/ 7788 h 10000"/>
              <a:gd name="connsiteX20" fmla="*/ 2612 w 10000"/>
              <a:gd name="connsiteY20" fmla="*/ 1515 h 10000"/>
              <a:gd name="connsiteX21" fmla="*/ 8729 w 10000"/>
              <a:gd name="connsiteY21" fmla="*/ 273 h 10000"/>
              <a:gd name="connsiteX22" fmla="*/ 10000 w 10000"/>
              <a:gd name="connsiteY22" fmla="*/ 0 h 10000"/>
              <a:gd name="connsiteX0" fmla="*/ 10145 w 10145"/>
              <a:gd name="connsiteY0" fmla="*/ 0 h 10000"/>
              <a:gd name="connsiteX1" fmla="*/ 10145 w 10145"/>
              <a:gd name="connsiteY1" fmla="*/ 7030 h 10000"/>
              <a:gd name="connsiteX2" fmla="*/ 6331 w 10145"/>
              <a:gd name="connsiteY2" fmla="*/ 7939 h 10000"/>
              <a:gd name="connsiteX3" fmla="*/ 8874 w 10145"/>
              <a:gd name="connsiteY3" fmla="*/ 6242 h 10000"/>
              <a:gd name="connsiteX4" fmla="*/ 8874 w 10145"/>
              <a:gd name="connsiteY4" fmla="*/ 1818 h 10000"/>
              <a:gd name="connsiteX5" fmla="*/ 3994 w 10145"/>
              <a:gd name="connsiteY5" fmla="*/ 2818 h 10000"/>
              <a:gd name="connsiteX6" fmla="*/ 3994 w 10145"/>
              <a:gd name="connsiteY6" fmla="*/ 8545 h 10000"/>
              <a:gd name="connsiteX7" fmla="*/ 3925 w 10145"/>
              <a:gd name="connsiteY7" fmla="*/ 8909 h 10000"/>
              <a:gd name="connsiteX8" fmla="*/ 3650 w 10145"/>
              <a:gd name="connsiteY8" fmla="*/ 9212 h 10000"/>
              <a:gd name="connsiteX9" fmla="*/ 3238 w 10145"/>
              <a:gd name="connsiteY9" fmla="*/ 9515 h 10000"/>
              <a:gd name="connsiteX10" fmla="*/ 2722 w 10145"/>
              <a:gd name="connsiteY10" fmla="*/ 9758 h 10000"/>
              <a:gd name="connsiteX11" fmla="*/ 2138 w 10145"/>
              <a:gd name="connsiteY11" fmla="*/ 9939 h 10000"/>
              <a:gd name="connsiteX12" fmla="*/ 1588 w 10145"/>
              <a:gd name="connsiteY12" fmla="*/ 10000 h 10000"/>
              <a:gd name="connsiteX13" fmla="*/ 1038 w 10145"/>
              <a:gd name="connsiteY13" fmla="*/ 9970 h 10000"/>
              <a:gd name="connsiteX14" fmla="*/ 626 w 10145"/>
              <a:gd name="connsiteY14" fmla="*/ 9848 h 10000"/>
              <a:gd name="connsiteX15" fmla="*/ 489 w 10145"/>
              <a:gd name="connsiteY15" fmla="*/ 9788 h 10000"/>
              <a:gd name="connsiteX16" fmla="*/ 351 w 10145"/>
              <a:gd name="connsiteY16" fmla="*/ 9667 h 10000"/>
              <a:gd name="connsiteX17" fmla="*/ 145 w 10145"/>
              <a:gd name="connsiteY17" fmla="*/ 9242 h 10000"/>
              <a:gd name="connsiteX18" fmla="*/ 2757 w 10145"/>
              <a:gd name="connsiteY18" fmla="*/ 7788 h 10000"/>
              <a:gd name="connsiteX19" fmla="*/ 2757 w 10145"/>
              <a:gd name="connsiteY19" fmla="*/ 1515 h 10000"/>
              <a:gd name="connsiteX20" fmla="*/ 8874 w 10145"/>
              <a:gd name="connsiteY20" fmla="*/ 273 h 10000"/>
              <a:gd name="connsiteX21" fmla="*/ 10145 w 10145"/>
              <a:gd name="connsiteY21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481 w 10000"/>
              <a:gd name="connsiteY14" fmla="*/ 9848 h 10000"/>
              <a:gd name="connsiteX15" fmla="*/ 344 w 10000"/>
              <a:gd name="connsiteY15" fmla="*/ 9788 h 10000"/>
              <a:gd name="connsiteX16" fmla="*/ 0 w 10000"/>
              <a:gd name="connsiteY16" fmla="*/ 9242 h 10000"/>
              <a:gd name="connsiteX17" fmla="*/ 2612 w 10000"/>
              <a:gd name="connsiteY17" fmla="*/ 7788 h 10000"/>
              <a:gd name="connsiteX18" fmla="*/ 2612 w 10000"/>
              <a:gd name="connsiteY18" fmla="*/ 1515 h 10000"/>
              <a:gd name="connsiteX19" fmla="*/ 8729 w 10000"/>
              <a:gd name="connsiteY19" fmla="*/ 273 h 10000"/>
              <a:gd name="connsiteX20" fmla="*/ 10000 w 10000"/>
              <a:gd name="connsiteY20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344 w 10000"/>
              <a:gd name="connsiteY14" fmla="*/ 9788 h 10000"/>
              <a:gd name="connsiteX15" fmla="*/ 0 w 10000"/>
              <a:gd name="connsiteY15" fmla="*/ 9242 h 10000"/>
              <a:gd name="connsiteX16" fmla="*/ 2612 w 10000"/>
              <a:gd name="connsiteY16" fmla="*/ 7788 h 10000"/>
              <a:gd name="connsiteX17" fmla="*/ 2612 w 10000"/>
              <a:gd name="connsiteY17" fmla="*/ 1515 h 10000"/>
              <a:gd name="connsiteX18" fmla="*/ 8729 w 10000"/>
              <a:gd name="connsiteY18" fmla="*/ 273 h 10000"/>
              <a:gd name="connsiteX19" fmla="*/ 10000 w 10000"/>
              <a:gd name="connsiteY19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893 w 10000"/>
              <a:gd name="connsiteY13" fmla="*/ 9970 h 10000"/>
              <a:gd name="connsiteX14" fmla="*/ 0 w 10000"/>
              <a:gd name="connsiteY14" fmla="*/ 9242 h 10000"/>
              <a:gd name="connsiteX15" fmla="*/ 2612 w 10000"/>
              <a:gd name="connsiteY15" fmla="*/ 7788 h 10000"/>
              <a:gd name="connsiteX16" fmla="*/ 2612 w 10000"/>
              <a:gd name="connsiteY16" fmla="*/ 1515 h 10000"/>
              <a:gd name="connsiteX17" fmla="*/ 8729 w 10000"/>
              <a:gd name="connsiteY17" fmla="*/ 273 h 10000"/>
              <a:gd name="connsiteX18" fmla="*/ 10000 w 10000"/>
              <a:gd name="connsiteY18" fmla="*/ 0 h 10000"/>
              <a:gd name="connsiteX0" fmla="*/ 10000 w 10000"/>
              <a:gd name="connsiteY0" fmla="*/ 0 h 10000"/>
              <a:gd name="connsiteX1" fmla="*/ 10000 w 10000"/>
              <a:gd name="connsiteY1" fmla="*/ 7030 h 10000"/>
              <a:gd name="connsiteX2" fmla="*/ 6186 w 10000"/>
              <a:gd name="connsiteY2" fmla="*/ 7939 h 10000"/>
              <a:gd name="connsiteX3" fmla="*/ 8729 w 10000"/>
              <a:gd name="connsiteY3" fmla="*/ 6242 h 10000"/>
              <a:gd name="connsiteX4" fmla="*/ 8729 w 10000"/>
              <a:gd name="connsiteY4" fmla="*/ 1818 h 10000"/>
              <a:gd name="connsiteX5" fmla="*/ 3849 w 10000"/>
              <a:gd name="connsiteY5" fmla="*/ 2818 h 10000"/>
              <a:gd name="connsiteX6" fmla="*/ 3849 w 10000"/>
              <a:gd name="connsiteY6" fmla="*/ 8545 h 10000"/>
              <a:gd name="connsiteX7" fmla="*/ 3780 w 10000"/>
              <a:gd name="connsiteY7" fmla="*/ 8909 h 10000"/>
              <a:gd name="connsiteX8" fmla="*/ 3505 w 10000"/>
              <a:gd name="connsiteY8" fmla="*/ 9212 h 10000"/>
              <a:gd name="connsiteX9" fmla="*/ 3093 w 10000"/>
              <a:gd name="connsiteY9" fmla="*/ 9515 h 10000"/>
              <a:gd name="connsiteX10" fmla="*/ 2577 w 10000"/>
              <a:gd name="connsiteY10" fmla="*/ 9758 h 10000"/>
              <a:gd name="connsiteX11" fmla="*/ 1993 w 10000"/>
              <a:gd name="connsiteY11" fmla="*/ 9939 h 10000"/>
              <a:gd name="connsiteX12" fmla="*/ 1443 w 10000"/>
              <a:gd name="connsiteY12" fmla="*/ 10000 h 10000"/>
              <a:gd name="connsiteX13" fmla="*/ 0 w 10000"/>
              <a:gd name="connsiteY13" fmla="*/ 9242 h 10000"/>
              <a:gd name="connsiteX14" fmla="*/ 2612 w 10000"/>
              <a:gd name="connsiteY14" fmla="*/ 7788 h 10000"/>
              <a:gd name="connsiteX15" fmla="*/ 2612 w 10000"/>
              <a:gd name="connsiteY15" fmla="*/ 1515 h 10000"/>
              <a:gd name="connsiteX16" fmla="*/ 8729 w 10000"/>
              <a:gd name="connsiteY16" fmla="*/ 273 h 10000"/>
              <a:gd name="connsiteX17" fmla="*/ 10000 w 10000"/>
              <a:gd name="connsiteY17" fmla="*/ 0 h 10000"/>
              <a:gd name="connsiteX0" fmla="*/ 10000 w 10000"/>
              <a:gd name="connsiteY0" fmla="*/ 0 h 9939"/>
              <a:gd name="connsiteX1" fmla="*/ 10000 w 10000"/>
              <a:gd name="connsiteY1" fmla="*/ 7030 h 9939"/>
              <a:gd name="connsiteX2" fmla="*/ 6186 w 10000"/>
              <a:gd name="connsiteY2" fmla="*/ 7939 h 9939"/>
              <a:gd name="connsiteX3" fmla="*/ 8729 w 10000"/>
              <a:gd name="connsiteY3" fmla="*/ 6242 h 9939"/>
              <a:gd name="connsiteX4" fmla="*/ 8729 w 10000"/>
              <a:gd name="connsiteY4" fmla="*/ 1818 h 9939"/>
              <a:gd name="connsiteX5" fmla="*/ 3849 w 10000"/>
              <a:gd name="connsiteY5" fmla="*/ 2818 h 9939"/>
              <a:gd name="connsiteX6" fmla="*/ 3849 w 10000"/>
              <a:gd name="connsiteY6" fmla="*/ 8545 h 9939"/>
              <a:gd name="connsiteX7" fmla="*/ 3780 w 10000"/>
              <a:gd name="connsiteY7" fmla="*/ 8909 h 9939"/>
              <a:gd name="connsiteX8" fmla="*/ 3505 w 10000"/>
              <a:gd name="connsiteY8" fmla="*/ 9212 h 9939"/>
              <a:gd name="connsiteX9" fmla="*/ 3093 w 10000"/>
              <a:gd name="connsiteY9" fmla="*/ 9515 h 9939"/>
              <a:gd name="connsiteX10" fmla="*/ 2577 w 10000"/>
              <a:gd name="connsiteY10" fmla="*/ 9758 h 9939"/>
              <a:gd name="connsiteX11" fmla="*/ 1993 w 10000"/>
              <a:gd name="connsiteY11" fmla="*/ 9939 h 9939"/>
              <a:gd name="connsiteX12" fmla="*/ 0 w 10000"/>
              <a:gd name="connsiteY12" fmla="*/ 9242 h 9939"/>
              <a:gd name="connsiteX13" fmla="*/ 2612 w 10000"/>
              <a:gd name="connsiteY13" fmla="*/ 7788 h 9939"/>
              <a:gd name="connsiteX14" fmla="*/ 2612 w 10000"/>
              <a:gd name="connsiteY14" fmla="*/ 1515 h 9939"/>
              <a:gd name="connsiteX15" fmla="*/ 8729 w 10000"/>
              <a:gd name="connsiteY15" fmla="*/ 273 h 9939"/>
              <a:gd name="connsiteX16" fmla="*/ 10000 w 10000"/>
              <a:gd name="connsiteY16" fmla="*/ 0 h 9939"/>
              <a:gd name="connsiteX0" fmla="*/ 10000 w 10000"/>
              <a:gd name="connsiteY0" fmla="*/ 0 h 9818"/>
              <a:gd name="connsiteX1" fmla="*/ 10000 w 10000"/>
              <a:gd name="connsiteY1" fmla="*/ 7073 h 9818"/>
              <a:gd name="connsiteX2" fmla="*/ 6186 w 10000"/>
              <a:gd name="connsiteY2" fmla="*/ 7988 h 9818"/>
              <a:gd name="connsiteX3" fmla="*/ 8729 w 10000"/>
              <a:gd name="connsiteY3" fmla="*/ 6280 h 9818"/>
              <a:gd name="connsiteX4" fmla="*/ 8729 w 10000"/>
              <a:gd name="connsiteY4" fmla="*/ 1829 h 9818"/>
              <a:gd name="connsiteX5" fmla="*/ 3849 w 10000"/>
              <a:gd name="connsiteY5" fmla="*/ 2835 h 9818"/>
              <a:gd name="connsiteX6" fmla="*/ 3849 w 10000"/>
              <a:gd name="connsiteY6" fmla="*/ 8597 h 9818"/>
              <a:gd name="connsiteX7" fmla="*/ 3780 w 10000"/>
              <a:gd name="connsiteY7" fmla="*/ 8964 h 9818"/>
              <a:gd name="connsiteX8" fmla="*/ 3505 w 10000"/>
              <a:gd name="connsiteY8" fmla="*/ 9269 h 9818"/>
              <a:gd name="connsiteX9" fmla="*/ 3093 w 10000"/>
              <a:gd name="connsiteY9" fmla="*/ 9573 h 9818"/>
              <a:gd name="connsiteX10" fmla="*/ 2577 w 10000"/>
              <a:gd name="connsiteY10" fmla="*/ 9818 h 9818"/>
              <a:gd name="connsiteX11" fmla="*/ 0 w 10000"/>
              <a:gd name="connsiteY11" fmla="*/ 9299 h 9818"/>
              <a:gd name="connsiteX12" fmla="*/ 2612 w 10000"/>
              <a:gd name="connsiteY12" fmla="*/ 7836 h 9818"/>
              <a:gd name="connsiteX13" fmla="*/ 2612 w 10000"/>
              <a:gd name="connsiteY13" fmla="*/ 1524 h 9818"/>
              <a:gd name="connsiteX14" fmla="*/ 8729 w 10000"/>
              <a:gd name="connsiteY14" fmla="*/ 275 h 9818"/>
              <a:gd name="connsiteX15" fmla="*/ 10000 w 10000"/>
              <a:gd name="connsiteY15" fmla="*/ 0 h 9818"/>
              <a:gd name="connsiteX0" fmla="*/ 10000 w 10000"/>
              <a:gd name="connsiteY0" fmla="*/ 0 h 9750"/>
              <a:gd name="connsiteX1" fmla="*/ 10000 w 10000"/>
              <a:gd name="connsiteY1" fmla="*/ 7204 h 9750"/>
              <a:gd name="connsiteX2" fmla="*/ 6186 w 10000"/>
              <a:gd name="connsiteY2" fmla="*/ 8136 h 9750"/>
              <a:gd name="connsiteX3" fmla="*/ 8729 w 10000"/>
              <a:gd name="connsiteY3" fmla="*/ 6396 h 9750"/>
              <a:gd name="connsiteX4" fmla="*/ 8729 w 10000"/>
              <a:gd name="connsiteY4" fmla="*/ 1863 h 9750"/>
              <a:gd name="connsiteX5" fmla="*/ 3849 w 10000"/>
              <a:gd name="connsiteY5" fmla="*/ 2888 h 9750"/>
              <a:gd name="connsiteX6" fmla="*/ 3849 w 10000"/>
              <a:gd name="connsiteY6" fmla="*/ 8756 h 9750"/>
              <a:gd name="connsiteX7" fmla="*/ 3780 w 10000"/>
              <a:gd name="connsiteY7" fmla="*/ 9130 h 9750"/>
              <a:gd name="connsiteX8" fmla="*/ 3505 w 10000"/>
              <a:gd name="connsiteY8" fmla="*/ 9441 h 9750"/>
              <a:gd name="connsiteX9" fmla="*/ 3093 w 10000"/>
              <a:gd name="connsiteY9" fmla="*/ 9750 h 9750"/>
              <a:gd name="connsiteX10" fmla="*/ 0 w 10000"/>
              <a:gd name="connsiteY10" fmla="*/ 9471 h 9750"/>
              <a:gd name="connsiteX11" fmla="*/ 2612 w 10000"/>
              <a:gd name="connsiteY11" fmla="*/ 7981 h 9750"/>
              <a:gd name="connsiteX12" fmla="*/ 2612 w 10000"/>
              <a:gd name="connsiteY12" fmla="*/ 1552 h 9750"/>
              <a:gd name="connsiteX13" fmla="*/ 8729 w 10000"/>
              <a:gd name="connsiteY13" fmla="*/ 280 h 9750"/>
              <a:gd name="connsiteX14" fmla="*/ 10000 w 10000"/>
              <a:gd name="connsiteY14" fmla="*/ 0 h 9750"/>
              <a:gd name="connsiteX0" fmla="*/ 10000 w 10000"/>
              <a:gd name="connsiteY0" fmla="*/ 0 h 9714"/>
              <a:gd name="connsiteX1" fmla="*/ 10000 w 10000"/>
              <a:gd name="connsiteY1" fmla="*/ 7389 h 9714"/>
              <a:gd name="connsiteX2" fmla="*/ 6186 w 10000"/>
              <a:gd name="connsiteY2" fmla="*/ 8345 h 9714"/>
              <a:gd name="connsiteX3" fmla="*/ 8729 w 10000"/>
              <a:gd name="connsiteY3" fmla="*/ 6560 h 9714"/>
              <a:gd name="connsiteX4" fmla="*/ 8729 w 10000"/>
              <a:gd name="connsiteY4" fmla="*/ 1911 h 9714"/>
              <a:gd name="connsiteX5" fmla="*/ 3849 w 10000"/>
              <a:gd name="connsiteY5" fmla="*/ 2962 h 9714"/>
              <a:gd name="connsiteX6" fmla="*/ 3849 w 10000"/>
              <a:gd name="connsiteY6" fmla="*/ 8981 h 9714"/>
              <a:gd name="connsiteX7" fmla="*/ 3780 w 10000"/>
              <a:gd name="connsiteY7" fmla="*/ 9364 h 9714"/>
              <a:gd name="connsiteX8" fmla="*/ 3505 w 10000"/>
              <a:gd name="connsiteY8" fmla="*/ 9683 h 9714"/>
              <a:gd name="connsiteX9" fmla="*/ 0 w 10000"/>
              <a:gd name="connsiteY9" fmla="*/ 9714 h 9714"/>
              <a:gd name="connsiteX10" fmla="*/ 2612 w 10000"/>
              <a:gd name="connsiteY10" fmla="*/ 8186 h 9714"/>
              <a:gd name="connsiteX11" fmla="*/ 2612 w 10000"/>
              <a:gd name="connsiteY11" fmla="*/ 1592 h 9714"/>
              <a:gd name="connsiteX12" fmla="*/ 8729 w 10000"/>
              <a:gd name="connsiteY12" fmla="*/ 287 h 9714"/>
              <a:gd name="connsiteX13" fmla="*/ 10000 w 10000"/>
              <a:gd name="connsiteY13" fmla="*/ 0 h 9714"/>
              <a:gd name="connsiteX0" fmla="*/ 10000 w 10000"/>
              <a:gd name="connsiteY0" fmla="*/ 0 h 10000"/>
              <a:gd name="connsiteX1" fmla="*/ 10000 w 10000"/>
              <a:gd name="connsiteY1" fmla="*/ 7607 h 10000"/>
              <a:gd name="connsiteX2" fmla="*/ 6186 w 10000"/>
              <a:gd name="connsiteY2" fmla="*/ 8591 h 10000"/>
              <a:gd name="connsiteX3" fmla="*/ 8729 w 10000"/>
              <a:gd name="connsiteY3" fmla="*/ 6753 h 10000"/>
              <a:gd name="connsiteX4" fmla="*/ 8729 w 10000"/>
              <a:gd name="connsiteY4" fmla="*/ 1967 h 10000"/>
              <a:gd name="connsiteX5" fmla="*/ 3849 w 10000"/>
              <a:gd name="connsiteY5" fmla="*/ 3049 h 10000"/>
              <a:gd name="connsiteX6" fmla="*/ 3849 w 10000"/>
              <a:gd name="connsiteY6" fmla="*/ 9245 h 10000"/>
              <a:gd name="connsiteX7" fmla="*/ 3780 w 10000"/>
              <a:gd name="connsiteY7" fmla="*/ 9640 h 10000"/>
              <a:gd name="connsiteX8" fmla="*/ 0 w 10000"/>
              <a:gd name="connsiteY8" fmla="*/ 10000 h 10000"/>
              <a:gd name="connsiteX9" fmla="*/ 2612 w 10000"/>
              <a:gd name="connsiteY9" fmla="*/ 8427 h 10000"/>
              <a:gd name="connsiteX10" fmla="*/ 2612 w 10000"/>
              <a:gd name="connsiteY10" fmla="*/ 1639 h 10000"/>
              <a:gd name="connsiteX11" fmla="*/ 8729 w 10000"/>
              <a:gd name="connsiteY11" fmla="*/ 295 h 10000"/>
              <a:gd name="connsiteX12" fmla="*/ 10000 w 10000"/>
              <a:gd name="connsiteY12" fmla="*/ 0 h 10000"/>
              <a:gd name="connsiteX0" fmla="*/ 10000 w 10000"/>
              <a:gd name="connsiteY0" fmla="*/ 0 h 10126"/>
              <a:gd name="connsiteX1" fmla="*/ 10000 w 10000"/>
              <a:gd name="connsiteY1" fmla="*/ 7607 h 10126"/>
              <a:gd name="connsiteX2" fmla="*/ 6186 w 10000"/>
              <a:gd name="connsiteY2" fmla="*/ 8591 h 10126"/>
              <a:gd name="connsiteX3" fmla="*/ 8729 w 10000"/>
              <a:gd name="connsiteY3" fmla="*/ 6753 h 10126"/>
              <a:gd name="connsiteX4" fmla="*/ 8729 w 10000"/>
              <a:gd name="connsiteY4" fmla="*/ 1967 h 10126"/>
              <a:gd name="connsiteX5" fmla="*/ 3849 w 10000"/>
              <a:gd name="connsiteY5" fmla="*/ 3049 h 10126"/>
              <a:gd name="connsiteX6" fmla="*/ 3849 w 10000"/>
              <a:gd name="connsiteY6" fmla="*/ 9245 h 10126"/>
              <a:gd name="connsiteX7" fmla="*/ 0 w 10000"/>
              <a:gd name="connsiteY7" fmla="*/ 10000 h 10126"/>
              <a:gd name="connsiteX8" fmla="*/ 2612 w 10000"/>
              <a:gd name="connsiteY8" fmla="*/ 8427 h 10126"/>
              <a:gd name="connsiteX9" fmla="*/ 2612 w 10000"/>
              <a:gd name="connsiteY9" fmla="*/ 1639 h 10126"/>
              <a:gd name="connsiteX10" fmla="*/ 8729 w 10000"/>
              <a:gd name="connsiteY10" fmla="*/ 295 h 10126"/>
              <a:gd name="connsiteX11" fmla="*/ 10000 w 10000"/>
              <a:gd name="connsiteY11" fmla="*/ 0 h 10126"/>
              <a:gd name="connsiteX0" fmla="*/ 10000 w 10000"/>
              <a:gd name="connsiteY0" fmla="*/ 0 h 10145"/>
              <a:gd name="connsiteX1" fmla="*/ 10000 w 10000"/>
              <a:gd name="connsiteY1" fmla="*/ 7607 h 10145"/>
              <a:gd name="connsiteX2" fmla="*/ 6186 w 10000"/>
              <a:gd name="connsiteY2" fmla="*/ 8591 h 10145"/>
              <a:gd name="connsiteX3" fmla="*/ 8729 w 10000"/>
              <a:gd name="connsiteY3" fmla="*/ 6753 h 10145"/>
              <a:gd name="connsiteX4" fmla="*/ 8729 w 10000"/>
              <a:gd name="connsiteY4" fmla="*/ 1967 h 10145"/>
              <a:gd name="connsiteX5" fmla="*/ 3849 w 10000"/>
              <a:gd name="connsiteY5" fmla="*/ 3049 h 10145"/>
              <a:gd name="connsiteX6" fmla="*/ 3849 w 10000"/>
              <a:gd name="connsiteY6" fmla="*/ 9245 h 10145"/>
              <a:gd name="connsiteX7" fmla="*/ 0 w 10000"/>
              <a:gd name="connsiteY7" fmla="*/ 10000 h 10145"/>
              <a:gd name="connsiteX8" fmla="*/ 2612 w 10000"/>
              <a:gd name="connsiteY8" fmla="*/ 8427 h 10145"/>
              <a:gd name="connsiteX9" fmla="*/ 2612 w 10000"/>
              <a:gd name="connsiteY9" fmla="*/ 1639 h 10145"/>
              <a:gd name="connsiteX10" fmla="*/ 8729 w 10000"/>
              <a:gd name="connsiteY10" fmla="*/ 295 h 10145"/>
              <a:gd name="connsiteX11" fmla="*/ 10000 w 10000"/>
              <a:gd name="connsiteY11" fmla="*/ 0 h 10145"/>
              <a:gd name="connsiteX0" fmla="*/ 10000 w 10000"/>
              <a:gd name="connsiteY0" fmla="*/ 0 h 10596"/>
              <a:gd name="connsiteX1" fmla="*/ 10000 w 10000"/>
              <a:gd name="connsiteY1" fmla="*/ 7607 h 10596"/>
              <a:gd name="connsiteX2" fmla="*/ 6186 w 10000"/>
              <a:gd name="connsiteY2" fmla="*/ 8591 h 10596"/>
              <a:gd name="connsiteX3" fmla="*/ 8729 w 10000"/>
              <a:gd name="connsiteY3" fmla="*/ 6753 h 10596"/>
              <a:gd name="connsiteX4" fmla="*/ 8729 w 10000"/>
              <a:gd name="connsiteY4" fmla="*/ 1967 h 10596"/>
              <a:gd name="connsiteX5" fmla="*/ 3849 w 10000"/>
              <a:gd name="connsiteY5" fmla="*/ 3049 h 10596"/>
              <a:gd name="connsiteX6" fmla="*/ 3849 w 10000"/>
              <a:gd name="connsiteY6" fmla="*/ 9245 h 10596"/>
              <a:gd name="connsiteX7" fmla="*/ 0 w 10000"/>
              <a:gd name="connsiteY7" fmla="*/ 10000 h 10596"/>
              <a:gd name="connsiteX8" fmla="*/ 2612 w 10000"/>
              <a:gd name="connsiteY8" fmla="*/ 8427 h 10596"/>
              <a:gd name="connsiteX9" fmla="*/ 2612 w 10000"/>
              <a:gd name="connsiteY9" fmla="*/ 1639 h 10596"/>
              <a:gd name="connsiteX10" fmla="*/ 8729 w 10000"/>
              <a:gd name="connsiteY10" fmla="*/ 295 h 10596"/>
              <a:gd name="connsiteX11" fmla="*/ 10000 w 10000"/>
              <a:gd name="connsiteY11" fmla="*/ 0 h 10596"/>
              <a:gd name="connsiteX0" fmla="*/ 10001 w 10001"/>
              <a:gd name="connsiteY0" fmla="*/ 0 h 10596"/>
              <a:gd name="connsiteX1" fmla="*/ 10001 w 10001"/>
              <a:gd name="connsiteY1" fmla="*/ 7607 h 10596"/>
              <a:gd name="connsiteX2" fmla="*/ 6187 w 10001"/>
              <a:gd name="connsiteY2" fmla="*/ 8591 h 10596"/>
              <a:gd name="connsiteX3" fmla="*/ 8730 w 10001"/>
              <a:gd name="connsiteY3" fmla="*/ 6753 h 10596"/>
              <a:gd name="connsiteX4" fmla="*/ 8730 w 10001"/>
              <a:gd name="connsiteY4" fmla="*/ 1967 h 10596"/>
              <a:gd name="connsiteX5" fmla="*/ 3850 w 10001"/>
              <a:gd name="connsiteY5" fmla="*/ 3049 h 10596"/>
              <a:gd name="connsiteX6" fmla="*/ 3850 w 10001"/>
              <a:gd name="connsiteY6" fmla="*/ 9245 h 10596"/>
              <a:gd name="connsiteX7" fmla="*/ 1 w 10001"/>
              <a:gd name="connsiteY7" fmla="*/ 10000 h 10596"/>
              <a:gd name="connsiteX8" fmla="*/ 2613 w 10001"/>
              <a:gd name="connsiteY8" fmla="*/ 8427 h 10596"/>
              <a:gd name="connsiteX9" fmla="*/ 2613 w 10001"/>
              <a:gd name="connsiteY9" fmla="*/ 1639 h 10596"/>
              <a:gd name="connsiteX10" fmla="*/ 8730 w 10001"/>
              <a:gd name="connsiteY10" fmla="*/ 295 h 10596"/>
              <a:gd name="connsiteX11" fmla="*/ 10001 w 10001"/>
              <a:gd name="connsiteY11" fmla="*/ 0 h 10596"/>
              <a:gd name="connsiteX0" fmla="*/ 10002 w 10002"/>
              <a:gd name="connsiteY0" fmla="*/ 0 h 10596"/>
              <a:gd name="connsiteX1" fmla="*/ 10002 w 10002"/>
              <a:gd name="connsiteY1" fmla="*/ 7607 h 10596"/>
              <a:gd name="connsiteX2" fmla="*/ 6188 w 10002"/>
              <a:gd name="connsiteY2" fmla="*/ 8591 h 10596"/>
              <a:gd name="connsiteX3" fmla="*/ 8731 w 10002"/>
              <a:gd name="connsiteY3" fmla="*/ 6753 h 10596"/>
              <a:gd name="connsiteX4" fmla="*/ 8731 w 10002"/>
              <a:gd name="connsiteY4" fmla="*/ 1967 h 10596"/>
              <a:gd name="connsiteX5" fmla="*/ 3851 w 10002"/>
              <a:gd name="connsiteY5" fmla="*/ 3049 h 10596"/>
              <a:gd name="connsiteX6" fmla="*/ 3851 w 10002"/>
              <a:gd name="connsiteY6" fmla="*/ 9245 h 10596"/>
              <a:gd name="connsiteX7" fmla="*/ 2 w 10002"/>
              <a:gd name="connsiteY7" fmla="*/ 10000 h 10596"/>
              <a:gd name="connsiteX8" fmla="*/ 2614 w 10002"/>
              <a:gd name="connsiteY8" fmla="*/ 8427 h 10596"/>
              <a:gd name="connsiteX9" fmla="*/ 2614 w 10002"/>
              <a:gd name="connsiteY9" fmla="*/ 1639 h 10596"/>
              <a:gd name="connsiteX10" fmla="*/ 8731 w 10002"/>
              <a:gd name="connsiteY10" fmla="*/ 295 h 10596"/>
              <a:gd name="connsiteX11" fmla="*/ 10002 w 10002"/>
              <a:gd name="connsiteY11" fmla="*/ 0 h 10596"/>
              <a:gd name="connsiteX0" fmla="*/ 10002 w 10002"/>
              <a:gd name="connsiteY0" fmla="*/ 0 h 10596"/>
              <a:gd name="connsiteX1" fmla="*/ 10002 w 10002"/>
              <a:gd name="connsiteY1" fmla="*/ 7607 h 10596"/>
              <a:gd name="connsiteX2" fmla="*/ 6188 w 10002"/>
              <a:gd name="connsiteY2" fmla="*/ 8591 h 10596"/>
              <a:gd name="connsiteX3" fmla="*/ 8731 w 10002"/>
              <a:gd name="connsiteY3" fmla="*/ 6753 h 10596"/>
              <a:gd name="connsiteX4" fmla="*/ 8731 w 10002"/>
              <a:gd name="connsiteY4" fmla="*/ 1967 h 10596"/>
              <a:gd name="connsiteX5" fmla="*/ 3851 w 10002"/>
              <a:gd name="connsiteY5" fmla="*/ 3049 h 10596"/>
              <a:gd name="connsiteX6" fmla="*/ 3851 w 10002"/>
              <a:gd name="connsiteY6" fmla="*/ 9245 h 10596"/>
              <a:gd name="connsiteX7" fmla="*/ 2 w 10002"/>
              <a:gd name="connsiteY7" fmla="*/ 10000 h 10596"/>
              <a:gd name="connsiteX8" fmla="*/ 2614 w 10002"/>
              <a:gd name="connsiteY8" fmla="*/ 8427 h 10596"/>
              <a:gd name="connsiteX9" fmla="*/ 2614 w 10002"/>
              <a:gd name="connsiteY9" fmla="*/ 1639 h 10596"/>
              <a:gd name="connsiteX10" fmla="*/ 8731 w 10002"/>
              <a:gd name="connsiteY10" fmla="*/ 295 h 10596"/>
              <a:gd name="connsiteX11" fmla="*/ 10002 w 10002"/>
              <a:gd name="connsiteY11" fmla="*/ 0 h 10596"/>
              <a:gd name="connsiteX0" fmla="*/ 10002 w 10002"/>
              <a:gd name="connsiteY0" fmla="*/ 0 h 10596"/>
              <a:gd name="connsiteX1" fmla="*/ 10002 w 10002"/>
              <a:gd name="connsiteY1" fmla="*/ 7607 h 10596"/>
              <a:gd name="connsiteX2" fmla="*/ 6188 w 10002"/>
              <a:gd name="connsiteY2" fmla="*/ 8591 h 10596"/>
              <a:gd name="connsiteX3" fmla="*/ 8731 w 10002"/>
              <a:gd name="connsiteY3" fmla="*/ 6753 h 10596"/>
              <a:gd name="connsiteX4" fmla="*/ 8731 w 10002"/>
              <a:gd name="connsiteY4" fmla="*/ 1967 h 10596"/>
              <a:gd name="connsiteX5" fmla="*/ 3851 w 10002"/>
              <a:gd name="connsiteY5" fmla="*/ 3049 h 10596"/>
              <a:gd name="connsiteX6" fmla="*/ 3851 w 10002"/>
              <a:gd name="connsiteY6" fmla="*/ 9245 h 10596"/>
              <a:gd name="connsiteX7" fmla="*/ 2 w 10002"/>
              <a:gd name="connsiteY7" fmla="*/ 10000 h 10596"/>
              <a:gd name="connsiteX8" fmla="*/ 2614 w 10002"/>
              <a:gd name="connsiteY8" fmla="*/ 8427 h 10596"/>
              <a:gd name="connsiteX9" fmla="*/ 2614 w 10002"/>
              <a:gd name="connsiteY9" fmla="*/ 1639 h 10596"/>
              <a:gd name="connsiteX10" fmla="*/ 8731 w 10002"/>
              <a:gd name="connsiteY10" fmla="*/ 295 h 10596"/>
              <a:gd name="connsiteX11" fmla="*/ 10002 w 10002"/>
              <a:gd name="connsiteY11" fmla="*/ 0 h 10596"/>
              <a:gd name="connsiteX0" fmla="*/ 10001 w 10001"/>
              <a:gd name="connsiteY0" fmla="*/ 0 h 10596"/>
              <a:gd name="connsiteX1" fmla="*/ 10001 w 10001"/>
              <a:gd name="connsiteY1" fmla="*/ 7607 h 10596"/>
              <a:gd name="connsiteX2" fmla="*/ 6187 w 10001"/>
              <a:gd name="connsiteY2" fmla="*/ 8591 h 10596"/>
              <a:gd name="connsiteX3" fmla="*/ 8730 w 10001"/>
              <a:gd name="connsiteY3" fmla="*/ 6753 h 10596"/>
              <a:gd name="connsiteX4" fmla="*/ 8730 w 10001"/>
              <a:gd name="connsiteY4" fmla="*/ 1967 h 10596"/>
              <a:gd name="connsiteX5" fmla="*/ 3850 w 10001"/>
              <a:gd name="connsiteY5" fmla="*/ 3049 h 10596"/>
              <a:gd name="connsiteX6" fmla="*/ 3850 w 10001"/>
              <a:gd name="connsiteY6" fmla="*/ 9245 h 10596"/>
              <a:gd name="connsiteX7" fmla="*/ 1 w 10001"/>
              <a:gd name="connsiteY7" fmla="*/ 10000 h 10596"/>
              <a:gd name="connsiteX8" fmla="*/ 2613 w 10001"/>
              <a:gd name="connsiteY8" fmla="*/ 8427 h 10596"/>
              <a:gd name="connsiteX9" fmla="*/ 2613 w 10001"/>
              <a:gd name="connsiteY9" fmla="*/ 1639 h 10596"/>
              <a:gd name="connsiteX10" fmla="*/ 8730 w 10001"/>
              <a:gd name="connsiteY10" fmla="*/ 295 h 10596"/>
              <a:gd name="connsiteX11" fmla="*/ 10001 w 10001"/>
              <a:gd name="connsiteY11" fmla="*/ 0 h 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1" h="10596">
                <a:moveTo>
                  <a:pt x="10001" y="0"/>
                </a:moveTo>
                <a:lnTo>
                  <a:pt x="10001" y="7607"/>
                </a:lnTo>
                <a:cubicBezTo>
                  <a:pt x="9876" y="9027"/>
                  <a:pt x="6379" y="9806"/>
                  <a:pt x="6187" y="8591"/>
                </a:cubicBezTo>
                <a:cubicBezTo>
                  <a:pt x="6110" y="7805"/>
                  <a:pt x="7160" y="6700"/>
                  <a:pt x="8730" y="6753"/>
                </a:cubicBezTo>
                <a:lnTo>
                  <a:pt x="8730" y="1967"/>
                </a:lnTo>
                <a:lnTo>
                  <a:pt x="3850" y="3049"/>
                </a:lnTo>
                <a:lnTo>
                  <a:pt x="3850" y="9245"/>
                </a:lnTo>
                <a:cubicBezTo>
                  <a:pt x="3883" y="10467"/>
                  <a:pt x="-63" y="11165"/>
                  <a:pt x="1" y="10000"/>
                </a:cubicBezTo>
                <a:cubicBezTo>
                  <a:pt x="8" y="8841"/>
                  <a:pt x="1032" y="8147"/>
                  <a:pt x="2613" y="8427"/>
                </a:cubicBezTo>
                <a:lnTo>
                  <a:pt x="2613" y="1639"/>
                </a:lnTo>
                <a:lnTo>
                  <a:pt x="8730" y="295"/>
                </a:lnTo>
                <a:lnTo>
                  <a:pt x="1000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8" name="Freeform 269"/>
          <p:cNvSpPr>
            <a:spLocks noEditPoints="1"/>
          </p:cNvSpPr>
          <p:nvPr/>
        </p:nvSpPr>
        <p:spPr bwMode="auto">
          <a:xfrm rot="20860258">
            <a:off x="5824061" y="3673700"/>
            <a:ext cx="257908" cy="326243"/>
          </a:xfrm>
          <a:custGeom>
            <a:avLst/>
            <a:gdLst>
              <a:gd name="T0" fmla="*/ 66 w 244"/>
              <a:gd name="T1" fmla="*/ 33 h 307"/>
              <a:gd name="T2" fmla="*/ 20 w 244"/>
              <a:gd name="T3" fmla="*/ 97 h 307"/>
              <a:gd name="T4" fmla="*/ 25 w 244"/>
              <a:gd name="T5" fmla="*/ 165 h 307"/>
              <a:gd name="T6" fmla="*/ 38 w 244"/>
              <a:gd name="T7" fmla="*/ 187 h 307"/>
              <a:gd name="T8" fmla="*/ 75 w 244"/>
              <a:gd name="T9" fmla="*/ 232 h 307"/>
              <a:gd name="T10" fmla="*/ 100 w 244"/>
              <a:gd name="T11" fmla="*/ 289 h 307"/>
              <a:gd name="T12" fmla="*/ 105 w 244"/>
              <a:gd name="T13" fmla="*/ 257 h 307"/>
              <a:gd name="T14" fmla="*/ 84 w 244"/>
              <a:gd name="T15" fmla="*/ 192 h 307"/>
              <a:gd name="T16" fmla="*/ 68 w 244"/>
              <a:gd name="T17" fmla="*/ 155 h 307"/>
              <a:gd name="T18" fmla="*/ 68 w 244"/>
              <a:gd name="T19" fmla="*/ 148 h 307"/>
              <a:gd name="T20" fmla="*/ 73 w 244"/>
              <a:gd name="T21" fmla="*/ 150 h 307"/>
              <a:gd name="T22" fmla="*/ 80 w 244"/>
              <a:gd name="T23" fmla="*/ 154 h 307"/>
              <a:gd name="T24" fmla="*/ 86 w 244"/>
              <a:gd name="T25" fmla="*/ 157 h 307"/>
              <a:gd name="T26" fmla="*/ 93 w 244"/>
              <a:gd name="T27" fmla="*/ 132 h 307"/>
              <a:gd name="T28" fmla="*/ 144 w 244"/>
              <a:gd name="T29" fmla="*/ 138 h 307"/>
              <a:gd name="T30" fmla="*/ 155 w 244"/>
              <a:gd name="T31" fmla="*/ 120 h 307"/>
              <a:gd name="T32" fmla="*/ 156 w 244"/>
              <a:gd name="T33" fmla="*/ 141 h 307"/>
              <a:gd name="T34" fmla="*/ 156 w 244"/>
              <a:gd name="T35" fmla="*/ 164 h 307"/>
              <a:gd name="T36" fmla="*/ 137 w 244"/>
              <a:gd name="T37" fmla="*/ 156 h 307"/>
              <a:gd name="T38" fmla="*/ 106 w 244"/>
              <a:gd name="T39" fmla="*/ 147 h 307"/>
              <a:gd name="T40" fmla="*/ 107 w 244"/>
              <a:gd name="T41" fmla="*/ 161 h 307"/>
              <a:gd name="T42" fmla="*/ 114 w 244"/>
              <a:gd name="T43" fmla="*/ 175 h 307"/>
              <a:gd name="T44" fmla="*/ 89 w 244"/>
              <a:gd name="T45" fmla="*/ 169 h 307"/>
              <a:gd name="T46" fmla="*/ 95 w 244"/>
              <a:gd name="T47" fmla="*/ 180 h 307"/>
              <a:gd name="T48" fmla="*/ 102 w 244"/>
              <a:gd name="T49" fmla="*/ 204 h 307"/>
              <a:gd name="T50" fmla="*/ 116 w 244"/>
              <a:gd name="T51" fmla="*/ 259 h 307"/>
              <a:gd name="T52" fmla="*/ 128 w 244"/>
              <a:gd name="T53" fmla="*/ 234 h 307"/>
              <a:gd name="T54" fmla="*/ 136 w 244"/>
              <a:gd name="T55" fmla="*/ 174 h 307"/>
              <a:gd name="T56" fmla="*/ 137 w 244"/>
              <a:gd name="T57" fmla="*/ 225 h 307"/>
              <a:gd name="T58" fmla="*/ 127 w 244"/>
              <a:gd name="T59" fmla="*/ 288 h 307"/>
              <a:gd name="T60" fmla="*/ 157 w 244"/>
              <a:gd name="T61" fmla="*/ 250 h 307"/>
              <a:gd name="T62" fmla="*/ 179 w 244"/>
              <a:gd name="T63" fmla="*/ 215 h 307"/>
              <a:gd name="T64" fmla="*/ 198 w 244"/>
              <a:gd name="T65" fmla="*/ 195 h 307"/>
              <a:gd name="T66" fmla="*/ 226 w 244"/>
              <a:gd name="T67" fmla="*/ 120 h 307"/>
              <a:gd name="T68" fmla="*/ 194 w 244"/>
              <a:gd name="T69" fmla="*/ 47 h 307"/>
              <a:gd name="T70" fmla="*/ 119 w 244"/>
              <a:gd name="T71" fmla="*/ 18 h 307"/>
              <a:gd name="T72" fmla="*/ 173 w 244"/>
              <a:gd name="T73" fmla="*/ 12 h 307"/>
              <a:gd name="T74" fmla="*/ 230 w 244"/>
              <a:gd name="T75" fmla="*/ 67 h 307"/>
              <a:gd name="T76" fmla="*/ 241 w 244"/>
              <a:gd name="T77" fmla="*/ 151 h 307"/>
              <a:gd name="T78" fmla="*/ 209 w 244"/>
              <a:gd name="T79" fmla="*/ 209 h 307"/>
              <a:gd name="T80" fmla="*/ 187 w 244"/>
              <a:gd name="T81" fmla="*/ 233 h 307"/>
              <a:gd name="T82" fmla="*/ 168 w 244"/>
              <a:gd name="T83" fmla="*/ 271 h 307"/>
              <a:gd name="T84" fmla="*/ 121 w 244"/>
              <a:gd name="T85" fmla="*/ 306 h 307"/>
              <a:gd name="T86" fmla="*/ 82 w 244"/>
              <a:gd name="T87" fmla="*/ 288 h 307"/>
              <a:gd name="T88" fmla="*/ 55 w 244"/>
              <a:gd name="T89" fmla="*/ 232 h 307"/>
              <a:gd name="T90" fmla="*/ 16 w 244"/>
              <a:gd name="T91" fmla="*/ 186 h 307"/>
              <a:gd name="T92" fmla="*/ 4 w 244"/>
              <a:gd name="T93" fmla="*/ 154 h 307"/>
              <a:gd name="T94" fmla="*/ 2 w 244"/>
              <a:gd name="T95" fmla="*/ 97 h 307"/>
              <a:gd name="T96" fmla="*/ 43 w 244"/>
              <a:gd name="T97" fmla="*/ 29 h 307"/>
              <a:gd name="T98" fmla="*/ 119 w 244"/>
              <a:gd name="T9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4" h="307">
                <a:moveTo>
                  <a:pt x="119" y="18"/>
                </a:moveTo>
                <a:lnTo>
                  <a:pt x="92" y="22"/>
                </a:lnTo>
                <a:lnTo>
                  <a:pt x="66" y="33"/>
                </a:lnTo>
                <a:lnTo>
                  <a:pt x="46" y="50"/>
                </a:lnTo>
                <a:lnTo>
                  <a:pt x="29" y="72"/>
                </a:lnTo>
                <a:lnTo>
                  <a:pt x="20" y="97"/>
                </a:lnTo>
                <a:lnTo>
                  <a:pt x="16" y="125"/>
                </a:lnTo>
                <a:lnTo>
                  <a:pt x="19" y="146"/>
                </a:lnTo>
                <a:lnTo>
                  <a:pt x="25" y="165"/>
                </a:lnTo>
                <a:lnTo>
                  <a:pt x="27" y="168"/>
                </a:lnTo>
                <a:lnTo>
                  <a:pt x="30" y="175"/>
                </a:lnTo>
                <a:lnTo>
                  <a:pt x="38" y="187"/>
                </a:lnTo>
                <a:lnTo>
                  <a:pt x="48" y="198"/>
                </a:lnTo>
                <a:lnTo>
                  <a:pt x="62" y="215"/>
                </a:lnTo>
                <a:lnTo>
                  <a:pt x="75" y="232"/>
                </a:lnTo>
                <a:lnTo>
                  <a:pt x="87" y="250"/>
                </a:lnTo>
                <a:lnTo>
                  <a:pt x="96" y="269"/>
                </a:lnTo>
                <a:lnTo>
                  <a:pt x="100" y="289"/>
                </a:lnTo>
                <a:lnTo>
                  <a:pt x="115" y="289"/>
                </a:lnTo>
                <a:lnTo>
                  <a:pt x="111" y="275"/>
                </a:lnTo>
                <a:lnTo>
                  <a:pt x="105" y="257"/>
                </a:lnTo>
                <a:lnTo>
                  <a:pt x="98" y="236"/>
                </a:lnTo>
                <a:lnTo>
                  <a:pt x="92" y="214"/>
                </a:lnTo>
                <a:lnTo>
                  <a:pt x="84" y="192"/>
                </a:lnTo>
                <a:lnTo>
                  <a:pt x="77" y="174"/>
                </a:lnTo>
                <a:lnTo>
                  <a:pt x="70" y="159"/>
                </a:lnTo>
                <a:lnTo>
                  <a:pt x="68" y="155"/>
                </a:lnTo>
                <a:lnTo>
                  <a:pt x="68" y="152"/>
                </a:lnTo>
                <a:lnTo>
                  <a:pt x="68" y="150"/>
                </a:lnTo>
                <a:lnTo>
                  <a:pt x="68" y="148"/>
                </a:lnTo>
                <a:lnTo>
                  <a:pt x="69" y="148"/>
                </a:lnTo>
                <a:lnTo>
                  <a:pt x="71" y="148"/>
                </a:lnTo>
                <a:lnTo>
                  <a:pt x="73" y="150"/>
                </a:lnTo>
                <a:lnTo>
                  <a:pt x="75" y="151"/>
                </a:lnTo>
                <a:lnTo>
                  <a:pt x="78" y="152"/>
                </a:lnTo>
                <a:lnTo>
                  <a:pt x="80" y="154"/>
                </a:lnTo>
                <a:lnTo>
                  <a:pt x="83" y="155"/>
                </a:lnTo>
                <a:lnTo>
                  <a:pt x="84" y="156"/>
                </a:lnTo>
                <a:lnTo>
                  <a:pt x="86" y="157"/>
                </a:lnTo>
                <a:lnTo>
                  <a:pt x="87" y="159"/>
                </a:lnTo>
                <a:lnTo>
                  <a:pt x="87" y="159"/>
                </a:lnTo>
                <a:lnTo>
                  <a:pt x="93" y="132"/>
                </a:lnTo>
                <a:lnTo>
                  <a:pt x="141" y="147"/>
                </a:lnTo>
                <a:lnTo>
                  <a:pt x="141" y="145"/>
                </a:lnTo>
                <a:lnTo>
                  <a:pt x="144" y="138"/>
                </a:lnTo>
                <a:lnTo>
                  <a:pt x="148" y="131"/>
                </a:lnTo>
                <a:lnTo>
                  <a:pt x="152" y="124"/>
                </a:lnTo>
                <a:lnTo>
                  <a:pt x="155" y="120"/>
                </a:lnTo>
                <a:lnTo>
                  <a:pt x="156" y="122"/>
                </a:lnTo>
                <a:lnTo>
                  <a:pt x="156" y="129"/>
                </a:lnTo>
                <a:lnTo>
                  <a:pt x="156" y="141"/>
                </a:lnTo>
                <a:lnTo>
                  <a:pt x="156" y="151"/>
                </a:lnTo>
                <a:lnTo>
                  <a:pt x="156" y="160"/>
                </a:lnTo>
                <a:lnTo>
                  <a:pt x="156" y="164"/>
                </a:lnTo>
                <a:lnTo>
                  <a:pt x="153" y="163"/>
                </a:lnTo>
                <a:lnTo>
                  <a:pt x="146" y="160"/>
                </a:lnTo>
                <a:lnTo>
                  <a:pt x="137" y="156"/>
                </a:lnTo>
                <a:lnTo>
                  <a:pt x="125" y="152"/>
                </a:lnTo>
                <a:lnTo>
                  <a:pt x="115" y="150"/>
                </a:lnTo>
                <a:lnTo>
                  <a:pt x="106" y="147"/>
                </a:lnTo>
                <a:lnTo>
                  <a:pt x="103" y="150"/>
                </a:lnTo>
                <a:lnTo>
                  <a:pt x="105" y="155"/>
                </a:lnTo>
                <a:lnTo>
                  <a:pt x="107" y="161"/>
                </a:lnTo>
                <a:lnTo>
                  <a:pt x="110" y="168"/>
                </a:lnTo>
                <a:lnTo>
                  <a:pt x="112" y="173"/>
                </a:lnTo>
                <a:lnTo>
                  <a:pt x="114" y="175"/>
                </a:lnTo>
                <a:lnTo>
                  <a:pt x="88" y="168"/>
                </a:lnTo>
                <a:lnTo>
                  <a:pt x="88" y="168"/>
                </a:lnTo>
                <a:lnTo>
                  <a:pt x="89" y="169"/>
                </a:lnTo>
                <a:lnTo>
                  <a:pt x="91" y="173"/>
                </a:lnTo>
                <a:lnTo>
                  <a:pt x="93" y="175"/>
                </a:lnTo>
                <a:lnTo>
                  <a:pt x="95" y="180"/>
                </a:lnTo>
                <a:lnTo>
                  <a:pt x="97" y="184"/>
                </a:lnTo>
                <a:lnTo>
                  <a:pt x="98" y="191"/>
                </a:lnTo>
                <a:lnTo>
                  <a:pt x="102" y="204"/>
                </a:lnTo>
                <a:lnTo>
                  <a:pt x="107" y="221"/>
                </a:lnTo>
                <a:lnTo>
                  <a:pt x="111" y="239"/>
                </a:lnTo>
                <a:lnTo>
                  <a:pt x="116" y="259"/>
                </a:lnTo>
                <a:lnTo>
                  <a:pt x="120" y="276"/>
                </a:lnTo>
                <a:lnTo>
                  <a:pt x="124" y="256"/>
                </a:lnTo>
                <a:lnTo>
                  <a:pt x="128" y="234"/>
                </a:lnTo>
                <a:lnTo>
                  <a:pt x="130" y="211"/>
                </a:lnTo>
                <a:lnTo>
                  <a:pt x="134" y="191"/>
                </a:lnTo>
                <a:lnTo>
                  <a:pt x="136" y="174"/>
                </a:lnTo>
                <a:lnTo>
                  <a:pt x="147" y="173"/>
                </a:lnTo>
                <a:lnTo>
                  <a:pt x="142" y="200"/>
                </a:lnTo>
                <a:lnTo>
                  <a:pt x="137" y="225"/>
                </a:lnTo>
                <a:lnTo>
                  <a:pt x="133" y="251"/>
                </a:lnTo>
                <a:lnTo>
                  <a:pt x="129" y="273"/>
                </a:lnTo>
                <a:lnTo>
                  <a:pt x="127" y="288"/>
                </a:lnTo>
                <a:lnTo>
                  <a:pt x="147" y="288"/>
                </a:lnTo>
                <a:lnTo>
                  <a:pt x="150" y="269"/>
                </a:lnTo>
                <a:lnTo>
                  <a:pt x="157" y="250"/>
                </a:lnTo>
                <a:lnTo>
                  <a:pt x="168" y="230"/>
                </a:lnTo>
                <a:lnTo>
                  <a:pt x="171" y="224"/>
                </a:lnTo>
                <a:lnTo>
                  <a:pt x="179" y="215"/>
                </a:lnTo>
                <a:lnTo>
                  <a:pt x="187" y="206"/>
                </a:lnTo>
                <a:lnTo>
                  <a:pt x="194" y="198"/>
                </a:lnTo>
                <a:lnTo>
                  <a:pt x="198" y="195"/>
                </a:lnTo>
                <a:lnTo>
                  <a:pt x="214" y="173"/>
                </a:lnTo>
                <a:lnTo>
                  <a:pt x="224" y="147"/>
                </a:lnTo>
                <a:lnTo>
                  <a:pt x="226" y="120"/>
                </a:lnTo>
                <a:lnTo>
                  <a:pt x="223" y="92"/>
                </a:lnTo>
                <a:lnTo>
                  <a:pt x="211" y="68"/>
                </a:lnTo>
                <a:lnTo>
                  <a:pt x="194" y="47"/>
                </a:lnTo>
                <a:lnTo>
                  <a:pt x="173" y="31"/>
                </a:lnTo>
                <a:lnTo>
                  <a:pt x="147" y="20"/>
                </a:lnTo>
                <a:lnTo>
                  <a:pt x="119" y="18"/>
                </a:lnTo>
                <a:close/>
                <a:moveTo>
                  <a:pt x="119" y="0"/>
                </a:moveTo>
                <a:lnTo>
                  <a:pt x="147" y="3"/>
                </a:lnTo>
                <a:lnTo>
                  <a:pt x="173" y="12"/>
                </a:lnTo>
                <a:lnTo>
                  <a:pt x="196" y="26"/>
                </a:lnTo>
                <a:lnTo>
                  <a:pt x="215" y="44"/>
                </a:lnTo>
                <a:lnTo>
                  <a:pt x="230" y="67"/>
                </a:lnTo>
                <a:lnTo>
                  <a:pt x="241" y="92"/>
                </a:lnTo>
                <a:lnTo>
                  <a:pt x="244" y="120"/>
                </a:lnTo>
                <a:lnTo>
                  <a:pt x="241" y="151"/>
                </a:lnTo>
                <a:lnTo>
                  <a:pt x="230" y="179"/>
                </a:lnTo>
                <a:lnTo>
                  <a:pt x="214" y="204"/>
                </a:lnTo>
                <a:lnTo>
                  <a:pt x="209" y="209"/>
                </a:lnTo>
                <a:lnTo>
                  <a:pt x="202" y="216"/>
                </a:lnTo>
                <a:lnTo>
                  <a:pt x="194" y="225"/>
                </a:lnTo>
                <a:lnTo>
                  <a:pt x="187" y="233"/>
                </a:lnTo>
                <a:lnTo>
                  <a:pt x="183" y="239"/>
                </a:lnTo>
                <a:lnTo>
                  <a:pt x="174" y="255"/>
                </a:lnTo>
                <a:lnTo>
                  <a:pt x="168" y="271"/>
                </a:lnTo>
                <a:lnTo>
                  <a:pt x="165" y="288"/>
                </a:lnTo>
                <a:lnTo>
                  <a:pt x="166" y="305"/>
                </a:lnTo>
                <a:lnTo>
                  <a:pt x="121" y="306"/>
                </a:lnTo>
                <a:lnTo>
                  <a:pt x="119" y="306"/>
                </a:lnTo>
                <a:lnTo>
                  <a:pt x="80" y="307"/>
                </a:lnTo>
                <a:lnTo>
                  <a:pt x="82" y="288"/>
                </a:lnTo>
                <a:lnTo>
                  <a:pt x="77" y="269"/>
                </a:lnTo>
                <a:lnTo>
                  <a:pt x="68" y="250"/>
                </a:lnTo>
                <a:lnTo>
                  <a:pt x="55" y="232"/>
                </a:lnTo>
                <a:lnTo>
                  <a:pt x="41" y="215"/>
                </a:lnTo>
                <a:lnTo>
                  <a:pt x="28" y="200"/>
                </a:lnTo>
                <a:lnTo>
                  <a:pt x="16" y="186"/>
                </a:lnTo>
                <a:lnTo>
                  <a:pt x="11" y="177"/>
                </a:lnTo>
                <a:lnTo>
                  <a:pt x="7" y="165"/>
                </a:lnTo>
                <a:lnTo>
                  <a:pt x="4" y="154"/>
                </a:lnTo>
                <a:lnTo>
                  <a:pt x="1" y="140"/>
                </a:lnTo>
                <a:lnTo>
                  <a:pt x="0" y="125"/>
                </a:lnTo>
                <a:lnTo>
                  <a:pt x="2" y="97"/>
                </a:lnTo>
                <a:lnTo>
                  <a:pt x="10" y="72"/>
                </a:lnTo>
                <a:lnTo>
                  <a:pt x="24" y="49"/>
                </a:lnTo>
                <a:lnTo>
                  <a:pt x="43" y="29"/>
                </a:lnTo>
                <a:lnTo>
                  <a:pt x="65" y="14"/>
                </a:lnTo>
                <a:lnTo>
                  <a:pt x="91" y="4"/>
                </a:lnTo>
                <a:lnTo>
                  <a:pt x="11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Freeform 18"/>
          <p:cNvSpPr/>
          <p:nvPr/>
        </p:nvSpPr>
        <p:spPr>
          <a:xfrm rot="20860258">
            <a:off x="7187324" y="1614684"/>
            <a:ext cx="461359" cy="282723"/>
          </a:xfrm>
          <a:custGeom>
            <a:avLst/>
            <a:gdLst>
              <a:gd name="connsiteX0" fmla="*/ 534951 w 698117"/>
              <a:gd name="connsiteY0" fmla="*/ 0 h 453285"/>
              <a:gd name="connsiteX1" fmla="*/ 694609 w 698117"/>
              <a:gd name="connsiteY1" fmla="*/ 1 h 453285"/>
              <a:gd name="connsiteX2" fmla="*/ 694610 w 698117"/>
              <a:gd name="connsiteY2" fmla="*/ 3508 h 453285"/>
              <a:gd name="connsiteX3" fmla="*/ 698117 w 698117"/>
              <a:gd name="connsiteY3" fmla="*/ 3508 h 453285"/>
              <a:gd name="connsiteX4" fmla="*/ 698116 w 698117"/>
              <a:gd name="connsiteY4" fmla="*/ 163166 h 453285"/>
              <a:gd name="connsiteX5" fmla="*/ 652398 w 698117"/>
              <a:gd name="connsiteY5" fmla="*/ 163166 h 453285"/>
              <a:gd name="connsiteX6" fmla="*/ 652398 w 698117"/>
              <a:gd name="connsiteY6" fmla="*/ 79431 h 453285"/>
              <a:gd name="connsiteX7" fmla="*/ 564239 w 698117"/>
              <a:gd name="connsiteY7" fmla="*/ 171188 h 453285"/>
              <a:gd name="connsiteX8" fmla="*/ 501085 w 698117"/>
              <a:gd name="connsiteY8" fmla="*/ 229831 h 453285"/>
              <a:gd name="connsiteX9" fmla="*/ 501019 w 698117"/>
              <a:gd name="connsiteY9" fmla="*/ 236989 h 453285"/>
              <a:gd name="connsiteX10" fmla="*/ 445470 w 698117"/>
              <a:gd name="connsiteY10" fmla="*/ 294804 h 453285"/>
              <a:gd name="connsiteX11" fmla="*/ 445447 w 698117"/>
              <a:gd name="connsiteY11" fmla="*/ 290308 h 453285"/>
              <a:gd name="connsiteX12" fmla="*/ 411609 w 698117"/>
              <a:gd name="connsiteY12" fmla="*/ 330047 h 453285"/>
              <a:gd name="connsiteX13" fmla="*/ 388576 w 698117"/>
              <a:gd name="connsiteY13" fmla="*/ 354020 h 453285"/>
              <a:gd name="connsiteX14" fmla="*/ 257871 w 698117"/>
              <a:gd name="connsiteY14" fmla="*/ 239645 h 453285"/>
              <a:gd name="connsiteX15" fmla="*/ 239825 w 698117"/>
              <a:gd name="connsiteY15" fmla="*/ 221599 h 453285"/>
              <a:gd name="connsiteX16" fmla="*/ 189027 w 698117"/>
              <a:gd name="connsiteY16" fmla="*/ 279421 h 453285"/>
              <a:gd name="connsiteX17" fmla="*/ 188683 w 698117"/>
              <a:gd name="connsiteY17" fmla="*/ 299283 h 453285"/>
              <a:gd name="connsiteX18" fmla="*/ 162477 w 698117"/>
              <a:gd name="connsiteY18" fmla="*/ 326195 h 453285"/>
              <a:gd name="connsiteX19" fmla="*/ 162102 w 698117"/>
              <a:gd name="connsiteY19" fmla="*/ 310751 h 453285"/>
              <a:gd name="connsiteX20" fmla="*/ 44271 w 698117"/>
              <a:gd name="connsiteY20" fmla="*/ 421540 h 453285"/>
              <a:gd name="connsiteX21" fmla="*/ 43306 w 698117"/>
              <a:gd name="connsiteY21" fmla="*/ 443841 h 453285"/>
              <a:gd name="connsiteX22" fmla="*/ 43149 w 698117"/>
              <a:gd name="connsiteY22" fmla="*/ 448736 h 453285"/>
              <a:gd name="connsiteX23" fmla="*/ 38719 w 698117"/>
              <a:gd name="connsiteY23" fmla="*/ 453285 h 453285"/>
              <a:gd name="connsiteX24" fmla="*/ 0 w 698117"/>
              <a:gd name="connsiteY24" fmla="*/ 408209 h 453285"/>
              <a:gd name="connsiteX25" fmla="*/ 248626 w 698117"/>
              <a:gd name="connsiteY25" fmla="*/ 147882 h 453285"/>
              <a:gd name="connsiteX26" fmla="*/ 389808 w 698117"/>
              <a:gd name="connsiteY26" fmla="*/ 275774 h 453285"/>
              <a:gd name="connsiteX27" fmla="*/ 607854 w 698117"/>
              <a:gd name="connsiteY27" fmla="*/ 45719 h 453285"/>
              <a:gd name="connsiteX28" fmla="*/ 534950 w 698117"/>
              <a:gd name="connsiteY28" fmla="*/ 45719 h 453285"/>
              <a:gd name="connsiteX29" fmla="*/ 534951 w 698117"/>
              <a:gd name="connsiteY29" fmla="*/ 0 h 453285"/>
              <a:gd name="connsiteX0" fmla="*/ 534951 w 698117"/>
              <a:gd name="connsiteY0" fmla="*/ 0 h 453285"/>
              <a:gd name="connsiteX1" fmla="*/ 694609 w 698117"/>
              <a:gd name="connsiteY1" fmla="*/ 1 h 453285"/>
              <a:gd name="connsiteX2" fmla="*/ 694610 w 698117"/>
              <a:gd name="connsiteY2" fmla="*/ 3508 h 453285"/>
              <a:gd name="connsiteX3" fmla="*/ 698117 w 698117"/>
              <a:gd name="connsiteY3" fmla="*/ 3508 h 453285"/>
              <a:gd name="connsiteX4" fmla="*/ 698116 w 698117"/>
              <a:gd name="connsiteY4" fmla="*/ 163166 h 453285"/>
              <a:gd name="connsiteX5" fmla="*/ 652398 w 698117"/>
              <a:gd name="connsiteY5" fmla="*/ 163166 h 453285"/>
              <a:gd name="connsiteX6" fmla="*/ 652398 w 698117"/>
              <a:gd name="connsiteY6" fmla="*/ 79431 h 453285"/>
              <a:gd name="connsiteX7" fmla="*/ 564239 w 698117"/>
              <a:gd name="connsiteY7" fmla="*/ 171188 h 453285"/>
              <a:gd name="connsiteX8" fmla="*/ 501085 w 698117"/>
              <a:gd name="connsiteY8" fmla="*/ 229831 h 453285"/>
              <a:gd name="connsiteX9" fmla="*/ 501019 w 698117"/>
              <a:gd name="connsiteY9" fmla="*/ 236989 h 453285"/>
              <a:gd name="connsiteX10" fmla="*/ 445470 w 698117"/>
              <a:gd name="connsiteY10" fmla="*/ 294804 h 453285"/>
              <a:gd name="connsiteX11" fmla="*/ 445447 w 698117"/>
              <a:gd name="connsiteY11" fmla="*/ 290308 h 453285"/>
              <a:gd name="connsiteX12" fmla="*/ 411609 w 698117"/>
              <a:gd name="connsiteY12" fmla="*/ 330047 h 453285"/>
              <a:gd name="connsiteX13" fmla="*/ 388576 w 698117"/>
              <a:gd name="connsiteY13" fmla="*/ 354020 h 453285"/>
              <a:gd name="connsiteX14" fmla="*/ 257871 w 698117"/>
              <a:gd name="connsiteY14" fmla="*/ 239645 h 453285"/>
              <a:gd name="connsiteX15" fmla="*/ 239825 w 698117"/>
              <a:gd name="connsiteY15" fmla="*/ 221599 h 453285"/>
              <a:gd name="connsiteX16" fmla="*/ 189027 w 698117"/>
              <a:gd name="connsiteY16" fmla="*/ 279421 h 453285"/>
              <a:gd name="connsiteX17" fmla="*/ 162477 w 698117"/>
              <a:gd name="connsiteY17" fmla="*/ 326195 h 453285"/>
              <a:gd name="connsiteX18" fmla="*/ 162102 w 698117"/>
              <a:gd name="connsiteY18" fmla="*/ 310751 h 453285"/>
              <a:gd name="connsiteX19" fmla="*/ 44271 w 698117"/>
              <a:gd name="connsiteY19" fmla="*/ 421540 h 453285"/>
              <a:gd name="connsiteX20" fmla="*/ 43306 w 698117"/>
              <a:gd name="connsiteY20" fmla="*/ 443841 h 453285"/>
              <a:gd name="connsiteX21" fmla="*/ 43149 w 698117"/>
              <a:gd name="connsiteY21" fmla="*/ 448736 h 453285"/>
              <a:gd name="connsiteX22" fmla="*/ 38719 w 698117"/>
              <a:gd name="connsiteY22" fmla="*/ 453285 h 453285"/>
              <a:gd name="connsiteX23" fmla="*/ 0 w 698117"/>
              <a:gd name="connsiteY23" fmla="*/ 408209 h 453285"/>
              <a:gd name="connsiteX24" fmla="*/ 248626 w 698117"/>
              <a:gd name="connsiteY24" fmla="*/ 147882 h 453285"/>
              <a:gd name="connsiteX25" fmla="*/ 389808 w 698117"/>
              <a:gd name="connsiteY25" fmla="*/ 275774 h 453285"/>
              <a:gd name="connsiteX26" fmla="*/ 607854 w 698117"/>
              <a:gd name="connsiteY26" fmla="*/ 45719 h 453285"/>
              <a:gd name="connsiteX27" fmla="*/ 534950 w 698117"/>
              <a:gd name="connsiteY27" fmla="*/ 45719 h 453285"/>
              <a:gd name="connsiteX28" fmla="*/ 534951 w 698117"/>
              <a:gd name="connsiteY28" fmla="*/ 0 h 453285"/>
              <a:gd name="connsiteX0" fmla="*/ 534951 w 698117"/>
              <a:gd name="connsiteY0" fmla="*/ 0 h 453285"/>
              <a:gd name="connsiteX1" fmla="*/ 694609 w 698117"/>
              <a:gd name="connsiteY1" fmla="*/ 1 h 453285"/>
              <a:gd name="connsiteX2" fmla="*/ 694610 w 698117"/>
              <a:gd name="connsiteY2" fmla="*/ 3508 h 453285"/>
              <a:gd name="connsiteX3" fmla="*/ 698117 w 698117"/>
              <a:gd name="connsiteY3" fmla="*/ 3508 h 453285"/>
              <a:gd name="connsiteX4" fmla="*/ 698116 w 698117"/>
              <a:gd name="connsiteY4" fmla="*/ 163166 h 453285"/>
              <a:gd name="connsiteX5" fmla="*/ 652398 w 698117"/>
              <a:gd name="connsiteY5" fmla="*/ 163166 h 453285"/>
              <a:gd name="connsiteX6" fmla="*/ 652398 w 698117"/>
              <a:gd name="connsiteY6" fmla="*/ 79431 h 453285"/>
              <a:gd name="connsiteX7" fmla="*/ 564239 w 698117"/>
              <a:gd name="connsiteY7" fmla="*/ 171188 h 453285"/>
              <a:gd name="connsiteX8" fmla="*/ 501085 w 698117"/>
              <a:gd name="connsiteY8" fmla="*/ 229831 h 453285"/>
              <a:gd name="connsiteX9" fmla="*/ 501019 w 698117"/>
              <a:gd name="connsiteY9" fmla="*/ 236989 h 453285"/>
              <a:gd name="connsiteX10" fmla="*/ 445470 w 698117"/>
              <a:gd name="connsiteY10" fmla="*/ 294804 h 453285"/>
              <a:gd name="connsiteX11" fmla="*/ 445447 w 698117"/>
              <a:gd name="connsiteY11" fmla="*/ 290308 h 453285"/>
              <a:gd name="connsiteX12" fmla="*/ 411609 w 698117"/>
              <a:gd name="connsiteY12" fmla="*/ 330047 h 453285"/>
              <a:gd name="connsiteX13" fmla="*/ 388576 w 698117"/>
              <a:gd name="connsiteY13" fmla="*/ 354020 h 453285"/>
              <a:gd name="connsiteX14" fmla="*/ 257871 w 698117"/>
              <a:gd name="connsiteY14" fmla="*/ 239645 h 453285"/>
              <a:gd name="connsiteX15" fmla="*/ 239825 w 698117"/>
              <a:gd name="connsiteY15" fmla="*/ 221599 h 453285"/>
              <a:gd name="connsiteX16" fmla="*/ 162477 w 698117"/>
              <a:gd name="connsiteY16" fmla="*/ 326195 h 453285"/>
              <a:gd name="connsiteX17" fmla="*/ 162102 w 698117"/>
              <a:gd name="connsiteY17" fmla="*/ 310751 h 453285"/>
              <a:gd name="connsiteX18" fmla="*/ 44271 w 698117"/>
              <a:gd name="connsiteY18" fmla="*/ 421540 h 453285"/>
              <a:gd name="connsiteX19" fmla="*/ 43306 w 698117"/>
              <a:gd name="connsiteY19" fmla="*/ 443841 h 453285"/>
              <a:gd name="connsiteX20" fmla="*/ 43149 w 698117"/>
              <a:gd name="connsiteY20" fmla="*/ 448736 h 453285"/>
              <a:gd name="connsiteX21" fmla="*/ 38719 w 698117"/>
              <a:gd name="connsiteY21" fmla="*/ 453285 h 453285"/>
              <a:gd name="connsiteX22" fmla="*/ 0 w 698117"/>
              <a:gd name="connsiteY22" fmla="*/ 408209 h 453285"/>
              <a:gd name="connsiteX23" fmla="*/ 248626 w 698117"/>
              <a:gd name="connsiteY23" fmla="*/ 147882 h 453285"/>
              <a:gd name="connsiteX24" fmla="*/ 389808 w 698117"/>
              <a:gd name="connsiteY24" fmla="*/ 275774 h 453285"/>
              <a:gd name="connsiteX25" fmla="*/ 607854 w 698117"/>
              <a:gd name="connsiteY25" fmla="*/ 45719 h 453285"/>
              <a:gd name="connsiteX26" fmla="*/ 534950 w 698117"/>
              <a:gd name="connsiteY26" fmla="*/ 45719 h 453285"/>
              <a:gd name="connsiteX27" fmla="*/ 534951 w 698117"/>
              <a:gd name="connsiteY27" fmla="*/ 0 h 453285"/>
              <a:gd name="connsiteX0" fmla="*/ 534951 w 698117"/>
              <a:gd name="connsiteY0" fmla="*/ 0 h 453285"/>
              <a:gd name="connsiteX1" fmla="*/ 694609 w 698117"/>
              <a:gd name="connsiteY1" fmla="*/ 1 h 453285"/>
              <a:gd name="connsiteX2" fmla="*/ 694610 w 698117"/>
              <a:gd name="connsiteY2" fmla="*/ 3508 h 453285"/>
              <a:gd name="connsiteX3" fmla="*/ 698117 w 698117"/>
              <a:gd name="connsiteY3" fmla="*/ 3508 h 453285"/>
              <a:gd name="connsiteX4" fmla="*/ 698116 w 698117"/>
              <a:gd name="connsiteY4" fmla="*/ 163166 h 453285"/>
              <a:gd name="connsiteX5" fmla="*/ 652398 w 698117"/>
              <a:gd name="connsiteY5" fmla="*/ 163166 h 453285"/>
              <a:gd name="connsiteX6" fmla="*/ 652398 w 698117"/>
              <a:gd name="connsiteY6" fmla="*/ 79431 h 453285"/>
              <a:gd name="connsiteX7" fmla="*/ 564239 w 698117"/>
              <a:gd name="connsiteY7" fmla="*/ 171188 h 453285"/>
              <a:gd name="connsiteX8" fmla="*/ 501085 w 698117"/>
              <a:gd name="connsiteY8" fmla="*/ 229831 h 453285"/>
              <a:gd name="connsiteX9" fmla="*/ 501019 w 698117"/>
              <a:gd name="connsiteY9" fmla="*/ 236989 h 453285"/>
              <a:gd name="connsiteX10" fmla="*/ 445470 w 698117"/>
              <a:gd name="connsiteY10" fmla="*/ 294804 h 453285"/>
              <a:gd name="connsiteX11" fmla="*/ 445447 w 698117"/>
              <a:gd name="connsiteY11" fmla="*/ 290308 h 453285"/>
              <a:gd name="connsiteX12" fmla="*/ 411609 w 698117"/>
              <a:gd name="connsiteY12" fmla="*/ 330047 h 453285"/>
              <a:gd name="connsiteX13" fmla="*/ 388576 w 698117"/>
              <a:gd name="connsiteY13" fmla="*/ 354020 h 453285"/>
              <a:gd name="connsiteX14" fmla="*/ 257871 w 698117"/>
              <a:gd name="connsiteY14" fmla="*/ 239645 h 453285"/>
              <a:gd name="connsiteX15" fmla="*/ 239825 w 698117"/>
              <a:gd name="connsiteY15" fmla="*/ 221599 h 453285"/>
              <a:gd name="connsiteX16" fmla="*/ 162477 w 698117"/>
              <a:gd name="connsiteY16" fmla="*/ 326195 h 453285"/>
              <a:gd name="connsiteX17" fmla="*/ 44271 w 698117"/>
              <a:gd name="connsiteY17" fmla="*/ 421540 h 453285"/>
              <a:gd name="connsiteX18" fmla="*/ 43306 w 698117"/>
              <a:gd name="connsiteY18" fmla="*/ 443841 h 453285"/>
              <a:gd name="connsiteX19" fmla="*/ 43149 w 698117"/>
              <a:gd name="connsiteY19" fmla="*/ 448736 h 453285"/>
              <a:gd name="connsiteX20" fmla="*/ 38719 w 698117"/>
              <a:gd name="connsiteY20" fmla="*/ 453285 h 453285"/>
              <a:gd name="connsiteX21" fmla="*/ 0 w 698117"/>
              <a:gd name="connsiteY21" fmla="*/ 408209 h 453285"/>
              <a:gd name="connsiteX22" fmla="*/ 248626 w 698117"/>
              <a:gd name="connsiteY22" fmla="*/ 147882 h 453285"/>
              <a:gd name="connsiteX23" fmla="*/ 389808 w 698117"/>
              <a:gd name="connsiteY23" fmla="*/ 275774 h 453285"/>
              <a:gd name="connsiteX24" fmla="*/ 607854 w 698117"/>
              <a:gd name="connsiteY24" fmla="*/ 45719 h 453285"/>
              <a:gd name="connsiteX25" fmla="*/ 534950 w 698117"/>
              <a:gd name="connsiteY25" fmla="*/ 45719 h 453285"/>
              <a:gd name="connsiteX26" fmla="*/ 534951 w 698117"/>
              <a:gd name="connsiteY26" fmla="*/ 0 h 453285"/>
              <a:gd name="connsiteX0" fmla="*/ 534951 w 698117"/>
              <a:gd name="connsiteY0" fmla="*/ 0 h 453285"/>
              <a:gd name="connsiteX1" fmla="*/ 694609 w 698117"/>
              <a:gd name="connsiteY1" fmla="*/ 1 h 453285"/>
              <a:gd name="connsiteX2" fmla="*/ 694610 w 698117"/>
              <a:gd name="connsiteY2" fmla="*/ 3508 h 453285"/>
              <a:gd name="connsiteX3" fmla="*/ 698117 w 698117"/>
              <a:gd name="connsiteY3" fmla="*/ 3508 h 453285"/>
              <a:gd name="connsiteX4" fmla="*/ 698116 w 698117"/>
              <a:gd name="connsiteY4" fmla="*/ 163166 h 453285"/>
              <a:gd name="connsiteX5" fmla="*/ 652398 w 698117"/>
              <a:gd name="connsiteY5" fmla="*/ 163166 h 453285"/>
              <a:gd name="connsiteX6" fmla="*/ 652398 w 698117"/>
              <a:gd name="connsiteY6" fmla="*/ 79431 h 453285"/>
              <a:gd name="connsiteX7" fmla="*/ 564239 w 698117"/>
              <a:gd name="connsiteY7" fmla="*/ 171188 h 453285"/>
              <a:gd name="connsiteX8" fmla="*/ 501085 w 698117"/>
              <a:gd name="connsiteY8" fmla="*/ 229831 h 453285"/>
              <a:gd name="connsiteX9" fmla="*/ 501019 w 698117"/>
              <a:gd name="connsiteY9" fmla="*/ 236989 h 453285"/>
              <a:gd name="connsiteX10" fmla="*/ 445470 w 698117"/>
              <a:gd name="connsiteY10" fmla="*/ 294804 h 453285"/>
              <a:gd name="connsiteX11" fmla="*/ 445447 w 698117"/>
              <a:gd name="connsiteY11" fmla="*/ 290308 h 453285"/>
              <a:gd name="connsiteX12" fmla="*/ 411609 w 698117"/>
              <a:gd name="connsiteY12" fmla="*/ 330047 h 453285"/>
              <a:gd name="connsiteX13" fmla="*/ 388576 w 698117"/>
              <a:gd name="connsiteY13" fmla="*/ 354020 h 453285"/>
              <a:gd name="connsiteX14" fmla="*/ 257871 w 698117"/>
              <a:gd name="connsiteY14" fmla="*/ 239645 h 453285"/>
              <a:gd name="connsiteX15" fmla="*/ 239825 w 698117"/>
              <a:gd name="connsiteY15" fmla="*/ 221599 h 453285"/>
              <a:gd name="connsiteX16" fmla="*/ 44271 w 698117"/>
              <a:gd name="connsiteY16" fmla="*/ 421540 h 453285"/>
              <a:gd name="connsiteX17" fmla="*/ 43306 w 698117"/>
              <a:gd name="connsiteY17" fmla="*/ 443841 h 453285"/>
              <a:gd name="connsiteX18" fmla="*/ 43149 w 698117"/>
              <a:gd name="connsiteY18" fmla="*/ 448736 h 453285"/>
              <a:gd name="connsiteX19" fmla="*/ 38719 w 698117"/>
              <a:gd name="connsiteY19" fmla="*/ 453285 h 453285"/>
              <a:gd name="connsiteX20" fmla="*/ 0 w 698117"/>
              <a:gd name="connsiteY20" fmla="*/ 408209 h 453285"/>
              <a:gd name="connsiteX21" fmla="*/ 248626 w 698117"/>
              <a:gd name="connsiteY21" fmla="*/ 147882 h 453285"/>
              <a:gd name="connsiteX22" fmla="*/ 389808 w 698117"/>
              <a:gd name="connsiteY22" fmla="*/ 275774 h 453285"/>
              <a:gd name="connsiteX23" fmla="*/ 607854 w 698117"/>
              <a:gd name="connsiteY23" fmla="*/ 45719 h 453285"/>
              <a:gd name="connsiteX24" fmla="*/ 534950 w 698117"/>
              <a:gd name="connsiteY24" fmla="*/ 45719 h 453285"/>
              <a:gd name="connsiteX25" fmla="*/ 534951 w 698117"/>
              <a:gd name="connsiteY25" fmla="*/ 0 h 453285"/>
              <a:gd name="connsiteX0" fmla="*/ 534951 w 698117"/>
              <a:gd name="connsiteY0" fmla="*/ 0 h 448736"/>
              <a:gd name="connsiteX1" fmla="*/ 694609 w 698117"/>
              <a:gd name="connsiteY1" fmla="*/ 1 h 448736"/>
              <a:gd name="connsiteX2" fmla="*/ 694610 w 698117"/>
              <a:gd name="connsiteY2" fmla="*/ 3508 h 448736"/>
              <a:gd name="connsiteX3" fmla="*/ 698117 w 698117"/>
              <a:gd name="connsiteY3" fmla="*/ 3508 h 448736"/>
              <a:gd name="connsiteX4" fmla="*/ 698116 w 698117"/>
              <a:gd name="connsiteY4" fmla="*/ 163166 h 448736"/>
              <a:gd name="connsiteX5" fmla="*/ 652398 w 698117"/>
              <a:gd name="connsiteY5" fmla="*/ 163166 h 448736"/>
              <a:gd name="connsiteX6" fmla="*/ 652398 w 698117"/>
              <a:gd name="connsiteY6" fmla="*/ 79431 h 448736"/>
              <a:gd name="connsiteX7" fmla="*/ 564239 w 698117"/>
              <a:gd name="connsiteY7" fmla="*/ 171188 h 448736"/>
              <a:gd name="connsiteX8" fmla="*/ 501085 w 698117"/>
              <a:gd name="connsiteY8" fmla="*/ 229831 h 448736"/>
              <a:gd name="connsiteX9" fmla="*/ 501019 w 698117"/>
              <a:gd name="connsiteY9" fmla="*/ 236989 h 448736"/>
              <a:gd name="connsiteX10" fmla="*/ 445470 w 698117"/>
              <a:gd name="connsiteY10" fmla="*/ 294804 h 448736"/>
              <a:gd name="connsiteX11" fmla="*/ 445447 w 698117"/>
              <a:gd name="connsiteY11" fmla="*/ 290308 h 448736"/>
              <a:gd name="connsiteX12" fmla="*/ 411609 w 698117"/>
              <a:gd name="connsiteY12" fmla="*/ 330047 h 448736"/>
              <a:gd name="connsiteX13" fmla="*/ 388576 w 698117"/>
              <a:gd name="connsiteY13" fmla="*/ 354020 h 448736"/>
              <a:gd name="connsiteX14" fmla="*/ 257871 w 698117"/>
              <a:gd name="connsiteY14" fmla="*/ 239645 h 448736"/>
              <a:gd name="connsiteX15" fmla="*/ 239825 w 698117"/>
              <a:gd name="connsiteY15" fmla="*/ 221599 h 448736"/>
              <a:gd name="connsiteX16" fmla="*/ 44271 w 698117"/>
              <a:gd name="connsiteY16" fmla="*/ 421540 h 448736"/>
              <a:gd name="connsiteX17" fmla="*/ 43306 w 698117"/>
              <a:gd name="connsiteY17" fmla="*/ 443841 h 448736"/>
              <a:gd name="connsiteX18" fmla="*/ 43149 w 698117"/>
              <a:gd name="connsiteY18" fmla="*/ 448736 h 448736"/>
              <a:gd name="connsiteX19" fmla="*/ 0 w 698117"/>
              <a:gd name="connsiteY19" fmla="*/ 408209 h 448736"/>
              <a:gd name="connsiteX20" fmla="*/ 248626 w 698117"/>
              <a:gd name="connsiteY20" fmla="*/ 147882 h 448736"/>
              <a:gd name="connsiteX21" fmla="*/ 389808 w 698117"/>
              <a:gd name="connsiteY21" fmla="*/ 275774 h 448736"/>
              <a:gd name="connsiteX22" fmla="*/ 607854 w 698117"/>
              <a:gd name="connsiteY22" fmla="*/ 45719 h 448736"/>
              <a:gd name="connsiteX23" fmla="*/ 534950 w 698117"/>
              <a:gd name="connsiteY23" fmla="*/ 45719 h 448736"/>
              <a:gd name="connsiteX24" fmla="*/ 534951 w 698117"/>
              <a:gd name="connsiteY24" fmla="*/ 0 h 448736"/>
              <a:gd name="connsiteX0" fmla="*/ 544303 w 707469"/>
              <a:gd name="connsiteY0" fmla="*/ 0 h 444603"/>
              <a:gd name="connsiteX1" fmla="*/ 703961 w 707469"/>
              <a:gd name="connsiteY1" fmla="*/ 1 h 444603"/>
              <a:gd name="connsiteX2" fmla="*/ 703962 w 707469"/>
              <a:gd name="connsiteY2" fmla="*/ 3508 h 444603"/>
              <a:gd name="connsiteX3" fmla="*/ 707469 w 707469"/>
              <a:gd name="connsiteY3" fmla="*/ 3508 h 444603"/>
              <a:gd name="connsiteX4" fmla="*/ 707468 w 707469"/>
              <a:gd name="connsiteY4" fmla="*/ 163166 h 444603"/>
              <a:gd name="connsiteX5" fmla="*/ 661750 w 707469"/>
              <a:gd name="connsiteY5" fmla="*/ 163166 h 444603"/>
              <a:gd name="connsiteX6" fmla="*/ 661750 w 707469"/>
              <a:gd name="connsiteY6" fmla="*/ 79431 h 444603"/>
              <a:gd name="connsiteX7" fmla="*/ 573591 w 707469"/>
              <a:gd name="connsiteY7" fmla="*/ 171188 h 444603"/>
              <a:gd name="connsiteX8" fmla="*/ 510437 w 707469"/>
              <a:gd name="connsiteY8" fmla="*/ 229831 h 444603"/>
              <a:gd name="connsiteX9" fmla="*/ 510371 w 707469"/>
              <a:gd name="connsiteY9" fmla="*/ 236989 h 444603"/>
              <a:gd name="connsiteX10" fmla="*/ 454822 w 707469"/>
              <a:gd name="connsiteY10" fmla="*/ 294804 h 444603"/>
              <a:gd name="connsiteX11" fmla="*/ 454799 w 707469"/>
              <a:gd name="connsiteY11" fmla="*/ 290308 h 444603"/>
              <a:gd name="connsiteX12" fmla="*/ 420961 w 707469"/>
              <a:gd name="connsiteY12" fmla="*/ 330047 h 444603"/>
              <a:gd name="connsiteX13" fmla="*/ 397928 w 707469"/>
              <a:gd name="connsiteY13" fmla="*/ 354020 h 444603"/>
              <a:gd name="connsiteX14" fmla="*/ 267223 w 707469"/>
              <a:gd name="connsiteY14" fmla="*/ 239645 h 444603"/>
              <a:gd name="connsiteX15" fmla="*/ 249177 w 707469"/>
              <a:gd name="connsiteY15" fmla="*/ 221599 h 444603"/>
              <a:gd name="connsiteX16" fmla="*/ 53623 w 707469"/>
              <a:gd name="connsiteY16" fmla="*/ 421540 h 444603"/>
              <a:gd name="connsiteX17" fmla="*/ 52658 w 707469"/>
              <a:gd name="connsiteY17" fmla="*/ 443841 h 444603"/>
              <a:gd name="connsiteX18" fmla="*/ 9352 w 707469"/>
              <a:gd name="connsiteY18" fmla="*/ 408209 h 444603"/>
              <a:gd name="connsiteX19" fmla="*/ 257978 w 707469"/>
              <a:gd name="connsiteY19" fmla="*/ 147882 h 444603"/>
              <a:gd name="connsiteX20" fmla="*/ 399160 w 707469"/>
              <a:gd name="connsiteY20" fmla="*/ 275774 h 444603"/>
              <a:gd name="connsiteX21" fmla="*/ 617206 w 707469"/>
              <a:gd name="connsiteY21" fmla="*/ 45719 h 444603"/>
              <a:gd name="connsiteX22" fmla="*/ 544302 w 707469"/>
              <a:gd name="connsiteY22" fmla="*/ 45719 h 444603"/>
              <a:gd name="connsiteX23" fmla="*/ 544303 w 707469"/>
              <a:gd name="connsiteY23" fmla="*/ 0 h 444603"/>
              <a:gd name="connsiteX0" fmla="*/ 548094 w 711260"/>
              <a:gd name="connsiteY0" fmla="*/ 0 h 443823"/>
              <a:gd name="connsiteX1" fmla="*/ 707752 w 711260"/>
              <a:gd name="connsiteY1" fmla="*/ 1 h 443823"/>
              <a:gd name="connsiteX2" fmla="*/ 707753 w 711260"/>
              <a:gd name="connsiteY2" fmla="*/ 3508 h 443823"/>
              <a:gd name="connsiteX3" fmla="*/ 711260 w 711260"/>
              <a:gd name="connsiteY3" fmla="*/ 3508 h 443823"/>
              <a:gd name="connsiteX4" fmla="*/ 711259 w 711260"/>
              <a:gd name="connsiteY4" fmla="*/ 163166 h 443823"/>
              <a:gd name="connsiteX5" fmla="*/ 665541 w 711260"/>
              <a:gd name="connsiteY5" fmla="*/ 163166 h 443823"/>
              <a:gd name="connsiteX6" fmla="*/ 665541 w 711260"/>
              <a:gd name="connsiteY6" fmla="*/ 79431 h 443823"/>
              <a:gd name="connsiteX7" fmla="*/ 577382 w 711260"/>
              <a:gd name="connsiteY7" fmla="*/ 171188 h 443823"/>
              <a:gd name="connsiteX8" fmla="*/ 514228 w 711260"/>
              <a:gd name="connsiteY8" fmla="*/ 229831 h 443823"/>
              <a:gd name="connsiteX9" fmla="*/ 514162 w 711260"/>
              <a:gd name="connsiteY9" fmla="*/ 236989 h 443823"/>
              <a:gd name="connsiteX10" fmla="*/ 458613 w 711260"/>
              <a:gd name="connsiteY10" fmla="*/ 294804 h 443823"/>
              <a:gd name="connsiteX11" fmla="*/ 458590 w 711260"/>
              <a:gd name="connsiteY11" fmla="*/ 290308 h 443823"/>
              <a:gd name="connsiteX12" fmla="*/ 424752 w 711260"/>
              <a:gd name="connsiteY12" fmla="*/ 330047 h 443823"/>
              <a:gd name="connsiteX13" fmla="*/ 401719 w 711260"/>
              <a:gd name="connsiteY13" fmla="*/ 354020 h 443823"/>
              <a:gd name="connsiteX14" fmla="*/ 271014 w 711260"/>
              <a:gd name="connsiteY14" fmla="*/ 239645 h 443823"/>
              <a:gd name="connsiteX15" fmla="*/ 252968 w 711260"/>
              <a:gd name="connsiteY15" fmla="*/ 221599 h 443823"/>
              <a:gd name="connsiteX16" fmla="*/ 57414 w 711260"/>
              <a:gd name="connsiteY16" fmla="*/ 421540 h 443823"/>
              <a:gd name="connsiteX17" fmla="*/ 13143 w 711260"/>
              <a:gd name="connsiteY17" fmla="*/ 408209 h 443823"/>
              <a:gd name="connsiteX18" fmla="*/ 261769 w 711260"/>
              <a:gd name="connsiteY18" fmla="*/ 147882 h 443823"/>
              <a:gd name="connsiteX19" fmla="*/ 402951 w 711260"/>
              <a:gd name="connsiteY19" fmla="*/ 275774 h 443823"/>
              <a:gd name="connsiteX20" fmla="*/ 620997 w 711260"/>
              <a:gd name="connsiteY20" fmla="*/ 45719 h 443823"/>
              <a:gd name="connsiteX21" fmla="*/ 548093 w 711260"/>
              <a:gd name="connsiteY21" fmla="*/ 45719 h 443823"/>
              <a:gd name="connsiteX22" fmla="*/ 548094 w 711260"/>
              <a:gd name="connsiteY22" fmla="*/ 0 h 443823"/>
              <a:gd name="connsiteX0" fmla="*/ 549750 w 712916"/>
              <a:gd name="connsiteY0" fmla="*/ 0 h 452430"/>
              <a:gd name="connsiteX1" fmla="*/ 709408 w 712916"/>
              <a:gd name="connsiteY1" fmla="*/ 1 h 452430"/>
              <a:gd name="connsiteX2" fmla="*/ 709409 w 712916"/>
              <a:gd name="connsiteY2" fmla="*/ 3508 h 452430"/>
              <a:gd name="connsiteX3" fmla="*/ 712916 w 712916"/>
              <a:gd name="connsiteY3" fmla="*/ 3508 h 452430"/>
              <a:gd name="connsiteX4" fmla="*/ 712915 w 712916"/>
              <a:gd name="connsiteY4" fmla="*/ 163166 h 452430"/>
              <a:gd name="connsiteX5" fmla="*/ 667197 w 712916"/>
              <a:gd name="connsiteY5" fmla="*/ 163166 h 452430"/>
              <a:gd name="connsiteX6" fmla="*/ 667197 w 712916"/>
              <a:gd name="connsiteY6" fmla="*/ 79431 h 452430"/>
              <a:gd name="connsiteX7" fmla="*/ 579038 w 712916"/>
              <a:gd name="connsiteY7" fmla="*/ 171188 h 452430"/>
              <a:gd name="connsiteX8" fmla="*/ 515884 w 712916"/>
              <a:gd name="connsiteY8" fmla="*/ 229831 h 452430"/>
              <a:gd name="connsiteX9" fmla="*/ 515818 w 712916"/>
              <a:gd name="connsiteY9" fmla="*/ 236989 h 452430"/>
              <a:gd name="connsiteX10" fmla="*/ 460269 w 712916"/>
              <a:gd name="connsiteY10" fmla="*/ 294804 h 452430"/>
              <a:gd name="connsiteX11" fmla="*/ 460246 w 712916"/>
              <a:gd name="connsiteY11" fmla="*/ 290308 h 452430"/>
              <a:gd name="connsiteX12" fmla="*/ 426408 w 712916"/>
              <a:gd name="connsiteY12" fmla="*/ 330047 h 452430"/>
              <a:gd name="connsiteX13" fmla="*/ 403375 w 712916"/>
              <a:gd name="connsiteY13" fmla="*/ 354020 h 452430"/>
              <a:gd name="connsiteX14" fmla="*/ 272670 w 712916"/>
              <a:gd name="connsiteY14" fmla="*/ 239645 h 452430"/>
              <a:gd name="connsiteX15" fmla="*/ 254624 w 712916"/>
              <a:gd name="connsiteY15" fmla="*/ 221599 h 452430"/>
              <a:gd name="connsiteX16" fmla="*/ 50808 w 712916"/>
              <a:gd name="connsiteY16" fmla="*/ 435311 h 452430"/>
              <a:gd name="connsiteX17" fmla="*/ 14799 w 712916"/>
              <a:gd name="connsiteY17" fmla="*/ 408209 h 452430"/>
              <a:gd name="connsiteX18" fmla="*/ 263425 w 712916"/>
              <a:gd name="connsiteY18" fmla="*/ 147882 h 452430"/>
              <a:gd name="connsiteX19" fmla="*/ 404607 w 712916"/>
              <a:gd name="connsiteY19" fmla="*/ 275774 h 452430"/>
              <a:gd name="connsiteX20" fmla="*/ 622653 w 712916"/>
              <a:gd name="connsiteY20" fmla="*/ 45719 h 452430"/>
              <a:gd name="connsiteX21" fmla="*/ 549749 w 712916"/>
              <a:gd name="connsiteY21" fmla="*/ 45719 h 452430"/>
              <a:gd name="connsiteX22" fmla="*/ 549750 w 712916"/>
              <a:gd name="connsiteY22" fmla="*/ 0 h 452430"/>
              <a:gd name="connsiteX0" fmla="*/ 545902 w 709068"/>
              <a:gd name="connsiteY0" fmla="*/ 0 h 435311"/>
              <a:gd name="connsiteX1" fmla="*/ 705560 w 709068"/>
              <a:gd name="connsiteY1" fmla="*/ 1 h 435311"/>
              <a:gd name="connsiteX2" fmla="*/ 705561 w 709068"/>
              <a:gd name="connsiteY2" fmla="*/ 3508 h 435311"/>
              <a:gd name="connsiteX3" fmla="*/ 709068 w 709068"/>
              <a:gd name="connsiteY3" fmla="*/ 3508 h 435311"/>
              <a:gd name="connsiteX4" fmla="*/ 709067 w 709068"/>
              <a:gd name="connsiteY4" fmla="*/ 163166 h 435311"/>
              <a:gd name="connsiteX5" fmla="*/ 663349 w 709068"/>
              <a:gd name="connsiteY5" fmla="*/ 163166 h 435311"/>
              <a:gd name="connsiteX6" fmla="*/ 663349 w 709068"/>
              <a:gd name="connsiteY6" fmla="*/ 79431 h 435311"/>
              <a:gd name="connsiteX7" fmla="*/ 575190 w 709068"/>
              <a:gd name="connsiteY7" fmla="*/ 171188 h 435311"/>
              <a:gd name="connsiteX8" fmla="*/ 512036 w 709068"/>
              <a:gd name="connsiteY8" fmla="*/ 229831 h 435311"/>
              <a:gd name="connsiteX9" fmla="*/ 511970 w 709068"/>
              <a:gd name="connsiteY9" fmla="*/ 236989 h 435311"/>
              <a:gd name="connsiteX10" fmla="*/ 456421 w 709068"/>
              <a:gd name="connsiteY10" fmla="*/ 294804 h 435311"/>
              <a:gd name="connsiteX11" fmla="*/ 456398 w 709068"/>
              <a:gd name="connsiteY11" fmla="*/ 290308 h 435311"/>
              <a:gd name="connsiteX12" fmla="*/ 422560 w 709068"/>
              <a:gd name="connsiteY12" fmla="*/ 330047 h 435311"/>
              <a:gd name="connsiteX13" fmla="*/ 399527 w 709068"/>
              <a:gd name="connsiteY13" fmla="*/ 354020 h 435311"/>
              <a:gd name="connsiteX14" fmla="*/ 268822 w 709068"/>
              <a:gd name="connsiteY14" fmla="*/ 239645 h 435311"/>
              <a:gd name="connsiteX15" fmla="*/ 250776 w 709068"/>
              <a:gd name="connsiteY15" fmla="*/ 221599 h 435311"/>
              <a:gd name="connsiteX16" fmla="*/ 46960 w 709068"/>
              <a:gd name="connsiteY16" fmla="*/ 435311 h 435311"/>
              <a:gd name="connsiteX17" fmla="*/ 10951 w 709068"/>
              <a:gd name="connsiteY17" fmla="*/ 408209 h 435311"/>
              <a:gd name="connsiteX18" fmla="*/ 259577 w 709068"/>
              <a:gd name="connsiteY18" fmla="*/ 147882 h 435311"/>
              <a:gd name="connsiteX19" fmla="*/ 400759 w 709068"/>
              <a:gd name="connsiteY19" fmla="*/ 275774 h 435311"/>
              <a:gd name="connsiteX20" fmla="*/ 618805 w 709068"/>
              <a:gd name="connsiteY20" fmla="*/ 45719 h 435311"/>
              <a:gd name="connsiteX21" fmla="*/ 545901 w 709068"/>
              <a:gd name="connsiteY21" fmla="*/ 45719 h 435311"/>
              <a:gd name="connsiteX22" fmla="*/ 545902 w 709068"/>
              <a:gd name="connsiteY22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501085 w 698117"/>
              <a:gd name="connsiteY8" fmla="*/ 229831 h 435311"/>
              <a:gd name="connsiteX9" fmla="*/ 501019 w 698117"/>
              <a:gd name="connsiteY9" fmla="*/ 236989 h 435311"/>
              <a:gd name="connsiteX10" fmla="*/ 445470 w 698117"/>
              <a:gd name="connsiteY10" fmla="*/ 294804 h 435311"/>
              <a:gd name="connsiteX11" fmla="*/ 445447 w 698117"/>
              <a:gd name="connsiteY11" fmla="*/ 290308 h 435311"/>
              <a:gd name="connsiteX12" fmla="*/ 411609 w 698117"/>
              <a:gd name="connsiteY12" fmla="*/ 330047 h 435311"/>
              <a:gd name="connsiteX13" fmla="*/ 388576 w 698117"/>
              <a:gd name="connsiteY13" fmla="*/ 354020 h 435311"/>
              <a:gd name="connsiteX14" fmla="*/ 257871 w 698117"/>
              <a:gd name="connsiteY14" fmla="*/ 239645 h 435311"/>
              <a:gd name="connsiteX15" fmla="*/ 239825 w 698117"/>
              <a:gd name="connsiteY15" fmla="*/ 221599 h 435311"/>
              <a:gd name="connsiteX16" fmla="*/ 36009 w 698117"/>
              <a:gd name="connsiteY16" fmla="*/ 435311 h 435311"/>
              <a:gd name="connsiteX17" fmla="*/ 0 w 698117"/>
              <a:gd name="connsiteY17" fmla="*/ 408209 h 435311"/>
              <a:gd name="connsiteX18" fmla="*/ 248626 w 698117"/>
              <a:gd name="connsiteY18" fmla="*/ 147882 h 435311"/>
              <a:gd name="connsiteX19" fmla="*/ 389808 w 698117"/>
              <a:gd name="connsiteY19" fmla="*/ 275774 h 435311"/>
              <a:gd name="connsiteX20" fmla="*/ 607854 w 698117"/>
              <a:gd name="connsiteY20" fmla="*/ 45719 h 435311"/>
              <a:gd name="connsiteX21" fmla="*/ 534950 w 698117"/>
              <a:gd name="connsiteY21" fmla="*/ 45719 h 435311"/>
              <a:gd name="connsiteX22" fmla="*/ 534951 w 698117"/>
              <a:gd name="connsiteY22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501085 w 698117"/>
              <a:gd name="connsiteY8" fmla="*/ 229831 h 435311"/>
              <a:gd name="connsiteX9" fmla="*/ 501019 w 698117"/>
              <a:gd name="connsiteY9" fmla="*/ 236989 h 435311"/>
              <a:gd name="connsiteX10" fmla="*/ 445470 w 698117"/>
              <a:gd name="connsiteY10" fmla="*/ 294804 h 435311"/>
              <a:gd name="connsiteX11" fmla="*/ 445447 w 698117"/>
              <a:gd name="connsiteY11" fmla="*/ 290308 h 435311"/>
              <a:gd name="connsiteX12" fmla="*/ 411609 w 698117"/>
              <a:gd name="connsiteY12" fmla="*/ 330047 h 435311"/>
              <a:gd name="connsiteX13" fmla="*/ 388576 w 698117"/>
              <a:gd name="connsiteY13" fmla="*/ 354020 h 435311"/>
              <a:gd name="connsiteX14" fmla="*/ 257871 w 698117"/>
              <a:gd name="connsiteY14" fmla="*/ 239645 h 435311"/>
              <a:gd name="connsiteX15" fmla="*/ 242579 w 698117"/>
              <a:gd name="connsiteY15" fmla="*/ 221599 h 435311"/>
              <a:gd name="connsiteX16" fmla="*/ 36009 w 698117"/>
              <a:gd name="connsiteY16" fmla="*/ 435311 h 435311"/>
              <a:gd name="connsiteX17" fmla="*/ 0 w 698117"/>
              <a:gd name="connsiteY17" fmla="*/ 408209 h 435311"/>
              <a:gd name="connsiteX18" fmla="*/ 248626 w 698117"/>
              <a:gd name="connsiteY18" fmla="*/ 147882 h 435311"/>
              <a:gd name="connsiteX19" fmla="*/ 389808 w 698117"/>
              <a:gd name="connsiteY19" fmla="*/ 275774 h 435311"/>
              <a:gd name="connsiteX20" fmla="*/ 607854 w 698117"/>
              <a:gd name="connsiteY20" fmla="*/ 45719 h 435311"/>
              <a:gd name="connsiteX21" fmla="*/ 534950 w 698117"/>
              <a:gd name="connsiteY21" fmla="*/ 45719 h 435311"/>
              <a:gd name="connsiteX22" fmla="*/ 534951 w 698117"/>
              <a:gd name="connsiteY22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501085 w 698117"/>
              <a:gd name="connsiteY8" fmla="*/ 229831 h 435311"/>
              <a:gd name="connsiteX9" fmla="*/ 501019 w 698117"/>
              <a:gd name="connsiteY9" fmla="*/ 236989 h 435311"/>
              <a:gd name="connsiteX10" fmla="*/ 445470 w 698117"/>
              <a:gd name="connsiteY10" fmla="*/ 294804 h 435311"/>
              <a:gd name="connsiteX11" fmla="*/ 445447 w 698117"/>
              <a:gd name="connsiteY11" fmla="*/ 290308 h 435311"/>
              <a:gd name="connsiteX12" fmla="*/ 411609 w 698117"/>
              <a:gd name="connsiteY12" fmla="*/ 330047 h 435311"/>
              <a:gd name="connsiteX13" fmla="*/ 388576 w 698117"/>
              <a:gd name="connsiteY13" fmla="*/ 354020 h 435311"/>
              <a:gd name="connsiteX14" fmla="*/ 242579 w 698117"/>
              <a:gd name="connsiteY14" fmla="*/ 221599 h 435311"/>
              <a:gd name="connsiteX15" fmla="*/ 36009 w 698117"/>
              <a:gd name="connsiteY15" fmla="*/ 435311 h 435311"/>
              <a:gd name="connsiteX16" fmla="*/ 0 w 698117"/>
              <a:gd name="connsiteY16" fmla="*/ 408209 h 435311"/>
              <a:gd name="connsiteX17" fmla="*/ 248626 w 698117"/>
              <a:gd name="connsiteY17" fmla="*/ 147882 h 435311"/>
              <a:gd name="connsiteX18" fmla="*/ 389808 w 698117"/>
              <a:gd name="connsiteY18" fmla="*/ 275774 h 435311"/>
              <a:gd name="connsiteX19" fmla="*/ 607854 w 698117"/>
              <a:gd name="connsiteY19" fmla="*/ 45719 h 435311"/>
              <a:gd name="connsiteX20" fmla="*/ 534950 w 698117"/>
              <a:gd name="connsiteY20" fmla="*/ 45719 h 435311"/>
              <a:gd name="connsiteX21" fmla="*/ 534951 w 698117"/>
              <a:gd name="connsiteY21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501085 w 698117"/>
              <a:gd name="connsiteY8" fmla="*/ 229831 h 435311"/>
              <a:gd name="connsiteX9" fmla="*/ 501019 w 698117"/>
              <a:gd name="connsiteY9" fmla="*/ 236989 h 435311"/>
              <a:gd name="connsiteX10" fmla="*/ 445470 w 698117"/>
              <a:gd name="connsiteY10" fmla="*/ 294804 h 435311"/>
              <a:gd name="connsiteX11" fmla="*/ 411609 w 698117"/>
              <a:gd name="connsiteY11" fmla="*/ 330047 h 435311"/>
              <a:gd name="connsiteX12" fmla="*/ 388576 w 698117"/>
              <a:gd name="connsiteY12" fmla="*/ 354020 h 435311"/>
              <a:gd name="connsiteX13" fmla="*/ 242579 w 698117"/>
              <a:gd name="connsiteY13" fmla="*/ 221599 h 435311"/>
              <a:gd name="connsiteX14" fmla="*/ 36009 w 698117"/>
              <a:gd name="connsiteY14" fmla="*/ 435311 h 435311"/>
              <a:gd name="connsiteX15" fmla="*/ 0 w 698117"/>
              <a:gd name="connsiteY15" fmla="*/ 408209 h 435311"/>
              <a:gd name="connsiteX16" fmla="*/ 248626 w 698117"/>
              <a:gd name="connsiteY16" fmla="*/ 147882 h 435311"/>
              <a:gd name="connsiteX17" fmla="*/ 389808 w 698117"/>
              <a:gd name="connsiteY17" fmla="*/ 275774 h 435311"/>
              <a:gd name="connsiteX18" fmla="*/ 607854 w 698117"/>
              <a:gd name="connsiteY18" fmla="*/ 45719 h 435311"/>
              <a:gd name="connsiteX19" fmla="*/ 534950 w 698117"/>
              <a:gd name="connsiteY19" fmla="*/ 45719 h 435311"/>
              <a:gd name="connsiteX20" fmla="*/ 534951 w 698117"/>
              <a:gd name="connsiteY20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501085 w 698117"/>
              <a:gd name="connsiteY8" fmla="*/ 229831 h 435311"/>
              <a:gd name="connsiteX9" fmla="*/ 501019 w 698117"/>
              <a:gd name="connsiteY9" fmla="*/ 236989 h 435311"/>
              <a:gd name="connsiteX10" fmla="*/ 411609 w 698117"/>
              <a:gd name="connsiteY10" fmla="*/ 330047 h 435311"/>
              <a:gd name="connsiteX11" fmla="*/ 388576 w 698117"/>
              <a:gd name="connsiteY11" fmla="*/ 354020 h 435311"/>
              <a:gd name="connsiteX12" fmla="*/ 242579 w 698117"/>
              <a:gd name="connsiteY12" fmla="*/ 221599 h 435311"/>
              <a:gd name="connsiteX13" fmla="*/ 36009 w 698117"/>
              <a:gd name="connsiteY13" fmla="*/ 435311 h 435311"/>
              <a:gd name="connsiteX14" fmla="*/ 0 w 698117"/>
              <a:gd name="connsiteY14" fmla="*/ 408209 h 435311"/>
              <a:gd name="connsiteX15" fmla="*/ 248626 w 698117"/>
              <a:gd name="connsiteY15" fmla="*/ 147882 h 435311"/>
              <a:gd name="connsiteX16" fmla="*/ 389808 w 698117"/>
              <a:gd name="connsiteY16" fmla="*/ 275774 h 435311"/>
              <a:gd name="connsiteX17" fmla="*/ 607854 w 698117"/>
              <a:gd name="connsiteY17" fmla="*/ 45719 h 435311"/>
              <a:gd name="connsiteX18" fmla="*/ 534950 w 698117"/>
              <a:gd name="connsiteY18" fmla="*/ 45719 h 435311"/>
              <a:gd name="connsiteX19" fmla="*/ 534951 w 698117"/>
              <a:gd name="connsiteY19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501085 w 698117"/>
              <a:gd name="connsiteY8" fmla="*/ 229831 h 435311"/>
              <a:gd name="connsiteX9" fmla="*/ 411609 w 698117"/>
              <a:gd name="connsiteY9" fmla="*/ 330047 h 435311"/>
              <a:gd name="connsiteX10" fmla="*/ 388576 w 698117"/>
              <a:gd name="connsiteY10" fmla="*/ 354020 h 435311"/>
              <a:gd name="connsiteX11" fmla="*/ 242579 w 698117"/>
              <a:gd name="connsiteY11" fmla="*/ 221599 h 435311"/>
              <a:gd name="connsiteX12" fmla="*/ 36009 w 698117"/>
              <a:gd name="connsiteY12" fmla="*/ 435311 h 435311"/>
              <a:gd name="connsiteX13" fmla="*/ 0 w 698117"/>
              <a:gd name="connsiteY13" fmla="*/ 408209 h 435311"/>
              <a:gd name="connsiteX14" fmla="*/ 248626 w 698117"/>
              <a:gd name="connsiteY14" fmla="*/ 147882 h 435311"/>
              <a:gd name="connsiteX15" fmla="*/ 389808 w 698117"/>
              <a:gd name="connsiteY15" fmla="*/ 275774 h 435311"/>
              <a:gd name="connsiteX16" fmla="*/ 607854 w 698117"/>
              <a:gd name="connsiteY16" fmla="*/ 45719 h 435311"/>
              <a:gd name="connsiteX17" fmla="*/ 534950 w 698117"/>
              <a:gd name="connsiteY17" fmla="*/ 45719 h 435311"/>
              <a:gd name="connsiteX18" fmla="*/ 534951 w 698117"/>
              <a:gd name="connsiteY18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564239 w 698117"/>
              <a:gd name="connsiteY7" fmla="*/ 171188 h 435311"/>
              <a:gd name="connsiteX8" fmla="*/ 411609 w 698117"/>
              <a:gd name="connsiteY8" fmla="*/ 330047 h 435311"/>
              <a:gd name="connsiteX9" fmla="*/ 388576 w 698117"/>
              <a:gd name="connsiteY9" fmla="*/ 354020 h 435311"/>
              <a:gd name="connsiteX10" fmla="*/ 242579 w 698117"/>
              <a:gd name="connsiteY10" fmla="*/ 221599 h 435311"/>
              <a:gd name="connsiteX11" fmla="*/ 36009 w 698117"/>
              <a:gd name="connsiteY11" fmla="*/ 435311 h 435311"/>
              <a:gd name="connsiteX12" fmla="*/ 0 w 698117"/>
              <a:gd name="connsiteY12" fmla="*/ 408209 h 435311"/>
              <a:gd name="connsiteX13" fmla="*/ 248626 w 698117"/>
              <a:gd name="connsiteY13" fmla="*/ 147882 h 435311"/>
              <a:gd name="connsiteX14" fmla="*/ 389808 w 698117"/>
              <a:gd name="connsiteY14" fmla="*/ 275774 h 435311"/>
              <a:gd name="connsiteX15" fmla="*/ 607854 w 698117"/>
              <a:gd name="connsiteY15" fmla="*/ 45719 h 435311"/>
              <a:gd name="connsiteX16" fmla="*/ 534950 w 698117"/>
              <a:gd name="connsiteY16" fmla="*/ 45719 h 435311"/>
              <a:gd name="connsiteX17" fmla="*/ 534951 w 698117"/>
              <a:gd name="connsiteY17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411609 w 698117"/>
              <a:gd name="connsiteY7" fmla="*/ 330047 h 435311"/>
              <a:gd name="connsiteX8" fmla="*/ 388576 w 698117"/>
              <a:gd name="connsiteY8" fmla="*/ 354020 h 435311"/>
              <a:gd name="connsiteX9" fmla="*/ 242579 w 698117"/>
              <a:gd name="connsiteY9" fmla="*/ 221599 h 435311"/>
              <a:gd name="connsiteX10" fmla="*/ 36009 w 698117"/>
              <a:gd name="connsiteY10" fmla="*/ 435311 h 435311"/>
              <a:gd name="connsiteX11" fmla="*/ 0 w 698117"/>
              <a:gd name="connsiteY11" fmla="*/ 408209 h 435311"/>
              <a:gd name="connsiteX12" fmla="*/ 248626 w 698117"/>
              <a:gd name="connsiteY12" fmla="*/ 147882 h 435311"/>
              <a:gd name="connsiteX13" fmla="*/ 389808 w 698117"/>
              <a:gd name="connsiteY13" fmla="*/ 275774 h 435311"/>
              <a:gd name="connsiteX14" fmla="*/ 607854 w 698117"/>
              <a:gd name="connsiteY14" fmla="*/ 45719 h 435311"/>
              <a:gd name="connsiteX15" fmla="*/ 534950 w 698117"/>
              <a:gd name="connsiteY15" fmla="*/ 45719 h 435311"/>
              <a:gd name="connsiteX16" fmla="*/ 534951 w 698117"/>
              <a:gd name="connsiteY16" fmla="*/ 0 h 435311"/>
              <a:gd name="connsiteX0" fmla="*/ 534951 w 698117"/>
              <a:gd name="connsiteY0" fmla="*/ 0 h 435311"/>
              <a:gd name="connsiteX1" fmla="*/ 694609 w 698117"/>
              <a:gd name="connsiteY1" fmla="*/ 1 h 435311"/>
              <a:gd name="connsiteX2" fmla="*/ 694610 w 698117"/>
              <a:gd name="connsiteY2" fmla="*/ 3508 h 435311"/>
              <a:gd name="connsiteX3" fmla="*/ 698117 w 698117"/>
              <a:gd name="connsiteY3" fmla="*/ 3508 h 435311"/>
              <a:gd name="connsiteX4" fmla="*/ 698116 w 698117"/>
              <a:gd name="connsiteY4" fmla="*/ 163166 h 435311"/>
              <a:gd name="connsiteX5" fmla="*/ 652398 w 698117"/>
              <a:gd name="connsiteY5" fmla="*/ 163166 h 435311"/>
              <a:gd name="connsiteX6" fmla="*/ 652398 w 698117"/>
              <a:gd name="connsiteY6" fmla="*/ 79431 h 435311"/>
              <a:gd name="connsiteX7" fmla="*/ 388576 w 698117"/>
              <a:gd name="connsiteY7" fmla="*/ 354020 h 435311"/>
              <a:gd name="connsiteX8" fmla="*/ 242579 w 698117"/>
              <a:gd name="connsiteY8" fmla="*/ 221599 h 435311"/>
              <a:gd name="connsiteX9" fmla="*/ 36009 w 698117"/>
              <a:gd name="connsiteY9" fmla="*/ 435311 h 435311"/>
              <a:gd name="connsiteX10" fmla="*/ 0 w 698117"/>
              <a:gd name="connsiteY10" fmla="*/ 408209 h 435311"/>
              <a:gd name="connsiteX11" fmla="*/ 248626 w 698117"/>
              <a:gd name="connsiteY11" fmla="*/ 147882 h 435311"/>
              <a:gd name="connsiteX12" fmla="*/ 389808 w 698117"/>
              <a:gd name="connsiteY12" fmla="*/ 275774 h 435311"/>
              <a:gd name="connsiteX13" fmla="*/ 607854 w 698117"/>
              <a:gd name="connsiteY13" fmla="*/ 45719 h 435311"/>
              <a:gd name="connsiteX14" fmla="*/ 534950 w 698117"/>
              <a:gd name="connsiteY14" fmla="*/ 45719 h 435311"/>
              <a:gd name="connsiteX15" fmla="*/ 534951 w 698117"/>
              <a:gd name="connsiteY15" fmla="*/ 0 h 435311"/>
              <a:gd name="connsiteX0" fmla="*/ 545974 w 709140"/>
              <a:gd name="connsiteY0" fmla="*/ 0 h 487368"/>
              <a:gd name="connsiteX1" fmla="*/ 705632 w 709140"/>
              <a:gd name="connsiteY1" fmla="*/ 1 h 487368"/>
              <a:gd name="connsiteX2" fmla="*/ 705633 w 709140"/>
              <a:gd name="connsiteY2" fmla="*/ 3508 h 487368"/>
              <a:gd name="connsiteX3" fmla="*/ 709140 w 709140"/>
              <a:gd name="connsiteY3" fmla="*/ 3508 h 487368"/>
              <a:gd name="connsiteX4" fmla="*/ 709139 w 709140"/>
              <a:gd name="connsiteY4" fmla="*/ 163166 h 487368"/>
              <a:gd name="connsiteX5" fmla="*/ 663421 w 709140"/>
              <a:gd name="connsiteY5" fmla="*/ 163166 h 487368"/>
              <a:gd name="connsiteX6" fmla="*/ 663421 w 709140"/>
              <a:gd name="connsiteY6" fmla="*/ 79431 h 487368"/>
              <a:gd name="connsiteX7" fmla="*/ 399599 w 709140"/>
              <a:gd name="connsiteY7" fmla="*/ 354020 h 487368"/>
              <a:gd name="connsiteX8" fmla="*/ 253602 w 709140"/>
              <a:gd name="connsiteY8" fmla="*/ 221599 h 487368"/>
              <a:gd name="connsiteX9" fmla="*/ 3651 w 709140"/>
              <a:gd name="connsiteY9" fmla="*/ 487368 h 487368"/>
              <a:gd name="connsiteX10" fmla="*/ 11023 w 709140"/>
              <a:gd name="connsiteY10" fmla="*/ 408209 h 487368"/>
              <a:gd name="connsiteX11" fmla="*/ 259649 w 709140"/>
              <a:gd name="connsiteY11" fmla="*/ 147882 h 487368"/>
              <a:gd name="connsiteX12" fmla="*/ 400831 w 709140"/>
              <a:gd name="connsiteY12" fmla="*/ 275774 h 487368"/>
              <a:gd name="connsiteX13" fmla="*/ 618877 w 709140"/>
              <a:gd name="connsiteY13" fmla="*/ 45719 h 487368"/>
              <a:gd name="connsiteX14" fmla="*/ 545973 w 709140"/>
              <a:gd name="connsiteY14" fmla="*/ 45719 h 487368"/>
              <a:gd name="connsiteX15" fmla="*/ 545974 w 709140"/>
              <a:gd name="connsiteY15" fmla="*/ 0 h 487368"/>
              <a:gd name="connsiteX0" fmla="*/ 572548 w 735714"/>
              <a:gd name="connsiteY0" fmla="*/ 0 h 487368"/>
              <a:gd name="connsiteX1" fmla="*/ 732206 w 735714"/>
              <a:gd name="connsiteY1" fmla="*/ 1 h 487368"/>
              <a:gd name="connsiteX2" fmla="*/ 732207 w 735714"/>
              <a:gd name="connsiteY2" fmla="*/ 3508 h 487368"/>
              <a:gd name="connsiteX3" fmla="*/ 735714 w 735714"/>
              <a:gd name="connsiteY3" fmla="*/ 3508 h 487368"/>
              <a:gd name="connsiteX4" fmla="*/ 735713 w 735714"/>
              <a:gd name="connsiteY4" fmla="*/ 163166 h 487368"/>
              <a:gd name="connsiteX5" fmla="*/ 689995 w 735714"/>
              <a:gd name="connsiteY5" fmla="*/ 163166 h 487368"/>
              <a:gd name="connsiteX6" fmla="*/ 689995 w 735714"/>
              <a:gd name="connsiteY6" fmla="*/ 79431 h 487368"/>
              <a:gd name="connsiteX7" fmla="*/ 426173 w 735714"/>
              <a:gd name="connsiteY7" fmla="*/ 354020 h 487368"/>
              <a:gd name="connsiteX8" fmla="*/ 280176 w 735714"/>
              <a:gd name="connsiteY8" fmla="*/ 221599 h 487368"/>
              <a:gd name="connsiteX9" fmla="*/ 30225 w 735714"/>
              <a:gd name="connsiteY9" fmla="*/ 487368 h 487368"/>
              <a:gd name="connsiteX10" fmla="*/ 0 w 735714"/>
              <a:gd name="connsiteY10" fmla="*/ 454482 h 487368"/>
              <a:gd name="connsiteX11" fmla="*/ 286223 w 735714"/>
              <a:gd name="connsiteY11" fmla="*/ 147882 h 487368"/>
              <a:gd name="connsiteX12" fmla="*/ 427405 w 735714"/>
              <a:gd name="connsiteY12" fmla="*/ 275774 h 487368"/>
              <a:gd name="connsiteX13" fmla="*/ 645451 w 735714"/>
              <a:gd name="connsiteY13" fmla="*/ 45719 h 487368"/>
              <a:gd name="connsiteX14" fmla="*/ 572547 w 735714"/>
              <a:gd name="connsiteY14" fmla="*/ 45719 h 487368"/>
              <a:gd name="connsiteX15" fmla="*/ 572548 w 735714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31956 w 741497"/>
              <a:gd name="connsiteY7" fmla="*/ 354020 h 487368"/>
              <a:gd name="connsiteX8" fmla="*/ 285959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292006 w 741497"/>
              <a:gd name="connsiteY11" fmla="*/ 147882 h 487368"/>
              <a:gd name="connsiteX12" fmla="*/ 433188 w 741497"/>
              <a:gd name="connsiteY12" fmla="*/ 275774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31956 w 741497"/>
              <a:gd name="connsiteY7" fmla="*/ 354020 h 487368"/>
              <a:gd name="connsiteX8" fmla="*/ 285959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292006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52201 w 741497"/>
              <a:gd name="connsiteY7" fmla="*/ 348236 h 487368"/>
              <a:gd name="connsiteX8" fmla="*/ 285959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292006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52201 w 741497"/>
              <a:gd name="connsiteY7" fmla="*/ 348236 h 487368"/>
              <a:gd name="connsiteX8" fmla="*/ 333091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292006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52201 w 741497"/>
              <a:gd name="connsiteY7" fmla="*/ 348236 h 487368"/>
              <a:gd name="connsiteX8" fmla="*/ 333091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330161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52201 w 741497"/>
              <a:gd name="connsiteY7" fmla="*/ 348236 h 487368"/>
              <a:gd name="connsiteX8" fmla="*/ 333091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330161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52201 w 741497"/>
              <a:gd name="connsiteY7" fmla="*/ 348236 h 487368"/>
              <a:gd name="connsiteX8" fmla="*/ 333091 w 741497"/>
              <a:gd name="connsiteY8" fmla="*/ 221599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330161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  <a:gd name="connsiteX0" fmla="*/ 578331 w 741497"/>
              <a:gd name="connsiteY0" fmla="*/ 0 h 487368"/>
              <a:gd name="connsiteX1" fmla="*/ 737989 w 741497"/>
              <a:gd name="connsiteY1" fmla="*/ 1 h 487368"/>
              <a:gd name="connsiteX2" fmla="*/ 737990 w 741497"/>
              <a:gd name="connsiteY2" fmla="*/ 3508 h 487368"/>
              <a:gd name="connsiteX3" fmla="*/ 741497 w 741497"/>
              <a:gd name="connsiteY3" fmla="*/ 3508 h 487368"/>
              <a:gd name="connsiteX4" fmla="*/ 741496 w 741497"/>
              <a:gd name="connsiteY4" fmla="*/ 163166 h 487368"/>
              <a:gd name="connsiteX5" fmla="*/ 695778 w 741497"/>
              <a:gd name="connsiteY5" fmla="*/ 163166 h 487368"/>
              <a:gd name="connsiteX6" fmla="*/ 695778 w 741497"/>
              <a:gd name="connsiteY6" fmla="*/ 79431 h 487368"/>
              <a:gd name="connsiteX7" fmla="*/ 452201 w 741497"/>
              <a:gd name="connsiteY7" fmla="*/ 348236 h 487368"/>
              <a:gd name="connsiteX8" fmla="*/ 335336 w 741497"/>
              <a:gd name="connsiteY8" fmla="*/ 217111 h 487368"/>
              <a:gd name="connsiteX9" fmla="*/ 36008 w 741497"/>
              <a:gd name="connsiteY9" fmla="*/ 487368 h 487368"/>
              <a:gd name="connsiteX10" fmla="*/ 0 w 741497"/>
              <a:gd name="connsiteY10" fmla="*/ 457374 h 487368"/>
              <a:gd name="connsiteX11" fmla="*/ 330161 w 741497"/>
              <a:gd name="connsiteY11" fmla="*/ 147882 h 487368"/>
              <a:gd name="connsiteX12" fmla="*/ 450541 w 741497"/>
              <a:gd name="connsiteY12" fmla="*/ 278666 h 487368"/>
              <a:gd name="connsiteX13" fmla="*/ 651234 w 741497"/>
              <a:gd name="connsiteY13" fmla="*/ 45719 h 487368"/>
              <a:gd name="connsiteX14" fmla="*/ 578330 w 741497"/>
              <a:gd name="connsiteY14" fmla="*/ 45719 h 487368"/>
              <a:gd name="connsiteX15" fmla="*/ 578331 w 741497"/>
              <a:gd name="connsiteY15" fmla="*/ 0 h 48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1497" h="487368">
                <a:moveTo>
                  <a:pt x="578331" y="0"/>
                </a:moveTo>
                <a:lnTo>
                  <a:pt x="737989" y="1"/>
                </a:lnTo>
                <a:cubicBezTo>
                  <a:pt x="737989" y="1170"/>
                  <a:pt x="737990" y="2339"/>
                  <a:pt x="737990" y="3508"/>
                </a:cubicBezTo>
                <a:lnTo>
                  <a:pt x="741497" y="3508"/>
                </a:lnTo>
                <a:cubicBezTo>
                  <a:pt x="741497" y="56727"/>
                  <a:pt x="741496" y="109947"/>
                  <a:pt x="741496" y="163166"/>
                </a:cubicBezTo>
                <a:lnTo>
                  <a:pt x="695778" y="163166"/>
                </a:lnTo>
                <a:lnTo>
                  <a:pt x="695778" y="79431"/>
                </a:lnTo>
                <a:lnTo>
                  <a:pt x="452201" y="348236"/>
                </a:lnTo>
                <a:cubicBezTo>
                  <a:pt x="399031" y="292557"/>
                  <a:pt x="381773" y="263812"/>
                  <a:pt x="335336" y="217111"/>
                </a:cubicBezTo>
                <a:cubicBezTo>
                  <a:pt x="299736" y="247427"/>
                  <a:pt x="68761" y="450328"/>
                  <a:pt x="36008" y="487368"/>
                </a:cubicBezTo>
                <a:cubicBezTo>
                  <a:pt x="20825" y="474403"/>
                  <a:pt x="15517" y="475442"/>
                  <a:pt x="0" y="457374"/>
                </a:cubicBezTo>
                <a:lnTo>
                  <a:pt x="330161" y="147882"/>
                </a:lnTo>
                <a:lnTo>
                  <a:pt x="450541" y="278666"/>
                </a:lnTo>
                <a:lnTo>
                  <a:pt x="651234" y="45719"/>
                </a:lnTo>
                <a:lnTo>
                  <a:pt x="578330" y="45719"/>
                </a:lnTo>
                <a:cubicBezTo>
                  <a:pt x="578330" y="30479"/>
                  <a:pt x="578331" y="15240"/>
                  <a:pt x="57833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571" y="4879323"/>
            <a:ext cx="463336" cy="280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467" y="4439831"/>
            <a:ext cx="1845105" cy="138593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510862" y="326341"/>
            <a:ext cx="792516" cy="787670"/>
          </a:xfrm>
          <a:custGeom>
            <a:avLst/>
            <a:gdLst>
              <a:gd name="connsiteX0" fmla="*/ 3709988 w 6229350"/>
              <a:gd name="connsiteY0" fmla="*/ 4835525 h 6191250"/>
              <a:gd name="connsiteX1" fmla="*/ 4100513 w 6229350"/>
              <a:gd name="connsiteY1" fmla="*/ 4835525 h 6191250"/>
              <a:gd name="connsiteX2" fmla="*/ 4100513 w 6229350"/>
              <a:gd name="connsiteY2" fmla="*/ 5216525 h 6191250"/>
              <a:gd name="connsiteX3" fmla="*/ 3709988 w 6229350"/>
              <a:gd name="connsiteY3" fmla="*/ 5216525 h 6191250"/>
              <a:gd name="connsiteX4" fmla="*/ 1239838 w 6229350"/>
              <a:gd name="connsiteY4" fmla="*/ 4635501 h 6191250"/>
              <a:gd name="connsiteX5" fmla="*/ 1630363 w 6229350"/>
              <a:gd name="connsiteY5" fmla="*/ 4635501 h 6191250"/>
              <a:gd name="connsiteX6" fmla="*/ 1630363 w 6229350"/>
              <a:gd name="connsiteY6" fmla="*/ 5016501 h 6191250"/>
              <a:gd name="connsiteX7" fmla="*/ 1239838 w 6229350"/>
              <a:gd name="connsiteY7" fmla="*/ 5016501 h 6191250"/>
              <a:gd name="connsiteX8" fmla="*/ 3709988 w 6229350"/>
              <a:gd name="connsiteY8" fmla="*/ 4208992 h 6191250"/>
              <a:gd name="connsiteX9" fmla="*/ 4100513 w 6229350"/>
              <a:gd name="connsiteY9" fmla="*/ 4208992 h 6191250"/>
              <a:gd name="connsiteX10" fmla="*/ 4100513 w 6229350"/>
              <a:gd name="connsiteY10" fmla="*/ 4589992 h 6191250"/>
              <a:gd name="connsiteX11" fmla="*/ 3709988 w 6229350"/>
              <a:gd name="connsiteY11" fmla="*/ 4589992 h 6191250"/>
              <a:gd name="connsiteX12" fmla="*/ 5172075 w 6229350"/>
              <a:gd name="connsiteY12" fmla="*/ 4124325 h 6191250"/>
              <a:gd name="connsiteX13" fmla="*/ 5311775 w 6229350"/>
              <a:gd name="connsiteY13" fmla="*/ 4124325 h 6191250"/>
              <a:gd name="connsiteX14" fmla="*/ 5311775 w 6229350"/>
              <a:gd name="connsiteY14" fmla="*/ 4333875 h 6191250"/>
              <a:gd name="connsiteX15" fmla="*/ 5172075 w 6229350"/>
              <a:gd name="connsiteY15" fmla="*/ 4333875 h 6191250"/>
              <a:gd name="connsiteX16" fmla="*/ 1239838 w 6229350"/>
              <a:gd name="connsiteY16" fmla="*/ 4008966 h 6191250"/>
              <a:gd name="connsiteX17" fmla="*/ 1630363 w 6229350"/>
              <a:gd name="connsiteY17" fmla="*/ 4008966 h 6191250"/>
              <a:gd name="connsiteX18" fmla="*/ 1630363 w 6229350"/>
              <a:gd name="connsiteY18" fmla="*/ 4389966 h 6191250"/>
              <a:gd name="connsiteX19" fmla="*/ 1239838 w 6229350"/>
              <a:gd name="connsiteY19" fmla="*/ 4389966 h 6191250"/>
              <a:gd name="connsiteX20" fmla="*/ 5172075 w 6229350"/>
              <a:gd name="connsiteY20" fmla="*/ 3755117 h 6191250"/>
              <a:gd name="connsiteX21" fmla="*/ 5311775 w 6229350"/>
              <a:gd name="connsiteY21" fmla="*/ 3755117 h 6191250"/>
              <a:gd name="connsiteX22" fmla="*/ 5311775 w 6229350"/>
              <a:gd name="connsiteY22" fmla="*/ 3964667 h 6191250"/>
              <a:gd name="connsiteX23" fmla="*/ 5172075 w 6229350"/>
              <a:gd name="connsiteY23" fmla="*/ 3964667 h 6191250"/>
              <a:gd name="connsiteX24" fmla="*/ 3709988 w 6229350"/>
              <a:gd name="connsiteY24" fmla="*/ 3582459 h 6191250"/>
              <a:gd name="connsiteX25" fmla="*/ 4100513 w 6229350"/>
              <a:gd name="connsiteY25" fmla="*/ 3582459 h 6191250"/>
              <a:gd name="connsiteX26" fmla="*/ 4100513 w 6229350"/>
              <a:gd name="connsiteY26" fmla="*/ 3963459 h 6191250"/>
              <a:gd name="connsiteX27" fmla="*/ 3709988 w 6229350"/>
              <a:gd name="connsiteY27" fmla="*/ 3963459 h 6191250"/>
              <a:gd name="connsiteX28" fmla="*/ 5172075 w 6229350"/>
              <a:gd name="connsiteY28" fmla="*/ 3385910 h 6191250"/>
              <a:gd name="connsiteX29" fmla="*/ 5311775 w 6229350"/>
              <a:gd name="connsiteY29" fmla="*/ 3385910 h 6191250"/>
              <a:gd name="connsiteX30" fmla="*/ 5311775 w 6229350"/>
              <a:gd name="connsiteY30" fmla="*/ 3595460 h 6191250"/>
              <a:gd name="connsiteX31" fmla="*/ 5172075 w 6229350"/>
              <a:gd name="connsiteY31" fmla="*/ 3595460 h 6191250"/>
              <a:gd name="connsiteX32" fmla="*/ 1239838 w 6229350"/>
              <a:gd name="connsiteY32" fmla="*/ 3382433 h 6191250"/>
              <a:gd name="connsiteX33" fmla="*/ 1630363 w 6229350"/>
              <a:gd name="connsiteY33" fmla="*/ 3382433 h 6191250"/>
              <a:gd name="connsiteX34" fmla="*/ 1630363 w 6229350"/>
              <a:gd name="connsiteY34" fmla="*/ 3763433 h 6191250"/>
              <a:gd name="connsiteX35" fmla="*/ 1239838 w 6229350"/>
              <a:gd name="connsiteY35" fmla="*/ 3763433 h 6191250"/>
              <a:gd name="connsiteX36" fmla="*/ 5172075 w 6229350"/>
              <a:gd name="connsiteY36" fmla="*/ 3016703 h 6191250"/>
              <a:gd name="connsiteX37" fmla="*/ 5311775 w 6229350"/>
              <a:gd name="connsiteY37" fmla="*/ 3016703 h 6191250"/>
              <a:gd name="connsiteX38" fmla="*/ 5311775 w 6229350"/>
              <a:gd name="connsiteY38" fmla="*/ 3226253 h 6191250"/>
              <a:gd name="connsiteX39" fmla="*/ 5172075 w 6229350"/>
              <a:gd name="connsiteY39" fmla="*/ 3226253 h 6191250"/>
              <a:gd name="connsiteX40" fmla="*/ 3709988 w 6229350"/>
              <a:gd name="connsiteY40" fmla="*/ 2955926 h 6191250"/>
              <a:gd name="connsiteX41" fmla="*/ 4100513 w 6229350"/>
              <a:gd name="connsiteY41" fmla="*/ 2955926 h 6191250"/>
              <a:gd name="connsiteX42" fmla="*/ 4100513 w 6229350"/>
              <a:gd name="connsiteY42" fmla="*/ 3336926 h 6191250"/>
              <a:gd name="connsiteX43" fmla="*/ 3709988 w 6229350"/>
              <a:gd name="connsiteY43" fmla="*/ 3336926 h 6191250"/>
              <a:gd name="connsiteX44" fmla="*/ 2446338 w 6229350"/>
              <a:gd name="connsiteY44" fmla="*/ 2755900 h 6191250"/>
              <a:gd name="connsiteX45" fmla="*/ 2836863 w 6229350"/>
              <a:gd name="connsiteY45" fmla="*/ 2755900 h 6191250"/>
              <a:gd name="connsiteX46" fmla="*/ 2836863 w 6229350"/>
              <a:gd name="connsiteY46" fmla="*/ 3136900 h 6191250"/>
              <a:gd name="connsiteX47" fmla="*/ 2446338 w 6229350"/>
              <a:gd name="connsiteY47" fmla="*/ 3136900 h 6191250"/>
              <a:gd name="connsiteX48" fmla="*/ 1843088 w 6229350"/>
              <a:gd name="connsiteY48" fmla="*/ 2755900 h 6191250"/>
              <a:gd name="connsiteX49" fmla="*/ 2233613 w 6229350"/>
              <a:gd name="connsiteY49" fmla="*/ 2755900 h 6191250"/>
              <a:gd name="connsiteX50" fmla="*/ 2233613 w 6229350"/>
              <a:gd name="connsiteY50" fmla="*/ 3136900 h 6191250"/>
              <a:gd name="connsiteX51" fmla="*/ 1843088 w 6229350"/>
              <a:gd name="connsiteY51" fmla="*/ 3136900 h 6191250"/>
              <a:gd name="connsiteX52" fmla="*/ 1239838 w 6229350"/>
              <a:gd name="connsiteY52" fmla="*/ 2755900 h 6191250"/>
              <a:gd name="connsiteX53" fmla="*/ 1630363 w 6229350"/>
              <a:gd name="connsiteY53" fmla="*/ 2755900 h 6191250"/>
              <a:gd name="connsiteX54" fmla="*/ 1630363 w 6229350"/>
              <a:gd name="connsiteY54" fmla="*/ 3136900 h 6191250"/>
              <a:gd name="connsiteX55" fmla="*/ 1239838 w 6229350"/>
              <a:gd name="connsiteY55" fmla="*/ 3136900 h 6191250"/>
              <a:gd name="connsiteX56" fmla="*/ 3448050 w 6229350"/>
              <a:gd name="connsiteY56" fmla="*/ 2647950 h 6191250"/>
              <a:gd name="connsiteX57" fmla="*/ 3448050 w 6229350"/>
              <a:gd name="connsiteY57" fmla="*/ 5524500 h 6191250"/>
              <a:gd name="connsiteX58" fmla="*/ 4591050 w 6229350"/>
              <a:gd name="connsiteY58" fmla="*/ 5524500 h 6191250"/>
              <a:gd name="connsiteX59" fmla="*/ 4591050 w 6229350"/>
              <a:gd name="connsiteY59" fmla="*/ 2647950 h 6191250"/>
              <a:gd name="connsiteX60" fmla="*/ 5172075 w 6229350"/>
              <a:gd name="connsiteY60" fmla="*/ 2647496 h 6191250"/>
              <a:gd name="connsiteX61" fmla="*/ 5311775 w 6229350"/>
              <a:gd name="connsiteY61" fmla="*/ 2647496 h 6191250"/>
              <a:gd name="connsiteX62" fmla="*/ 5311775 w 6229350"/>
              <a:gd name="connsiteY62" fmla="*/ 2857046 h 6191250"/>
              <a:gd name="connsiteX63" fmla="*/ 5172075 w 6229350"/>
              <a:gd name="connsiteY63" fmla="*/ 2857046 h 6191250"/>
              <a:gd name="connsiteX64" fmla="*/ 5172075 w 6229350"/>
              <a:gd name="connsiteY64" fmla="*/ 2278289 h 6191250"/>
              <a:gd name="connsiteX65" fmla="*/ 5311775 w 6229350"/>
              <a:gd name="connsiteY65" fmla="*/ 2278289 h 6191250"/>
              <a:gd name="connsiteX66" fmla="*/ 5311775 w 6229350"/>
              <a:gd name="connsiteY66" fmla="*/ 2487839 h 6191250"/>
              <a:gd name="connsiteX67" fmla="*/ 5172075 w 6229350"/>
              <a:gd name="connsiteY67" fmla="*/ 2487839 h 6191250"/>
              <a:gd name="connsiteX68" fmla="*/ 2446338 w 6229350"/>
              <a:gd name="connsiteY68" fmla="*/ 2129367 h 6191250"/>
              <a:gd name="connsiteX69" fmla="*/ 2836863 w 6229350"/>
              <a:gd name="connsiteY69" fmla="*/ 2129367 h 6191250"/>
              <a:gd name="connsiteX70" fmla="*/ 2836863 w 6229350"/>
              <a:gd name="connsiteY70" fmla="*/ 2510367 h 6191250"/>
              <a:gd name="connsiteX71" fmla="*/ 2446338 w 6229350"/>
              <a:gd name="connsiteY71" fmla="*/ 2510367 h 6191250"/>
              <a:gd name="connsiteX72" fmla="*/ 1843088 w 6229350"/>
              <a:gd name="connsiteY72" fmla="*/ 2129367 h 6191250"/>
              <a:gd name="connsiteX73" fmla="*/ 2233613 w 6229350"/>
              <a:gd name="connsiteY73" fmla="*/ 2129367 h 6191250"/>
              <a:gd name="connsiteX74" fmla="*/ 2233613 w 6229350"/>
              <a:gd name="connsiteY74" fmla="*/ 2510367 h 6191250"/>
              <a:gd name="connsiteX75" fmla="*/ 1843088 w 6229350"/>
              <a:gd name="connsiteY75" fmla="*/ 2510367 h 6191250"/>
              <a:gd name="connsiteX76" fmla="*/ 1239838 w 6229350"/>
              <a:gd name="connsiteY76" fmla="*/ 2129367 h 6191250"/>
              <a:gd name="connsiteX77" fmla="*/ 1630363 w 6229350"/>
              <a:gd name="connsiteY77" fmla="*/ 2129367 h 6191250"/>
              <a:gd name="connsiteX78" fmla="*/ 1630363 w 6229350"/>
              <a:gd name="connsiteY78" fmla="*/ 2510367 h 6191250"/>
              <a:gd name="connsiteX79" fmla="*/ 1239838 w 6229350"/>
              <a:gd name="connsiteY79" fmla="*/ 2510367 h 6191250"/>
              <a:gd name="connsiteX80" fmla="*/ 5172075 w 6229350"/>
              <a:gd name="connsiteY80" fmla="*/ 1909082 h 6191250"/>
              <a:gd name="connsiteX81" fmla="*/ 5311775 w 6229350"/>
              <a:gd name="connsiteY81" fmla="*/ 1909082 h 6191250"/>
              <a:gd name="connsiteX82" fmla="*/ 5311775 w 6229350"/>
              <a:gd name="connsiteY82" fmla="*/ 2118632 h 6191250"/>
              <a:gd name="connsiteX83" fmla="*/ 5172075 w 6229350"/>
              <a:gd name="connsiteY83" fmla="*/ 2118632 h 6191250"/>
              <a:gd name="connsiteX84" fmla="*/ 5172075 w 6229350"/>
              <a:gd name="connsiteY84" fmla="*/ 1539875 h 6191250"/>
              <a:gd name="connsiteX85" fmla="*/ 5311775 w 6229350"/>
              <a:gd name="connsiteY85" fmla="*/ 1539875 h 6191250"/>
              <a:gd name="connsiteX86" fmla="*/ 5311775 w 6229350"/>
              <a:gd name="connsiteY86" fmla="*/ 1749425 h 6191250"/>
              <a:gd name="connsiteX87" fmla="*/ 5172075 w 6229350"/>
              <a:gd name="connsiteY87" fmla="*/ 1749425 h 6191250"/>
              <a:gd name="connsiteX88" fmla="*/ 1239838 w 6229350"/>
              <a:gd name="connsiteY88" fmla="*/ 1502836 h 6191250"/>
              <a:gd name="connsiteX89" fmla="*/ 1630363 w 6229350"/>
              <a:gd name="connsiteY89" fmla="*/ 1502836 h 6191250"/>
              <a:gd name="connsiteX90" fmla="*/ 1630363 w 6229350"/>
              <a:gd name="connsiteY90" fmla="*/ 1883834 h 6191250"/>
              <a:gd name="connsiteX91" fmla="*/ 1239838 w 6229350"/>
              <a:gd name="connsiteY91" fmla="*/ 1883834 h 6191250"/>
              <a:gd name="connsiteX92" fmla="*/ 1843088 w 6229350"/>
              <a:gd name="connsiteY92" fmla="*/ 1502835 h 6191250"/>
              <a:gd name="connsiteX93" fmla="*/ 2233613 w 6229350"/>
              <a:gd name="connsiteY93" fmla="*/ 1502835 h 6191250"/>
              <a:gd name="connsiteX94" fmla="*/ 2233613 w 6229350"/>
              <a:gd name="connsiteY94" fmla="*/ 1883834 h 6191250"/>
              <a:gd name="connsiteX95" fmla="*/ 1843088 w 6229350"/>
              <a:gd name="connsiteY95" fmla="*/ 1883834 h 6191250"/>
              <a:gd name="connsiteX96" fmla="*/ 2446338 w 6229350"/>
              <a:gd name="connsiteY96" fmla="*/ 1502834 h 6191250"/>
              <a:gd name="connsiteX97" fmla="*/ 2836863 w 6229350"/>
              <a:gd name="connsiteY97" fmla="*/ 1502834 h 6191250"/>
              <a:gd name="connsiteX98" fmla="*/ 2836863 w 6229350"/>
              <a:gd name="connsiteY98" fmla="*/ 1883834 h 6191250"/>
              <a:gd name="connsiteX99" fmla="*/ 2446338 w 6229350"/>
              <a:gd name="connsiteY99" fmla="*/ 1883834 h 6191250"/>
              <a:gd name="connsiteX100" fmla="*/ 4343400 w 6229350"/>
              <a:gd name="connsiteY100" fmla="*/ 1371600 h 6191250"/>
              <a:gd name="connsiteX101" fmla="*/ 4343400 w 6229350"/>
              <a:gd name="connsiteY101" fmla="*/ 2171700 h 6191250"/>
              <a:gd name="connsiteX102" fmla="*/ 4972050 w 6229350"/>
              <a:gd name="connsiteY102" fmla="*/ 2171700 h 6191250"/>
              <a:gd name="connsiteX103" fmla="*/ 4972050 w 6229350"/>
              <a:gd name="connsiteY103" fmla="*/ 5524500 h 6191250"/>
              <a:gd name="connsiteX104" fmla="*/ 5467350 w 6229350"/>
              <a:gd name="connsiteY104" fmla="*/ 5524500 h 6191250"/>
              <a:gd name="connsiteX105" fmla="*/ 5467350 w 6229350"/>
              <a:gd name="connsiteY105" fmla="*/ 2171700 h 6191250"/>
              <a:gd name="connsiteX106" fmla="*/ 5467350 w 6229350"/>
              <a:gd name="connsiteY106" fmla="*/ 1371600 h 6191250"/>
              <a:gd name="connsiteX107" fmla="*/ 4972050 w 6229350"/>
              <a:gd name="connsiteY107" fmla="*/ 1371600 h 6191250"/>
              <a:gd name="connsiteX108" fmla="*/ 1843088 w 6229350"/>
              <a:gd name="connsiteY108" fmla="*/ 876302 h 6191250"/>
              <a:gd name="connsiteX109" fmla="*/ 2233613 w 6229350"/>
              <a:gd name="connsiteY109" fmla="*/ 876302 h 6191250"/>
              <a:gd name="connsiteX110" fmla="*/ 2233613 w 6229350"/>
              <a:gd name="connsiteY110" fmla="*/ 1257302 h 6191250"/>
              <a:gd name="connsiteX111" fmla="*/ 1843088 w 6229350"/>
              <a:gd name="connsiteY111" fmla="*/ 1257302 h 6191250"/>
              <a:gd name="connsiteX112" fmla="*/ 1239838 w 6229350"/>
              <a:gd name="connsiteY112" fmla="*/ 876302 h 6191250"/>
              <a:gd name="connsiteX113" fmla="*/ 1630363 w 6229350"/>
              <a:gd name="connsiteY113" fmla="*/ 876302 h 6191250"/>
              <a:gd name="connsiteX114" fmla="*/ 1630363 w 6229350"/>
              <a:gd name="connsiteY114" fmla="*/ 1257302 h 6191250"/>
              <a:gd name="connsiteX115" fmla="*/ 1239838 w 6229350"/>
              <a:gd name="connsiteY115" fmla="*/ 1257302 h 6191250"/>
              <a:gd name="connsiteX116" fmla="*/ 2446338 w 6229350"/>
              <a:gd name="connsiteY116" fmla="*/ 876301 h 6191250"/>
              <a:gd name="connsiteX117" fmla="*/ 2836863 w 6229350"/>
              <a:gd name="connsiteY117" fmla="*/ 876301 h 6191250"/>
              <a:gd name="connsiteX118" fmla="*/ 2836863 w 6229350"/>
              <a:gd name="connsiteY118" fmla="*/ 1257301 h 6191250"/>
              <a:gd name="connsiteX119" fmla="*/ 2446338 w 6229350"/>
              <a:gd name="connsiteY119" fmla="*/ 1257301 h 6191250"/>
              <a:gd name="connsiteX120" fmla="*/ 1009650 w 6229350"/>
              <a:gd name="connsiteY120" fmla="*/ 476252 h 6191250"/>
              <a:gd name="connsiteX121" fmla="*/ 1009650 w 6229350"/>
              <a:gd name="connsiteY121" fmla="*/ 5524501 h 6191250"/>
              <a:gd name="connsiteX122" fmla="*/ 3067050 w 6229350"/>
              <a:gd name="connsiteY122" fmla="*/ 5524501 h 6191250"/>
              <a:gd name="connsiteX123" fmla="*/ 3067050 w 6229350"/>
              <a:gd name="connsiteY123" fmla="*/ 476252 h 6191250"/>
              <a:gd name="connsiteX124" fmla="*/ 457200 w 6229350"/>
              <a:gd name="connsiteY124" fmla="*/ 0 h 6191250"/>
              <a:gd name="connsiteX125" fmla="*/ 3371850 w 6229350"/>
              <a:gd name="connsiteY125" fmla="*/ 0 h 6191250"/>
              <a:gd name="connsiteX126" fmla="*/ 3371850 w 6229350"/>
              <a:gd name="connsiteY126" fmla="*/ 2171700 h 6191250"/>
              <a:gd name="connsiteX127" fmla="*/ 3733800 w 6229350"/>
              <a:gd name="connsiteY127" fmla="*/ 2171700 h 6191250"/>
              <a:gd name="connsiteX128" fmla="*/ 3733800 w 6229350"/>
              <a:gd name="connsiteY128" fmla="*/ 857250 h 6191250"/>
              <a:gd name="connsiteX129" fmla="*/ 5772150 w 6229350"/>
              <a:gd name="connsiteY129" fmla="*/ 857250 h 6191250"/>
              <a:gd name="connsiteX130" fmla="*/ 5772150 w 6229350"/>
              <a:gd name="connsiteY130" fmla="*/ 5505450 h 6191250"/>
              <a:gd name="connsiteX131" fmla="*/ 6229350 w 6229350"/>
              <a:gd name="connsiteY131" fmla="*/ 5505450 h 6191250"/>
              <a:gd name="connsiteX132" fmla="*/ 6229350 w 6229350"/>
              <a:gd name="connsiteY132" fmla="*/ 6191250 h 6191250"/>
              <a:gd name="connsiteX133" fmla="*/ 0 w 6229350"/>
              <a:gd name="connsiteY133" fmla="*/ 6191250 h 6191250"/>
              <a:gd name="connsiteX134" fmla="*/ 0 w 6229350"/>
              <a:gd name="connsiteY134" fmla="*/ 5505450 h 6191250"/>
              <a:gd name="connsiteX135" fmla="*/ 457200 w 6229350"/>
              <a:gd name="connsiteY135" fmla="*/ 550545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229350" h="6191250">
                <a:moveTo>
                  <a:pt x="3709988" y="4835525"/>
                </a:moveTo>
                <a:lnTo>
                  <a:pt x="4100513" y="4835525"/>
                </a:lnTo>
                <a:lnTo>
                  <a:pt x="4100513" y="5216525"/>
                </a:lnTo>
                <a:lnTo>
                  <a:pt x="3709988" y="5216525"/>
                </a:lnTo>
                <a:close/>
                <a:moveTo>
                  <a:pt x="1239838" y="4635501"/>
                </a:moveTo>
                <a:lnTo>
                  <a:pt x="1630363" y="4635501"/>
                </a:lnTo>
                <a:lnTo>
                  <a:pt x="1630363" y="5016501"/>
                </a:lnTo>
                <a:lnTo>
                  <a:pt x="1239838" y="5016501"/>
                </a:lnTo>
                <a:close/>
                <a:moveTo>
                  <a:pt x="3709988" y="4208992"/>
                </a:moveTo>
                <a:lnTo>
                  <a:pt x="4100513" y="4208992"/>
                </a:lnTo>
                <a:lnTo>
                  <a:pt x="4100513" y="4589992"/>
                </a:lnTo>
                <a:lnTo>
                  <a:pt x="3709988" y="4589992"/>
                </a:lnTo>
                <a:close/>
                <a:moveTo>
                  <a:pt x="5172075" y="4124325"/>
                </a:moveTo>
                <a:lnTo>
                  <a:pt x="5311775" y="4124325"/>
                </a:lnTo>
                <a:lnTo>
                  <a:pt x="5311775" y="4333875"/>
                </a:lnTo>
                <a:lnTo>
                  <a:pt x="5172075" y="4333875"/>
                </a:lnTo>
                <a:close/>
                <a:moveTo>
                  <a:pt x="1239838" y="4008966"/>
                </a:moveTo>
                <a:lnTo>
                  <a:pt x="1630363" y="4008966"/>
                </a:lnTo>
                <a:lnTo>
                  <a:pt x="1630363" y="4389966"/>
                </a:lnTo>
                <a:lnTo>
                  <a:pt x="1239838" y="4389966"/>
                </a:lnTo>
                <a:close/>
                <a:moveTo>
                  <a:pt x="5172075" y="3755117"/>
                </a:moveTo>
                <a:lnTo>
                  <a:pt x="5311775" y="3755117"/>
                </a:lnTo>
                <a:lnTo>
                  <a:pt x="5311775" y="3964667"/>
                </a:lnTo>
                <a:lnTo>
                  <a:pt x="5172075" y="3964667"/>
                </a:lnTo>
                <a:close/>
                <a:moveTo>
                  <a:pt x="3709988" y="3582459"/>
                </a:moveTo>
                <a:lnTo>
                  <a:pt x="4100513" y="3582459"/>
                </a:lnTo>
                <a:lnTo>
                  <a:pt x="4100513" y="3963459"/>
                </a:lnTo>
                <a:lnTo>
                  <a:pt x="3709988" y="3963459"/>
                </a:lnTo>
                <a:close/>
                <a:moveTo>
                  <a:pt x="5172075" y="3385910"/>
                </a:moveTo>
                <a:lnTo>
                  <a:pt x="5311775" y="3385910"/>
                </a:lnTo>
                <a:lnTo>
                  <a:pt x="5311775" y="3595460"/>
                </a:lnTo>
                <a:lnTo>
                  <a:pt x="5172075" y="3595460"/>
                </a:lnTo>
                <a:close/>
                <a:moveTo>
                  <a:pt x="1239838" y="3382433"/>
                </a:moveTo>
                <a:lnTo>
                  <a:pt x="1630363" y="3382433"/>
                </a:lnTo>
                <a:lnTo>
                  <a:pt x="1630363" y="3763433"/>
                </a:lnTo>
                <a:lnTo>
                  <a:pt x="1239838" y="3763433"/>
                </a:lnTo>
                <a:close/>
                <a:moveTo>
                  <a:pt x="5172075" y="3016703"/>
                </a:moveTo>
                <a:lnTo>
                  <a:pt x="5311775" y="3016703"/>
                </a:lnTo>
                <a:lnTo>
                  <a:pt x="5311775" y="3226253"/>
                </a:lnTo>
                <a:lnTo>
                  <a:pt x="5172075" y="3226253"/>
                </a:lnTo>
                <a:close/>
                <a:moveTo>
                  <a:pt x="3709988" y="2955926"/>
                </a:moveTo>
                <a:lnTo>
                  <a:pt x="4100513" y="2955926"/>
                </a:lnTo>
                <a:lnTo>
                  <a:pt x="4100513" y="3336926"/>
                </a:lnTo>
                <a:lnTo>
                  <a:pt x="3709988" y="3336926"/>
                </a:lnTo>
                <a:close/>
                <a:moveTo>
                  <a:pt x="2446338" y="2755900"/>
                </a:moveTo>
                <a:lnTo>
                  <a:pt x="2836863" y="2755900"/>
                </a:lnTo>
                <a:lnTo>
                  <a:pt x="2836863" y="3136900"/>
                </a:lnTo>
                <a:lnTo>
                  <a:pt x="2446338" y="3136900"/>
                </a:lnTo>
                <a:close/>
                <a:moveTo>
                  <a:pt x="1843088" y="2755900"/>
                </a:moveTo>
                <a:lnTo>
                  <a:pt x="2233613" y="2755900"/>
                </a:lnTo>
                <a:lnTo>
                  <a:pt x="2233613" y="3136900"/>
                </a:lnTo>
                <a:lnTo>
                  <a:pt x="1843088" y="3136900"/>
                </a:lnTo>
                <a:close/>
                <a:moveTo>
                  <a:pt x="1239838" y="2755900"/>
                </a:moveTo>
                <a:lnTo>
                  <a:pt x="1630363" y="2755900"/>
                </a:lnTo>
                <a:lnTo>
                  <a:pt x="1630363" y="3136900"/>
                </a:lnTo>
                <a:lnTo>
                  <a:pt x="1239838" y="3136900"/>
                </a:lnTo>
                <a:close/>
                <a:moveTo>
                  <a:pt x="3448050" y="2647950"/>
                </a:moveTo>
                <a:lnTo>
                  <a:pt x="3448050" y="5524500"/>
                </a:lnTo>
                <a:lnTo>
                  <a:pt x="4591050" y="5524500"/>
                </a:lnTo>
                <a:lnTo>
                  <a:pt x="4591050" y="2647950"/>
                </a:lnTo>
                <a:close/>
                <a:moveTo>
                  <a:pt x="5172075" y="2647496"/>
                </a:moveTo>
                <a:lnTo>
                  <a:pt x="5311775" y="2647496"/>
                </a:lnTo>
                <a:lnTo>
                  <a:pt x="5311775" y="2857046"/>
                </a:lnTo>
                <a:lnTo>
                  <a:pt x="5172075" y="2857046"/>
                </a:lnTo>
                <a:close/>
                <a:moveTo>
                  <a:pt x="5172075" y="2278289"/>
                </a:moveTo>
                <a:lnTo>
                  <a:pt x="5311775" y="2278289"/>
                </a:lnTo>
                <a:lnTo>
                  <a:pt x="5311775" y="2487839"/>
                </a:lnTo>
                <a:lnTo>
                  <a:pt x="5172075" y="2487839"/>
                </a:lnTo>
                <a:close/>
                <a:moveTo>
                  <a:pt x="2446338" y="2129367"/>
                </a:moveTo>
                <a:lnTo>
                  <a:pt x="2836863" y="2129367"/>
                </a:lnTo>
                <a:lnTo>
                  <a:pt x="2836863" y="2510367"/>
                </a:lnTo>
                <a:lnTo>
                  <a:pt x="2446338" y="2510367"/>
                </a:lnTo>
                <a:close/>
                <a:moveTo>
                  <a:pt x="1843088" y="2129367"/>
                </a:moveTo>
                <a:lnTo>
                  <a:pt x="2233613" y="2129367"/>
                </a:lnTo>
                <a:lnTo>
                  <a:pt x="2233613" y="2510367"/>
                </a:lnTo>
                <a:lnTo>
                  <a:pt x="1843088" y="2510367"/>
                </a:lnTo>
                <a:close/>
                <a:moveTo>
                  <a:pt x="1239838" y="2129367"/>
                </a:moveTo>
                <a:lnTo>
                  <a:pt x="1630363" y="2129367"/>
                </a:lnTo>
                <a:lnTo>
                  <a:pt x="1630363" y="2510367"/>
                </a:lnTo>
                <a:lnTo>
                  <a:pt x="1239838" y="2510367"/>
                </a:lnTo>
                <a:close/>
                <a:moveTo>
                  <a:pt x="5172075" y="1909082"/>
                </a:moveTo>
                <a:lnTo>
                  <a:pt x="5311775" y="1909082"/>
                </a:lnTo>
                <a:lnTo>
                  <a:pt x="5311775" y="2118632"/>
                </a:lnTo>
                <a:lnTo>
                  <a:pt x="5172075" y="2118632"/>
                </a:lnTo>
                <a:close/>
                <a:moveTo>
                  <a:pt x="5172075" y="1539875"/>
                </a:moveTo>
                <a:lnTo>
                  <a:pt x="5311775" y="1539875"/>
                </a:lnTo>
                <a:lnTo>
                  <a:pt x="5311775" y="1749425"/>
                </a:lnTo>
                <a:lnTo>
                  <a:pt x="5172075" y="1749425"/>
                </a:lnTo>
                <a:close/>
                <a:moveTo>
                  <a:pt x="1239838" y="1502836"/>
                </a:moveTo>
                <a:lnTo>
                  <a:pt x="1630363" y="1502836"/>
                </a:lnTo>
                <a:lnTo>
                  <a:pt x="1630363" y="1883834"/>
                </a:lnTo>
                <a:lnTo>
                  <a:pt x="1239838" y="1883834"/>
                </a:lnTo>
                <a:close/>
                <a:moveTo>
                  <a:pt x="1843088" y="1502835"/>
                </a:moveTo>
                <a:lnTo>
                  <a:pt x="2233613" y="1502835"/>
                </a:lnTo>
                <a:lnTo>
                  <a:pt x="2233613" y="1883834"/>
                </a:lnTo>
                <a:lnTo>
                  <a:pt x="1843088" y="1883834"/>
                </a:lnTo>
                <a:close/>
                <a:moveTo>
                  <a:pt x="2446338" y="1502834"/>
                </a:moveTo>
                <a:lnTo>
                  <a:pt x="2836863" y="1502834"/>
                </a:lnTo>
                <a:lnTo>
                  <a:pt x="2836863" y="1883834"/>
                </a:lnTo>
                <a:lnTo>
                  <a:pt x="2446338" y="1883834"/>
                </a:lnTo>
                <a:close/>
                <a:moveTo>
                  <a:pt x="4343400" y="1371600"/>
                </a:moveTo>
                <a:lnTo>
                  <a:pt x="4343400" y="2171700"/>
                </a:lnTo>
                <a:lnTo>
                  <a:pt x="4972050" y="2171700"/>
                </a:lnTo>
                <a:lnTo>
                  <a:pt x="4972050" y="5524500"/>
                </a:lnTo>
                <a:lnTo>
                  <a:pt x="5467350" y="5524500"/>
                </a:lnTo>
                <a:lnTo>
                  <a:pt x="5467350" y="2171700"/>
                </a:lnTo>
                <a:lnTo>
                  <a:pt x="5467350" y="1371600"/>
                </a:lnTo>
                <a:lnTo>
                  <a:pt x="4972050" y="1371600"/>
                </a:lnTo>
                <a:close/>
                <a:moveTo>
                  <a:pt x="1843088" y="876302"/>
                </a:moveTo>
                <a:lnTo>
                  <a:pt x="2233613" y="876302"/>
                </a:lnTo>
                <a:lnTo>
                  <a:pt x="2233613" y="1257302"/>
                </a:lnTo>
                <a:lnTo>
                  <a:pt x="1843088" y="1257302"/>
                </a:lnTo>
                <a:close/>
                <a:moveTo>
                  <a:pt x="1239838" y="876302"/>
                </a:moveTo>
                <a:lnTo>
                  <a:pt x="1630363" y="876302"/>
                </a:lnTo>
                <a:lnTo>
                  <a:pt x="1630363" y="1257302"/>
                </a:lnTo>
                <a:lnTo>
                  <a:pt x="1239838" y="1257302"/>
                </a:lnTo>
                <a:close/>
                <a:moveTo>
                  <a:pt x="2446338" y="876301"/>
                </a:moveTo>
                <a:lnTo>
                  <a:pt x="2836863" y="876301"/>
                </a:lnTo>
                <a:lnTo>
                  <a:pt x="2836863" y="1257301"/>
                </a:lnTo>
                <a:lnTo>
                  <a:pt x="2446338" y="1257301"/>
                </a:lnTo>
                <a:close/>
                <a:moveTo>
                  <a:pt x="1009650" y="476252"/>
                </a:moveTo>
                <a:lnTo>
                  <a:pt x="1009650" y="5524501"/>
                </a:lnTo>
                <a:lnTo>
                  <a:pt x="3067050" y="5524501"/>
                </a:lnTo>
                <a:lnTo>
                  <a:pt x="3067050" y="476252"/>
                </a:lnTo>
                <a:close/>
                <a:moveTo>
                  <a:pt x="457200" y="0"/>
                </a:moveTo>
                <a:lnTo>
                  <a:pt x="3371850" y="0"/>
                </a:lnTo>
                <a:lnTo>
                  <a:pt x="3371850" y="2171700"/>
                </a:lnTo>
                <a:lnTo>
                  <a:pt x="3733800" y="2171700"/>
                </a:lnTo>
                <a:lnTo>
                  <a:pt x="3733800" y="857250"/>
                </a:lnTo>
                <a:lnTo>
                  <a:pt x="5772150" y="857250"/>
                </a:lnTo>
                <a:lnTo>
                  <a:pt x="5772150" y="5505450"/>
                </a:lnTo>
                <a:lnTo>
                  <a:pt x="6229350" y="5505450"/>
                </a:lnTo>
                <a:lnTo>
                  <a:pt x="6229350" y="6191250"/>
                </a:lnTo>
                <a:lnTo>
                  <a:pt x="0" y="6191250"/>
                </a:lnTo>
                <a:lnTo>
                  <a:pt x="0" y="5505450"/>
                </a:lnTo>
                <a:lnTo>
                  <a:pt x="457200" y="5505450"/>
                </a:lnTo>
                <a:close/>
              </a:path>
            </a:pathLst>
          </a:cu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252967" y="207381"/>
            <a:ext cx="792516" cy="787670"/>
          </a:xfrm>
          <a:custGeom>
            <a:avLst/>
            <a:gdLst>
              <a:gd name="connsiteX0" fmla="*/ 3709988 w 6229350"/>
              <a:gd name="connsiteY0" fmla="*/ 4835525 h 6191250"/>
              <a:gd name="connsiteX1" fmla="*/ 4100513 w 6229350"/>
              <a:gd name="connsiteY1" fmla="*/ 4835525 h 6191250"/>
              <a:gd name="connsiteX2" fmla="*/ 4100513 w 6229350"/>
              <a:gd name="connsiteY2" fmla="*/ 5216525 h 6191250"/>
              <a:gd name="connsiteX3" fmla="*/ 3709988 w 6229350"/>
              <a:gd name="connsiteY3" fmla="*/ 5216525 h 6191250"/>
              <a:gd name="connsiteX4" fmla="*/ 1239838 w 6229350"/>
              <a:gd name="connsiteY4" fmla="*/ 4635501 h 6191250"/>
              <a:gd name="connsiteX5" fmla="*/ 1630363 w 6229350"/>
              <a:gd name="connsiteY5" fmla="*/ 4635501 h 6191250"/>
              <a:gd name="connsiteX6" fmla="*/ 1630363 w 6229350"/>
              <a:gd name="connsiteY6" fmla="*/ 5016501 h 6191250"/>
              <a:gd name="connsiteX7" fmla="*/ 1239838 w 6229350"/>
              <a:gd name="connsiteY7" fmla="*/ 5016501 h 6191250"/>
              <a:gd name="connsiteX8" fmla="*/ 3709988 w 6229350"/>
              <a:gd name="connsiteY8" fmla="*/ 4208992 h 6191250"/>
              <a:gd name="connsiteX9" fmla="*/ 4100513 w 6229350"/>
              <a:gd name="connsiteY9" fmla="*/ 4208992 h 6191250"/>
              <a:gd name="connsiteX10" fmla="*/ 4100513 w 6229350"/>
              <a:gd name="connsiteY10" fmla="*/ 4589992 h 6191250"/>
              <a:gd name="connsiteX11" fmla="*/ 3709988 w 6229350"/>
              <a:gd name="connsiteY11" fmla="*/ 4589992 h 6191250"/>
              <a:gd name="connsiteX12" fmla="*/ 5172075 w 6229350"/>
              <a:gd name="connsiteY12" fmla="*/ 4124325 h 6191250"/>
              <a:gd name="connsiteX13" fmla="*/ 5311775 w 6229350"/>
              <a:gd name="connsiteY13" fmla="*/ 4124325 h 6191250"/>
              <a:gd name="connsiteX14" fmla="*/ 5311775 w 6229350"/>
              <a:gd name="connsiteY14" fmla="*/ 4333875 h 6191250"/>
              <a:gd name="connsiteX15" fmla="*/ 5172075 w 6229350"/>
              <a:gd name="connsiteY15" fmla="*/ 4333875 h 6191250"/>
              <a:gd name="connsiteX16" fmla="*/ 1239838 w 6229350"/>
              <a:gd name="connsiteY16" fmla="*/ 4008966 h 6191250"/>
              <a:gd name="connsiteX17" fmla="*/ 1630363 w 6229350"/>
              <a:gd name="connsiteY17" fmla="*/ 4008966 h 6191250"/>
              <a:gd name="connsiteX18" fmla="*/ 1630363 w 6229350"/>
              <a:gd name="connsiteY18" fmla="*/ 4389966 h 6191250"/>
              <a:gd name="connsiteX19" fmla="*/ 1239838 w 6229350"/>
              <a:gd name="connsiteY19" fmla="*/ 4389966 h 6191250"/>
              <a:gd name="connsiteX20" fmla="*/ 5172075 w 6229350"/>
              <a:gd name="connsiteY20" fmla="*/ 3755117 h 6191250"/>
              <a:gd name="connsiteX21" fmla="*/ 5311775 w 6229350"/>
              <a:gd name="connsiteY21" fmla="*/ 3755117 h 6191250"/>
              <a:gd name="connsiteX22" fmla="*/ 5311775 w 6229350"/>
              <a:gd name="connsiteY22" fmla="*/ 3964667 h 6191250"/>
              <a:gd name="connsiteX23" fmla="*/ 5172075 w 6229350"/>
              <a:gd name="connsiteY23" fmla="*/ 3964667 h 6191250"/>
              <a:gd name="connsiteX24" fmla="*/ 3709988 w 6229350"/>
              <a:gd name="connsiteY24" fmla="*/ 3582459 h 6191250"/>
              <a:gd name="connsiteX25" fmla="*/ 4100513 w 6229350"/>
              <a:gd name="connsiteY25" fmla="*/ 3582459 h 6191250"/>
              <a:gd name="connsiteX26" fmla="*/ 4100513 w 6229350"/>
              <a:gd name="connsiteY26" fmla="*/ 3963459 h 6191250"/>
              <a:gd name="connsiteX27" fmla="*/ 3709988 w 6229350"/>
              <a:gd name="connsiteY27" fmla="*/ 3963459 h 6191250"/>
              <a:gd name="connsiteX28" fmla="*/ 5172075 w 6229350"/>
              <a:gd name="connsiteY28" fmla="*/ 3385910 h 6191250"/>
              <a:gd name="connsiteX29" fmla="*/ 5311775 w 6229350"/>
              <a:gd name="connsiteY29" fmla="*/ 3385910 h 6191250"/>
              <a:gd name="connsiteX30" fmla="*/ 5311775 w 6229350"/>
              <a:gd name="connsiteY30" fmla="*/ 3595460 h 6191250"/>
              <a:gd name="connsiteX31" fmla="*/ 5172075 w 6229350"/>
              <a:gd name="connsiteY31" fmla="*/ 3595460 h 6191250"/>
              <a:gd name="connsiteX32" fmla="*/ 1239838 w 6229350"/>
              <a:gd name="connsiteY32" fmla="*/ 3382433 h 6191250"/>
              <a:gd name="connsiteX33" fmla="*/ 1630363 w 6229350"/>
              <a:gd name="connsiteY33" fmla="*/ 3382433 h 6191250"/>
              <a:gd name="connsiteX34" fmla="*/ 1630363 w 6229350"/>
              <a:gd name="connsiteY34" fmla="*/ 3763433 h 6191250"/>
              <a:gd name="connsiteX35" fmla="*/ 1239838 w 6229350"/>
              <a:gd name="connsiteY35" fmla="*/ 3763433 h 6191250"/>
              <a:gd name="connsiteX36" fmla="*/ 5172075 w 6229350"/>
              <a:gd name="connsiteY36" fmla="*/ 3016703 h 6191250"/>
              <a:gd name="connsiteX37" fmla="*/ 5311775 w 6229350"/>
              <a:gd name="connsiteY37" fmla="*/ 3016703 h 6191250"/>
              <a:gd name="connsiteX38" fmla="*/ 5311775 w 6229350"/>
              <a:gd name="connsiteY38" fmla="*/ 3226253 h 6191250"/>
              <a:gd name="connsiteX39" fmla="*/ 5172075 w 6229350"/>
              <a:gd name="connsiteY39" fmla="*/ 3226253 h 6191250"/>
              <a:gd name="connsiteX40" fmla="*/ 3709988 w 6229350"/>
              <a:gd name="connsiteY40" fmla="*/ 2955926 h 6191250"/>
              <a:gd name="connsiteX41" fmla="*/ 4100513 w 6229350"/>
              <a:gd name="connsiteY41" fmla="*/ 2955926 h 6191250"/>
              <a:gd name="connsiteX42" fmla="*/ 4100513 w 6229350"/>
              <a:gd name="connsiteY42" fmla="*/ 3336926 h 6191250"/>
              <a:gd name="connsiteX43" fmla="*/ 3709988 w 6229350"/>
              <a:gd name="connsiteY43" fmla="*/ 3336926 h 6191250"/>
              <a:gd name="connsiteX44" fmla="*/ 2446338 w 6229350"/>
              <a:gd name="connsiteY44" fmla="*/ 2755900 h 6191250"/>
              <a:gd name="connsiteX45" fmla="*/ 2836863 w 6229350"/>
              <a:gd name="connsiteY45" fmla="*/ 2755900 h 6191250"/>
              <a:gd name="connsiteX46" fmla="*/ 2836863 w 6229350"/>
              <a:gd name="connsiteY46" fmla="*/ 3136900 h 6191250"/>
              <a:gd name="connsiteX47" fmla="*/ 2446338 w 6229350"/>
              <a:gd name="connsiteY47" fmla="*/ 3136900 h 6191250"/>
              <a:gd name="connsiteX48" fmla="*/ 1843088 w 6229350"/>
              <a:gd name="connsiteY48" fmla="*/ 2755900 h 6191250"/>
              <a:gd name="connsiteX49" fmla="*/ 2233613 w 6229350"/>
              <a:gd name="connsiteY49" fmla="*/ 2755900 h 6191250"/>
              <a:gd name="connsiteX50" fmla="*/ 2233613 w 6229350"/>
              <a:gd name="connsiteY50" fmla="*/ 3136900 h 6191250"/>
              <a:gd name="connsiteX51" fmla="*/ 1843088 w 6229350"/>
              <a:gd name="connsiteY51" fmla="*/ 3136900 h 6191250"/>
              <a:gd name="connsiteX52" fmla="*/ 1239838 w 6229350"/>
              <a:gd name="connsiteY52" fmla="*/ 2755900 h 6191250"/>
              <a:gd name="connsiteX53" fmla="*/ 1630363 w 6229350"/>
              <a:gd name="connsiteY53" fmla="*/ 2755900 h 6191250"/>
              <a:gd name="connsiteX54" fmla="*/ 1630363 w 6229350"/>
              <a:gd name="connsiteY54" fmla="*/ 3136900 h 6191250"/>
              <a:gd name="connsiteX55" fmla="*/ 1239838 w 6229350"/>
              <a:gd name="connsiteY55" fmla="*/ 3136900 h 6191250"/>
              <a:gd name="connsiteX56" fmla="*/ 3448050 w 6229350"/>
              <a:gd name="connsiteY56" fmla="*/ 2647950 h 6191250"/>
              <a:gd name="connsiteX57" fmla="*/ 3448050 w 6229350"/>
              <a:gd name="connsiteY57" fmla="*/ 5524500 h 6191250"/>
              <a:gd name="connsiteX58" fmla="*/ 4591050 w 6229350"/>
              <a:gd name="connsiteY58" fmla="*/ 5524500 h 6191250"/>
              <a:gd name="connsiteX59" fmla="*/ 4591050 w 6229350"/>
              <a:gd name="connsiteY59" fmla="*/ 2647950 h 6191250"/>
              <a:gd name="connsiteX60" fmla="*/ 5172075 w 6229350"/>
              <a:gd name="connsiteY60" fmla="*/ 2647496 h 6191250"/>
              <a:gd name="connsiteX61" fmla="*/ 5311775 w 6229350"/>
              <a:gd name="connsiteY61" fmla="*/ 2647496 h 6191250"/>
              <a:gd name="connsiteX62" fmla="*/ 5311775 w 6229350"/>
              <a:gd name="connsiteY62" fmla="*/ 2857046 h 6191250"/>
              <a:gd name="connsiteX63" fmla="*/ 5172075 w 6229350"/>
              <a:gd name="connsiteY63" fmla="*/ 2857046 h 6191250"/>
              <a:gd name="connsiteX64" fmla="*/ 5172075 w 6229350"/>
              <a:gd name="connsiteY64" fmla="*/ 2278289 h 6191250"/>
              <a:gd name="connsiteX65" fmla="*/ 5311775 w 6229350"/>
              <a:gd name="connsiteY65" fmla="*/ 2278289 h 6191250"/>
              <a:gd name="connsiteX66" fmla="*/ 5311775 w 6229350"/>
              <a:gd name="connsiteY66" fmla="*/ 2487839 h 6191250"/>
              <a:gd name="connsiteX67" fmla="*/ 5172075 w 6229350"/>
              <a:gd name="connsiteY67" fmla="*/ 2487839 h 6191250"/>
              <a:gd name="connsiteX68" fmla="*/ 2446338 w 6229350"/>
              <a:gd name="connsiteY68" fmla="*/ 2129367 h 6191250"/>
              <a:gd name="connsiteX69" fmla="*/ 2836863 w 6229350"/>
              <a:gd name="connsiteY69" fmla="*/ 2129367 h 6191250"/>
              <a:gd name="connsiteX70" fmla="*/ 2836863 w 6229350"/>
              <a:gd name="connsiteY70" fmla="*/ 2510367 h 6191250"/>
              <a:gd name="connsiteX71" fmla="*/ 2446338 w 6229350"/>
              <a:gd name="connsiteY71" fmla="*/ 2510367 h 6191250"/>
              <a:gd name="connsiteX72" fmla="*/ 1843088 w 6229350"/>
              <a:gd name="connsiteY72" fmla="*/ 2129367 h 6191250"/>
              <a:gd name="connsiteX73" fmla="*/ 2233613 w 6229350"/>
              <a:gd name="connsiteY73" fmla="*/ 2129367 h 6191250"/>
              <a:gd name="connsiteX74" fmla="*/ 2233613 w 6229350"/>
              <a:gd name="connsiteY74" fmla="*/ 2510367 h 6191250"/>
              <a:gd name="connsiteX75" fmla="*/ 1843088 w 6229350"/>
              <a:gd name="connsiteY75" fmla="*/ 2510367 h 6191250"/>
              <a:gd name="connsiteX76" fmla="*/ 1239838 w 6229350"/>
              <a:gd name="connsiteY76" fmla="*/ 2129367 h 6191250"/>
              <a:gd name="connsiteX77" fmla="*/ 1630363 w 6229350"/>
              <a:gd name="connsiteY77" fmla="*/ 2129367 h 6191250"/>
              <a:gd name="connsiteX78" fmla="*/ 1630363 w 6229350"/>
              <a:gd name="connsiteY78" fmla="*/ 2510367 h 6191250"/>
              <a:gd name="connsiteX79" fmla="*/ 1239838 w 6229350"/>
              <a:gd name="connsiteY79" fmla="*/ 2510367 h 6191250"/>
              <a:gd name="connsiteX80" fmla="*/ 5172075 w 6229350"/>
              <a:gd name="connsiteY80" fmla="*/ 1909082 h 6191250"/>
              <a:gd name="connsiteX81" fmla="*/ 5311775 w 6229350"/>
              <a:gd name="connsiteY81" fmla="*/ 1909082 h 6191250"/>
              <a:gd name="connsiteX82" fmla="*/ 5311775 w 6229350"/>
              <a:gd name="connsiteY82" fmla="*/ 2118632 h 6191250"/>
              <a:gd name="connsiteX83" fmla="*/ 5172075 w 6229350"/>
              <a:gd name="connsiteY83" fmla="*/ 2118632 h 6191250"/>
              <a:gd name="connsiteX84" fmla="*/ 5172075 w 6229350"/>
              <a:gd name="connsiteY84" fmla="*/ 1539875 h 6191250"/>
              <a:gd name="connsiteX85" fmla="*/ 5311775 w 6229350"/>
              <a:gd name="connsiteY85" fmla="*/ 1539875 h 6191250"/>
              <a:gd name="connsiteX86" fmla="*/ 5311775 w 6229350"/>
              <a:gd name="connsiteY86" fmla="*/ 1749425 h 6191250"/>
              <a:gd name="connsiteX87" fmla="*/ 5172075 w 6229350"/>
              <a:gd name="connsiteY87" fmla="*/ 1749425 h 6191250"/>
              <a:gd name="connsiteX88" fmla="*/ 1239838 w 6229350"/>
              <a:gd name="connsiteY88" fmla="*/ 1502836 h 6191250"/>
              <a:gd name="connsiteX89" fmla="*/ 1630363 w 6229350"/>
              <a:gd name="connsiteY89" fmla="*/ 1502836 h 6191250"/>
              <a:gd name="connsiteX90" fmla="*/ 1630363 w 6229350"/>
              <a:gd name="connsiteY90" fmla="*/ 1883834 h 6191250"/>
              <a:gd name="connsiteX91" fmla="*/ 1239838 w 6229350"/>
              <a:gd name="connsiteY91" fmla="*/ 1883834 h 6191250"/>
              <a:gd name="connsiteX92" fmla="*/ 1843088 w 6229350"/>
              <a:gd name="connsiteY92" fmla="*/ 1502835 h 6191250"/>
              <a:gd name="connsiteX93" fmla="*/ 2233613 w 6229350"/>
              <a:gd name="connsiteY93" fmla="*/ 1502835 h 6191250"/>
              <a:gd name="connsiteX94" fmla="*/ 2233613 w 6229350"/>
              <a:gd name="connsiteY94" fmla="*/ 1883834 h 6191250"/>
              <a:gd name="connsiteX95" fmla="*/ 1843088 w 6229350"/>
              <a:gd name="connsiteY95" fmla="*/ 1883834 h 6191250"/>
              <a:gd name="connsiteX96" fmla="*/ 2446338 w 6229350"/>
              <a:gd name="connsiteY96" fmla="*/ 1502834 h 6191250"/>
              <a:gd name="connsiteX97" fmla="*/ 2836863 w 6229350"/>
              <a:gd name="connsiteY97" fmla="*/ 1502834 h 6191250"/>
              <a:gd name="connsiteX98" fmla="*/ 2836863 w 6229350"/>
              <a:gd name="connsiteY98" fmla="*/ 1883834 h 6191250"/>
              <a:gd name="connsiteX99" fmla="*/ 2446338 w 6229350"/>
              <a:gd name="connsiteY99" fmla="*/ 1883834 h 6191250"/>
              <a:gd name="connsiteX100" fmla="*/ 4343400 w 6229350"/>
              <a:gd name="connsiteY100" fmla="*/ 1371600 h 6191250"/>
              <a:gd name="connsiteX101" fmla="*/ 4343400 w 6229350"/>
              <a:gd name="connsiteY101" fmla="*/ 2171700 h 6191250"/>
              <a:gd name="connsiteX102" fmla="*/ 4972050 w 6229350"/>
              <a:gd name="connsiteY102" fmla="*/ 2171700 h 6191250"/>
              <a:gd name="connsiteX103" fmla="*/ 4972050 w 6229350"/>
              <a:gd name="connsiteY103" fmla="*/ 5524500 h 6191250"/>
              <a:gd name="connsiteX104" fmla="*/ 5467350 w 6229350"/>
              <a:gd name="connsiteY104" fmla="*/ 5524500 h 6191250"/>
              <a:gd name="connsiteX105" fmla="*/ 5467350 w 6229350"/>
              <a:gd name="connsiteY105" fmla="*/ 2171700 h 6191250"/>
              <a:gd name="connsiteX106" fmla="*/ 5467350 w 6229350"/>
              <a:gd name="connsiteY106" fmla="*/ 1371600 h 6191250"/>
              <a:gd name="connsiteX107" fmla="*/ 4972050 w 6229350"/>
              <a:gd name="connsiteY107" fmla="*/ 1371600 h 6191250"/>
              <a:gd name="connsiteX108" fmla="*/ 1843088 w 6229350"/>
              <a:gd name="connsiteY108" fmla="*/ 876302 h 6191250"/>
              <a:gd name="connsiteX109" fmla="*/ 2233613 w 6229350"/>
              <a:gd name="connsiteY109" fmla="*/ 876302 h 6191250"/>
              <a:gd name="connsiteX110" fmla="*/ 2233613 w 6229350"/>
              <a:gd name="connsiteY110" fmla="*/ 1257302 h 6191250"/>
              <a:gd name="connsiteX111" fmla="*/ 1843088 w 6229350"/>
              <a:gd name="connsiteY111" fmla="*/ 1257302 h 6191250"/>
              <a:gd name="connsiteX112" fmla="*/ 1239838 w 6229350"/>
              <a:gd name="connsiteY112" fmla="*/ 876302 h 6191250"/>
              <a:gd name="connsiteX113" fmla="*/ 1630363 w 6229350"/>
              <a:gd name="connsiteY113" fmla="*/ 876302 h 6191250"/>
              <a:gd name="connsiteX114" fmla="*/ 1630363 w 6229350"/>
              <a:gd name="connsiteY114" fmla="*/ 1257302 h 6191250"/>
              <a:gd name="connsiteX115" fmla="*/ 1239838 w 6229350"/>
              <a:gd name="connsiteY115" fmla="*/ 1257302 h 6191250"/>
              <a:gd name="connsiteX116" fmla="*/ 2446338 w 6229350"/>
              <a:gd name="connsiteY116" fmla="*/ 876301 h 6191250"/>
              <a:gd name="connsiteX117" fmla="*/ 2836863 w 6229350"/>
              <a:gd name="connsiteY117" fmla="*/ 876301 h 6191250"/>
              <a:gd name="connsiteX118" fmla="*/ 2836863 w 6229350"/>
              <a:gd name="connsiteY118" fmla="*/ 1257301 h 6191250"/>
              <a:gd name="connsiteX119" fmla="*/ 2446338 w 6229350"/>
              <a:gd name="connsiteY119" fmla="*/ 1257301 h 6191250"/>
              <a:gd name="connsiteX120" fmla="*/ 1009650 w 6229350"/>
              <a:gd name="connsiteY120" fmla="*/ 476252 h 6191250"/>
              <a:gd name="connsiteX121" fmla="*/ 1009650 w 6229350"/>
              <a:gd name="connsiteY121" fmla="*/ 5524501 h 6191250"/>
              <a:gd name="connsiteX122" fmla="*/ 3067050 w 6229350"/>
              <a:gd name="connsiteY122" fmla="*/ 5524501 h 6191250"/>
              <a:gd name="connsiteX123" fmla="*/ 3067050 w 6229350"/>
              <a:gd name="connsiteY123" fmla="*/ 476252 h 6191250"/>
              <a:gd name="connsiteX124" fmla="*/ 457200 w 6229350"/>
              <a:gd name="connsiteY124" fmla="*/ 0 h 6191250"/>
              <a:gd name="connsiteX125" fmla="*/ 3371850 w 6229350"/>
              <a:gd name="connsiteY125" fmla="*/ 0 h 6191250"/>
              <a:gd name="connsiteX126" fmla="*/ 3371850 w 6229350"/>
              <a:gd name="connsiteY126" fmla="*/ 2171700 h 6191250"/>
              <a:gd name="connsiteX127" fmla="*/ 3733800 w 6229350"/>
              <a:gd name="connsiteY127" fmla="*/ 2171700 h 6191250"/>
              <a:gd name="connsiteX128" fmla="*/ 3733800 w 6229350"/>
              <a:gd name="connsiteY128" fmla="*/ 857250 h 6191250"/>
              <a:gd name="connsiteX129" fmla="*/ 5772150 w 6229350"/>
              <a:gd name="connsiteY129" fmla="*/ 857250 h 6191250"/>
              <a:gd name="connsiteX130" fmla="*/ 5772150 w 6229350"/>
              <a:gd name="connsiteY130" fmla="*/ 5505450 h 6191250"/>
              <a:gd name="connsiteX131" fmla="*/ 6229350 w 6229350"/>
              <a:gd name="connsiteY131" fmla="*/ 5505450 h 6191250"/>
              <a:gd name="connsiteX132" fmla="*/ 6229350 w 6229350"/>
              <a:gd name="connsiteY132" fmla="*/ 6191250 h 6191250"/>
              <a:gd name="connsiteX133" fmla="*/ 0 w 6229350"/>
              <a:gd name="connsiteY133" fmla="*/ 6191250 h 6191250"/>
              <a:gd name="connsiteX134" fmla="*/ 0 w 6229350"/>
              <a:gd name="connsiteY134" fmla="*/ 5505450 h 6191250"/>
              <a:gd name="connsiteX135" fmla="*/ 457200 w 6229350"/>
              <a:gd name="connsiteY135" fmla="*/ 550545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229350" h="6191250">
                <a:moveTo>
                  <a:pt x="3709988" y="4835525"/>
                </a:moveTo>
                <a:lnTo>
                  <a:pt x="4100513" y="4835525"/>
                </a:lnTo>
                <a:lnTo>
                  <a:pt x="4100513" y="5216525"/>
                </a:lnTo>
                <a:lnTo>
                  <a:pt x="3709988" y="5216525"/>
                </a:lnTo>
                <a:close/>
                <a:moveTo>
                  <a:pt x="1239838" y="4635501"/>
                </a:moveTo>
                <a:lnTo>
                  <a:pt x="1630363" y="4635501"/>
                </a:lnTo>
                <a:lnTo>
                  <a:pt x="1630363" y="5016501"/>
                </a:lnTo>
                <a:lnTo>
                  <a:pt x="1239838" y="5016501"/>
                </a:lnTo>
                <a:close/>
                <a:moveTo>
                  <a:pt x="3709988" y="4208992"/>
                </a:moveTo>
                <a:lnTo>
                  <a:pt x="4100513" y="4208992"/>
                </a:lnTo>
                <a:lnTo>
                  <a:pt x="4100513" y="4589992"/>
                </a:lnTo>
                <a:lnTo>
                  <a:pt x="3709988" y="4589992"/>
                </a:lnTo>
                <a:close/>
                <a:moveTo>
                  <a:pt x="5172075" y="4124325"/>
                </a:moveTo>
                <a:lnTo>
                  <a:pt x="5311775" y="4124325"/>
                </a:lnTo>
                <a:lnTo>
                  <a:pt x="5311775" y="4333875"/>
                </a:lnTo>
                <a:lnTo>
                  <a:pt x="5172075" y="4333875"/>
                </a:lnTo>
                <a:close/>
                <a:moveTo>
                  <a:pt x="1239838" y="4008966"/>
                </a:moveTo>
                <a:lnTo>
                  <a:pt x="1630363" y="4008966"/>
                </a:lnTo>
                <a:lnTo>
                  <a:pt x="1630363" y="4389966"/>
                </a:lnTo>
                <a:lnTo>
                  <a:pt x="1239838" y="4389966"/>
                </a:lnTo>
                <a:close/>
                <a:moveTo>
                  <a:pt x="5172075" y="3755117"/>
                </a:moveTo>
                <a:lnTo>
                  <a:pt x="5311775" y="3755117"/>
                </a:lnTo>
                <a:lnTo>
                  <a:pt x="5311775" y="3964667"/>
                </a:lnTo>
                <a:lnTo>
                  <a:pt x="5172075" y="3964667"/>
                </a:lnTo>
                <a:close/>
                <a:moveTo>
                  <a:pt x="3709988" y="3582459"/>
                </a:moveTo>
                <a:lnTo>
                  <a:pt x="4100513" y="3582459"/>
                </a:lnTo>
                <a:lnTo>
                  <a:pt x="4100513" y="3963459"/>
                </a:lnTo>
                <a:lnTo>
                  <a:pt x="3709988" y="3963459"/>
                </a:lnTo>
                <a:close/>
                <a:moveTo>
                  <a:pt x="5172075" y="3385910"/>
                </a:moveTo>
                <a:lnTo>
                  <a:pt x="5311775" y="3385910"/>
                </a:lnTo>
                <a:lnTo>
                  <a:pt x="5311775" y="3595460"/>
                </a:lnTo>
                <a:lnTo>
                  <a:pt x="5172075" y="3595460"/>
                </a:lnTo>
                <a:close/>
                <a:moveTo>
                  <a:pt x="1239838" y="3382433"/>
                </a:moveTo>
                <a:lnTo>
                  <a:pt x="1630363" y="3382433"/>
                </a:lnTo>
                <a:lnTo>
                  <a:pt x="1630363" y="3763433"/>
                </a:lnTo>
                <a:lnTo>
                  <a:pt x="1239838" y="3763433"/>
                </a:lnTo>
                <a:close/>
                <a:moveTo>
                  <a:pt x="5172075" y="3016703"/>
                </a:moveTo>
                <a:lnTo>
                  <a:pt x="5311775" y="3016703"/>
                </a:lnTo>
                <a:lnTo>
                  <a:pt x="5311775" y="3226253"/>
                </a:lnTo>
                <a:lnTo>
                  <a:pt x="5172075" y="3226253"/>
                </a:lnTo>
                <a:close/>
                <a:moveTo>
                  <a:pt x="3709988" y="2955926"/>
                </a:moveTo>
                <a:lnTo>
                  <a:pt x="4100513" y="2955926"/>
                </a:lnTo>
                <a:lnTo>
                  <a:pt x="4100513" y="3336926"/>
                </a:lnTo>
                <a:lnTo>
                  <a:pt x="3709988" y="3336926"/>
                </a:lnTo>
                <a:close/>
                <a:moveTo>
                  <a:pt x="2446338" y="2755900"/>
                </a:moveTo>
                <a:lnTo>
                  <a:pt x="2836863" y="2755900"/>
                </a:lnTo>
                <a:lnTo>
                  <a:pt x="2836863" y="3136900"/>
                </a:lnTo>
                <a:lnTo>
                  <a:pt x="2446338" y="3136900"/>
                </a:lnTo>
                <a:close/>
                <a:moveTo>
                  <a:pt x="1843088" y="2755900"/>
                </a:moveTo>
                <a:lnTo>
                  <a:pt x="2233613" y="2755900"/>
                </a:lnTo>
                <a:lnTo>
                  <a:pt x="2233613" y="3136900"/>
                </a:lnTo>
                <a:lnTo>
                  <a:pt x="1843088" y="3136900"/>
                </a:lnTo>
                <a:close/>
                <a:moveTo>
                  <a:pt x="1239838" y="2755900"/>
                </a:moveTo>
                <a:lnTo>
                  <a:pt x="1630363" y="2755900"/>
                </a:lnTo>
                <a:lnTo>
                  <a:pt x="1630363" y="3136900"/>
                </a:lnTo>
                <a:lnTo>
                  <a:pt x="1239838" y="3136900"/>
                </a:lnTo>
                <a:close/>
                <a:moveTo>
                  <a:pt x="3448050" y="2647950"/>
                </a:moveTo>
                <a:lnTo>
                  <a:pt x="3448050" y="5524500"/>
                </a:lnTo>
                <a:lnTo>
                  <a:pt x="4591050" y="5524500"/>
                </a:lnTo>
                <a:lnTo>
                  <a:pt x="4591050" y="2647950"/>
                </a:lnTo>
                <a:close/>
                <a:moveTo>
                  <a:pt x="5172075" y="2647496"/>
                </a:moveTo>
                <a:lnTo>
                  <a:pt x="5311775" y="2647496"/>
                </a:lnTo>
                <a:lnTo>
                  <a:pt x="5311775" y="2857046"/>
                </a:lnTo>
                <a:lnTo>
                  <a:pt x="5172075" y="2857046"/>
                </a:lnTo>
                <a:close/>
                <a:moveTo>
                  <a:pt x="5172075" y="2278289"/>
                </a:moveTo>
                <a:lnTo>
                  <a:pt x="5311775" y="2278289"/>
                </a:lnTo>
                <a:lnTo>
                  <a:pt x="5311775" y="2487839"/>
                </a:lnTo>
                <a:lnTo>
                  <a:pt x="5172075" y="2487839"/>
                </a:lnTo>
                <a:close/>
                <a:moveTo>
                  <a:pt x="2446338" y="2129367"/>
                </a:moveTo>
                <a:lnTo>
                  <a:pt x="2836863" y="2129367"/>
                </a:lnTo>
                <a:lnTo>
                  <a:pt x="2836863" y="2510367"/>
                </a:lnTo>
                <a:lnTo>
                  <a:pt x="2446338" y="2510367"/>
                </a:lnTo>
                <a:close/>
                <a:moveTo>
                  <a:pt x="1843088" y="2129367"/>
                </a:moveTo>
                <a:lnTo>
                  <a:pt x="2233613" y="2129367"/>
                </a:lnTo>
                <a:lnTo>
                  <a:pt x="2233613" y="2510367"/>
                </a:lnTo>
                <a:lnTo>
                  <a:pt x="1843088" y="2510367"/>
                </a:lnTo>
                <a:close/>
                <a:moveTo>
                  <a:pt x="1239838" y="2129367"/>
                </a:moveTo>
                <a:lnTo>
                  <a:pt x="1630363" y="2129367"/>
                </a:lnTo>
                <a:lnTo>
                  <a:pt x="1630363" y="2510367"/>
                </a:lnTo>
                <a:lnTo>
                  <a:pt x="1239838" y="2510367"/>
                </a:lnTo>
                <a:close/>
                <a:moveTo>
                  <a:pt x="5172075" y="1909082"/>
                </a:moveTo>
                <a:lnTo>
                  <a:pt x="5311775" y="1909082"/>
                </a:lnTo>
                <a:lnTo>
                  <a:pt x="5311775" y="2118632"/>
                </a:lnTo>
                <a:lnTo>
                  <a:pt x="5172075" y="2118632"/>
                </a:lnTo>
                <a:close/>
                <a:moveTo>
                  <a:pt x="5172075" y="1539875"/>
                </a:moveTo>
                <a:lnTo>
                  <a:pt x="5311775" y="1539875"/>
                </a:lnTo>
                <a:lnTo>
                  <a:pt x="5311775" y="1749425"/>
                </a:lnTo>
                <a:lnTo>
                  <a:pt x="5172075" y="1749425"/>
                </a:lnTo>
                <a:close/>
                <a:moveTo>
                  <a:pt x="1239838" y="1502836"/>
                </a:moveTo>
                <a:lnTo>
                  <a:pt x="1630363" y="1502836"/>
                </a:lnTo>
                <a:lnTo>
                  <a:pt x="1630363" y="1883834"/>
                </a:lnTo>
                <a:lnTo>
                  <a:pt x="1239838" y="1883834"/>
                </a:lnTo>
                <a:close/>
                <a:moveTo>
                  <a:pt x="1843088" y="1502835"/>
                </a:moveTo>
                <a:lnTo>
                  <a:pt x="2233613" y="1502835"/>
                </a:lnTo>
                <a:lnTo>
                  <a:pt x="2233613" y="1883834"/>
                </a:lnTo>
                <a:lnTo>
                  <a:pt x="1843088" y="1883834"/>
                </a:lnTo>
                <a:close/>
                <a:moveTo>
                  <a:pt x="2446338" y="1502834"/>
                </a:moveTo>
                <a:lnTo>
                  <a:pt x="2836863" y="1502834"/>
                </a:lnTo>
                <a:lnTo>
                  <a:pt x="2836863" y="1883834"/>
                </a:lnTo>
                <a:lnTo>
                  <a:pt x="2446338" y="1883834"/>
                </a:lnTo>
                <a:close/>
                <a:moveTo>
                  <a:pt x="4343400" y="1371600"/>
                </a:moveTo>
                <a:lnTo>
                  <a:pt x="4343400" y="2171700"/>
                </a:lnTo>
                <a:lnTo>
                  <a:pt x="4972050" y="2171700"/>
                </a:lnTo>
                <a:lnTo>
                  <a:pt x="4972050" y="5524500"/>
                </a:lnTo>
                <a:lnTo>
                  <a:pt x="5467350" y="5524500"/>
                </a:lnTo>
                <a:lnTo>
                  <a:pt x="5467350" y="2171700"/>
                </a:lnTo>
                <a:lnTo>
                  <a:pt x="5467350" y="1371600"/>
                </a:lnTo>
                <a:lnTo>
                  <a:pt x="4972050" y="1371600"/>
                </a:lnTo>
                <a:close/>
                <a:moveTo>
                  <a:pt x="1843088" y="876302"/>
                </a:moveTo>
                <a:lnTo>
                  <a:pt x="2233613" y="876302"/>
                </a:lnTo>
                <a:lnTo>
                  <a:pt x="2233613" y="1257302"/>
                </a:lnTo>
                <a:lnTo>
                  <a:pt x="1843088" y="1257302"/>
                </a:lnTo>
                <a:close/>
                <a:moveTo>
                  <a:pt x="1239838" y="876302"/>
                </a:moveTo>
                <a:lnTo>
                  <a:pt x="1630363" y="876302"/>
                </a:lnTo>
                <a:lnTo>
                  <a:pt x="1630363" y="1257302"/>
                </a:lnTo>
                <a:lnTo>
                  <a:pt x="1239838" y="1257302"/>
                </a:lnTo>
                <a:close/>
                <a:moveTo>
                  <a:pt x="2446338" y="876301"/>
                </a:moveTo>
                <a:lnTo>
                  <a:pt x="2836863" y="876301"/>
                </a:lnTo>
                <a:lnTo>
                  <a:pt x="2836863" y="1257301"/>
                </a:lnTo>
                <a:lnTo>
                  <a:pt x="2446338" y="1257301"/>
                </a:lnTo>
                <a:close/>
                <a:moveTo>
                  <a:pt x="1009650" y="476252"/>
                </a:moveTo>
                <a:lnTo>
                  <a:pt x="1009650" y="5524501"/>
                </a:lnTo>
                <a:lnTo>
                  <a:pt x="3067050" y="5524501"/>
                </a:lnTo>
                <a:lnTo>
                  <a:pt x="3067050" y="476252"/>
                </a:lnTo>
                <a:close/>
                <a:moveTo>
                  <a:pt x="457200" y="0"/>
                </a:moveTo>
                <a:lnTo>
                  <a:pt x="3371850" y="0"/>
                </a:lnTo>
                <a:lnTo>
                  <a:pt x="3371850" y="2171700"/>
                </a:lnTo>
                <a:lnTo>
                  <a:pt x="3733800" y="2171700"/>
                </a:lnTo>
                <a:lnTo>
                  <a:pt x="3733800" y="857250"/>
                </a:lnTo>
                <a:lnTo>
                  <a:pt x="5772150" y="857250"/>
                </a:lnTo>
                <a:lnTo>
                  <a:pt x="5772150" y="5505450"/>
                </a:lnTo>
                <a:lnTo>
                  <a:pt x="6229350" y="5505450"/>
                </a:lnTo>
                <a:lnTo>
                  <a:pt x="6229350" y="6191250"/>
                </a:lnTo>
                <a:lnTo>
                  <a:pt x="0" y="6191250"/>
                </a:lnTo>
                <a:lnTo>
                  <a:pt x="0" y="5505450"/>
                </a:lnTo>
                <a:lnTo>
                  <a:pt x="457200" y="550545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585138" y="326341"/>
            <a:ext cx="792516" cy="787670"/>
          </a:xfrm>
          <a:custGeom>
            <a:avLst/>
            <a:gdLst>
              <a:gd name="connsiteX0" fmla="*/ 3709988 w 6229350"/>
              <a:gd name="connsiteY0" fmla="*/ 4835525 h 6191250"/>
              <a:gd name="connsiteX1" fmla="*/ 4100513 w 6229350"/>
              <a:gd name="connsiteY1" fmla="*/ 4835525 h 6191250"/>
              <a:gd name="connsiteX2" fmla="*/ 4100513 w 6229350"/>
              <a:gd name="connsiteY2" fmla="*/ 5216525 h 6191250"/>
              <a:gd name="connsiteX3" fmla="*/ 3709988 w 6229350"/>
              <a:gd name="connsiteY3" fmla="*/ 5216525 h 6191250"/>
              <a:gd name="connsiteX4" fmla="*/ 1239838 w 6229350"/>
              <a:gd name="connsiteY4" fmla="*/ 4635501 h 6191250"/>
              <a:gd name="connsiteX5" fmla="*/ 1630363 w 6229350"/>
              <a:gd name="connsiteY5" fmla="*/ 4635501 h 6191250"/>
              <a:gd name="connsiteX6" fmla="*/ 1630363 w 6229350"/>
              <a:gd name="connsiteY6" fmla="*/ 5016501 h 6191250"/>
              <a:gd name="connsiteX7" fmla="*/ 1239838 w 6229350"/>
              <a:gd name="connsiteY7" fmla="*/ 5016501 h 6191250"/>
              <a:gd name="connsiteX8" fmla="*/ 3709988 w 6229350"/>
              <a:gd name="connsiteY8" fmla="*/ 4208992 h 6191250"/>
              <a:gd name="connsiteX9" fmla="*/ 4100513 w 6229350"/>
              <a:gd name="connsiteY9" fmla="*/ 4208992 h 6191250"/>
              <a:gd name="connsiteX10" fmla="*/ 4100513 w 6229350"/>
              <a:gd name="connsiteY10" fmla="*/ 4589992 h 6191250"/>
              <a:gd name="connsiteX11" fmla="*/ 3709988 w 6229350"/>
              <a:gd name="connsiteY11" fmla="*/ 4589992 h 6191250"/>
              <a:gd name="connsiteX12" fmla="*/ 5172075 w 6229350"/>
              <a:gd name="connsiteY12" fmla="*/ 4124325 h 6191250"/>
              <a:gd name="connsiteX13" fmla="*/ 5311775 w 6229350"/>
              <a:gd name="connsiteY13" fmla="*/ 4124325 h 6191250"/>
              <a:gd name="connsiteX14" fmla="*/ 5311775 w 6229350"/>
              <a:gd name="connsiteY14" fmla="*/ 4333875 h 6191250"/>
              <a:gd name="connsiteX15" fmla="*/ 5172075 w 6229350"/>
              <a:gd name="connsiteY15" fmla="*/ 4333875 h 6191250"/>
              <a:gd name="connsiteX16" fmla="*/ 1239838 w 6229350"/>
              <a:gd name="connsiteY16" fmla="*/ 4008966 h 6191250"/>
              <a:gd name="connsiteX17" fmla="*/ 1630363 w 6229350"/>
              <a:gd name="connsiteY17" fmla="*/ 4008966 h 6191250"/>
              <a:gd name="connsiteX18" fmla="*/ 1630363 w 6229350"/>
              <a:gd name="connsiteY18" fmla="*/ 4389966 h 6191250"/>
              <a:gd name="connsiteX19" fmla="*/ 1239838 w 6229350"/>
              <a:gd name="connsiteY19" fmla="*/ 4389966 h 6191250"/>
              <a:gd name="connsiteX20" fmla="*/ 5172075 w 6229350"/>
              <a:gd name="connsiteY20" fmla="*/ 3755117 h 6191250"/>
              <a:gd name="connsiteX21" fmla="*/ 5311775 w 6229350"/>
              <a:gd name="connsiteY21" fmla="*/ 3755117 h 6191250"/>
              <a:gd name="connsiteX22" fmla="*/ 5311775 w 6229350"/>
              <a:gd name="connsiteY22" fmla="*/ 3964667 h 6191250"/>
              <a:gd name="connsiteX23" fmla="*/ 5172075 w 6229350"/>
              <a:gd name="connsiteY23" fmla="*/ 3964667 h 6191250"/>
              <a:gd name="connsiteX24" fmla="*/ 3709988 w 6229350"/>
              <a:gd name="connsiteY24" fmla="*/ 3582459 h 6191250"/>
              <a:gd name="connsiteX25" fmla="*/ 4100513 w 6229350"/>
              <a:gd name="connsiteY25" fmla="*/ 3582459 h 6191250"/>
              <a:gd name="connsiteX26" fmla="*/ 4100513 w 6229350"/>
              <a:gd name="connsiteY26" fmla="*/ 3963459 h 6191250"/>
              <a:gd name="connsiteX27" fmla="*/ 3709988 w 6229350"/>
              <a:gd name="connsiteY27" fmla="*/ 3963459 h 6191250"/>
              <a:gd name="connsiteX28" fmla="*/ 5172075 w 6229350"/>
              <a:gd name="connsiteY28" fmla="*/ 3385910 h 6191250"/>
              <a:gd name="connsiteX29" fmla="*/ 5311775 w 6229350"/>
              <a:gd name="connsiteY29" fmla="*/ 3385910 h 6191250"/>
              <a:gd name="connsiteX30" fmla="*/ 5311775 w 6229350"/>
              <a:gd name="connsiteY30" fmla="*/ 3595460 h 6191250"/>
              <a:gd name="connsiteX31" fmla="*/ 5172075 w 6229350"/>
              <a:gd name="connsiteY31" fmla="*/ 3595460 h 6191250"/>
              <a:gd name="connsiteX32" fmla="*/ 1239838 w 6229350"/>
              <a:gd name="connsiteY32" fmla="*/ 3382433 h 6191250"/>
              <a:gd name="connsiteX33" fmla="*/ 1630363 w 6229350"/>
              <a:gd name="connsiteY33" fmla="*/ 3382433 h 6191250"/>
              <a:gd name="connsiteX34" fmla="*/ 1630363 w 6229350"/>
              <a:gd name="connsiteY34" fmla="*/ 3763433 h 6191250"/>
              <a:gd name="connsiteX35" fmla="*/ 1239838 w 6229350"/>
              <a:gd name="connsiteY35" fmla="*/ 3763433 h 6191250"/>
              <a:gd name="connsiteX36" fmla="*/ 5172075 w 6229350"/>
              <a:gd name="connsiteY36" fmla="*/ 3016703 h 6191250"/>
              <a:gd name="connsiteX37" fmla="*/ 5311775 w 6229350"/>
              <a:gd name="connsiteY37" fmla="*/ 3016703 h 6191250"/>
              <a:gd name="connsiteX38" fmla="*/ 5311775 w 6229350"/>
              <a:gd name="connsiteY38" fmla="*/ 3226253 h 6191250"/>
              <a:gd name="connsiteX39" fmla="*/ 5172075 w 6229350"/>
              <a:gd name="connsiteY39" fmla="*/ 3226253 h 6191250"/>
              <a:gd name="connsiteX40" fmla="*/ 3709988 w 6229350"/>
              <a:gd name="connsiteY40" fmla="*/ 2955926 h 6191250"/>
              <a:gd name="connsiteX41" fmla="*/ 4100513 w 6229350"/>
              <a:gd name="connsiteY41" fmla="*/ 2955926 h 6191250"/>
              <a:gd name="connsiteX42" fmla="*/ 4100513 w 6229350"/>
              <a:gd name="connsiteY42" fmla="*/ 3336926 h 6191250"/>
              <a:gd name="connsiteX43" fmla="*/ 3709988 w 6229350"/>
              <a:gd name="connsiteY43" fmla="*/ 3336926 h 6191250"/>
              <a:gd name="connsiteX44" fmla="*/ 2446338 w 6229350"/>
              <a:gd name="connsiteY44" fmla="*/ 2755900 h 6191250"/>
              <a:gd name="connsiteX45" fmla="*/ 2836863 w 6229350"/>
              <a:gd name="connsiteY45" fmla="*/ 2755900 h 6191250"/>
              <a:gd name="connsiteX46" fmla="*/ 2836863 w 6229350"/>
              <a:gd name="connsiteY46" fmla="*/ 3136900 h 6191250"/>
              <a:gd name="connsiteX47" fmla="*/ 2446338 w 6229350"/>
              <a:gd name="connsiteY47" fmla="*/ 3136900 h 6191250"/>
              <a:gd name="connsiteX48" fmla="*/ 1843088 w 6229350"/>
              <a:gd name="connsiteY48" fmla="*/ 2755900 h 6191250"/>
              <a:gd name="connsiteX49" fmla="*/ 2233613 w 6229350"/>
              <a:gd name="connsiteY49" fmla="*/ 2755900 h 6191250"/>
              <a:gd name="connsiteX50" fmla="*/ 2233613 w 6229350"/>
              <a:gd name="connsiteY50" fmla="*/ 3136900 h 6191250"/>
              <a:gd name="connsiteX51" fmla="*/ 1843088 w 6229350"/>
              <a:gd name="connsiteY51" fmla="*/ 3136900 h 6191250"/>
              <a:gd name="connsiteX52" fmla="*/ 1239838 w 6229350"/>
              <a:gd name="connsiteY52" fmla="*/ 2755900 h 6191250"/>
              <a:gd name="connsiteX53" fmla="*/ 1630363 w 6229350"/>
              <a:gd name="connsiteY53" fmla="*/ 2755900 h 6191250"/>
              <a:gd name="connsiteX54" fmla="*/ 1630363 w 6229350"/>
              <a:gd name="connsiteY54" fmla="*/ 3136900 h 6191250"/>
              <a:gd name="connsiteX55" fmla="*/ 1239838 w 6229350"/>
              <a:gd name="connsiteY55" fmla="*/ 3136900 h 6191250"/>
              <a:gd name="connsiteX56" fmla="*/ 3448050 w 6229350"/>
              <a:gd name="connsiteY56" fmla="*/ 2647950 h 6191250"/>
              <a:gd name="connsiteX57" fmla="*/ 3448050 w 6229350"/>
              <a:gd name="connsiteY57" fmla="*/ 5524500 h 6191250"/>
              <a:gd name="connsiteX58" fmla="*/ 4591050 w 6229350"/>
              <a:gd name="connsiteY58" fmla="*/ 5524500 h 6191250"/>
              <a:gd name="connsiteX59" fmla="*/ 4591050 w 6229350"/>
              <a:gd name="connsiteY59" fmla="*/ 2647950 h 6191250"/>
              <a:gd name="connsiteX60" fmla="*/ 5172075 w 6229350"/>
              <a:gd name="connsiteY60" fmla="*/ 2647496 h 6191250"/>
              <a:gd name="connsiteX61" fmla="*/ 5311775 w 6229350"/>
              <a:gd name="connsiteY61" fmla="*/ 2647496 h 6191250"/>
              <a:gd name="connsiteX62" fmla="*/ 5311775 w 6229350"/>
              <a:gd name="connsiteY62" fmla="*/ 2857046 h 6191250"/>
              <a:gd name="connsiteX63" fmla="*/ 5172075 w 6229350"/>
              <a:gd name="connsiteY63" fmla="*/ 2857046 h 6191250"/>
              <a:gd name="connsiteX64" fmla="*/ 5172075 w 6229350"/>
              <a:gd name="connsiteY64" fmla="*/ 2278289 h 6191250"/>
              <a:gd name="connsiteX65" fmla="*/ 5311775 w 6229350"/>
              <a:gd name="connsiteY65" fmla="*/ 2278289 h 6191250"/>
              <a:gd name="connsiteX66" fmla="*/ 5311775 w 6229350"/>
              <a:gd name="connsiteY66" fmla="*/ 2487839 h 6191250"/>
              <a:gd name="connsiteX67" fmla="*/ 5172075 w 6229350"/>
              <a:gd name="connsiteY67" fmla="*/ 2487839 h 6191250"/>
              <a:gd name="connsiteX68" fmla="*/ 2446338 w 6229350"/>
              <a:gd name="connsiteY68" fmla="*/ 2129367 h 6191250"/>
              <a:gd name="connsiteX69" fmla="*/ 2836863 w 6229350"/>
              <a:gd name="connsiteY69" fmla="*/ 2129367 h 6191250"/>
              <a:gd name="connsiteX70" fmla="*/ 2836863 w 6229350"/>
              <a:gd name="connsiteY70" fmla="*/ 2510367 h 6191250"/>
              <a:gd name="connsiteX71" fmla="*/ 2446338 w 6229350"/>
              <a:gd name="connsiteY71" fmla="*/ 2510367 h 6191250"/>
              <a:gd name="connsiteX72" fmla="*/ 1843088 w 6229350"/>
              <a:gd name="connsiteY72" fmla="*/ 2129367 h 6191250"/>
              <a:gd name="connsiteX73" fmla="*/ 2233613 w 6229350"/>
              <a:gd name="connsiteY73" fmla="*/ 2129367 h 6191250"/>
              <a:gd name="connsiteX74" fmla="*/ 2233613 w 6229350"/>
              <a:gd name="connsiteY74" fmla="*/ 2510367 h 6191250"/>
              <a:gd name="connsiteX75" fmla="*/ 1843088 w 6229350"/>
              <a:gd name="connsiteY75" fmla="*/ 2510367 h 6191250"/>
              <a:gd name="connsiteX76" fmla="*/ 1239838 w 6229350"/>
              <a:gd name="connsiteY76" fmla="*/ 2129367 h 6191250"/>
              <a:gd name="connsiteX77" fmla="*/ 1630363 w 6229350"/>
              <a:gd name="connsiteY77" fmla="*/ 2129367 h 6191250"/>
              <a:gd name="connsiteX78" fmla="*/ 1630363 w 6229350"/>
              <a:gd name="connsiteY78" fmla="*/ 2510367 h 6191250"/>
              <a:gd name="connsiteX79" fmla="*/ 1239838 w 6229350"/>
              <a:gd name="connsiteY79" fmla="*/ 2510367 h 6191250"/>
              <a:gd name="connsiteX80" fmla="*/ 5172075 w 6229350"/>
              <a:gd name="connsiteY80" fmla="*/ 1909082 h 6191250"/>
              <a:gd name="connsiteX81" fmla="*/ 5311775 w 6229350"/>
              <a:gd name="connsiteY81" fmla="*/ 1909082 h 6191250"/>
              <a:gd name="connsiteX82" fmla="*/ 5311775 w 6229350"/>
              <a:gd name="connsiteY82" fmla="*/ 2118632 h 6191250"/>
              <a:gd name="connsiteX83" fmla="*/ 5172075 w 6229350"/>
              <a:gd name="connsiteY83" fmla="*/ 2118632 h 6191250"/>
              <a:gd name="connsiteX84" fmla="*/ 5172075 w 6229350"/>
              <a:gd name="connsiteY84" fmla="*/ 1539875 h 6191250"/>
              <a:gd name="connsiteX85" fmla="*/ 5311775 w 6229350"/>
              <a:gd name="connsiteY85" fmla="*/ 1539875 h 6191250"/>
              <a:gd name="connsiteX86" fmla="*/ 5311775 w 6229350"/>
              <a:gd name="connsiteY86" fmla="*/ 1749425 h 6191250"/>
              <a:gd name="connsiteX87" fmla="*/ 5172075 w 6229350"/>
              <a:gd name="connsiteY87" fmla="*/ 1749425 h 6191250"/>
              <a:gd name="connsiteX88" fmla="*/ 1239838 w 6229350"/>
              <a:gd name="connsiteY88" fmla="*/ 1502836 h 6191250"/>
              <a:gd name="connsiteX89" fmla="*/ 1630363 w 6229350"/>
              <a:gd name="connsiteY89" fmla="*/ 1502836 h 6191250"/>
              <a:gd name="connsiteX90" fmla="*/ 1630363 w 6229350"/>
              <a:gd name="connsiteY90" fmla="*/ 1883834 h 6191250"/>
              <a:gd name="connsiteX91" fmla="*/ 1239838 w 6229350"/>
              <a:gd name="connsiteY91" fmla="*/ 1883834 h 6191250"/>
              <a:gd name="connsiteX92" fmla="*/ 1843088 w 6229350"/>
              <a:gd name="connsiteY92" fmla="*/ 1502835 h 6191250"/>
              <a:gd name="connsiteX93" fmla="*/ 2233613 w 6229350"/>
              <a:gd name="connsiteY93" fmla="*/ 1502835 h 6191250"/>
              <a:gd name="connsiteX94" fmla="*/ 2233613 w 6229350"/>
              <a:gd name="connsiteY94" fmla="*/ 1883834 h 6191250"/>
              <a:gd name="connsiteX95" fmla="*/ 1843088 w 6229350"/>
              <a:gd name="connsiteY95" fmla="*/ 1883834 h 6191250"/>
              <a:gd name="connsiteX96" fmla="*/ 2446338 w 6229350"/>
              <a:gd name="connsiteY96" fmla="*/ 1502834 h 6191250"/>
              <a:gd name="connsiteX97" fmla="*/ 2836863 w 6229350"/>
              <a:gd name="connsiteY97" fmla="*/ 1502834 h 6191250"/>
              <a:gd name="connsiteX98" fmla="*/ 2836863 w 6229350"/>
              <a:gd name="connsiteY98" fmla="*/ 1883834 h 6191250"/>
              <a:gd name="connsiteX99" fmla="*/ 2446338 w 6229350"/>
              <a:gd name="connsiteY99" fmla="*/ 1883834 h 6191250"/>
              <a:gd name="connsiteX100" fmla="*/ 4343400 w 6229350"/>
              <a:gd name="connsiteY100" fmla="*/ 1371600 h 6191250"/>
              <a:gd name="connsiteX101" fmla="*/ 4343400 w 6229350"/>
              <a:gd name="connsiteY101" fmla="*/ 2171700 h 6191250"/>
              <a:gd name="connsiteX102" fmla="*/ 4972050 w 6229350"/>
              <a:gd name="connsiteY102" fmla="*/ 2171700 h 6191250"/>
              <a:gd name="connsiteX103" fmla="*/ 4972050 w 6229350"/>
              <a:gd name="connsiteY103" fmla="*/ 5524500 h 6191250"/>
              <a:gd name="connsiteX104" fmla="*/ 5467350 w 6229350"/>
              <a:gd name="connsiteY104" fmla="*/ 5524500 h 6191250"/>
              <a:gd name="connsiteX105" fmla="*/ 5467350 w 6229350"/>
              <a:gd name="connsiteY105" fmla="*/ 2171700 h 6191250"/>
              <a:gd name="connsiteX106" fmla="*/ 5467350 w 6229350"/>
              <a:gd name="connsiteY106" fmla="*/ 1371600 h 6191250"/>
              <a:gd name="connsiteX107" fmla="*/ 4972050 w 6229350"/>
              <a:gd name="connsiteY107" fmla="*/ 1371600 h 6191250"/>
              <a:gd name="connsiteX108" fmla="*/ 1843088 w 6229350"/>
              <a:gd name="connsiteY108" fmla="*/ 876302 h 6191250"/>
              <a:gd name="connsiteX109" fmla="*/ 2233613 w 6229350"/>
              <a:gd name="connsiteY109" fmla="*/ 876302 h 6191250"/>
              <a:gd name="connsiteX110" fmla="*/ 2233613 w 6229350"/>
              <a:gd name="connsiteY110" fmla="*/ 1257302 h 6191250"/>
              <a:gd name="connsiteX111" fmla="*/ 1843088 w 6229350"/>
              <a:gd name="connsiteY111" fmla="*/ 1257302 h 6191250"/>
              <a:gd name="connsiteX112" fmla="*/ 1239838 w 6229350"/>
              <a:gd name="connsiteY112" fmla="*/ 876302 h 6191250"/>
              <a:gd name="connsiteX113" fmla="*/ 1630363 w 6229350"/>
              <a:gd name="connsiteY113" fmla="*/ 876302 h 6191250"/>
              <a:gd name="connsiteX114" fmla="*/ 1630363 w 6229350"/>
              <a:gd name="connsiteY114" fmla="*/ 1257302 h 6191250"/>
              <a:gd name="connsiteX115" fmla="*/ 1239838 w 6229350"/>
              <a:gd name="connsiteY115" fmla="*/ 1257302 h 6191250"/>
              <a:gd name="connsiteX116" fmla="*/ 2446338 w 6229350"/>
              <a:gd name="connsiteY116" fmla="*/ 876301 h 6191250"/>
              <a:gd name="connsiteX117" fmla="*/ 2836863 w 6229350"/>
              <a:gd name="connsiteY117" fmla="*/ 876301 h 6191250"/>
              <a:gd name="connsiteX118" fmla="*/ 2836863 w 6229350"/>
              <a:gd name="connsiteY118" fmla="*/ 1257301 h 6191250"/>
              <a:gd name="connsiteX119" fmla="*/ 2446338 w 6229350"/>
              <a:gd name="connsiteY119" fmla="*/ 1257301 h 6191250"/>
              <a:gd name="connsiteX120" fmla="*/ 1009650 w 6229350"/>
              <a:gd name="connsiteY120" fmla="*/ 476252 h 6191250"/>
              <a:gd name="connsiteX121" fmla="*/ 1009650 w 6229350"/>
              <a:gd name="connsiteY121" fmla="*/ 5524501 h 6191250"/>
              <a:gd name="connsiteX122" fmla="*/ 3067050 w 6229350"/>
              <a:gd name="connsiteY122" fmla="*/ 5524501 h 6191250"/>
              <a:gd name="connsiteX123" fmla="*/ 3067050 w 6229350"/>
              <a:gd name="connsiteY123" fmla="*/ 476252 h 6191250"/>
              <a:gd name="connsiteX124" fmla="*/ 457200 w 6229350"/>
              <a:gd name="connsiteY124" fmla="*/ 0 h 6191250"/>
              <a:gd name="connsiteX125" fmla="*/ 3371850 w 6229350"/>
              <a:gd name="connsiteY125" fmla="*/ 0 h 6191250"/>
              <a:gd name="connsiteX126" fmla="*/ 3371850 w 6229350"/>
              <a:gd name="connsiteY126" fmla="*/ 2171700 h 6191250"/>
              <a:gd name="connsiteX127" fmla="*/ 3733800 w 6229350"/>
              <a:gd name="connsiteY127" fmla="*/ 2171700 h 6191250"/>
              <a:gd name="connsiteX128" fmla="*/ 3733800 w 6229350"/>
              <a:gd name="connsiteY128" fmla="*/ 857250 h 6191250"/>
              <a:gd name="connsiteX129" fmla="*/ 5772150 w 6229350"/>
              <a:gd name="connsiteY129" fmla="*/ 857250 h 6191250"/>
              <a:gd name="connsiteX130" fmla="*/ 5772150 w 6229350"/>
              <a:gd name="connsiteY130" fmla="*/ 5505450 h 6191250"/>
              <a:gd name="connsiteX131" fmla="*/ 6229350 w 6229350"/>
              <a:gd name="connsiteY131" fmla="*/ 5505450 h 6191250"/>
              <a:gd name="connsiteX132" fmla="*/ 6229350 w 6229350"/>
              <a:gd name="connsiteY132" fmla="*/ 6191250 h 6191250"/>
              <a:gd name="connsiteX133" fmla="*/ 0 w 6229350"/>
              <a:gd name="connsiteY133" fmla="*/ 6191250 h 6191250"/>
              <a:gd name="connsiteX134" fmla="*/ 0 w 6229350"/>
              <a:gd name="connsiteY134" fmla="*/ 5505450 h 6191250"/>
              <a:gd name="connsiteX135" fmla="*/ 457200 w 6229350"/>
              <a:gd name="connsiteY135" fmla="*/ 550545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229350" h="6191250">
                <a:moveTo>
                  <a:pt x="3709988" y="4835525"/>
                </a:moveTo>
                <a:lnTo>
                  <a:pt x="4100513" y="4835525"/>
                </a:lnTo>
                <a:lnTo>
                  <a:pt x="4100513" y="5216525"/>
                </a:lnTo>
                <a:lnTo>
                  <a:pt x="3709988" y="5216525"/>
                </a:lnTo>
                <a:close/>
                <a:moveTo>
                  <a:pt x="1239838" y="4635501"/>
                </a:moveTo>
                <a:lnTo>
                  <a:pt x="1630363" y="4635501"/>
                </a:lnTo>
                <a:lnTo>
                  <a:pt x="1630363" y="5016501"/>
                </a:lnTo>
                <a:lnTo>
                  <a:pt x="1239838" y="5016501"/>
                </a:lnTo>
                <a:close/>
                <a:moveTo>
                  <a:pt x="3709988" y="4208992"/>
                </a:moveTo>
                <a:lnTo>
                  <a:pt x="4100513" y="4208992"/>
                </a:lnTo>
                <a:lnTo>
                  <a:pt x="4100513" y="4589992"/>
                </a:lnTo>
                <a:lnTo>
                  <a:pt x="3709988" y="4589992"/>
                </a:lnTo>
                <a:close/>
                <a:moveTo>
                  <a:pt x="5172075" y="4124325"/>
                </a:moveTo>
                <a:lnTo>
                  <a:pt x="5311775" y="4124325"/>
                </a:lnTo>
                <a:lnTo>
                  <a:pt x="5311775" y="4333875"/>
                </a:lnTo>
                <a:lnTo>
                  <a:pt x="5172075" y="4333875"/>
                </a:lnTo>
                <a:close/>
                <a:moveTo>
                  <a:pt x="1239838" y="4008966"/>
                </a:moveTo>
                <a:lnTo>
                  <a:pt x="1630363" y="4008966"/>
                </a:lnTo>
                <a:lnTo>
                  <a:pt x="1630363" y="4389966"/>
                </a:lnTo>
                <a:lnTo>
                  <a:pt x="1239838" y="4389966"/>
                </a:lnTo>
                <a:close/>
                <a:moveTo>
                  <a:pt x="5172075" y="3755117"/>
                </a:moveTo>
                <a:lnTo>
                  <a:pt x="5311775" y="3755117"/>
                </a:lnTo>
                <a:lnTo>
                  <a:pt x="5311775" y="3964667"/>
                </a:lnTo>
                <a:lnTo>
                  <a:pt x="5172075" y="3964667"/>
                </a:lnTo>
                <a:close/>
                <a:moveTo>
                  <a:pt x="3709988" y="3582459"/>
                </a:moveTo>
                <a:lnTo>
                  <a:pt x="4100513" y="3582459"/>
                </a:lnTo>
                <a:lnTo>
                  <a:pt x="4100513" y="3963459"/>
                </a:lnTo>
                <a:lnTo>
                  <a:pt x="3709988" y="3963459"/>
                </a:lnTo>
                <a:close/>
                <a:moveTo>
                  <a:pt x="5172075" y="3385910"/>
                </a:moveTo>
                <a:lnTo>
                  <a:pt x="5311775" y="3385910"/>
                </a:lnTo>
                <a:lnTo>
                  <a:pt x="5311775" y="3595460"/>
                </a:lnTo>
                <a:lnTo>
                  <a:pt x="5172075" y="3595460"/>
                </a:lnTo>
                <a:close/>
                <a:moveTo>
                  <a:pt x="1239838" y="3382433"/>
                </a:moveTo>
                <a:lnTo>
                  <a:pt x="1630363" y="3382433"/>
                </a:lnTo>
                <a:lnTo>
                  <a:pt x="1630363" y="3763433"/>
                </a:lnTo>
                <a:lnTo>
                  <a:pt x="1239838" y="3763433"/>
                </a:lnTo>
                <a:close/>
                <a:moveTo>
                  <a:pt x="5172075" y="3016703"/>
                </a:moveTo>
                <a:lnTo>
                  <a:pt x="5311775" y="3016703"/>
                </a:lnTo>
                <a:lnTo>
                  <a:pt x="5311775" y="3226253"/>
                </a:lnTo>
                <a:lnTo>
                  <a:pt x="5172075" y="3226253"/>
                </a:lnTo>
                <a:close/>
                <a:moveTo>
                  <a:pt x="3709988" y="2955926"/>
                </a:moveTo>
                <a:lnTo>
                  <a:pt x="4100513" y="2955926"/>
                </a:lnTo>
                <a:lnTo>
                  <a:pt x="4100513" y="3336926"/>
                </a:lnTo>
                <a:lnTo>
                  <a:pt x="3709988" y="3336926"/>
                </a:lnTo>
                <a:close/>
                <a:moveTo>
                  <a:pt x="2446338" y="2755900"/>
                </a:moveTo>
                <a:lnTo>
                  <a:pt x="2836863" y="2755900"/>
                </a:lnTo>
                <a:lnTo>
                  <a:pt x="2836863" y="3136900"/>
                </a:lnTo>
                <a:lnTo>
                  <a:pt x="2446338" y="3136900"/>
                </a:lnTo>
                <a:close/>
                <a:moveTo>
                  <a:pt x="1843088" y="2755900"/>
                </a:moveTo>
                <a:lnTo>
                  <a:pt x="2233613" y="2755900"/>
                </a:lnTo>
                <a:lnTo>
                  <a:pt x="2233613" y="3136900"/>
                </a:lnTo>
                <a:lnTo>
                  <a:pt x="1843088" y="3136900"/>
                </a:lnTo>
                <a:close/>
                <a:moveTo>
                  <a:pt x="1239838" y="2755900"/>
                </a:moveTo>
                <a:lnTo>
                  <a:pt x="1630363" y="2755900"/>
                </a:lnTo>
                <a:lnTo>
                  <a:pt x="1630363" y="3136900"/>
                </a:lnTo>
                <a:lnTo>
                  <a:pt x="1239838" y="3136900"/>
                </a:lnTo>
                <a:close/>
                <a:moveTo>
                  <a:pt x="3448050" y="2647950"/>
                </a:moveTo>
                <a:lnTo>
                  <a:pt x="3448050" y="5524500"/>
                </a:lnTo>
                <a:lnTo>
                  <a:pt x="4591050" y="5524500"/>
                </a:lnTo>
                <a:lnTo>
                  <a:pt x="4591050" y="2647950"/>
                </a:lnTo>
                <a:close/>
                <a:moveTo>
                  <a:pt x="5172075" y="2647496"/>
                </a:moveTo>
                <a:lnTo>
                  <a:pt x="5311775" y="2647496"/>
                </a:lnTo>
                <a:lnTo>
                  <a:pt x="5311775" y="2857046"/>
                </a:lnTo>
                <a:lnTo>
                  <a:pt x="5172075" y="2857046"/>
                </a:lnTo>
                <a:close/>
                <a:moveTo>
                  <a:pt x="5172075" y="2278289"/>
                </a:moveTo>
                <a:lnTo>
                  <a:pt x="5311775" y="2278289"/>
                </a:lnTo>
                <a:lnTo>
                  <a:pt x="5311775" y="2487839"/>
                </a:lnTo>
                <a:lnTo>
                  <a:pt x="5172075" y="2487839"/>
                </a:lnTo>
                <a:close/>
                <a:moveTo>
                  <a:pt x="2446338" y="2129367"/>
                </a:moveTo>
                <a:lnTo>
                  <a:pt x="2836863" y="2129367"/>
                </a:lnTo>
                <a:lnTo>
                  <a:pt x="2836863" y="2510367"/>
                </a:lnTo>
                <a:lnTo>
                  <a:pt x="2446338" y="2510367"/>
                </a:lnTo>
                <a:close/>
                <a:moveTo>
                  <a:pt x="1843088" y="2129367"/>
                </a:moveTo>
                <a:lnTo>
                  <a:pt x="2233613" y="2129367"/>
                </a:lnTo>
                <a:lnTo>
                  <a:pt x="2233613" y="2510367"/>
                </a:lnTo>
                <a:lnTo>
                  <a:pt x="1843088" y="2510367"/>
                </a:lnTo>
                <a:close/>
                <a:moveTo>
                  <a:pt x="1239838" y="2129367"/>
                </a:moveTo>
                <a:lnTo>
                  <a:pt x="1630363" y="2129367"/>
                </a:lnTo>
                <a:lnTo>
                  <a:pt x="1630363" y="2510367"/>
                </a:lnTo>
                <a:lnTo>
                  <a:pt x="1239838" y="2510367"/>
                </a:lnTo>
                <a:close/>
                <a:moveTo>
                  <a:pt x="5172075" y="1909082"/>
                </a:moveTo>
                <a:lnTo>
                  <a:pt x="5311775" y="1909082"/>
                </a:lnTo>
                <a:lnTo>
                  <a:pt x="5311775" y="2118632"/>
                </a:lnTo>
                <a:lnTo>
                  <a:pt x="5172075" y="2118632"/>
                </a:lnTo>
                <a:close/>
                <a:moveTo>
                  <a:pt x="5172075" y="1539875"/>
                </a:moveTo>
                <a:lnTo>
                  <a:pt x="5311775" y="1539875"/>
                </a:lnTo>
                <a:lnTo>
                  <a:pt x="5311775" y="1749425"/>
                </a:lnTo>
                <a:lnTo>
                  <a:pt x="5172075" y="1749425"/>
                </a:lnTo>
                <a:close/>
                <a:moveTo>
                  <a:pt x="1239838" y="1502836"/>
                </a:moveTo>
                <a:lnTo>
                  <a:pt x="1630363" y="1502836"/>
                </a:lnTo>
                <a:lnTo>
                  <a:pt x="1630363" y="1883834"/>
                </a:lnTo>
                <a:lnTo>
                  <a:pt x="1239838" y="1883834"/>
                </a:lnTo>
                <a:close/>
                <a:moveTo>
                  <a:pt x="1843088" y="1502835"/>
                </a:moveTo>
                <a:lnTo>
                  <a:pt x="2233613" y="1502835"/>
                </a:lnTo>
                <a:lnTo>
                  <a:pt x="2233613" y="1883834"/>
                </a:lnTo>
                <a:lnTo>
                  <a:pt x="1843088" y="1883834"/>
                </a:lnTo>
                <a:close/>
                <a:moveTo>
                  <a:pt x="2446338" y="1502834"/>
                </a:moveTo>
                <a:lnTo>
                  <a:pt x="2836863" y="1502834"/>
                </a:lnTo>
                <a:lnTo>
                  <a:pt x="2836863" y="1883834"/>
                </a:lnTo>
                <a:lnTo>
                  <a:pt x="2446338" y="1883834"/>
                </a:lnTo>
                <a:close/>
                <a:moveTo>
                  <a:pt x="4343400" y="1371600"/>
                </a:moveTo>
                <a:lnTo>
                  <a:pt x="4343400" y="2171700"/>
                </a:lnTo>
                <a:lnTo>
                  <a:pt x="4972050" y="2171700"/>
                </a:lnTo>
                <a:lnTo>
                  <a:pt x="4972050" y="5524500"/>
                </a:lnTo>
                <a:lnTo>
                  <a:pt x="5467350" y="5524500"/>
                </a:lnTo>
                <a:lnTo>
                  <a:pt x="5467350" y="2171700"/>
                </a:lnTo>
                <a:lnTo>
                  <a:pt x="5467350" y="1371600"/>
                </a:lnTo>
                <a:lnTo>
                  <a:pt x="4972050" y="1371600"/>
                </a:lnTo>
                <a:close/>
                <a:moveTo>
                  <a:pt x="1843088" y="876302"/>
                </a:moveTo>
                <a:lnTo>
                  <a:pt x="2233613" y="876302"/>
                </a:lnTo>
                <a:lnTo>
                  <a:pt x="2233613" y="1257302"/>
                </a:lnTo>
                <a:lnTo>
                  <a:pt x="1843088" y="1257302"/>
                </a:lnTo>
                <a:close/>
                <a:moveTo>
                  <a:pt x="1239838" y="876302"/>
                </a:moveTo>
                <a:lnTo>
                  <a:pt x="1630363" y="876302"/>
                </a:lnTo>
                <a:lnTo>
                  <a:pt x="1630363" y="1257302"/>
                </a:lnTo>
                <a:lnTo>
                  <a:pt x="1239838" y="1257302"/>
                </a:lnTo>
                <a:close/>
                <a:moveTo>
                  <a:pt x="2446338" y="876301"/>
                </a:moveTo>
                <a:lnTo>
                  <a:pt x="2836863" y="876301"/>
                </a:lnTo>
                <a:lnTo>
                  <a:pt x="2836863" y="1257301"/>
                </a:lnTo>
                <a:lnTo>
                  <a:pt x="2446338" y="1257301"/>
                </a:lnTo>
                <a:close/>
                <a:moveTo>
                  <a:pt x="1009650" y="476252"/>
                </a:moveTo>
                <a:lnTo>
                  <a:pt x="1009650" y="5524501"/>
                </a:lnTo>
                <a:lnTo>
                  <a:pt x="3067050" y="5524501"/>
                </a:lnTo>
                <a:lnTo>
                  <a:pt x="3067050" y="476252"/>
                </a:lnTo>
                <a:close/>
                <a:moveTo>
                  <a:pt x="457200" y="0"/>
                </a:moveTo>
                <a:lnTo>
                  <a:pt x="3371850" y="0"/>
                </a:lnTo>
                <a:lnTo>
                  <a:pt x="3371850" y="2171700"/>
                </a:lnTo>
                <a:lnTo>
                  <a:pt x="3733800" y="2171700"/>
                </a:lnTo>
                <a:lnTo>
                  <a:pt x="3733800" y="857250"/>
                </a:lnTo>
                <a:lnTo>
                  <a:pt x="5772150" y="857250"/>
                </a:lnTo>
                <a:lnTo>
                  <a:pt x="5772150" y="5505450"/>
                </a:lnTo>
                <a:lnTo>
                  <a:pt x="6229350" y="5505450"/>
                </a:lnTo>
                <a:lnTo>
                  <a:pt x="6229350" y="6191250"/>
                </a:lnTo>
                <a:lnTo>
                  <a:pt x="0" y="6191250"/>
                </a:lnTo>
                <a:lnTo>
                  <a:pt x="0" y="5505450"/>
                </a:lnTo>
                <a:lnTo>
                  <a:pt x="457200" y="550545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122276" y="326341"/>
            <a:ext cx="792516" cy="787670"/>
          </a:xfrm>
          <a:custGeom>
            <a:avLst/>
            <a:gdLst>
              <a:gd name="connsiteX0" fmla="*/ 3709988 w 6229350"/>
              <a:gd name="connsiteY0" fmla="*/ 4835525 h 6191250"/>
              <a:gd name="connsiteX1" fmla="*/ 4100513 w 6229350"/>
              <a:gd name="connsiteY1" fmla="*/ 4835525 h 6191250"/>
              <a:gd name="connsiteX2" fmla="*/ 4100513 w 6229350"/>
              <a:gd name="connsiteY2" fmla="*/ 5216525 h 6191250"/>
              <a:gd name="connsiteX3" fmla="*/ 3709988 w 6229350"/>
              <a:gd name="connsiteY3" fmla="*/ 5216525 h 6191250"/>
              <a:gd name="connsiteX4" fmla="*/ 1239838 w 6229350"/>
              <a:gd name="connsiteY4" fmla="*/ 4635501 h 6191250"/>
              <a:gd name="connsiteX5" fmla="*/ 1630363 w 6229350"/>
              <a:gd name="connsiteY5" fmla="*/ 4635501 h 6191250"/>
              <a:gd name="connsiteX6" fmla="*/ 1630363 w 6229350"/>
              <a:gd name="connsiteY6" fmla="*/ 5016501 h 6191250"/>
              <a:gd name="connsiteX7" fmla="*/ 1239838 w 6229350"/>
              <a:gd name="connsiteY7" fmla="*/ 5016501 h 6191250"/>
              <a:gd name="connsiteX8" fmla="*/ 3709988 w 6229350"/>
              <a:gd name="connsiteY8" fmla="*/ 4208992 h 6191250"/>
              <a:gd name="connsiteX9" fmla="*/ 4100513 w 6229350"/>
              <a:gd name="connsiteY9" fmla="*/ 4208992 h 6191250"/>
              <a:gd name="connsiteX10" fmla="*/ 4100513 w 6229350"/>
              <a:gd name="connsiteY10" fmla="*/ 4589992 h 6191250"/>
              <a:gd name="connsiteX11" fmla="*/ 3709988 w 6229350"/>
              <a:gd name="connsiteY11" fmla="*/ 4589992 h 6191250"/>
              <a:gd name="connsiteX12" fmla="*/ 5172075 w 6229350"/>
              <a:gd name="connsiteY12" fmla="*/ 4124325 h 6191250"/>
              <a:gd name="connsiteX13" fmla="*/ 5311775 w 6229350"/>
              <a:gd name="connsiteY13" fmla="*/ 4124325 h 6191250"/>
              <a:gd name="connsiteX14" fmla="*/ 5311775 w 6229350"/>
              <a:gd name="connsiteY14" fmla="*/ 4333875 h 6191250"/>
              <a:gd name="connsiteX15" fmla="*/ 5172075 w 6229350"/>
              <a:gd name="connsiteY15" fmla="*/ 4333875 h 6191250"/>
              <a:gd name="connsiteX16" fmla="*/ 1239838 w 6229350"/>
              <a:gd name="connsiteY16" fmla="*/ 4008966 h 6191250"/>
              <a:gd name="connsiteX17" fmla="*/ 1630363 w 6229350"/>
              <a:gd name="connsiteY17" fmla="*/ 4008966 h 6191250"/>
              <a:gd name="connsiteX18" fmla="*/ 1630363 w 6229350"/>
              <a:gd name="connsiteY18" fmla="*/ 4389966 h 6191250"/>
              <a:gd name="connsiteX19" fmla="*/ 1239838 w 6229350"/>
              <a:gd name="connsiteY19" fmla="*/ 4389966 h 6191250"/>
              <a:gd name="connsiteX20" fmla="*/ 5172075 w 6229350"/>
              <a:gd name="connsiteY20" fmla="*/ 3755117 h 6191250"/>
              <a:gd name="connsiteX21" fmla="*/ 5311775 w 6229350"/>
              <a:gd name="connsiteY21" fmla="*/ 3755117 h 6191250"/>
              <a:gd name="connsiteX22" fmla="*/ 5311775 w 6229350"/>
              <a:gd name="connsiteY22" fmla="*/ 3964667 h 6191250"/>
              <a:gd name="connsiteX23" fmla="*/ 5172075 w 6229350"/>
              <a:gd name="connsiteY23" fmla="*/ 3964667 h 6191250"/>
              <a:gd name="connsiteX24" fmla="*/ 3709988 w 6229350"/>
              <a:gd name="connsiteY24" fmla="*/ 3582459 h 6191250"/>
              <a:gd name="connsiteX25" fmla="*/ 4100513 w 6229350"/>
              <a:gd name="connsiteY25" fmla="*/ 3582459 h 6191250"/>
              <a:gd name="connsiteX26" fmla="*/ 4100513 w 6229350"/>
              <a:gd name="connsiteY26" fmla="*/ 3963459 h 6191250"/>
              <a:gd name="connsiteX27" fmla="*/ 3709988 w 6229350"/>
              <a:gd name="connsiteY27" fmla="*/ 3963459 h 6191250"/>
              <a:gd name="connsiteX28" fmla="*/ 5172075 w 6229350"/>
              <a:gd name="connsiteY28" fmla="*/ 3385910 h 6191250"/>
              <a:gd name="connsiteX29" fmla="*/ 5311775 w 6229350"/>
              <a:gd name="connsiteY29" fmla="*/ 3385910 h 6191250"/>
              <a:gd name="connsiteX30" fmla="*/ 5311775 w 6229350"/>
              <a:gd name="connsiteY30" fmla="*/ 3595460 h 6191250"/>
              <a:gd name="connsiteX31" fmla="*/ 5172075 w 6229350"/>
              <a:gd name="connsiteY31" fmla="*/ 3595460 h 6191250"/>
              <a:gd name="connsiteX32" fmla="*/ 1239838 w 6229350"/>
              <a:gd name="connsiteY32" fmla="*/ 3382433 h 6191250"/>
              <a:gd name="connsiteX33" fmla="*/ 1630363 w 6229350"/>
              <a:gd name="connsiteY33" fmla="*/ 3382433 h 6191250"/>
              <a:gd name="connsiteX34" fmla="*/ 1630363 w 6229350"/>
              <a:gd name="connsiteY34" fmla="*/ 3763433 h 6191250"/>
              <a:gd name="connsiteX35" fmla="*/ 1239838 w 6229350"/>
              <a:gd name="connsiteY35" fmla="*/ 3763433 h 6191250"/>
              <a:gd name="connsiteX36" fmla="*/ 5172075 w 6229350"/>
              <a:gd name="connsiteY36" fmla="*/ 3016703 h 6191250"/>
              <a:gd name="connsiteX37" fmla="*/ 5311775 w 6229350"/>
              <a:gd name="connsiteY37" fmla="*/ 3016703 h 6191250"/>
              <a:gd name="connsiteX38" fmla="*/ 5311775 w 6229350"/>
              <a:gd name="connsiteY38" fmla="*/ 3226253 h 6191250"/>
              <a:gd name="connsiteX39" fmla="*/ 5172075 w 6229350"/>
              <a:gd name="connsiteY39" fmla="*/ 3226253 h 6191250"/>
              <a:gd name="connsiteX40" fmla="*/ 3709988 w 6229350"/>
              <a:gd name="connsiteY40" fmla="*/ 2955926 h 6191250"/>
              <a:gd name="connsiteX41" fmla="*/ 4100513 w 6229350"/>
              <a:gd name="connsiteY41" fmla="*/ 2955926 h 6191250"/>
              <a:gd name="connsiteX42" fmla="*/ 4100513 w 6229350"/>
              <a:gd name="connsiteY42" fmla="*/ 3336926 h 6191250"/>
              <a:gd name="connsiteX43" fmla="*/ 3709988 w 6229350"/>
              <a:gd name="connsiteY43" fmla="*/ 3336926 h 6191250"/>
              <a:gd name="connsiteX44" fmla="*/ 2446338 w 6229350"/>
              <a:gd name="connsiteY44" fmla="*/ 2755900 h 6191250"/>
              <a:gd name="connsiteX45" fmla="*/ 2836863 w 6229350"/>
              <a:gd name="connsiteY45" fmla="*/ 2755900 h 6191250"/>
              <a:gd name="connsiteX46" fmla="*/ 2836863 w 6229350"/>
              <a:gd name="connsiteY46" fmla="*/ 3136900 h 6191250"/>
              <a:gd name="connsiteX47" fmla="*/ 2446338 w 6229350"/>
              <a:gd name="connsiteY47" fmla="*/ 3136900 h 6191250"/>
              <a:gd name="connsiteX48" fmla="*/ 1843088 w 6229350"/>
              <a:gd name="connsiteY48" fmla="*/ 2755900 h 6191250"/>
              <a:gd name="connsiteX49" fmla="*/ 2233613 w 6229350"/>
              <a:gd name="connsiteY49" fmla="*/ 2755900 h 6191250"/>
              <a:gd name="connsiteX50" fmla="*/ 2233613 w 6229350"/>
              <a:gd name="connsiteY50" fmla="*/ 3136900 h 6191250"/>
              <a:gd name="connsiteX51" fmla="*/ 1843088 w 6229350"/>
              <a:gd name="connsiteY51" fmla="*/ 3136900 h 6191250"/>
              <a:gd name="connsiteX52" fmla="*/ 1239838 w 6229350"/>
              <a:gd name="connsiteY52" fmla="*/ 2755900 h 6191250"/>
              <a:gd name="connsiteX53" fmla="*/ 1630363 w 6229350"/>
              <a:gd name="connsiteY53" fmla="*/ 2755900 h 6191250"/>
              <a:gd name="connsiteX54" fmla="*/ 1630363 w 6229350"/>
              <a:gd name="connsiteY54" fmla="*/ 3136900 h 6191250"/>
              <a:gd name="connsiteX55" fmla="*/ 1239838 w 6229350"/>
              <a:gd name="connsiteY55" fmla="*/ 3136900 h 6191250"/>
              <a:gd name="connsiteX56" fmla="*/ 3448050 w 6229350"/>
              <a:gd name="connsiteY56" fmla="*/ 2647950 h 6191250"/>
              <a:gd name="connsiteX57" fmla="*/ 3448050 w 6229350"/>
              <a:gd name="connsiteY57" fmla="*/ 5524500 h 6191250"/>
              <a:gd name="connsiteX58" fmla="*/ 4591050 w 6229350"/>
              <a:gd name="connsiteY58" fmla="*/ 5524500 h 6191250"/>
              <a:gd name="connsiteX59" fmla="*/ 4591050 w 6229350"/>
              <a:gd name="connsiteY59" fmla="*/ 2647950 h 6191250"/>
              <a:gd name="connsiteX60" fmla="*/ 5172075 w 6229350"/>
              <a:gd name="connsiteY60" fmla="*/ 2647496 h 6191250"/>
              <a:gd name="connsiteX61" fmla="*/ 5311775 w 6229350"/>
              <a:gd name="connsiteY61" fmla="*/ 2647496 h 6191250"/>
              <a:gd name="connsiteX62" fmla="*/ 5311775 w 6229350"/>
              <a:gd name="connsiteY62" fmla="*/ 2857046 h 6191250"/>
              <a:gd name="connsiteX63" fmla="*/ 5172075 w 6229350"/>
              <a:gd name="connsiteY63" fmla="*/ 2857046 h 6191250"/>
              <a:gd name="connsiteX64" fmla="*/ 5172075 w 6229350"/>
              <a:gd name="connsiteY64" fmla="*/ 2278289 h 6191250"/>
              <a:gd name="connsiteX65" fmla="*/ 5311775 w 6229350"/>
              <a:gd name="connsiteY65" fmla="*/ 2278289 h 6191250"/>
              <a:gd name="connsiteX66" fmla="*/ 5311775 w 6229350"/>
              <a:gd name="connsiteY66" fmla="*/ 2487839 h 6191250"/>
              <a:gd name="connsiteX67" fmla="*/ 5172075 w 6229350"/>
              <a:gd name="connsiteY67" fmla="*/ 2487839 h 6191250"/>
              <a:gd name="connsiteX68" fmla="*/ 2446338 w 6229350"/>
              <a:gd name="connsiteY68" fmla="*/ 2129367 h 6191250"/>
              <a:gd name="connsiteX69" fmla="*/ 2836863 w 6229350"/>
              <a:gd name="connsiteY69" fmla="*/ 2129367 h 6191250"/>
              <a:gd name="connsiteX70" fmla="*/ 2836863 w 6229350"/>
              <a:gd name="connsiteY70" fmla="*/ 2510367 h 6191250"/>
              <a:gd name="connsiteX71" fmla="*/ 2446338 w 6229350"/>
              <a:gd name="connsiteY71" fmla="*/ 2510367 h 6191250"/>
              <a:gd name="connsiteX72" fmla="*/ 1843088 w 6229350"/>
              <a:gd name="connsiteY72" fmla="*/ 2129367 h 6191250"/>
              <a:gd name="connsiteX73" fmla="*/ 2233613 w 6229350"/>
              <a:gd name="connsiteY73" fmla="*/ 2129367 h 6191250"/>
              <a:gd name="connsiteX74" fmla="*/ 2233613 w 6229350"/>
              <a:gd name="connsiteY74" fmla="*/ 2510367 h 6191250"/>
              <a:gd name="connsiteX75" fmla="*/ 1843088 w 6229350"/>
              <a:gd name="connsiteY75" fmla="*/ 2510367 h 6191250"/>
              <a:gd name="connsiteX76" fmla="*/ 1239838 w 6229350"/>
              <a:gd name="connsiteY76" fmla="*/ 2129367 h 6191250"/>
              <a:gd name="connsiteX77" fmla="*/ 1630363 w 6229350"/>
              <a:gd name="connsiteY77" fmla="*/ 2129367 h 6191250"/>
              <a:gd name="connsiteX78" fmla="*/ 1630363 w 6229350"/>
              <a:gd name="connsiteY78" fmla="*/ 2510367 h 6191250"/>
              <a:gd name="connsiteX79" fmla="*/ 1239838 w 6229350"/>
              <a:gd name="connsiteY79" fmla="*/ 2510367 h 6191250"/>
              <a:gd name="connsiteX80" fmla="*/ 5172075 w 6229350"/>
              <a:gd name="connsiteY80" fmla="*/ 1909082 h 6191250"/>
              <a:gd name="connsiteX81" fmla="*/ 5311775 w 6229350"/>
              <a:gd name="connsiteY81" fmla="*/ 1909082 h 6191250"/>
              <a:gd name="connsiteX82" fmla="*/ 5311775 w 6229350"/>
              <a:gd name="connsiteY82" fmla="*/ 2118632 h 6191250"/>
              <a:gd name="connsiteX83" fmla="*/ 5172075 w 6229350"/>
              <a:gd name="connsiteY83" fmla="*/ 2118632 h 6191250"/>
              <a:gd name="connsiteX84" fmla="*/ 5172075 w 6229350"/>
              <a:gd name="connsiteY84" fmla="*/ 1539875 h 6191250"/>
              <a:gd name="connsiteX85" fmla="*/ 5311775 w 6229350"/>
              <a:gd name="connsiteY85" fmla="*/ 1539875 h 6191250"/>
              <a:gd name="connsiteX86" fmla="*/ 5311775 w 6229350"/>
              <a:gd name="connsiteY86" fmla="*/ 1749425 h 6191250"/>
              <a:gd name="connsiteX87" fmla="*/ 5172075 w 6229350"/>
              <a:gd name="connsiteY87" fmla="*/ 1749425 h 6191250"/>
              <a:gd name="connsiteX88" fmla="*/ 1239838 w 6229350"/>
              <a:gd name="connsiteY88" fmla="*/ 1502836 h 6191250"/>
              <a:gd name="connsiteX89" fmla="*/ 1630363 w 6229350"/>
              <a:gd name="connsiteY89" fmla="*/ 1502836 h 6191250"/>
              <a:gd name="connsiteX90" fmla="*/ 1630363 w 6229350"/>
              <a:gd name="connsiteY90" fmla="*/ 1883834 h 6191250"/>
              <a:gd name="connsiteX91" fmla="*/ 1239838 w 6229350"/>
              <a:gd name="connsiteY91" fmla="*/ 1883834 h 6191250"/>
              <a:gd name="connsiteX92" fmla="*/ 1843088 w 6229350"/>
              <a:gd name="connsiteY92" fmla="*/ 1502835 h 6191250"/>
              <a:gd name="connsiteX93" fmla="*/ 2233613 w 6229350"/>
              <a:gd name="connsiteY93" fmla="*/ 1502835 h 6191250"/>
              <a:gd name="connsiteX94" fmla="*/ 2233613 w 6229350"/>
              <a:gd name="connsiteY94" fmla="*/ 1883834 h 6191250"/>
              <a:gd name="connsiteX95" fmla="*/ 1843088 w 6229350"/>
              <a:gd name="connsiteY95" fmla="*/ 1883834 h 6191250"/>
              <a:gd name="connsiteX96" fmla="*/ 2446338 w 6229350"/>
              <a:gd name="connsiteY96" fmla="*/ 1502834 h 6191250"/>
              <a:gd name="connsiteX97" fmla="*/ 2836863 w 6229350"/>
              <a:gd name="connsiteY97" fmla="*/ 1502834 h 6191250"/>
              <a:gd name="connsiteX98" fmla="*/ 2836863 w 6229350"/>
              <a:gd name="connsiteY98" fmla="*/ 1883834 h 6191250"/>
              <a:gd name="connsiteX99" fmla="*/ 2446338 w 6229350"/>
              <a:gd name="connsiteY99" fmla="*/ 1883834 h 6191250"/>
              <a:gd name="connsiteX100" fmla="*/ 4343400 w 6229350"/>
              <a:gd name="connsiteY100" fmla="*/ 1371600 h 6191250"/>
              <a:gd name="connsiteX101" fmla="*/ 4343400 w 6229350"/>
              <a:gd name="connsiteY101" fmla="*/ 2171700 h 6191250"/>
              <a:gd name="connsiteX102" fmla="*/ 4972050 w 6229350"/>
              <a:gd name="connsiteY102" fmla="*/ 2171700 h 6191250"/>
              <a:gd name="connsiteX103" fmla="*/ 4972050 w 6229350"/>
              <a:gd name="connsiteY103" fmla="*/ 5524500 h 6191250"/>
              <a:gd name="connsiteX104" fmla="*/ 5467350 w 6229350"/>
              <a:gd name="connsiteY104" fmla="*/ 5524500 h 6191250"/>
              <a:gd name="connsiteX105" fmla="*/ 5467350 w 6229350"/>
              <a:gd name="connsiteY105" fmla="*/ 2171700 h 6191250"/>
              <a:gd name="connsiteX106" fmla="*/ 5467350 w 6229350"/>
              <a:gd name="connsiteY106" fmla="*/ 1371600 h 6191250"/>
              <a:gd name="connsiteX107" fmla="*/ 4972050 w 6229350"/>
              <a:gd name="connsiteY107" fmla="*/ 1371600 h 6191250"/>
              <a:gd name="connsiteX108" fmla="*/ 1843088 w 6229350"/>
              <a:gd name="connsiteY108" fmla="*/ 876302 h 6191250"/>
              <a:gd name="connsiteX109" fmla="*/ 2233613 w 6229350"/>
              <a:gd name="connsiteY109" fmla="*/ 876302 h 6191250"/>
              <a:gd name="connsiteX110" fmla="*/ 2233613 w 6229350"/>
              <a:gd name="connsiteY110" fmla="*/ 1257302 h 6191250"/>
              <a:gd name="connsiteX111" fmla="*/ 1843088 w 6229350"/>
              <a:gd name="connsiteY111" fmla="*/ 1257302 h 6191250"/>
              <a:gd name="connsiteX112" fmla="*/ 1239838 w 6229350"/>
              <a:gd name="connsiteY112" fmla="*/ 876302 h 6191250"/>
              <a:gd name="connsiteX113" fmla="*/ 1630363 w 6229350"/>
              <a:gd name="connsiteY113" fmla="*/ 876302 h 6191250"/>
              <a:gd name="connsiteX114" fmla="*/ 1630363 w 6229350"/>
              <a:gd name="connsiteY114" fmla="*/ 1257302 h 6191250"/>
              <a:gd name="connsiteX115" fmla="*/ 1239838 w 6229350"/>
              <a:gd name="connsiteY115" fmla="*/ 1257302 h 6191250"/>
              <a:gd name="connsiteX116" fmla="*/ 2446338 w 6229350"/>
              <a:gd name="connsiteY116" fmla="*/ 876301 h 6191250"/>
              <a:gd name="connsiteX117" fmla="*/ 2836863 w 6229350"/>
              <a:gd name="connsiteY117" fmla="*/ 876301 h 6191250"/>
              <a:gd name="connsiteX118" fmla="*/ 2836863 w 6229350"/>
              <a:gd name="connsiteY118" fmla="*/ 1257301 h 6191250"/>
              <a:gd name="connsiteX119" fmla="*/ 2446338 w 6229350"/>
              <a:gd name="connsiteY119" fmla="*/ 1257301 h 6191250"/>
              <a:gd name="connsiteX120" fmla="*/ 1009650 w 6229350"/>
              <a:gd name="connsiteY120" fmla="*/ 476252 h 6191250"/>
              <a:gd name="connsiteX121" fmla="*/ 1009650 w 6229350"/>
              <a:gd name="connsiteY121" fmla="*/ 5524501 h 6191250"/>
              <a:gd name="connsiteX122" fmla="*/ 3067050 w 6229350"/>
              <a:gd name="connsiteY122" fmla="*/ 5524501 h 6191250"/>
              <a:gd name="connsiteX123" fmla="*/ 3067050 w 6229350"/>
              <a:gd name="connsiteY123" fmla="*/ 476252 h 6191250"/>
              <a:gd name="connsiteX124" fmla="*/ 457200 w 6229350"/>
              <a:gd name="connsiteY124" fmla="*/ 0 h 6191250"/>
              <a:gd name="connsiteX125" fmla="*/ 3371850 w 6229350"/>
              <a:gd name="connsiteY125" fmla="*/ 0 h 6191250"/>
              <a:gd name="connsiteX126" fmla="*/ 3371850 w 6229350"/>
              <a:gd name="connsiteY126" fmla="*/ 2171700 h 6191250"/>
              <a:gd name="connsiteX127" fmla="*/ 3733800 w 6229350"/>
              <a:gd name="connsiteY127" fmla="*/ 2171700 h 6191250"/>
              <a:gd name="connsiteX128" fmla="*/ 3733800 w 6229350"/>
              <a:gd name="connsiteY128" fmla="*/ 857250 h 6191250"/>
              <a:gd name="connsiteX129" fmla="*/ 5772150 w 6229350"/>
              <a:gd name="connsiteY129" fmla="*/ 857250 h 6191250"/>
              <a:gd name="connsiteX130" fmla="*/ 5772150 w 6229350"/>
              <a:gd name="connsiteY130" fmla="*/ 5505450 h 6191250"/>
              <a:gd name="connsiteX131" fmla="*/ 6229350 w 6229350"/>
              <a:gd name="connsiteY131" fmla="*/ 5505450 h 6191250"/>
              <a:gd name="connsiteX132" fmla="*/ 6229350 w 6229350"/>
              <a:gd name="connsiteY132" fmla="*/ 6191250 h 6191250"/>
              <a:gd name="connsiteX133" fmla="*/ 0 w 6229350"/>
              <a:gd name="connsiteY133" fmla="*/ 6191250 h 6191250"/>
              <a:gd name="connsiteX134" fmla="*/ 0 w 6229350"/>
              <a:gd name="connsiteY134" fmla="*/ 5505450 h 6191250"/>
              <a:gd name="connsiteX135" fmla="*/ 457200 w 6229350"/>
              <a:gd name="connsiteY135" fmla="*/ 550545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229350" h="6191250">
                <a:moveTo>
                  <a:pt x="3709988" y="4835525"/>
                </a:moveTo>
                <a:lnTo>
                  <a:pt x="4100513" y="4835525"/>
                </a:lnTo>
                <a:lnTo>
                  <a:pt x="4100513" y="5216525"/>
                </a:lnTo>
                <a:lnTo>
                  <a:pt x="3709988" y="5216525"/>
                </a:lnTo>
                <a:close/>
                <a:moveTo>
                  <a:pt x="1239838" y="4635501"/>
                </a:moveTo>
                <a:lnTo>
                  <a:pt x="1630363" y="4635501"/>
                </a:lnTo>
                <a:lnTo>
                  <a:pt x="1630363" y="5016501"/>
                </a:lnTo>
                <a:lnTo>
                  <a:pt x="1239838" y="5016501"/>
                </a:lnTo>
                <a:close/>
                <a:moveTo>
                  <a:pt x="3709988" y="4208992"/>
                </a:moveTo>
                <a:lnTo>
                  <a:pt x="4100513" y="4208992"/>
                </a:lnTo>
                <a:lnTo>
                  <a:pt x="4100513" y="4589992"/>
                </a:lnTo>
                <a:lnTo>
                  <a:pt x="3709988" y="4589992"/>
                </a:lnTo>
                <a:close/>
                <a:moveTo>
                  <a:pt x="5172075" y="4124325"/>
                </a:moveTo>
                <a:lnTo>
                  <a:pt x="5311775" y="4124325"/>
                </a:lnTo>
                <a:lnTo>
                  <a:pt x="5311775" y="4333875"/>
                </a:lnTo>
                <a:lnTo>
                  <a:pt x="5172075" y="4333875"/>
                </a:lnTo>
                <a:close/>
                <a:moveTo>
                  <a:pt x="1239838" y="4008966"/>
                </a:moveTo>
                <a:lnTo>
                  <a:pt x="1630363" y="4008966"/>
                </a:lnTo>
                <a:lnTo>
                  <a:pt x="1630363" y="4389966"/>
                </a:lnTo>
                <a:lnTo>
                  <a:pt x="1239838" y="4389966"/>
                </a:lnTo>
                <a:close/>
                <a:moveTo>
                  <a:pt x="5172075" y="3755117"/>
                </a:moveTo>
                <a:lnTo>
                  <a:pt x="5311775" y="3755117"/>
                </a:lnTo>
                <a:lnTo>
                  <a:pt x="5311775" y="3964667"/>
                </a:lnTo>
                <a:lnTo>
                  <a:pt x="5172075" y="3964667"/>
                </a:lnTo>
                <a:close/>
                <a:moveTo>
                  <a:pt x="3709988" y="3582459"/>
                </a:moveTo>
                <a:lnTo>
                  <a:pt x="4100513" y="3582459"/>
                </a:lnTo>
                <a:lnTo>
                  <a:pt x="4100513" y="3963459"/>
                </a:lnTo>
                <a:lnTo>
                  <a:pt x="3709988" y="3963459"/>
                </a:lnTo>
                <a:close/>
                <a:moveTo>
                  <a:pt x="5172075" y="3385910"/>
                </a:moveTo>
                <a:lnTo>
                  <a:pt x="5311775" y="3385910"/>
                </a:lnTo>
                <a:lnTo>
                  <a:pt x="5311775" y="3595460"/>
                </a:lnTo>
                <a:lnTo>
                  <a:pt x="5172075" y="3595460"/>
                </a:lnTo>
                <a:close/>
                <a:moveTo>
                  <a:pt x="1239838" y="3382433"/>
                </a:moveTo>
                <a:lnTo>
                  <a:pt x="1630363" y="3382433"/>
                </a:lnTo>
                <a:lnTo>
                  <a:pt x="1630363" y="3763433"/>
                </a:lnTo>
                <a:lnTo>
                  <a:pt x="1239838" y="3763433"/>
                </a:lnTo>
                <a:close/>
                <a:moveTo>
                  <a:pt x="5172075" y="3016703"/>
                </a:moveTo>
                <a:lnTo>
                  <a:pt x="5311775" y="3016703"/>
                </a:lnTo>
                <a:lnTo>
                  <a:pt x="5311775" y="3226253"/>
                </a:lnTo>
                <a:lnTo>
                  <a:pt x="5172075" y="3226253"/>
                </a:lnTo>
                <a:close/>
                <a:moveTo>
                  <a:pt x="3709988" y="2955926"/>
                </a:moveTo>
                <a:lnTo>
                  <a:pt x="4100513" y="2955926"/>
                </a:lnTo>
                <a:lnTo>
                  <a:pt x="4100513" y="3336926"/>
                </a:lnTo>
                <a:lnTo>
                  <a:pt x="3709988" y="3336926"/>
                </a:lnTo>
                <a:close/>
                <a:moveTo>
                  <a:pt x="2446338" y="2755900"/>
                </a:moveTo>
                <a:lnTo>
                  <a:pt x="2836863" y="2755900"/>
                </a:lnTo>
                <a:lnTo>
                  <a:pt x="2836863" y="3136900"/>
                </a:lnTo>
                <a:lnTo>
                  <a:pt x="2446338" y="3136900"/>
                </a:lnTo>
                <a:close/>
                <a:moveTo>
                  <a:pt x="1843088" y="2755900"/>
                </a:moveTo>
                <a:lnTo>
                  <a:pt x="2233613" y="2755900"/>
                </a:lnTo>
                <a:lnTo>
                  <a:pt x="2233613" y="3136900"/>
                </a:lnTo>
                <a:lnTo>
                  <a:pt x="1843088" y="3136900"/>
                </a:lnTo>
                <a:close/>
                <a:moveTo>
                  <a:pt x="1239838" y="2755900"/>
                </a:moveTo>
                <a:lnTo>
                  <a:pt x="1630363" y="2755900"/>
                </a:lnTo>
                <a:lnTo>
                  <a:pt x="1630363" y="3136900"/>
                </a:lnTo>
                <a:lnTo>
                  <a:pt x="1239838" y="3136900"/>
                </a:lnTo>
                <a:close/>
                <a:moveTo>
                  <a:pt x="3448050" y="2647950"/>
                </a:moveTo>
                <a:lnTo>
                  <a:pt x="3448050" y="5524500"/>
                </a:lnTo>
                <a:lnTo>
                  <a:pt x="4591050" y="5524500"/>
                </a:lnTo>
                <a:lnTo>
                  <a:pt x="4591050" y="2647950"/>
                </a:lnTo>
                <a:close/>
                <a:moveTo>
                  <a:pt x="5172075" y="2647496"/>
                </a:moveTo>
                <a:lnTo>
                  <a:pt x="5311775" y="2647496"/>
                </a:lnTo>
                <a:lnTo>
                  <a:pt x="5311775" y="2857046"/>
                </a:lnTo>
                <a:lnTo>
                  <a:pt x="5172075" y="2857046"/>
                </a:lnTo>
                <a:close/>
                <a:moveTo>
                  <a:pt x="5172075" y="2278289"/>
                </a:moveTo>
                <a:lnTo>
                  <a:pt x="5311775" y="2278289"/>
                </a:lnTo>
                <a:lnTo>
                  <a:pt x="5311775" y="2487839"/>
                </a:lnTo>
                <a:lnTo>
                  <a:pt x="5172075" y="2487839"/>
                </a:lnTo>
                <a:close/>
                <a:moveTo>
                  <a:pt x="2446338" y="2129367"/>
                </a:moveTo>
                <a:lnTo>
                  <a:pt x="2836863" y="2129367"/>
                </a:lnTo>
                <a:lnTo>
                  <a:pt x="2836863" y="2510367"/>
                </a:lnTo>
                <a:lnTo>
                  <a:pt x="2446338" y="2510367"/>
                </a:lnTo>
                <a:close/>
                <a:moveTo>
                  <a:pt x="1843088" y="2129367"/>
                </a:moveTo>
                <a:lnTo>
                  <a:pt x="2233613" y="2129367"/>
                </a:lnTo>
                <a:lnTo>
                  <a:pt x="2233613" y="2510367"/>
                </a:lnTo>
                <a:lnTo>
                  <a:pt x="1843088" y="2510367"/>
                </a:lnTo>
                <a:close/>
                <a:moveTo>
                  <a:pt x="1239838" y="2129367"/>
                </a:moveTo>
                <a:lnTo>
                  <a:pt x="1630363" y="2129367"/>
                </a:lnTo>
                <a:lnTo>
                  <a:pt x="1630363" y="2510367"/>
                </a:lnTo>
                <a:lnTo>
                  <a:pt x="1239838" y="2510367"/>
                </a:lnTo>
                <a:close/>
                <a:moveTo>
                  <a:pt x="5172075" y="1909082"/>
                </a:moveTo>
                <a:lnTo>
                  <a:pt x="5311775" y="1909082"/>
                </a:lnTo>
                <a:lnTo>
                  <a:pt x="5311775" y="2118632"/>
                </a:lnTo>
                <a:lnTo>
                  <a:pt x="5172075" y="2118632"/>
                </a:lnTo>
                <a:close/>
                <a:moveTo>
                  <a:pt x="5172075" y="1539875"/>
                </a:moveTo>
                <a:lnTo>
                  <a:pt x="5311775" y="1539875"/>
                </a:lnTo>
                <a:lnTo>
                  <a:pt x="5311775" y="1749425"/>
                </a:lnTo>
                <a:lnTo>
                  <a:pt x="5172075" y="1749425"/>
                </a:lnTo>
                <a:close/>
                <a:moveTo>
                  <a:pt x="1239838" y="1502836"/>
                </a:moveTo>
                <a:lnTo>
                  <a:pt x="1630363" y="1502836"/>
                </a:lnTo>
                <a:lnTo>
                  <a:pt x="1630363" y="1883834"/>
                </a:lnTo>
                <a:lnTo>
                  <a:pt x="1239838" y="1883834"/>
                </a:lnTo>
                <a:close/>
                <a:moveTo>
                  <a:pt x="1843088" y="1502835"/>
                </a:moveTo>
                <a:lnTo>
                  <a:pt x="2233613" y="1502835"/>
                </a:lnTo>
                <a:lnTo>
                  <a:pt x="2233613" y="1883834"/>
                </a:lnTo>
                <a:lnTo>
                  <a:pt x="1843088" y="1883834"/>
                </a:lnTo>
                <a:close/>
                <a:moveTo>
                  <a:pt x="2446338" y="1502834"/>
                </a:moveTo>
                <a:lnTo>
                  <a:pt x="2836863" y="1502834"/>
                </a:lnTo>
                <a:lnTo>
                  <a:pt x="2836863" y="1883834"/>
                </a:lnTo>
                <a:lnTo>
                  <a:pt x="2446338" y="1883834"/>
                </a:lnTo>
                <a:close/>
                <a:moveTo>
                  <a:pt x="4343400" y="1371600"/>
                </a:moveTo>
                <a:lnTo>
                  <a:pt x="4343400" y="2171700"/>
                </a:lnTo>
                <a:lnTo>
                  <a:pt x="4972050" y="2171700"/>
                </a:lnTo>
                <a:lnTo>
                  <a:pt x="4972050" y="5524500"/>
                </a:lnTo>
                <a:lnTo>
                  <a:pt x="5467350" y="5524500"/>
                </a:lnTo>
                <a:lnTo>
                  <a:pt x="5467350" y="2171700"/>
                </a:lnTo>
                <a:lnTo>
                  <a:pt x="5467350" y="1371600"/>
                </a:lnTo>
                <a:lnTo>
                  <a:pt x="4972050" y="1371600"/>
                </a:lnTo>
                <a:close/>
                <a:moveTo>
                  <a:pt x="1843088" y="876302"/>
                </a:moveTo>
                <a:lnTo>
                  <a:pt x="2233613" y="876302"/>
                </a:lnTo>
                <a:lnTo>
                  <a:pt x="2233613" y="1257302"/>
                </a:lnTo>
                <a:lnTo>
                  <a:pt x="1843088" y="1257302"/>
                </a:lnTo>
                <a:close/>
                <a:moveTo>
                  <a:pt x="1239838" y="876302"/>
                </a:moveTo>
                <a:lnTo>
                  <a:pt x="1630363" y="876302"/>
                </a:lnTo>
                <a:lnTo>
                  <a:pt x="1630363" y="1257302"/>
                </a:lnTo>
                <a:lnTo>
                  <a:pt x="1239838" y="1257302"/>
                </a:lnTo>
                <a:close/>
                <a:moveTo>
                  <a:pt x="2446338" y="876301"/>
                </a:moveTo>
                <a:lnTo>
                  <a:pt x="2836863" y="876301"/>
                </a:lnTo>
                <a:lnTo>
                  <a:pt x="2836863" y="1257301"/>
                </a:lnTo>
                <a:lnTo>
                  <a:pt x="2446338" y="1257301"/>
                </a:lnTo>
                <a:close/>
                <a:moveTo>
                  <a:pt x="1009650" y="476252"/>
                </a:moveTo>
                <a:lnTo>
                  <a:pt x="1009650" y="5524501"/>
                </a:lnTo>
                <a:lnTo>
                  <a:pt x="3067050" y="5524501"/>
                </a:lnTo>
                <a:lnTo>
                  <a:pt x="3067050" y="476252"/>
                </a:lnTo>
                <a:close/>
                <a:moveTo>
                  <a:pt x="457200" y="0"/>
                </a:moveTo>
                <a:lnTo>
                  <a:pt x="3371850" y="0"/>
                </a:lnTo>
                <a:lnTo>
                  <a:pt x="3371850" y="2171700"/>
                </a:lnTo>
                <a:lnTo>
                  <a:pt x="3733800" y="2171700"/>
                </a:lnTo>
                <a:lnTo>
                  <a:pt x="3733800" y="857250"/>
                </a:lnTo>
                <a:lnTo>
                  <a:pt x="5772150" y="857250"/>
                </a:lnTo>
                <a:lnTo>
                  <a:pt x="5772150" y="5505450"/>
                </a:lnTo>
                <a:lnTo>
                  <a:pt x="6229350" y="5505450"/>
                </a:lnTo>
                <a:lnTo>
                  <a:pt x="6229350" y="6191250"/>
                </a:lnTo>
                <a:lnTo>
                  <a:pt x="0" y="6191250"/>
                </a:lnTo>
                <a:lnTo>
                  <a:pt x="0" y="5505450"/>
                </a:lnTo>
                <a:lnTo>
                  <a:pt x="457200" y="550545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4400" y="1548957"/>
            <a:ext cx="637870" cy="750482"/>
            <a:chOff x="2714732" y="1416818"/>
            <a:chExt cx="3501134" cy="4119240"/>
          </a:xfrm>
          <a:solidFill>
            <a:srgbClr val="FF0000"/>
          </a:solidFill>
        </p:grpSpPr>
        <p:sp>
          <p:nvSpPr>
            <p:cNvPr id="26" name="Freeform 25"/>
            <p:cNvSpPr/>
            <p:nvPr/>
          </p:nvSpPr>
          <p:spPr>
            <a:xfrm>
              <a:off x="2952750" y="1416818"/>
              <a:ext cx="3047999" cy="3459981"/>
            </a:xfrm>
            <a:custGeom>
              <a:avLst/>
              <a:gdLst>
                <a:gd name="connsiteX0" fmla="*/ 2146997 w 3047999"/>
                <a:gd name="connsiteY0" fmla="*/ 1356527 h 3459981"/>
                <a:gd name="connsiteX1" fmla="*/ 2146997 w 3047999"/>
                <a:gd name="connsiteY1" fmla="*/ 1497204 h 3459981"/>
                <a:gd name="connsiteX2" fmla="*/ 2870479 w 3047999"/>
                <a:gd name="connsiteY2" fmla="*/ 1497204 h 3459981"/>
                <a:gd name="connsiteX3" fmla="*/ 2870479 w 3047999"/>
                <a:gd name="connsiteY3" fmla="*/ 1356527 h 3459981"/>
                <a:gd name="connsiteX4" fmla="*/ 177520 w 3047999"/>
                <a:gd name="connsiteY4" fmla="*/ 1356527 h 3459981"/>
                <a:gd name="connsiteX5" fmla="*/ 177520 w 3047999"/>
                <a:gd name="connsiteY5" fmla="*/ 1497204 h 3459981"/>
                <a:gd name="connsiteX6" fmla="*/ 901002 w 3047999"/>
                <a:gd name="connsiteY6" fmla="*/ 1497204 h 3459981"/>
                <a:gd name="connsiteX7" fmla="*/ 901002 w 3047999"/>
                <a:gd name="connsiteY7" fmla="*/ 1356527 h 3459981"/>
                <a:gd name="connsiteX8" fmla="*/ 1684773 w 3047999"/>
                <a:gd name="connsiteY8" fmla="*/ 472273 h 3459981"/>
                <a:gd name="connsiteX9" fmla="*/ 1684773 w 3047999"/>
                <a:gd name="connsiteY9" fmla="*/ 1055077 h 3459981"/>
                <a:gd name="connsiteX10" fmla="*/ 2759946 w 3047999"/>
                <a:gd name="connsiteY10" fmla="*/ 1055077 h 3459981"/>
                <a:gd name="connsiteX11" fmla="*/ 2538882 w 3047999"/>
                <a:gd name="connsiteY11" fmla="*/ 472273 h 3459981"/>
                <a:gd name="connsiteX12" fmla="*/ 509117 w 3047999"/>
                <a:gd name="connsiteY12" fmla="*/ 472273 h 3459981"/>
                <a:gd name="connsiteX13" fmla="*/ 288053 w 3047999"/>
                <a:gd name="connsiteY13" fmla="*/ 1055077 h 3459981"/>
                <a:gd name="connsiteX14" fmla="*/ 1363226 w 3047999"/>
                <a:gd name="connsiteY14" fmla="*/ 1055077 h 3459981"/>
                <a:gd name="connsiteX15" fmla="*/ 1363226 w 3047999"/>
                <a:gd name="connsiteY15" fmla="*/ 472273 h 3459981"/>
                <a:gd name="connsiteX16" fmla="*/ 1581149 w 3047999"/>
                <a:gd name="connsiteY16" fmla="*/ 119089 h 3459981"/>
                <a:gd name="connsiteX17" fmla="*/ 1581149 w 3047999"/>
                <a:gd name="connsiteY17" fmla="*/ 166714 h 3459981"/>
                <a:gd name="connsiteX18" fmla="*/ 1876424 w 3047999"/>
                <a:gd name="connsiteY18" fmla="*/ 166714 h 3459981"/>
                <a:gd name="connsiteX19" fmla="*/ 1876424 w 3047999"/>
                <a:gd name="connsiteY19" fmla="*/ 119089 h 3459981"/>
                <a:gd name="connsiteX20" fmla="*/ 1171574 w 3047999"/>
                <a:gd name="connsiteY20" fmla="*/ 119089 h 3459981"/>
                <a:gd name="connsiteX21" fmla="*/ 1171574 w 3047999"/>
                <a:gd name="connsiteY21" fmla="*/ 166714 h 3459981"/>
                <a:gd name="connsiteX22" fmla="*/ 1466849 w 3047999"/>
                <a:gd name="connsiteY22" fmla="*/ 166714 h 3459981"/>
                <a:gd name="connsiteX23" fmla="*/ 1466849 w 3047999"/>
                <a:gd name="connsiteY23" fmla="*/ 119089 h 3459981"/>
                <a:gd name="connsiteX24" fmla="*/ 1217524 w 3047999"/>
                <a:gd name="connsiteY24" fmla="*/ 0 h 3459981"/>
                <a:gd name="connsiteX25" fmla="*/ 1830474 w 3047999"/>
                <a:gd name="connsiteY25" fmla="*/ 0 h 3459981"/>
                <a:gd name="connsiteX26" fmla="*/ 2011344 w 3047999"/>
                <a:gd name="connsiteY26" fmla="*/ 180870 h 3459981"/>
                <a:gd name="connsiteX27" fmla="*/ 1997131 w 3047999"/>
                <a:gd name="connsiteY27" fmla="*/ 251273 h 3459981"/>
                <a:gd name="connsiteX28" fmla="*/ 1978685 w 3047999"/>
                <a:gd name="connsiteY28" fmla="*/ 278631 h 3459981"/>
                <a:gd name="connsiteX29" fmla="*/ 2571750 w 3047999"/>
                <a:gd name="connsiteY29" fmla="*/ 278631 h 3459981"/>
                <a:gd name="connsiteX30" fmla="*/ 3047999 w 3047999"/>
                <a:gd name="connsiteY30" fmla="*/ 1231138 h 3459981"/>
                <a:gd name="connsiteX31" fmla="*/ 3047999 w 3047999"/>
                <a:gd name="connsiteY31" fmla="*/ 3088499 h 3459981"/>
                <a:gd name="connsiteX32" fmla="*/ 2676517 w 3047999"/>
                <a:gd name="connsiteY32" fmla="*/ 3459981 h 3459981"/>
                <a:gd name="connsiteX33" fmla="*/ 371482 w 3047999"/>
                <a:gd name="connsiteY33" fmla="*/ 3459981 h 3459981"/>
                <a:gd name="connsiteX34" fmla="*/ 0 w 3047999"/>
                <a:gd name="connsiteY34" fmla="*/ 3088499 h 3459981"/>
                <a:gd name="connsiteX35" fmla="*/ 0 w 3047999"/>
                <a:gd name="connsiteY35" fmla="*/ 1231138 h 3459981"/>
                <a:gd name="connsiteX36" fmla="*/ 476250 w 3047999"/>
                <a:gd name="connsiteY36" fmla="*/ 278631 h 3459981"/>
                <a:gd name="connsiteX37" fmla="*/ 1069313 w 3047999"/>
                <a:gd name="connsiteY37" fmla="*/ 278631 h 3459981"/>
                <a:gd name="connsiteX38" fmla="*/ 1050868 w 3047999"/>
                <a:gd name="connsiteY38" fmla="*/ 251273 h 3459981"/>
                <a:gd name="connsiteX39" fmla="*/ 1036654 w 3047999"/>
                <a:gd name="connsiteY39" fmla="*/ 180870 h 3459981"/>
                <a:gd name="connsiteX40" fmla="*/ 1217524 w 3047999"/>
                <a:gd name="connsiteY40" fmla="*/ 0 h 34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7999" h="3459981">
                  <a:moveTo>
                    <a:pt x="2146997" y="1356527"/>
                  </a:moveTo>
                  <a:lnTo>
                    <a:pt x="2146997" y="1497204"/>
                  </a:lnTo>
                  <a:lnTo>
                    <a:pt x="2870479" y="1497204"/>
                  </a:lnTo>
                  <a:lnTo>
                    <a:pt x="2870479" y="1356527"/>
                  </a:lnTo>
                  <a:close/>
                  <a:moveTo>
                    <a:pt x="177520" y="1356527"/>
                  </a:moveTo>
                  <a:lnTo>
                    <a:pt x="177520" y="1497204"/>
                  </a:lnTo>
                  <a:lnTo>
                    <a:pt x="901002" y="1497204"/>
                  </a:lnTo>
                  <a:lnTo>
                    <a:pt x="901002" y="1356527"/>
                  </a:lnTo>
                  <a:close/>
                  <a:moveTo>
                    <a:pt x="1684773" y="472273"/>
                  </a:moveTo>
                  <a:lnTo>
                    <a:pt x="1684773" y="1055077"/>
                  </a:lnTo>
                  <a:lnTo>
                    <a:pt x="2759946" y="1055077"/>
                  </a:lnTo>
                  <a:lnTo>
                    <a:pt x="2538882" y="472273"/>
                  </a:lnTo>
                  <a:close/>
                  <a:moveTo>
                    <a:pt x="509117" y="472273"/>
                  </a:moveTo>
                  <a:lnTo>
                    <a:pt x="288053" y="1055077"/>
                  </a:lnTo>
                  <a:lnTo>
                    <a:pt x="1363226" y="1055077"/>
                  </a:lnTo>
                  <a:lnTo>
                    <a:pt x="1363226" y="472273"/>
                  </a:lnTo>
                  <a:close/>
                  <a:moveTo>
                    <a:pt x="1581149" y="119089"/>
                  </a:moveTo>
                  <a:lnTo>
                    <a:pt x="1581149" y="166714"/>
                  </a:lnTo>
                  <a:lnTo>
                    <a:pt x="1876424" y="166714"/>
                  </a:lnTo>
                  <a:lnTo>
                    <a:pt x="1876424" y="119089"/>
                  </a:lnTo>
                  <a:close/>
                  <a:moveTo>
                    <a:pt x="1171574" y="119089"/>
                  </a:moveTo>
                  <a:lnTo>
                    <a:pt x="1171574" y="166714"/>
                  </a:lnTo>
                  <a:lnTo>
                    <a:pt x="1466849" y="166714"/>
                  </a:lnTo>
                  <a:lnTo>
                    <a:pt x="1466849" y="119089"/>
                  </a:lnTo>
                  <a:close/>
                  <a:moveTo>
                    <a:pt x="1217524" y="0"/>
                  </a:moveTo>
                  <a:lnTo>
                    <a:pt x="1830474" y="0"/>
                  </a:lnTo>
                  <a:cubicBezTo>
                    <a:pt x="1930366" y="0"/>
                    <a:pt x="2011344" y="80978"/>
                    <a:pt x="2011344" y="180870"/>
                  </a:cubicBezTo>
                  <a:cubicBezTo>
                    <a:pt x="2011344" y="205843"/>
                    <a:pt x="2006283" y="229634"/>
                    <a:pt x="1997131" y="251273"/>
                  </a:cubicBezTo>
                  <a:lnTo>
                    <a:pt x="1978685" y="278631"/>
                  </a:lnTo>
                  <a:lnTo>
                    <a:pt x="2571750" y="278631"/>
                  </a:lnTo>
                  <a:lnTo>
                    <a:pt x="3047999" y="1231138"/>
                  </a:lnTo>
                  <a:lnTo>
                    <a:pt x="3047999" y="3088499"/>
                  </a:lnTo>
                  <a:cubicBezTo>
                    <a:pt x="3047999" y="3293663"/>
                    <a:pt x="2881681" y="3459981"/>
                    <a:pt x="2676517" y="3459981"/>
                  </a:cubicBezTo>
                  <a:lnTo>
                    <a:pt x="371482" y="3459981"/>
                  </a:lnTo>
                  <a:cubicBezTo>
                    <a:pt x="166318" y="3459981"/>
                    <a:pt x="0" y="3293663"/>
                    <a:pt x="0" y="3088499"/>
                  </a:cubicBezTo>
                  <a:lnTo>
                    <a:pt x="0" y="1231138"/>
                  </a:lnTo>
                  <a:cubicBezTo>
                    <a:pt x="205490" y="792972"/>
                    <a:pt x="299416" y="569904"/>
                    <a:pt x="476250" y="278631"/>
                  </a:cubicBezTo>
                  <a:lnTo>
                    <a:pt x="1069313" y="278631"/>
                  </a:lnTo>
                  <a:lnTo>
                    <a:pt x="1050868" y="251273"/>
                  </a:lnTo>
                  <a:cubicBezTo>
                    <a:pt x="1041715" y="229634"/>
                    <a:pt x="1036654" y="205843"/>
                    <a:pt x="1036654" y="180870"/>
                  </a:cubicBezTo>
                  <a:cubicBezTo>
                    <a:pt x="1036654" y="80978"/>
                    <a:pt x="1117632" y="0"/>
                    <a:pt x="12175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14732" y="4952144"/>
              <a:ext cx="3501134" cy="583914"/>
            </a:xfrm>
            <a:custGeom>
              <a:avLst/>
              <a:gdLst>
                <a:gd name="connsiteX0" fmla="*/ 1119884 w 3501134"/>
                <a:gd name="connsiteY0" fmla="*/ 0 h 583914"/>
                <a:gd name="connsiteX1" fmla="*/ 1012406 w 3501134"/>
                <a:gd name="connsiteY1" fmla="*/ 244332 h 583914"/>
                <a:gd name="connsiteX2" fmla="*/ 2488728 w 3501134"/>
                <a:gd name="connsiteY2" fmla="*/ 244332 h 583914"/>
                <a:gd name="connsiteX3" fmla="*/ 2381250 w 3501134"/>
                <a:gd name="connsiteY3" fmla="*/ 0 h 583914"/>
                <a:gd name="connsiteX4" fmla="*/ 2901791 w 3501134"/>
                <a:gd name="connsiteY4" fmla="*/ 2260 h 583914"/>
                <a:gd name="connsiteX5" fmla="*/ 3501134 w 3501134"/>
                <a:gd name="connsiteY5" fmla="*/ 583914 h 583914"/>
                <a:gd name="connsiteX6" fmla="*/ 2638104 w 3501134"/>
                <a:gd name="connsiteY6" fmla="*/ 583914 h 583914"/>
                <a:gd name="connsiteX7" fmla="*/ 2530627 w 3501134"/>
                <a:gd name="connsiteY7" fmla="*/ 339582 h 583914"/>
                <a:gd name="connsiteX8" fmla="*/ 970507 w 3501134"/>
                <a:gd name="connsiteY8" fmla="*/ 339582 h 583914"/>
                <a:gd name="connsiteX9" fmla="*/ 863030 w 3501134"/>
                <a:gd name="connsiteY9" fmla="*/ 583914 h 583914"/>
                <a:gd name="connsiteX10" fmla="*/ 0 w 3501134"/>
                <a:gd name="connsiteY10" fmla="*/ 583914 h 583914"/>
                <a:gd name="connsiteX11" fmla="*/ 599343 w 3501134"/>
                <a:gd name="connsiteY11" fmla="*/ 2260 h 58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1134" h="583914">
                  <a:moveTo>
                    <a:pt x="1119884" y="0"/>
                  </a:moveTo>
                  <a:lnTo>
                    <a:pt x="1012406" y="244332"/>
                  </a:lnTo>
                  <a:lnTo>
                    <a:pt x="2488728" y="244332"/>
                  </a:lnTo>
                  <a:lnTo>
                    <a:pt x="2381250" y="0"/>
                  </a:lnTo>
                  <a:lnTo>
                    <a:pt x="2901791" y="2260"/>
                  </a:lnTo>
                  <a:lnTo>
                    <a:pt x="3501134" y="583914"/>
                  </a:lnTo>
                  <a:lnTo>
                    <a:pt x="2638104" y="583914"/>
                  </a:lnTo>
                  <a:lnTo>
                    <a:pt x="2530627" y="339582"/>
                  </a:lnTo>
                  <a:lnTo>
                    <a:pt x="970507" y="339582"/>
                  </a:lnTo>
                  <a:lnTo>
                    <a:pt x="863030" y="583914"/>
                  </a:lnTo>
                  <a:lnTo>
                    <a:pt x="0" y="583914"/>
                  </a:lnTo>
                  <a:lnTo>
                    <a:pt x="599343" y="22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48507" y="1548957"/>
            <a:ext cx="637870" cy="750482"/>
            <a:chOff x="2714732" y="1416818"/>
            <a:chExt cx="3501134" cy="4119240"/>
          </a:xfrm>
          <a:solidFill>
            <a:srgbClr val="00B050"/>
          </a:solidFill>
        </p:grpSpPr>
        <p:sp>
          <p:nvSpPr>
            <p:cNvPr id="29" name="Freeform 28"/>
            <p:cNvSpPr/>
            <p:nvPr/>
          </p:nvSpPr>
          <p:spPr>
            <a:xfrm>
              <a:off x="2952750" y="1416818"/>
              <a:ext cx="3047999" cy="3459981"/>
            </a:xfrm>
            <a:custGeom>
              <a:avLst/>
              <a:gdLst>
                <a:gd name="connsiteX0" fmla="*/ 2146997 w 3047999"/>
                <a:gd name="connsiteY0" fmla="*/ 1356527 h 3459981"/>
                <a:gd name="connsiteX1" fmla="*/ 2146997 w 3047999"/>
                <a:gd name="connsiteY1" fmla="*/ 1497204 h 3459981"/>
                <a:gd name="connsiteX2" fmla="*/ 2870479 w 3047999"/>
                <a:gd name="connsiteY2" fmla="*/ 1497204 h 3459981"/>
                <a:gd name="connsiteX3" fmla="*/ 2870479 w 3047999"/>
                <a:gd name="connsiteY3" fmla="*/ 1356527 h 3459981"/>
                <a:gd name="connsiteX4" fmla="*/ 177520 w 3047999"/>
                <a:gd name="connsiteY4" fmla="*/ 1356527 h 3459981"/>
                <a:gd name="connsiteX5" fmla="*/ 177520 w 3047999"/>
                <a:gd name="connsiteY5" fmla="*/ 1497204 h 3459981"/>
                <a:gd name="connsiteX6" fmla="*/ 901002 w 3047999"/>
                <a:gd name="connsiteY6" fmla="*/ 1497204 h 3459981"/>
                <a:gd name="connsiteX7" fmla="*/ 901002 w 3047999"/>
                <a:gd name="connsiteY7" fmla="*/ 1356527 h 3459981"/>
                <a:gd name="connsiteX8" fmla="*/ 1684773 w 3047999"/>
                <a:gd name="connsiteY8" fmla="*/ 472273 h 3459981"/>
                <a:gd name="connsiteX9" fmla="*/ 1684773 w 3047999"/>
                <a:gd name="connsiteY9" fmla="*/ 1055077 h 3459981"/>
                <a:gd name="connsiteX10" fmla="*/ 2759946 w 3047999"/>
                <a:gd name="connsiteY10" fmla="*/ 1055077 h 3459981"/>
                <a:gd name="connsiteX11" fmla="*/ 2538882 w 3047999"/>
                <a:gd name="connsiteY11" fmla="*/ 472273 h 3459981"/>
                <a:gd name="connsiteX12" fmla="*/ 509117 w 3047999"/>
                <a:gd name="connsiteY12" fmla="*/ 472273 h 3459981"/>
                <a:gd name="connsiteX13" fmla="*/ 288053 w 3047999"/>
                <a:gd name="connsiteY13" fmla="*/ 1055077 h 3459981"/>
                <a:gd name="connsiteX14" fmla="*/ 1363226 w 3047999"/>
                <a:gd name="connsiteY14" fmla="*/ 1055077 h 3459981"/>
                <a:gd name="connsiteX15" fmla="*/ 1363226 w 3047999"/>
                <a:gd name="connsiteY15" fmla="*/ 472273 h 3459981"/>
                <a:gd name="connsiteX16" fmla="*/ 1581149 w 3047999"/>
                <a:gd name="connsiteY16" fmla="*/ 119089 h 3459981"/>
                <a:gd name="connsiteX17" fmla="*/ 1581149 w 3047999"/>
                <a:gd name="connsiteY17" fmla="*/ 166714 h 3459981"/>
                <a:gd name="connsiteX18" fmla="*/ 1876424 w 3047999"/>
                <a:gd name="connsiteY18" fmla="*/ 166714 h 3459981"/>
                <a:gd name="connsiteX19" fmla="*/ 1876424 w 3047999"/>
                <a:gd name="connsiteY19" fmla="*/ 119089 h 3459981"/>
                <a:gd name="connsiteX20" fmla="*/ 1171574 w 3047999"/>
                <a:gd name="connsiteY20" fmla="*/ 119089 h 3459981"/>
                <a:gd name="connsiteX21" fmla="*/ 1171574 w 3047999"/>
                <a:gd name="connsiteY21" fmla="*/ 166714 h 3459981"/>
                <a:gd name="connsiteX22" fmla="*/ 1466849 w 3047999"/>
                <a:gd name="connsiteY22" fmla="*/ 166714 h 3459981"/>
                <a:gd name="connsiteX23" fmla="*/ 1466849 w 3047999"/>
                <a:gd name="connsiteY23" fmla="*/ 119089 h 3459981"/>
                <a:gd name="connsiteX24" fmla="*/ 1217524 w 3047999"/>
                <a:gd name="connsiteY24" fmla="*/ 0 h 3459981"/>
                <a:gd name="connsiteX25" fmla="*/ 1830474 w 3047999"/>
                <a:gd name="connsiteY25" fmla="*/ 0 h 3459981"/>
                <a:gd name="connsiteX26" fmla="*/ 2011344 w 3047999"/>
                <a:gd name="connsiteY26" fmla="*/ 180870 h 3459981"/>
                <a:gd name="connsiteX27" fmla="*/ 1997131 w 3047999"/>
                <a:gd name="connsiteY27" fmla="*/ 251273 h 3459981"/>
                <a:gd name="connsiteX28" fmla="*/ 1978685 w 3047999"/>
                <a:gd name="connsiteY28" fmla="*/ 278631 h 3459981"/>
                <a:gd name="connsiteX29" fmla="*/ 2571750 w 3047999"/>
                <a:gd name="connsiteY29" fmla="*/ 278631 h 3459981"/>
                <a:gd name="connsiteX30" fmla="*/ 3047999 w 3047999"/>
                <a:gd name="connsiteY30" fmla="*/ 1231138 h 3459981"/>
                <a:gd name="connsiteX31" fmla="*/ 3047999 w 3047999"/>
                <a:gd name="connsiteY31" fmla="*/ 3088499 h 3459981"/>
                <a:gd name="connsiteX32" fmla="*/ 2676517 w 3047999"/>
                <a:gd name="connsiteY32" fmla="*/ 3459981 h 3459981"/>
                <a:gd name="connsiteX33" fmla="*/ 371482 w 3047999"/>
                <a:gd name="connsiteY33" fmla="*/ 3459981 h 3459981"/>
                <a:gd name="connsiteX34" fmla="*/ 0 w 3047999"/>
                <a:gd name="connsiteY34" fmla="*/ 3088499 h 3459981"/>
                <a:gd name="connsiteX35" fmla="*/ 0 w 3047999"/>
                <a:gd name="connsiteY35" fmla="*/ 1231138 h 3459981"/>
                <a:gd name="connsiteX36" fmla="*/ 476250 w 3047999"/>
                <a:gd name="connsiteY36" fmla="*/ 278631 h 3459981"/>
                <a:gd name="connsiteX37" fmla="*/ 1069313 w 3047999"/>
                <a:gd name="connsiteY37" fmla="*/ 278631 h 3459981"/>
                <a:gd name="connsiteX38" fmla="*/ 1050868 w 3047999"/>
                <a:gd name="connsiteY38" fmla="*/ 251273 h 3459981"/>
                <a:gd name="connsiteX39" fmla="*/ 1036654 w 3047999"/>
                <a:gd name="connsiteY39" fmla="*/ 180870 h 3459981"/>
                <a:gd name="connsiteX40" fmla="*/ 1217524 w 3047999"/>
                <a:gd name="connsiteY40" fmla="*/ 0 h 34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7999" h="3459981">
                  <a:moveTo>
                    <a:pt x="2146997" y="1356527"/>
                  </a:moveTo>
                  <a:lnTo>
                    <a:pt x="2146997" y="1497204"/>
                  </a:lnTo>
                  <a:lnTo>
                    <a:pt x="2870479" y="1497204"/>
                  </a:lnTo>
                  <a:lnTo>
                    <a:pt x="2870479" y="1356527"/>
                  </a:lnTo>
                  <a:close/>
                  <a:moveTo>
                    <a:pt x="177520" y="1356527"/>
                  </a:moveTo>
                  <a:lnTo>
                    <a:pt x="177520" y="1497204"/>
                  </a:lnTo>
                  <a:lnTo>
                    <a:pt x="901002" y="1497204"/>
                  </a:lnTo>
                  <a:lnTo>
                    <a:pt x="901002" y="1356527"/>
                  </a:lnTo>
                  <a:close/>
                  <a:moveTo>
                    <a:pt x="1684773" y="472273"/>
                  </a:moveTo>
                  <a:lnTo>
                    <a:pt x="1684773" y="1055077"/>
                  </a:lnTo>
                  <a:lnTo>
                    <a:pt x="2759946" y="1055077"/>
                  </a:lnTo>
                  <a:lnTo>
                    <a:pt x="2538882" y="472273"/>
                  </a:lnTo>
                  <a:close/>
                  <a:moveTo>
                    <a:pt x="509117" y="472273"/>
                  </a:moveTo>
                  <a:lnTo>
                    <a:pt x="288053" y="1055077"/>
                  </a:lnTo>
                  <a:lnTo>
                    <a:pt x="1363226" y="1055077"/>
                  </a:lnTo>
                  <a:lnTo>
                    <a:pt x="1363226" y="472273"/>
                  </a:lnTo>
                  <a:close/>
                  <a:moveTo>
                    <a:pt x="1581149" y="119089"/>
                  </a:moveTo>
                  <a:lnTo>
                    <a:pt x="1581149" y="166714"/>
                  </a:lnTo>
                  <a:lnTo>
                    <a:pt x="1876424" y="166714"/>
                  </a:lnTo>
                  <a:lnTo>
                    <a:pt x="1876424" y="119089"/>
                  </a:lnTo>
                  <a:close/>
                  <a:moveTo>
                    <a:pt x="1171574" y="119089"/>
                  </a:moveTo>
                  <a:lnTo>
                    <a:pt x="1171574" y="166714"/>
                  </a:lnTo>
                  <a:lnTo>
                    <a:pt x="1466849" y="166714"/>
                  </a:lnTo>
                  <a:lnTo>
                    <a:pt x="1466849" y="119089"/>
                  </a:lnTo>
                  <a:close/>
                  <a:moveTo>
                    <a:pt x="1217524" y="0"/>
                  </a:moveTo>
                  <a:lnTo>
                    <a:pt x="1830474" y="0"/>
                  </a:lnTo>
                  <a:cubicBezTo>
                    <a:pt x="1930366" y="0"/>
                    <a:pt x="2011344" y="80978"/>
                    <a:pt x="2011344" y="180870"/>
                  </a:cubicBezTo>
                  <a:cubicBezTo>
                    <a:pt x="2011344" y="205843"/>
                    <a:pt x="2006283" y="229634"/>
                    <a:pt x="1997131" y="251273"/>
                  </a:cubicBezTo>
                  <a:lnTo>
                    <a:pt x="1978685" y="278631"/>
                  </a:lnTo>
                  <a:lnTo>
                    <a:pt x="2571750" y="278631"/>
                  </a:lnTo>
                  <a:lnTo>
                    <a:pt x="3047999" y="1231138"/>
                  </a:lnTo>
                  <a:lnTo>
                    <a:pt x="3047999" y="3088499"/>
                  </a:lnTo>
                  <a:cubicBezTo>
                    <a:pt x="3047999" y="3293663"/>
                    <a:pt x="2881681" y="3459981"/>
                    <a:pt x="2676517" y="3459981"/>
                  </a:cubicBezTo>
                  <a:lnTo>
                    <a:pt x="371482" y="3459981"/>
                  </a:lnTo>
                  <a:cubicBezTo>
                    <a:pt x="166318" y="3459981"/>
                    <a:pt x="0" y="3293663"/>
                    <a:pt x="0" y="3088499"/>
                  </a:cubicBezTo>
                  <a:lnTo>
                    <a:pt x="0" y="1231138"/>
                  </a:lnTo>
                  <a:cubicBezTo>
                    <a:pt x="205490" y="792972"/>
                    <a:pt x="299416" y="569904"/>
                    <a:pt x="476250" y="278631"/>
                  </a:cubicBezTo>
                  <a:lnTo>
                    <a:pt x="1069313" y="278631"/>
                  </a:lnTo>
                  <a:lnTo>
                    <a:pt x="1050868" y="251273"/>
                  </a:lnTo>
                  <a:cubicBezTo>
                    <a:pt x="1041715" y="229634"/>
                    <a:pt x="1036654" y="205843"/>
                    <a:pt x="1036654" y="180870"/>
                  </a:cubicBezTo>
                  <a:cubicBezTo>
                    <a:pt x="1036654" y="80978"/>
                    <a:pt x="1117632" y="0"/>
                    <a:pt x="12175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714732" y="4952144"/>
              <a:ext cx="3501134" cy="583914"/>
            </a:xfrm>
            <a:custGeom>
              <a:avLst/>
              <a:gdLst>
                <a:gd name="connsiteX0" fmla="*/ 1119884 w 3501134"/>
                <a:gd name="connsiteY0" fmla="*/ 0 h 583914"/>
                <a:gd name="connsiteX1" fmla="*/ 1012406 w 3501134"/>
                <a:gd name="connsiteY1" fmla="*/ 244332 h 583914"/>
                <a:gd name="connsiteX2" fmla="*/ 2488728 w 3501134"/>
                <a:gd name="connsiteY2" fmla="*/ 244332 h 583914"/>
                <a:gd name="connsiteX3" fmla="*/ 2381250 w 3501134"/>
                <a:gd name="connsiteY3" fmla="*/ 0 h 583914"/>
                <a:gd name="connsiteX4" fmla="*/ 2901791 w 3501134"/>
                <a:gd name="connsiteY4" fmla="*/ 2260 h 583914"/>
                <a:gd name="connsiteX5" fmla="*/ 3501134 w 3501134"/>
                <a:gd name="connsiteY5" fmla="*/ 583914 h 583914"/>
                <a:gd name="connsiteX6" fmla="*/ 2638104 w 3501134"/>
                <a:gd name="connsiteY6" fmla="*/ 583914 h 583914"/>
                <a:gd name="connsiteX7" fmla="*/ 2530627 w 3501134"/>
                <a:gd name="connsiteY7" fmla="*/ 339582 h 583914"/>
                <a:gd name="connsiteX8" fmla="*/ 970507 w 3501134"/>
                <a:gd name="connsiteY8" fmla="*/ 339582 h 583914"/>
                <a:gd name="connsiteX9" fmla="*/ 863030 w 3501134"/>
                <a:gd name="connsiteY9" fmla="*/ 583914 h 583914"/>
                <a:gd name="connsiteX10" fmla="*/ 0 w 3501134"/>
                <a:gd name="connsiteY10" fmla="*/ 583914 h 583914"/>
                <a:gd name="connsiteX11" fmla="*/ 599343 w 3501134"/>
                <a:gd name="connsiteY11" fmla="*/ 2260 h 58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1134" h="583914">
                  <a:moveTo>
                    <a:pt x="1119884" y="0"/>
                  </a:moveTo>
                  <a:lnTo>
                    <a:pt x="1012406" y="244332"/>
                  </a:lnTo>
                  <a:lnTo>
                    <a:pt x="2488728" y="244332"/>
                  </a:lnTo>
                  <a:lnTo>
                    <a:pt x="2381250" y="0"/>
                  </a:lnTo>
                  <a:lnTo>
                    <a:pt x="2901791" y="2260"/>
                  </a:lnTo>
                  <a:lnTo>
                    <a:pt x="3501134" y="583914"/>
                  </a:lnTo>
                  <a:lnTo>
                    <a:pt x="2638104" y="583914"/>
                  </a:lnTo>
                  <a:lnTo>
                    <a:pt x="2530627" y="339582"/>
                  </a:lnTo>
                  <a:lnTo>
                    <a:pt x="970507" y="339582"/>
                  </a:lnTo>
                  <a:lnTo>
                    <a:pt x="863030" y="583914"/>
                  </a:lnTo>
                  <a:lnTo>
                    <a:pt x="0" y="583914"/>
                  </a:lnTo>
                  <a:lnTo>
                    <a:pt x="599343" y="22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82614" y="1548957"/>
            <a:ext cx="637870" cy="750482"/>
            <a:chOff x="2714732" y="1416818"/>
            <a:chExt cx="3501134" cy="4119240"/>
          </a:xfrm>
          <a:solidFill>
            <a:srgbClr val="00B0F0"/>
          </a:solidFill>
        </p:grpSpPr>
        <p:sp>
          <p:nvSpPr>
            <p:cNvPr id="32" name="Freeform 31"/>
            <p:cNvSpPr/>
            <p:nvPr/>
          </p:nvSpPr>
          <p:spPr>
            <a:xfrm>
              <a:off x="2952750" y="1416818"/>
              <a:ext cx="3047999" cy="3459981"/>
            </a:xfrm>
            <a:custGeom>
              <a:avLst/>
              <a:gdLst>
                <a:gd name="connsiteX0" fmla="*/ 2146997 w 3047999"/>
                <a:gd name="connsiteY0" fmla="*/ 1356527 h 3459981"/>
                <a:gd name="connsiteX1" fmla="*/ 2146997 w 3047999"/>
                <a:gd name="connsiteY1" fmla="*/ 1497204 h 3459981"/>
                <a:gd name="connsiteX2" fmla="*/ 2870479 w 3047999"/>
                <a:gd name="connsiteY2" fmla="*/ 1497204 h 3459981"/>
                <a:gd name="connsiteX3" fmla="*/ 2870479 w 3047999"/>
                <a:gd name="connsiteY3" fmla="*/ 1356527 h 3459981"/>
                <a:gd name="connsiteX4" fmla="*/ 177520 w 3047999"/>
                <a:gd name="connsiteY4" fmla="*/ 1356527 h 3459981"/>
                <a:gd name="connsiteX5" fmla="*/ 177520 w 3047999"/>
                <a:gd name="connsiteY5" fmla="*/ 1497204 h 3459981"/>
                <a:gd name="connsiteX6" fmla="*/ 901002 w 3047999"/>
                <a:gd name="connsiteY6" fmla="*/ 1497204 h 3459981"/>
                <a:gd name="connsiteX7" fmla="*/ 901002 w 3047999"/>
                <a:gd name="connsiteY7" fmla="*/ 1356527 h 3459981"/>
                <a:gd name="connsiteX8" fmla="*/ 1684773 w 3047999"/>
                <a:gd name="connsiteY8" fmla="*/ 472273 h 3459981"/>
                <a:gd name="connsiteX9" fmla="*/ 1684773 w 3047999"/>
                <a:gd name="connsiteY9" fmla="*/ 1055077 h 3459981"/>
                <a:gd name="connsiteX10" fmla="*/ 2759946 w 3047999"/>
                <a:gd name="connsiteY10" fmla="*/ 1055077 h 3459981"/>
                <a:gd name="connsiteX11" fmla="*/ 2538882 w 3047999"/>
                <a:gd name="connsiteY11" fmla="*/ 472273 h 3459981"/>
                <a:gd name="connsiteX12" fmla="*/ 509117 w 3047999"/>
                <a:gd name="connsiteY12" fmla="*/ 472273 h 3459981"/>
                <a:gd name="connsiteX13" fmla="*/ 288053 w 3047999"/>
                <a:gd name="connsiteY13" fmla="*/ 1055077 h 3459981"/>
                <a:gd name="connsiteX14" fmla="*/ 1363226 w 3047999"/>
                <a:gd name="connsiteY14" fmla="*/ 1055077 h 3459981"/>
                <a:gd name="connsiteX15" fmla="*/ 1363226 w 3047999"/>
                <a:gd name="connsiteY15" fmla="*/ 472273 h 3459981"/>
                <a:gd name="connsiteX16" fmla="*/ 1581149 w 3047999"/>
                <a:gd name="connsiteY16" fmla="*/ 119089 h 3459981"/>
                <a:gd name="connsiteX17" fmla="*/ 1581149 w 3047999"/>
                <a:gd name="connsiteY17" fmla="*/ 166714 h 3459981"/>
                <a:gd name="connsiteX18" fmla="*/ 1876424 w 3047999"/>
                <a:gd name="connsiteY18" fmla="*/ 166714 h 3459981"/>
                <a:gd name="connsiteX19" fmla="*/ 1876424 w 3047999"/>
                <a:gd name="connsiteY19" fmla="*/ 119089 h 3459981"/>
                <a:gd name="connsiteX20" fmla="*/ 1171574 w 3047999"/>
                <a:gd name="connsiteY20" fmla="*/ 119089 h 3459981"/>
                <a:gd name="connsiteX21" fmla="*/ 1171574 w 3047999"/>
                <a:gd name="connsiteY21" fmla="*/ 166714 h 3459981"/>
                <a:gd name="connsiteX22" fmla="*/ 1466849 w 3047999"/>
                <a:gd name="connsiteY22" fmla="*/ 166714 h 3459981"/>
                <a:gd name="connsiteX23" fmla="*/ 1466849 w 3047999"/>
                <a:gd name="connsiteY23" fmla="*/ 119089 h 3459981"/>
                <a:gd name="connsiteX24" fmla="*/ 1217524 w 3047999"/>
                <a:gd name="connsiteY24" fmla="*/ 0 h 3459981"/>
                <a:gd name="connsiteX25" fmla="*/ 1830474 w 3047999"/>
                <a:gd name="connsiteY25" fmla="*/ 0 h 3459981"/>
                <a:gd name="connsiteX26" fmla="*/ 2011344 w 3047999"/>
                <a:gd name="connsiteY26" fmla="*/ 180870 h 3459981"/>
                <a:gd name="connsiteX27" fmla="*/ 1997131 w 3047999"/>
                <a:gd name="connsiteY27" fmla="*/ 251273 h 3459981"/>
                <a:gd name="connsiteX28" fmla="*/ 1978685 w 3047999"/>
                <a:gd name="connsiteY28" fmla="*/ 278631 h 3459981"/>
                <a:gd name="connsiteX29" fmla="*/ 2571750 w 3047999"/>
                <a:gd name="connsiteY29" fmla="*/ 278631 h 3459981"/>
                <a:gd name="connsiteX30" fmla="*/ 3047999 w 3047999"/>
                <a:gd name="connsiteY30" fmla="*/ 1231138 h 3459981"/>
                <a:gd name="connsiteX31" fmla="*/ 3047999 w 3047999"/>
                <a:gd name="connsiteY31" fmla="*/ 3088499 h 3459981"/>
                <a:gd name="connsiteX32" fmla="*/ 2676517 w 3047999"/>
                <a:gd name="connsiteY32" fmla="*/ 3459981 h 3459981"/>
                <a:gd name="connsiteX33" fmla="*/ 371482 w 3047999"/>
                <a:gd name="connsiteY33" fmla="*/ 3459981 h 3459981"/>
                <a:gd name="connsiteX34" fmla="*/ 0 w 3047999"/>
                <a:gd name="connsiteY34" fmla="*/ 3088499 h 3459981"/>
                <a:gd name="connsiteX35" fmla="*/ 0 w 3047999"/>
                <a:gd name="connsiteY35" fmla="*/ 1231138 h 3459981"/>
                <a:gd name="connsiteX36" fmla="*/ 476250 w 3047999"/>
                <a:gd name="connsiteY36" fmla="*/ 278631 h 3459981"/>
                <a:gd name="connsiteX37" fmla="*/ 1069313 w 3047999"/>
                <a:gd name="connsiteY37" fmla="*/ 278631 h 3459981"/>
                <a:gd name="connsiteX38" fmla="*/ 1050868 w 3047999"/>
                <a:gd name="connsiteY38" fmla="*/ 251273 h 3459981"/>
                <a:gd name="connsiteX39" fmla="*/ 1036654 w 3047999"/>
                <a:gd name="connsiteY39" fmla="*/ 180870 h 3459981"/>
                <a:gd name="connsiteX40" fmla="*/ 1217524 w 3047999"/>
                <a:gd name="connsiteY40" fmla="*/ 0 h 34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7999" h="3459981">
                  <a:moveTo>
                    <a:pt x="2146997" y="1356527"/>
                  </a:moveTo>
                  <a:lnTo>
                    <a:pt x="2146997" y="1497204"/>
                  </a:lnTo>
                  <a:lnTo>
                    <a:pt x="2870479" y="1497204"/>
                  </a:lnTo>
                  <a:lnTo>
                    <a:pt x="2870479" y="1356527"/>
                  </a:lnTo>
                  <a:close/>
                  <a:moveTo>
                    <a:pt x="177520" y="1356527"/>
                  </a:moveTo>
                  <a:lnTo>
                    <a:pt x="177520" y="1497204"/>
                  </a:lnTo>
                  <a:lnTo>
                    <a:pt x="901002" y="1497204"/>
                  </a:lnTo>
                  <a:lnTo>
                    <a:pt x="901002" y="1356527"/>
                  </a:lnTo>
                  <a:close/>
                  <a:moveTo>
                    <a:pt x="1684773" y="472273"/>
                  </a:moveTo>
                  <a:lnTo>
                    <a:pt x="1684773" y="1055077"/>
                  </a:lnTo>
                  <a:lnTo>
                    <a:pt x="2759946" y="1055077"/>
                  </a:lnTo>
                  <a:lnTo>
                    <a:pt x="2538882" y="472273"/>
                  </a:lnTo>
                  <a:close/>
                  <a:moveTo>
                    <a:pt x="509117" y="472273"/>
                  </a:moveTo>
                  <a:lnTo>
                    <a:pt x="288053" y="1055077"/>
                  </a:lnTo>
                  <a:lnTo>
                    <a:pt x="1363226" y="1055077"/>
                  </a:lnTo>
                  <a:lnTo>
                    <a:pt x="1363226" y="472273"/>
                  </a:lnTo>
                  <a:close/>
                  <a:moveTo>
                    <a:pt x="1581149" y="119089"/>
                  </a:moveTo>
                  <a:lnTo>
                    <a:pt x="1581149" y="166714"/>
                  </a:lnTo>
                  <a:lnTo>
                    <a:pt x="1876424" y="166714"/>
                  </a:lnTo>
                  <a:lnTo>
                    <a:pt x="1876424" y="119089"/>
                  </a:lnTo>
                  <a:close/>
                  <a:moveTo>
                    <a:pt x="1171574" y="119089"/>
                  </a:moveTo>
                  <a:lnTo>
                    <a:pt x="1171574" y="166714"/>
                  </a:lnTo>
                  <a:lnTo>
                    <a:pt x="1466849" y="166714"/>
                  </a:lnTo>
                  <a:lnTo>
                    <a:pt x="1466849" y="119089"/>
                  </a:lnTo>
                  <a:close/>
                  <a:moveTo>
                    <a:pt x="1217524" y="0"/>
                  </a:moveTo>
                  <a:lnTo>
                    <a:pt x="1830474" y="0"/>
                  </a:lnTo>
                  <a:cubicBezTo>
                    <a:pt x="1930366" y="0"/>
                    <a:pt x="2011344" y="80978"/>
                    <a:pt x="2011344" y="180870"/>
                  </a:cubicBezTo>
                  <a:cubicBezTo>
                    <a:pt x="2011344" y="205843"/>
                    <a:pt x="2006283" y="229634"/>
                    <a:pt x="1997131" y="251273"/>
                  </a:cubicBezTo>
                  <a:lnTo>
                    <a:pt x="1978685" y="278631"/>
                  </a:lnTo>
                  <a:lnTo>
                    <a:pt x="2571750" y="278631"/>
                  </a:lnTo>
                  <a:lnTo>
                    <a:pt x="3047999" y="1231138"/>
                  </a:lnTo>
                  <a:lnTo>
                    <a:pt x="3047999" y="3088499"/>
                  </a:lnTo>
                  <a:cubicBezTo>
                    <a:pt x="3047999" y="3293663"/>
                    <a:pt x="2881681" y="3459981"/>
                    <a:pt x="2676517" y="3459981"/>
                  </a:cubicBezTo>
                  <a:lnTo>
                    <a:pt x="371482" y="3459981"/>
                  </a:lnTo>
                  <a:cubicBezTo>
                    <a:pt x="166318" y="3459981"/>
                    <a:pt x="0" y="3293663"/>
                    <a:pt x="0" y="3088499"/>
                  </a:cubicBezTo>
                  <a:lnTo>
                    <a:pt x="0" y="1231138"/>
                  </a:lnTo>
                  <a:cubicBezTo>
                    <a:pt x="205490" y="792972"/>
                    <a:pt x="299416" y="569904"/>
                    <a:pt x="476250" y="278631"/>
                  </a:cubicBezTo>
                  <a:lnTo>
                    <a:pt x="1069313" y="278631"/>
                  </a:lnTo>
                  <a:lnTo>
                    <a:pt x="1050868" y="251273"/>
                  </a:lnTo>
                  <a:cubicBezTo>
                    <a:pt x="1041715" y="229634"/>
                    <a:pt x="1036654" y="205843"/>
                    <a:pt x="1036654" y="180870"/>
                  </a:cubicBezTo>
                  <a:cubicBezTo>
                    <a:pt x="1036654" y="80978"/>
                    <a:pt x="1117632" y="0"/>
                    <a:pt x="12175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714732" y="4952144"/>
              <a:ext cx="3501134" cy="583914"/>
            </a:xfrm>
            <a:custGeom>
              <a:avLst/>
              <a:gdLst>
                <a:gd name="connsiteX0" fmla="*/ 1119884 w 3501134"/>
                <a:gd name="connsiteY0" fmla="*/ 0 h 583914"/>
                <a:gd name="connsiteX1" fmla="*/ 1012406 w 3501134"/>
                <a:gd name="connsiteY1" fmla="*/ 244332 h 583914"/>
                <a:gd name="connsiteX2" fmla="*/ 2488728 w 3501134"/>
                <a:gd name="connsiteY2" fmla="*/ 244332 h 583914"/>
                <a:gd name="connsiteX3" fmla="*/ 2381250 w 3501134"/>
                <a:gd name="connsiteY3" fmla="*/ 0 h 583914"/>
                <a:gd name="connsiteX4" fmla="*/ 2901791 w 3501134"/>
                <a:gd name="connsiteY4" fmla="*/ 2260 h 583914"/>
                <a:gd name="connsiteX5" fmla="*/ 3501134 w 3501134"/>
                <a:gd name="connsiteY5" fmla="*/ 583914 h 583914"/>
                <a:gd name="connsiteX6" fmla="*/ 2638104 w 3501134"/>
                <a:gd name="connsiteY6" fmla="*/ 583914 h 583914"/>
                <a:gd name="connsiteX7" fmla="*/ 2530627 w 3501134"/>
                <a:gd name="connsiteY7" fmla="*/ 339582 h 583914"/>
                <a:gd name="connsiteX8" fmla="*/ 970507 w 3501134"/>
                <a:gd name="connsiteY8" fmla="*/ 339582 h 583914"/>
                <a:gd name="connsiteX9" fmla="*/ 863030 w 3501134"/>
                <a:gd name="connsiteY9" fmla="*/ 583914 h 583914"/>
                <a:gd name="connsiteX10" fmla="*/ 0 w 3501134"/>
                <a:gd name="connsiteY10" fmla="*/ 583914 h 583914"/>
                <a:gd name="connsiteX11" fmla="*/ 599343 w 3501134"/>
                <a:gd name="connsiteY11" fmla="*/ 2260 h 58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1134" h="583914">
                  <a:moveTo>
                    <a:pt x="1119884" y="0"/>
                  </a:moveTo>
                  <a:lnTo>
                    <a:pt x="1012406" y="244332"/>
                  </a:lnTo>
                  <a:lnTo>
                    <a:pt x="2488728" y="244332"/>
                  </a:lnTo>
                  <a:lnTo>
                    <a:pt x="2381250" y="0"/>
                  </a:lnTo>
                  <a:lnTo>
                    <a:pt x="2901791" y="2260"/>
                  </a:lnTo>
                  <a:lnTo>
                    <a:pt x="3501134" y="583914"/>
                  </a:lnTo>
                  <a:lnTo>
                    <a:pt x="2638104" y="583914"/>
                  </a:lnTo>
                  <a:lnTo>
                    <a:pt x="2530627" y="339582"/>
                  </a:lnTo>
                  <a:lnTo>
                    <a:pt x="970507" y="339582"/>
                  </a:lnTo>
                  <a:lnTo>
                    <a:pt x="863030" y="583914"/>
                  </a:lnTo>
                  <a:lnTo>
                    <a:pt x="0" y="583914"/>
                  </a:lnTo>
                  <a:lnTo>
                    <a:pt x="599343" y="22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16722" y="1548957"/>
            <a:ext cx="637870" cy="750482"/>
            <a:chOff x="2714732" y="1416818"/>
            <a:chExt cx="3501134" cy="4119240"/>
          </a:xfrm>
          <a:solidFill>
            <a:schemeClr val="bg1">
              <a:lumMod val="65000"/>
            </a:schemeClr>
          </a:solidFill>
        </p:grpSpPr>
        <p:sp>
          <p:nvSpPr>
            <p:cNvPr id="35" name="Freeform 34"/>
            <p:cNvSpPr/>
            <p:nvPr/>
          </p:nvSpPr>
          <p:spPr>
            <a:xfrm>
              <a:off x="2952750" y="1416818"/>
              <a:ext cx="3047999" cy="3459981"/>
            </a:xfrm>
            <a:custGeom>
              <a:avLst/>
              <a:gdLst>
                <a:gd name="connsiteX0" fmla="*/ 2146997 w 3047999"/>
                <a:gd name="connsiteY0" fmla="*/ 1356527 h 3459981"/>
                <a:gd name="connsiteX1" fmla="*/ 2146997 w 3047999"/>
                <a:gd name="connsiteY1" fmla="*/ 1497204 h 3459981"/>
                <a:gd name="connsiteX2" fmla="*/ 2870479 w 3047999"/>
                <a:gd name="connsiteY2" fmla="*/ 1497204 h 3459981"/>
                <a:gd name="connsiteX3" fmla="*/ 2870479 w 3047999"/>
                <a:gd name="connsiteY3" fmla="*/ 1356527 h 3459981"/>
                <a:gd name="connsiteX4" fmla="*/ 177520 w 3047999"/>
                <a:gd name="connsiteY4" fmla="*/ 1356527 h 3459981"/>
                <a:gd name="connsiteX5" fmla="*/ 177520 w 3047999"/>
                <a:gd name="connsiteY5" fmla="*/ 1497204 h 3459981"/>
                <a:gd name="connsiteX6" fmla="*/ 901002 w 3047999"/>
                <a:gd name="connsiteY6" fmla="*/ 1497204 h 3459981"/>
                <a:gd name="connsiteX7" fmla="*/ 901002 w 3047999"/>
                <a:gd name="connsiteY7" fmla="*/ 1356527 h 3459981"/>
                <a:gd name="connsiteX8" fmla="*/ 1684773 w 3047999"/>
                <a:gd name="connsiteY8" fmla="*/ 472273 h 3459981"/>
                <a:gd name="connsiteX9" fmla="*/ 1684773 w 3047999"/>
                <a:gd name="connsiteY9" fmla="*/ 1055077 h 3459981"/>
                <a:gd name="connsiteX10" fmla="*/ 2759946 w 3047999"/>
                <a:gd name="connsiteY10" fmla="*/ 1055077 h 3459981"/>
                <a:gd name="connsiteX11" fmla="*/ 2538882 w 3047999"/>
                <a:gd name="connsiteY11" fmla="*/ 472273 h 3459981"/>
                <a:gd name="connsiteX12" fmla="*/ 509117 w 3047999"/>
                <a:gd name="connsiteY12" fmla="*/ 472273 h 3459981"/>
                <a:gd name="connsiteX13" fmla="*/ 288053 w 3047999"/>
                <a:gd name="connsiteY13" fmla="*/ 1055077 h 3459981"/>
                <a:gd name="connsiteX14" fmla="*/ 1363226 w 3047999"/>
                <a:gd name="connsiteY14" fmla="*/ 1055077 h 3459981"/>
                <a:gd name="connsiteX15" fmla="*/ 1363226 w 3047999"/>
                <a:gd name="connsiteY15" fmla="*/ 472273 h 3459981"/>
                <a:gd name="connsiteX16" fmla="*/ 1581149 w 3047999"/>
                <a:gd name="connsiteY16" fmla="*/ 119089 h 3459981"/>
                <a:gd name="connsiteX17" fmla="*/ 1581149 w 3047999"/>
                <a:gd name="connsiteY17" fmla="*/ 166714 h 3459981"/>
                <a:gd name="connsiteX18" fmla="*/ 1876424 w 3047999"/>
                <a:gd name="connsiteY18" fmla="*/ 166714 h 3459981"/>
                <a:gd name="connsiteX19" fmla="*/ 1876424 w 3047999"/>
                <a:gd name="connsiteY19" fmla="*/ 119089 h 3459981"/>
                <a:gd name="connsiteX20" fmla="*/ 1171574 w 3047999"/>
                <a:gd name="connsiteY20" fmla="*/ 119089 h 3459981"/>
                <a:gd name="connsiteX21" fmla="*/ 1171574 w 3047999"/>
                <a:gd name="connsiteY21" fmla="*/ 166714 h 3459981"/>
                <a:gd name="connsiteX22" fmla="*/ 1466849 w 3047999"/>
                <a:gd name="connsiteY22" fmla="*/ 166714 h 3459981"/>
                <a:gd name="connsiteX23" fmla="*/ 1466849 w 3047999"/>
                <a:gd name="connsiteY23" fmla="*/ 119089 h 3459981"/>
                <a:gd name="connsiteX24" fmla="*/ 1217524 w 3047999"/>
                <a:gd name="connsiteY24" fmla="*/ 0 h 3459981"/>
                <a:gd name="connsiteX25" fmla="*/ 1830474 w 3047999"/>
                <a:gd name="connsiteY25" fmla="*/ 0 h 3459981"/>
                <a:gd name="connsiteX26" fmla="*/ 2011344 w 3047999"/>
                <a:gd name="connsiteY26" fmla="*/ 180870 h 3459981"/>
                <a:gd name="connsiteX27" fmla="*/ 1997131 w 3047999"/>
                <a:gd name="connsiteY27" fmla="*/ 251273 h 3459981"/>
                <a:gd name="connsiteX28" fmla="*/ 1978685 w 3047999"/>
                <a:gd name="connsiteY28" fmla="*/ 278631 h 3459981"/>
                <a:gd name="connsiteX29" fmla="*/ 2571750 w 3047999"/>
                <a:gd name="connsiteY29" fmla="*/ 278631 h 3459981"/>
                <a:gd name="connsiteX30" fmla="*/ 3047999 w 3047999"/>
                <a:gd name="connsiteY30" fmla="*/ 1231138 h 3459981"/>
                <a:gd name="connsiteX31" fmla="*/ 3047999 w 3047999"/>
                <a:gd name="connsiteY31" fmla="*/ 3088499 h 3459981"/>
                <a:gd name="connsiteX32" fmla="*/ 2676517 w 3047999"/>
                <a:gd name="connsiteY32" fmla="*/ 3459981 h 3459981"/>
                <a:gd name="connsiteX33" fmla="*/ 371482 w 3047999"/>
                <a:gd name="connsiteY33" fmla="*/ 3459981 h 3459981"/>
                <a:gd name="connsiteX34" fmla="*/ 0 w 3047999"/>
                <a:gd name="connsiteY34" fmla="*/ 3088499 h 3459981"/>
                <a:gd name="connsiteX35" fmla="*/ 0 w 3047999"/>
                <a:gd name="connsiteY35" fmla="*/ 1231138 h 3459981"/>
                <a:gd name="connsiteX36" fmla="*/ 476250 w 3047999"/>
                <a:gd name="connsiteY36" fmla="*/ 278631 h 3459981"/>
                <a:gd name="connsiteX37" fmla="*/ 1069313 w 3047999"/>
                <a:gd name="connsiteY37" fmla="*/ 278631 h 3459981"/>
                <a:gd name="connsiteX38" fmla="*/ 1050868 w 3047999"/>
                <a:gd name="connsiteY38" fmla="*/ 251273 h 3459981"/>
                <a:gd name="connsiteX39" fmla="*/ 1036654 w 3047999"/>
                <a:gd name="connsiteY39" fmla="*/ 180870 h 3459981"/>
                <a:gd name="connsiteX40" fmla="*/ 1217524 w 3047999"/>
                <a:gd name="connsiteY40" fmla="*/ 0 h 34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7999" h="3459981">
                  <a:moveTo>
                    <a:pt x="2146997" y="1356527"/>
                  </a:moveTo>
                  <a:lnTo>
                    <a:pt x="2146997" y="1497204"/>
                  </a:lnTo>
                  <a:lnTo>
                    <a:pt x="2870479" y="1497204"/>
                  </a:lnTo>
                  <a:lnTo>
                    <a:pt x="2870479" y="1356527"/>
                  </a:lnTo>
                  <a:close/>
                  <a:moveTo>
                    <a:pt x="177520" y="1356527"/>
                  </a:moveTo>
                  <a:lnTo>
                    <a:pt x="177520" y="1497204"/>
                  </a:lnTo>
                  <a:lnTo>
                    <a:pt x="901002" y="1497204"/>
                  </a:lnTo>
                  <a:lnTo>
                    <a:pt x="901002" y="1356527"/>
                  </a:lnTo>
                  <a:close/>
                  <a:moveTo>
                    <a:pt x="1684773" y="472273"/>
                  </a:moveTo>
                  <a:lnTo>
                    <a:pt x="1684773" y="1055077"/>
                  </a:lnTo>
                  <a:lnTo>
                    <a:pt x="2759946" y="1055077"/>
                  </a:lnTo>
                  <a:lnTo>
                    <a:pt x="2538882" y="472273"/>
                  </a:lnTo>
                  <a:close/>
                  <a:moveTo>
                    <a:pt x="509117" y="472273"/>
                  </a:moveTo>
                  <a:lnTo>
                    <a:pt x="288053" y="1055077"/>
                  </a:lnTo>
                  <a:lnTo>
                    <a:pt x="1363226" y="1055077"/>
                  </a:lnTo>
                  <a:lnTo>
                    <a:pt x="1363226" y="472273"/>
                  </a:lnTo>
                  <a:close/>
                  <a:moveTo>
                    <a:pt x="1581149" y="119089"/>
                  </a:moveTo>
                  <a:lnTo>
                    <a:pt x="1581149" y="166714"/>
                  </a:lnTo>
                  <a:lnTo>
                    <a:pt x="1876424" y="166714"/>
                  </a:lnTo>
                  <a:lnTo>
                    <a:pt x="1876424" y="119089"/>
                  </a:lnTo>
                  <a:close/>
                  <a:moveTo>
                    <a:pt x="1171574" y="119089"/>
                  </a:moveTo>
                  <a:lnTo>
                    <a:pt x="1171574" y="166714"/>
                  </a:lnTo>
                  <a:lnTo>
                    <a:pt x="1466849" y="166714"/>
                  </a:lnTo>
                  <a:lnTo>
                    <a:pt x="1466849" y="119089"/>
                  </a:lnTo>
                  <a:close/>
                  <a:moveTo>
                    <a:pt x="1217524" y="0"/>
                  </a:moveTo>
                  <a:lnTo>
                    <a:pt x="1830474" y="0"/>
                  </a:lnTo>
                  <a:cubicBezTo>
                    <a:pt x="1930366" y="0"/>
                    <a:pt x="2011344" y="80978"/>
                    <a:pt x="2011344" y="180870"/>
                  </a:cubicBezTo>
                  <a:cubicBezTo>
                    <a:pt x="2011344" y="205843"/>
                    <a:pt x="2006283" y="229634"/>
                    <a:pt x="1997131" y="251273"/>
                  </a:cubicBezTo>
                  <a:lnTo>
                    <a:pt x="1978685" y="278631"/>
                  </a:lnTo>
                  <a:lnTo>
                    <a:pt x="2571750" y="278631"/>
                  </a:lnTo>
                  <a:lnTo>
                    <a:pt x="3047999" y="1231138"/>
                  </a:lnTo>
                  <a:lnTo>
                    <a:pt x="3047999" y="3088499"/>
                  </a:lnTo>
                  <a:cubicBezTo>
                    <a:pt x="3047999" y="3293663"/>
                    <a:pt x="2881681" y="3459981"/>
                    <a:pt x="2676517" y="3459981"/>
                  </a:cubicBezTo>
                  <a:lnTo>
                    <a:pt x="371482" y="3459981"/>
                  </a:lnTo>
                  <a:cubicBezTo>
                    <a:pt x="166318" y="3459981"/>
                    <a:pt x="0" y="3293663"/>
                    <a:pt x="0" y="3088499"/>
                  </a:cubicBezTo>
                  <a:lnTo>
                    <a:pt x="0" y="1231138"/>
                  </a:lnTo>
                  <a:cubicBezTo>
                    <a:pt x="205490" y="792972"/>
                    <a:pt x="299416" y="569904"/>
                    <a:pt x="476250" y="278631"/>
                  </a:cubicBezTo>
                  <a:lnTo>
                    <a:pt x="1069313" y="278631"/>
                  </a:lnTo>
                  <a:lnTo>
                    <a:pt x="1050868" y="251273"/>
                  </a:lnTo>
                  <a:cubicBezTo>
                    <a:pt x="1041715" y="229634"/>
                    <a:pt x="1036654" y="205843"/>
                    <a:pt x="1036654" y="180870"/>
                  </a:cubicBezTo>
                  <a:cubicBezTo>
                    <a:pt x="1036654" y="80978"/>
                    <a:pt x="1117632" y="0"/>
                    <a:pt x="12175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14732" y="4952144"/>
              <a:ext cx="3501134" cy="583914"/>
            </a:xfrm>
            <a:custGeom>
              <a:avLst/>
              <a:gdLst>
                <a:gd name="connsiteX0" fmla="*/ 1119884 w 3501134"/>
                <a:gd name="connsiteY0" fmla="*/ 0 h 583914"/>
                <a:gd name="connsiteX1" fmla="*/ 1012406 w 3501134"/>
                <a:gd name="connsiteY1" fmla="*/ 244332 h 583914"/>
                <a:gd name="connsiteX2" fmla="*/ 2488728 w 3501134"/>
                <a:gd name="connsiteY2" fmla="*/ 244332 h 583914"/>
                <a:gd name="connsiteX3" fmla="*/ 2381250 w 3501134"/>
                <a:gd name="connsiteY3" fmla="*/ 0 h 583914"/>
                <a:gd name="connsiteX4" fmla="*/ 2901791 w 3501134"/>
                <a:gd name="connsiteY4" fmla="*/ 2260 h 583914"/>
                <a:gd name="connsiteX5" fmla="*/ 3501134 w 3501134"/>
                <a:gd name="connsiteY5" fmla="*/ 583914 h 583914"/>
                <a:gd name="connsiteX6" fmla="*/ 2638104 w 3501134"/>
                <a:gd name="connsiteY6" fmla="*/ 583914 h 583914"/>
                <a:gd name="connsiteX7" fmla="*/ 2530627 w 3501134"/>
                <a:gd name="connsiteY7" fmla="*/ 339582 h 583914"/>
                <a:gd name="connsiteX8" fmla="*/ 970507 w 3501134"/>
                <a:gd name="connsiteY8" fmla="*/ 339582 h 583914"/>
                <a:gd name="connsiteX9" fmla="*/ 863030 w 3501134"/>
                <a:gd name="connsiteY9" fmla="*/ 583914 h 583914"/>
                <a:gd name="connsiteX10" fmla="*/ 0 w 3501134"/>
                <a:gd name="connsiteY10" fmla="*/ 583914 h 583914"/>
                <a:gd name="connsiteX11" fmla="*/ 599343 w 3501134"/>
                <a:gd name="connsiteY11" fmla="*/ 2260 h 58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1134" h="583914">
                  <a:moveTo>
                    <a:pt x="1119884" y="0"/>
                  </a:moveTo>
                  <a:lnTo>
                    <a:pt x="1012406" y="244332"/>
                  </a:lnTo>
                  <a:lnTo>
                    <a:pt x="2488728" y="244332"/>
                  </a:lnTo>
                  <a:lnTo>
                    <a:pt x="2381250" y="0"/>
                  </a:lnTo>
                  <a:lnTo>
                    <a:pt x="2901791" y="2260"/>
                  </a:lnTo>
                  <a:lnTo>
                    <a:pt x="3501134" y="583914"/>
                  </a:lnTo>
                  <a:lnTo>
                    <a:pt x="2638104" y="583914"/>
                  </a:lnTo>
                  <a:lnTo>
                    <a:pt x="2530627" y="339582"/>
                  </a:lnTo>
                  <a:lnTo>
                    <a:pt x="970507" y="339582"/>
                  </a:lnTo>
                  <a:lnTo>
                    <a:pt x="863030" y="583914"/>
                  </a:lnTo>
                  <a:lnTo>
                    <a:pt x="0" y="583914"/>
                  </a:lnTo>
                  <a:lnTo>
                    <a:pt x="599343" y="22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90" y="3022448"/>
            <a:ext cx="1402502" cy="79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59" y="4652100"/>
            <a:ext cx="2128824" cy="1412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806" y="3264436"/>
            <a:ext cx="1024217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167" y="4624668"/>
            <a:ext cx="8564033" cy="9334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Employee Engagement Efforts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May 15, 2017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58119"/>
            <a:ext cx="4038600" cy="1097276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Rukiya S. Thomas</a:t>
            </a:r>
          </a:p>
          <a:p>
            <a:pPr algn="r"/>
            <a:r>
              <a:rPr lang="en-US" sz="2000" dirty="0">
                <a:solidFill>
                  <a:srgbClr val="000000"/>
                </a:solidFill>
              </a:rPr>
              <a:t>Chief of Staff</a:t>
            </a:r>
          </a:p>
        </p:txBody>
      </p:sp>
      <p:pic>
        <p:nvPicPr>
          <p:cNvPr id="5" name="Picture 4" descr="mar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8" y="5929819"/>
            <a:ext cx="3952066" cy="7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Clean Sweep Challenge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374577"/>
              </p:ext>
            </p:extLst>
          </p:nvPr>
        </p:nvGraphicFramePr>
        <p:xfrm>
          <a:off x="3227245" y="152400"/>
          <a:ext cx="5688155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Sustainability Focus around Earth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Individual/Team 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 Sweep 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Pizza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 over 44 tons of paper and electronics  at 11 facilities over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914400"/>
            <a:ext cx="2489661" cy="1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3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524000"/>
            <a:ext cx="2670279" cy="199966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262" y="1974179"/>
            <a:ext cx="556003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8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Four Disciplines of Execution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6" b="5655"/>
          <a:stretch/>
        </p:blipFill>
        <p:spPr>
          <a:xfrm>
            <a:off x="9448800" y="2063330"/>
            <a:ext cx="2543813" cy="16340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Authority-wide initiative </a:t>
            </a:r>
          </a:p>
          <a:p>
            <a:endParaRPr lang="en-US" dirty="0"/>
          </a:p>
          <a:p>
            <a:r>
              <a:rPr lang="en-US" dirty="0"/>
              <a:t>Celebrate success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5170" y="5334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WILDLY IMPORTANT GOAL: Reduce unscheduled absenteeism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1127"/>
            <a:ext cx="2667000" cy="200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299" y="4161127"/>
            <a:ext cx="2705101" cy="2030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6007" r="4848" b="12602"/>
          <a:stretch/>
        </p:blipFill>
        <p:spPr>
          <a:xfrm>
            <a:off x="4540250" y="1249073"/>
            <a:ext cx="3227070" cy="22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Clean Sweep Challenge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10556"/>
              </p:ext>
            </p:extLst>
          </p:nvPr>
        </p:nvGraphicFramePr>
        <p:xfrm>
          <a:off x="3227245" y="152400"/>
          <a:ext cx="5688155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600" y="2590800"/>
            <a:ext cx="1428750" cy="18986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Sustainability Focus around Earth Day</a:t>
            </a:r>
          </a:p>
          <a:p>
            <a:r>
              <a:rPr lang="en-US" dirty="0"/>
              <a:t>Individual/Team Prizes</a:t>
            </a:r>
          </a:p>
          <a:p>
            <a:r>
              <a:rPr lang="en-US" dirty="0"/>
              <a:t>Clean Sweep Rally</a:t>
            </a:r>
          </a:p>
          <a:p>
            <a:r>
              <a:rPr lang="en-US" dirty="0"/>
              <a:t>Pizza Party</a:t>
            </a:r>
          </a:p>
          <a:p>
            <a:r>
              <a:rPr lang="en-US" dirty="0"/>
              <a:t>Recycled over 44 tons of paper and electronics  at 11 facilities over 3 years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914400"/>
            <a:ext cx="2489661" cy="1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Respect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important to you as an employee?</a:t>
            </a:r>
          </a:p>
          <a:p>
            <a:r>
              <a:rPr lang="en-US" dirty="0"/>
              <a:t>What does working with respect mean at MARTA?</a:t>
            </a:r>
          </a:p>
          <a:p>
            <a:r>
              <a:rPr lang="en-US" dirty="0"/>
              <a:t>What makes you proud to wear the MARTA badge?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Engaged a third party consultant to gather feedback</a:t>
            </a:r>
          </a:p>
          <a:p>
            <a:pPr lvl="1"/>
            <a:r>
              <a:rPr lang="en-US" dirty="0"/>
              <a:t>Facilitated in person focus groups</a:t>
            </a:r>
          </a:p>
          <a:p>
            <a:pPr lvl="1"/>
            <a:r>
              <a:rPr lang="en-US" dirty="0"/>
              <a:t>Conducted electronic and manual surveys  </a:t>
            </a:r>
          </a:p>
          <a:p>
            <a:r>
              <a:rPr lang="en-US" dirty="0"/>
              <a:t>Create a Code of Conduct</a:t>
            </a:r>
          </a:p>
          <a:p>
            <a:r>
              <a:rPr lang="en-US" dirty="0"/>
              <a:t>Establish a Set of Core Values</a:t>
            </a:r>
          </a:p>
        </p:txBody>
      </p:sp>
    </p:spTree>
    <p:extLst>
      <p:ext uri="{BB962C8B-B14F-4D97-AF65-F5344CB8AC3E}">
        <p14:creationId xmlns:p14="http://schemas.microsoft.com/office/powerpoint/2010/main" val="2479003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3 Vehi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9124950" y="487363"/>
            <a:ext cx="0" cy="637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288" y="487363"/>
            <a:ext cx="0" cy="637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itle 10"/>
          <p:cNvSpPr>
            <a:spLocks noGrp="1"/>
          </p:cNvSpPr>
          <p:nvPr>
            <p:ph type="title" idx="4294967295"/>
          </p:nvPr>
        </p:nvSpPr>
        <p:spPr bwMode="auto">
          <a:xfrm>
            <a:off x="0" y="1206499"/>
            <a:ext cx="9144000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br>
              <a:rPr lang="en-US" altLang="en-US" sz="2000" b="1" dirty="0">
                <a:latin typeface="Arial" charset="0"/>
                <a:cs typeface="Arial" charset="0"/>
              </a:rPr>
            </a:br>
            <a:endParaRPr lang="en-US" altLang="en-US" sz="2000" b="1" dirty="0">
              <a:latin typeface="Arial" charset="0"/>
              <a:cs typeface="Arial" charset="0"/>
            </a:endParaRPr>
          </a:p>
        </p:txBody>
      </p:sp>
      <p:sp>
        <p:nvSpPr>
          <p:cNvPr id="307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9CADDD5-951B-48B7-AED6-CC4039B02A21}" type="slidenum"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25</a:t>
            </a:fld>
            <a:endParaRPr lang="en-US" alt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3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13"/>
          <p:cNvGrpSpPr>
            <a:grpSpLocks/>
          </p:cNvGrpSpPr>
          <p:nvPr/>
        </p:nvGrpSpPr>
        <p:grpSpPr bwMode="auto">
          <a:xfrm>
            <a:off x="1662113" y="101600"/>
            <a:ext cx="6134100" cy="215900"/>
            <a:chOff x="1662113" y="107950"/>
            <a:chExt cx="6134100" cy="2159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3" y="114300"/>
              <a:ext cx="12080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107950"/>
              <a:ext cx="4737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t="35323" b="26723"/>
          <a:stretch>
            <a:fillRect/>
          </a:stretch>
        </p:blipFill>
        <p:spPr bwMode="auto">
          <a:xfrm>
            <a:off x="0" y="6677025"/>
            <a:ext cx="9144000" cy="187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62000" y="841375"/>
            <a:ext cx="815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4238" y="104101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Office of the Chief of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53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882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Clean Sweep Challenge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Sustainability Focus around Earth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Individual/Team 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 Sweep 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Pizza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 over 44 tons of paper and electronics  at 11 facilities over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33" y="1371600"/>
            <a:ext cx="2489661" cy="14004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554782" y="3235858"/>
            <a:ext cx="1760883" cy="1408707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5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51260" y="2508245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14124" y="2508245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Clean Sweep Challenge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4387" y="268942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372102" y="351497"/>
            <a:ext cx="1578863" cy="134151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372102" y="1693015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E-Waste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7824" y="268942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 rot="10800000">
            <a:off x="5300562" y="2613225"/>
            <a:ext cx="1578863" cy="134151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194296" y="3976223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Team Spirit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51260" y="268942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0103326" y="4830104"/>
            <a:ext cx="1578863" cy="1341518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000" b="-4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238975" y="1693015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Paper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84387" y="2508245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3372102" y="2590800"/>
            <a:ext cx="1578863" cy="134151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000" b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372102" y="3932319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Fun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26618" y="2601120"/>
            <a:ext cx="1578863" cy="1341518"/>
          </a:xfrm>
          <a:prstGeom prst="rect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7251626" y="3968185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Social Media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00562" y="361817"/>
            <a:ext cx="1578863" cy="1341518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5247178" y="1724867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EMS 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ISO Certification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51105" y="4747549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4338820" y="4830104"/>
            <a:ext cx="1578863" cy="1341518"/>
          </a:xfrm>
          <a:prstGeom prst="rect">
            <a:avLst/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4338820" y="6171622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Rally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84542" y="4747549"/>
            <a:ext cx="1754292" cy="206387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/>
          <p:cNvSpPr/>
          <p:nvPr/>
        </p:nvSpPr>
        <p:spPr>
          <a:xfrm>
            <a:off x="6272256" y="4830104"/>
            <a:ext cx="1578863" cy="1341518"/>
          </a:xfrm>
          <a:prstGeom prst="rect">
            <a:avLst/>
          </a:prstGeom>
          <a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6272256" y="6171622"/>
            <a:ext cx="1578863" cy="557245"/>
          </a:xfrm>
          <a:custGeom>
            <a:avLst/>
            <a:gdLst>
              <a:gd name="connsiteX0" fmla="*/ 0 w 1578863"/>
              <a:gd name="connsiteY0" fmla="*/ 0 h 557245"/>
              <a:gd name="connsiteX1" fmla="*/ 1578863 w 1578863"/>
              <a:gd name="connsiteY1" fmla="*/ 0 h 557245"/>
              <a:gd name="connsiteX2" fmla="*/ 1578863 w 1578863"/>
              <a:gd name="connsiteY2" fmla="*/ 557245 h 557245"/>
              <a:gd name="connsiteX3" fmla="*/ 0 w 1578863"/>
              <a:gd name="connsiteY3" fmla="*/ 557245 h 557245"/>
              <a:gd name="connsiteX4" fmla="*/ 0 w 1578863"/>
              <a:gd name="connsiteY4" fmla="*/ 0 h 5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863" h="557245">
                <a:moveTo>
                  <a:pt x="0" y="0"/>
                </a:moveTo>
                <a:lnTo>
                  <a:pt x="1578863" y="0"/>
                </a:lnTo>
                <a:lnTo>
                  <a:pt x="1578863" y="557245"/>
                </a:lnTo>
                <a:lnTo>
                  <a:pt x="0" y="557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Individual/Team Awards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2826" y="373301"/>
            <a:ext cx="1026446" cy="13640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Sustainability Focus around Earth Day</a:t>
            </a:r>
          </a:p>
          <a:p>
            <a:r>
              <a:rPr lang="en-US" dirty="0"/>
              <a:t>Individual/Team Prizes</a:t>
            </a:r>
          </a:p>
          <a:p>
            <a:r>
              <a:rPr lang="en-US" dirty="0"/>
              <a:t>Clean Sweep Rally</a:t>
            </a:r>
          </a:p>
          <a:p>
            <a:r>
              <a:rPr lang="en-US" dirty="0"/>
              <a:t>Pizza Party</a:t>
            </a:r>
          </a:p>
          <a:p>
            <a:r>
              <a:rPr lang="en-US" dirty="0"/>
              <a:t>Recycled over 44 tons of paper and electronics  at 11 facilities over 3 years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914400"/>
            <a:ext cx="2489661" cy="1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Office of the Chief of Staff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467600" y="5638800"/>
            <a:ext cx="1524000" cy="5937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Rukiya S. Thomas</a:t>
            </a:r>
          </a:p>
          <a:p>
            <a:r>
              <a:rPr lang="en-US" dirty="0"/>
              <a:t>Chief of Staff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950" y="3494882"/>
            <a:ext cx="395055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609600"/>
            <a:ext cx="2971800" cy="214883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Functions </a:t>
            </a:r>
            <a:br>
              <a:rPr lang="en-US" b="1" dirty="0"/>
            </a:br>
            <a:r>
              <a:rPr lang="en-US" b="1" dirty="0"/>
              <a:t>&amp; Responsibilities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60237" y="3352800"/>
            <a:ext cx="3854963" cy="2636520"/>
          </a:xfrm>
        </p:spPr>
        <p:txBody>
          <a:bodyPr/>
          <a:lstStyle/>
          <a:p>
            <a:pPr marL="292608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Attract, develop, motivate and retain staff</a:t>
            </a:r>
          </a:p>
          <a:p>
            <a:r>
              <a:rPr lang="en-US" dirty="0"/>
              <a:t>Enhance Customer Experience</a:t>
            </a:r>
          </a:p>
          <a:p>
            <a:r>
              <a:rPr lang="en-US" dirty="0"/>
              <a:t>Increase Ridership</a:t>
            </a:r>
          </a:p>
          <a:p>
            <a:r>
              <a:rPr lang="en-US" dirty="0"/>
              <a:t>Generate Revenue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3640" y="5754864"/>
            <a:ext cx="3578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Transit-Oriented Development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01" y="4107361"/>
            <a:ext cx="1306185" cy="11236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8575" y="4362187"/>
            <a:ext cx="34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Sustainability Programs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3745" y="5337479"/>
            <a:ext cx="1437627" cy="1039078"/>
            <a:chOff x="3169112" y="4305882"/>
            <a:chExt cx="2027216" cy="1597263"/>
          </a:xfrm>
          <a:noFill/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69112" y="4618741"/>
              <a:ext cx="1308404" cy="1069062"/>
            </a:xfrm>
            <a:prstGeom prst="rect">
              <a:avLst/>
            </a:prstGeom>
            <a:grpFill/>
          </p:spPr>
        </p:pic>
        <p:sp>
          <p:nvSpPr>
            <p:cNvPr id="14" name="Freeform 13"/>
            <p:cNvSpPr/>
            <p:nvPr/>
          </p:nvSpPr>
          <p:spPr>
            <a:xfrm>
              <a:off x="4403812" y="4305882"/>
              <a:ext cx="792516" cy="787670"/>
            </a:xfrm>
            <a:custGeom>
              <a:avLst/>
              <a:gdLst>
                <a:gd name="connsiteX0" fmla="*/ 3709988 w 6229350"/>
                <a:gd name="connsiteY0" fmla="*/ 4835525 h 6191250"/>
                <a:gd name="connsiteX1" fmla="*/ 4100513 w 6229350"/>
                <a:gd name="connsiteY1" fmla="*/ 4835525 h 6191250"/>
                <a:gd name="connsiteX2" fmla="*/ 4100513 w 6229350"/>
                <a:gd name="connsiteY2" fmla="*/ 5216525 h 6191250"/>
                <a:gd name="connsiteX3" fmla="*/ 3709988 w 6229350"/>
                <a:gd name="connsiteY3" fmla="*/ 5216525 h 6191250"/>
                <a:gd name="connsiteX4" fmla="*/ 1239838 w 6229350"/>
                <a:gd name="connsiteY4" fmla="*/ 4635501 h 6191250"/>
                <a:gd name="connsiteX5" fmla="*/ 1630363 w 6229350"/>
                <a:gd name="connsiteY5" fmla="*/ 4635501 h 6191250"/>
                <a:gd name="connsiteX6" fmla="*/ 1630363 w 6229350"/>
                <a:gd name="connsiteY6" fmla="*/ 5016501 h 6191250"/>
                <a:gd name="connsiteX7" fmla="*/ 1239838 w 6229350"/>
                <a:gd name="connsiteY7" fmla="*/ 5016501 h 6191250"/>
                <a:gd name="connsiteX8" fmla="*/ 3709988 w 6229350"/>
                <a:gd name="connsiteY8" fmla="*/ 4208992 h 6191250"/>
                <a:gd name="connsiteX9" fmla="*/ 4100513 w 6229350"/>
                <a:gd name="connsiteY9" fmla="*/ 4208992 h 6191250"/>
                <a:gd name="connsiteX10" fmla="*/ 4100513 w 6229350"/>
                <a:gd name="connsiteY10" fmla="*/ 4589992 h 6191250"/>
                <a:gd name="connsiteX11" fmla="*/ 3709988 w 6229350"/>
                <a:gd name="connsiteY11" fmla="*/ 4589992 h 6191250"/>
                <a:gd name="connsiteX12" fmla="*/ 5172075 w 6229350"/>
                <a:gd name="connsiteY12" fmla="*/ 4124325 h 6191250"/>
                <a:gd name="connsiteX13" fmla="*/ 5311775 w 6229350"/>
                <a:gd name="connsiteY13" fmla="*/ 4124325 h 6191250"/>
                <a:gd name="connsiteX14" fmla="*/ 5311775 w 6229350"/>
                <a:gd name="connsiteY14" fmla="*/ 4333875 h 6191250"/>
                <a:gd name="connsiteX15" fmla="*/ 5172075 w 6229350"/>
                <a:gd name="connsiteY15" fmla="*/ 4333875 h 6191250"/>
                <a:gd name="connsiteX16" fmla="*/ 1239838 w 6229350"/>
                <a:gd name="connsiteY16" fmla="*/ 4008966 h 6191250"/>
                <a:gd name="connsiteX17" fmla="*/ 1630363 w 6229350"/>
                <a:gd name="connsiteY17" fmla="*/ 4008966 h 6191250"/>
                <a:gd name="connsiteX18" fmla="*/ 1630363 w 6229350"/>
                <a:gd name="connsiteY18" fmla="*/ 4389966 h 6191250"/>
                <a:gd name="connsiteX19" fmla="*/ 1239838 w 6229350"/>
                <a:gd name="connsiteY19" fmla="*/ 4389966 h 6191250"/>
                <a:gd name="connsiteX20" fmla="*/ 5172075 w 6229350"/>
                <a:gd name="connsiteY20" fmla="*/ 3755117 h 6191250"/>
                <a:gd name="connsiteX21" fmla="*/ 5311775 w 6229350"/>
                <a:gd name="connsiteY21" fmla="*/ 3755117 h 6191250"/>
                <a:gd name="connsiteX22" fmla="*/ 5311775 w 6229350"/>
                <a:gd name="connsiteY22" fmla="*/ 3964667 h 6191250"/>
                <a:gd name="connsiteX23" fmla="*/ 5172075 w 6229350"/>
                <a:gd name="connsiteY23" fmla="*/ 3964667 h 6191250"/>
                <a:gd name="connsiteX24" fmla="*/ 3709988 w 6229350"/>
                <a:gd name="connsiteY24" fmla="*/ 3582459 h 6191250"/>
                <a:gd name="connsiteX25" fmla="*/ 4100513 w 6229350"/>
                <a:gd name="connsiteY25" fmla="*/ 3582459 h 6191250"/>
                <a:gd name="connsiteX26" fmla="*/ 4100513 w 6229350"/>
                <a:gd name="connsiteY26" fmla="*/ 3963459 h 6191250"/>
                <a:gd name="connsiteX27" fmla="*/ 3709988 w 6229350"/>
                <a:gd name="connsiteY27" fmla="*/ 3963459 h 6191250"/>
                <a:gd name="connsiteX28" fmla="*/ 5172075 w 6229350"/>
                <a:gd name="connsiteY28" fmla="*/ 3385910 h 6191250"/>
                <a:gd name="connsiteX29" fmla="*/ 5311775 w 6229350"/>
                <a:gd name="connsiteY29" fmla="*/ 3385910 h 6191250"/>
                <a:gd name="connsiteX30" fmla="*/ 5311775 w 6229350"/>
                <a:gd name="connsiteY30" fmla="*/ 3595460 h 6191250"/>
                <a:gd name="connsiteX31" fmla="*/ 5172075 w 6229350"/>
                <a:gd name="connsiteY31" fmla="*/ 3595460 h 6191250"/>
                <a:gd name="connsiteX32" fmla="*/ 1239838 w 6229350"/>
                <a:gd name="connsiteY32" fmla="*/ 3382433 h 6191250"/>
                <a:gd name="connsiteX33" fmla="*/ 1630363 w 6229350"/>
                <a:gd name="connsiteY33" fmla="*/ 3382433 h 6191250"/>
                <a:gd name="connsiteX34" fmla="*/ 1630363 w 6229350"/>
                <a:gd name="connsiteY34" fmla="*/ 3763433 h 6191250"/>
                <a:gd name="connsiteX35" fmla="*/ 1239838 w 6229350"/>
                <a:gd name="connsiteY35" fmla="*/ 3763433 h 6191250"/>
                <a:gd name="connsiteX36" fmla="*/ 5172075 w 6229350"/>
                <a:gd name="connsiteY36" fmla="*/ 3016703 h 6191250"/>
                <a:gd name="connsiteX37" fmla="*/ 5311775 w 6229350"/>
                <a:gd name="connsiteY37" fmla="*/ 3016703 h 6191250"/>
                <a:gd name="connsiteX38" fmla="*/ 5311775 w 6229350"/>
                <a:gd name="connsiteY38" fmla="*/ 3226253 h 6191250"/>
                <a:gd name="connsiteX39" fmla="*/ 5172075 w 6229350"/>
                <a:gd name="connsiteY39" fmla="*/ 3226253 h 6191250"/>
                <a:gd name="connsiteX40" fmla="*/ 3709988 w 6229350"/>
                <a:gd name="connsiteY40" fmla="*/ 2955926 h 6191250"/>
                <a:gd name="connsiteX41" fmla="*/ 4100513 w 6229350"/>
                <a:gd name="connsiteY41" fmla="*/ 2955926 h 6191250"/>
                <a:gd name="connsiteX42" fmla="*/ 4100513 w 6229350"/>
                <a:gd name="connsiteY42" fmla="*/ 3336926 h 6191250"/>
                <a:gd name="connsiteX43" fmla="*/ 3709988 w 6229350"/>
                <a:gd name="connsiteY43" fmla="*/ 3336926 h 6191250"/>
                <a:gd name="connsiteX44" fmla="*/ 2446338 w 6229350"/>
                <a:gd name="connsiteY44" fmla="*/ 2755900 h 6191250"/>
                <a:gd name="connsiteX45" fmla="*/ 2836863 w 6229350"/>
                <a:gd name="connsiteY45" fmla="*/ 2755900 h 6191250"/>
                <a:gd name="connsiteX46" fmla="*/ 2836863 w 6229350"/>
                <a:gd name="connsiteY46" fmla="*/ 3136900 h 6191250"/>
                <a:gd name="connsiteX47" fmla="*/ 2446338 w 6229350"/>
                <a:gd name="connsiteY47" fmla="*/ 3136900 h 6191250"/>
                <a:gd name="connsiteX48" fmla="*/ 1843088 w 6229350"/>
                <a:gd name="connsiteY48" fmla="*/ 2755900 h 6191250"/>
                <a:gd name="connsiteX49" fmla="*/ 2233613 w 6229350"/>
                <a:gd name="connsiteY49" fmla="*/ 2755900 h 6191250"/>
                <a:gd name="connsiteX50" fmla="*/ 2233613 w 6229350"/>
                <a:gd name="connsiteY50" fmla="*/ 3136900 h 6191250"/>
                <a:gd name="connsiteX51" fmla="*/ 1843088 w 6229350"/>
                <a:gd name="connsiteY51" fmla="*/ 3136900 h 6191250"/>
                <a:gd name="connsiteX52" fmla="*/ 1239838 w 6229350"/>
                <a:gd name="connsiteY52" fmla="*/ 2755900 h 6191250"/>
                <a:gd name="connsiteX53" fmla="*/ 1630363 w 6229350"/>
                <a:gd name="connsiteY53" fmla="*/ 2755900 h 6191250"/>
                <a:gd name="connsiteX54" fmla="*/ 1630363 w 6229350"/>
                <a:gd name="connsiteY54" fmla="*/ 3136900 h 6191250"/>
                <a:gd name="connsiteX55" fmla="*/ 1239838 w 6229350"/>
                <a:gd name="connsiteY55" fmla="*/ 3136900 h 6191250"/>
                <a:gd name="connsiteX56" fmla="*/ 3448050 w 6229350"/>
                <a:gd name="connsiteY56" fmla="*/ 2647950 h 6191250"/>
                <a:gd name="connsiteX57" fmla="*/ 3448050 w 6229350"/>
                <a:gd name="connsiteY57" fmla="*/ 5524500 h 6191250"/>
                <a:gd name="connsiteX58" fmla="*/ 4591050 w 6229350"/>
                <a:gd name="connsiteY58" fmla="*/ 5524500 h 6191250"/>
                <a:gd name="connsiteX59" fmla="*/ 4591050 w 6229350"/>
                <a:gd name="connsiteY59" fmla="*/ 2647950 h 6191250"/>
                <a:gd name="connsiteX60" fmla="*/ 5172075 w 6229350"/>
                <a:gd name="connsiteY60" fmla="*/ 2647496 h 6191250"/>
                <a:gd name="connsiteX61" fmla="*/ 5311775 w 6229350"/>
                <a:gd name="connsiteY61" fmla="*/ 2647496 h 6191250"/>
                <a:gd name="connsiteX62" fmla="*/ 5311775 w 6229350"/>
                <a:gd name="connsiteY62" fmla="*/ 2857046 h 6191250"/>
                <a:gd name="connsiteX63" fmla="*/ 5172075 w 6229350"/>
                <a:gd name="connsiteY63" fmla="*/ 2857046 h 6191250"/>
                <a:gd name="connsiteX64" fmla="*/ 5172075 w 6229350"/>
                <a:gd name="connsiteY64" fmla="*/ 2278289 h 6191250"/>
                <a:gd name="connsiteX65" fmla="*/ 5311775 w 6229350"/>
                <a:gd name="connsiteY65" fmla="*/ 2278289 h 6191250"/>
                <a:gd name="connsiteX66" fmla="*/ 5311775 w 6229350"/>
                <a:gd name="connsiteY66" fmla="*/ 2487839 h 6191250"/>
                <a:gd name="connsiteX67" fmla="*/ 5172075 w 6229350"/>
                <a:gd name="connsiteY67" fmla="*/ 2487839 h 6191250"/>
                <a:gd name="connsiteX68" fmla="*/ 2446338 w 6229350"/>
                <a:gd name="connsiteY68" fmla="*/ 2129367 h 6191250"/>
                <a:gd name="connsiteX69" fmla="*/ 2836863 w 6229350"/>
                <a:gd name="connsiteY69" fmla="*/ 2129367 h 6191250"/>
                <a:gd name="connsiteX70" fmla="*/ 2836863 w 6229350"/>
                <a:gd name="connsiteY70" fmla="*/ 2510367 h 6191250"/>
                <a:gd name="connsiteX71" fmla="*/ 2446338 w 6229350"/>
                <a:gd name="connsiteY71" fmla="*/ 2510367 h 6191250"/>
                <a:gd name="connsiteX72" fmla="*/ 1843088 w 6229350"/>
                <a:gd name="connsiteY72" fmla="*/ 2129367 h 6191250"/>
                <a:gd name="connsiteX73" fmla="*/ 2233613 w 6229350"/>
                <a:gd name="connsiteY73" fmla="*/ 2129367 h 6191250"/>
                <a:gd name="connsiteX74" fmla="*/ 2233613 w 6229350"/>
                <a:gd name="connsiteY74" fmla="*/ 2510367 h 6191250"/>
                <a:gd name="connsiteX75" fmla="*/ 1843088 w 6229350"/>
                <a:gd name="connsiteY75" fmla="*/ 2510367 h 6191250"/>
                <a:gd name="connsiteX76" fmla="*/ 1239838 w 6229350"/>
                <a:gd name="connsiteY76" fmla="*/ 2129367 h 6191250"/>
                <a:gd name="connsiteX77" fmla="*/ 1630363 w 6229350"/>
                <a:gd name="connsiteY77" fmla="*/ 2129367 h 6191250"/>
                <a:gd name="connsiteX78" fmla="*/ 1630363 w 6229350"/>
                <a:gd name="connsiteY78" fmla="*/ 2510367 h 6191250"/>
                <a:gd name="connsiteX79" fmla="*/ 1239838 w 6229350"/>
                <a:gd name="connsiteY79" fmla="*/ 2510367 h 6191250"/>
                <a:gd name="connsiteX80" fmla="*/ 5172075 w 6229350"/>
                <a:gd name="connsiteY80" fmla="*/ 1909082 h 6191250"/>
                <a:gd name="connsiteX81" fmla="*/ 5311775 w 6229350"/>
                <a:gd name="connsiteY81" fmla="*/ 1909082 h 6191250"/>
                <a:gd name="connsiteX82" fmla="*/ 5311775 w 6229350"/>
                <a:gd name="connsiteY82" fmla="*/ 2118632 h 6191250"/>
                <a:gd name="connsiteX83" fmla="*/ 5172075 w 6229350"/>
                <a:gd name="connsiteY83" fmla="*/ 2118632 h 6191250"/>
                <a:gd name="connsiteX84" fmla="*/ 5172075 w 6229350"/>
                <a:gd name="connsiteY84" fmla="*/ 1539875 h 6191250"/>
                <a:gd name="connsiteX85" fmla="*/ 5311775 w 6229350"/>
                <a:gd name="connsiteY85" fmla="*/ 1539875 h 6191250"/>
                <a:gd name="connsiteX86" fmla="*/ 5311775 w 6229350"/>
                <a:gd name="connsiteY86" fmla="*/ 1749425 h 6191250"/>
                <a:gd name="connsiteX87" fmla="*/ 5172075 w 6229350"/>
                <a:gd name="connsiteY87" fmla="*/ 1749425 h 6191250"/>
                <a:gd name="connsiteX88" fmla="*/ 1239838 w 6229350"/>
                <a:gd name="connsiteY88" fmla="*/ 1502836 h 6191250"/>
                <a:gd name="connsiteX89" fmla="*/ 1630363 w 6229350"/>
                <a:gd name="connsiteY89" fmla="*/ 1502836 h 6191250"/>
                <a:gd name="connsiteX90" fmla="*/ 1630363 w 6229350"/>
                <a:gd name="connsiteY90" fmla="*/ 1883834 h 6191250"/>
                <a:gd name="connsiteX91" fmla="*/ 1239838 w 6229350"/>
                <a:gd name="connsiteY91" fmla="*/ 1883834 h 6191250"/>
                <a:gd name="connsiteX92" fmla="*/ 1843088 w 6229350"/>
                <a:gd name="connsiteY92" fmla="*/ 1502835 h 6191250"/>
                <a:gd name="connsiteX93" fmla="*/ 2233613 w 6229350"/>
                <a:gd name="connsiteY93" fmla="*/ 1502835 h 6191250"/>
                <a:gd name="connsiteX94" fmla="*/ 2233613 w 6229350"/>
                <a:gd name="connsiteY94" fmla="*/ 1883834 h 6191250"/>
                <a:gd name="connsiteX95" fmla="*/ 1843088 w 6229350"/>
                <a:gd name="connsiteY95" fmla="*/ 1883834 h 6191250"/>
                <a:gd name="connsiteX96" fmla="*/ 2446338 w 6229350"/>
                <a:gd name="connsiteY96" fmla="*/ 1502834 h 6191250"/>
                <a:gd name="connsiteX97" fmla="*/ 2836863 w 6229350"/>
                <a:gd name="connsiteY97" fmla="*/ 1502834 h 6191250"/>
                <a:gd name="connsiteX98" fmla="*/ 2836863 w 6229350"/>
                <a:gd name="connsiteY98" fmla="*/ 1883834 h 6191250"/>
                <a:gd name="connsiteX99" fmla="*/ 2446338 w 6229350"/>
                <a:gd name="connsiteY99" fmla="*/ 1883834 h 6191250"/>
                <a:gd name="connsiteX100" fmla="*/ 4343400 w 6229350"/>
                <a:gd name="connsiteY100" fmla="*/ 1371600 h 6191250"/>
                <a:gd name="connsiteX101" fmla="*/ 4343400 w 6229350"/>
                <a:gd name="connsiteY101" fmla="*/ 2171700 h 6191250"/>
                <a:gd name="connsiteX102" fmla="*/ 4972050 w 6229350"/>
                <a:gd name="connsiteY102" fmla="*/ 2171700 h 6191250"/>
                <a:gd name="connsiteX103" fmla="*/ 4972050 w 6229350"/>
                <a:gd name="connsiteY103" fmla="*/ 5524500 h 6191250"/>
                <a:gd name="connsiteX104" fmla="*/ 5467350 w 6229350"/>
                <a:gd name="connsiteY104" fmla="*/ 5524500 h 6191250"/>
                <a:gd name="connsiteX105" fmla="*/ 5467350 w 6229350"/>
                <a:gd name="connsiteY105" fmla="*/ 2171700 h 6191250"/>
                <a:gd name="connsiteX106" fmla="*/ 5467350 w 6229350"/>
                <a:gd name="connsiteY106" fmla="*/ 1371600 h 6191250"/>
                <a:gd name="connsiteX107" fmla="*/ 4972050 w 6229350"/>
                <a:gd name="connsiteY107" fmla="*/ 1371600 h 6191250"/>
                <a:gd name="connsiteX108" fmla="*/ 1843088 w 6229350"/>
                <a:gd name="connsiteY108" fmla="*/ 876302 h 6191250"/>
                <a:gd name="connsiteX109" fmla="*/ 2233613 w 6229350"/>
                <a:gd name="connsiteY109" fmla="*/ 876302 h 6191250"/>
                <a:gd name="connsiteX110" fmla="*/ 2233613 w 6229350"/>
                <a:gd name="connsiteY110" fmla="*/ 1257302 h 6191250"/>
                <a:gd name="connsiteX111" fmla="*/ 1843088 w 6229350"/>
                <a:gd name="connsiteY111" fmla="*/ 1257302 h 6191250"/>
                <a:gd name="connsiteX112" fmla="*/ 1239838 w 6229350"/>
                <a:gd name="connsiteY112" fmla="*/ 876302 h 6191250"/>
                <a:gd name="connsiteX113" fmla="*/ 1630363 w 6229350"/>
                <a:gd name="connsiteY113" fmla="*/ 876302 h 6191250"/>
                <a:gd name="connsiteX114" fmla="*/ 1630363 w 6229350"/>
                <a:gd name="connsiteY114" fmla="*/ 1257302 h 6191250"/>
                <a:gd name="connsiteX115" fmla="*/ 1239838 w 6229350"/>
                <a:gd name="connsiteY115" fmla="*/ 1257302 h 6191250"/>
                <a:gd name="connsiteX116" fmla="*/ 2446338 w 6229350"/>
                <a:gd name="connsiteY116" fmla="*/ 876301 h 6191250"/>
                <a:gd name="connsiteX117" fmla="*/ 2836863 w 6229350"/>
                <a:gd name="connsiteY117" fmla="*/ 876301 h 6191250"/>
                <a:gd name="connsiteX118" fmla="*/ 2836863 w 6229350"/>
                <a:gd name="connsiteY118" fmla="*/ 1257301 h 6191250"/>
                <a:gd name="connsiteX119" fmla="*/ 2446338 w 6229350"/>
                <a:gd name="connsiteY119" fmla="*/ 1257301 h 6191250"/>
                <a:gd name="connsiteX120" fmla="*/ 1009650 w 6229350"/>
                <a:gd name="connsiteY120" fmla="*/ 476252 h 6191250"/>
                <a:gd name="connsiteX121" fmla="*/ 1009650 w 6229350"/>
                <a:gd name="connsiteY121" fmla="*/ 5524501 h 6191250"/>
                <a:gd name="connsiteX122" fmla="*/ 3067050 w 6229350"/>
                <a:gd name="connsiteY122" fmla="*/ 5524501 h 6191250"/>
                <a:gd name="connsiteX123" fmla="*/ 3067050 w 6229350"/>
                <a:gd name="connsiteY123" fmla="*/ 476252 h 6191250"/>
                <a:gd name="connsiteX124" fmla="*/ 457200 w 6229350"/>
                <a:gd name="connsiteY124" fmla="*/ 0 h 6191250"/>
                <a:gd name="connsiteX125" fmla="*/ 3371850 w 6229350"/>
                <a:gd name="connsiteY125" fmla="*/ 0 h 6191250"/>
                <a:gd name="connsiteX126" fmla="*/ 3371850 w 6229350"/>
                <a:gd name="connsiteY126" fmla="*/ 2171700 h 6191250"/>
                <a:gd name="connsiteX127" fmla="*/ 3733800 w 6229350"/>
                <a:gd name="connsiteY127" fmla="*/ 2171700 h 6191250"/>
                <a:gd name="connsiteX128" fmla="*/ 3733800 w 6229350"/>
                <a:gd name="connsiteY128" fmla="*/ 857250 h 6191250"/>
                <a:gd name="connsiteX129" fmla="*/ 5772150 w 6229350"/>
                <a:gd name="connsiteY129" fmla="*/ 857250 h 6191250"/>
                <a:gd name="connsiteX130" fmla="*/ 5772150 w 6229350"/>
                <a:gd name="connsiteY130" fmla="*/ 5505450 h 6191250"/>
                <a:gd name="connsiteX131" fmla="*/ 6229350 w 6229350"/>
                <a:gd name="connsiteY131" fmla="*/ 5505450 h 6191250"/>
                <a:gd name="connsiteX132" fmla="*/ 6229350 w 6229350"/>
                <a:gd name="connsiteY132" fmla="*/ 6191250 h 6191250"/>
                <a:gd name="connsiteX133" fmla="*/ 0 w 6229350"/>
                <a:gd name="connsiteY133" fmla="*/ 6191250 h 6191250"/>
                <a:gd name="connsiteX134" fmla="*/ 0 w 6229350"/>
                <a:gd name="connsiteY134" fmla="*/ 5505450 h 6191250"/>
                <a:gd name="connsiteX135" fmla="*/ 457200 w 6229350"/>
                <a:gd name="connsiteY135" fmla="*/ 5505450 h 619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229350" h="6191250">
                  <a:moveTo>
                    <a:pt x="3709988" y="4835525"/>
                  </a:moveTo>
                  <a:lnTo>
                    <a:pt x="4100513" y="4835525"/>
                  </a:lnTo>
                  <a:lnTo>
                    <a:pt x="4100513" y="5216525"/>
                  </a:lnTo>
                  <a:lnTo>
                    <a:pt x="3709988" y="5216525"/>
                  </a:lnTo>
                  <a:close/>
                  <a:moveTo>
                    <a:pt x="1239838" y="4635501"/>
                  </a:moveTo>
                  <a:lnTo>
                    <a:pt x="1630363" y="4635501"/>
                  </a:lnTo>
                  <a:lnTo>
                    <a:pt x="1630363" y="5016501"/>
                  </a:lnTo>
                  <a:lnTo>
                    <a:pt x="1239838" y="5016501"/>
                  </a:lnTo>
                  <a:close/>
                  <a:moveTo>
                    <a:pt x="3709988" y="4208992"/>
                  </a:moveTo>
                  <a:lnTo>
                    <a:pt x="4100513" y="4208992"/>
                  </a:lnTo>
                  <a:lnTo>
                    <a:pt x="4100513" y="4589992"/>
                  </a:lnTo>
                  <a:lnTo>
                    <a:pt x="3709988" y="4589992"/>
                  </a:lnTo>
                  <a:close/>
                  <a:moveTo>
                    <a:pt x="5172075" y="4124325"/>
                  </a:moveTo>
                  <a:lnTo>
                    <a:pt x="5311775" y="4124325"/>
                  </a:lnTo>
                  <a:lnTo>
                    <a:pt x="5311775" y="4333875"/>
                  </a:lnTo>
                  <a:lnTo>
                    <a:pt x="5172075" y="4333875"/>
                  </a:lnTo>
                  <a:close/>
                  <a:moveTo>
                    <a:pt x="1239838" y="4008966"/>
                  </a:moveTo>
                  <a:lnTo>
                    <a:pt x="1630363" y="4008966"/>
                  </a:lnTo>
                  <a:lnTo>
                    <a:pt x="1630363" y="4389966"/>
                  </a:lnTo>
                  <a:lnTo>
                    <a:pt x="1239838" y="4389966"/>
                  </a:lnTo>
                  <a:close/>
                  <a:moveTo>
                    <a:pt x="5172075" y="3755117"/>
                  </a:moveTo>
                  <a:lnTo>
                    <a:pt x="5311775" y="3755117"/>
                  </a:lnTo>
                  <a:lnTo>
                    <a:pt x="5311775" y="3964667"/>
                  </a:lnTo>
                  <a:lnTo>
                    <a:pt x="5172075" y="3964667"/>
                  </a:lnTo>
                  <a:close/>
                  <a:moveTo>
                    <a:pt x="3709988" y="3582459"/>
                  </a:moveTo>
                  <a:lnTo>
                    <a:pt x="4100513" y="3582459"/>
                  </a:lnTo>
                  <a:lnTo>
                    <a:pt x="4100513" y="3963459"/>
                  </a:lnTo>
                  <a:lnTo>
                    <a:pt x="3709988" y="3963459"/>
                  </a:lnTo>
                  <a:close/>
                  <a:moveTo>
                    <a:pt x="5172075" y="3385910"/>
                  </a:moveTo>
                  <a:lnTo>
                    <a:pt x="5311775" y="3385910"/>
                  </a:lnTo>
                  <a:lnTo>
                    <a:pt x="5311775" y="3595460"/>
                  </a:lnTo>
                  <a:lnTo>
                    <a:pt x="5172075" y="3595460"/>
                  </a:lnTo>
                  <a:close/>
                  <a:moveTo>
                    <a:pt x="1239838" y="3382433"/>
                  </a:moveTo>
                  <a:lnTo>
                    <a:pt x="1630363" y="3382433"/>
                  </a:lnTo>
                  <a:lnTo>
                    <a:pt x="1630363" y="3763433"/>
                  </a:lnTo>
                  <a:lnTo>
                    <a:pt x="1239838" y="3763433"/>
                  </a:lnTo>
                  <a:close/>
                  <a:moveTo>
                    <a:pt x="5172075" y="3016703"/>
                  </a:moveTo>
                  <a:lnTo>
                    <a:pt x="5311775" y="3016703"/>
                  </a:lnTo>
                  <a:lnTo>
                    <a:pt x="5311775" y="3226253"/>
                  </a:lnTo>
                  <a:lnTo>
                    <a:pt x="5172075" y="3226253"/>
                  </a:lnTo>
                  <a:close/>
                  <a:moveTo>
                    <a:pt x="3709988" y="2955926"/>
                  </a:moveTo>
                  <a:lnTo>
                    <a:pt x="4100513" y="2955926"/>
                  </a:lnTo>
                  <a:lnTo>
                    <a:pt x="4100513" y="3336926"/>
                  </a:lnTo>
                  <a:lnTo>
                    <a:pt x="3709988" y="3336926"/>
                  </a:lnTo>
                  <a:close/>
                  <a:moveTo>
                    <a:pt x="2446338" y="2755900"/>
                  </a:moveTo>
                  <a:lnTo>
                    <a:pt x="2836863" y="2755900"/>
                  </a:lnTo>
                  <a:lnTo>
                    <a:pt x="2836863" y="3136900"/>
                  </a:lnTo>
                  <a:lnTo>
                    <a:pt x="2446338" y="3136900"/>
                  </a:lnTo>
                  <a:close/>
                  <a:moveTo>
                    <a:pt x="1843088" y="2755900"/>
                  </a:moveTo>
                  <a:lnTo>
                    <a:pt x="2233613" y="2755900"/>
                  </a:lnTo>
                  <a:lnTo>
                    <a:pt x="2233613" y="3136900"/>
                  </a:lnTo>
                  <a:lnTo>
                    <a:pt x="1843088" y="3136900"/>
                  </a:lnTo>
                  <a:close/>
                  <a:moveTo>
                    <a:pt x="1239838" y="2755900"/>
                  </a:moveTo>
                  <a:lnTo>
                    <a:pt x="1630363" y="2755900"/>
                  </a:lnTo>
                  <a:lnTo>
                    <a:pt x="1630363" y="3136900"/>
                  </a:lnTo>
                  <a:lnTo>
                    <a:pt x="1239838" y="3136900"/>
                  </a:lnTo>
                  <a:close/>
                  <a:moveTo>
                    <a:pt x="3448050" y="2647950"/>
                  </a:moveTo>
                  <a:lnTo>
                    <a:pt x="3448050" y="5524500"/>
                  </a:lnTo>
                  <a:lnTo>
                    <a:pt x="4591050" y="5524500"/>
                  </a:lnTo>
                  <a:lnTo>
                    <a:pt x="4591050" y="2647950"/>
                  </a:lnTo>
                  <a:close/>
                  <a:moveTo>
                    <a:pt x="5172075" y="2647496"/>
                  </a:moveTo>
                  <a:lnTo>
                    <a:pt x="5311775" y="2647496"/>
                  </a:lnTo>
                  <a:lnTo>
                    <a:pt x="5311775" y="2857046"/>
                  </a:lnTo>
                  <a:lnTo>
                    <a:pt x="5172075" y="2857046"/>
                  </a:lnTo>
                  <a:close/>
                  <a:moveTo>
                    <a:pt x="5172075" y="2278289"/>
                  </a:moveTo>
                  <a:lnTo>
                    <a:pt x="5311775" y="2278289"/>
                  </a:lnTo>
                  <a:lnTo>
                    <a:pt x="5311775" y="2487839"/>
                  </a:lnTo>
                  <a:lnTo>
                    <a:pt x="5172075" y="2487839"/>
                  </a:lnTo>
                  <a:close/>
                  <a:moveTo>
                    <a:pt x="2446338" y="2129367"/>
                  </a:moveTo>
                  <a:lnTo>
                    <a:pt x="2836863" y="2129367"/>
                  </a:lnTo>
                  <a:lnTo>
                    <a:pt x="2836863" y="2510367"/>
                  </a:lnTo>
                  <a:lnTo>
                    <a:pt x="2446338" y="2510367"/>
                  </a:lnTo>
                  <a:close/>
                  <a:moveTo>
                    <a:pt x="1843088" y="2129367"/>
                  </a:moveTo>
                  <a:lnTo>
                    <a:pt x="2233613" y="2129367"/>
                  </a:lnTo>
                  <a:lnTo>
                    <a:pt x="2233613" y="2510367"/>
                  </a:lnTo>
                  <a:lnTo>
                    <a:pt x="1843088" y="2510367"/>
                  </a:lnTo>
                  <a:close/>
                  <a:moveTo>
                    <a:pt x="1239838" y="2129367"/>
                  </a:moveTo>
                  <a:lnTo>
                    <a:pt x="1630363" y="2129367"/>
                  </a:lnTo>
                  <a:lnTo>
                    <a:pt x="1630363" y="2510367"/>
                  </a:lnTo>
                  <a:lnTo>
                    <a:pt x="1239838" y="2510367"/>
                  </a:lnTo>
                  <a:close/>
                  <a:moveTo>
                    <a:pt x="5172075" y="1909082"/>
                  </a:moveTo>
                  <a:lnTo>
                    <a:pt x="5311775" y="1909082"/>
                  </a:lnTo>
                  <a:lnTo>
                    <a:pt x="5311775" y="2118632"/>
                  </a:lnTo>
                  <a:lnTo>
                    <a:pt x="5172075" y="2118632"/>
                  </a:lnTo>
                  <a:close/>
                  <a:moveTo>
                    <a:pt x="5172075" y="1539875"/>
                  </a:moveTo>
                  <a:lnTo>
                    <a:pt x="5311775" y="1539875"/>
                  </a:lnTo>
                  <a:lnTo>
                    <a:pt x="5311775" y="1749425"/>
                  </a:lnTo>
                  <a:lnTo>
                    <a:pt x="5172075" y="1749425"/>
                  </a:lnTo>
                  <a:close/>
                  <a:moveTo>
                    <a:pt x="1239838" y="1502836"/>
                  </a:moveTo>
                  <a:lnTo>
                    <a:pt x="1630363" y="1502836"/>
                  </a:lnTo>
                  <a:lnTo>
                    <a:pt x="1630363" y="1883834"/>
                  </a:lnTo>
                  <a:lnTo>
                    <a:pt x="1239838" y="1883834"/>
                  </a:lnTo>
                  <a:close/>
                  <a:moveTo>
                    <a:pt x="1843088" y="1502835"/>
                  </a:moveTo>
                  <a:lnTo>
                    <a:pt x="2233613" y="1502835"/>
                  </a:lnTo>
                  <a:lnTo>
                    <a:pt x="2233613" y="1883834"/>
                  </a:lnTo>
                  <a:lnTo>
                    <a:pt x="1843088" y="1883834"/>
                  </a:lnTo>
                  <a:close/>
                  <a:moveTo>
                    <a:pt x="2446338" y="1502834"/>
                  </a:moveTo>
                  <a:lnTo>
                    <a:pt x="2836863" y="1502834"/>
                  </a:lnTo>
                  <a:lnTo>
                    <a:pt x="2836863" y="1883834"/>
                  </a:lnTo>
                  <a:lnTo>
                    <a:pt x="2446338" y="1883834"/>
                  </a:lnTo>
                  <a:close/>
                  <a:moveTo>
                    <a:pt x="4343400" y="1371600"/>
                  </a:moveTo>
                  <a:lnTo>
                    <a:pt x="4343400" y="2171700"/>
                  </a:lnTo>
                  <a:lnTo>
                    <a:pt x="4972050" y="2171700"/>
                  </a:lnTo>
                  <a:lnTo>
                    <a:pt x="4972050" y="5524500"/>
                  </a:lnTo>
                  <a:lnTo>
                    <a:pt x="5467350" y="5524500"/>
                  </a:lnTo>
                  <a:lnTo>
                    <a:pt x="5467350" y="2171700"/>
                  </a:lnTo>
                  <a:lnTo>
                    <a:pt x="5467350" y="1371600"/>
                  </a:lnTo>
                  <a:lnTo>
                    <a:pt x="4972050" y="1371600"/>
                  </a:lnTo>
                  <a:close/>
                  <a:moveTo>
                    <a:pt x="1843088" y="876302"/>
                  </a:moveTo>
                  <a:lnTo>
                    <a:pt x="2233613" y="876302"/>
                  </a:lnTo>
                  <a:lnTo>
                    <a:pt x="2233613" y="1257302"/>
                  </a:lnTo>
                  <a:lnTo>
                    <a:pt x="1843088" y="1257302"/>
                  </a:lnTo>
                  <a:close/>
                  <a:moveTo>
                    <a:pt x="1239838" y="876302"/>
                  </a:moveTo>
                  <a:lnTo>
                    <a:pt x="1630363" y="876302"/>
                  </a:lnTo>
                  <a:lnTo>
                    <a:pt x="1630363" y="1257302"/>
                  </a:lnTo>
                  <a:lnTo>
                    <a:pt x="1239838" y="1257302"/>
                  </a:lnTo>
                  <a:close/>
                  <a:moveTo>
                    <a:pt x="2446338" y="876301"/>
                  </a:moveTo>
                  <a:lnTo>
                    <a:pt x="2836863" y="876301"/>
                  </a:lnTo>
                  <a:lnTo>
                    <a:pt x="2836863" y="1257301"/>
                  </a:lnTo>
                  <a:lnTo>
                    <a:pt x="2446338" y="1257301"/>
                  </a:lnTo>
                  <a:close/>
                  <a:moveTo>
                    <a:pt x="1009650" y="476252"/>
                  </a:moveTo>
                  <a:lnTo>
                    <a:pt x="1009650" y="5524501"/>
                  </a:lnTo>
                  <a:lnTo>
                    <a:pt x="3067050" y="5524501"/>
                  </a:lnTo>
                  <a:lnTo>
                    <a:pt x="3067050" y="476252"/>
                  </a:lnTo>
                  <a:close/>
                  <a:moveTo>
                    <a:pt x="457200" y="0"/>
                  </a:moveTo>
                  <a:lnTo>
                    <a:pt x="3371850" y="0"/>
                  </a:lnTo>
                  <a:lnTo>
                    <a:pt x="3371850" y="2171700"/>
                  </a:lnTo>
                  <a:lnTo>
                    <a:pt x="3733800" y="2171700"/>
                  </a:lnTo>
                  <a:lnTo>
                    <a:pt x="3733800" y="857250"/>
                  </a:lnTo>
                  <a:lnTo>
                    <a:pt x="5772150" y="857250"/>
                  </a:lnTo>
                  <a:lnTo>
                    <a:pt x="5772150" y="5505450"/>
                  </a:lnTo>
                  <a:lnTo>
                    <a:pt x="6229350" y="5505450"/>
                  </a:lnTo>
                  <a:lnTo>
                    <a:pt x="6229350" y="6191250"/>
                  </a:lnTo>
                  <a:lnTo>
                    <a:pt x="0" y="6191250"/>
                  </a:lnTo>
                  <a:lnTo>
                    <a:pt x="0" y="5505450"/>
                  </a:lnTo>
                  <a:lnTo>
                    <a:pt x="457200" y="55054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05121" y="5153272"/>
              <a:ext cx="640135" cy="749873"/>
            </a:xfrm>
            <a:prstGeom prst="rect">
              <a:avLst/>
            </a:prstGeom>
            <a:grpFill/>
          </p:spPr>
        </p:pic>
      </p:grpSp>
      <p:sp>
        <p:nvSpPr>
          <p:cNvPr id="16" name="TextBox 15"/>
          <p:cNvSpPr txBox="1"/>
          <p:nvPr/>
        </p:nvSpPr>
        <p:spPr>
          <a:xfrm>
            <a:off x="5336501" y="507446"/>
            <a:ext cx="180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 in Transit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854" y="1614006"/>
            <a:ext cx="1409786" cy="678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98575" y="1738478"/>
            <a:ext cx="244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Human Resources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575" y="2969511"/>
            <a:ext cx="365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Organizational Assessments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1108" y="2773679"/>
            <a:ext cx="835553" cy="791775"/>
            <a:chOff x="146495" y="4413079"/>
            <a:chExt cx="1651127" cy="1564617"/>
          </a:xfrm>
          <a:solidFill>
            <a:srgbClr val="FFC000"/>
          </a:solidFill>
        </p:grpSpPr>
        <p:sp>
          <p:nvSpPr>
            <p:cNvPr id="22" name="Rectangle 21"/>
            <p:cNvSpPr/>
            <p:nvPr/>
          </p:nvSpPr>
          <p:spPr>
            <a:xfrm>
              <a:off x="1537382" y="4413079"/>
              <a:ext cx="260240" cy="156461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3753" y="4876801"/>
              <a:ext cx="260240" cy="110089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6495" y="5711556"/>
              <a:ext cx="260240" cy="26614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08939" y="4453339"/>
              <a:ext cx="802370" cy="774839"/>
            </a:xfrm>
            <a:prstGeom prst="straightConnector1">
              <a:avLst/>
            </a:prstGeom>
            <a:grpFill/>
            <a:ln w="31750" cap="flat" cmpd="sng" algn="ctr">
              <a:solidFill>
                <a:schemeClr val="tx1"/>
              </a:solidFill>
              <a:prstDash val="solid"/>
              <a:miter lim="800000"/>
              <a:headEnd type="oval" w="lg" len="lg"/>
              <a:tailEnd type="triangle" w="lg" len="lg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596507" y="5325576"/>
              <a:ext cx="260240" cy="65211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00" y="1428828"/>
            <a:ext cx="1565653" cy="880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b="37114"/>
          <a:stretch/>
        </p:blipFill>
        <p:spPr>
          <a:xfrm>
            <a:off x="9520023" y="2794053"/>
            <a:ext cx="1874621" cy="67871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560022" y="512509"/>
            <a:ext cx="140978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Artbound</a:t>
            </a:r>
            <a:endParaRPr lang="en-US" b="1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888386332"/>
              </p:ext>
            </p:extLst>
          </p:nvPr>
        </p:nvGraphicFramePr>
        <p:xfrm>
          <a:off x="3342917" y="507446"/>
          <a:ext cx="198628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1390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0570" y="1142454"/>
            <a:ext cx="8574830" cy="4802124"/>
            <a:chOff x="167425" y="1486945"/>
            <a:chExt cx="8876507" cy="4727106"/>
          </a:xfrm>
        </p:grpSpPr>
        <p:grpSp>
          <p:nvGrpSpPr>
            <p:cNvPr id="6" name="Group 5"/>
            <p:cNvGrpSpPr/>
            <p:nvPr/>
          </p:nvGrpSpPr>
          <p:grpSpPr>
            <a:xfrm>
              <a:off x="167425" y="1486945"/>
              <a:ext cx="8876507" cy="3254523"/>
              <a:chOff x="167425" y="1486945"/>
              <a:chExt cx="8876507" cy="3254523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059633" y="1486945"/>
                <a:ext cx="2419736" cy="333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Encouraging Innovation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786928" y="2669261"/>
                <a:ext cx="2257004" cy="575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Developing Habits of Excellence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055589" y="4165828"/>
                <a:ext cx="1855383" cy="575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Establishing Core Values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67425" y="2962417"/>
                <a:ext cx="1888729" cy="575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Networking and Collaboration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41222" y="1799200"/>
                <a:ext cx="2133610" cy="333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Investing in People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95877" y="1692800"/>
              <a:ext cx="4952247" cy="4521251"/>
              <a:chOff x="1968500" y="2336750"/>
              <a:chExt cx="4952247" cy="452125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443401" y="4116081"/>
                <a:ext cx="4188865" cy="2741920"/>
                <a:chOff x="1987335" y="3503962"/>
                <a:chExt cx="5123999" cy="3354032"/>
              </a:xfrm>
            </p:grpSpPr>
            <p:sp>
              <p:nvSpPr>
                <p:cNvPr id="50" name="Rectangle 4"/>
                <p:cNvSpPr/>
                <p:nvPr/>
              </p:nvSpPr>
              <p:spPr>
                <a:xfrm>
                  <a:off x="4357331" y="3503962"/>
                  <a:ext cx="662685" cy="1177479"/>
                </a:xfrm>
                <a:custGeom>
                  <a:avLst/>
                  <a:gdLst>
                    <a:gd name="connsiteX0" fmla="*/ 0 w 377288"/>
                    <a:gd name="connsiteY0" fmla="*/ 0 h 696935"/>
                    <a:gd name="connsiteX1" fmla="*/ 377288 w 377288"/>
                    <a:gd name="connsiteY1" fmla="*/ 0 h 696935"/>
                    <a:gd name="connsiteX2" fmla="*/ 377288 w 377288"/>
                    <a:gd name="connsiteY2" fmla="*/ 696935 h 696935"/>
                    <a:gd name="connsiteX3" fmla="*/ 0 w 377288"/>
                    <a:gd name="connsiteY3" fmla="*/ 696935 h 696935"/>
                    <a:gd name="connsiteX4" fmla="*/ 0 w 377288"/>
                    <a:gd name="connsiteY4" fmla="*/ 0 h 696935"/>
                    <a:gd name="connsiteX0" fmla="*/ 0 w 377288"/>
                    <a:gd name="connsiteY0" fmla="*/ 0 h 696935"/>
                    <a:gd name="connsiteX1" fmla="*/ 377288 w 377288"/>
                    <a:gd name="connsiteY1" fmla="*/ 0 h 696935"/>
                    <a:gd name="connsiteX2" fmla="*/ 377288 w 377288"/>
                    <a:gd name="connsiteY2" fmla="*/ 696935 h 696935"/>
                    <a:gd name="connsiteX3" fmla="*/ 41921 w 377288"/>
                    <a:gd name="connsiteY3" fmla="*/ 505671 h 696935"/>
                    <a:gd name="connsiteX4" fmla="*/ 0 w 377288"/>
                    <a:gd name="connsiteY4" fmla="*/ 0 h 696935"/>
                    <a:gd name="connsiteX0" fmla="*/ 0 w 377288"/>
                    <a:gd name="connsiteY0" fmla="*/ 0 h 696935"/>
                    <a:gd name="connsiteX1" fmla="*/ 377288 w 377288"/>
                    <a:gd name="connsiteY1" fmla="*/ 0 h 696935"/>
                    <a:gd name="connsiteX2" fmla="*/ 377288 w 377288"/>
                    <a:gd name="connsiteY2" fmla="*/ 696935 h 696935"/>
                    <a:gd name="connsiteX3" fmla="*/ 104801 w 377288"/>
                    <a:gd name="connsiteY3" fmla="*/ 542352 h 696935"/>
                    <a:gd name="connsiteX4" fmla="*/ 41921 w 377288"/>
                    <a:gd name="connsiteY4" fmla="*/ 505671 h 696935"/>
                    <a:gd name="connsiteX5" fmla="*/ 0 w 377288"/>
                    <a:gd name="connsiteY5" fmla="*/ 0 h 696935"/>
                    <a:gd name="connsiteX0" fmla="*/ 0 w 377288"/>
                    <a:gd name="connsiteY0" fmla="*/ 0 h 736236"/>
                    <a:gd name="connsiteX1" fmla="*/ 377288 w 377288"/>
                    <a:gd name="connsiteY1" fmla="*/ 0 h 736236"/>
                    <a:gd name="connsiteX2" fmla="*/ 377288 w 377288"/>
                    <a:gd name="connsiteY2" fmla="*/ 696935 h 736236"/>
                    <a:gd name="connsiteX3" fmla="*/ 39300 w 377288"/>
                    <a:gd name="connsiteY3" fmla="*/ 736236 h 736236"/>
                    <a:gd name="connsiteX4" fmla="*/ 41921 w 377288"/>
                    <a:gd name="connsiteY4" fmla="*/ 505671 h 736236"/>
                    <a:gd name="connsiteX5" fmla="*/ 0 w 377288"/>
                    <a:gd name="connsiteY5" fmla="*/ 0 h 736236"/>
                    <a:gd name="connsiteX0" fmla="*/ 0 w 377288"/>
                    <a:gd name="connsiteY0" fmla="*/ 0 h 736236"/>
                    <a:gd name="connsiteX1" fmla="*/ 377288 w 377288"/>
                    <a:gd name="connsiteY1" fmla="*/ 0 h 736236"/>
                    <a:gd name="connsiteX2" fmla="*/ 377288 w 377288"/>
                    <a:gd name="connsiteY2" fmla="*/ 696935 h 736236"/>
                    <a:gd name="connsiteX3" fmla="*/ 44540 w 377288"/>
                    <a:gd name="connsiteY3" fmla="*/ 736236 h 736236"/>
                    <a:gd name="connsiteX4" fmla="*/ 41921 w 377288"/>
                    <a:gd name="connsiteY4" fmla="*/ 505671 h 736236"/>
                    <a:gd name="connsiteX5" fmla="*/ 0 w 377288"/>
                    <a:gd name="connsiteY5" fmla="*/ 0 h 736236"/>
                    <a:gd name="connsiteX0" fmla="*/ 0 w 377288"/>
                    <a:gd name="connsiteY0" fmla="*/ 0 h 736236"/>
                    <a:gd name="connsiteX1" fmla="*/ 377288 w 377288"/>
                    <a:gd name="connsiteY1" fmla="*/ 0 h 736236"/>
                    <a:gd name="connsiteX2" fmla="*/ 353708 w 377288"/>
                    <a:gd name="connsiteY2" fmla="*/ 500431 h 736236"/>
                    <a:gd name="connsiteX3" fmla="*/ 44540 w 377288"/>
                    <a:gd name="connsiteY3" fmla="*/ 736236 h 736236"/>
                    <a:gd name="connsiteX4" fmla="*/ 41921 w 377288"/>
                    <a:gd name="connsiteY4" fmla="*/ 505671 h 736236"/>
                    <a:gd name="connsiteX5" fmla="*/ 0 w 377288"/>
                    <a:gd name="connsiteY5" fmla="*/ 0 h 736236"/>
                    <a:gd name="connsiteX0" fmla="*/ 0 w 377288"/>
                    <a:gd name="connsiteY0" fmla="*/ 0 h 736236"/>
                    <a:gd name="connsiteX1" fmla="*/ 377288 w 377288"/>
                    <a:gd name="connsiteY1" fmla="*/ 0 h 736236"/>
                    <a:gd name="connsiteX2" fmla="*/ 353708 w 377288"/>
                    <a:gd name="connsiteY2" fmla="*/ 500431 h 736236"/>
                    <a:gd name="connsiteX3" fmla="*/ 275105 w 377288"/>
                    <a:gd name="connsiteY3" fmla="*/ 558071 h 736236"/>
                    <a:gd name="connsiteX4" fmla="*/ 44540 w 377288"/>
                    <a:gd name="connsiteY4" fmla="*/ 736236 h 736236"/>
                    <a:gd name="connsiteX5" fmla="*/ 41921 w 377288"/>
                    <a:gd name="connsiteY5" fmla="*/ 505671 h 736236"/>
                    <a:gd name="connsiteX6" fmla="*/ 0 w 377288"/>
                    <a:gd name="connsiteY6" fmla="*/ 0 h 736236"/>
                    <a:gd name="connsiteX0" fmla="*/ 0 w 377288"/>
                    <a:gd name="connsiteY0" fmla="*/ 0 h 736236"/>
                    <a:gd name="connsiteX1" fmla="*/ 377288 w 377288"/>
                    <a:gd name="connsiteY1" fmla="*/ 0 h 736236"/>
                    <a:gd name="connsiteX2" fmla="*/ 353708 w 377288"/>
                    <a:gd name="connsiteY2" fmla="*/ 500431 h 736236"/>
                    <a:gd name="connsiteX3" fmla="*/ 340606 w 377288"/>
                    <a:gd name="connsiteY3" fmla="*/ 704794 h 736236"/>
                    <a:gd name="connsiteX4" fmla="*/ 44540 w 377288"/>
                    <a:gd name="connsiteY4" fmla="*/ 736236 h 736236"/>
                    <a:gd name="connsiteX5" fmla="*/ 41921 w 377288"/>
                    <a:gd name="connsiteY5" fmla="*/ 505671 h 736236"/>
                    <a:gd name="connsiteX6" fmla="*/ 0 w 377288"/>
                    <a:gd name="connsiteY6" fmla="*/ 0 h 736236"/>
                    <a:gd name="connsiteX0" fmla="*/ 0 w 377288"/>
                    <a:gd name="connsiteY0" fmla="*/ 0 h 736236"/>
                    <a:gd name="connsiteX1" fmla="*/ 377288 w 377288"/>
                    <a:gd name="connsiteY1" fmla="*/ 0 h 736236"/>
                    <a:gd name="connsiteX2" fmla="*/ 353708 w 377288"/>
                    <a:gd name="connsiteY2" fmla="*/ 500431 h 736236"/>
                    <a:gd name="connsiteX3" fmla="*/ 340606 w 377288"/>
                    <a:gd name="connsiteY3" fmla="*/ 704794 h 736236"/>
                    <a:gd name="connsiteX4" fmla="*/ 44540 w 377288"/>
                    <a:gd name="connsiteY4" fmla="*/ 736236 h 736236"/>
                    <a:gd name="connsiteX5" fmla="*/ 41921 w 377288"/>
                    <a:gd name="connsiteY5" fmla="*/ 505671 h 736236"/>
                    <a:gd name="connsiteX6" fmla="*/ 0 w 377288"/>
                    <a:gd name="connsiteY6" fmla="*/ 0 h 736236"/>
                    <a:gd name="connsiteX0" fmla="*/ 0 w 374668"/>
                    <a:gd name="connsiteY0" fmla="*/ 374668 h 736236"/>
                    <a:gd name="connsiteX1" fmla="*/ 374668 w 374668"/>
                    <a:gd name="connsiteY1" fmla="*/ 0 h 736236"/>
                    <a:gd name="connsiteX2" fmla="*/ 351088 w 374668"/>
                    <a:gd name="connsiteY2" fmla="*/ 500431 h 736236"/>
                    <a:gd name="connsiteX3" fmla="*/ 337986 w 374668"/>
                    <a:gd name="connsiteY3" fmla="*/ 704794 h 736236"/>
                    <a:gd name="connsiteX4" fmla="*/ 41920 w 374668"/>
                    <a:gd name="connsiteY4" fmla="*/ 736236 h 736236"/>
                    <a:gd name="connsiteX5" fmla="*/ 39301 w 374668"/>
                    <a:gd name="connsiteY5" fmla="*/ 505671 h 736236"/>
                    <a:gd name="connsiteX6" fmla="*/ 0 w 374668"/>
                    <a:gd name="connsiteY6" fmla="*/ 374668 h 736236"/>
                    <a:gd name="connsiteX0" fmla="*/ 17814 w 392482"/>
                    <a:gd name="connsiteY0" fmla="*/ 374668 h 736236"/>
                    <a:gd name="connsiteX1" fmla="*/ 392482 w 392482"/>
                    <a:gd name="connsiteY1" fmla="*/ 0 h 736236"/>
                    <a:gd name="connsiteX2" fmla="*/ 368902 w 392482"/>
                    <a:gd name="connsiteY2" fmla="*/ 500431 h 736236"/>
                    <a:gd name="connsiteX3" fmla="*/ 355800 w 392482"/>
                    <a:gd name="connsiteY3" fmla="*/ 704794 h 736236"/>
                    <a:gd name="connsiteX4" fmla="*/ 59734 w 392482"/>
                    <a:gd name="connsiteY4" fmla="*/ 736236 h 736236"/>
                    <a:gd name="connsiteX5" fmla="*/ 57115 w 392482"/>
                    <a:gd name="connsiteY5" fmla="*/ 505671 h 736236"/>
                    <a:gd name="connsiteX6" fmla="*/ 17814 w 392482"/>
                    <a:gd name="connsiteY6" fmla="*/ 374668 h 736236"/>
                    <a:gd name="connsiteX0" fmla="*/ 20182 w 394850"/>
                    <a:gd name="connsiteY0" fmla="*/ 374668 h 736236"/>
                    <a:gd name="connsiteX1" fmla="*/ 394850 w 394850"/>
                    <a:gd name="connsiteY1" fmla="*/ 0 h 736236"/>
                    <a:gd name="connsiteX2" fmla="*/ 371270 w 394850"/>
                    <a:gd name="connsiteY2" fmla="*/ 500431 h 736236"/>
                    <a:gd name="connsiteX3" fmla="*/ 358168 w 394850"/>
                    <a:gd name="connsiteY3" fmla="*/ 704794 h 736236"/>
                    <a:gd name="connsiteX4" fmla="*/ 62102 w 394850"/>
                    <a:gd name="connsiteY4" fmla="*/ 736236 h 736236"/>
                    <a:gd name="connsiteX5" fmla="*/ 59483 w 394850"/>
                    <a:gd name="connsiteY5" fmla="*/ 505671 h 736236"/>
                    <a:gd name="connsiteX6" fmla="*/ 20182 w 394850"/>
                    <a:gd name="connsiteY6" fmla="*/ 374668 h 736236"/>
                    <a:gd name="connsiteX0" fmla="*/ 20182 w 413191"/>
                    <a:gd name="connsiteY0" fmla="*/ 0 h 361568"/>
                    <a:gd name="connsiteX1" fmla="*/ 413191 w 413191"/>
                    <a:gd name="connsiteY1" fmla="*/ 7860 h 361568"/>
                    <a:gd name="connsiteX2" fmla="*/ 371270 w 413191"/>
                    <a:gd name="connsiteY2" fmla="*/ 125763 h 361568"/>
                    <a:gd name="connsiteX3" fmla="*/ 358168 w 413191"/>
                    <a:gd name="connsiteY3" fmla="*/ 330126 h 361568"/>
                    <a:gd name="connsiteX4" fmla="*/ 62102 w 413191"/>
                    <a:gd name="connsiteY4" fmla="*/ 361568 h 361568"/>
                    <a:gd name="connsiteX5" fmla="*/ 59483 w 413191"/>
                    <a:gd name="connsiteY5" fmla="*/ 131003 h 361568"/>
                    <a:gd name="connsiteX6" fmla="*/ 20182 w 413191"/>
                    <a:gd name="connsiteY6" fmla="*/ 0 h 361568"/>
                    <a:gd name="connsiteX0" fmla="*/ 20182 w 436987"/>
                    <a:gd name="connsiteY0" fmla="*/ 0 h 361568"/>
                    <a:gd name="connsiteX1" fmla="*/ 413191 w 436987"/>
                    <a:gd name="connsiteY1" fmla="*/ 7860 h 361568"/>
                    <a:gd name="connsiteX2" fmla="*/ 371270 w 436987"/>
                    <a:gd name="connsiteY2" fmla="*/ 125763 h 361568"/>
                    <a:gd name="connsiteX3" fmla="*/ 358168 w 436987"/>
                    <a:gd name="connsiteY3" fmla="*/ 330126 h 361568"/>
                    <a:gd name="connsiteX4" fmla="*/ 62102 w 436987"/>
                    <a:gd name="connsiteY4" fmla="*/ 361568 h 361568"/>
                    <a:gd name="connsiteX5" fmla="*/ 59483 w 436987"/>
                    <a:gd name="connsiteY5" fmla="*/ 131003 h 361568"/>
                    <a:gd name="connsiteX6" fmla="*/ 20182 w 436987"/>
                    <a:gd name="connsiteY6" fmla="*/ 0 h 361568"/>
                    <a:gd name="connsiteX0" fmla="*/ 20182 w 441893"/>
                    <a:gd name="connsiteY0" fmla="*/ 0 h 361568"/>
                    <a:gd name="connsiteX1" fmla="*/ 413191 w 441893"/>
                    <a:gd name="connsiteY1" fmla="*/ 7860 h 361568"/>
                    <a:gd name="connsiteX2" fmla="*/ 371270 w 441893"/>
                    <a:gd name="connsiteY2" fmla="*/ 125763 h 361568"/>
                    <a:gd name="connsiteX3" fmla="*/ 358168 w 441893"/>
                    <a:gd name="connsiteY3" fmla="*/ 330126 h 361568"/>
                    <a:gd name="connsiteX4" fmla="*/ 62102 w 441893"/>
                    <a:gd name="connsiteY4" fmla="*/ 361568 h 361568"/>
                    <a:gd name="connsiteX5" fmla="*/ 59483 w 441893"/>
                    <a:gd name="connsiteY5" fmla="*/ 131003 h 361568"/>
                    <a:gd name="connsiteX6" fmla="*/ 20182 w 441893"/>
                    <a:gd name="connsiteY6" fmla="*/ 0 h 361568"/>
                    <a:gd name="connsiteX0" fmla="*/ 20182 w 436104"/>
                    <a:gd name="connsiteY0" fmla="*/ 0 h 361568"/>
                    <a:gd name="connsiteX1" fmla="*/ 413191 w 436104"/>
                    <a:gd name="connsiteY1" fmla="*/ 7860 h 361568"/>
                    <a:gd name="connsiteX2" fmla="*/ 371270 w 436104"/>
                    <a:gd name="connsiteY2" fmla="*/ 125763 h 361568"/>
                    <a:gd name="connsiteX3" fmla="*/ 358168 w 436104"/>
                    <a:gd name="connsiteY3" fmla="*/ 330126 h 361568"/>
                    <a:gd name="connsiteX4" fmla="*/ 62102 w 436104"/>
                    <a:gd name="connsiteY4" fmla="*/ 361568 h 361568"/>
                    <a:gd name="connsiteX5" fmla="*/ 59483 w 436104"/>
                    <a:gd name="connsiteY5" fmla="*/ 131003 h 361568"/>
                    <a:gd name="connsiteX6" fmla="*/ 20182 w 436104"/>
                    <a:gd name="connsiteY6" fmla="*/ 0 h 361568"/>
                    <a:gd name="connsiteX0" fmla="*/ 20182 w 435544"/>
                    <a:gd name="connsiteY0" fmla="*/ 0 h 361568"/>
                    <a:gd name="connsiteX1" fmla="*/ 413191 w 435544"/>
                    <a:gd name="connsiteY1" fmla="*/ 7860 h 361568"/>
                    <a:gd name="connsiteX2" fmla="*/ 368650 w 435544"/>
                    <a:gd name="connsiteY2" fmla="*/ 128383 h 361568"/>
                    <a:gd name="connsiteX3" fmla="*/ 358168 w 435544"/>
                    <a:gd name="connsiteY3" fmla="*/ 330126 h 361568"/>
                    <a:gd name="connsiteX4" fmla="*/ 62102 w 435544"/>
                    <a:gd name="connsiteY4" fmla="*/ 361568 h 361568"/>
                    <a:gd name="connsiteX5" fmla="*/ 59483 w 435544"/>
                    <a:gd name="connsiteY5" fmla="*/ 131003 h 361568"/>
                    <a:gd name="connsiteX6" fmla="*/ 20182 w 435544"/>
                    <a:gd name="connsiteY6" fmla="*/ 0 h 361568"/>
                    <a:gd name="connsiteX0" fmla="*/ 20182 w 435544"/>
                    <a:gd name="connsiteY0" fmla="*/ 2621 h 364189"/>
                    <a:gd name="connsiteX1" fmla="*/ 104023 w 435544"/>
                    <a:gd name="connsiteY1" fmla="*/ 0 h 364189"/>
                    <a:gd name="connsiteX2" fmla="*/ 413191 w 435544"/>
                    <a:gd name="connsiteY2" fmla="*/ 10481 h 364189"/>
                    <a:gd name="connsiteX3" fmla="*/ 368650 w 435544"/>
                    <a:gd name="connsiteY3" fmla="*/ 131004 h 364189"/>
                    <a:gd name="connsiteX4" fmla="*/ 358168 w 435544"/>
                    <a:gd name="connsiteY4" fmla="*/ 332747 h 364189"/>
                    <a:gd name="connsiteX5" fmla="*/ 62102 w 435544"/>
                    <a:gd name="connsiteY5" fmla="*/ 364189 h 364189"/>
                    <a:gd name="connsiteX6" fmla="*/ 59483 w 435544"/>
                    <a:gd name="connsiteY6" fmla="*/ 133624 h 364189"/>
                    <a:gd name="connsiteX7" fmla="*/ 20182 w 435544"/>
                    <a:gd name="connsiteY7" fmla="*/ 2621 h 364189"/>
                    <a:gd name="connsiteX0" fmla="*/ 20182 w 435544"/>
                    <a:gd name="connsiteY0" fmla="*/ 191265 h 552833"/>
                    <a:gd name="connsiteX1" fmla="*/ 35901 w 435544"/>
                    <a:gd name="connsiteY1" fmla="*/ 0 h 552833"/>
                    <a:gd name="connsiteX2" fmla="*/ 413191 w 435544"/>
                    <a:gd name="connsiteY2" fmla="*/ 199125 h 552833"/>
                    <a:gd name="connsiteX3" fmla="*/ 368650 w 435544"/>
                    <a:gd name="connsiteY3" fmla="*/ 319648 h 552833"/>
                    <a:gd name="connsiteX4" fmla="*/ 358168 w 435544"/>
                    <a:gd name="connsiteY4" fmla="*/ 521391 h 552833"/>
                    <a:gd name="connsiteX5" fmla="*/ 62102 w 435544"/>
                    <a:gd name="connsiteY5" fmla="*/ 552833 h 552833"/>
                    <a:gd name="connsiteX6" fmla="*/ 59483 w 435544"/>
                    <a:gd name="connsiteY6" fmla="*/ 322268 h 552833"/>
                    <a:gd name="connsiteX7" fmla="*/ 20182 w 435544"/>
                    <a:gd name="connsiteY7" fmla="*/ 191265 h 552833"/>
                    <a:gd name="connsiteX0" fmla="*/ 20182 w 435544"/>
                    <a:gd name="connsiteY0" fmla="*/ 191265 h 552833"/>
                    <a:gd name="connsiteX1" fmla="*/ 35901 w 435544"/>
                    <a:gd name="connsiteY1" fmla="*/ 0 h 552833"/>
                    <a:gd name="connsiteX2" fmla="*/ 413191 w 435544"/>
                    <a:gd name="connsiteY2" fmla="*/ 199125 h 552833"/>
                    <a:gd name="connsiteX3" fmla="*/ 368650 w 435544"/>
                    <a:gd name="connsiteY3" fmla="*/ 319648 h 552833"/>
                    <a:gd name="connsiteX4" fmla="*/ 358168 w 435544"/>
                    <a:gd name="connsiteY4" fmla="*/ 521391 h 552833"/>
                    <a:gd name="connsiteX5" fmla="*/ 62102 w 435544"/>
                    <a:gd name="connsiteY5" fmla="*/ 552833 h 552833"/>
                    <a:gd name="connsiteX6" fmla="*/ 59483 w 435544"/>
                    <a:gd name="connsiteY6" fmla="*/ 322268 h 552833"/>
                    <a:gd name="connsiteX7" fmla="*/ 20182 w 435544"/>
                    <a:gd name="connsiteY7" fmla="*/ 191265 h 552833"/>
                    <a:gd name="connsiteX0" fmla="*/ 20182 w 435544"/>
                    <a:gd name="connsiteY0" fmla="*/ 191265 h 552833"/>
                    <a:gd name="connsiteX1" fmla="*/ 35901 w 435544"/>
                    <a:gd name="connsiteY1" fmla="*/ 0 h 552833"/>
                    <a:gd name="connsiteX2" fmla="*/ 124983 w 435544"/>
                    <a:gd name="connsiteY2" fmla="*/ 49782 h 552833"/>
                    <a:gd name="connsiteX3" fmla="*/ 413191 w 435544"/>
                    <a:gd name="connsiteY3" fmla="*/ 199125 h 552833"/>
                    <a:gd name="connsiteX4" fmla="*/ 368650 w 435544"/>
                    <a:gd name="connsiteY4" fmla="*/ 319648 h 552833"/>
                    <a:gd name="connsiteX5" fmla="*/ 358168 w 435544"/>
                    <a:gd name="connsiteY5" fmla="*/ 521391 h 552833"/>
                    <a:gd name="connsiteX6" fmla="*/ 62102 w 435544"/>
                    <a:gd name="connsiteY6" fmla="*/ 552833 h 552833"/>
                    <a:gd name="connsiteX7" fmla="*/ 59483 w 435544"/>
                    <a:gd name="connsiteY7" fmla="*/ 322268 h 552833"/>
                    <a:gd name="connsiteX8" fmla="*/ 20182 w 435544"/>
                    <a:gd name="connsiteY8" fmla="*/ 191265 h 552833"/>
                    <a:gd name="connsiteX0" fmla="*/ 20182 w 435544"/>
                    <a:gd name="connsiteY0" fmla="*/ 285586 h 647154"/>
                    <a:gd name="connsiteX1" fmla="*/ 35901 w 435544"/>
                    <a:gd name="connsiteY1" fmla="*/ 94321 h 647154"/>
                    <a:gd name="connsiteX2" fmla="*/ 85683 w 435544"/>
                    <a:gd name="connsiteY2" fmla="*/ 0 h 647154"/>
                    <a:gd name="connsiteX3" fmla="*/ 413191 w 435544"/>
                    <a:gd name="connsiteY3" fmla="*/ 293446 h 647154"/>
                    <a:gd name="connsiteX4" fmla="*/ 368650 w 435544"/>
                    <a:gd name="connsiteY4" fmla="*/ 413969 h 647154"/>
                    <a:gd name="connsiteX5" fmla="*/ 358168 w 435544"/>
                    <a:gd name="connsiteY5" fmla="*/ 615712 h 647154"/>
                    <a:gd name="connsiteX6" fmla="*/ 62102 w 435544"/>
                    <a:gd name="connsiteY6" fmla="*/ 647154 h 647154"/>
                    <a:gd name="connsiteX7" fmla="*/ 59483 w 435544"/>
                    <a:gd name="connsiteY7" fmla="*/ 416589 h 647154"/>
                    <a:gd name="connsiteX8" fmla="*/ 20182 w 435544"/>
                    <a:gd name="connsiteY8" fmla="*/ 285586 h 647154"/>
                    <a:gd name="connsiteX0" fmla="*/ 20182 w 435544"/>
                    <a:gd name="connsiteY0" fmla="*/ 285586 h 647154"/>
                    <a:gd name="connsiteX1" fmla="*/ 35901 w 435544"/>
                    <a:gd name="connsiteY1" fmla="*/ 94321 h 647154"/>
                    <a:gd name="connsiteX2" fmla="*/ 85683 w 435544"/>
                    <a:gd name="connsiteY2" fmla="*/ 0 h 647154"/>
                    <a:gd name="connsiteX3" fmla="*/ 413191 w 435544"/>
                    <a:gd name="connsiteY3" fmla="*/ 293446 h 647154"/>
                    <a:gd name="connsiteX4" fmla="*/ 368650 w 435544"/>
                    <a:gd name="connsiteY4" fmla="*/ 413969 h 647154"/>
                    <a:gd name="connsiteX5" fmla="*/ 358168 w 435544"/>
                    <a:gd name="connsiteY5" fmla="*/ 615712 h 647154"/>
                    <a:gd name="connsiteX6" fmla="*/ 62102 w 435544"/>
                    <a:gd name="connsiteY6" fmla="*/ 647154 h 647154"/>
                    <a:gd name="connsiteX7" fmla="*/ 59483 w 435544"/>
                    <a:gd name="connsiteY7" fmla="*/ 416589 h 647154"/>
                    <a:gd name="connsiteX8" fmla="*/ 20182 w 435544"/>
                    <a:gd name="connsiteY8" fmla="*/ 285586 h 647154"/>
                    <a:gd name="connsiteX0" fmla="*/ 20182 w 435544"/>
                    <a:gd name="connsiteY0" fmla="*/ 285586 h 647154"/>
                    <a:gd name="connsiteX1" fmla="*/ 35901 w 435544"/>
                    <a:gd name="connsiteY1" fmla="*/ 94321 h 647154"/>
                    <a:gd name="connsiteX2" fmla="*/ 85683 w 435544"/>
                    <a:gd name="connsiteY2" fmla="*/ 0 h 647154"/>
                    <a:gd name="connsiteX3" fmla="*/ 172144 w 435544"/>
                    <a:gd name="connsiteY3" fmla="*/ 68121 h 647154"/>
                    <a:gd name="connsiteX4" fmla="*/ 413191 w 435544"/>
                    <a:gd name="connsiteY4" fmla="*/ 293446 h 647154"/>
                    <a:gd name="connsiteX5" fmla="*/ 368650 w 435544"/>
                    <a:gd name="connsiteY5" fmla="*/ 413969 h 647154"/>
                    <a:gd name="connsiteX6" fmla="*/ 358168 w 435544"/>
                    <a:gd name="connsiteY6" fmla="*/ 615712 h 647154"/>
                    <a:gd name="connsiteX7" fmla="*/ 62102 w 435544"/>
                    <a:gd name="connsiteY7" fmla="*/ 647154 h 647154"/>
                    <a:gd name="connsiteX8" fmla="*/ 59483 w 435544"/>
                    <a:gd name="connsiteY8" fmla="*/ 416589 h 647154"/>
                    <a:gd name="connsiteX9" fmla="*/ 20182 w 435544"/>
                    <a:gd name="connsiteY9" fmla="*/ 285586 h 647154"/>
                    <a:gd name="connsiteX0" fmla="*/ 20182 w 435544"/>
                    <a:gd name="connsiteY0" fmla="*/ 324887 h 686455"/>
                    <a:gd name="connsiteX1" fmla="*/ 35901 w 435544"/>
                    <a:gd name="connsiteY1" fmla="*/ 133622 h 686455"/>
                    <a:gd name="connsiteX2" fmla="*/ 85683 w 435544"/>
                    <a:gd name="connsiteY2" fmla="*/ 39301 h 686455"/>
                    <a:gd name="connsiteX3" fmla="*/ 166904 w 435544"/>
                    <a:gd name="connsiteY3" fmla="*/ 0 h 686455"/>
                    <a:gd name="connsiteX4" fmla="*/ 413191 w 435544"/>
                    <a:gd name="connsiteY4" fmla="*/ 332747 h 686455"/>
                    <a:gd name="connsiteX5" fmla="*/ 368650 w 435544"/>
                    <a:gd name="connsiteY5" fmla="*/ 453270 h 686455"/>
                    <a:gd name="connsiteX6" fmla="*/ 358168 w 435544"/>
                    <a:gd name="connsiteY6" fmla="*/ 655013 h 686455"/>
                    <a:gd name="connsiteX7" fmla="*/ 62102 w 435544"/>
                    <a:gd name="connsiteY7" fmla="*/ 686455 h 686455"/>
                    <a:gd name="connsiteX8" fmla="*/ 59483 w 435544"/>
                    <a:gd name="connsiteY8" fmla="*/ 455890 h 686455"/>
                    <a:gd name="connsiteX9" fmla="*/ 20182 w 435544"/>
                    <a:gd name="connsiteY9" fmla="*/ 324887 h 686455"/>
                    <a:gd name="connsiteX0" fmla="*/ 20182 w 435544"/>
                    <a:gd name="connsiteY0" fmla="*/ 324887 h 686455"/>
                    <a:gd name="connsiteX1" fmla="*/ 35901 w 435544"/>
                    <a:gd name="connsiteY1" fmla="*/ 133622 h 686455"/>
                    <a:gd name="connsiteX2" fmla="*/ 85683 w 435544"/>
                    <a:gd name="connsiteY2" fmla="*/ 39301 h 686455"/>
                    <a:gd name="connsiteX3" fmla="*/ 166904 w 435544"/>
                    <a:gd name="connsiteY3" fmla="*/ 0 h 686455"/>
                    <a:gd name="connsiteX4" fmla="*/ 413191 w 435544"/>
                    <a:gd name="connsiteY4" fmla="*/ 332747 h 686455"/>
                    <a:gd name="connsiteX5" fmla="*/ 368650 w 435544"/>
                    <a:gd name="connsiteY5" fmla="*/ 453270 h 686455"/>
                    <a:gd name="connsiteX6" fmla="*/ 358168 w 435544"/>
                    <a:gd name="connsiteY6" fmla="*/ 655013 h 686455"/>
                    <a:gd name="connsiteX7" fmla="*/ 62102 w 435544"/>
                    <a:gd name="connsiteY7" fmla="*/ 686455 h 686455"/>
                    <a:gd name="connsiteX8" fmla="*/ 59483 w 435544"/>
                    <a:gd name="connsiteY8" fmla="*/ 455890 h 686455"/>
                    <a:gd name="connsiteX9" fmla="*/ 20182 w 435544"/>
                    <a:gd name="connsiteY9" fmla="*/ 324887 h 686455"/>
                    <a:gd name="connsiteX0" fmla="*/ 20182 w 435544"/>
                    <a:gd name="connsiteY0" fmla="*/ 324887 h 686455"/>
                    <a:gd name="connsiteX1" fmla="*/ 35901 w 435544"/>
                    <a:gd name="connsiteY1" fmla="*/ 133622 h 686455"/>
                    <a:gd name="connsiteX2" fmla="*/ 85683 w 435544"/>
                    <a:gd name="connsiteY2" fmla="*/ 39301 h 686455"/>
                    <a:gd name="connsiteX3" fmla="*/ 166904 w 435544"/>
                    <a:gd name="connsiteY3" fmla="*/ 0 h 686455"/>
                    <a:gd name="connsiteX4" fmla="*/ 413191 w 435544"/>
                    <a:gd name="connsiteY4" fmla="*/ 332747 h 686455"/>
                    <a:gd name="connsiteX5" fmla="*/ 368650 w 435544"/>
                    <a:gd name="connsiteY5" fmla="*/ 453270 h 686455"/>
                    <a:gd name="connsiteX6" fmla="*/ 358168 w 435544"/>
                    <a:gd name="connsiteY6" fmla="*/ 655013 h 686455"/>
                    <a:gd name="connsiteX7" fmla="*/ 62102 w 435544"/>
                    <a:gd name="connsiteY7" fmla="*/ 686455 h 686455"/>
                    <a:gd name="connsiteX8" fmla="*/ 59483 w 435544"/>
                    <a:gd name="connsiteY8" fmla="*/ 455890 h 686455"/>
                    <a:gd name="connsiteX9" fmla="*/ 20182 w 435544"/>
                    <a:gd name="connsiteY9" fmla="*/ 324887 h 686455"/>
                    <a:gd name="connsiteX0" fmla="*/ 20182 w 435544"/>
                    <a:gd name="connsiteY0" fmla="*/ 327507 h 689075"/>
                    <a:gd name="connsiteX1" fmla="*/ 35901 w 435544"/>
                    <a:gd name="connsiteY1" fmla="*/ 136242 h 689075"/>
                    <a:gd name="connsiteX2" fmla="*/ 85683 w 435544"/>
                    <a:gd name="connsiteY2" fmla="*/ 41921 h 689075"/>
                    <a:gd name="connsiteX3" fmla="*/ 159044 w 435544"/>
                    <a:gd name="connsiteY3" fmla="*/ 0 h 689075"/>
                    <a:gd name="connsiteX4" fmla="*/ 413191 w 435544"/>
                    <a:gd name="connsiteY4" fmla="*/ 335367 h 689075"/>
                    <a:gd name="connsiteX5" fmla="*/ 368650 w 435544"/>
                    <a:gd name="connsiteY5" fmla="*/ 455890 h 689075"/>
                    <a:gd name="connsiteX6" fmla="*/ 358168 w 435544"/>
                    <a:gd name="connsiteY6" fmla="*/ 657633 h 689075"/>
                    <a:gd name="connsiteX7" fmla="*/ 62102 w 435544"/>
                    <a:gd name="connsiteY7" fmla="*/ 689075 h 689075"/>
                    <a:gd name="connsiteX8" fmla="*/ 59483 w 435544"/>
                    <a:gd name="connsiteY8" fmla="*/ 458510 h 689075"/>
                    <a:gd name="connsiteX9" fmla="*/ 20182 w 435544"/>
                    <a:gd name="connsiteY9" fmla="*/ 327507 h 689075"/>
                    <a:gd name="connsiteX0" fmla="*/ 20182 w 435544"/>
                    <a:gd name="connsiteY0" fmla="*/ 327507 h 689075"/>
                    <a:gd name="connsiteX1" fmla="*/ 35901 w 435544"/>
                    <a:gd name="connsiteY1" fmla="*/ 136242 h 689075"/>
                    <a:gd name="connsiteX2" fmla="*/ 85683 w 435544"/>
                    <a:gd name="connsiteY2" fmla="*/ 41921 h 689075"/>
                    <a:gd name="connsiteX3" fmla="*/ 159044 w 435544"/>
                    <a:gd name="connsiteY3" fmla="*/ 0 h 689075"/>
                    <a:gd name="connsiteX4" fmla="*/ 413191 w 435544"/>
                    <a:gd name="connsiteY4" fmla="*/ 335367 h 689075"/>
                    <a:gd name="connsiteX5" fmla="*/ 368650 w 435544"/>
                    <a:gd name="connsiteY5" fmla="*/ 455890 h 689075"/>
                    <a:gd name="connsiteX6" fmla="*/ 358168 w 435544"/>
                    <a:gd name="connsiteY6" fmla="*/ 657633 h 689075"/>
                    <a:gd name="connsiteX7" fmla="*/ 62102 w 435544"/>
                    <a:gd name="connsiteY7" fmla="*/ 689075 h 689075"/>
                    <a:gd name="connsiteX8" fmla="*/ 59483 w 435544"/>
                    <a:gd name="connsiteY8" fmla="*/ 458510 h 689075"/>
                    <a:gd name="connsiteX9" fmla="*/ 20182 w 435544"/>
                    <a:gd name="connsiteY9" fmla="*/ 327507 h 689075"/>
                    <a:gd name="connsiteX0" fmla="*/ 20182 w 435544"/>
                    <a:gd name="connsiteY0" fmla="*/ 327507 h 689075"/>
                    <a:gd name="connsiteX1" fmla="*/ 35901 w 435544"/>
                    <a:gd name="connsiteY1" fmla="*/ 136242 h 689075"/>
                    <a:gd name="connsiteX2" fmla="*/ 85683 w 435544"/>
                    <a:gd name="connsiteY2" fmla="*/ 41921 h 689075"/>
                    <a:gd name="connsiteX3" fmla="*/ 159044 w 435544"/>
                    <a:gd name="connsiteY3" fmla="*/ 0 h 689075"/>
                    <a:gd name="connsiteX4" fmla="*/ 413191 w 435544"/>
                    <a:gd name="connsiteY4" fmla="*/ 335367 h 689075"/>
                    <a:gd name="connsiteX5" fmla="*/ 368650 w 435544"/>
                    <a:gd name="connsiteY5" fmla="*/ 455890 h 689075"/>
                    <a:gd name="connsiteX6" fmla="*/ 358168 w 435544"/>
                    <a:gd name="connsiteY6" fmla="*/ 657633 h 689075"/>
                    <a:gd name="connsiteX7" fmla="*/ 62102 w 435544"/>
                    <a:gd name="connsiteY7" fmla="*/ 689075 h 689075"/>
                    <a:gd name="connsiteX8" fmla="*/ 59483 w 435544"/>
                    <a:gd name="connsiteY8" fmla="*/ 458510 h 689075"/>
                    <a:gd name="connsiteX9" fmla="*/ 20182 w 435544"/>
                    <a:gd name="connsiteY9" fmla="*/ 327507 h 689075"/>
                    <a:gd name="connsiteX0" fmla="*/ 20182 w 435544"/>
                    <a:gd name="connsiteY0" fmla="*/ 327962 h 689530"/>
                    <a:gd name="connsiteX1" fmla="*/ 35901 w 435544"/>
                    <a:gd name="connsiteY1" fmla="*/ 136697 h 689530"/>
                    <a:gd name="connsiteX2" fmla="*/ 85683 w 435544"/>
                    <a:gd name="connsiteY2" fmla="*/ 42376 h 689530"/>
                    <a:gd name="connsiteX3" fmla="*/ 159044 w 435544"/>
                    <a:gd name="connsiteY3" fmla="*/ 455 h 689530"/>
                    <a:gd name="connsiteX4" fmla="*/ 413191 w 435544"/>
                    <a:gd name="connsiteY4" fmla="*/ 335822 h 689530"/>
                    <a:gd name="connsiteX5" fmla="*/ 368650 w 435544"/>
                    <a:gd name="connsiteY5" fmla="*/ 456345 h 689530"/>
                    <a:gd name="connsiteX6" fmla="*/ 358168 w 435544"/>
                    <a:gd name="connsiteY6" fmla="*/ 658088 h 689530"/>
                    <a:gd name="connsiteX7" fmla="*/ 62102 w 435544"/>
                    <a:gd name="connsiteY7" fmla="*/ 689530 h 689530"/>
                    <a:gd name="connsiteX8" fmla="*/ 59483 w 435544"/>
                    <a:gd name="connsiteY8" fmla="*/ 458965 h 689530"/>
                    <a:gd name="connsiteX9" fmla="*/ 20182 w 435544"/>
                    <a:gd name="connsiteY9" fmla="*/ 327962 h 689530"/>
                    <a:gd name="connsiteX0" fmla="*/ 20182 w 435544"/>
                    <a:gd name="connsiteY0" fmla="*/ 327962 h 689530"/>
                    <a:gd name="connsiteX1" fmla="*/ 35901 w 435544"/>
                    <a:gd name="connsiteY1" fmla="*/ 136697 h 689530"/>
                    <a:gd name="connsiteX2" fmla="*/ 85683 w 435544"/>
                    <a:gd name="connsiteY2" fmla="*/ 42376 h 689530"/>
                    <a:gd name="connsiteX3" fmla="*/ 159044 w 435544"/>
                    <a:gd name="connsiteY3" fmla="*/ 455 h 689530"/>
                    <a:gd name="connsiteX4" fmla="*/ 413191 w 435544"/>
                    <a:gd name="connsiteY4" fmla="*/ 335822 h 689530"/>
                    <a:gd name="connsiteX5" fmla="*/ 368650 w 435544"/>
                    <a:gd name="connsiteY5" fmla="*/ 456345 h 689530"/>
                    <a:gd name="connsiteX6" fmla="*/ 358168 w 435544"/>
                    <a:gd name="connsiteY6" fmla="*/ 658088 h 689530"/>
                    <a:gd name="connsiteX7" fmla="*/ 62102 w 435544"/>
                    <a:gd name="connsiteY7" fmla="*/ 689530 h 689530"/>
                    <a:gd name="connsiteX8" fmla="*/ 59483 w 435544"/>
                    <a:gd name="connsiteY8" fmla="*/ 458965 h 689530"/>
                    <a:gd name="connsiteX9" fmla="*/ 20182 w 435544"/>
                    <a:gd name="connsiteY9" fmla="*/ 327962 h 689530"/>
                    <a:gd name="connsiteX0" fmla="*/ 20182 w 435544"/>
                    <a:gd name="connsiteY0" fmla="*/ 327962 h 689530"/>
                    <a:gd name="connsiteX1" fmla="*/ 35901 w 435544"/>
                    <a:gd name="connsiteY1" fmla="*/ 136697 h 689530"/>
                    <a:gd name="connsiteX2" fmla="*/ 85683 w 435544"/>
                    <a:gd name="connsiteY2" fmla="*/ 42376 h 689530"/>
                    <a:gd name="connsiteX3" fmla="*/ 159044 w 435544"/>
                    <a:gd name="connsiteY3" fmla="*/ 455 h 689530"/>
                    <a:gd name="connsiteX4" fmla="*/ 413191 w 435544"/>
                    <a:gd name="connsiteY4" fmla="*/ 335822 h 689530"/>
                    <a:gd name="connsiteX5" fmla="*/ 368650 w 435544"/>
                    <a:gd name="connsiteY5" fmla="*/ 456345 h 689530"/>
                    <a:gd name="connsiteX6" fmla="*/ 358168 w 435544"/>
                    <a:gd name="connsiteY6" fmla="*/ 658088 h 689530"/>
                    <a:gd name="connsiteX7" fmla="*/ 62102 w 435544"/>
                    <a:gd name="connsiteY7" fmla="*/ 689530 h 689530"/>
                    <a:gd name="connsiteX8" fmla="*/ 59483 w 435544"/>
                    <a:gd name="connsiteY8" fmla="*/ 458965 h 689530"/>
                    <a:gd name="connsiteX9" fmla="*/ 20182 w 435544"/>
                    <a:gd name="connsiteY9" fmla="*/ 327962 h 689530"/>
                    <a:gd name="connsiteX0" fmla="*/ 20182 w 437627"/>
                    <a:gd name="connsiteY0" fmla="*/ 328004 h 689572"/>
                    <a:gd name="connsiteX1" fmla="*/ 35901 w 437627"/>
                    <a:gd name="connsiteY1" fmla="*/ 136739 h 689572"/>
                    <a:gd name="connsiteX2" fmla="*/ 85683 w 437627"/>
                    <a:gd name="connsiteY2" fmla="*/ 42418 h 689572"/>
                    <a:gd name="connsiteX3" fmla="*/ 159044 w 437627"/>
                    <a:gd name="connsiteY3" fmla="*/ 497 h 689572"/>
                    <a:gd name="connsiteX4" fmla="*/ 415811 w 437627"/>
                    <a:gd name="connsiteY4" fmla="*/ 317524 h 689572"/>
                    <a:gd name="connsiteX5" fmla="*/ 368650 w 437627"/>
                    <a:gd name="connsiteY5" fmla="*/ 456387 h 689572"/>
                    <a:gd name="connsiteX6" fmla="*/ 358168 w 437627"/>
                    <a:gd name="connsiteY6" fmla="*/ 658130 h 689572"/>
                    <a:gd name="connsiteX7" fmla="*/ 62102 w 437627"/>
                    <a:gd name="connsiteY7" fmla="*/ 689572 h 689572"/>
                    <a:gd name="connsiteX8" fmla="*/ 59483 w 437627"/>
                    <a:gd name="connsiteY8" fmla="*/ 459007 h 689572"/>
                    <a:gd name="connsiteX9" fmla="*/ 20182 w 437627"/>
                    <a:gd name="connsiteY9" fmla="*/ 328004 h 689572"/>
                    <a:gd name="connsiteX0" fmla="*/ 20182 w 437627"/>
                    <a:gd name="connsiteY0" fmla="*/ 327974 h 689542"/>
                    <a:gd name="connsiteX1" fmla="*/ 35901 w 437627"/>
                    <a:gd name="connsiteY1" fmla="*/ 136709 h 689542"/>
                    <a:gd name="connsiteX2" fmla="*/ 85683 w 437627"/>
                    <a:gd name="connsiteY2" fmla="*/ 42388 h 689542"/>
                    <a:gd name="connsiteX3" fmla="*/ 159044 w 437627"/>
                    <a:gd name="connsiteY3" fmla="*/ 467 h 689542"/>
                    <a:gd name="connsiteX4" fmla="*/ 415811 w 437627"/>
                    <a:gd name="connsiteY4" fmla="*/ 317494 h 689542"/>
                    <a:gd name="connsiteX5" fmla="*/ 368650 w 437627"/>
                    <a:gd name="connsiteY5" fmla="*/ 456357 h 689542"/>
                    <a:gd name="connsiteX6" fmla="*/ 358168 w 437627"/>
                    <a:gd name="connsiteY6" fmla="*/ 658100 h 689542"/>
                    <a:gd name="connsiteX7" fmla="*/ 62102 w 437627"/>
                    <a:gd name="connsiteY7" fmla="*/ 689542 h 689542"/>
                    <a:gd name="connsiteX8" fmla="*/ 59483 w 437627"/>
                    <a:gd name="connsiteY8" fmla="*/ 458977 h 689542"/>
                    <a:gd name="connsiteX9" fmla="*/ 20182 w 437627"/>
                    <a:gd name="connsiteY9" fmla="*/ 327974 h 689542"/>
                    <a:gd name="connsiteX0" fmla="*/ 19243 w 436688"/>
                    <a:gd name="connsiteY0" fmla="*/ 327974 h 689542"/>
                    <a:gd name="connsiteX1" fmla="*/ 34962 w 436688"/>
                    <a:gd name="connsiteY1" fmla="*/ 136709 h 689542"/>
                    <a:gd name="connsiteX2" fmla="*/ 84744 w 436688"/>
                    <a:gd name="connsiteY2" fmla="*/ 42388 h 689542"/>
                    <a:gd name="connsiteX3" fmla="*/ 158105 w 436688"/>
                    <a:gd name="connsiteY3" fmla="*/ 467 h 689542"/>
                    <a:gd name="connsiteX4" fmla="*/ 414872 w 436688"/>
                    <a:gd name="connsiteY4" fmla="*/ 317494 h 689542"/>
                    <a:gd name="connsiteX5" fmla="*/ 367711 w 436688"/>
                    <a:gd name="connsiteY5" fmla="*/ 456357 h 689542"/>
                    <a:gd name="connsiteX6" fmla="*/ 357229 w 436688"/>
                    <a:gd name="connsiteY6" fmla="*/ 658100 h 689542"/>
                    <a:gd name="connsiteX7" fmla="*/ 61163 w 436688"/>
                    <a:gd name="connsiteY7" fmla="*/ 689542 h 689542"/>
                    <a:gd name="connsiteX8" fmla="*/ 63784 w 436688"/>
                    <a:gd name="connsiteY8" fmla="*/ 448496 h 689542"/>
                    <a:gd name="connsiteX9" fmla="*/ 19243 w 436688"/>
                    <a:gd name="connsiteY9" fmla="*/ 327974 h 689542"/>
                    <a:gd name="connsiteX0" fmla="*/ 19243 w 436688"/>
                    <a:gd name="connsiteY0" fmla="*/ 327974 h 689542"/>
                    <a:gd name="connsiteX1" fmla="*/ 34962 w 436688"/>
                    <a:gd name="connsiteY1" fmla="*/ 136709 h 689542"/>
                    <a:gd name="connsiteX2" fmla="*/ 84744 w 436688"/>
                    <a:gd name="connsiteY2" fmla="*/ 42388 h 689542"/>
                    <a:gd name="connsiteX3" fmla="*/ 158105 w 436688"/>
                    <a:gd name="connsiteY3" fmla="*/ 467 h 689542"/>
                    <a:gd name="connsiteX4" fmla="*/ 414872 w 436688"/>
                    <a:gd name="connsiteY4" fmla="*/ 317494 h 689542"/>
                    <a:gd name="connsiteX5" fmla="*/ 367711 w 436688"/>
                    <a:gd name="connsiteY5" fmla="*/ 456357 h 689542"/>
                    <a:gd name="connsiteX6" fmla="*/ 357229 w 436688"/>
                    <a:gd name="connsiteY6" fmla="*/ 658100 h 689542"/>
                    <a:gd name="connsiteX7" fmla="*/ 61163 w 436688"/>
                    <a:gd name="connsiteY7" fmla="*/ 689542 h 689542"/>
                    <a:gd name="connsiteX8" fmla="*/ 63784 w 436688"/>
                    <a:gd name="connsiteY8" fmla="*/ 448496 h 689542"/>
                    <a:gd name="connsiteX9" fmla="*/ 19243 w 436688"/>
                    <a:gd name="connsiteY9" fmla="*/ 327974 h 689542"/>
                    <a:gd name="connsiteX0" fmla="*/ 12577 w 430022"/>
                    <a:gd name="connsiteY0" fmla="*/ 327974 h 689542"/>
                    <a:gd name="connsiteX1" fmla="*/ 28296 w 430022"/>
                    <a:gd name="connsiteY1" fmla="*/ 136709 h 689542"/>
                    <a:gd name="connsiteX2" fmla="*/ 78078 w 430022"/>
                    <a:gd name="connsiteY2" fmla="*/ 42388 h 689542"/>
                    <a:gd name="connsiteX3" fmla="*/ 151439 w 430022"/>
                    <a:gd name="connsiteY3" fmla="*/ 467 h 689542"/>
                    <a:gd name="connsiteX4" fmla="*/ 408206 w 430022"/>
                    <a:gd name="connsiteY4" fmla="*/ 317494 h 689542"/>
                    <a:gd name="connsiteX5" fmla="*/ 361045 w 430022"/>
                    <a:gd name="connsiteY5" fmla="*/ 456357 h 689542"/>
                    <a:gd name="connsiteX6" fmla="*/ 350563 w 430022"/>
                    <a:gd name="connsiteY6" fmla="*/ 658100 h 689542"/>
                    <a:gd name="connsiteX7" fmla="*/ 54497 w 430022"/>
                    <a:gd name="connsiteY7" fmla="*/ 689542 h 689542"/>
                    <a:gd name="connsiteX8" fmla="*/ 57118 w 430022"/>
                    <a:gd name="connsiteY8" fmla="*/ 448496 h 689542"/>
                    <a:gd name="connsiteX9" fmla="*/ 12577 w 430022"/>
                    <a:gd name="connsiteY9" fmla="*/ 327974 h 689542"/>
                    <a:gd name="connsiteX0" fmla="*/ 14779 w 432224"/>
                    <a:gd name="connsiteY0" fmla="*/ 327974 h 689542"/>
                    <a:gd name="connsiteX1" fmla="*/ 30498 w 432224"/>
                    <a:gd name="connsiteY1" fmla="*/ 136709 h 689542"/>
                    <a:gd name="connsiteX2" fmla="*/ 80280 w 432224"/>
                    <a:gd name="connsiteY2" fmla="*/ 42388 h 689542"/>
                    <a:gd name="connsiteX3" fmla="*/ 153641 w 432224"/>
                    <a:gd name="connsiteY3" fmla="*/ 467 h 689542"/>
                    <a:gd name="connsiteX4" fmla="*/ 410408 w 432224"/>
                    <a:gd name="connsiteY4" fmla="*/ 317494 h 689542"/>
                    <a:gd name="connsiteX5" fmla="*/ 363247 w 432224"/>
                    <a:gd name="connsiteY5" fmla="*/ 456357 h 689542"/>
                    <a:gd name="connsiteX6" fmla="*/ 352765 w 432224"/>
                    <a:gd name="connsiteY6" fmla="*/ 658100 h 689542"/>
                    <a:gd name="connsiteX7" fmla="*/ 56699 w 432224"/>
                    <a:gd name="connsiteY7" fmla="*/ 689542 h 689542"/>
                    <a:gd name="connsiteX8" fmla="*/ 59320 w 432224"/>
                    <a:gd name="connsiteY8" fmla="*/ 448496 h 689542"/>
                    <a:gd name="connsiteX9" fmla="*/ 14779 w 432224"/>
                    <a:gd name="connsiteY9" fmla="*/ 327974 h 689542"/>
                    <a:gd name="connsiteX0" fmla="*/ 14779 w 432224"/>
                    <a:gd name="connsiteY0" fmla="*/ 327974 h 689542"/>
                    <a:gd name="connsiteX1" fmla="*/ 30498 w 432224"/>
                    <a:gd name="connsiteY1" fmla="*/ 136709 h 689542"/>
                    <a:gd name="connsiteX2" fmla="*/ 80280 w 432224"/>
                    <a:gd name="connsiteY2" fmla="*/ 42388 h 689542"/>
                    <a:gd name="connsiteX3" fmla="*/ 153641 w 432224"/>
                    <a:gd name="connsiteY3" fmla="*/ 467 h 689542"/>
                    <a:gd name="connsiteX4" fmla="*/ 410408 w 432224"/>
                    <a:gd name="connsiteY4" fmla="*/ 317494 h 689542"/>
                    <a:gd name="connsiteX5" fmla="*/ 363247 w 432224"/>
                    <a:gd name="connsiteY5" fmla="*/ 456357 h 689542"/>
                    <a:gd name="connsiteX6" fmla="*/ 352765 w 432224"/>
                    <a:gd name="connsiteY6" fmla="*/ 658100 h 689542"/>
                    <a:gd name="connsiteX7" fmla="*/ 56699 w 432224"/>
                    <a:gd name="connsiteY7" fmla="*/ 689542 h 689542"/>
                    <a:gd name="connsiteX8" fmla="*/ 59320 w 432224"/>
                    <a:gd name="connsiteY8" fmla="*/ 464216 h 689542"/>
                    <a:gd name="connsiteX9" fmla="*/ 14779 w 432224"/>
                    <a:gd name="connsiteY9" fmla="*/ 327974 h 689542"/>
                    <a:gd name="connsiteX0" fmla="*/ 14779 w 432224"/>
                    <a:gd name="connsiteY0" fmla="*/ 327974 h 689542"/>
                    <a:gd name="connsiteX1" fmla="*/ 30498 w 432224"/>
                    <a:gd name="connsiteY1" fmla="*/ 136709 h 689542"/>
                    <a:gd name="connsiteX2" fmla="*/ 80280 w 432224"/>
                    <a:gd name="connsiteY2" fmla="*/ 42388 h 689542"/>
                    <a:gd name="connsiteX3" fmla="*/ 153641 w 432224"/>
                    <a:gd name="connsiteY3" fmla="*/ 467 h 689542"/>
                    <a:gd name="connsiteX4" fmla="*/ 410408 w 432224"/>
                    <a:gd name="connsiteY4" fmla="*/ 317494 h 689542"/>
                    <a:gd name="connsiteX5" fmla="*/ 363247 w 432224"/>
                    <a:gd name="connsiteY5" fmla="*/ 456357 h 689542"/>
                    <a:gd name="connsiteX6" fmla="*/ 352765 w 432224"/>
                    <a:gd name="connsiteY6" fmla="*/ 658100 h 689542"/>
                    <a:gd name="connsiteX7" fmla="*/ 56699 w 432224"/>
                    <a:gd name="connsiteY7" fmla="*/ 689542 h 689542"/>
                    <a:gd name="connsiteX8" fmla="*/ 59320 w 432224"/>
                    <a:gd name="connsiteY8" fmla="*/ 464216 h 689542"/>
                    <a:gd name="connsiteX9" fmla="*/ 14779 w 432224"/>
                    <a:gd name="connsiteY9" fmla="*/ 327974 h 689542"/>
                    <a:gd name="connsiteX0" fmla="*/ 14779 w 432224"/>
                    <a:gd name="connsiteY0" fmla="*/ 327974 h 689542"/>
                    <a:gd name="connsiteX1" fmla="*/ 30498 w 432224"/>
                    <a:gd name="connsiteY1" fmla="*/ 136709 h 689542"/>
                    <a:gd name="connsiteX2" fmla="*/ 80280 w 432224"/>
                    <a:gd name="connsiteY2" fmla="*/ 42388 h 689542"/>
                    <a:gd name="connsiteX3" fmla="*/ 153641 w 432224"/>
                    <a:gd name="connsiteY3" fmla="*/ 467 h 689542"/>
                    <a:gd name="connsiteX4" fmla="*/ 410408 w 432224"/>
                    <a:gd name="connsiteY4" fmla="*/ 317494 h 689542"/>
                    <a:gd name="connsiteX5" fmla="*/ 363247 w 432224"/>
                    <a:gd name="connsiteY5" fmla="*/ 456357 h 689542"/>
                    <a:gd name="connsiteX6" fmla="*/ 352765 w 432224"/>
                    <a:gd name="connsiteY6" fmla="*/ 658100 h 689542"/>
                    <a:gd name="connsiteX7" fmla="*/ 56699 w 432224"/>
                    <a:gd name="connsiteY7" fmla="*/ 689542 h 689542"/>
                    <a:gd name="connsiteX8" fmla="*/ 59320 w 432224"/>
                    <a:gd name="connsiteY8" fmla="*/ 464216 h 689542"/>
                    <a:gd name="connsiteX9" fmla="*/ 14779 w 432224"/>
                    <a:gd name="connsiteY9" fmla="*/ 327974 h 689542"/>
                    <a:gd name="connsiteX0" fmla="*/ 16836 w 434281"/>
                    <a:gd name="connsiteY0" fmla="*/ 327974 h 689542"/>
                    <a:gd name="connsiteX1" fmla="*/ 32555 w 434281"/>
                    <a:gd name="connsiteY1" fmla="*/ 136709 h 689542"/>
                    <a:gd name="connsiteX2" fmla="*/ 82337 w 434281"/>
                    <a:gd name="connsiteY2" fmla="*/ 42388 h 689542"/>
                    <a:gd name="connsiteX3" fmla="*/ 155698 w 434281"/>
                    <a:gd name="connsiteY3" fmla="*/ 467 h 689542"/>
                    <a:gd name="connsiteX4" fmla="*/ 412465 w 434281"/>
                    <a:gd name="connsiteY4" fmla="*/ 317494 h 689542"/>
                    <a:gd name="connsiteX5" fmla="*/ 365304 w 434281"/>
                    <a:gd name="connsiteY5" fmla="*/ 456357 h 689542"/>
                    <a:gd name="connsiteX6" fmla="*/ 354822 w 434281"/>
                    <a:gd name="connsiteY6" fmla="*/ 658100 h 689542"/>
                    <a:gd name="connsiteX7" fmla="*/ 58756 w 434281"/>
                    <a:gd name="connsiteY7" fmla="*/ 689542 h 689542"/>
                    <a:gd name="connsiteX8" fmla="*/ 61377 w 434281"/>
                    <a:gd name="connsiteY8" fmla="*/ 464216 h 689542"/>
                    <a:gd name="connsiteX9" fmla="*/ 16836 w 434281"/>
                    <a:gd name="connsiteY9" fmla="*/ 327974 h 689542"/>
                    <a:gd name="connsiteX0" fmla="*/ 14552 w 431997"/>
                    <a:gd name="connsiteY0" fmla="*/ 327974 h 689542"/>
                    <a:gd name="connsiteX1" fmla="*/ 30271 w 431997"/>
                    <a:gd name="connsiteY1" fmla="*/ 136709 h 689542"/>
                    <a:gd name="connsiteX2" fmla="*/ 80053 w 431997"/>
                    <a:gd name="connsiteY2" fmla="*/ 42388 h 689542"/>
                    <a:gd name="connsiteX3" fmla="*/ 153414 w 431997"/>
                    <a:gd name="connsiteY3" fmla="*/ 467 h 689542"/>
                    <a:gd name="connsiteX4" fmla="*/ 410181 w 431997"/>
                    <a:gd name="connsiteY4" fmla="*/ 317494 h 689542"/>
                    <a:gd name="connsiteX5" fmla="*/ 363020 w 431997"/>
                    <a:gd name="connsiteY5" fmla="*/ 456357 h 689542"/>
                    <a:gd name="connsiteX6" fmla="*/ 352538 w 431997"/>
                    <a:gd name="connsiteY6" fmla="*/ 658100 h 689542"/>
                    <a:gd name="connsiteX7" fmla="*/ 56472 w 431997"/>
                    <a:gd name="connsiteY7" fmla="*/ 689542 h 689542"/>
                    <a:gd name="connsiteX8" fmla="*/ 59093 w 431997"/>
                    <a:gd name="connsiteY8" fmla="*/ 464216 h 689542"/>
                    <a:gd name="connsiteX9" fmla="*/ 14552 w 431997"/>
                    <a:gd name="connsiteY9" fmla="*/ 327974 h 689542"/>
                    <a:gd name="connsiteX0" fmla="*/ 14552 w 434104"/>
                    <a:gd name="connsiteY0" fmla="*/ 327932 h 689500"/>
                    <a:gd name="connsiteX1" fmla="*/ 30271 w 434104"/>
                    <a:gd name="connsiteY1" fmla="*/ 136667 h 689500"/>
                    <a:gd name="connsiteX2" fmla="*/ 80053 w 434104"/>
                    <a:gd name="connsiteY2" fmla="*/ 42346 h 689500"/>
                    <a:gd name="connsiteX3" fmla="*/ 153414 w 434104"/>
                    <a:gd name="connsiteY3" fmla="*/ 425 h 689500"/>
                    <a:gd name="connsiteX4" fmla="*/ 412801 w 434104"/>
                    <a:gd name="connsiteY4" fmla="*/ 338412 h 689500"/>
                    <a:gd name="connsiteX5" fmla="*/ 363020 w 434104"/>
                    <a:gd name="connsiteY5" fmla="*/ 456315 h 689500"/>
                    <a:gd name="connsiteX6" fmla="*/ 352538 w 434104"/>
                    <a:gd name="connsiteY6" fmla="*/ 658058 h 689500"/>
                    <a:gd name="connsiteX7" fmla="*/ 56472 w 434104"/>
                    <a:gd name="connsiteY7" fmla="*/ 689500 h 689500"/>
                    <a:gd name="connsiteX8" fmla="*/ 59093 w 434104"/>
                    <a:gd name="connsiteY8" fmla="*/ 464174 h 689500"/>
                    <a:gd name="connsiteX9" fmla="*/ 14552 w 434104"/>
                    <a:gd name="connsiteY9" fmla="*/ 327932 h 689500"/>
                    <a:gd name="connsiteX0" fmla="*/ 14552 w 434104"/>
                    <a:gd name="connsiteY0" fmla="*/ 327967 h 689535"/>
                    <a:gd name="connsiteX1" fmla="*/ 30271 w 434104"/>
                    <a:gd name="connsiteY1" fmla="*/ 136702 h 689535"/>
                    <a:gd name="connsiteX2" fmla="*/ 80053 w 434104"/>
                    <a:gd name="connsiteY2" fmla="*/ 42381 h 689535"/>
                    <a:gd name="connsiteX3" fmla="*/ 153414 w 434104"/>
                    <a:gd name="connsiteY3" fmla="*/ 460 h 689535"/>
                    <a:gd name="connsiteX4" fmla="*/ 412801 w 434104"/>
                    <a:gd name="connsiteY4" fmla="*/ 338447 h 689535"/>
                    <a:gd name="connsiteX5" fmla="*/ 363020 w 434104"/>
                    <a:gd name="connsiteY5" fmla="*/ 456350 h 689535"/>
                    <a:gd name="connsiteX6" fmla="*/ 352538 w 434104"/>
                    <a:gd name="connsiteY6" fmla="*/ 658093 h 689535"/>
                    <a:gd name="connsiteX7" fmla="*/ 56472 w 434104"/>
                    <a:gd name="connsiteY7" fmla="*/ 689535 h 689535"/>
                    <a:gd name="connsiteX8" fmla="*/ 59093 w 434104"/>
                    <a:gd name="connsiteY8" fmla="*/ 464209 h 689535"/>
                    <a:gd name="connsiteX9" fmla="*/ 14552 w 434104"/>
                    <a:gd name="connsiteY9" fmla="*/ 327967 h 689535"/>
                    <a:gd name="connsiteX0" fmla="*/ 14552 w 434104"/>
                    <a:gd name="connsiteY0" fmla="*/ 327967 h 689535"/>
                    <a:gd name="connsiteX1" fmla="*/ 30271 w 434104"/>
                    <a:gd name="connsiteY1" fmla="*/ 136702 h 689535"/>
                    <a:gd name="connsiteX2" fmla="*/ 80053 w 434104"/>
                    <a:gd name="connsiteY2" fmla="*/ 42381 h 689535"/>
                    <a:gd name="connsiteX3" fmla="*/ 153414 w 434104"/>
                    <a:gd name="connsiteY3" fmla="*/ 460 h 689535"/>
                    <a:gd name="connsiteX4" fmla="*/ 412801 w 434104"/>
                    <a:gd name="connsiteY4" fmla="*/ 338447 h 689535"/>
                    <a:gd name="connsiteX5" fmla="*/ 363020 w 434104"/>
                    <a:gd name="connsiteY5" fmla="*/ 456350 h 689535"/>
                    <a:gd name="connsiteX6" fmla="*/ 352538 w 434104"/>
                    <a:gd name="connsiteY6" fmla="*/ 658093 h 689535"/>
                    <a:gd name="connsiteX7" fmla="*/ 56472 w 434104"/>
                    <a:gd name="connsiteY7" fmla="*/ 689535 h 689535"/>
                    <a:gd name="connsiteX8" fmla="*/ 59093 w 434104"/>
                    <a:gd name="connsiteY8" fmla="*/ 464209 h 689535"/>
                    <a:gd name="connsiteX9" fmla="*/ 14552 w 434104"/>
                    <a:gd name="connsiteY9" fmla="*/ 327967 h 689535"/>
                    <a:gd name="connsiteX0" fmla="*/ 14552 w 432963"/>
                    <a:gd name="connsiteY0" fmla="*/ 327967 h 689535"/>
                    <a:gd name="connsiteX1" fmla="*/ 30271 w 432963"/>
                    <a:gd name="connsiteY1" fmla="*/ 136702 h 689535"/>
                    <a:gd name="connsiteX2" fmla="*/ 80053 w 432963"/>
                    <a:gd name="connsiteY2" fmla="*/ 42381 h 689535"/>
                    <a:gd name="connsiteX3" fmla="*/ 153414 w 432963"/>
                    <a:gd name="connsiteY3" fmla="*/ 460 h 689535"/>
                    <a:gd name="connsiteX4" fmla="*/ 412801 w 432963"/>
                    <a:gd name="connsiteY4" fmla="*/ 338447 h 689535"/>
                    <a:gd name="connsiteX5" fmla="*/ 363020 w 432963"/>
                    <a:gd name="connsiteY5" fmla="*/ 456350 h 689535"/>
                    <a:gd name="connsiteX6" fmla="*/ 352538 w 432963"/>
                    <a:gd name="connsiteY6" fmla="*/ 658093 h 689535"/>
                    <a:gd name="connsiteX7" fmla="*/ 56472 w 432963"/>
                    <a:gd name="connsiteY7" fmla="*/ 689535 h 689535"/>
                    <a:gd name="connsiteX8" fmla="*/ 59093 w 432963"/>
                    <a:gd name="connsiteY8" fmla="*/ 464209 h 689535"/>
                    <a:gd name="connsiteX9" fmla="*/ 14552 w 432963"/>
                    <a:gd name="connsiteY9" fmla="*/ 327967 h 689535"/>
                    <a:gd name="connsiteX0" fmla="*/ 14552 w 429555"/>
                    <a:gd name="connsiteY0" fmla="*/ 327967 h 689535"/>
                    <a:gd name="connsiteX1" fmla="*/ 30271 w 429555"/>
                    <a:gd name="connsiteY1" fmla="*/ 136702 h 689535"/>
                    <a:gd name="connsiteX2" fmla="*/ 80053 w 429555"/>
                    <a:gd name="connsiteY2" fmla="*/ 42381 h 689535"/>
                    <a:gd name="connsiteX3" fmla="*/ 153414 w 429555"/>
                    <a:gd name="connsiteY3" fmla="*/ 460 h 689535"/>
                    <a:gd name="connsiteX4" fmla="*/ 412801 w 429555"/>
                    <a:gd name="connsiteY4" fmla="*/ 338447 h 689535"/>
                    <a:gd name="connsiteX5" fmla="*/ 363020 w 429555"/>
                    <a:gd name="connsiteY5" fmla="*/ 456350 h 689535"/>
                    <a:gd name="connsiteX6" fmla="*/ 352538 w 429555"/>
                    <a:gd name="connsiteY6" fmla="*/ 658093 h 689535"/>
                    <a:gd name="connsiteX7" fmla="*/ 56472 w 429555"/>
                    <a:gd name="connsiteY7" fmla="*/ 689535 h 689535"/>
                    <a:gd name="connsiteX8" fmla="*/ 59093 w 429555"/>
                    <a:gd name="connsiteY8" fmla="*/ 464209 h 689535"/>
                    <a:gd name="connsiteX9" fmla="*/ 14552 w 429555"/>
                    <a:gd name="connsiteY9" fmla="*/ 327967 h 689535"/>
                    <a:gd name="connsiteX0" fmla="*/ 14552 w 430689"/>
                    <a:gd name="connsiteY0" fmla="*/ 327967 h 689535"/>
                    <a:gd name="connsiteX1" fmla="*/ 30271 w 430689"/>
                    <a:gd name="connsiteY1" fmla="*/ 136702 h 689535"/>
                    <a:gd name="connsiteX2" fmla="*/ 80053 w 430689"/>
                    <a:gd name="connsiteY2" fmla="*/ 42381 h 689535"/>
                    <a:gd name="connsiteX3" fmla="*/ 153414 w 430689"/>
                    <a:gd name="connsiteY3" fmla="*/ 460 h 689535"/>
                    <a:gd name="connsiteX4" fmla="*/ 412801 w 430689"/>
                    <a:gd name="connsiteY4" fmla="*/ 338447 h 689535"/>
                    <a:gd name="connsiteX5" fmla="*/ 363020 w 430689"/>
                    <a:gd name="connsiteY5" fmla="*/ 456350 h 689535"/>
                    <a:gd name="connsiteX6" fmla="*/ 352538 w 430689"/>
                    <a:gd name="connsiteY6" fmla="*/ 658093 h 689535"/>
                    <a:gd name="connsiteX7" fmla="*/ 56472 w 430689"/>
                    <a:gd name="connsiteY7" fmla="*/ 689535 h 689535"/>
                    <a:gd name="connsiteX8" fmla="*/ 59093 w 430689"/>
                    <a:gd name="connsiteY8" fmla="*/ 464209 h 689535"/>
                    <a:gd name="connsiteX9" fmla="*/ 14552 w 430689"/>
                    <a:gd name="connsiteY9" fmla="*/ 327967 h 689535"/>
                    <a:gd name="connsiteX0" fmla="*/ 14552 w 432530"/>
                    <a:gd name="connsiteY0" fmla="*/ 327967 h 689535"/>
                    <a:gd name="connsiteX1" fmla="*/ 30271 w 432530"/>
                    <a:gd name="connsiteY1" fmla="*/ 136702 h 689535"/>
                    <a:gd name="connsiteX2" fmla="*/ 80053 w 432530"/>
                    <a:gd name="connsiteY2" fmla="*/ 42381 h 689535"/>
                    <a:gd name="connsiteX3" fmla="*/ 153414 w 432530"/>
                    <a:gd name="connsiteY3" fmla="*/ 460 h 689535"/>
                    <a:gd name="connsiteX4" fmla="*/ 412801 w 432530"/>
                    <a:gd name="connsiteY4" fmla="*/ 338447 h 689535"/>
                    <a:gd name="connsiteX5" fmla="*/ 363020 w 432530"/>
                    <a:gd name="connsiteY5" fmla="*/ 456350 h 689535"/>
                    <a:gd name="connsiteX6" fmla="*/ 352538 w 432530"/>
                    <a:gd name="connsiteY6" fmla="*/ 658093 h 689535"/>
                    <a:gd name="connsiteX7" fmla="*/ 56472 w 432530"/>
                    <a:gd name="connsiteY7" fmla="*/ 689535 h 689535"/>
                    <a:gd name="connsiteX8" fmla="*/ 59093 w 432530"/>
                    <a:gd name="connsiteY8" fmla="*/ 464209 h 689535"/>
                    <a:gd name="connsiteX9" fmla="*/ 14552 w 432530"/>
                    <a:gd name="connsiteY9" fmla="*/ 327967 h 689535"/>
                    <a:gd name="connsiteX0" fmla="*/ 14552 w 432530"/>
                    <a:gd name="connsiteY0" fmla="*/ 327967 h 759845"/>
                    <a:gd name="connsiteX1" fmla="*/ 30271 w 432530"/>
                    <a:gd name="connsiteY1" fmla="*/ 136702 h 759845"/>
                    <a:gd name="connsiteX2" fmla="*/ 80053 w 432530"/>
                    <a:gd name="connsiteY2" fmla="*/ 42381 h 759845"/>
                    <a:gd name="connsiteX3" fmla="*/ 153414 w 432530"/>
                    <a:gd name="connsiteY3" fmla="*/ 460 h 759845"/>
                    <a:gd name="connsiteX4" fmla="*/ 412801 w 432530"/>
                    <a:gd name="connsiteY4" fmla="*/ 338447 h 759845"/>
                    <a:gd name="connsiteX5" fmla="*/ 363020 w 432530"/>
                    <a:gd name="connsiteY5" fmla="*/ 456350 h 759845"/>
                    <a:gd name="connsiteX6" fmla="*/ 352538 w 432530"/>
                    <a:gd name="connsiteY6" fmla="*/ 658093 h 759845"/>
                    <a:gd name="connsiteX7" fmla="*/ 56472 w 432530"/>
                    <a:gd name="connsiteY7" fmla="*/ 689535 h 759845"/>
                    <a:gd name="connsiteX8" fmla="*/ 59093 w 432530"/>
                    <a:gd name="connsiteY8" fmla="*/ 464209 h 759845"/>
                    <a:gd name="connsiteX9" fmla="*/ 14552 w 432530"/>
                    <a:gd name="connsiteY9" fmla="*/ 327967 h 759845"/>
                    <a:gd name="connsiteX0" fmla="*/ 14552 w 432530"/>
                    <a:gd name="connsiteY0" fmla="*/ 327967 h 776535"/>
                    <a:gd name="connsiteX1" fmla="*/ 30271 w 432530"/>
                    <a:gd name="connsiteY1" fmla="*/ 136702 h 776535"/>
                    <a:gd name="connsiteX2" fmla="*/ 80053 w 432530"/>
                    <a:gd name="connsiteY2" fmla="*/ 42381 h 776535"/>
                    <a:gd name="connsiteX3" fmla="*/ 153414 w 432530"/>
                    <a:gd name="connsiteY3" fmla="*/ 460 h 776535"/>
                    <a:gd name="connsiteX4" fmla="*/ 412801 w 432530"/>
                    <a:gd name="connsiteY4" fmla="*/ 338447 h 776535"/>
                    <a:gd name="connsiteX5" fmla="*/ 363020 w 432530"/>
                    <a:gd name="connsiteY5" fmla="*/ 456350 h 776535"/>
                    <a:gd name="connsiteX6" fmla="*/ 352538 w 432530"/>
                    <a:gd name="connsiteY6" fmla="*/ 658093 h 776535"/>
                    <a:gd name="connsiteX7" fmla="*/ 56472 w 432530"/>
                    <a:gd name="connsiteY7" fmla="*/ 689535 h 776535"/>
                    <a:gd name="connsiteX8" fmla="*/ 59093 w 432530"/>
                    <a:gd name="connsiteY8" fmla="*/ 464209 h 776535"/>
                    <a:gd name="connsiteX9" fmla="*/ 14552 w 432530"/>
                    <a:gd name="connsiteY9" fmla="*/ 327967 h 776535"/>
                    <a:gd name="connsiteX0" fmla="*/ 14552 w 432530"/>
                    <a:gd name="connsiteY0" fmla="*/ 327967 h 776535"/>
                    <a:gd name="connsiteX1" fmla="*/ 30271 w 432530"/>
                    <a:gd name="connsiteY1" fmla="*/ 136702 h 776535"/>
                    <a:gd name="connsiteX2" fmla="*/ 80053 w 432530"/>
                    <a:gd name="connsiteY2" fmla="*/ 42381 h 776535"/>
                    <a:gd name="connsiteX3" fmla="*/ 153414 w 432530"/>
                    <a:gd name="connsiteY3" fmla="*/ 460 h 776535"/>
                    <a:gd name="connsiteX4" fmla="*/ 412801 w 432530"/>
                    <a:gd name="connsiteY4" fmla="*/ 338447 h 776535"/>
                    <a:gd name="connsiteX5" fmla="*/ 363020 w 432530"/>
                    <a:gd name="connsiteY5" fmla="*/ 456350 h 776535"/>
                    <a:gd name="connsiteX6" fmla="*/ 352538 w 432530"/>
                    <a:gd name="connsiteY6" fmla="*/ 658093 h 776535"/>
                    <a:gd name="connsiteX7" fmla="*/ 56472 w 432530"/>
                    <a:gd name="connsiteY7" fmla="*/ 689535 h 776535"/>
                    <a:gd name="connsiteX8" fmla="*/ 59093 w 432530"/>
                    <a:gd name="connsiteY8" fmla="*/ 464209 h 776535"/>
                    <a:gd name="connsiteX9" fmla="*/ 14552 w 432530"/>
                    <a:gd name="connsiteY9" fmla="*/ 327967 h 776535"/>
                    <a:gd name="connsiteX0" fmla="*/ 14552 w 432530"/>
                    <a:gd name="connsiteY0" fmla="*/ 327967 h 776535"/>
                    <a:gd name="connsiteX1" fmla="*/ 30271 w 432530"/>
                    <a:gd name="connsiteY1" fmla="*/ 136702 h 776535"/>
                    <a:gd name="connsiteX2" fmla="*/ 80053 w 432530"/>
                    <a:gd name="connsiteY2" fmla="*/ 42381 h 776535"/>
                    <a:gd name="connsiteX3" fmla="*/ 153414 w 432530"/>
                    <a:gd name="connsiteY3" fmla="*/ 460 h 776535"/>
                    <a:gd name="connsiteX4" fmla="*/ 412801 w 432530"/>
                    <a:gd name="connsiteY4" fmla="*/ 338447 h 776535"/>
                    <a:gd name="connsiteX5" fmla="*/ 363020 w 432530"/>
                    <a:gd name="connsiteY5" fmla="*/ 456350 h 776535"/>
                    <a:gd name="connsiteX6" fmla="*/ 352538 w 432530"/>
                    <a:gd name="connsiteY6" fmla="*/ 658093 h 776535"/>
                    <a:gd name="connsiteX7" fmla="*/ 56472 w 432530"/>
                    <a:gd name="connsiteY7" fmla="*/ 689535 h 776535"/>
                    <a:gd name="connsiteX8" fmla="*/ 59093 w 432530"/>
                    <a:gd name="connsiteY8" fmla="*/ 464209 h 776535"/>
                    <a:gd name="connsiteX9" fmla="*/ 14552 w 432530"/>
                    <a:gd name="connsiteY9" fmla="*/ 327967 h 776535"/>
                    <a:gd name="connsiteX0" fmla="*/ 14552 w 432530"/>
                    <a:gd name="connsiteY0" fmla="*/ 327967 h 776535"/>
                    <a:gd name="connsiteX1" fmla="*/ 30271 w 432530"/>
                    <a:gd name="connsiteY1" fmla="*/ 136702 h 776535"/>
                    <a:gd name="connsiteX2" fmla="*/ 80053 w 432530"/>
                    <a:gd name="connsiteY2" fmla="*/ 42381 h 776535"/>
                    <a:gd name="connsiteX3" fmla="*/ 153414 w 432530"/>
                    <a:gd name="connsiteY3" fmla="*/ 460 h 776535"/>
                    <a:gd name="connsiteX4" fmla="*/ 412801 w 432530"/>
                    <a:gd name="connsiteY4" fmla="*/ 338447 h 776535"/>
                    <a:gd name="connsiteX5" fmla="*/ 363020 w 432530"/>
                    <a:gd name="connsiteY5" fmla="*/ 456350 h 776535"/>
                    <a:gd name="connsiteX6" fmla="*/ 352538 w 432530"/>
                    <a:gd name="connsiteY6" fmla="*/ 658093 h 776535"/>
                    <a:gd name="connsiteX7" fmla="*/ 56472 w 432530"/>
                    <a:gd name="connsiteY7" fmla="*/ 689535 h 776535"/>
                    <a:gd name="connsiteX8" fmla="*/ 59093 w 432530"/>
                    <a:gd name="connsiteY8" fmla="*/ 464209 h 776535"/>
                    <a:gd name="connsiteX9" fmla="*/ 14552 w 432530"/>
                    <a:gd name="connsiteY9" fmla="*/ 327967 h 776535"/>
                    <a:gd name="connsiteX0" fmla="*/ 14552 w 432530"/>
                    <a:gd name="connsiteY0" fmla="*/ 327967 h 778840"/>
                    <a:gd name="connsiteX1" fmla="*/ 30271 w 432530"/>
                    <a:gd name="connsiteY1" fmla="*/ 136702 h 778840"/>
                    <a:gd name="connsiteX2" fmla="*/ 80053 w 432530"/>
                    <a:gd name="connsiteY2" fmla="*/ 42381 h 778840"/>
                    <a:gd name="connsiteX3" fmla="*/ 153414 w 432530"/>
                    <a:gd name="connsiteY3" fmla="*/ 460 h 778840"/>
                    <a:gd name="connsiteX4" fmla="*/ 412801 w 432530"/>
                    <a:gd name="connsiteY4" fmla="*/ 338447 h 778840"/>
                    <a:gd name="connsiteX5" fmla="*/ 363020 w 432530"/>
                    <a:gd name="connsiteY5" fmla="*/ 456350 h 778840"/>
                    <a:gd name="connsiteX6" fmla="*/ 352538 w 432530"/>
                    <a:gd name="connsiteY6" fmla="*/ 658093 h 778840"/>
                    <a:gd name="connsiteX7" fmla="*/ 56472 w 432530"/>
                    <a:gd name="connsiteY7" fmla="*/ 689535 h 778840"/>
                    <a:gd name="connsiteX8" fmla="*/ 59093 w 432530"/>
                    <a:gd name="connsiteY8" fmla="*/ 464209 h 778840"/>
                    <a:gd name="connsiteX9" fmla="*/ 14552 w 432530"/>
                    <a:gd name="connsiteY9" fmla="*/ 327967 h 778840"/>
                    <a:gd name="connsiteX0" fmla="*/ 14552 w 432530"/>
                    <a:gd name="connsiteY0" fmla="*/ 327967 h 777228"/>
                    <a:gd name="connsiteX1" fmla="*/ 30271 w 432530"/>
                    <a:gd name="connsiteY1" fmla="*/ 136702 h 777228"/>
                    <a:gd name="connsiteX2" fmla="*/ 80053 w 432530"/>
                    <a:gd name="connsiteY2" fmla="*/ 42381 h 777228"/>
                    <a:gd name="connsiteX3" fmla="*/ 153414 w 432530"/>
                    <a:gd name="connsiteY3" fmla="*/ 460 h 777228"/>
                    <a:gd name="connsiteX4" fmla="*/ 412801 w 432530"/>
                    <a:gd name="connsiteY4" fmla="*/ 338447 h 777228"/>
                    <a:gd name="connsiteX5" fmla="*/ 363020 w 432530"/>
                    <a:gd name="connsiteY5" fmla="*/ 456350 h 777228"/>
                    <a:gd name="connsiteX6" fmla="*/ 344677 w 432530"/>
                    <a:gd name="connsiteY6" fmla="*/ 652853 h 777228"/>
                    <a:gd name="connsiteX7" fmla="*/ 56472 w 432530"/>
                    <a:gd name="connsiteY7" fmla="*/ 689535 h 777228"/>
                    <a:gd name="connsiteX8" fmla="*/ 59093 w 432530"/>
                    <a:gd name="connsiteY8" fmla="*/ 464209 h 777228"/>
                    <a:gd name="connsiteX9" fmla="*/ 14552 w 432530"/>
                    <a:gd name="connsiteY9" fmla="*/ 327967 h 777228"/>
                    <a:gd name="connsiteX0" fmla="*/ 14552 w 432530"/>
                    <a:gd name="connsiteY0" fmla="*/ 327967 h 780636"/>
                    <a:gd name="connsiteX1" fmla="*/ 30271 w 432530"/>
                    <a:gd name="connsiteY1" fmla="*/ 136702 h 780636"/>
                    <a:gd name="connsiteX2" fmla="*/ 80053 w 432530"/>
                    <a:gd name="connsiteY2" fmla="*/ 42381 h 780636"/>
                    <a:gd name="connsiteX3" fmla="*/ 153414 w 432530"/>
                    <a:gd name="connsiteY3" fmla="*/ 460 h 780636"/>
                    <a:gd name="connsiteX4" fmla="*/ 412801 w 432530"/>
                    <a:gd name="connsiteY4" fmla="*/ 338447 h 780636"/>
                    <a:gd name="connsiteX5" fmla="*/ 363020 w 432530"/>
                    <a:gd name="connsiteY5" fmla="*/ 456350 h 780636"/>
                    <a:gd name="connsiteX6" fmla="*/ 344677 w 432530"/>
                    <a:gd name="connsiteY6" fmla="*/ 652853 h 780636"/>
                    <a:gd name="connsiteX7" fmla="*/ 56472 w 432530"/>
                    <a:gd name="connsiteY7" fmla="*/ 689535 h 780636"/>
                    <a:gd name="connsiteX8" fmla="*/ 59093 w 432530"/>
                    <a:gd name="connsiteY8" fmla="*/ 464209 h 780636"/>
                    <a:gd name="connsiteX9" fmla="*/ 14552 w 432530"/>
                    <a:gd name="connsiteY9" fmla="*/ 327967 h 780636"/>
                    <a:gd name="connsiteX0" fmla="*/ 14552 w 422045"/>
                    <a:gd name="connsiteY0" fmla="*/ 327967 h 780636"/>
                    <a:gd name="connsiteX1" fmla="*/ 30271 w 422045"/>
                    <a:gd name="connsiteY1" fmla="*/ 136702 h 780636"/>
                    <a:gd name="connsiteX2" fmla="*/ 80053 w 422045"/>
                    <a:gd name="connsiteY2" fmla="*/ 42381 h 780636"/>
                    <a:gd name="connsiteX3" fmla="*/ 153414 w 422045"/>
                    <a:gd name="connsiteY3" fmla="*/ 460 h 780636"/>
                    <a:gd name="connsiteX4" fmla="*/ 412801 w 422045"/>
                    <a:gd name="connsiteY4" fmla="*/ 338447 h 780636"/>
                    <a:gd name="connsiteX5" fmla="*/ 363020 w 422045"/>
                    <a:gd name="connsiteY5" fmla="*/ 456350 h 780636"/>
                    <a:gd name="connsiteX6" fmla="*/ 344677 w 422045"/>
                    <a:gd name="connsiteY6" fmla="*/ 652853 h 780636"/>
                    <a:gd name="connsiteX7" fmla="*/ 56472 w 422045"/>
                    <a:gd name="connsiteY7" fmla="*/ 689535 h 780636"/>
                    <a:gd name="connsiteX8" fmla="*/ 59093 w 422045"/>
                    <a:gd name="connsiteY8" fmla="*/ 464209 h 780636"/>
                    <a:gd name="connsiteX9" fmla="*/ 14552 w 422045"/>
                    <a:gd name="connsiteY9" fmla="*/ 327967 h 780636"/>
                    <a:gd name="connsiteX0" fmla="*/ 14552 w 422045"/>
                    <a:gd name="connsiteY0" fmla="*/ 327967 h 780636"/>
                    <a:gd name="connsiteX1" fmla="*/ 30271 w 422045"/>
                    <a:gd name="connsiteY1" fmla="*/ 136702 h 780636"/>
                    <a:gd name="connsiteX2" fmla="*/ 80053 w 422045"/>
                    <a:gd name="connsiteY2" fmla="*/ 42381 h 780636"/>
                    <a:gd name="connsiteX3" fmla="*/ 153414 w 422045"/>
                    <a:gd name="connsiteY3" fmla="*/ 460 h 780636"/>
                    <a:gd name="connsiteX4" fmla="*/ 412801 w 422045"/>
                    <a:gd name="connsiteY4" fmla="*/ 338447 h 780636"/>
                    <a:gd name="connsiteX5" fmla="*/ 363020 w 422045"/>
                    <a:gd name="connsiteY5" fmla="*/ 456350 h 780636"/>
                    <a:gd name="connsiteX6" fmla="*/ 344677 w 422045"/>
                    <a:gd name="connsiteY6" fmla="*/ 652853 h 780636"/>
                    <a:gd name="connsiteX7" fmla="*/ 56472 w 422045"/>
                    <a:gd name="connsiteY7" fmla="*/ 689535 h 780636"/>
                    <a:gd name="connsiteX8" fmla="*/ 59093 w 422045"/>
                    <a:gd name="connsiteY8" fmla="*/ 464209 h 780636"/>
                    <a:gd name="connsiteX9" fmla="*/ 14552 w 422045"/>
                    <a:gd name="connsiteY9" fmla="*/ 327967 h 780636"/>
                    <a:gd name="connsiteX0" fmla="*/ 14552 w 422045"/>
                    <a:gd name="connsiteY0" fmla="*/ 327967 h 780636"/>
                    <a:gd name="connsiteX1" fmla="*/ 30271 w 422045"/>
                    <a:gd name="connsiteY1" fmla="*/ 136702 h 780636"/>
                    <a:gd name="connsiteX2" fmla="*/ 80053 w 422045"/>
                    <a:gd name="connsiteY2" fmla="*/ 42381 h 780636"/>
                    <a:gd name="connsiteX3" fmla="*/ 153414 w 422045"/>
                    <a:gd name="connsiteY3" fmla="*/ 460 h 780636"/>
                    <a:gd name="connsiteX4" fmla="*/ 412801 w 422045"/>
                    <a:gd name="connsiteY4" fmla="*/ 338447 h 780636"/>
                    <a:gd name="connsiteX5" fmla="*/ 363020 w 422045"/>
                    <a:gd name="connsiteY5" fmla="*/ 456350 h 780636"/>
                    <a:gd name="connsiteX6" fmla="*/ 344677 w 422045"/>
                    <a:gd name="connsiteY6" fmla="*/ 652853 h 780636"/>
                    <a:gd name="connsiteX7" fmla="*/ 56472 w 422045"/>
                    <a:gd name="connsiteY7" fmla="*/ 689535 h 780636"/>
                    <a:gd name="connsiteX8" fmla="*/ 59093 w 422045"/>
                    <a:gd name="connsiteY8" fmla="*/ 464209 h 780636"/>
                    <a:gd name="connsiteX9" fmla="*/ 14552 w 422045"/>
                    <a:gd name="connsiteY9" fmla="*/ 327967 h 780636"/>
                    <a:gd name="connsiteX0" fmla="*/ 12937 w 420430"/>
                    <a:gd name="connsiteY0" fmla="*/ 327967 h 780636"/>
                    <a:gd name="connsiteX1" fmla="*/ 28656 w 420430"/>
                    <a:gd name="connsiteY1" fmla="*/ 136702 h 780636"/>
                    <a:gd name="connsiteX2" fmla="*/ 78438 w 420430"/>
                    <a:gd name="connsiteY2" fmla="*/ 42381 h 780636"/>
                    <a:gd name="connsiteX3" fmla="*/ 151799 w 420430"/>
                    <a:gd name="connsiteY3" fmla="*/ 460 h 780636"/>
                    <a:gd name="connsiteX4" fmla="*/ 411186 w 420430"/>
                    <a:gd name="connsiteY4" fmla="*/ 338447 h 780636"/>
                    <a:gd name="connsiteX5" fmla="*/ 361405 w 420430"/>
                    <a:gd name="connsiteY5" fmla="*/ 456350 h 780636"/>
                    <a:gd name="connsiteX6" fmla="*/ 343062 w 420430"/>
                    <a:gd name="connsiteY6" fmla="*/ 652853 h 780636"/>
                    <a:gd name="connsiteX7" fmla="*/ 54857 w 420430"/>
                    <a:gd name="connsiteY7" fmla="*/ 689535 h 780636"/>
                    <a:gd name="connsiteX8" fmla="*/ 57478 w 420430"/>
                    <a:gd name="connsiteY8" fmla="*/ 464209 h 780636"/>
                    <a:gd name="connsiteX9" fmla="*/ 12937 w 420430"/>
                    <a:gd name="connsiteY9" fmla="*/ 327967 h 780636"/>
                    <a:gd name="connsiteX0" fmla="*/ 1009 w 408502"/>
                    <a:gd name="connsiteY0" fmla="*/ 327967 h 780636"/>
                    <a:gd name="connsiteX1" fmla="*/ 16728 w 408502"/>
                    <a:gd name="connsiteY1" fmla="*/ 136702 h 780636"/>
                    <a:gd name="connsiteX2" fmla="*/ 66510 w 408502"/>
                    <a:gd name="connsiteY2" fmla="*/ 42381 h 780636"/>
                    <a:gd name="connsiteX3" fmla="*/ 139871 w 408502"/>
                    <a:gd name="connsiteY3" fmla="*/ 460 h 780636"/>
                    <a:gd name="connsiteX4" fmla="*/ 399258 w 408502"/>
                    <a:gd name="connsiteY4" fmla="*/ 338447 h 780636"/>
                    <a:gd name="connsiteX5" fmla="*/ 349477 w 408502"/>
                    <a:gd name="connsiteY5" fmla="*/ 456350 h 780636"/>
                    <a:gd name="connsiteX6" fmla="*/ 331134 w 408502"/>
                    <a:gd name="connsiteY6" fmla="*/ 652853 h 780636"/>
                    <a:gd name="connsiteX7" fmla="*/ 42929 w 408502"/>
                    <a:gd name="connsiteY7" fmla="*/ 689535 h 780636"/>
                    <a:gd name="connsiteX8" fmla="*/ 45550 w 408502"/>
                    <a:gd name="connsiteY8" fmla="*/ 464209 h 780636"/>
                    <a:gd name="connsiteX9" fmla="*/ 1009 w 408502"/>
                    <a:gd name="connsiteY9" fmla="*/ 327967 h 780636"/>
                    <a:gd name="connsiteX0" fmla="*/ 1009 w 408502"/>
                    <a:gd name="connsiteY0" fmla="*/ 327967 h 780636"/>
                    <a:gd name="connsiteX1" fmla="*/ 16728 w 408502"/>
                    <a:gd name="connsiteY1" fmla="*/ 136702 h 780636"/>
                    <a:gd name="connsiteX2" fmla="*/ 66510 w 408502"/>
                    <a:gd name="connsiteY2" fmla="*/ 42381 h 780636"/>
                    <a:gd name="connsiteX3" fmla="*/ 139871 w 408502"/>
                    <a:gd name="connsiteY3" fmla="*/ 460 h 780636"/>
                    <a:gd name="connsiteX4" fmla="*/ 399258 w 408502"/>
                    <a:gd name="connsiteY4" fmla="*/ 338447 h 780636"/>
                    <a:gd name="connsiteX5" fmla="*/ 349477 w 408502"/>
                    <a:gd name="connsiteY5" fmla="*/ 456350 h 780636"/>
                    <a:gd name="connsiteX6" fmla="*/ 331134 w 408502"/>
                    <a:gd name="connsiteY6" fmla="*/ 652853 h 780636"/>
                    <a:gd name="connsiteX7" fmla="*/ 42929 w 408502"/>
                    <a:gd name="connsiteY7" fmla="*/ 689535 h 780636"/>
                    <a:gd name="connsiteX8" fmla="*/ 45550 w 408502"/>
                    <a:gd name="connsiteY8" fmla="*/ 464209 h 780636"/>
                    <a:gd name="connsiteX9" fmla="*/ 1009 w 408502"/>
                    <a:gd name="connsiteY9" fmla="*/ 327967 h 780636"/>
                    <a:gd name="connsiteX0" fmla="*/ 1009 w 408502"/>
                    <a:gd name="connsiteY0" fmla="*/ 327967 h 780636"/>
                    <a:gd name="connsiteX1" fmla="*/ 16728 w 408502"/>
                    <a:gd name="connsiteY1" fmla="*/ 136702 h 780636"/>
                    <a:gd name="connsiteX2" fmla="*/ 66510 w 408502"/>
                    <a:gd name="connsiteY2" fmla="*/ 42381 h 780636"/>
                    <a:gd name="connsiteX3" fmla="*/ 139871 w 408502"/>
                    <a:gd name="connsiteY3" fmla="*/ 460 h 780636"/>
                    <a:gd name="connsiteX4" fmla="*/ 399258 w 408502"/>
                    <a:gd name="connsiteY4" fmla="*/ 338447 h 780636"/>
                    <a:gd name="connsiteX5" fmla="*/ 349477 w 408502"/>
                    <a:gd name="connsiteY5" fmla="*/ 456350 h 780636"/>
                    <a:gd name="connsiteX6" fmla="*/ 331134 w 408502"/>
                    <a:gd name="connsiteY6" fmla="*/ 652853 h 780636"/>
                    <a:gd name="connsiteX7" fmla="*/ 42929 w 408502"/>
                    <a:gd name="connsiteY7" fmla="*/ 689535 h 780636"/>
                    <a:gd name="connsiteX8" fmla="*/ 45550 w 408502"/>
                    <a:gd name="connsiteY8" fmla="*/ 464209 h 780636"/>
                    <a:gd name="connsiteX9" fmla="*/ 1009 w 408502"/>
                    <a:gd name="connsiteY9" fmla="*/ 327967 h 780636"/>
                    <a:gd name="connsiteX0" fmla="*/ 16544 w 424037"/>
                    <a:gd name="connsiteY0" fmla="*/ 327967 h 780636"/>
                    <a:gd name="connsiteX1" fmla="*/ 32263 w 424037"/>
                    <a:gd name="connsiteY1" fmla="*/ 136702 h 780636"/>
                    <a:gd name="connsiteX2" fmla="*/ 82045 w 424037"/>
                    <a:gd name="connsiteY2" fmla="*/ 42381 h 780636"/>
                    <a:gd name="connsiteX3" fmla="*/ 155406 w 424037"/>
                    <a:gd name="connsiteY3" fmla="*/ 460 h 780636"/>
                    <a:gd name="connsiteX4" fmla="*/ 414793 w 424037"/>
                    <a:gd name="connsiteY4" fmla="*/ 338447 h 780636"/>
                    <a:gd name="connsiteX5" fmla="*/ 365012 w 424037"/>
                    <a:gd name="connsiteY5" fmla="*/ 456350 h 780636"/>
                    <a:gd name="connsiteX6" fmla="*/ 346669 w 424037"/>
                    <a:gd name="connsiteY6" fmla="*/ 652853 h 780636"/>
                    <a:gd name="connsiteX7" fmla="*/ 58464 w 424037"/>
                    <a:gd name="connsiteY7" fmla="*/ 689535 h 780636"/>
                    <a:gd name="connsiteX8" fmla="*/ 61085 w 424037"/>
                    <a:gd name="connsiteY8" fmla="*/ 464209 h 780636"/>
                    <a:gd name="connsiteX9" fmla="*/ 16544 w 424037"/>
                    <a:gd name="connsiteY9" fmla="*/ 327967 h 780636"/>
                    <a:gd name="connsiteX0" fmla="*/ 16544 w 434114"/>
                    <a:gd name="connsiteY0" fmla="*/ 327967 h 780636"/>
                    <a:gd name="connsiteX1" fmla="*/ 32263 w 434114"/>
                    <a:gd name="connsiteY1" fmla="*/ 136702 h 780636"/>
                    <a:gd name="connsiteX2" fmla="*/ 82045 w 434114"/>
                    <a:gd name="connsiteY2" fmla="*/ 42381 h 780636"/>
                    <a:gd name="connsiteX3" fmla="*/ 155406 w 434114"/>
                    <a:gd name="connsiteY3" fmla="*/ 460 h 780636"/>
                    <a:gd name="connsiteX4" fmla="*/ 414793 w 434114"/>
                    <a:gd name="connsiteY4" fmla="*/ 338447 h 780636"/>
                    <a:gd name="connsiteX5" fmla="*/ 365012 w 434114"/>
                    <a:gd name="connsiteY5" fmla="*/ 456350 h 780636"/>
                    <a:gd name="connsiteX6" fmla="*/ 346669 w 434114"/>
                    <a:gd name="connsiteY6" fmla="*/ 652853 h 780636"/>
                    <a:gd name="connsiteX7" fmla="*/ 58464 w 434114"/>
                    <a:gd name="connsiteY7" fmla="*/ 689535 h 780636"/>
                    <a:gd name="connsiteX8" fmla="*/ 61085 w 434114"/>
                    <a:gd name="connsiteY8" fmla="*/ 464209 h 780636"/>
                    <a:gd name="connsiteX9" fmla="*/ 16544 w 434114"/>
                    <a:gd name="connsiteY9" fmla="*/ 327967 h 780636"/>
                    <a:gd name="connsiteX0" fmla="*/ 16544 w 433668"/>
                    <a:gd name="connsiteY0" fmla="*/ 327967 h 780636"/>
                    <a:gd name="connsiteX1" fmla="*/ 32263 w 433668"/>
                    <a:gd name="connsiteY1" fmla="*/ 136702 h 780636"/>
                    <a:gd name="connsiteX2" fmla="*/ 82045 w 433668"/>
                    <a:gd name="connsiteY2" fmla="*/ 42381 h 780636"/>
                    <a:gd name="connsiteX3" fmla="*/ 155406 w 433668"/>
                    <a:gd name="connsiteY3" fmla="*/ 460 h 780636"/>
                    <a:gd name="connsiteX4" fmla="*/ 414793 w 433668"/>
                    <a:gd name="connsiteY4" fmla="*/ 338447 h 780636"/>
                    <a:gd name="connsiteX5" fmla="*/ 365012 w 433668"/>
                    <a:gd name="connsiteY5" fmla="*/ 456350 h 780636"/>
                    <a:gd name="connsiteX6" fmla="*/ 346669 w 433668"/>
                    <a:gd name="connsiteY6" fmla="*/ 652853 h 780636"/>
                    <a:gd name="connsiteX7" fmla="*/ 58464 w 433668"/>
                    <a:gd name="connsiteY7" fmla="*/ 689535 h 780636"/>
                    <a:gd name="connsiteX8" fmla="*/ 61085 w 433668"/>
                    <a:gd name="connsiteY8" fmla="*/ 464209 h 780636"/>
                    <a:gd name="connsiteX9" fmla="*/ 16544 w 433668"/>
                    <a:gd name="connsiteY9" fmla="*/ 327967 h 780636"/>
                    <a:gd name="connsiteX0" fmla="*/ 16544 w 435916"/>
                    <a:gd name="connsiteY0" fmla="*/ 327967 h 780636"/>
                    <a:gd name="connsiteX1" fmla="*/ 32263 w 435916"/>
                    <a:gd name="connsiteY1" fmla="*/ 136702 h 780636"/>
                    <a:gd name="connsiteX2" fmla="*/ 82045 w 435916"/>
                    <a:gd name="connsiteY2" fmla="*/ 42381 h 780636"/>
                    <a:gd name="connsiteX3" fmla="*/ 155406 w 435916"/>
                    <a:gd name="connsiteY3" fmla="*/ 460 h 780636"/>
                    <a:gd name="connsiteX4" fmla="*/ 414793 w 435916"/>
                    <a:gd name="connsiteY4" fmla="*/ 338447 h 780636"/>
                    <a:gd name="connsiteX5" fmla="*/ 365012 w 435916"/>
                    <a:gd name="connsiteY5" fmla="*/ 456350 h 780636"/>
                    <a:gd name="connsiteX6" fmla="*/ 346669 w 435916"/>
                    <a:gd name="connsiteY6" fmla="*/ 652853 h 780636"/>
                    <a:gd name="connsiteX7" fmla="*/ 58464 w 435916"/>
                    <a:gd name="connsiteY7" fmla="*/ 689535 h 780636"/>
                    <a:gd name="connsiteX8" fmla="*/ 61085 w 435916"/>
                    <a:gd name="connsiteY8" fmla="*/ 464209 h 780636"/>
                    <a:gd name="connsiteX9" fmla="*/ 16544 w 435916"/>
                    <a:gd name="connsiteY9" fmla="*/ 327967 h 780636"/>
                    <a:gd name="connsiteX0" fmla="*/ 15064 w 434436"/>
                    <a:gd name="connsiteY0" fmla="*/ 327967 h 780636"/>
                    <a:gd name="connsiteX1" fmla="*/ 30783 w 434436"/>
                    <a:gd name="connsiteY1" fmla="*/ 136702 h 780636"/>
                    <a:gd name="connsiteX2" fmla="*/ 80565 w 434436"/>
                    <a:gd name="connsiteY2" fmla="*/ 42381 h 780636"/>
                    <a:gd name="connsiteX3" fmla="*/ 153926 w 434436"/>
                    <a:gd name="connsiteY3" fmla="*/ 460 h 780636"/>
                    <a:gd name="connsiteX4" fmla="*/ 413313 w 434436"/>
                    <a:gd name="connsiteY4" fmla="*/ 338447 h 780636"/>
                    <a:gd name="connsiteX5" fmla="*/ 363532 w 434436"/>
                    <a:gd name="connsiteY5" fmla="*/ 456350 h 780636"/>
                    <a:gd name="connsiteX6" fmla="*/ 345189 w 434436"/>
                    <a:gd name="connsiteY6" fmla="*/ 652853 h 780636"/>
                    <a:gd name="connsiteX7" fmla="*/ 56984 w 434436"/>
                    <a:gd name="connsiteY7" fmla="*/ 689535 h 780636"/>
                    <a:gd name="connsiteX8" fmla="*/ 59605 w 434436"/>
                    <a:gd name="connsiteY8" fmla="*/ 464209 h 780636"/>
                    <a:gd name="connsiteX9" fmla="*/ 15064 w 434436"/>
                    <a:gd name="connsiteY9" fmla="*/ 327967 h 780636"/>
                    <a:gd name="connsiteX0" fmla="*/ 18437 w 437809"/>
                    <a:gd name="connsiteY0" fmla="*/ 327967 h 780636"/>
                    <a:gd name="connsiteX1" fmla="*/ 34156 w 437809"/>
                    <a:gd name="connsiteY1" fmla="*/ 136702 h 780636"/>
                    <a:gd name="connsiteX2" fmla="*/ 83938 w 437809"/>
                    <a:gd name="connsiteY2" fmla="*/ 42381 h 780636"/>
                    <a:gd name="connsiteX3" fmla="*/ 157299 w 437809"/>
                    <a:gd name="connsiteY3" fmla="*/ 460 h 780636"/>
                    <a:gd name="connsiteX4" fmla="*/ 416686 w 437809"/>
                    <a:gd name="connsiteY4" fmla="*/ 338447 h 780636"/>
                    <a:gd name="connsiteX5" fmla="*/ 366905 w 437809"/>
                    <a:gd name="connsiteY5" fmla="*/ 456350 h 780636"/>
                    <a:gd name="connsiteX6" fmla="*/ 348562 w 437809"/>
                    <a:gd name="connsiteY6" fmla="*/ 652853 h 780636"/>
                    <a:gd name="connsiteX7" fmla="*/ 60357 w 437809"/>
                    <a:gd name="connsiteY7" fmla="*/ 689535 h 780636"/>
                    <a:gd name="connsiteX8" fmla="*/ 62978 w 437809"/>
                    <a:gd name="connsiteY8" fmla="*/ 464209 h 780636"/>
                    <a:gd name="connsiteX9" fmla="*/ 18437 w 437809"/>
                    <a:gd name="connsiteY9" fmla="*/ 327967 h 780636"/>
                    <a:gd name="connsiteX0" fmla="*/ 21828 w 441200"/>
                    <a:gd name="connsiteY0" fmla="*/ 327967 h 780636"/>
                    <a:gd name="connsiteX1" fmla="*/ 37547 w 441200"/>
                    <a:gd name="connsiteY1" fmla="*/ 136702 h 780636"/>
                    <a:gd name="connsiteX2" fmla="*/ 87329 w 441200"/>
                    <a:gd name="connsiteY2" fmla="*/ 42381 h 780636"/>
                    <a:gd name="connsiteX3" fmla="*/ 160690 w 441200"/>
                    <a:gd name="connsiteY3" fmla="*/ 460 h 780636"/>
                    <a:gd name="connsiteX4" fmla="*/ 420077 w 441200"/>
                    <a:gd name="connsiteY4" fmla="*/ 338447 h 780636"/>
                    <a:gd name="connsiteX5" fmla="*/ 370296 w 441200"/>
                    <a:gd name="connsiteY5" fmla="*/ 456350 h 780636"/>
                    <a:gd name="connsiteX6" fmla="*/ 351953 w 441200"/>
                    <a:gd name="connsiteY6" fmla="*/ 652853 h 780636"/>
                    <a:gd name="connsiteX7" fmla="*/ 63748 w 441200"/>
                    <a:gd name="connsiteY7" fmla="*/ 689535 h 780636"/>
                    <a:gd name="connsiteX8" fmla="*/ 66369 w 441200"/>
                    <a:gd name="connsiteY8" fmla="*/ 464209 h 780636"/>
                    <a:gd name="connsiteX9" fmla="*/ 21828 w 441200"/>
                    <a:gd name="connsiteY9" fmla="*/ 327967 h 780636"/>
                    <a:gd name="connsiteX0" fmla="*/ 16555 w 435927"/>
                    <a:gd name="connsiteY0" fmla="*/ 327967 h 780636"/>
                    <a:gd name="connsiteX1" fmla="*/ 32274 w 435927"/>
                    <a:gd name="connsiteY1" fmla="*/ 136702 h 780636"/>
                    <a:gd name="connsiteX2" fmla="*/ 82056 w 435927"/>
                    <a:gd name="connsiteY2" fmla="*/ 42381 h 780636"/>
                    <a:gd name="connsiteX3" fmla="*/ 155417 w 435927"/>
                    <a:gd name="connsiteY3" fmla="*/ 460 h 780636"/>
                    <a:gd name="connsiteX4" fmla="*/ 414804 w 435927"/>
                    <a:gd name="connsiteY4" fmla="*/ 338447 h 780636"/>
                    <a:gd name="connsiteX5" fmla="*/ 365023 w 435927"/>
                    <a:gd name="connsiteY5" fmla="*/ 456350 h 780636"/>
                    <a:gd name="connsiteX6" fmla="*/ 346680 w 435927"/>
                    <a:gd name="connsiteY6" fmla="*/ 652853 h 780636"/>
                    <a:gd name="connsiteX7" fmla="*/ 58475 w 435927"/>
                    <a:gd name="connsiteY7" fmla="*/ 689535 h 780636"/>
                    <a:gd name="connsiteX8" fmla="*/ 61096 w 435927"/>
                    <a:gd name="connsiteY8" fmla="*/ 464209 h 780636"/>
                    <a:gd name="connsiteX9" fmla="*/ 16555 w 435927"/>
                    <a:gd name="connsiteY9" fmla="*/ 327967 h 780636"/>
                    <a:gd name="connsiteX0" fmla="*/ 19969 w 439341"/>
                    <a:gd name="connsiteY0" fmla="*/ 327967 h 780636"/>
                    <a:gd name="connsiteX1" fmla="*/ 35688 w 439341"/>
                    <a:gd name="connsiteY1" fmla="*/ 136702 h 780636"/>
                    <a:gd name="connsiteX2" fmla="*/ 85470 w 439341"/>
                    <a:gd name="connsiteY2" fmla="*/ 42381 h 780636"/>
                    <a:gd name="connsiteX3" fmla="*/ 158831 w 439341"/>
                    <a:gd name="connsiteY3" fmla="*/ 460 h 780636"/>
                    <a:gd name="connsiteX4" fmla="*/ 418218 w 439341"/>
                    <a:gd name="connsiteY4" fmla="*/ 338447 h 780636"/>
                    <a:gd name="connsiteX5" fmla="*/ 368437 w 439341"/>
                    <a:gd name="connsiteY5" fmla="*/ 456350 h 780636"/>
                    <a:gd name="connsiteX6" fmla="*/ 350094 w 439341"/>
                    <a:gd name="connsiteY6" fmla="*/ 652853 h 780636"/>
                    <a:gd name="connsiteX7" fmla="*/ 61889 w 439341"/>
                    <a:gd name="connsiteY7" fmla="*/ 689535 h 780636"/>
                    <a:gd name="connsiteX8" fmla="*/ 64510 w 439341"/>
                    <a:gd name="connsiteY8" fmla="*/ 464209 h 780636"/>
                    <a:gd name="connsiteX9" fmla="*/ 19969 w 439341"/>
                    <a:gd name="connsiteY9" fmla="*/ 327967 h 780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9341" h="780636">
                      <a:moveTo>
                        <a:pt x="19969" y="327967"/>
                      </a:moveTo>
                      <a:cubicBezTo>
                        <a:pt x="25209" y="264212"/>
                        <a:pt x="6868" y="208318"/>
                        <a:pt x="35688" y="136702"/>
                      </a:cubicBezTo>
                      <a:cubicBezTo>
                        <a:pt x="52282" y="105262"/>
                        <a:pt x="79356" y="89542"/>
                        <a:pt x="85470" y="42381"/>
                      </a:cubicBezTo>
                      <a:cubicBezTo>
                        <a:pt x="125644" y="42381"/>
                        <a:pt x="136997" y="29280"/>
                        <a:pt x="158831" y="460"/>
                      </a:cubicBezTo>
                      <a:cubicBezTo>
                        <a:pt x="424331" y="-10893"/>
                        <a:pt x="446165" y="189977"/>
                        <a:pt x="418218" y="338447"/>
                      </a:cubicBezTo>
                      <a:cubicBezTo>
                        <a:pt x="470905" y="361048"/>
                        <a:pt x="413896" y="496188"/>
                        <a:pt x="368437" y="456350"/>
                      </a:cubicBezTo>
                      <a:cubicBezTo>
                        <a:pt x="350970" y="558532"/>
                        <a:pt x="343980" y="553290"/>
                        <a:pt x="350094" y="652853"/>
                      </a:cubicBezTo>
                      <a:cubicBezTo>
                        <a:pt x="319527" y="749796"/>
                        <a:pt x="202499" y="865078"/>
                        <a:pt x="61889" y="689535"/>
                      </a:cubicBezTo>
                      <a:cubicBezTo>
                        <a:pt x="62763" y="612680"/>
                        <a:pt x="63636" y="541064"/>
                        <a:pt x="64510" y="464209"/>
                      </a:cubicBezTo>
                      <a:cubicBezTo>
                        <a:pt x="15039" y="461444"/>
                        <a:pt x="-25908" y="380115"/>
                        <a:pt x="19969" y="327967"/>
                      </a:cubicBezTo>
                      <a:close/>
                    </a:path>
                  </a:pathLst>
                </a:custGeom>
                <a:solidFill>
                  <a:srgbClr val="1A41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365883" y="4427405"/>
                  <a:ext cx="4199893" cy="2430589"/>
                </a:xfrm>
                <a:custGeom>
                  <a:avLst/>
                  <a:gdLst>
                    <a:gd name="connsiteX0" fmla="*/ 2072911 w 4199894"/>
                    <a:gd name="connsiteY0" fmla="*/ 0 h 2430591"/>
                    <a:gd name="connsiteX1" fmla="*/ 2535349 w 4199894"/>
                    <a:gd name="connsiteY1" fmla="*/ 23312 h 2430591"/>
                    <a:gd name="connsiteX2" fmla="*/ 3131465 w 4199894"/>
                    <a:gd name="connsiteY2" fmla="*/ 346784 h 2430591"/>
                    <a:gd name="connsiteX3" fmla="*/ 3238572 w 4199894"/>
                    <a:gd name="connsiteY3" fmla="*/ 708121 h 2430591"/>
                    <a:gd name="connsiteX4" fmla="*/ 3438398 w 4199894"/>
                    <a:gd name="connsiteY4" fmla="*/ 1294772 h 2430591"/>
                    <a:gd name="connsiteX5" fmla="*/ 3582148 w 4199894"/>
                    <a:gd name="connsiteY5" fmla="*/ 1391903 h 2430591"/>
                    <a:gd name="connsiteX6" fmla="*/ 3644312 w 4199894"/>
                    <a:gd name="connsiteY6" fmla="*/ 1473492 h 2430591"/>
                    <a:gd name="connsiteX7" fmla="*/ 3811375 w 4199894"/>
                    <a:gd name="connsiteY7" fmla="*/ 1590047 h 2430591"/>
                    <a:gd name="connsiteX8" fmla="*/ 4199894 w 4199894"/>
                    <a:gd name="connsiteY8" fmla="*/ 1683291 h 2430591"/>
                    <a:gd name="connsiteX9" fmla="*/ 4028946 w 4199894"/>
                    <a:gd name="connsiteY9" fmla="*/ 2118434 h 2430591"/>
                    <a:gd name="connsiteX10" fmla="*/ 3080956 w 4199894"/>
                    <a:gd name="connsiteY10" fmla="*/ 1551195 h 2430591"/>
                    <a:gd name="connsiteX11" fmla="*/ 3153348 w 4199894"/>
                    <a:gd name="connsiteY11" fmla="*/ 2350657 h 2430591"/>
                    <a:gd name="connsiteX12" fmla="*/ 3159439 w 4199894"/>
                    <a:gd name="connsiteY12" fmla="*/ 2430591 h 2430591"/>
                    <a:gd name="connsiteX13" fmla="*/ 1322839 w 4199894"/>
                    <a:gd name="connsiteY13" fmla="*/ 2430591 h 2430591"/>
                    <a:gd name="connsiteX14" fmla="*/ 1345640 w 4199894"/>
                    <a:gd name="connsiteY14" fmla="*/ 2298350 h 2430591"/>
                    <a:gd name="connsiteX15" fmla="*/ 1416313 w 4199894"/>
                    <a:gd name="connsiteY15" fmla="*/ 1174343 h 2430591"/>
                    <a:gd name="connsiteX16" fmla="*/ 303045 w 4199894"/>
                    <a:gd name="connsiteY16" fmla="*/ 1135480 h 2430591"/>
                    <a:gd name="connsiteX17" fmla="*/ 0 w 4199894"/>
                    <a:gd name="connsiteY17" fmla="*/ 906253 h 2430591"/>
                    <a:gd name="connsiteX18" fmla="*/ 283617 w 4199894"/>
                    <a:gd name="connsiteY18" fmla="*/ 529388 h 2430591"/>
                    <a:gd name="connsiteX19" fmla="*/ 621630 w 4199894"/>
                    <a:gd name="connsiteY19" fmla="*/ 863515 h 2430591"/>
                    <a:gd name="connsiteX20" fmla="*/ 878051 w 4199894"/>
                    <a:gd name="connsiteY20" fmla="*/ 1011154 h 2430591"/>
                    <a:gd name="connsiteX21" fmla="*/ 1033461 w 4199894"/>
                    <a:gd name="connsiteY21" fmla="*/ 875172 h 2430591"/>
                    <a:gd name="connsiteX22" fmla="*/ 1227720 w 4199894"/>
                    <a:gd name="connsiteY22" fmla="*/ 708108 h 2430591"/>
                    <a:gd name="connsiteX23" fmla="*/ 1348161 w 4199894"/>
                    <a:gd name="connsiteY23" fmla="*/ 393408 h 2430591"/>
                    <a:gd name="connsiteX24" fmla="*/ 1433635 w 4199894"/>
                    <a:gd name="connsiteY24" fmla="*/ 331247 h 2430591"/>
                    <a:gd name="connsiteX25" fmla="*/ 2072911 w 4199894"/>
                    <a:gd name="connsiteY25" fmla="*/ 0 h 2430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199894" h="2430591">
                      <a:moveTo>
                        <a:pt x="2072911" y="0"/>
                      </a:moveTo>
                      <a:lnTo>
                        <a:pt x="2535349" y="23312"/>
                      </a:lnTo>
                      <a:cubicBezTo>
                        <a:pt x="2697793" y="229561"/>
                        <a:pt x="2961251" y="249320"/>
                        <a:pt x="3131465" y="346784"/>
                      </a:cubicBezTo>
                      <a:cubicBezTo>
                        <a:pt x="3202133" y="376574"/>
                        <a:pt x="3280573" y="472416"/>
                        <a:pt x="3238572" y="708121"/>
                      </a:cubicBezTo>
                      <a:cubicBezTo>
                        <a:pt x="3316838" y="1091456"/>
                        <a:pt x="3371789" y="1167860"/>
                        <a:pt x="3438398" y="1294772"/>
                      </a:cubicBezTo>
                      <a:cubicBezTo>
                        <a:pt x="3521280" y="1280527"/>
                        <a:pt x="3580854" y="1332329"/>
                        <a:pt x="3582148" y="1391903"/>
                      </a:cubicBezTo>
                      <a:lnTo>
                        <a:pt x="3644312" y="1473492"/>
                      </a:lnTo>
                      <a:cubicBezTo>
                        <a:pt x="3711654" y="1477377"/>
                        <a:pt x="3786769" y="1531769"/>
                        <a:pt x="3811375" y="1590047"/>
                      </a:cubicBezTo>
                      <a:cubicBezTo>
                        <a:pt x="3948653" y="1590047"/>
                        <a:pt x="4066504" y="1625013"/>
                        <a:pt x="4199894" y="1683291"/>
                      </a:cubicBezTo>
                      <a:cubicBezTo>
                        <a:pt x="4197304" y="1828338"/>
                        <a:pt x="4148091" y="1973387"/>
                        <a:pt x="4028946" y="2118434"/>
                      </a:cubicBezTo>
                      <a:cubicBezTo>
                        <a:pt x="3716834" y="1972092"/>
                        <a:pt x="3272627" y="1798551"/>
                        <a:pt x="3080956" y="1551195"/>
                      </a:cubicBezTo>
                      <a:cubicBezTo>
                        <a:pt x="3102811" y="1829634"/>
                        <a:pt x="3130735" y="2076202"/>
                        <a:pt x="3153348" y="2350657"/>
                      </a:cubicBezTo>
                      <a:lnTo>
                        <a:pt x="3159439" y="2430591"/>
                      </a:lnTo>
                      <a:lnTo>
                        <a:pt x="1322839" y="2430591"/>
                      </a:lnTo>
                      <a:lnTo>
                        <a:pt x="1345640" y="2298350"/>
                      </a:lnTo>
                      <a:cubicBezTo>
                        <a:pt x="1391963" y="2031308"/>
                        <a:pt x="1434492" y="1753073"/>
                        <a:pt x="1416313" y="1174343"/>
                      </a:cubicBezTo>
                      <a:cubicBezTo>
                        <a:pt x="1333711" y="1178226"/>
                        <a:pt x="974240" y="1808917"/>
                        <a:pt x="303045" y="1135480"/>
                      </a:cubicBezTo>
                      <a:cubicBezTo>
                        <a:pt x="195203" y="1037054"/>
                        <a:pt x="101015" y="991728"/>
                        <a:pt x="0" y="906253"/>
                      </a:cubicBezTo>
                      <a:cubicBezTo>
                        <a:pt x="94540" y="635584"/>
                        <a:pt x="216275" y="582485"/>
                        <a:pt x="283617" y="529388"/>
                      </a:cubicBezTo>
                      <a:lnTo>
                        <a:pt x="621630" y="863515"/>
                      </a:lnTo>
                      <a:cubicBezTo>
                        <a:pt x="738186" y="901074"/>
                        <a:pt x="792577" y="961940"/>
                        <a:pt x="878051" y="1011154"/>
                      </a:cubicBezTo>
                      <a:cubicBezTo>
                        <a:pt x="953165" y="965826"/>
                        <a:pt x="981658" y="920500"/>
                        <a:pt x="1033461" y="875172"/>
                      </a:cubicBezTo>
                      <a:cubicBezTo>
                        <a:pt x="1074902" y="741779"/>
                        <a:pt x="1170738" y="721060"/>
                        <a:pt x="1227720" y="708108"/>
                      </a:cubicBezTo>
                      <a:cubicBezTo>
                        <a:pt x="1229015" y="627815"/>
                        <a:pt x="1311898" y="477586"/>
                        <a:pt x="1348161" y="393408"/>
                      </a:cubicBezTo>
                      <a:cubicBezTo>
                        <a:pt x="1348159" y="344195"/>
                        <a:pt x="1387012" y="310526"/>
                        <a:pt x="1433635" y="331247"/>
                      </a:cubicBezTo>
                      <a:cubicBezTo>
                        <a:pt x="1710185" y="245438"/>
                        <a:pt x="1990621" y="202363"/>
                        <a:pt x="2072911" y="0"/>
                      </a:cubicBezTo>
                      <a:close/>
                    </a:path>
                  </a:pathLst>
                </a:custGeom>
                <a:solidFill>
                  <a:srgbClr val="1A41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11"/>
                <p:cNvSpPr/>
                <p:nvPr/>
              </p:nvSpPr>
              <p:spPr>
                <a:xfrm>
                  <a:off x="4360310" y="4404744"/>
                  <a:ext cx="655176" cy="2111963"/>
                </a:xfrm>
                <a:custGeom>
                  <a:avLst/>
                  <a:gdLst>
                    <a:gd name="connsiteX0" fmla="*/ 0 w 313176"/>
                    <a:gd name="connsiteY0" fmla="*/ 0 h 1185863"/>
                    <a:gd name="connsiteX1" fmla="*/ 313176 w 313176"/>
                    <a:gd name="connsiteY1" fmla="*/ 0 h 1185863"/>
                    <a:gd name="connsiteX2" fmla="*/ 313176 w 313176"/>
                    <a:gd name="connsiteY2" fmla="*/ 1185863 h 1185863"/>
                    <a:gd name="connsiteX3" fmla="*/ 0 w 313176"/>
                    <a:gd name="connsiteY3" fmla="*/ 1185863 h 1185863"/>
                    <a:gd name="connsiteX4" fmla="*/ 0 w 313176"/>
                    <a:gd name="connsiteY4" fmla="*/ 0 h 1185863"/>
                    <a:gd name="connsiteX0" fmla="*/ 0 w 370326"/>
                    <a:gd name="connsiteY0" fmla="*/ 78581 h 1264444"/>
                    <a:gd name="connsiteX1" fmla="*/ 370326 w 370326"/>
                    <a:gd name="connsiteY1" fmla="*/ 0 h 1264444"/>
                    <a:gd name="connsiteX2" fmla="*/ 313176 w 370326"/>
                    <a:gd name="connsiteY2" fmla="*/ 1264444 h 1264444"/>
                    <a:gd name="connsiteX3" fmla="*/ 0 w 370326"/>
                    <a:gd name="connsiteY3" fmla="*/ 1264444 h 1264444"/>
                    <a:gd name="connsiteX4" fmla="*/ 0 w 370326"/>
                    <a:gd name="connsiteY4" fmla="*/ 78581 h 1264444"/>
                    <a:gd name="connsiteX0" fmla="*/ 0 w 401282"/>
                    <a:gd name="connsiteY0" fmla="*/ 0 h 1331119"/>
                    <a:gd name="connsiteX1" fmla="*/ 401282 w 401282"/>
                    <a:gd name="connsiteY1" fmla="*/ 66675 h 1331119"/>
                    <a:gd name="connsiteX2" fmla="*/ 344132 w 401282"/>
                    <a:gd name="connsiteY2" fmla="*/ 1331119 h 1331119"/>
                    <a:gd name="connsiteX3" fmla="*/ 30956 w 401282"/>
                    <a:gd name="connsiteY3" fmla="*/ 1331119 h 1331119"/>
                    <a:gd name="connsiteX4" fmla="*/ 0 w 401282"/>
                    <a:gd name="connsiteY4" fmla="*/ 0 h 1331119"/>
                    <a:gd name="connsiteX0" fmla="*/ 0 w 401282"/>
                    <a:gd name="connsiteY0" fmla="*/ 0 h 1331119"/>
                    <a:gd name="connsiteX1" fmla="*/ 401282 w 401282"/>
                    <a:gd name="connsiteY1" fmla="*/ 66675 h 1331119"/>
                    <a:gd name="connsiteX2" fmla="*/ 344132 w 401282"/>
                    <a:gd name="connsiteY2" fmla="*/ 1331119 h 1331119"/>
                    <a:gd name="connsiteX3" fmla="*/ 30956 w 401282"/>
                    <a:gd name="connsiteY3" fmla="*/ 1331119 h 1331119"/>
                    <a:gd name="connsiteX4" fmla="*/ 35143 w 401282"/>
                    <a:gd name="connsiteY4" fmla="*/ 604838 h 1331119"/>
                    <a:gd name="connsiteX5" fmla="*/ 0 w 401282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47518 w 413657"/>
                    <a:gd name="connsiteY4" fmla="*/ 604838 h 1331119"/>
                    <a:gd name="connsiteX5" fmla="*/ 12375 w 413657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59425 w 413657"/>
                    <a:gd name="connsiteY4" fmla="*/ 711995 h 1331119"/>
                    <a:gd name="connsiteX5" fmla="*/ 47518 w 413657"/>
                    <a:gd name="connsiteY5" fmla="*/ 604838 h 1331119"/>
                    <a:gd name="connsiteX6" fmla="*/ 12375 w 413657"/>
                    <a:gd name="connsiteY6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59425 w 413657"/>
                    <a:gd name="connsiteY4" fmla="*/ 711995 h 1331119"/>
                    <a:gd name="connsiteX5" fmla="*/ 47518 w 413657"/>
                    <a:gd name="connsiteY5" fmla="*/ 604838 h 1331119"/>
                    <a:gd name="connsiteX6" fmla="*/ 12375 w 413657"/>
                    <a:gd name="connsiteY6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47518 w 413657"/>
                    <a:gd name="connsiteY4" fmla="*/ 604838 h 1331119"/>
                    <a:gd name="connsiteX5" fmla="*/ 12375 w 413657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47519 w 413657"/>
                    <a:gd name="connsiteY4" fmla="*/ 659607 h 1331119"/>
                    <a:gd name="connsiteX5" fmla="*/ 47518 w 413657"/>
                    <a:gd name="connsiteY5" fmla="*/ 604838 h 1331119"/>
                    <a:gd name="connsiteX6" fmla="*/ 12375 w 413657"/>
                    <a:gd name="connsiteY6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47518 w 413657"/>
                    <a:gd name="connsiteY4" fmla="*/ 604838 h 1331119"/>
                    <a:gd name="connsiteX5" fmla="*/ 12375 w 413657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61806 w 413657"/>
                    <a:gd name="connsiteY4" fmla="*/ 714376 h 1331119"/>
                    <a:gd name="connsiteX5" fmla="*/ 47518 w 413657"/>
                    <a:gd name="connsiteY5" fmla="*/ 604838 h 1331119"/>
                    <a:gd name="connsiteX6" fmla="*/ 12375 w 413657"/>
                    <a:gd name="connsiteY6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47518 w 413657"/>
                    <a:gd name="connsiteY4" fmla="*/ 604838 h 1331119"/>
                    <a:gd name="connsiteX5" fmla="*/ 12375 w 413657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43331 w 413657"/>
                    <a:gd name="connsiteY3" fmla="*/ 1331119 h 1331119"/>
                    <a:gd name="connsiteX4" fmla="*/ 47518 w 413657"/>
                    <a:gd name="connsiteY4" fmla="*/ 604838 h 1331119"/>
                    <a:gd name="connsiteX5" fmla="*/ 12375 w 413657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56507 w 413657"/>
                    <a:gd name="connsiteY2" fmla="*/ 1331119 h 1331119"/>
                    <a:gd name="connsiteX3" fmla="*/ 33806 w 413657"/>
                    <a:gd name="connsiteY3" fmla="*/ 1331119 h 1331119"/>
                    <a:gd name="connsiteX4" fmla="*/ 47518 w 413657"/>
                    <a:gd name="connsiteY4" fmla="*/ 604838 h 1331119"/>
                    <a:gd name="connsiteX5" fmla="*/ 12375 w 413657"/>
                    <a:gd name="connsiteY5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71369 w 413657"/>
                    <a:gd name="connsiteY2" fmla="*/ 535782 h 1331119"/>
                    <a:gd name="connsiteX3" fmla="*/ 356507 w 413657"/>
                    <a:gd name="connsiteY3" fmla="*/ 1331119 h 1331119"/>
                    <a:gd name="connsiteX4" fmla="*/ 33806 w 413657"/>
                    <a:gd name="connsiteY4" fmla="*/ 1331119 h 1331119"/>
                    <a:gd name="connsiteX5" fmla="*/ 47518 w 413657"/>
                    <a:gd name="connsiteY5" fmla="*/ 604838 h 1331119"/>
                    <a:gd name="connsiteX6" fmla="*/ 12375 w 413657"/>
                    <a:gd name="connsiteY6" fmla="*/ 0 h 1331119"/>
                    <a:gd name="connsiteX0" fmla="*/ 12375 w 413657"/>
                    <a:gd name="connsiteY0" fmla="*/ 0 h 1331119"/>
                    <a:gd name="connsiteX1" fmla="*/ 413657 w 413657"/>
                    <a:gd name="connsiteY1" fmla="*/ 66675 h 1331119"/>
                    <a:gd name="connsiteX2" fmla="*/ 371369 w 413657"/>
                    <a:gd name="connsiteY2" fmla="*/ 535782 h 1331119"/>
                    <a:gd name="connsiteX3" fmla="*/ 356507 w 413657"/>
                    <a:gd name="connsiteY3" fmla="*/ 1331119 h 1331119"/>
                    <a:gd name="connsiteX4" fmla="*/ 33806 w 413657"/>
                    <a:gd name="connsiteY4" fmla="*/ 1331119 h 1331119"/>
                    <a:gd name="connsiteX5" fmla="*/ 47518 w 413657"/>
                    <a:gd name="connsiteY5" fmla="*/ 604838 h 1331119"/>
                    <a:gd name="connsiteX6" fmla="*/ 12375 w 413657"/>
                    <a:gd name="connsiteY6" fmla="*/ 0 h 1331119"/>
                    <a:gd name="connsiteX0" fmla="*/ 12375 w 414857"/>
                    <a:gd name="connsiteY0" fmla="*/ 0 h 1331119"/>
                    <a:gd name="connsiteX1" fmla="*/ 413657 w 414857"/>
                    <a:gd name="connsiteY1" fmla="*/ 66675 h 1331119"/>
                    <a:gd name="connsiteX2" fmla="*/ 371369 w 414857"/>
                    <a:gd name="connsiteY2" fmla="*/ 535782 h 1331119"/>
                    <a:gd name="connsiteX3" fmla="*/ 356507 w 414857"/>
                    <a:gd name="connsiteY3" fmla="*/ 1331119 h 1331119"/>
                    <a:gd name="connsiteX4" fmla="*/ 33806 w 414857"/>
                    <a:gd name="connsiteY4" fmla="*/ 1331119 h 1331119"/>
                    <a:gd name="connsiteX5" fmla="*/ 47518 w 414857"/>
                    <a:gd name="connsiteY5" fmla="*/ 604838 h 1331119"/>
                    <a:gd name="connsiteX6" fmla="*/ 12375 w 414857"/>
                    <a:gd name="connsiteY6" fmla="*/ 0 h 1331119"/>
                    <a:gd name="connsiteX0" fmla="*/ 12375 w 415125"/>
                    <a:gd name="connsiteY0" fmla="*/ 0 h 1331119"/>
                    <a:gd name="connsiteX1" fmla="*/ 413657 w 415125"/>
                    <a:gd name="connsiteY1" fmla="*/ 66675 h 1331119"/>
                    <a:gd name="connsiteX2" fmla="*/ 371369 w 415125"/>
                    <a:gd name="connsiteY2" fmla="*/ 535782 h 1331119"/>
                    <a:gd name="connsiteX3" fmla="*/ 356507 w 415125"/>
                    <a:gd name="connsiteY3" fmla="*/ 1331119 h 1331119"/>
                    <a:gd name="connsiteX4" fmla="*/ 33806 w 415125"/>
                    <a:gd name="connsiteY4" fmla="*/ 1331119 h 1331119"/>
                    <a:gd name="connsiteX5" fmla="*/ 47518 w 415125"/>
                    <a:gd name="connsiteY5" fmla="*/ 604838 h 1331119"/>
                    <a:gd name="connsiteX6" fmla="*/ 12375 w 415125"/>
                    <a:gd name="connsiteY6" fmla="*/ 0 h 1331119"/>
                    <a:gd name="connsiteX0" fmla="*/ 12375 w 414972"/>
                    <a:gd name="connsiteY0" fmla="*/ 0 h 1331119"/>
                    <a:gd name="connsiteX1" fmla="*/ 413657 w 414972"/>
                    <a:gd name="connsiteY1" fmla="*/ 66675 h 1331119"/>
                    <a:gd name="connsiteX2" fmla="*/ 371369 w 414972"/>
                    <a:gd name="connsiteY2" fmla="*/ 535782 h 1331119"/>
                    <a:gd name="connsiteX3" fmla="*/ 356507 w 414972"/>
                    <a:gd name="connsiteY3" fmla="*/ 1331119 h 1331119"/>
                    <a:gd name="connsiteX4" fmla="*/ 33806 w 414972"/>
                    <a:gd name="connsiteY4" fmla="*/ 1331119 h 1331119"/>
                    <a:gd name="connsiteX5" fmla="*/ 47518 w 414972"/>
                    <a:gd name="connsiteY5" fmla="*/ 604838 h 1331119"/>
                    <a:gd name="connsiteX6" fmla="*/ 12375 w 414972"/>
                    <a:gd name="connsiteY6" fmla="*/ 0 h 1331119"/>
                    <a:gd name="connsiteX0" fmla="*/ 12375 w 414920"/>
                    <a:gd name="connsiteY0" fmla="*/ 0 h 1331119"/>
                    <a:gd name="connsiteX1" fmla="*/ 413657 w 414920"/>
                    <a:gd name="connsiteY1" fmla="*/ 66675 h 1331119"/>
                    <a:gd name="connsiteX2" fmla="*/ 371369 w 414920"/>
                    <a:gd name="connsiteY2" fmla="*/ 535782 h 1331119"/>
                    <a:gd name="connsiteX3" fmla="*/ 351744 w 414920"/>
                    <a:gd name="connsiteY3" fmla="*/ 1331119 h 1331119"/>
                    <a:gd name="connsiteX4" fmla="*/ 33806 w 414920"/>
                    <a:gd name="connsiteY4" fmla="*/ 1331119 h 1331119"/>
                    <a:gd name="connsiteX5" fmla="*/ 47518 w 414920"/>
                    <a:gd name="connsiteY5" fmla="*/ 604838 h 1331119"/>
                    <a:gd name="connsiteX6" fmla="*/ 12375 w 414920"/>
                    <a:gd name="connsiteY6" fmla="*/ 0 h 1331119"/>
                    <a:gd name="connsiteX0" fmla="*/ 12375 w 414920"/>
                    <a:gd name="connsiteY0" fmla="*/ 0 h 1331119"/>
                    <a:gd name="connsiteX1" fmla="*/ 413657 w 414920"/>
                    <a:gd name="connsiteY1" fmla="*/ 66675 h 1331119"/>
                    <a:gd name="connsiteX2" fmla="*/ 371369 w 414920"/>
                    <a:gd name="connsiteY2" fmla="*/ 535782 h 1331119"/>
                    <a:gd name="connsiteX3" fmla="*/ 351744 w 414920"/>
                    <a:gd name="connsiteY3" fmla="*/ 1331119 h 1331119"/>
                    <a:gd name="connsiteX4" fmla="*/ 33806 w 414920"/>
                    <a:gd name="connsiteY4" fmla="*/ 1331119 h 1331119"/>
                    <a:gd name="connsiteX5" fmla="*/ 47518 w 414920"/>
                    <a:gd name="connsiteY5" fmla="*/ 604838 h 1331119"/>
                    <a:gd name="connsiteX6" fmla="*/ 12375 w 414920"/>
                    <a:gd name="connsiteY6" fmla="*/ 0 h 1331119"/>
                    <a:gd name="connsiteX0" fmla="*/ 12375 w 414920"/>
                    <a:gd name="connsiteY0" fmla="*/ 0 h 1331119"/>
                    <a:gd name="connsiteX1" fmla="*/ 413657 w 414920"/>
                    <a:gd name="connsiteY1" fmla="*/ 66675 h 1331119"/>
                    <a:gd name="connsiteX2" fmla="*/ 371369 w 414920"/>
                    <a:gd name="connsiteY2" fmla="*/ 535782 h 1331119"/>
                    <a:gd name="connsiteX3" fmla="*/ 351744 w 414920"/>
                    <a:gd name="connsiteY3" fmla="*/ 1331119 h 1331119"/>
                    <a:gd name="connsiteX4" fmla="*/ 33806 w 414920"/>
                    <a:gd name="connsiteY4" fmla="*/ 1331119 h 1331119"/>
                    <a:gd name="connsiteX5" fmla="*/ 47518 w 414920"/>
                    <a:gd name="connsiteY5" fmla="*/ 604838 h 1331119"/>
                    <a:gd name="connsiteX6" fmla="*/ 12375 w 414920"/>
                    <a:gd name="connsiteY6" fmla="*/ 0 h 1331119"/>
                    <a:gd name="connsiteX0" fmla="*/ 12375 w 415130"/>
                    <a:gd name="connsiteY0" fmla="*/ 0 h 1331119"/>
                    <a:gd name="connsiteX1" fmla="*/ 413657 w 415130"/>
                    <a:gd name="connsiteY1" fmla="*/ 66675 h 1331119"/>
                    <a:gd name="connsiteX2" fmla="*/ 371369 w 415130"/>
                    <a:gd name="connsiteY2" fmla="*/ 535782 h 1331119"/>
                    <a:gd name="connsiteX3" fmla="*/ 351744 w 415130"/>
                    <a:gd name="connsiteY3" fmla="*/ 1331119 h 1331119"/>
                    <a:gd name="connsiteX4" fmla="*/ 33806 w 415130"/>
                    <a:gd name="connsiteY4" fmla="*/ 1331119 h 1331119"/>
                    <a:gd name="connsiteX5" fmla="*/ 47518 w 415130"/>
                    <a:gd name="connsiteY5" fmla="*/ 604838 h 1331119"/>
                    <a:gd name="connsiteX6" fmla="*/ 12375 w 415130"/>
                    <a:gd name="connsiteY6" fmla="*/ 0 h 1331119"/>
                    <a:gd name="connsiteX0" fmla="*/ 12375 w 415130"/>
                    <a:gd name="connsiteY0" fmla="*/ 0 h 1331119"/>
                    <a:gd name="connsiteX1" fmla="*/ 413657 w 415130"/>
                    <a:gd name="connsiteY1" fmla="*/ 66675 h 1331119"/>
                    <a:gd name="connsiteX2" fmla="*/ 371369 w 415130"/>
                    <a:gd name="connsiteY2" fmla="*/ 535782 h 1331119"/>
                    <a:gd name="connsiteX3" fmla="*/ 351744 w 415130"/>
                    <a:gd name="connsiteY3" fmla="*/ 1331119 h 1331119"/>
                    <a:gd name="connsiteX4" fmla="*/ 38568 w 415130"/>
                    <a:gd name="connsiteY4" fmla="*/ 1323975 h 1331119"/>
                    <a:gd name="connsiteX5" fmla="*/ 47518 w 415130"/>
                    <a:gd name="connsiteY5" fmla="*/ 604838 h 1331119"/>
                    <a:gd name="connsiteX6" fmla="*/ 12375 w 415130"/>
                    <a:gd name="connsiteY6" fmla="*/ 0 h 1331119"/>
                    <a:gd name="connsiteX0" fmla="*/ 12375 w 415130"/>
                    <a:gd name="connsiteY0" fmla="*/ 0 h 1331119"/>
                    <a:gd name="connsiteX1" fmla="*/ 413657 w 415130"/>
                    <a:gd name="connsiteY1" fmla="*/ 66675 h 1331119"/>
                    <a:gd name="connsiteX2" fmla="*/ 371369 w 415130"/>
                    <a:gd name="connsiteY2" fmla="*/ 535782 h 1331119"/>
                    <a:gd name="connsiteX3" fmla="*/ 351744 w 415130"/>
                    <a:gd name="connsiteY3" fmla="*/ 1331119 h 1331119"/>
                    <a:gd name="connsiteX4" fmla="*/ 38568 w 415130"/>
                    <a:gd name="connsiteY4" fmla="*/ 1323975 h 1331119"/>
                    <a:gd name="connsiteX5" fmla="*/ 47518 w 415130"/>
                    <a:gd name="connsiteY5" fmla="*/ 604838 h 1331119"/>
                    <a:gd name="connsiteX6" fmla="*/ 12375 w 415130"/>
                    <a:gd name="connsiteY6" fmla="*/ 0 h 1331119"/>
                    <a:gd name="connsiteX0" fmla="*/ 12375 w 415130"/>
                    <a:gd name="connsiteY0" fmla="*/ 22575 h 1353694"/>
                    <a:gd name="connsiteX1" fmla="*/ 345175 w 415130"/>
                    <a:gd name="connsiteY1" fmla="*/ 3526 h 1353694"/>
                    <a:gd name="connsiteX2" fmla="*/ 413657 w 415130"/>
                    <a:gd name="connsiteY2" fmla="*/ 89250 h 1353694"/>
                    <a:gd name="connsiteX3" fmla="*/ 371369 w 415130"/>
                    <a:gd name="connsiteY3" fmla="*/ 558357 h 1353694"/>
                    <a:gd name="connsiteX4" fmla="*/ 351744 w 415130"/>
                    <a:gd name="connsiteY4" fmla="*/ 1353694 h 1353694"/>
                    <a:gd name="connsiteX5" fmla="*/ 38568 w 415130"/>
                    <a:gd name="connsiteY5" fmla="*/ 1346550 h 1353694"/>
                    <a:gd name="connsiteX6" fmla="*/ 47518 w 415130"/>
                    <a:gd name="connsiteY6" fmla="*/ 627413 h 1353694"/>
                    <a:gd name="connsiteX7" fmla="*/ 12375 w 415130"/>
                    <a:gd name="connsiteY7" fmla="*/ 22575 h 1353694"/>
                    <a:gd name="connsiteX0" fmla="*/ 12375 w 415130"/>
                    <a:gd name="connsiteY0" fmla="*/ 27094 h 1358213"/>
                    <a:gd name="connsiteX1" fmla="*/ 349937 w 415130"/>
                    <a:gd name="connsiteY1" fmla="*/ 3282 h 1358213"/>
                    <a:gd name="connsiteX2" fmla="*/ 413657 w 415130"/>
                    <a:gd name="connsiteY2" fmla="*/ 93769 h 1358213"/>
                    <a:gd name="connsiteX3" fmla="*/ 371369 w 415130"/>
                    <a:gd name="connsiteY3" fmla="*/ 562876 h 1358213"/>
                    <a:gd name="connsiteX4" fmla="*/ 351744 w 415130"/>
                    <a:gd name="connsiteY4" fmla="*/ 1358213 h 1358213"/>
                    <a:gd name="connsiteX5" fmla="*/ 38568 w 415130"/>
                    <a:gd name="connsiteY5" fmla="*/ 1351069 h 1358213"/>
                    <a:gd name="connsiteX6" fmla="*/ 47518 w 415130"/>
                    <a:gd name="connsiteY6" fmla="*/ 631932 h 1358213"/>
                    <a:gd name="connsiteX7" fmla="*/ 12375 w 415130"/>
                    <a:gd name="connsiteY7" fmla="*/ 27094 h 1358213"/>
                    <a:gd name="connsiteX0" fmla="*/ 12375 w 415130"/>
                    <a:gd name="connsiteY0" fmla="*/ 61185 h 1392304"/>
                    <a:gd name="connsiteX1" fmla="*/ 40375 w 415130"/>
                    <a:gd name="connsiteY1" fmla="*/ 11181 h 1392304"/>
                    <a:gd name="connsiteX2" fmla="*/ 349937 w 415130"/>
                    <a:gd name="connsiteY2" fmla="*/ 37373 h 1392304"/>
                    <a:gd name="connsiteX3" fmla="*/ 413657 w 415130"/>
                    <a:gd name="connsiteY3" fmla="*/ 127860 h 1392304"/>
                    <a:gd name="connsiteX4" fmla="*/ 371369 w 415130"/>
                    <a:gd name="connsiteY4" fmla="*/ 596967 h 1392304"/>
                    <a:gd name="connsiteX5" fmla="*/ 351744 w 415130"/>
                    <a:gd name="connsiteY5" fmla="*/ 1392304 h 1392304"/>
                    <a:gd name="connsiteX6" fmla="*/ 38568 w 415130"/>
                    <a:gd name="connsiteY6" fmla="*/ 1385160 h 1392304"/>
                    <a:gd name="connsiteX7" fmla="*/ 47518 w 415130"/>
                    <a:gd name="connsiteY7" fmla="*/ 666023 h 1392304"/>
                    <a:gd name="connsiteX8" fmla="*/ 12375 w 415130"/>
                    <a:gd name="connsiteY8" fmla="*/ 61185 h 1392304"/>
                    <a:gd name="connsiteX0" fmla="*/ 12375 w 415130"/>
                    <a:gd name="connsiteY0" fmla="*/ 50531 h 1381650"/>
                    <a:gd name="connsiteX1" fmla="*/ 40375 w 415130"/>
                    <a:gd name="connsiteY1" fmla="*/ 527 h 1381650"/>
                    <a:gd name="connsiteX2" fmla="*/ 349937 w 415130"/>
                    <a:gd name="connsiteY2" fmla="*/ 26719 h 1381650"/>
                    <a:gd name="connsiteX3" fmla="*/ 413657 w 415130"/>
                    <a:gd name="connsiteY3" fmla="*/ 117206 h 1381650"/>
                    <a:gd name="connsiteX4" fmla="*/ 371369 w 415130"/>
                    <a:gd name="connsiteY4" fmla="*/ 586313 h 1381650"/>
                    <a:gd name="connsiteX5" fmla="*/ 351744 w 415130"/>
                    <a:gd name="connsiteY5" fmla="*/ 1381650 h 1381650"/>
                    <a:gd name="connsiteX6" fmla="*/ 38568 w 415130"/>
                    <a:gd name="connsiteY6" fmla="*/ 1374506 h 1381650"/>
                    <a:gd name="connsiteX7" fmla="*/ 47518 w 415130"/>
                    <a:gd name="connsiteY7" fmla="*/ 655369 h 1381650"/>
                    <a:gd name="connsiteX8" fmla="*/ 12375 w 415130"/>
                    <a:gd name="connsiteY8" fmla="*/ 50531 h 1381650"/>
                    <a:gd name="connsiteX0" fmla="*/ 12375 w 415130"/>
                    <a:gd name="connsiteY0" fmla="*/ 50531 h 1381650"/>
                    <a:gd name="connsiteX1" fmla="*/ 40375 w 415130"/>
                    <a:gd name="connsiteY1" fmla="*/ 527 h 1381650"/>
                    <a:gd name="connsiteX2" fmla="*/ 349937 w 415130"/>
                    <a:gd name="connsiteY2" fmla="*/ 26719 h 1381650"/>
                    <a:gd name="connsiteX3" fmla="*/ 413657 w 415130"/>
                    <a:gd name="connsiteY3" fmla="*/ 117206 h 1381650"/>
                    <a:gd name="connsiteX4" fmla="*/ 371369 w 415130"/>
                    <a:gd name="connsiteY4" fmla="*/ 586313 h 1381650"/>
                    <a:gd name="connsiteX5" fmla="*/ 351744 w 415130"/>
                    <a:gd name="connsiteY5" fmla="*/ 1381650 h 1381650"/>
                    <a:gd name="connsiteX6" fmla="*/ 38568 w 415130"/>
                    <a:gd name="connsiteY6" fmla="*/ 1374506 h 1381650"/>
                    <a:gd name="connsiteX7" fmla="*/ 47518 w 415130"/>
                    <a:gd name="connsiteY7" fmla="*/ 655369 h 1381650"/>
                    <a:gd name="connsiteX8" fmla="*/ 12375 w 415130"/>
                    <a:gd name="connsiteY8" fmla="*/ 50531 h 1381650"/>
                    <a:gd name="connsiteX0" fmla="*/ 12375 w 415130"/>
                    <a:gd name="connsiteY0" fmla="*/ 50531 h 1381650"/>
                    <a:gd name="connsiteX1" fmla="*/ 40375 w 415130"/>
                    <a:gd name="connsiteY1" fmla="*/ 527 h 1381650"/>
                    <a:gd name="connsiteX2" fmla="*/ 349937 w 415130"/>
                    <a:gd name="connsiteY2" fmla="*/ 26719 h 1381650"/>
                    <a:gd name="connsiteX3" fmla="*/ 413657 w 415130"/>
                    <a:gd name="connsiteY3" fmla="*/ 117206 h 1381650"/>
                    <a:gd name="connsiteX4" fmla="*/ 371369 w 415130"/>
                    <a:gd name="connsiteY4" fmla="*/ 586313 h 1381650"/>
                    <a:gd name="connsiteX5" fmla="*/ 351744 w 415130"/>
                    <a:gd name="connsiteY5" fmla="*/ 1381650 h 1381650"/>
                    <a:gd name="connsiteX6" fmla="*/ 38568 w 415130"/>
                    <a:gd name="connsiteY6" fmla="*/ 1374506 h 1381650"/>
                    <a:gd name="connsiteX7" fmla="*/ 47518 w 415130"/>
                    <a:gd name="connsiteY7" fmla="*/ 655369 h 1381650"/>
                    <a:gd name="connsiteX8" fmla="*/ 12375 w 415130"/>
                    <a:gd name="connsiteY8" fmla="*/ 50531 h 1381650"/>
                    <a:gd name="connsiteX0" fmla="*/ 13059 w 411052"/>
                    <a:gd name="connsiteY0" fmla="*/ 55293 h 1381650"/>
                    <a:gd name="connsiteX1" fmla="*/ 36297 w 411052"/>
                    <a:gd name="connsiteY1" fmla="*/ 527 h 1381650"/>
                    <a:gd name="connsiteX2" fmla="*/ 345859 w 411052"/>
                    <a:gd name="connsiteY2" fmla="*/ 26719 h 1381650"/>
                    <a:gd name="connsiteX3" fmla="*/ 409579 w 411052"/>
                    <a:gd name="connsiteY3" fmla="*/ 117206 h 1381650"/>
                    <a:gd name="connsiteX4" fmla="*/ 367291 w 411052"/>
                    <a:gd name="connsiteY4" fmla="*/ 586313 h 1381650"/>
                    <a:gd name="connsiteX5" fmla="*/ 347666 w 411052"/>
                    <a:gd name="connsiteY5" fmla="*/ 1381650 h 1381650"/>
                    <a:gd name="connsiteX6" fmla="*/ 34490 w 411052"/>
                    <a:gd name="connsiteY6" fmla="*/ 1374506 h 1381650"/>
                    <a:gd name="connsiteX7" fmla="*/ 43440 w 411052"/>
                    <a:gd name="connsiteY7" fmla="*/ 655369 h 1381650"/>
                    <a:gd name="connsiteX8" fmla="*/ 13059 w 411052"/>
                    <a:gd name="connsiteY8" fmla="*/ 55293 h 1381650"/>
                    <a:gd name="connsiteX0" fmla="*/ 13059 w 411052"/>
                    <a:gd name="connsiteY0" fmla="*/ 55293 h 1381650"/>
                    <a:gd name="connsiteX1" fmla="*/ 38679 w 411052"/>
                    <a:gd name="connsiteY1" fmla="*/ 527 h 1381650"/>
                    <a:gd name="connsiteX2" fmla="*/ 345859 w 411052"/>
                    <a:gd name="connsiteY2" fmla="*/ 26719 h 1381650"/>
                    <a:gd name="connsiteX3" fmla="*/ 409579 w 411052"/>
                    <a:gd name="connsiteY3" fmla="*/ 117206 h 1381650"/>
                    <a:gd name="connsiteX4" fmla="*/ 367291 w 411052"/>
                    <a:gd name="connsiteY4" fmla="*/ 586313 h 1381650"/>
                    <a:gd name="connsiteX5" fmla="*/ 347666 w 411052"/>
                    <a:gd name="connsiteY5" fmla="*/ 1381650 h 1381650"/>
                    <a:gd name="connsiteX6" fmla="*/ 34490 w 411052"/>
                    <a:gd name="connsiteY6" fmla="*/ 1374506 h 1381650"/>
                    <a:gd name="connsiteX7" fmla="*/ 43440 w 411052"/>
                    <a:gd name="connsiteY7" fmla="*/ 655369 h 1381650"/>
                    <a:gd name="connsiteX8" fmla="*/ 13059 w 411052"/>
                    <a:gd name="connsiteY8" fmla="*/ 55293 h 1381650"/>
                    <a:gd name="connsiteX0" fmla="*/ 13059 w 411052"/>
                    <a:gd name="connsiteY0" fmla="*/ 55293 h 1381650"/>
                    <a:gd name="connsiteX1" fmla="*/ 38679 w 411052"/>
                    <a:gd name="connsiteY1" fmla="*/ 527 h 1381650"/>
                    <a:gd name="connsiteX2" fmla="*/ 345859 w 411052"/>
                    <a:gd name="connsiteY2" fmla="*/ 26719 h 1381650"/>
                    <a:gd name="connsiteX3" fmla="*/ 409579 w 411052"/>
                    <a:gd name="connsiteY3" fmla="*/ 117206 h 1381650"/>
                    <a:gd name="connsiteX4" fmla="*/ 367291 w 411052"/>
                    <a:gd name="connsiteY4" fmla="*/ 586313 h 1381650"/>
                    <a:gd name="connsiteX5" fmla="*/ 347666 w 411052"/>
                    <a:gd name="connsiteY5" fmla="*/ 1381650 h 1381650"/>
                    <a:gd name="connsiteX6" fmla="*/ 34490 w 411052"/>
                    <a:gd name="connsiteY6" fmla="*/ 1374506 h 1381650"/>
                    <a:gd name="connsiteX7" fmla="*/ 43440 w 411052"/>
                    <a:gd name="connsiteY7" fmla="*/ 655369 h 1381650"/>
                    <a:gd name="connsiteX8" fmla="*/ 13059 w 411052"/>
                    <a:gd name="connsiteY8" fmla="*/ 55293 h 1381650"/>
                    <a:gd name="connsiteX0" fmla="*/ 13059 w 411052"/>
                    <a:gd name="connsiteY0" fmla="*/ 55293 h 1381650"/>
                    <a:gd name="connsiteX1" fmla="*/ 38679 w 411052"/>
                    <a:gd name="connsiteY1" fmla="*/ 527 h 1381650"/>
                    <a:gd name="connsiteX2" fmla="*/ 345859 w 411052"/>
                    <a:gd name="connsiteY2" fmla="*/ 26719 h 1381650"/>
                    <a:gd name="connsiteX3" fmla="*/ 409579 w 411052"/>
                    <a:gd name="connsiteY3" fmla="*/ 117206 h 1381650"/>
                    <a:gd name="connsiteX4" fmla="*/ 367291 w 411052"/>
                    <a:gd name="connsiteY4" fmla="*/ 586313 h 1381650"/>
                    <a:gd name="connsiteX5" fmla="*/ 347666 w 411052"/>
                    <a:gd name="connsiteY5" fmla="*/ 1381650 h 1381650"/>
                    <a:gd name="connsiteX6" fmla="*/ 34490 w 411052"/>
                    <a:gd name="connsiteY6" fmla="*/ 1374506 h 1381650"/>
                    <a:gd name="connsiteX7" fmla="*/ 43440 w 411052"/>
                    <a:gd name="connsiteY7" fmla="*/ 655369 h 1381650"/>
                    <a:gd name="connsiteX8" fmla="*/ 13059 w 411052"/>
                    <a:gd name="connsiteY8" fmla="*/ 55293 h 1381650"/>
                    <a:gd name="connsiteX0" fmla="*/ 13059 w 411052"/>
                    <a:gd name="connsiteY0" fmla="*/ 55429 h 1381786"/>
                    <a:gd name="connsiteX1" fmla="*/ 38679 w 411052"/>
                    <a:gd name="connsiteY1" fmla="*/ 663 h 1381786"/>
                    <a:gd name="connsiteX2" fmla="*/ 345859 w 411052"/>
                    <a:gd name="connsiteY2" fmla="*/ 22093 h 1381786"/>
                    <a:gd name="connsiteX3" fmla="*/ 409579 w 411052"/>
                    <a:gd name="connsiteY3" fmla="*/ 117342 h 1381786"/>
                    <a:gd name="connsiteX4" fmla="*/ 367291 w 411052"/>
                    <a:gd name="connsiteY4" fmla="*/ 586449 h 1381786"/>
                    <a:gd name="connsiteX5" fmla="*/ 347666 w 411052"/>
                    <a:gd name="connsiteY5" fmla="*/ 1381786 h 1381786"/>
                    <a:gd name="connsiteX6" fmla="*/ 34490 w 411052"/>
                    <a:gd name="connsiteY6" fmla="*/ 1374642 h 1381786"/>
                    <a:gd name="connsiteX7" fmla="*/ 43440 w 411052"/>
                    <a:gd name="connsiteY7" fmla="*/ 655505 h 1381786"/>
                    <a:gd name="connsiteX8" fmla="*/ 13059 w 411052"/>
                    <a:gd name="connsiteY8" fmla="*/ 55429 h 1381786"/>
                    <a:gd name="connsiteX0" fmla="*/ 13059 w 411052"/>
                    <a:gd name="connsiteY0" fmla="*/ 54817 h 1381174"/>
                    <a:gd name="connsiteX1" fmla="*/ 38679 w 411052"/>
                    <a:gd name="connsiteY1" fmla="*/ 51 h 1381174"/>
                    <a:gd name="connsiteX2" fmla="*/ 345859 w 411052"/>
                    <a:gd name="connsiteY2" fmla="*/ 21481 h 1381174"/>
                    <a:gd name="connsiteX3" fmla="*/ 409579 w 411052"/>
                    <a:gd name="connsiteY3" fmla="*/ 116730 h 1381174"/>
                    <a:gd name="connsiteX4" fmla="*/ 367291 w 411052"/>
                    <a:gd name="connsiteY4" fmla="*/ 585837 h 1381174"/>
                    <a:gd name="connsiteX5" fmla="*/ 347666 w 411052"/>
                    <a:gd name="connsiteY5" fmla="*/ 1381174 h 1381174"/>
                    <a:gd name="connsiteX6" fmla="*/ 34490 w 411052"/>
                    <a:gd name="connsiteY6" fmla="*/ 1374030 h 1381174"/>
                    <a:gd name="connsiteX7" fmla="*/ 43440 w 411052"/>
                    <a:gd name="connsiteY7" fmla="*/ 654893 h 1381174"/>
                    <a:gd name="connsiteX8" fmla="*/ 13059 w 411052"/>
                    <a:gd name="connsiteY8" fmla="*/ 54817 h 1381174"/>
                    <a:gd name="connsiteX0" fmla="*/ 13059 w 411052"/>
                    <a:gd name="connsiteY0" fmla="*/ 54766 h 1381123"/>
                    <a:gd name="connsiteX1" fmla="*/ 38679 w 411052"/>
                    <a:gd name="connsiteY1" fmla="*/ 0 h 1381123"/>
                    <a:gd name="connsiteX2" fmla="*/ 345859 w 411052"/>
                    <a:gd name="connsiteY2" fmla="*/ 21430 h 1381123"/>
                    <a:gd name="connsiteX3" fmla="*/ 409579 w 411052"/>
                    <a:gd name="connsiteY3" fmla="*/ 116679 h 1381123"/>
                    <a:gd name="connsiteX4" fmla="*/ 367291 w 411052"/>
                    <a:gd name="connsiteY4" fmla="*/ 585786 h 1381123"/>
                    <a:gd name="connsiteX5" fmla="*/ 347666 w 411052"/>
                    <a:gd name="connsiteY5" fmla="*/ 1381123 h 1381123"/>
                    <a:gd name="connsiteX6" fmla="*/ 34490 w 411052"/>
                    <a:gd name="connsiteY6" fmla="*/ 1373979 h 1381123"/>
                    <a:gd name="connsiteX7" fmla="*/ 43440 w 411052"/>
                    <a:gd name="connsiteY7" fmla="*/ 654842 h 1381123"/>
                    <a:gd name="connsiteX8" fmla="*/ 13059 w 411052"/>
                    <a:gd name="connsiteY8" fmla="*/ 54766 h 1381123"/>
                    <a:gd name="connsiteX0" fmla="*/ 13059 w 411052"/>
                    <a:gd name="connsiteY0" fmla="*/ 54766 h 1381123"/>
                    <a:gd name="connsiteX1" fmla="*/ 38679 w 411052"/>
                    <a:gd name="connsiteY1" fmla="*/ 0 h 1381123"/>
                    <a:gd name="connsiteX2" fmla="*/ 345859 w 411052"/>
                    <a:gd name="connsiteY2" fmla="*/ 21430 h 1381123"/>
                    <a:gd name="connsiteX3" fmla="*/ 409579 w 411052"/>
                    <a:gd name="connsiteY3" fmla="*/ 116679 h 1381123"/>
                    <a:gd name="connsiteX4" fmla="*/ 367291 w 411052"/>
                    <a:gd name="connsiteY4" fmla="*/ 585786 h 1381123"/>
                    <a:gd name="connsiteX5" fmla="*/ 347666 w 411052"/>
                    <a:gd name="connsiteY5" fmla="*/ 1381123 h 1381123"/>
                    <a:gd name="connsiteX6" fmla="*/ 34490 w 411052"/>
                    <a:gd name="connsiteY6" fmla="*/ 1373979 h 1381123"/>
                    <a:gd name="connsiteX7" fmla="*/ 43440 w 411052"/>
                    <a:gd name="connsiteY7" fmla="*/ 654842 h 1381123"/>
                    <a:gd name="connsiteX8" fmla="*/ 13059 w 411052"/>
                    <a:gd name="connsiteY8" fmla="*/ 54766 h 1381123"/>
                    <a:gd name="connsiteX0" fmla="*/ 13059 w 411052"/>
                    <a:gd name="connsiteY0" fmla="*/ 54766 h 1381123"/>
                    <a:gd name="connsiteX1" fmla="*/ 43442 w 411052"/>
                    <a:gd name="connsiteY1" fmla="*/ 0 h 1381123"/>
                    <a:gd name="connsiteX2" fmla="*/ 345859 w 411052"/>
                    <a:gd name="connsiteY2" fmla="*/ 21430 h 1381123"/>
                    <a:gd name="connsiteX3" fmla="*/ 409579 w 411052"/>
                    <a:gd name="connsiteY3" fmla="*/ 116679 h 1381123"/>
                    <a:gd name="connsiteX4" fmla="*/ 367291 w 411052"/>
                    <a:gd name="connsiteY4" fmla="*/ 585786 h 1381123"/>
                    <a:gd name="connsiteX5" fmla="*/ 347666 w 411052"/>
                    <a:gd name="connsiteY5" fmla="*/ 1381123 h 1381123"/>
                    <a:gd name="connsiteX6" fmla="*/ 34490 w 411052"/>
                    <a:gd name="connsiteY6" fmla="*/ 1373979 h 1381123"/>
                    <a:gd name="connsiteX7" fmla="*/ 43440 w 411052"/>
                    <a:gd name="connsiteY7" fmla="*/ 654842 h 1381123"/>
                    <a:gd name="connsiteX8" fmla="*/ 13059 w 411052"/>
                    <a:gd name="connsiteY8" fmla="*/ 54766 h 1381123"/>
                    <a:gd name="connsiteX0" fmla="*/ 21174 w 419167"/>
                    <a:gd name="connsiteY0" fmla="*/ 54766 h 1381123"/>
                    <a:gd name="connsiteX1" fmla="*/ 51557 w 419167"/>
                    <a:gd name="connsiteY1" fmla="*/ 0 h 1381123"/>
                    <a:gd name="connsiteX2" fmla="*/ 353974 w 419167"/>
                    <a:gd name="connsiteY2" fmla="*/ 21430 h 1381123"/>
                    <a:gd name="connsiteX3" fmla="*/ 417694 w 419167"/>
                    <a:gd name="connsiteY3" fmla="*/ 116679 h 1381123"/>
                    <a:gd name="connsiteX4" fmla="*/ 375406 w 419167"/>
                    <a:gd name="connsiteY4" fmla="*/ 585786 h 1381123"/>
                    <a:gd name="connsiteX5" fmla="*/ 355781 w 419167"/>
                    <a:gd name="connsiteY5" fmla="*/ 1381123 h 1381123"/>
                    <a:gd name="connsiteX6" fmla="*/ 42605 w 419167"/>
                    <a:gd name="connsiteY6" fmla="*/ 1373979 h 1381123"/>
                    <a:gd name="connsiteX7" fmla="*/ 51555 w 419167"/>
                    <a:gd name="connsiteY7" fmla="*/ 654842 h 1381123"/>
                    <a:gd name="connsiteX8" fmla="*/ 21174 w 419167"/>
                    <a:gd name="connsiteY8" fmla="*/ 54766 h 1381123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53974 w 419167"/>
                    <a:gd name="connsiteY2" fmla="*/ 23811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53974 w 419167"/>
                    <a:gd name="connsiteY2" fmla="*/ 23811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53974 w 419167"/>
                    <a:gd name="connsiteY2" fmla="*/ 23811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53974 w 419167"/>
                    <a:gd name="connsiteY2" fmla="*/ 23811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46830 w 419167"/>
                    <a:gd name="connsiteY2" fmla="*/ 23811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46830 w 419167"/>
                    <a:gd name="connsiteY2" fmla="*/ 16667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167"/>
                    <a:gd name="connsiteY0" fmla="*/ 57147 h 1383504"/>
                    <a:gd name="connsiteX1" fmla="*/ 61082 w 419167"/>
                    <a:gd name="connsiteY1" fmla="*/ 0 h 1383504"/>
                    <a:gd name="connsiteX2" fmla="*/ 346830 w 419167"/>
                    <a:gd name="connsiteY2" fmla="*/ 16667 h 1383504"/>
                    <a:gd name="connsiteX3" fmla="*/ 417694 w 419167"/>
                    <a:gd name="connsiteY3" fmla="*/ 119060 h 1383504"/>
                    <a:gd name="connsiteX4" fmla="*/ 375406 w 419167"/>
                    <a:gd name="connsiteY4" fmla="*/ 588167 h 1383504"/>
                    <a:gd name="connsiteX5" fmla="*/ 355781 w 419167"/>
                    <a:gd name="connsiteY5" fmla="*/ 1383504 h 1383504"/>
                    <a:gd name="connsiteX6" fmla="*/ 42605 w 419167"/>
                    <a:gd name="connsiteY6" fmla="*/ 1376360 h 1383504"/>
                    <a:gd name="connsiteX7" fmla="*/ 51555 w 419167"/>
                    <a:gd name="connsiteY7" fmla="*/ 657223 h 1383504"/>
                    <a:gd name="connsiteX8" fmla="*/ 21174 w 419167"/>
                    <a:gd name="connsiteY8" fmla="*/ 57147 h 1383504"/>
                    <a:gd name="connsiteX0" fmla="*/ 21174 w 419473"/>
                    <a:gd name="connsiteY0" fmla="*/ 57147 h 1383504"/>
                    <a:gd name="connsiteX1" fmla="*/ 61082 w 419473"/>
                    <a:gd name="connsiteY1" fmla="*/ 0 h 1383504"/>
                    <a:gd name="connsiteX2" fmla="*/ 346830 w 419473"/>
                    <a:gd name="connsiteY2" fmla="*/ 16667 h 1383504"/>
                    <a:gd name="connsiteX3" fmla="*/ 417694 w 419473"/>
                    <a:gd name="connsiteY3" fmla="*/ 119060 h 1383504"/>
                    <a:gd name="connsiteX4" fmla="*/ 382550 w 419473"/>
                    <a:gd name="connsiteY4" fmla="*/ 607217 h 1383504"/>
                    <a:gd name="connsiteX5" fmla="*/ 355781 w 419473"/>
                    <a:gd name="connsiteY5" fmla="*/ 1383504 h 1383504"/>
                    <a:gd name="connsiteX6" fmla="*/ 42605 w 419473"/>
                    <a:gd name="connsiteY6" fmla="*/ 1376360 h 1383504"/>
                    <a:gd name="connsiteX7" fmla="*/ 51555 w 419473"/>
                    <a:gd name="connsiteY7" fmla="*/ 657223 h 1383504"/>
                    <a:gd name="connsiteX8" fmla="*/ 21174 w 419473"/>
                    <a:gd name="connsiteY8" fmla="*/ 57147 h 1383504"/>
                    <a:gd name="connsiteX0" fmla="*/ 21174 w 417694"/>
                    <a:gd name="connsiteY0" fmla="*/ 57147 h 1383504"/>
                    <a:gd name="connsiteX1" fmla="*/ 61082 w 417694"/>
                    <a:gd name="connsiteY1" fmla="*/ 0 h 1383504"/>
                    <a:gd name="connsiteX2" fmla="*/ 346830 w 417694"/>
                    <a:gd name="connsiteY2" fmla="*/ 16667 h 1383504"/>
                    <a:gd name="connsiteX3" fmla="*/ 417694 w 417694"/>
                    <a:gd name="connsiteY3" fmla="*/ 119060 h 1383504"/>
                    <a:gd name="connsiteX4" fmla="*/ 382550 w 417694"/>
                    <a:gd name="connsiteY4" fmla="*/ 607217 h 1383504"/>
                    <a:gd name="connsiteX5" fmla="*/ 355781 w 417694"/>
                    <a:gd name="connsiteY5" fmla="*/ 1383504 h 1383504"/>
                    <a:gd name="connsiteX6" fmla="*/ 42605 w 417694"/>
                    <a:gd name="connsiteY6" fmla="*/ 1376360 h 1383504"/>
                    <a:gd name="connsiteX7" fmla="*/ 51555 w 417694"/>
                    <a:gd name="connsiteY7" fmla="*/ 657223 h 1383504"/>
                    <a:gd name="connsiteX8" fmla="*/ 21174 w 417694"/>
                    <a:gd name="connsiteY8" fmla="*/ 57147 h 1383504"/>
                    <a:gd name="connsiteX0" fmla="*/ 21174 w 422457"/>
                    <a:gd name="connsiteY0" fmla="*/ 57147 h 1383504"/>
                    <a:gd name="connsiteX1" fmla="*/ 61082 w 422457"/>
                    <a:gd name="connsiteY1" fmla="*/ 0 h 1383504"/>
                    <a:gd name="connsiteX2" fmla="*/ 346830 w 422457"/>
                    <a:gd name="connsiteY2" fmla="*/ 16667 h 1383504"/>
                    <a:gd name="connsiteX3" fmla="*/ 422457 w 422457"/>
                    <a:gd name="connsiteY3" fmla="*/ 114297 h 1383504"/>
                    <a:gd name="connsiteX4" fmla="*/ 382550 w 422457"/>
                    <a:gd name="connsiteY4" fmla="*/ 607217 h 1383504"/>
                    <a:gd name="connsiteX5" fmla="*/ 355781 w 422457"/>
                    <a:gd name="connsiteY5" fmla="*/ 1383504 h 1383504"/>
                    <a:gd name="connsiteX6" fmla="*/ 42605 w 422457"/>
                    <a:gd name="connsiteY6" fmla="*/ 1376360 h 1383504"/>
                    <a:gd name="connsiteX7" fmla="*/ 51555 w 422457"/>
                    <a:gd name="connsiteY7" fmla="*/ 657223 h 1383504"/>
                    <a:gd name="connsiteX8" fmla="*/ 21174 w 422457"/>
                    <a:gd name="connsiteY8" fmla="*/ 57147 h 1383504"/>
                    <a:gd name="connsiteX0" fmla="*/ 21174 w 424498"/>
                    <a:gd name="connsiteY0" fmla="*/ 57147 h 1383504"/>
                    <a:gd name="connsiteX1" fmla="*/ 61082 w 424498"/>
                    <a:gd name="connsiteY1" fmla="*/ 0 h 1383504"/>
                    <a:gd name="connsiteX2" fmla="*/ 346830 w 424498"/>
                    <a:gd name="connsiteY2" fmla="*/ 16667 h 1383504"/>
                    <a:gd name="connsiteX3" fmla="*/ 422457 w 424498"/>
                    <a:gd name="connsiteY3" fmla="*/ 114297 h 1383504"/>
                    <a:gd name="connsiteX4" fmla="*/ 382550 w 424498"/>
                    <a:gd name="connsiteY4" fmla="*/ 607217 h 1383504"/>
                    <a:gd name="connsiteX5" fmla="*/ 355781 w 424498"/>
                    <a:gd name="connsiteY5" fmla="*/ 1383504 h 1383504"/>
                    <a:gd name="connsiteX6" fmla="*/ 42605 w 424498"/>
                    <a:gd name="connsiteY6" fmla="*/ 1376360 h 1383504"/>
                    <a:gd name="connsiteX7" fmla="*/ 51555 w 424498"/>
                    <a:gd name="connsiteY7" fmla="*/ 657223 h 1383504"/>
                    <a:gd name="connsiteX8" fmla="*/ 21174 w 424498"/>
                    <a:gd name="connsiteY8" fmla="*/ 57147 h 1383504"/>
                    <a:gd name="connsiteX0" fmla="*/ 21174 w 436133"/>
                    <a:gd name="connsiteY0" fmla="*/ 57147 h 1383504"/>
                    <a:gd name="connsiteX1" fmla="*/ 61082 w 436133"/>
                    <a:gd name="connsiteY1" fmla="*/ 0 h 1383504"/>
                    <a:gd name="connsiteX2" fmla="*/ 346830 w 436133"/>
                    <a:gd name="connsiteY2" fmla="*/ 16667 h 1383504"/>
                    <a:gd name="connsiteX3" fmla="*/ 434363 w 436133"/>
                    <a:gd name="connsiteY3" fmla="*/ 92866 h 1383504"/>
                    <a:gd name="connsiteX4" fmla="*/ 382550 w 436133"/>
                    <a:gd name="connsiteY4" fmla="*/ 607217 h 1383504"/>
                    <a:gd name="connsiteX5" fmla="*/ 355781 w 436133"/>
                    <a:gd name="connsiteY5" fmla="*/ 1383504 h 1383504"/>
                    <a:gd name="connsiteX6" fmla="*/ 42605 w 436133"/>
                    <a:gd name="connsiteY6" fmla="*/ 1376360 h 1383504"/>
                    <a:gd name="connsiteX7" fmla="*/ 51555 w 436133"/>
                    <a:gd name="connsiteY7" fmla="*/ 657223 h 1383504"/>
                    <a:gd name="connsiteX8" fmla="*/ 21174 w 436133"/>
                    <a:gd name="connsiteY8" fmla="*/ 57147 h 1383504"/>
                    <a:gd name="connsiteX0" fmla="*/ 21174 w 434363"/>
                    <a:gd name="connsiteY0" fmla="*/ 57147 h 1383504"/>
                    <a:gd name="connsiteX1" fmla="*/ 61082 w 434363"/>
                    <a:gd name="connsiteY1" fmla="*/ 0 h 1383504"/>
                    <a:gd name="connsiteX2" fmla="*/ 346830 w 434363"/>
                    <a:gd name="connsiteY2" fmla="*/ 16667 h 1383504"/>
                    <a:gd name="connsiteX3" fmla="*/ 434363 w 434363"/>
                    <a:gd name="connsiteY3" fmla="*/ 92866 h 1383504"/>
                    <a:gd name="connsiteX4" fmla="*/ 382550 w 434363"/>
                    <a:gd name="connsiteY4" fmla="*/ 607217 h 1383504"/>
                    <a:gd name="connsiteX5" fmla="*/ 355781 w 434363"/>
                    <a:gd name="connsiteY5" fmla="*/ 1383504 h 1383504"/>
                    <a:gd name="connsiteX6" fmla="*/ 42605 w 434363"/>
                    <a:gd name="connsiteY6" fmla="*/ 1376360 h 1383504"/>
                    <a:gd name="connsiteX7" fmla="*/ 51555 w 434363"/>
                    <a:gd name="connsiteY7" fmla="*/ 657223 h 1383504"/>
                    <a:gd name="connsiteX8" fmla="*/ 21174 w 434363"/>
                    <a:gd name="connsiteY8" fmla="*/ 57147 h 1383504"/>
                    <a:gd name="connsiteX0" fmla="*/ 21174 w 434363"/>
                    <a:gd name="connsiteY0" fmla="*/ 57147 h 1383504"/>
                    <a:gd name="connsiteX1" fmla="*/ 61082 w 434363"/>
                    <a:gd name="connsiteY1" fmla="*/ 0 h 1383504"/>
                    <a:gd name="connsiteX2" fmla="*/ 346830 w 434363"/>
                    <a:gd name="connsiteY2" fmla="*/ 16667 h 1383504"/>
                    <a:gd name="connsiteX3" fmla="*/ 434363 w 434363"/>
                    <a:gd name="connsiteY3" fmla="*/ 92866 h 1383504"/>
                    <a:gd name="connsiteX4" fmla="*/ 382550 w 434363"/>
                    <a:gd name="connsiteY4" fmla="*/ 607217 h 1383504"/>
                    <a:gd name="connsiteX5" fmla="*/ 355781 w 434363"/>
                    <a:gd name="connsiteY5" fmla="*/ 1383504 h 1383504"/>
                    <a:gd name="connsiteX6" fmla="*/ 42605 w 434363"/>
                    <a:gd name="connsiteY6" fmla="*/ 1376360 h 1383504"/>
                    <a:gd name="connsiteX7" fmla="*/ 51555 w 434363"/>
                    <a:gd name="connsiteY7" fmla="*/ 657223 h 1383504"/>
                    <a:gd name="connsiteX8" fmla="*/ 21174 w 434363"/>
                    <a:gd name="connsiteY8" fmla="*/ 57147 h 1383504"/>
                    <a:gd name="connsiteX0" fmla="*/ 21174 w 434363"/>
                    <a:gd name="connsiteY0" fmla="*/ 60410 h 1386767"/>
                    <a:gd name="connsiteX1" fmla="*/ 61082 w 434363"/>
                    <a:gd name="connsiteY1" fmla="*/ 3263 h 1386767"/>
                    <a:gd name="connsiteX2" fmla="*/ 344449 w 434363"/>
                    <a:gd name="connsiteY2" fmla="*/ 880 h 1386767"/>
                    <a:gd name="connsiteX3" fmla="*/ 434363 w 434363"/>
                    <a:gd name="connsiteY3" fmla="*/ 96129 h 1386767"/>
                    <a:gd name="connsiteX4" fmla="*/ 382550 w 434363"/>
                    <a:gd name="connsiteY4" fmla="*/ 610480 h 1386767"/>
                    <a:gd name="connsiteX5" fmla="*/ 355781 w 434363"/>
                    <a:gd name="connsiteY5" fmla="*/ 1386767 h 1386767"/>
                    <a:gd name="connsiteX6" fmla="*/ 42605 w 434363"/>
                    <a:gd name="connsiteY6" fmla="*/ 1379623 h 1386767"/>
                    <a:gd name="connsiteX7" fmla="*/ 51555 w 434363"/>
                    <a:gd name="connsiteY7" fmla="*/ 660486 h 1386767"/>
                    <a:gd name="connsiteX8" fmla="*/ 21174 w 434363"/>
                    <a:gd name="connsiteY8" fmla="*/ 60410 h 1386767"/>
                    <a:gd name="connsiteX0" fmla="*/ 21174 w 434363"/>
                    <a:gd name="connsiteY0" fmla="*/ 60410 h 1386767"/>
                    <a:gd name="connsiteX1" fmla="*/ 61082 w 434363"/>
                    <a:gd name="connsiteY1" fmla="*/ 3263 h 1386767"/>
                    <a:gd name="connsiteX2" fmla="*/ 344449 w 434363"/>
                    <a:gd name="connsiteY2" fmla="*/ 880 h 1386767"/>
                    <a:gd name="connsiteX3" fmla="*/ 434363 w 434363"/>
                    <a:gd name="connsiteY3" fmla="*/ 96129 h 1386767"/>
                    <a:gd name="connsiteX4" fmla="*/ 382550 w 434363"/>
                    <a:gd name="connsiteY4" fmla="*/ 610480 h 1386767"/>
                    <a:gd name="connsiteX5" fmla="*/ 355781 w 434363"/>
                    <a:gd name="connsiteY5" fmla="*/ 1386767 h 1386767"/>
                    <a:gd name="connsiteX6" fmla="*/ 42605 w 434363"/>
                    <a:gd name="connsiteY6" fmla="*/ 1379623 h 1386767"/>
                    <a:gd name="connsiteX7" fmla="*/ 51555 w 434363"/>
                    <a:gd name="connsiteY7" fmla="*/ 660486 h 1386767"/>
                    <a:gd name="connsiteX8" fmla="*/ 21174 w 434363"/>
                    <a:gd name="connsiteY8" fmla="*/ 60410 h 1386767"/>
                    <a:gd name="connsiteX0" fmla="*/ 21174 w 434363"/>
                    <a:gd name="connsiteY0" fmla="*/ 73815 h 1400172"/>
                    <a:gd name="connsiteX1" fmla="*/ 58701 w 434363"/>
                    <a:gd name="connsiteY1" fmla="*/ 0 h 1400172"/>
                    <a:gd name="connsiteX2" fmla="*/ 344449 w 434363"/>
                    <a:gd name="connsiteY2" fmla="*/ 14285 h 1400172"/>
                    <a:gd name="connsiteX3" fmla="*/ 434363 w 434363"/>
                    <a:gd name="connsiteY3" fmla="*/ 109534 h 1400172"/>
                    <a:gd name="connsiteX4" fmla="*/ 382550 w 434363"/>
                    <a:gd name="connsiteY4" fmla="*/ 623885 h 1400172"/>
                    <a:gd name="connsiteX5" fmla="*/ 355781 w 434363"/>
                    <a:gd name="connsiteY5" fmla="*/ 1400172 h 1400172"/>
                    <a:gd name="connsiteX6" fmla="*/ 42605 w 434363"/>
                    <a:gd name="connsiteY6" fmla="*/ 1393028 h 1400172"/>
                    <a:gd name="connsiteX7" fmla="*/ 51555 w 434363"/>
                    <a:gd name="connsiteY7" fmla="*/ 673891 h 1400172"/>
                    <a:gd name="connsiteX8" fmla="*/ 21174 w 434363"/>
                    <a:gd name="connsiteY8" fmla="*/ 73815 h 1400172"/>
                    <a:gd name="connsiteX0" fmla="*/ 21174 w 434363"/>
                    <a:gd name="connsiteY0" fmla="*/ 66671 h 1400172"/>
                    <a:gd name="connsiteX1" fmla="*/ 58701 w 434363"/>
                    <a:gd name="connsiteY1" fmla="*/ 0 h 1400172"/>
                    <a:gd name="connsiteX2" fmla="*/ 344449 w 434363"/>
                    <a:gd name="connsiteY2" fmla="*/ 14285 h 1400172"/>
                    <a:gd name="connsiteX3" fmla="*/ 434363 w 434363"/>
                    <a:gd name="connsiteY3" fmla="*/ 109534 h 1400172"/>
                    <a:gd name="connsiteX4" fmla="*/ 382550 w 434363"/>
                    <a:gd name="connsiteY4" fmla="*/ 623885 h 1400172"/>
                    <a:gd name="connsiteX5" fmla="*/ 355781 w 434363"/>
                    <a:gd name="connsiteY5" fmla="*/ 1400172 h 1400172"/>
                    <a:gd name="connsiteX6" fmla="*/ 42605 w 434363"/>
                    <a:gd name="connsiteY6" fmla="*/ 1393028 h 1400172"/>
                    <a:gd name="connsiteX7" fmla="*/ 51555 w 434363"/>
                    <a:gd name="connsiteY7" fmla="*/ 673891 h 1400172"/>
                    <a:gd name="connsiteX8" fmla="*/ 21174 w 434363"/>
                    <a:gd name="connsiteY8" fmla="*/ 66671 h 140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363" h="1400172">
                      <a:moveTo>
                        <a:pt x="21174" y="66671"/>
                      </a:moveTo>
                      <a:cubicBezTo>
                        <a:pt x="35461" y="47224"/>
                        <a:pt x="59591" y="3969"/>
                        <a:pt x="58701" y="0"/>
                      </a:cubicBezTo>
                      <a:cubicBezTo>
                        <a:pt x="31616" y="169862"/>
                        <a:pt x="300095" y="279795"/>
                        <a:pt x="344449" y="14285"/>
                      </a:cubicBezTo>
                      <a:cubicBezTo>
                        <a:pt x="346639" y="5554"/>
                        <a:pt x="417886" y="63496"/>
                        <a:pt x="434363" y="109534"/>
                      </a:cubicBezTo>
                      <a:cubicBezTo>
                        <a:pt x="417091" y="288922"/>
                        <a:pt x="395647" y="408779"/>
                        <a:pt x="382550" y="623885"/>
                      </a:cubicBezTo>
                      <a:cubicBezTo>
                        <a:pt x="369453" y="838991"/>
                        <a:pt x="348828" y="1132679"/>
                        <a:pt x="355781" y="1400172"/>
                      </a:cubicBezTo>
                      <a:lnTo>
                        <a:pt x="42605" y="1393028"/>
                      </a:lnTo>
                      <a:cubicBezTo>
                        <a:pt x="48257" y="1262456"/>
                        <a:pt x="56714" y="895744"/>
                        <a:pt x="51555" y="673891"/>
                      </a:cubicBezTo>
                      <a:cubicBezTo>
                        <a:pt x="39841" y="472278"/>
                        <a:pt x="-36168" y="223040"/>
                        <a:pt x="21174" y="666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4421836" y="4675322"/>
                  <a:ext cx="383625" cy="1768349"/>
                </a:xfrm>
                <a:custGeom>
                  <a:avLst/>
                  <a:gdLst>
                    <a:gd name="connsiteX0" fmla="*/ 92238 w 214993"/>
                    <a:gd name="connsiteY0" fmla="*/ 0 h 1174747"/>
                    <a:gd name="connsiteX1" fmla="*/ 162089 w 214993"/>
                    <a:gd name="connsiteY1" fmla="*/ 6350 h 1174747"/>
                    <a:gd name="connsiteX2" fmla="*/ 163578 w 214993"/>
                    <a:gd name="connsiteY2" fmla="*/ 137319 h 1174747"/>
                    <a:gd name="connsiteX3" fmla="*/ 156751 w 214993"/>
                    <a:gd name="connsiteY3" fmla="*/ 175342 h 1174747"/>
                    <a:gd name="connsiteX4" fmla="*/ 190835 w 214993"/>
                    <a:gd name="connsiteY4" fmla="*/ 336202 h 1174747"/>
                    <a:gd name="connsiteX5" fmla="*/ 212774 w 214993"/>
                    <a:gd name="connsiteY5" fmla="*/ 1057272 h 1174747"/>
                    <a:gd name="connsiteX6" fmla="*/ 101762 w 214993"/>
                    <a:gd name="connsiteY6" fmla="*/ 1174747 h 1174747"/>
                    <a:gd name="connsiteX7" fmla="*/ 1305 w 214993"/>
                    <a:gd name="connsiteY7" fmla="*/ 1057276 h 1174747"/>
                    <a:gd name="connsiteX8" fmla="*/ 85887 w 214993"/>
                    <a:gd name="connsiteY8" fmla="*/ 158750 h 1174747"/>
                    <a:gd name="connsiteX9" fmla="*/ 94987 w 214993"/>
                    <a:gd name="connsiteY9" fmla="*/ 158317 h 1174747"/>
                    <a:gd name="connsiteX10" fmla="*/ 50964 w 214993"/>
                    <a:gd name="connsiteY10" fmla="*/ 31750 h 1174747"/>
                    <a:gd name="connsiteX11" fmla="*/ 92238 w 214993"/>
                    <a:gd name="connsiteY11" fmla="*/ 0 h 1174747"/>
                    <a:gd name="connsiteX0" fmla="*/ 92238 w 214993"/>
                    <a:gd name="connsiteY0" fmla="*/ 0 h 1174747"/>
                    <a:gd name="connsiteX1" fmla="*/ 162089 w 214993"/>
                    <a:gd name="connsiteY1" fmla="*/ 6350 h 1174747"/>
                    <a:gd name="connsiteX2" fmla="*/ 163578 w 214993"/>
                    <a:gd name="connsiteY2" fmla="*/ 137319 h 1174747"/>
                    <a:gd name="connsiteX3" fmla="*/ 156751 w 214993"/>
                    <a:gd name="connsiteY3" fmla="*/ 175342 h 1174747"/>
                    <a:gd name="connsiteX4" fmla="*/ 190835 w 214993"/>
                    <a:gd name="connsiteY4" fmla="*/ 336202 h 1174747"/>
                    <a:gd name="connsiteX5" fmla="*/ 212774 w 214993"/>
                    <a:gd name="connsiteY5" fmla="*/ 1057272 h 1174747"/>
                    <a:gd name="connsiteX6" fmla="*/ 101762 w 214993"/>
                    <a:gd name="connsiteY6" fmla="*/ 1174747 h 1174747"/>
                    <a:gd name="connsiteX7" fmla="*/ 1305 w 214993"/>
                    <a:gd name="connsiteY7" fmla="*/ 1057276 h 1174747"/>
                    <a:gd name="connsiteX8" fmla="*/ 85887 w 214993"/>
                    <a:gd name="connsiteY8" fmla="*/ 158750 h 1174747"/>
                    <a:gd name="connsiteX9" fmla="*/ 50964 w 214993"/>
                    <a:gd name="connsiteY9" fmla="*/ 31750 h 1174747"/>
                    <a:gd name="connsiteX10" fmla="*/ 92238 w 214993"/>
                    <a:gd name="connsiteY10" fmla="*/ 0 h 1174747"/>
                    <a:gd name="connsiteX0" fmla="*/ 92238 w 214993"/>
                    <a:gd name="connsiteY0" fmla="*/ 0 h 1174747"/>
                    <a:gd name="connsiteX1" fmla="*/ 162089 w 214993"/>
                    <a:gd name="connsiteY1" fmla="*/ 6350 h 1174747"/>
                    <a:gd name="connsiteX2" fmla="*/ 156751 w 214993"/>
                    <a:gd name="connsiteY2" fmla="*/ 175342 h 1174747"/>
                    <a:gd name="connsiteX3" fmla="*/ 190835 w 214993"/>
                    <a:gd name="connsiteY3" fmla="*/ 336202 h 1174747"/>
                    <a:gd name="connsiteX4" fmla="*/ 212774 w 214993"/>
                    <a:gd name="connsiteY4" fmla="*/ 1057272 h 1174747"/>
                    <a:gd name="connsiteX5" fmla="*/ 101762 w 214993"/>
                    <a:gd name="connsiteY5" fmla="*/ 1174747 h 1174747"/>
                    <a:gd name="connsiteX6" fmla="*/ 1305 w 214993"/>
                    <a:gd name="connsiteY6" fmla="*/ 1057276 h 1174747"/>
                    <a:gd name="connsiteX7" fmla="*/ 85887 w 214993"/>
                    <a:gd name="connsiteY7" fmla="*/ 158750 h 1174747"/>
                    <a:gd name="connsiteX8" fmla="*/ 50964 w 214993"/>
                    <a:gd name="connsiteY8" fmla="*/ 31750 h 1174747"/>
                    <a:gd name="connsiteX9" fmla="*/ 92238 w 214993"/>
                    <a:gd name="connsiteY9" fmla="*/ 0 h 1174747"/>
                    <a:gd name="connsiteX0" fmla="*/ 92238 w 214993"/>
                    <a:gd name="connsiteY0" fmla="*/ 0 h 1174747"/>
                    <a:gd name="connsiteX1" fmla="*/ 162089 w 214993"/>
                    <a:gd name="connsiteY1" fmla="*/ 6350 h 1174747"/>
                    <a:gd name="connsiteX2" fmla="*/ 156751 w 214993"/>
                    <a:gd name="connsiteY2" fmla="*/ 175342 h 1174747"/>
                    <a:gd name="connsiteX3" fmla="*/ 190835 w 214993"/>
                    <a:gd name="connsiteY3" fmla="*/ 336202 h 1174747"/>
                    <a:gd name="connsiteX4" fmla="*/ 212774 w 214993"/>
                    <a:gd name="connsiteY4" fmla="*/ 1057272 h 1174747"/>
                    <a:gd name="connsiteX5" fmla="*/ 101762 w 214993"/>
                    <a:gd name="connsiteY5" fmla="*/ 1174747 h 1174747"/>
                    <a:gd name="connsiteX6" fmla="*/ 1305 w 214993"/>
                    <a:gd name="connsiteY6" fmla="*/ 1057276 h 1174747"/>
                    <a:gd name="connsiteX7" fmla="*/ 85887 w 214993"/>
                    <a:gd name="connsiteY7" fmla="*/ 158750 h 1174747"/>
                    <a:gd name="connsiteX8" fmla="*/ 50964 w 214993"/>
                    <a:gd name="connsiteY8" fmla="*/ 31750 h 1174747"/>
                    <a:gd name="connsiteX9" fmla="*/ 92238 w 214993"/>
                    <a:gd name="connsiteY9" fmla="*/ 0 h 1174747"/>
                    <a:gd name="connsiteX0" fmla="*/ 90933 w 213688"/>
                    <a:gd name="connsiteY0" fmla="*/ 0 h 1174747"/>
                    <a:gd name="connsiteX1" fmla="*/ 160784 w 213688"/>
                    <a:gd name="connsiteY1" fmla="*/ 6350 h 1174747"/>
                    <a:gd name="connsiteX2" fmla="*/ 155446 w 213688"/>
                    <a:gd name="connsiteY2" fmla="*/ 175342 h 1174747"/>
                    <a:gd name="connsiteX3" fmla="*/ 189530 w 213688"/>
                    <a:gd name="connsiteY3" fmla="*/ 336202 h 1174747"/>
                    <a:gd name="connsiteX4" fmla="*/ 211469 w 213688"/>
                    <a:gd name="connsiteY4" fmla="*/ 1057272 h 1174747"/>
                    <a:gd name="connsiteX5" fmla="*/ 100457 w 213688"/>
                    <a:gd name="connsiteY5" fmla="*/ 1174747 h 1174747"/>
                    <a:gd name="connsiteX6" fmla="*/ 0 w 213688"/>
                    <a:gd name="connsiteY6" fmla="*/ 1057276 h 1174747"/>
                    <a:gd name="connsiteX7" fmla="*/ 100457 w 213688"/>
                    <a:gd name="connsiteY7" fmla="*/ 155575 h 1174747"/>
                    <a:gd name="connsiteX8" fmla="*/ 49659 w 213688"/>
                    <a:gd name="connsiteY8" fmla="*/ 31750 h 1174747"/>
                    <a:gd name="connsiteX9" fmla="*/ 90933 w 213688"/>
                    <a:gd name="connsiteY9" fmla="*/ 0 h 1174747"/>
                    <a:gd name="connsiteX0" fmla="*/ 93077 w 215832"/>
                    <a:gd name="connsiteY0" fmla="*/ 0 h 1174747"/>
                    <a:gd name="connsiteX1" fmla="*/ 162928 w 215832"/>
                    <a:gd name="connsiteY1" fmla="*/ 6350 h 1174747"/>
                    <a:gd name="connsiteX2" fmla="*/ 157590 w 215832"/>
                    <a:gd name="connsiteY2" fmla="*/ 175342 h 1174747"/>
                    <a:gd name="connsiteX3" fmla="*/ 191674 w 215832"/>
                    <a:gd name="connsiteY3" fmla="*/ 336202 h 1174747"/>
                    <a:gd name="connsiteX4" fmla="*/ 213613 w 215832"/>
                    <a:gd name="connsiteY4" fmla="*/ 1057272 h 1174747"/>
                    <a:gd name="connsiteX5" fmla="*/ 102601 w 215832"/>
                    <a:gd name="connsiteY5" fmla="*/ 1174747 h 1174747"/>
                    <a:gd name="connsiteX6" fmla="*/ 2144 w 215832"/>
                    <a:gd name="connsiteY6" fmla="*/ 1057276 h 1174747"/>
                    <a:gd name="connsiteX7" fmla="*/ 102601 w 215832"/>
                    <a:gd name="connsiteY7" fmla="*/ 155575 h 1174747"/>
                    <a:gd name="connsiteX8" fmla="*/ 51803 w 215832"/>
                    <a:gd name="connsiteY8" fmla="*/ 31750 h 1174747"/>
                    <a:gd name="connsiteX9" fmla="*/ 93077 w 215832"/>
                    <a:gd name="connsiteY9" fmla="*/ 0 h 1174747"/>
                    <a:gd name="connsiteX0" fmla="*/ 93077 w 213613"/>
                    <a:gd name="connsiteY0" fmla="*/ 0 h 1174747"/>
                    <a:gd name="connsiteX1" fmla="*/ 162928 w 213613"/>
                    <a:gd name="connsiteY1" fmla="*/ 6350 h 1174747"/>
                    <a:gd name="connsiteX2" fmla="*/ 157590 w 213613"/>
                    <a:gd name="connsiteY2" fmla="*/ 175342 h 1174747"/>
                    <a:gd name="connsiteX3" fmla="*/ 213613 w 213613"/>
                    <a:gd name="connsiteY3" fmla="*/ 1057272 h 1174747"/>
                    <a:gd name="connsiteX4" fmla="*/ 102601 w 213613"/>
                    <a:gd name="connsiteY4" fmla="*/ 1174747 h 1174747"/>
                    <a:gd name="connsiteX5" fmla="*/ 2144 w 213613"/>
                    <a:gd name="connsiteY5" fmla="*/ 1057276 h 1174747"/>
                    <a:gd name="connsiteX6" fmla="*/ 102601 w 213613"/>
                    <a:gd name="connsiteY6" fmla="*/ 155575 h 1174747"/>
                    <a:gd name="connsiteX7" fmla="*/ 51803 w 213613"/>
                    <a:gd name="connsiteY7" fmla="*/ 31750 h 1174747"/>
                    <a:gd name="connsiteX8" fmla="*/ 93077 w 213613"/>
                    <a:gd name="connsiteY8" fmla="*/ 0 h 1174747"/>
                    <a:gd name="connsiteX0" fmla="*/ 93077 w 213613"/>
                    <a:gd name="connsiteY0" fmla="*/ 0 h 1174747"/>
                    <a:gd name="connsiteX1" fmla="*/ 162928 w 213613"/>
                    <a:gd name="connsiteY1" fmla="*/ 6350 h 1174747"/>
                    <a:gd name="connsiteX2" fmla="*/ 157590 w 213613"/>
                    <a:gd name="connsiteY2" fmla="*/ 175342 h 1174747"/>
                    <a:gd name="connsiteX3" fmla="*/ 213613 w 213613"/>
                    <a:gd name="connsiteY3" fmla="*/ 1057272 h 1174747"/>
                    <a:gd name="connsiteX4" fmla="*/ 102601 w 213613"/>
                    <a:gd name="connsiteY4" fmla="*/ 1174747 h 1174747"/>
                    <a:gd name="connsiteX5" fmla="*/ 2144 w 213613"/>
                    <a:gd name="connsiteY5" fmla="*/ 1057276 h 1174747"/>
                    <a:gd name="connsiteX6" fmla="*/ 102601 w 213613"/>
                    <a:gd name="connsiteY6" fmla="*/ 155575 h 1174747"/>
                    <a:gd name="connsiteX7" fmla="*/ 51803 w 213613"/>
                    <a:gd name="connsiteY7" fmla="*/ 31750 h 1174747"/>
                    <a:gd name="connsiteX8" fmla="*/ 93077 w 213613"/>
                    <a:gd name="connsiteY8" fmla="*/ 0 h 1174747"/>
                    <a:gd name="connsiteX0" fmla="*/ 93077 w 213613"/>
                    <a:gd name="connsiteY0" fmla="*/ 0 h 1174747"/>
                    <a:gd name="connsiteX1" fmla="*/ 162928 w 213613"/>
                    <a:gd name="connsiteY1" fmla="*/ 6350 h 1174747"/>
                    <a:gd name="connsiteX2" fmla="*/ 157590 w 213613"/>
                    <a:gd name="connsiteY2" fmla="*/ 175342 h 1174747"/>
                    <a:gd name="connsiteX3" fmla="*/ 213613 w 213613"/>
                    <a:gd name="connsiteY3" fmla="*/ 1057272 h 1174747"/>
                    <a:gd name="connsiteX4" fmla="*/ 102601 w 213613"/>
                    <a:gd name="connsiteY4" fmla="*/ 1174747 h 1174747"/>
                    <a:gd name="connsiteX5" fmla="*/ 2144 w 213613"/>
                    <a:gd name="connsiteY5" fmla="*/ 1057276 h 1174747"/>
                    <a:gd name="connsiteX6" fmla="*/ 102601 w 213613"/>
                    <a:gd name="connsiteY6" fmla="*/ 155575 h 1174747"/>
                    <a:gd name="connsiteX7" fmla="*/ 51803 w 213613"/>
                    <a:gd name="connsiteY7" fmla="*/ 31750 h 1174747"/>
                    <a:gd name="connsiteX8" fmla="*/ 93077 w 213613"/>
                    <a:gd name="connsiteY8" fmla="*/ 0 h 1174747"/>
                    <a:gd name="connsiteX0" fmla="*/ 95206 w 215742"/>
                    <a:gd name="connsiteY0" fmla="*/ 0 h 1174747"/>
                    <a:gd name="connsiteX1" fmla="*/ 165057 w 215742"/>
                    <a:gd name="connsiteY1" fmla="*/ 6350 h 1174747"/>
                    <a:gd name="connsiteX2" fmla="*/ 159719 w 215742"/>
                    <a:gd name="connsiteY2" fmla="*/ 175342 h 1174747"/>
                    <a:gd name="connsiteX3" fmla="*/ 215742 w 215742"/>
                    <a:gd name="connsiteY3" fmla="*/ 1057272 h 1174747"/>
                    <a:gd name="connsiteX4" fmla="*/ 104730 w 215742"/>
                    <a:gd name="connsiteY4" fmla="*/ 1174747 h 1174747"/>
                    <a:gd name="connsiteX5" fmla="*/ 4273 w 215742"/>
                    <a:gd name="connsiteY5" fmla="*/ 1057276 h 1174747"/>
                    <a:gd name="connsiteX6" fmla="*/ 98380 w 215742"/>
                    <a:gd name="connsiteY6" fmla="*/ 155575 h 1174747"/>
                    <a:gd name="connsiteX7" fmla="*/ 53932 w 215742"/>
                    <a:gd name="connsiteY7" fmla="*/ 31750 h 1174747"/>
                    <a:gd name="connsiteX8" fmla="*/ 95206 w 215742"/>
                    <a:gd name="connsiteY8" fmla="*/ 0 h 1174747"/>
                    <a:gd name="connsiteX0" fmla="*/ 90933 w 211469"/>
                    <a:gd name="connsiteY0" fmla="*/ 0 h 1174747"/>
                    <a:gd name="connsiteX1" fmla="*/ 160784 w 211469"/>
                    <a:gd name="connsiteY1" fmla="*/ 6350 h 1174747"/>
                    <a:gd name="connsiteX2" fmla="*/ 155446 w 211469"/>
                    <a:gd name="connsiteY2" fmla="*/ 175342 h 1174747"/>
                    <a:gd name="connsiteX3" fmla="*/ 211469 w 211469"/>
                    <a:gd name="connsiteY3" fmla="*/ 1057272 h 1174747"/>
                    <a:gd name="connsiteX4" fmla="*/ 100457 w 211469"/>
                    <a:gd name="connsiteY4" fmla="*/ 1174747 h 1174747"/>
                    <a:gd name="connsiteX5" fmla="*/ 0 w 211469"/>
                    <a:gd name="connsiteY5" fmla="*/ 1057276 h 1174747"/>
                    <a:gd name="connsiteX6" fmla="*/ 94107 w 211469"/>
                    <a:gd name="connsiteY6" fmla="*/ 155575 h 1174747"/>
                    <a:gd name="connsiteX7" fmla="*/ 49659 w 211469"/>
                    <a:gd name="connsiteY7" fmla="*/ 31750 h 1174747"/>
                    <a:gd name="connsiteX8" fmla="*/ 90933 w 211469"/>
                    <a:gd name="connsiteY8" fmla="*/ 0 h 1174747"/>
                    <a:gd name="connsiteX0" fmla="*/ 90933 w 211469"/>
                    <a:gd name="connsiteY0" fmla="*/ 0 h 1174747"/>
                    <a:gd name="connsiteX1" fmla="*/ 160784 w 211469"/>
                    <a:gd name="connsiteY1" fmla="*/ 6350 h 1174747"/>
                    <a:gd name="connsiteX2" fmla="*/ 155446 w 211469"/>
                    <a:gd name="connsiteY2" fmla="*/ 175342 h 1174747"/>
                    <a:gd name="connsiteX3" fmla="*/ 211469 w 211469"/>
                    <a:gd name="connsiteY3" fmla="*/ 1057272 h 1174747"/>
                    <a:gd name="connsiteX4" fmla="*/ 100457 w 211469"/>
                    <a:gd name="connsiteY4" fmla="*/ 1174747 h 1174747"/>
                    <a:gd name="connsiteX5" fmla="*/ 0 w 211469"/>
                    <a:gd name="connsiteY5" fmla="*/ 1057276 h 1174747"/>
                    <a:gd name="connsiteX6" fmla="*/ 94107 w 211469"/>
                    <a:gd name="connsiteY6" fmla="*/ 155575 h 1174747"/>
                    <a:gd name="connsiteX7" fmla="*/ 49659 w 211469"/>
                    <a:gd name="connsiteY7" fmla="*/ 31750 h 1174747"/>
                    <a:gd name="connsiteX8" fmla="*/ 90933 w 211469"/>
                    <a:gd name="connsiteY8" fmla="*/ 0 h 1174747"/>
                    <a:gd name="connsiteX0" fmla="*/ 90933 w 211469"/>
                    <a:gd name="connsiteY0" fmla="*/ 0 h 1174747"/>
                    <a:gd name="connsiteX1" fmla="*/ 160784 w 211469"/>
                    <a:gd name="connsiteY1" fmla="*/ 6350 h 1174747"/>
                    <a:gd name="connsiteX2" fmla="*/ 155446 w 211469"/>
                    <a:gd name="connsiteY2" fmla="*/ 175342 h 1174747"/>
                    <a:gd name="connsiteX3" fmla="*/ 211469 w 211469"/>
                    <a:gd name="connsiteY3" fmla="*/ 1057272 h 1174747"/>
                    <a:gd name="connsiteX4" fmla="*/ 100457 w 211469"/>
                    <a:gd name="connsiteY4" fmla="*/ 1174747 h 1174747"/>
                    <a:gd name="connsiteX5" fmla="*/ 0 w 211469"/>
                    <a:gd name="connsiteY5" fmla="*/ 1057276 h 1174747"/>
                    <a:gd name="connsiteX6" fmla="*/ 94107 w 211469"/>
                    <a:gd name="connsiteY6" fmla="*/ 155575 h 1174747"/>
                    <a:gd name="connsiteX7" fmla="*/ 49659 w 211469"/>
                    <a:gd name="connsiteY7" fmla="*/ 31750 h 1174747"/>
                    <a:gd name="connsiteX8" fmla="*/ 90933 w 211469"/>
                    <a:gd name="connsiteY8" fmla="*/ 0 h 1174747"/>
                    <a:gd name="connsiteX0" fmla="*/ 126652 w 247188"/>
                    <a:gd name="connsiteY0" fmla="*/ 0 h 1174747"/>
                    <a:gd name="connsiteX1" fmla="*/ 196503 w 247188"/>
                    <a:gd name="connsiteY1" fmla="*/ 6350 h 1174747"/>
                    <a:gd name="connsiteX2" fmla="*/ 191165 w 247188"/>
                    <a:gd name="connsiteY2" fmla="*/ 175342 h 1174747"/>
                    <a:gd name="connsiteX3" fmla="*/ 247188 w 247188"/>
                    <a:gd name="connsiteY3" fmla="*/ 1057272 h 1174747"/>
                    <a:gd name="connsiteX4" fmla="*/ 136176 w 247188"/>
                    <a:gd name="connsiteY4" fmla="*/ 1174747 h 1174747"/>
                    <a:gd name="connsiteX5" fmla="*/ 0 w 247188"/>
                    <a:gd name="connsiteY5" fmla="*/ 1040608 h 1174747"/>
                    <a:gd name="connsiteX6" fmla="*/ 129826 w 247188"/>
                    <a:gd name="connsiteY6" fmla="*/ 155575 h 1174747"/>
                    <a:gd name="connsiteX7" fmla="*/ 85378 w 247188"/>
                    <a:gd name="connsiteY7" fmla="*/ 31750 h 1174747"/>
                    <a:gd name="connsiteX8" fmla="*/ 126652 w 247188"/>
                    <a:gd name="connsiteY8" fmla="*/ 0 h 1174747"/>
                    <a:gd name="connsiteX0" fmla="*/ 126652 w 247188"/>
                    <a:gd name="connsiteY0" fmla="*/ 0 h 1172366"/>
                    <a:gd name="connsiteX1" fmla="*/ 196503 w 247188"/>
                    <a:gd name="connsiteY1" fmla="*/ 6350 h 1172366"/>
                    <a:gd name="connsiteX2" fmla="*/ 191165 w 247188"/>
                    <a:gd name="connsiteY2" fmla="*/ 175342 h 1172366"/>
                    <a:gd name="connsiteX3" fmla="*/ 247188 w 247188"/>
                    <a:gd name="connsiteY3" fmla="*/ 1057272 h 1172366"/>
                    <a:gd name="connsiteX4" fmla="*/ 109982 w 247188"/>
                    <a:gd name="connsiteY4" fmla="*/ 1172366 h 1172366"/>
                    <a:gd name="connsiteX5" fmla="*/ 0 w 247188"/>
                    <a:gd name="connsiteY5" fmla="*/ 1040608 h 1172366"/>
                    <a:gd name="connsiteX6" fmla="*/ 129826 w 247188"/>
                    <a:gd name="connsiteY6" fmla="*/ 155575 h 1172366"/>
                    <a:gd name="connsiteX7" fmla="*/ 85378 w 247188"/>
                    <a:gd name="connsiteY7" fmla="*/ 31750 h 1172366"/>
                    <a:gd name="connsiteX8" fmla="*/ 126652 w 247188"/>
                    <a:gd name="connsiteY8" fmla="*/ 0 h 1172366"/>
                    <a:gd name="connsiteX0" fmla="*/ 133796 w 254332"/>
                    <a:gd name="connsiteY0" fmla="*/ 0 h 1172366"/>
                    <a:gd name="connsiteX1" fmla="*/ 203647 w 254332"/>
                    <a:gd name="connsiteY1" fmla="*/ 6350 h 1172366"/>
                    <a:gd name="connsiteX2" fmla="*/ 198309 w 254332"/>
                    <a:gd name="connsiteY2" fmla="*/ 175342 h 1172366"/>
                    <a:gd name="connsiteX3" fmla="*/ 254332 w 254332"/>
                    <a:gd name="connsiteY3" fmla="*/ 1057272 h 1172366"/>
                    <a:gd name="connsiteX4" fmla="*/ 117126 w 254332"/>
                    <a:gd name="connsiteY4" fmla="*/ 1172366 h 1172366"/>
                    <a:gd name="connsiteX5" fmla="*/ 0 w 254332"/>
                    <a:gd name="connsiteY5" fmla="*/ 1035846 h 1172366"/>
                    <a:gd name="connsiteX6" fmla="*/ 136970 w 254332"/>
                    <a:gd name="connsiteY6" fmla="*/ 155575 h 1172366"/>
                    <a:gd name="connsiteX7" fmla="*/ 92522 w 254332"/>
                    <a:gd name="connsiteY7" fmla="*/ 31750 h 1172366"/>
                    <a:gd name="connsiteX8" fmla="*/ 133796 w 254332"/>
                    <a:gd name="connsiteY8" fmla="*/ 0 h 117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4332" h="1172366">
                      <a:moveTo>
                        <a:pt x="133796" y="0"/>
                      </a:moveTo>
                      <a:lnTo>
                        <a:pt x="203647" y="6350"/>
                      </a:lnTo>
                      <a:cubicBezTo>
                        <a:pt x="246149" y="38749"/>
                        <a:pt x="212568" y="120367"/>
                        <a:pt x="198309" y="175342"/>
                      </a:cubicBezTo>
                      <a:cubicBezTo>
                        <a:pt x="283658" y="389944"/>
                        <a:pt x="235658" y="763295"/>
                        <a:pt x="254332" y="1057272"/>
                      </a:cubicBezTo>
                      <a:lnTo>
                        <a:pt x="117126" y="1172366"/>
                      </a:lnTo>
                      <a:lnTo>
                        <a:pt x="0" y="1035846"/>
                      </a:lnTo>
                      <a:cubicBezTo>
                        <a:pt x="7027" y="758562"/>
                        <a:pt x="15643" y="401109"/>
                        <a:pt x="136970" y="155575"/>
                      </a:cubicBezTo>
                      <a:lnTo>
                        <a:pt x="92522" y="31750"/>
                      </a:lnTo>
                      <a:cubicBezTo>
                        <a:pt x="109455" y="28575"/>
                        <a:pt x="116863" y="3175"/>
                        <a:pt x="133796" y="0"/>
                      </a:cubicBezTo>
                      <a:close/>
                    </a:path>
                  </a:pathLst>
                </a:custGeom>
                <a:solidFill>
                  <a:srgbClr val="1A41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3"/>
                <p:cNvSpPr/>
                <p:nvPr/>
              </p:nvSpPr>
              <p:spPr>
                <a:xfrm>
                  <a:off x="6511250" y="6063078"/>
                  <a:ext cx="600084" cy="404624"/>
                </a:xfrm>
                <a:custGeom>
                  <a:avLst/>
                  <a:gdLst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0 w 466726"/>
                    <a:gd name="connsiteY3" fmla="*/ 214312 h 214312"/>
                    <a:gd name="connsiteX4" fmla="*/ 0 w 466726"/>
                    <a:gd name="connsiteY4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38100 w 466726"/>
                    <a:gd name="connsiteY3" fmla="*/ 164306 h 214312"/>
                    <a:gd name="connsiteX4" fmla="*/ 0 w 466726"/>
                    <a:gd name="connsiteY4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209550 w 466726"/>
                    <a:gd name="connsiteY3" fmla="*/ 183356 h 214312"/>
                    <a:gd name="connsiteX4" fmla="*/ 38100 w 466726"/>
                    <a:gd name="connsiteY4" fmla="*/ 164306 h 214312"/>
                    <a:gd name="connsiteX5" fmla="*/ 0 w 466726"/>
                    <a:gd name="connsiteY5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157163 w 466726"/>
                    <a:gd name="connsiteY3" fmla="*/ 190500 h 214312"/>
                    <a:gd name="connsiteX4" fmla="*/ 38100 w 466726"/>
                    <a:gd name="connsiteY4" fmla="*/ 164306 h 214312"/>
                    <a:gd name="connsiteX5" fmla="*/ 0 w 466726"/>
                    <a:gd name="connsiteY5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202407 w 466726"/>
                    <a:gd name="connsiteY3" fmla="*/ 192881 h 214312"/>
                    <a:gd name="connsiteX4" fmla="*/ 157163 w 466726"/>
                    <a:gd name="connsiteY4" fmla="*/ 190500 h 214312"/>
                    <a:gd name="connsiteX5" fmla="*/ 38100 w 466726"/>
                    <a:gd name="connsiteY5" fmla="*/ 164306 h 214312"/>
                    <a:gd name="connsiteX6" fmla="*/ 0 w 466726"/>
                    <a:gd name="connsiteY6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219076 w 466726"/>
                    <a:gd name="connsiteY3" fmla="*/ 197643 h 214312"/>
                    <a:gd name="connsiteX4" fmla="*/ 157163 w 466726"/>
                    <a:gd name="connsiteY4" fmla="*/ 190500 h 214312"/>
                    <a:gd name="connsiteX5" fmla="*/ 38100 w 466726"/>
                    <a:gd name="connsiteY5" fmla="*/ 164306 h 214312"/>
                    <a:gd name="connsiteX6" fmla="*/ 0 w 466726"/>
                    <a:gd name="connsiteY6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219076 w 466726"/>
                    <a:gd name="connsiteY3" fmla="*/ 197643 h 214312"/>
                    <a:gd name="connsiteX4" fmla="*/ 157163 w 466726"/>
                    <a:gd name="connsiteY4" fmla="*/ 190500 h 214312"/>
                    <a:gd name="connsiteX5" fmla="*/ 38100 w 466726"/>
                    <a:gd name="connsiteY5" fmla="*/ 164306 h 214312"/>
                    <a:gd name="connsiteX6" fmla="*/ 0 w 466726"/>
                    <a:gd name="connsiteY6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219076 w 466726"/>
                    <a:gd name="connsiteY3" fmla="*/ 197643 h 214312"/>
                    <a:gd name="connsiteX4" fmla="*/ 157163 w 466726"/>
                    <a:gd name="connsiteY4" fmla="*/ 190500 h 214312"/>
                    <a:gd name="connsiteX5" fmla="*/ 38100 w 466726"/>
                    <a:gd name="connsiteY5" fmla="*/ 164306 h 214312"/>
                    <a:gd name="connsiteX6" fmla="*/ 0 w 466726"/>
                    <a:gd name="connsiteY6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300038 w 466726"/>
                    <a:gd name="connsiteY3" fmla="*/ 202406 h 214312"/>
                    <a:gd name="connsiteX4" fmla="*/ 219076 w 466726"/>
                    <a:gd name="connsiteY4" fmla="*/ 197643 h 214312"/>
                    <a:gd name="connsiteX5" fmla="*/ 157163 w 466726"/>
                    <a:gd name="connsiteY5" fmla="*/ 190500 h 214312"/>
                    <a:gd name="connsiteX6" fmla="*/ 38100 w 466726"/>
                    <a:gd name="connsiteY6" fmla="*/ 164306 h 214312"/>
                    <a:gd name="connsiteX7" fmla="*/ 0 w 466726"/>
                    <a:gd name="connsiteY7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309563 w 466726"/>
                    <a:gd name="connsiteY3" fmla="*/ 202406 h 214312"/>
                    <a:gd name="connsiteX4" fmla="*/ 219076 w 466726"/>
                    <a:gd name="connsiteY4" fmla="*/ 197643 h 214312"/>
                    <a:gd name="connsiteX5" fmla="*/ 157163 w 466726"/>
                    <a:gd name="connsiteY5" fmla="*/ 190500 h 214312"/>
                    <a:gd name="connsiteX6" fmla="*/ 38100 w 466726"/>
                    <a:gd name="connsiteY6" fmla="*/ 164306 h 214312"/>
                    <a:gd name="connsiteX7" fmla="*/ 0 w 466726"/>
                    <a:gd name="connsiteY7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309563 w 466726"/>
                    <a:gd name="connsiteY3" fmla="*/ 202406 h 214312"/>
                    <a:gd name="connsiteX4" fmla="*/ 219076 w 466726"/>
                    <a:gd name="connsiteY4" fmla="*/ 197643 h 214312"/>
                    <a:gd name="connsiteX5" fmla="*/ 157163 w 466726"/>
                    <a:gd name="connsiteY5" fmla="*/ 190500 h 214312"/>
                    <a:gd name="connsiteX6" fmla="*/ 38100 w 466726"/>
                    <a:gd name="connsiteY6" fmla="*/ 164306 h 214312"/>
                    <a:gd name="connsiteX7" fmla="*/ 0 w 466726"/>
                    <a:gd name="connsiteY7" fmla="*/ 0 h 214312"/>
                    <a:gd name="connsiteX0" fmla="*/ 0 w 466726"/>
                    <a:gd name="connsiteY0" fmla="*/ 0 h 214312"/>
                    <a:gd name="connsiteX1" fmla="*/ 466726 w 466726"/>
                    <a:gd name="connsiteY1" fmla="*/ 0 h 214312"/>
                    <a:gd name="connsiteX2" fmla="*/ 466726 w 466726"/>
                    <a:gd name="connsiteY2" fmla="*/ 214312 h 214312"/>
                    <a:gd name="connsiteX3" fmla="*/ 309563 w 466726"/>
                    <a:gd name="connsiteY3" fmla="*/ 202406 h 214312"/>
                    <a:gd name="connsiteX4" fmla="*/ 219076 w 466726"/>
                    <a:gd name="connsiteY4" fmla="*/ 197643 h 214312"/>
                    <a:gd name="connsiteX5" fmla="*/ 157163 w 466726"/>
                    <a:gd name="connsiteY5" fmla="*/ 190500 h 214312"/>
                    <a:gd name="connsiteX6" fmla="*/ 38100 w 466726"/>
                    <a:gd name="connsiteY6" fmla="*/ 164306 h 214312"/>
                    <a:gd name="connsiteX7" fmla="*/ 0 w 466726"/>
                    <a:gd name="connsiteY7" fmla="*/ 0 h 214312"/>
                    <a:gd name="connsiteX0" fmla="*/ 0 w 466726"/>
                    <a:gd name="connsiteY0" fmla="*/ 0 h 224428"/>
                    <a:gd name="connsiteX1" fmla="*/ 466726 w 466726"/>
                    <a:gd name="connsiteY1" fmla="*/ 0 h 224428"/>
                    <a:gd name="connsiteX2" fmla="*/ 466726 w 466726"/>
                    <a:gd name="connsiteY2" fmla="*/ 214312 h 224428"/>
                    <a:gd name="connsiteX3" fmla="*/ 309563 w 466726"/>
                    <a:gd name="connsiteY3" fmla="*/ 202406 h 224428"/>
                    <a:gd name="connsiteX4" fmla="*/ 219076 w 466726"/>
                    <a:gd name="connsiteY4" fmla="*/ 197643 h 224428"/>
                    <a:gd name="connsiteX5" fmla="*/ 157163 w 466726"/>
                    <a:gd name="connsiteY5" fmla="*/ 190500 h 224428"/>
                    <a:gd name="connsiteX6" fmla="*/ 38100 w 466726"/>
                    <a:gd name="connsiteY6" fmla="*/ 164306 h 224428"/>
                    <a:gd name="connsiteX7" fmla="*/ 0 w 466726"/>
                    <a:gd name="connsiteY7" fmla="*/ 0 h 224428"/>
                    <a:gd name="connsiteX0" fmla="*/ 0 w 466726"/>
                    <a:gd name="connsiteY0" fmla="*/ 0 h 215814"/>
                    <a:gd name="connsiteX1" fmla="*/ 466726 w 466726"/>
                    <a:gd name="connsiteY1" fmla="*/ 0 h 215814"/>
                    <a:gd name="connsiteX2" fmla="*/ 416719 w 466726"/>
                    <a:gd name="connsiteY2" fmla="*/ 173831 h 215814"/>
                    <a:gd name="connsiteX3" fmla="*/ 309563 w 466726"/>
                    <a:gd name="connsiteY3" fmla="*/ 202406 h 215814"/>
                    <a:gd name="connsiteX4" fmla="*/ 219076 w 466726"/>
                    <a:gd name="connsiteY4" fmla="*/ 197643 h 215814"/>
                    <a:gd name="connsiteX5" fmla="*/ 157163 w 466726"/>
                    <a:gd name="connsiteY5" fmla="*/ 190500 h 215814"/>
                    <a:gd name="connsiteX6" fmla="*/ 38100 w 466726"/>
                    <a:gd name="connsiteY6" fmla="*/ 164306 h 215814"/>
                    <a:gd name="connsiteX7" fmla="*/ 0 w 466726"/>
                    <a:gd name="connsiteY7" fmla="*/ 0 h 215814"/>
                    <a:gd name="connsiteX0" fmla="*/ 0 w 466726"/>
                    <a:gd name="connsiteY0" fmla="*/ 0 h 221993"/>
                    <a:gd name="connsiteX1" fmla="*/ 466726 w 466726"/>
                    <a:gd name="connsiteY1" fmla="*/ 0 h 221993"/>
                    <a:gd name="connsiteX2" fmla="*/ 416719 w 466726"/>
                    <a:gd name="connsiteY2" fmla="*/ 173831 h 221993"/>
                    <a:gd name="connsiteX3" fmla="*/ 309563 w 466726"/>
                    <a:gd name="connsiteY3" fmla="*/ 202406 h 221993"/>
                    <a:gd name="connsiteX4" fmla="*/ 219076 w 466726"/>
                    <a:gd name="connsiteY4" fmla="*/ 197643 h 221993"/>
                    <a:gd name="connsiteX5" fmla="*/ 157163 w 466726"/>
                    <a:gd name="connsiteY5" fmla="*/ 190500 h 221993"/>
                    <a:gd name="connsiteX6" fmla="*/ 38100 w 466726"/>
                    <a:gd name="connsiteY6" fmla="*/ 164306 h 221993"/>
                    <a:gd name="connsiteX7" fmla="*/ 0 w 466726"/>
                    <a:gd name="connsiteY7" fmla="*/ 0 h 221993"/>
                    <a:gd name="connsiteX0" fmla="*/ 0 w 431007"/>
                    <a:gd name="connsiteY0" fmla="*/ 0 h 221993"/>
                    <a:gd name="connsiteX1" fmla="*/ 431007 w 431007"/>
                    <a:gd name="connsiteY1" fmla="*/ 119063 h 221993"/>
                    <a:gd name="connsiteX2" fmla="*/ 416719 w 431007"/>
                    <a:gd name="connsiteY2" fmla="*/ 173831 h 221993"/>
                    <a:gd name="connsiteX3" fmla="*/ 309563 w 431007"/>
                    <a:gd name="connsiteY3" fmla="*/ 202406 h 221993"/>
                    <a:gd name="connsiteX4" fmla="*/ 219076 w 431007"/>
                    <a:gd name="connsiteY4" fmla="*/ 197643 h 221993"/>
                    <a:gd name="connsiteX5" fmla="*/ 157163 w 431007"/>
                    <a:gd name="connsiteY5" fmla="*/ 190500 h 221993"/>
                    <a:gd name="connsiteX6" fmla="*/ 38100 w 431007"/>
                    <a:gd name="connsiteY6" fmla="*/ 164306 h 221993"/>
                    <a:gd name="connsiteX7" fmla="*/ 0 w 431007"/>
                    <a:gd name="connsiteY7" fmla="*/ 0 h 221993"/>
                    <a:gd name="connsiteX0" fmla="*/ 0 w 431007"/>
                    <a:gd name="connsiteY0" fmla="*/ 0 h 221993"/>
                    <a:gd name="connsiteX1" fmla="*/ 350045 w 431007"/>
                    <a:gd name="connsiteY1" fmla="*/ 95249 h 221993"/>
                    <a:gd name="connsiteX2" fmla="*/ 431007 w 431007"/>
                    <a:gd name="connsiteY2" fmla="*/ 119063 h 221993"/>
                    <a:gd name="connsiteX3" fmla="*/ 416719 w 431007"/>
                    <a:gd name="connsiteY3" fmla="*/ 173831 h 221993"/>
                    <a:gd name="connsiteX4" fmla="*/ 309563 w 431007"/>
                    <a:gd name="connsiteY4" fmla="*/ 202406 h 221993"/>
                    <a:gd name="connsiteX5" fmla="*/ 219076 w 431007"/>
                    <a:gd name="connsiteY5" fmla="*/ 197643 h 221993"/>
                    <a:gd name="connsiteX6" fmla="*/ 157163 w 431007"/>
                    <a:gd name="connsiteY6" fmla="*/ 190500 h 221993"/>
                    <a:gd name="connsiteX7" fmla="*/ 38100 w 431007"/>
                    <a:gd name="connsiteY7" fmla="*/ 164306 h 221993"/>
                    <a:gd name="connsiteX8" fmla="*/ 0 w 431007"/>
                    <a:gd name="connsiteY8" fmla="*/ 0 h 221993"/>
                    <a:gd name="connsiteX0" fmla="*/ 0 w 431007"/>
                    <a:gd name="connsiteY0" fmla="*/ 0 h 221993"/>
                    <a:gd name="connsiteX1" fmla="*/ 347664 w 431007"/>
                    <a:gd name="connsiteY1" fmla="*/ 95249 h 221993"/>
                    <a:gd name="connsiteX2" fmla="*/ 431007 w 431007"/>
                    <a:gd name="connsiteY2" fmla="*/ 119063 h 221993"/>
                    <a:gd name="connsiteX3" fmla="*/ 416719 w 431007"/>
                    <a:gd name="connsiteY3" fmla="*/ 173831 h 221993"/>
                    <a:gd name="connsiteX4" fmla="*/ 309563 w 431007"/>
                    <a:gd name="connsiteY4" fmla="*/ 202406 h 221993"/>
                    <a:gd name="connsiteX5" fmla="*/ 219076 w 431007"/>
                    <a:gd name="connsiteY5" fmla="*/ 197643 h 221993"/>
                    <a:gd name="connsiteX6" fmla="*/ 157163 w 431007"/>
                    <a:gd name="connsiteY6" fmla="*/ 190500 h 221993"/>
                    <a:gd name="connsiteX7" fmla="*/ 38100 w 431007"/>
                    <a:gd name="connsiteY7" fmla="*/ 164306 h 221993"/>
                    <a:gd name="connsiteX8" fmla="*/ 0 w 431007"/>
                    <a:gd name="connsiteY8" fmla="*/ 0 h 221993"/>
                    <a:gd name="connsiteX0" fmla="*/ 0 w 431007"/>
                    <a:gd name="connsiteY0" fmla="*/ 0 h 221993"/>
                    <a:gd name="connsiteX1" fmla="*/ 347664 w 431007"/>
                    <a:gd name="connsiteY1" fmla="*/ 95249 h 221993"/>
                    <a:gd name="connsiteX2" fmla="*/ 431007 w 431007"/>
                    <a:gd name="connsiteY2" fmla="*/ 119063 h 221993"/>
                    <a:gd name="connsiteX3" fmla="*/ 416719 w 431007"/>
                    <a:gd name="connsiteY3" fmla="*/ 173831 h 221993"/>
                    <a:gd name="connsiteX4" fmla="*/ 309563 w 431007"/>
                    <a:gd name="connsiteY4" fmla="*/ 202406 h 221993"/>
                    <a:gd name="connsiteX5" fmla="*/ 219076 w 431007"/>
                    <a:gd name="connsiteY5" fmla="*/ 197643 h 221993"/>
                    <a:gd name="connsiteX6" fmla="*/ 157163 w 431007"/>
                    <a:gd name="connsiteY6" fmla="*/ 190500 h 221993"/>
                    <a:gd name="connsiteX7" fmla="*/ 38100 w 431007"/>
                    <a:gd name="connsiteY7" fmla="*/ 164306 h 221993"/>
                    <a:gd name="connsiteX8" fmla="*/ 0 w 431007"/>
                    <a:gd name="connsiteY8" fmla="*/ 0 h 221993"/>
                    <a:gd name="connsiteX0" fmla="*/ 0 w 431007"/>
                    <a:gd name="connsiteY0" fmla="*/ 0 h 221993"/>
                    <a:gd name="connsiteX1" fmla="*/ 311945 w 431007"/>
                    <a:gd name="connsiteY1" fmla="*/ 80962 h 221993"/>
                    <a:gd name="connsiteX2" fmla="*/ 347664 w 431007"/>
                    <a:gd name="connsiteY2" fmla="*/ 95249 h 221993"/>
                    <a:gd name="connsiteX3" fmla="*/ 431007 w 431007"/>
                    <a:gd name="connsiteY3" fmla="*/ 119063 h 221993"/>
                    <a:gd name="connsiteX4" fmla="*/ 416719 w 431007"/>
                    <a:gd name="connsiteY4" fmla="*/ 173831 h 221993"/>
                    <a:gd name="connsiteX5" fmla="*/ 309563 w 431007"/>
                    <a:gd name="connsiteY5" fmla="*/ 202406 h 221993"/>
                    <a:gd name="connsiteX6" fmla="*/ 219076 w 431007"/>
                    <a:gd name="connsiteY6" fmla="*/ 197643 h 221993"/>
                    <a:gd name="connsiteX7" fmla="*/ 157163 w 431007"/>
                    <a:gd name="connsiteY7" fmla="*/ 190500 h 221993"/>
                    <a:gd name="connsiteX8" fmla="*/ 38100 w 431007"/>
                    <a:gd name="connsiteY8" fmla="*/ 164306 h 221993"/>
                    <a:gd name="connsiteX9" fmla="*/ 0 w 431007"/>
                    <a:gd name="connsiteY9" fmla="*/ 0 h 221993"/>
                    <a:gd name="connsiteX0" fmla="*/ 0 w 431007"/>
                    <a:gd name="connsiteY0" fmla="*/ 0 h 221993"/>
                    <a:gd name="connsiteX1" fmla="*/ 311945 w 431007"/>
                    <a:gd name="connsiteY1" fmla="*/ 109537 h 221993"/>
                    <a:gd name="connsiteX2" fmla="*/ 347664 w 431007"/>
                    <a:gd name="connsiteY2" fmla="*/ 95249 h 221993"/>
                    <a:gd name="connsiteX3" fmla="*/ 431007 w 431007"/>
                    <a:gd name="connsiteY3" fmla="*/ 119063 h 221993"/>
                    <a:gd name="connsiteX4" fmla="*/ 416719 w 431007"/>
                    <a:gd name="connsiteY4" fmla="*/ 173831 h 221993"/>
                    <a:gd name="connsiteX5" fmla="*/ 309563 w 431007"/>
                    <a:gd name="connsiteY5" fmla="*/ 202406 h 221993"/>
                    <a:gd name="connsiteX6" fmla="*/ 219076 w 431007"/>
                    <a:gd name="connsiteY6" fmla="*/ 197643 h 221993"/>
                    <a:gd name="connsiteX7" fmla="*/ 157163 w 431007"/>
                    <a:gd name="connsiteY7" fmla="*/ 190500 h 221993"/>
                    <a:gd name="connsiteX8" fmla="*/ 38100 w 431007"/>
                    <a:gd name="connsiteY8" fmla="*/ 164306 h 221993"/>
                    <a:gd name="connsiteX9" fmla="*/ 0 w 431007"/>
                    <a:gd name="connsiteY9" fmla="*/ 0 h 221993"/>
                    <a:gd name="connsiteX0" fmla="*/ 0 w 431007"/>
                    <a:gd name="connsiteY0" fmla="*/ 0 h 221993"/>
                    <a:gd name="connsiteX1" fmla="*/ 311945 w 431007"/>
                    <a:gd name="connsiteY1" fmla="*/ 109537 h 221993"/>
                    <a:gd name="connsiteX2" fmla="*/ 347664 w 431007"/>
                    <a:gd name="connsiteY2" fmla="*/ 95249 h 221993"/>
                    <a:gd name="connsiteX3" fmla="*/ 431007 w 431007"/>
                    <a:gd name="connsiteY3" fmla="*/ 119063 h 221993"/>
                    <a:gd name="connsiteX4" fmla="*/ 416719 w 431007"/>
                    <a:gd name="connsiteY4" fmla="*/ 173831 h 221993"/>
                    <a:gd name="connsiteX5" fmla="*/ 309563 w 431007"/>
                    <a:gd name="connsiteY5" fmla="*/ 202406 h 221993"/>
                    <a:gd name="connsiteX6" fmla="*/ 219076 w 431007"/>
                    <a:gd name="connsiteY6" fmla="*/ 197643 h 221993"/>
                    <a:gd name="connsiteX7" fmla="*/ 157163 w 431007"/>
                    <a:gd name="connsiteY7" fmla="*/ 190500 h 221993"/>
                    <a:gd name="connsiteX8" fmla="*/ 38100 w 431007"/>
                    <a:gd name="connsiteY8" fmla="*/ 164306 h 221993"/>
                    <a:gd name="connsiteX9" fmla="*/ 0 w 431007"/>
                    <a:gd name="connsiteY9" fmla="*/ 0 h 221993"/>
                    <a:gd name="connsiteX0" fmla="*/ 0 w 431007"/>
                    <a:gd name="connsiteY0" fmla="*/ 0 h 221993"/>
                    <a:gd name="connsiteX1" fmla="*/ 311945 w 431007"/>
                    <a:gd name="connsiteY1" fmla="*/ 109537 h 221993"/>
                    <a:gd name="connsiteX2" fmla="*/ 347664 w 431007"/>
                    <a:gd name="connsiteY2" fmla="*/ 95249 h 221993"/>
                    <a:gd name="connsiteX3" fmla="*/ 431007 w 431007"/>
                    <a:gd name="connsiteY3" fmla="*/ 119063 h 221993"/>
                    <a:gd name="connsiteX4" fmla="*/ 416719 w 431007"/>
                    <a:gd name="connsiteY4" fmla="*/ 173831 h 221993"/>
                    <a:gd name="connsiteX5" fmla="*/ 309563 w 431007"/>
                    <a:gd name="connsiteY5" fmla="*/ 202406 h 221993"/>
                    <a:gd name="connsiteX6" fmla="*/ 219076 w 431007"/>
                    <a:gd name="connsiteY6" fmla="*/ 197643 h 221993"/>
                    <a:gd name="connsiteX7" fmla="*/ 157163 w 431007"/>
                    <a:gd name="connsiteY7" fmla="*/ 190500 h 221993"/>
                    <a:gd name="connsiteX8" fmla="*/ 38100 w 431007"/>
                    <a:gd name="connsiteY8" fmla="*/ 164306 h 221993"/>
                    <a:gd name="connsiteX9" fmla="*/ 0 w 431007"/>
                    <a:gd name="connsiteY9" fmla="*/ 0 h 221993"/>
                    <a:gd name="connsiteX0" fmla="*/ 0 w 431007"/>
                    <a:gd name="connsiteY0" fmla="*/ 0 h 221993"/>
                    <a:gd name="connsiteX1" fmla="*/ 311945 w 431007"/>
                    <a:gd name="connsiteY1" fmla="*/ 109537 h 221993"/>
                    <a:gd name="connsiteX2" fmla="*/ 347664 w 431007"/>
                    <a:gd name="connsiteY2" fmla="*/ 95249 h 221993"/>
                    <a:gd name="connsiteX3" fmla="*/ 431007 w 431007"/>
                    <a:gd name="connsiteY3" fmla="*/ 119063 h 221993"/>
                    <a:gd name="connsiteX4" fmla="*/ 416719 w 431007"/>
                    <a:gd name="connsiteY4" fmla="*/ 173831 h 221993"/>
                    <a:gd name="connsiteX5" fmla="*/ 309563 w 431007"/>
                    <a:gd name="connsiteY5" fmla="*/ 202406 h 221993"/>
                    <a:gd name="connsiteX6" fmla="*/ 219076 w 431007"/>
                    <a:gd name="connsiteY6" fmla="*/ 197643 h 221993"/>
                    <a:gd name="connsiteX7" fmla="*/ 157163 w 431007"/>
                    <a:gd name="connsiteY7" fmla="*/ 190500 h 221993"/>
                    <a:gd name="connsiteX8" fmla="*/ 38100 w 431007"/>
                    <a:gd name="connsiteY8" fmla="*/ 164306 h 221993"/>
                    <a:gd name="connsiteX9" fmla="*/ 0 w 431007"/>
                    <a:gd name="connsiteY9" fmla="*/ 0 h 221993"/>
                    <a:gd name="connsiteX0" fmla="*/ 0 w 431007"/>
                    <a:gd name="connsiteY0" fmla="*/ 0 h 221993"/>
                    <a:gd name="connsiteX1" fmla="*/ 166689 w 431007"/>
                    <a:gd name="connsiteY1" fmla="*/ 64293 h 221993"/>
                    <a:gd name="connsiteX2" fmla="*/ 311945 w 431007"/>
                    <a:gd name="connsiteY2" fmla="*/ 109537 h 221993"/>
                    <a:gd name="connsiteX3" fmla="*/ 347664 w 431007"/>
                    <a:gd name="connsiteY3" fmla="*/ 95249 h 221993"/>
                    <a:gd name="connsiteX4" fmla="*/ 431007 w 431007"/>
                    <a:gd name="connsiteY4" fmla="*/ 119063 h 221993"/>
                    <a:gd name="connsiteX5" fmla="*/ 416719 w 431007"/>
                    <a:gd name="connsiteY5" fmla="*/ 173831 h 221993"/>
                    <a:gd name="connsiteX6" fmla="*/ 309563 w 431007"/>
                    <a:gd name="connsiteY6" fmla="*/ 202406 h 221993"/>
                    <a:gd name="connsiteX7" fmla="*/ 219076 w 431007"/>
                    <a:gd name="connsiteY7" fmla="*/ 197643 h 221993"/>
                    <a:gd name="connsiteX8" fmla="*/ 157163 w 431007"/>
                    <a:gd name="connsiteY8" fmla="*/ 190500 h 221993"/>
                    <a:gd name="connsiteX9" fmla="*/ 38100 w 431007"/>
                    <a:gd name="connsiteY9" fmla="*/ 164306 h 221993"/>
                    <a:gd name="connsiteX10" fmla="*/ 0 w 431007"/>
                    <a:gd name="connsiteY10" fmla="*/ 0 h 221993"/>
                    <a:gd name="connsiteX0" fmla="*/ 0 w 431007"/>
                    <a:gd name="connsiteY0" fmla="*/ 0 h 221993"/>
                    <a:gd name="connsiteX1" fmla="*/ 228601 w 431007"/>
                    <a:gd name="connsiteY1" fmla="*/ 45243 h 221993"/>
                    <a:gd name="connsiteX2" fmla="*/ 311945 w 431007"/>
                    <a:gd name="connsiteY2" fmla="*/ 109537 h 221993"/>
                    <a:gd name="connsiteX3" fmla="*/ 347664 w 431007"/>
                    <a:gd name="connsiteY3" fmla="*/ 95249 h 221993"/>
                    <a:gd name="connsiteX4" fmla="*/ 431007 w 431007"/>
                    <a:gd name="connsiteY4" fmla="*/ 119063 h 221993"/>
                    <a:gd name="connsiteX5" fmla="*/ 416719 w 431007"/>
                    <a:gd name="connsiteY5" fmla="*/ 173831 h 221993"/>
                    <a:gd name="connsiteX6" fmla="*/ 309563 w 431007"/>
                    <a:gd name="connsiteY6" fmla="*/ 202406 h 221993"/>
                    <a:gd name="connsiteX7" fmla="*/ 219076 w 431007"/>
                    <a:gd name="connsiteY7" fmla="*/ 197643 h 221993"/>
                    <a:gd name="connsiteX8" fmla="*/ 157163 w 431007"/>
                    <a:gd name="connsiteY8" fmla="*/ 190500 h 221993"/>
                    <a:gd name="connsiteX9" fmla="*/ 38100 w 431007"/>
                    <a:gd name="connsiteY9" fmla="*/ 164306 h 221993"/>
                    <a:gd name="connsiteX10" fmla="*/ 0 w 431007"/>
                    <a:gd name="connsiteY10" fmla="*/ 0 h 221993"/>
                    <a:gd name="connsiteX0" fmla="*/ 0 w 431007"/>
                    <a:gd name="connsiteY0" fmla="*/ 0 h 221993"/>
                    <a:gd name="connsiteX1" fmla="*/ 228601 w 431007"/>
                    <a:gd name="connsiteY1" fmla="*/ 45243 h 221993"/>
                    <a:gd name="connsiteX2" fmla="*/ 311945 w 431007"/>
                    <a:gd name="connsiteY2" fmla="*/ 109537 h 221993"/>
                    <a:gd name="connsiteX3" fmla="*/ 347664 w 431007"/>
                    <a:gd name="connsiteY3" fmla="*/ 95249 h 221993"/>
                    <a:gd name="connsiteX4" fmla="*/ 431007 w 431007"/>
                    <a:gd name="connsiteY4" fmla="*/ 119063 h 221993"/>
                    <a:gd name="connsiteX5" fmla="*/ 416719 w 431007"/>
                    <a:gd name="connsiteY5" fmla="*/ 173831 h 221993"/>
                    <a:gd name="connsiteX6" fmla="*/ 309563 w 431007"/>
                    <a:gd name="connsiteY6" fmla="*/ 202406 h 221993"/>
                    <a:gd name="connsiteX7" fmla="*/ 219076 w 431007"/>
                    <a:gd name="connsiteY7" fmla="*/ 197643 h 221993"/>
                    <a:gd name="connsiteX8" fmla="*/ 157163 w 431007"/>
                    <a:gd name="connsiteY8" fmla="*/ 190500 h 221993"/>
                    <a:gd name="connsiteX9" fmla="*/ 38100 w 431007"/>
                    <a:gd name="connsiteY9" fmla="*/ 164306 h 221993"/>
                    <a:gd name="connsiteX10" fmla="*/ 0 w 431007"/>
                    <a:gd name="connsiteY10" fmla="*/ 0 h 221993"/>
                    <a:gd name="connsiteX0" fmla="*/ 28575 w 392907"/>
                    <a:gd name="connsiteY0" fmla="*/ 0 h 198180"/>
                    <a:gd name="connsiteX1" fmla="*/ 190501 w 392907"/>
                    <a:gd name="connsiteY1" fmla="*/ 21430 h 198180"/>
                    <a:gd name="connsiteX2" fmla="*/ 273845 w 392907"/>
                    <a:gd name="connsiteY2" fmla="*/ 85724 h 198180"/>
                    <a:gd name="connsiteX3" fmla="*/ 309564 w 392907"/>
                    <a:gd name="connsiteY3" fmla="*/ 71436 h 198180"/>
                    <a:gd name="connsiteX4" fmla="*/ 392907 w 392907"/>
                    <a:gd name="connsiteY4" fmla="*/ 95250 h 198180"/>
                    <a:gd name="connsiteX5" fmla="*/ 378619 w 392907"/>
                    <a:gd name="connsiteY5" fmla="*/ 150018 h 198180"/>
                    <a:gd name="connsiteX6" fmla="*/ 271463 w 392907"/>
                    <a:gd name="connsiteY6" fmla="*/ 178593 h 198180"/>
                    <a:gd name="connsiteX7" fmla="*/ 180976 w 392907"/>
                    <a:gd name="connsiteY7" fmla="*/ 173830 h 198180"/>
                    <a:gd name="connsiteX8" fmla="*/ 119063 w 392907"/>
                    <a:gd name="connsiteY8" fmla="*/ 166687 h 198180"/>
                    <a:gd name="connsiteX9" fmla="*/ 0 w 392907"/>
                    <a:gd name="connsiteY9" fmla="*/ 140493 h 198180"/>
                    <a:gd name="connsiteX10" fmla="*/ 28575 w 392907"/>
                    <a:gd name="connsiteY10" fmla="*/ 0 h 198180"/>
                    <a:gd name="connsiteX0" fmla="*/ 28575 w 392907"/>
                    <a:gd name="connsiteY0" fmla="*/ 24077 h 222257"/>
                    <a:gd name="connsiteX1" fmla="*/ 190501 w 392907"/>
                    <a:gd name="connsiteY1" fmla="*/ 45507 h 222257"/>
                    <a:gd name="connsiteX2" fmla="*/ 273845 w 392907"/>
                    <a:gd name="connsiteY2" fmla="*/ 109801 h 222257"/>
                    <a:gd name="connsiteX3" fmla="*/ 309564 w 392907"/>
                    <a:gd name="connsiteY3" fmla="*/ 95513 h 222257"/>
                    <a:gd name="connsiteX4" fmla="*/ 392907 w 392907"/>
                    <a:gd name="connsiteY4" fmla="*/ 119327 h 222257"/>
                    <a:gd name="connsiteX5" fmla="*/ 378619 w 392907"/>
                    <a:gd name="connsiteY5" fmla="*/ 174095 h 222257"/>
                    <a:gd name="connsiteX6" fmla="*/ 271463 w 392907"/>
                    <a:gd name="connsiteY6" fmla="*/ 202670 h 222257"/>
                    <a:gd name="connsiteX7" fmla="*/ 180976 w 392907"/>
                    <a:gd name="connsiteY7" fmla="*/ 197907 h 222257"/>
                    <a:gd name="connsiteX8" fmla="*/ 119063 w 392907"/>
                    <a:gd name="connsiteY8" fmla="*/ 190764 h 222257"/>
                    <a:gd name="connsiteX9" fmla="*/ 0 w 392907"/>
                    <a:gd name="connsiteY9" fmla="*/ 164570 h 222257"/>
                    <a:gd name="connsiteX10" fmla="*/ 28575 w 392907"/>
                    <a:gd name="connsiteY10" fmla="*/ 24077 h 222257"/>
                    <a:gd name="connsiteX0" fmla="*/ 28575 w 392907"/>
                    <a:gd name="connsiteY0" fmla="*/ 44053 h 242233"/>
                    <a:gd name="connsiteX1" fmla="*/ 190501 w 392907"/>
                    <a:gd name="connsiteY1" fmla="*/ 65483 h 242233"/>
                    <a:gd name="connsiteX2" fmla="*/ 273845 w 392907"/>
                    <a:gd name="connsiteY2" fmla="*/ 129777 h 242233"/>
                    <a:gd name="connsiteX3" fmla="*/ 309564 w 392907"/>
                    <a:gd name="connsiteY3" fmla="*/ 115489 h 242233"/>
                    <a:gd name="connsiteX4" fmla="*/ 392907 w 392907"/>
                    <a:gd name="connsiteY4" fmla="*/ 139303 h 242233"/>
                    <a:gd name="connsiteX5" fmla="*/ 378619 w 392907"/>
                    <a:gd name="connsiteY5" fmla="*/ 194071 h 242233"/>
                    <a:gd name="connsiteX6" fmla="*/ 271463 w 392907"/>
                    <a:gd name="connsiteY6" fmla="*/ 222646 h 242233"/>
                    <a:gd name="connsiteX7" fmla="*/ 180976 w 392907"/>
                    <a:gd name="connsiteY7" fmla="*/ 217883 h 242233"/>
                    <a:gd name="connsiteX8" fmla="*/ 119063 w 392907"/>
                    <a:gd name="connsiteY8" fmla="*/ 210740 h 242233"/>
                    <a:gd name="connsiteX9" fmla="*/ 0 w 392907"/>
                    <a:gd name="connsiteY9" fmla="*/ 184546 h 242233"/>
                    <a:gd name="connsiteX10" fmla="*/ 28575 w 392907"/>
                    <a:gd name="connsiteY10" fmla="*/ 44053 h 242233"/>
                    <a:gd name="connsiteX0" fmla="*/ 28575 w 392907"/>
                    <a:gd name="connsiteY0" fmla="*/ 21621 h 219801"/>
                    <a:gd name="connsiteX1" fmla="*/ 190501 w 392907"/>
                    <a:gd name="connsiteY1" fmla="*/ 2570 h 219801"/>
                    <a:gd name="connsiteX2" fmla="*/ 190501 w 392907"/>
                    <a:gd name="connsiteY2" fmla="*/ 43051 h 219801"/>
                    <a:gd name="connsiteX3" fmla="*/ 273845 w 392907"/>
                    <a:gd name="connsiteY3" fmla="*/ 107345 h 219801"/>
                    <a:gd name="connsiteX4" fmla="*/ 309564 w 392907"/>
                    <a:gd name="connsiteY4" fmla="*/ 93057 h 219801"/>
                    <a:gd name="connsiteX5" fmla="*/ 392907 w 392907"/>
                    <a:gd name="connsiteY5" fmla="*/ 116871 h 219801"/>
                    <a:gd name="connsiteX6" fmla="*/ 378619 w 392907"/>
                    <a:gd name="connsiteY6" fmla="*/ 171639 h 219801"/>
                    <a:gd name="connsiteX7" fmla="*/ 271463 w 392907"/>
                    <a:gd name="connsiteY7" fmla="*/ 200214 h 219801"/>
                    <a:gd name="connsiteX8" fmla="*/ 180976 w 392907"/>
                    <a:gd name="connsiteY8" fmla="*/ 195451 h 219801"/>
                    <a:gd name="connsiteX9" fmla="*/ 119063 w 392907"/>
                    <a:gd name="connsiteY9" fmla="*/ 188308 h 219801"/>
                    <a:gd name="connsiteX10" fmla="*/ 0 w 392907"/>
                    <a:gd name="connsiteY10" fmla="*/ 162114 h 219801"/>
                    <a:gd name="connsiteX11" fmla="*/ 28575 w 392907"/>
                    <a:gd name="connsiteY11" fmla="*/ 21621 h 219801"/>
                    <a:gd name="connsiteX0" fmla="*/ 28575 w 392907"/>
                    <a:gd name="connsiteY0" fmla="*/ 59776 h 257956"/>
                    <a:gd name="connsiteX1" fmla="*/ 257176 w 392907"/>
                    <a:gd name="connsiteY1" fmla="*/ 243 h 257956"/>
                    <a:gd name="connsiteX2" fmla="*/ 190501 w 392907"/>
                    <a:gd name="connsiteY2" fmla="*/ 81206 h 257956"/>
                    <a:gd name="connsiteX3" fmla="*/ 273845 w 392907"/>
                    <a:gd name="connsiteY3" fmla="*/ 145500 h 257956"/>
                    <a:gd name="connsiteX4" fmla="*/ 309564 w 392907"/>
                    <a:gd name="connsiteY4" fmla="*/ 131212 h 257956"/>
                    <a:gd name="connsiteX5" fmla="*/ 392907 w 392907"/>
                    <a:gd name="connsiteY5" fmla="*/ 155026 h 257956"/>
                    <a:gd name="connsiteX6" fmla="*/ 378619 w 392907"/>
                    <a:gd name="connsiteY6" fmla="*/ 209794 h 257956"/>
                    <a:gd name="connsiteX7" fmla="*/ 271463 w 392907"/>
                    <a:gd name="connsiteY7" fmla="*/ 238369 h 257956"/>
                    <a:gd name="connsiteX8" fmla="*/ 180976 w 392907"/>
                    <a:gd name="connsiteY8" fmla="*/ 233606 h 257956"/>
                    <a:gd name="connsiteX9" fmla="*/ 119063 w 392907"/>
                    <a:gd name="connsiteY9" fmla="*/ 226463 h 257956"/>
                    <a:gd name="connsiteX10" fmla="*/ 0 w 392907"/>
                    <a:gd name="connsiteY10" fmla="*/ 200269 h 257956"/>
                    <a:gd name="connsiteX11" fmla="*/ 28575 w 392907"/>
                    <a:gd name="connsiteY11" fmla="*/ 59776 h 257956"/>
                    <a:gd name="connsiteX0" fmla="*/ 28575 w 392907"/>
                    <a:gd name="connsiteY0" fmla="*/ 60624 h 258804"/>
                    <a:gd name="connsiteX1" fmla="*/ 257176 w 392907"/>
                    <a:gd name="connsiteY1" fmla="*/ 1091 h 258804"/>
                    <a:gd name="connsiteX2" fmla="*/ 190501 w 392907"/>
                    <a:gd name="connsiteY2" fmla="*/ 82054 h 258804"/>
                    <a:gd name="connsiteX3" fmla="*/ 273845 w 392907"/>
                    <a:gd name="connsiteY3" fmla="*/ 146348 h 258804"/>
                    <a:gd name="connsiteX4" fmla="*/ 309564 w 392907"/>
                    <a:gd name="connsiteY4" fmla="*/ 132060 h 258804"/>
                    <a:gd name="connsiteX5" fmla="*/ 392907 w 392907"/>
                    <a:gd name="connsiteY5" fmla="*/ 155874 h 258804"/>
                    <a:gd name="connsiteX6" fmla="*/ 378619 w 392907"/>
                    <a:gd name="connsiteY6" fmla="*/ 210642 h 258804"/>
                    <a:gd name="connsiteX7" fmla="*/ 271463 w 392907"/>
                    <a:gd name="connsiteY7" fmla="*/ 239217 h 258804"/>
                    <a:gd name="connsiteX8" fmla="*/ 180976 w 392907"/>
                    <a:gd name="connsiteY8" fmla="*/ 234454 h 258804"/>
                    <a:gd name="connsiteX9" fmla="*/ 119063 w 392907"/>
                    <a:gd name="connsiteY9" fmla="*/ 227311 h 258804"/>
                    <a:gd name="connsiteX10" fmla="*/ 0 w 392907"/>
                    <a:gd name="connsiteY10" fmla="*/ 201117 h 258804"/>
                    <a:gd name="connsiteX11" fmla="*/ 28575 w 392907"/>
                    <a:gd name="connsiteY11" fmla="*/ 60624 h 258804"/>
                    <a:gd name="connsiteX0" fmla="*/ 28575 w 392907"/>
                    <a:gd name="connsiteY0" fmla="*/ 60624 h 258804"/>
                    <a:gd name="connsiteX1" fmla="*/ 257176 w 392907"/>
                    <a:gd name="connsiteY1" fmla="*/ 1091 h 258804"/>
                    <a:gd name="connsiteX2" fmla="*/ 190501 w 392907"/>
                    <a:gd name="connsiteY2" fmla="*/ 82054 h 258804"/>
                    <a:gd name="connsiteX3" fmla="*/ 273845 w 392907"/>
                    <a:gd name="connsiteY3" fmla="*/ 146348 h 258804"/>
                    <a:gd name="connsiteX4" fmla="*/ 309564 w 392907"/>
                    <a:gd name="connsiteY4" fmla="*/ 132060 h 258804"/>
                    <a:gd name="connsiteX5" fmla="*/ 392907 w 392907"/>
                    <a:gd name="connsiteY5" fmla="*/ 155874 h 258804"/>
                    <a:gd name="connsiteX6" fmla="*/ 378619 w 392907"/>
                    <a:gd name="connsiteY6" fmla="*/ 210642 h 258804"/>
                    <a:gd name="connsiteX7" fmla="*/ 271463 w 392907"/>
                    <a:gd name="connsiteY7" fmla="*/ 239217 h 258804"/>
                    <a:gd name="connsiteX8" fmla="*/ 180976 w 392907"/>
                    <a:gd name="connsiteY8" fmla="*/ 234454 h 258804"/>
                    <a:gd name="connsiteX9" fmla="*/ 119063 w 392907"/>
                    <a:gd name="connsiteY9" fmla="*/ 227311 h 258804"/>
                    <a:gd name="connsiteX10" fmla="*/ 0 w 392907"/>
                    <a:gd name="connsiteY10" fmla="*/ 201117 h 258804"/>
                    <a:gd name="connsiteX11" fmla="*/ 28575 w 392907"/>
                    <a:gd name="connsiteY11" fmla="*/ 60624 h 258804"/>
                    <a:gd name="connsiteX0" fmla="*/ 28575 w 392907"/>
                    <a:gd name="connsiteY0" fmla="*/ 60624 h 258804"/>
                    <a:gd name="connsiteX1" fmla="*/ 257176 w 392907"/>
                    <a:gd name="connsiteY1" fmla="*/ 1091 h 258804"/>
                    <a:gd name="connsiteX2" fmla="*/ 190501 w 392907"/>
                    <a:gd name="connsiteY2" fmla="*/ 82054 h 258804"/>
                    <a:gd name="connsiteX3" fmla="*/ 273845 w 392907"/>
                    <a:gd name="connsiteY3" fmla="*/ 146348 h 258804"/>
                    <a:gd name="connsiteX4" fmla="*/ 309564 w 392907"/>
                    <a:gd name="connsiteY4" fmla="*/ 132060 h 258804"/>
                    <a:gd name="connsiteX5" fmla="*/ 392907 w 392907"/>
                    <a:gd name="connsiteY5" fmla="*/ 155874 h 258804"/>
                    <a:gd name="connsiteX6" fmla="*/ 378619 w 392907"/>
                    <a:gd name="connsiteY6" fmla="*/ 210642 h 258804"/>
                    <a:gd name="connsiteX7" fmla="*/ 271463 w 392907"/>
                    <a:gd name="connsiteY7" fmla="*/ 239217 h 258804"/>
                    <a:gd name="connsiteX8" fmla="*/ 180976 w 392907"/>
                    <a:gd name="connsiteY8" fmla="*/ 234454 h 258804"/>
                    <a:gd name="connsiteX9" fmla="*/ 119063 w 392907"/>
                    <a:gd name="connsiteY9" fmla="*/ 227311 h 258804"/>
                    <a:gd name="connsiteX10" fmla="*/ 0 w 392907"/>
                    <a:gd name="connsiteY10" fmla="*/ 201117 h 258804"/>
                    <a:gd name="connsiteX11" fmla="*/ 28575 w 392907"/>
                    <a:gd name="connsiteY11" fmla="*/ 60624 h 258804"/>
                    <a:gd name="connsiteX0" fmla="*/ 28575 w 392907"/>
                    <a:gd name="connsiteY0" fmla="*/ 59777 h 257957"/>
                    <a:gd name="connsiteX1" fmla="*/ 257176 w 392907"/>
                    <a:gd name="connsiteY1" fmla="*/ 244 h 257957"/>
                    <a:gd name="connsiteX2" fmla="*/ 190501 w 392907"/>
                    <a:gd name="connsiteY2" fmla="*/ 81207 h 257957"/>
                    <a:gd name="connsiteX3" fmla="*/ 273845 w 392907"/>
                    <a:gd name="connsiteY3" fmla="*/ 145501 h 257957"/>
                    <a:gd name="connsiteX4" fmla="*/ 309564 w 392907"/>
                    <a:gd name="connsiteY4" fmla="*/ 131213 h 257957"/>
                    <a:gd name="connsiteX5" fmla="*/ 392907 w 392907"/>
                    <a:gd name="connsiteY5" fmla="*/ 155027 h 257957"/>
                    <a:gd name="connsiteX6" fmla="*/ 378619 w 392907"/>
                    <a:gd name="connsiteY6" fmla="*/ 209795 h 257957"/>
                    <a:gd name="connsiteX7" fmla="*/ 271463 w 392907"/>
                    <a:gd name="connsiteY7" fmla="*/ 238370 h 257957"/>
                    <a:gd name="connsiteX8" fmla="*/ 180976 w 392907"/>
                    <a:gd name="connsiteY8" fmla="*/ 233607 h 257957"/>
                    <a:gd name="connsiteX9" fmla="*/ 119063 w 392907"/>
                    <a:gd name="connsiteY9" fmla="*/ 226464 h 257957"/>
                    <a:gd name="connsiteX10" fmla="*/ 0 w 392907"/>
                    <a:gd name="connsiteY10" fmla="*/ 200270 h 257957"/>
                    <a:gd name="connsiteX11" fmla="*/ 28575 w 392907"/>
                    <a:gd name="connsiteY11" fmla="*/ 59777 h 257957"/>
                    <a:gd name="connsiteX0" fmla="*/ 28575 w 392907"/>
                    <a:gd name="connsiteY0" fmla="*/ 59777 h 257957"/>
                    <a:gd name="connsiteX1" fmla="*/ 257176 w 392907"/>
                    <a:gd name="connsiteY1" fmla="*/ 244 h 257957"/>
                    <a:gd name="connsiteX2" fmla="*/ 190501 w 392907"/>
                    <a:gd name="connsiteY2" fmla="*/ 81207 h 257957"/>
                    <a:gd name="connsiteX3" fmla="*/ 273845 w 392907"/>
                    <a:gd name="connsiteY3" fmla="*/ 145501 h 257957"/>
                    <a:gd name="connsiteX4" fmla="*/ 309564 w 392907"/>
                    <a:gd name="connsiteY4" fmla="*/ 131213 h 257957"/>
                    <a:gd name="connsiteX5" fmla="*/ 392907 w 392907"/>
                    <a:gd name="connsiteY5" fmla="*/ 155027 h 257957"/>
                    <a:gd name="connsiteX6" fmla="*/ 378619 w 392907"/>
                    <a:gd name="connsiteY6" fmla="*/ 209795 h 257957"/>
                    <a:gd name="connsiteX7" fmla="*/ 271463 w 392907"/>
                    <a:gd name="connsiteY7" fmla="*/ 238370 h 257957"/>
                    <a:gd name="connsiteX8" fmla="*/ 180976 w 392907"/>
                    <a:gd name="connsiteY8" fmla="*/ 233607 h 257957"/>
                    <a:gd name="connsiteX9" fmla="*/ 119063 w 392907"/>
                    <a:gd name="connsiteY9" fmla="*/ 226464 h 257957"/>
                    <a:gd name="connsiteX10" fmla="*/ 0 w 392907"/>
                    <a:gd name="connsiteY10" fmla="*/ 200270 h 257957"/>
                    <a:gd name="connsiteX11" fmla="*/ 28575 w 392907"/>
                    <a:gd name="connsiteY11" fmla="*/ 59777 h 257957"/>
                    <a:gd name="connsiteX0" fmla="*/ 28575 w 392907"/>
                    <a:gd name="connsiteY0" fmla="*/ 59937 h 258117"/>
                    <a:gd name="connsiteX1" fmla="*/ 257176 w 392907"/>
                    <a:gd name="connsiteY1" fmla="*/ 404 h 258117"/>
                    <a:gd name="connsiteX2" fmla="*/ 261939 w 392907"/>
                    <a:gd name="connsiteY2" fmla="*/ 36123 h 258117"/>
                    <a:gd name="connsiteX3" fmla="*/ 190501 w 392907"/>
                    <a:gd name="connsiteY3" fmla="*/ 81367 h 258117"/>
                    <a:gd name="connsiteX4" fmla="*/ 273845 w 392907"/>
                    <a:gd name="connsiteY4" fmla="*/ 145661 h 258117"/>
                    <a:gd name="connsiteX5" fmla="*/ 309564 w 392907"/>
                    <a:gd name="connsiteY5" fmla="*/ 131373 h 258117"/>
                    <a:gd name="connsiteX6" fmla="*/ 392907 w 392907"/>
                    <a:gd name="connsiteY6" fmla="*/ 155187 h 258117"/>
                    <a:gd name="connsiteX7" fmla="*/ 378619 w 392907"/>
                    <a:gd name="connsiteY7" fmla="*/ 209955 h 258117"/>
                    <a:gd name="connsiteX8" fmla="*/ 271463 w 392907"/>
                    <a:gd name="connsiteY8" fmla="*/ 238530 h 258117"/>
                    <a:gd name="connsiteX9" fmla="*/ 180976 w 392907"/>
                    <a:gd name="connsiteY9" fmla="*/ 233767 h 258117"/>
                    <a:gd name="connsiteX10" fmla="*/ 119063 w 392907"/>
                    <a:gd name="connsiteY10" fmla="*/ 226624 h 258117"/>
                    <a:gd name="connsiteX11" fmla="*/ 0 w 392907"/>
                    <a:gd name="connsiteY11" fmla="*/ 200430 h 258117"/>
                    <a:gd name="connsiteX12" fmla="*/ 28575 w 392907"/>
                    <a:gd name="connsiteY12" fmla="*/ 59937 h 258117"/>
                    <a:gd name="connsiteX0" fmla="*/ 28575 w 392907"/>
                    <a:gd name="connsiteY0" fmla="*/ 59937 h 258117"/>
                    <a:gd name="connsiteX1" fmla="*/ 257176 w 392907"/>
                    <a:gd name="connsiteY1" fmla="*/ 404 h 258117"/>
                    <a:gd name="connsiteX2" fmla="*/ 261939 w 392907"/>
                    <a:gd name="connsiteY2" fmla="*/ 36123 h 258117"/>
                    <a:gd name="connsiteX3" fmla="*/ 190501 w 392907"/>
                    <a:gd name="connsiteY3" fmla="*/ 81367 h 258117"/>
                    <a:gd name="connsiteX4" fmla="*/ 273845 w 392907"/>
                    <a:gd name="connsiteY4" fmla="*/ 145661 h 258117"/>
                    <a:gd name="connsiteX5" fmla="*/ 309564 w 392907"/>
                    <a:gd name="connsiteY5" fmla="*/ 131373 h 258117"/>
                    <a:gd name="connsiteX6" fmla="*/ 392907 w 392907"/>
                    <a:gd name="connsiteY6" fmla="*/ 155187 h 258117"/>
                    <a:gd name="connsiteX7" fmla="*/ 378619 w 392907"/>
                    <a:gd name="connsiteY7" fmla="*/ 209955 h 258117"/>
                    <a:gd name="connsiteX8" fmla="*/ 271463 w 392907"/>
                    <a:gd name="connsiteY8" fmla="*/ 238530 h 258117"/>
                    <a:gd name="connsiteX9" fmla="*/ 180976 w 392907"/>
                    <a:gd name="connsiteY9" fmla="*/ 233767 h 258117"/>
                    <a:gd name="connsiteX10" fmla="*/ 119063 w 392907"/>
                    <a:gd name="connsiteY10" fmla="*/ 226624 h 258117"/>
                    <a:gd name="connsiteX11" fmla="*/ 0 w 392907"/>
                    <a:gd name="connsiteY11" fmla="*/ 200430 h 258117"/>
                    <a:gd name="connsiteX12" fmla="*/ 28575 w 392907"/>
                    <a:gd name="connsiteY12" fmla="*/ 59937 h 258117"/>
                    <a:gd name="connsiteX0" fmla="*/ 28575 w 392907"/>
                    <a:gd name="connsiteY0" fmla="*/ 59841 h 258021"/>
                    <a:gd name="connsiteX1" fmla="*/ 257176 w 392907"/>
                    <a:gd name="connsiteY1" fmla="*/ 308 h 258021"/>
                    <a:gd name="connsiteX2" fmla="*/ 261939 w 392907"/>
                    <a:gd name="connsiteY2" fmla="*/ 36027 h 258021"/>
                    <a:gd name="connsiteX3" fmla="*/ 190501 w 392907"/>
                    <a:gd name="connsiteY3" fmla="*/ 81271 h 258021"/>
                    <a:gd name="connsiteX4" fmla="*/ 273845 w 392907"/>
                    <a:gd name="connsiteY4" fmla="*/ 145565 h 258021"/>
                    <a:gd name="connsiteX5" fmla="*/ 309564 w 392907"/>
                    <a:gd name="connsiteY5" fmla="*/ 131277 h 258021"/>
                    <a:gd name="connsiteX6" fmla="*/ 392907 w 392907"/>
                    <a:gd name="connsiteY6" fmla="*/ 155091 h 258021"/>
                    <a:gd name="connsiteX7" fmla="*/ 378619 w 392907"/>
                    <a:gd name="connsiteY7" fmla="*/ 209859 h 258021"/>
                    <a:gd name="connsiteX8" fmla="*/ 271463 w 392907"/>
                    <a:gd name="connsiteY8" fmla="*/ 238434 h 258021"/>
                    <a:gd name="connsiteX9" fmla="*/ 180976 w 392907"/>
                    <a:gd name="connsiteY9" fmla="*/ 233671 h 258021"/>
                    <a:gd name="connsiteX10" fmla="*/ 119063 w 392907"/>
                    <a:gd name="connsiteY10" fmla="*/ 226528 h 258021"/>
                    <a:gd name="connsiteX11" fmla="*/ 0 w 392907"/>
                    <a:gd name="connsiteY11" fmla="*/ 200334 h 258021"/>
                    <a:gd name="connsiteX12" fmla="*/ 28575 w 392907"/>
                    <a:gd name="connsiteY12" fmla="*/ 59841 h 258021"/>
                    <a:gd name="connsiteX0" fmla="*/ 28575 w 392907"/>
                    <a:gd name="connsiteY0" fmla="*/ 59777 h 257957"/>
                    <a:gd name="connsiteX1" fmla="*/ 257176 w 392907"/>
                    <a:gd name="connsiteY1" fmla="*/ 244 h 257957"/>
                    <a:gd name="connsiteX2" fmla="*/ 261939 w 392907"/>
                    <a:gd name="connsiteY2" fmla="*/ 35963 h 257957"/>
                    <a:gd name="connsiteX3" fmla="*/ 190501 w 392907"/>
                    <a:gd name="connsiteY3" fmla="*/ 81207 h 257957"/>
                    <a:gd name="connsiteX4" fmla="*/ 273845 w 392907"/>
                    <a:gd name="connsiteY4" fmla="*/ 145501 h 257957"/>
                    <a:gd name="connsiteX5" fmla="*/ 309564 w 392907"/>
                    <a:gd name="connsiteY5" fmla="*/ 131213 h 257957"/>
                    <a:gd name="connsiteX6" fmla="*/ 392907 w 392907"/>
                    <a:gd name="connsiteY6" fmla="*/ 155027 h 257957"/>
                    <a:gd name="connsiteX7" fmla="*/ 378619 w 392907"/>
                    <a:gd name="connsiteY7" fmla="*/ 209795 h 257957"/>
                    <a:gd name="connsiteX8" fmla="*/ 271463 w 392907"/>
                    <a:gd name="connsiteY8" fmla="*/ 238370 h 257957"/>
                    <a:gd name="connsiteX9" fmla="*/ 180976 w 392907"/>
                    <a:gd name="connsiteY9" fmla="*/ 233607 h 257957"/>
                    <a:gd name="connsiteX10" fmla="*/ 119063 w 392907"/>
                    <a:gd name="connsiteY10" fmla="*/ 226464 h 257957"/>
                    <a:gd name="connsiteX11" fmla="*/ 0 w 392907"/>
                    <a:gd name="connsiteY11" fmla="*/ 200270 h 257957"/>
                    <a:gd name="connsiteX12" fmla="*/ 28575 w 392907"/>
                    <a:gd name="connsiteY12" fmla="*/ 59777 h 257957"/>
                    <a:gd name="connsiteX0" fmla="*/ 28575 w 392907"/>
                    <a:gd name="connsiteY0" fmla="*/ 61193 h 259373"/>
                    <a:gd name="connsiteX1" fmla="*/ 257176 w 392907"/>
                    <a:gd name="connsiteY1" fmla="*/ 1660 h 259373"/>
                    <a:gd name="connsiteX2" fmla="*/ 261939 w 392907"/>
                    <a:gd name="connsiteY2" fmla="*/ 37379 h 259373"/>
                    <a:gd name="connsiteX3" fmla="*/ 190501 w 392907"/>
                    <a:gd name="connsiteY3" fmla="*/ 82623 h 259373"/>
                    <a:gd name="connsiteX4" fmla="*/ 273845 w 392907"/>
                    <a:gd name="connsiteY4" fmla="*/ 146917 h 259373"/>
                    <a:gd name="connsiteX5" fmla="*/ 309564 w 392907"/>
                    <a:gd name="connsiteY5" fmla="*/ 132629 h 259373"/>
                    <a:gd name="connsiteX6" fmla="*/ 392907 w 392907"/>
                    <a:gd name="connsiteY6" fmla="*/ 156443 h 259373"/>
                    <a:gd name="connsiteX7" fmla="*/ 378619 w 392907"/>
                    <a:gd name="connsiteY7" fmla="*/ 211211 h 259373"/>
                    <a:gd name="connsiteX8" fmla="*/ 271463 w 392907"/>
                    <a:gd name="connsiteY8" fmla="*/ 239786 h 259373"/>
                    <a:gd name="connsiteX9" fmla="*/ 180976 w 392907"/>
                    <a:gd name="connsiteY9" fmla="*/ 235023 h 259373"/>
                    <a:gd name="connsiteX10" fmla="*/ 119063 w 392907"/>
                    <a:gd name="connsiteY10" fmla="*/ 227880 h 259373"/>
                    <a:gd name="connsiteX11" fmla="*/ 0 w 392907"/>
                    <a:gd name="connsiteY11" fmla="*/ 201686 h 259373"/>
                    <a:gd name="connsiteX12" fmla="*/ 28575 w 392907"/>
                    <a:gd name="connsiteY12" fmla="*/ 61193 h 259373"/>
                    <a:gd name="connsiteX0" fmla="*/ 28575 w 392907"/>
                    <a:gd name="connsiteY0" fmla="*/ 61193 h 259373"/>
                    <a:gd name="connsiteX1" fmla="*/ 257176 w 392907"/>
                    <a:gd name="connsiteY1" fmla="*/ 1660 h 259373"/>
                    <a:gd name="connsiteX2" fmla="*/ 259558 w 392907"/>
                    <a:gd name="connsiteY2" fmla="*/ 46904 h 259373"/>
                    <a:gd name="connsiteX3" fmla="*/ 190501 w 392907"/>
                    <a:gd name="connsiteY3" fmla="*/ 82623 h 259373"/>
                    <a:gd name="connsiteX4" fmla="*/ 273845 w 392907"/>
                    <a:gd name="connsiteY4" fmla="*/ 146917 h 259373"/>
                    <a:gd name="connsiteX5" fmla="*/ 309564 w 392907"/>
                    <a:gd name="connsiteY5" fmla="*/ 132629 h 259373"/>
                    <a:gd name="connsiteX6" fmla="*/ 392907 w 392907"/>
                    <a:gd name="connsiteY6" fmla="*/ 156443 h 259373"/>
                    <a:gd name="connsiteX7" fmla="*/ 378619 w 392907"/>
                    <a:gd name="connsiteY7" fmla="*/ 211211 h 259373"/>
                    <a:gd name="connsiteX8" fmla="*/ 271463 w 392907"/>
                    <a:gd name="connsiteY8" fmla="*/ 239786 h 259373"/>
                    <a:gd name="connsiteX9" fmla="*/ 180976 w 392907"/>
                    <a:gd name="connsiteY9" fmla="*/ 235023 h 259373"/>
                    <a:gd name="connsiteX10" fmla="*/ 119063 w 392907"/>
                    <a:gd name="connsiteY10" fmla="*/ 227880 h 259373"/>
                    <a:gd name="connsiteX11" fmla="*/ 0 w 392907"/>
                    <a:gd name="connsiteY11" fmla="*/ 201686 h 259373"/>
                    <a:gd name="connsiteX12" fmla="*/ 28575 w 392907"/>
                    <a:gd name="connsiteY12" fmla="*/ 61193 h 259373"/>
                    <a:gd name="connsiteX0" fmla="*/ 28575 w 392907"/>
                    <a:gd name="connsiteY0" fmla="*/ 61193 h 259373"/>
                    <a:gd name="connsiteX1" fmla="*/ 257176 w 392907"/>
                    <a:gd name="connsiteY1" fmla="*/ 1660 h 259373"/>
                    <a:gd name="connsiteX2" fmla="*/ 259558 w 392907"/>
                    <a:gd name="connsiteY2" fmla="*/ 46904 h 259373"/>
                    <a:gd name="connsiteX3" fmla="*/ 190501 w 392907"/>
                    <a:gd name="connsiteY3" fmla="*/ 82623 h 259373"/>
                    <a:gd name="connsiteX4" fmla="*/ 273845 w 392907"/>
                    <a:gd name="connsiteY4" fmla="*/ 146917 h 259373"/>
                    <a:gd name="connsiteX5" fmla="*/ 309564 w 392907"/>
                    <a:gd name="connsiteY5" fmla="*/ 132629 h 259373"/>
                    <a:gd name="connsiteX6" fmla="*/ 392907 w 392907"/>
                    <a:gd name="connsiteY6" fmla="*/ 156443 h 259373"/>
                    <a:gd name="connsiteX7" fmla="*/ 378619 w 392907"/>
                    <a:gd name="connsiteY7" fmla="*/ 211211 h 259373"/>
                    <a:gd name="connsiteX8" fmla="*/ 271463 w 392907"/>
                    <a:gd name="connsiteY8" fmla="*/ 239786 h 259373"/>
                    <a:gd name="connsiteX9" fmla="*/ 180976 w 392907"/>
                    <a:gd name="connsiteY9" fmla="*/ 235023 h 259373"/>
                    <a:gd name="connsiteX10" fmla="*/ 119063 w 392907"/>
                    <a:gd name="connsiteY10" fmla="*/ 227880 h 259373"/>
                    <a:gd name="connsiteX11" fmla="*/ 0 w 392907"/>
                    <a:gd name="connsiteY11" fmla="*/ 201686 h 259373"/>
                    <a:gd name="connsiteX12" fmla="*/ 28575 w 392907"/>
                    <a:gd name="connsiteY12" fmla="*/ 61193 h 259373"/>
                    <a:gd name="connsiteX0" fmla="*/ 28575 w 392907"/>
                    <a:gd name="connsiteY0" fmla="*/ 61275 h 259455"/>
                    <a:gd name="connsiteX1" fmla="*/ 257176 w 392907"/>
                    <a:gd name="connsiteY1" fmla="*/ 1742 h 259455"/>
                    <a:gd name="connsiteX2" fmla="*/ 259558 w 392907"/>
                    <a:gd name="connsiteY2" fmla="*/ 46986 h 259455"/>
                    <a:gd name="connsiteX3" fmla="*/ 190501 w 392907"/>
                    <a:gd name="connsiteY3" fmla="*/ 82705 h 259455"/>
                    <a:gd name="connsiteX4" fmla="*/ 273845 w 392907"/>
                    <a:gd name="connsiteY4" fmla="*/ 146999 h 259455"/>
                    <a:gd name="connsiteX5" fmla="*/ 309564 w 392907"/>
                    <a:gd name="connsiteY5" fmla="*/ 132711 h 259455"/>
                    <a:gd name="connsiteX6" fmla="*/ 392907 w 392907"/>
                    <a:gd name="connsiteY6" fmla="*/ 156525 h 259455"/>
                    <a:gd name="connsiteX7" fmla="*/ 378619 w 392907"/>
                    <a:gd name="connsiteY7" fmla="*/ 211293 h 259455"/>
                    <a:gd name="connsiteX8" fmla="*/ 271463 w 392907"/>
                    <a:gd name="connsiteY8" fmla="*/ 239868 h 259455"/>
                    <a:gd name="connsiteX9" fmla="*/ 180976 w 392907"/>
                    <a:gd name="connsiteY9" fmla="*/ 235105 h 259455"/>
                    <a:gd name="connsiteX10" fmla="*/ 119063 w 392907"/>
                    <a:gd name="connsiteY10" fmla="*/ 227962 h 259455"/>
                    <a:gd name="connsiteX11" fmla="*/ 0 w 392907"/>
                    <a:gd name="connsiteY11" fmla="*/ 201768 h 259455"/>
                    <a:gd name="connsiteX12" fmla="*/ 28575 w 392907"/>
                    <a:gd name="connsiteY12" fmla="*/ 61275 h 259455"/>
                    <a:gd name="connsiteX0" fmla="*/ 28575 w 392907"/>
                    <a:gd name="connsiteY0" fmla="*/ 61194 h 259374"/>
                    <a:gd name="connsiteX1" fmla="*/ 257176 w 392907"/>
                    <a:gd name="connsiteY1" fmla="*/ 1661 h 259374"/>
                    <a:gd name="connsiteX2" fmla="*/ 259558 w 392907"/>
                    <a:gd name="connsiteY2" fmla="*/ 46905 h 259374"/>
                    <a:gd name="connsiteX3" fmla="*/ 190501 w 392907"/>
                    <a:gd name="connsiteY3" fmla="*/ 82624 h 259374"/>
                    <a:gd name="connsiteX4" fmla="*/ 273845 w 392907"/>
                    <a:gd name="connsiteY4" fmla="*/ 146918 h 259374"/>
                    <a:gd name="connsiteX5" fmla="*/ 309564 w 392907"/>
                    <a:gd name="connsiteY5" fmla="*/ 132630 h 259374"/>
                    <a:gd name="connsiteX6" fmla="*/ 392907 w 392907"/>
                    <a:gd name="connsiteY6" fmla="*/ 156444 h 259374"/>
                    <a:gd name="connsiteX7" fmla="*/ 378619 w 392907"/>
                    <a:gd name="connsiteY7" fmla="*/ 211212 h 259374"/>
                    <a:gd name="connsiteX8" fmla="*/ 271463 w 392907"/>
                    <a:gd name="connsiteY8" fmla="*/ 239787 h 259374"/>
                    <a:gd name="connsiteX9" fmla="*/ 180976 w 392907"/>
                    <a:gd name="connsiteY9" fmla="*/ 235024 h 259374"/>
                    <a:gd name="connsiteX10" fmla="*/ 119063 w 392907"/>
                    <a:gd name="connsiteY10" fmla="*/ 227881 h 259374"/>
                    <a:gd name="connsiteX11" fmla="*/ 0 w 392907"/>
                    <a:gd name="connsiteY11" fmla="*/ 201687 h 259374"/>
                    <a:gd name="connsiteX12" fmla="*/ 28575 w 392907"/>
                    <a:gd name="connsiteY12" fmla="*/ 61194 h 259374"/>
                    <a:gd name="connsiteX0" fmla="*/ 28575 w 392907"/>
                    <a:gd name="connsiteY0" fmla="*/ 61194 h 259374"/>
                    <a:gd name="connsiteX1" fmla="*/ 257176 w 392907"/>
                    <a:gd name="connsiteY1" fmla="*/ 1661 h 259374"/>
                    <a:gd name="connsiteX2" fmla="*/ 259558 w 392907"/>
                    <a:gd name="connsiteY2" fmla="*/ 46905 h 259374"/>
                    <a:gd name="connsiteX3" fmla="*/ 190501 w 392907"/>
                    <a:gd name="connsiteY3" fmla="*/ 82624 h 259374"/>
                    <a:gd name="connsiteX4" fmla="*/ 273845 w 392907"/>
                    <a:gd name="connsiteY4" fmla="*/ 146918 h 259374"/>
                    <a:gd name="connsiteX5" fmla="*/ 309564 w 392907"/>
                    <a:gd name="connsiteY5" fmla="*/ 132630 h 259374"/>
                    <a:gd name="connsiteX6" fmla="*/ 392907 w 392907"/>
                    <a:gd name="connsiteY6" fmla="*/ 156444 h 259374"/>
                    <a:gd name="connsiteX7" fmla="*/ 378619 w 392907"/>
                    <a:gd name="connsiteY7" fmla="*/ 211212 h 259374"/>
                    <a:gd name="connsiteX8" fmla="*/ 271463 w 392907"/>
                    <a:gd name="connsiteY8" fmla="*/ 239787 h 259374"/>
                    <a:gd name="connsiteX9" fmla="*/ 180976 w 392907"/>
                    <a:gd name="connsiteY9" fmla="*/ 235024 h 259374"/>
                    <a:gd name="connsiteX10" fmla="*/ 119063 w 392907"/>
                    <a:gd name="connsiteY10" fmla="*/ 227881 h 259374"/>
                    <a:gd name="connsiteX11" fmla="*/ 0 w 392907"/>
                    <a:gd name="connsiteY11" fmla="*/ 201687 h 259374"/>
                    <a:gd name="connsiteX12" fmla="*/ 28575 w 392907"/>
                    <a:gd name="connsiteY12" fmla="*/ 61194 h 259374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09564 w 392907"/>
                    <a:gd name="connsiteY5" fmla="*/ 132630 h 264665"/>
                    <a:gd name="connsiteX6" fmla="*/ 392907 w 392907"/>
                    <a:gd name="connsiteY6" fmla="*/ 156444 h 264665"/>
                    <a:gd name="connsiteX7" fmla="*/ 378619 w 392907"/>
                    <a:gd name="connsiteY7" fmla="*/ 211212 h 264665"/>
                    <a:gd name="connsiteX8" fmla="*/ 271463 w 392907"/>
                    <a:gd name="connsiteY8" fmla="*/ 239787 h 264665"/>
                    <a:gd name="connsiteX9" fmla="*/ 180976 w 392907"/>
                    <a:gd name="connsiteY9" fmla="*/ 235024 h 264665"/>
                    <a:gd name="connsiteX10" fmla="*/ 119063 w 392907"/>
                    <a:gd name="connsiteY10" fmla="*/ 227881 h 264665"/>
                    <a:gd name="connsiteX11" fmla="*/ 0 w 392907"/>
                    <a:gd name="connsiteY11" fmla="*/ 201687 h 264665"/>
                    <a:gd name="connsiteX12" fmla="*/ 28575 w 392907"/>
                    <a:gd name="connsiteY12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1945 w 392907"/>
                    <a:gd name="connsiteY5" fmla="*/ 142155 h 264665"/>
                    <a:gd name="connsiteX6" fmla="*/ 392907 w 392907"/>
                    <a:gd name="connsiteY6" fmla="*/ 156444 h 264665"/>
                    <a:gd name="connsiteX7" fmla="*/ 378619 w 392907"/>
                    <a:gd name="connsiteY7" fmla="*/ 211212 h 264665"/>
                    <a:gd name="connsiteX8" fmla="*/ 271463 w 392907"/>
                    <a:gd name="connsiteY8" fmla="*/ 239787 h 264665"/>
                    <a:gd name="connsiteX9" fmla="*/ 180976 w 392907"/>
                    <a:gd name="connsiteY9" fmla="*/ 235024 h 264665"/>
                    <a:gd name="connsiteX10" fmla="*/ 119063 w 392907"/>
                    <a:gd name="connsiteY10" fmla="*/ 227881 h 264665"/>
                    <a:gd name="connsiteX11" fmla="*/ 0 w 392907"/>
                    <a:gd name="connsiteY11" fmla="*/ 201687 h 264665"/>
                    <a:gd name="connsiteX12" fmla="*/ 28575 w 392907"/>
                    <a:gd name="connsiteY12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92907 w 392907"/>
                    <a:gd name="connsiteY6" fmla="*/ 156444 h 264665"/>
                    <a:gd name="connsiteX7" fmla="*/ 378619 w 392907"/>
                    <a:gd name="connsiteY7" fmla="*/ 211212 h 264665"/>
                    <a:gd name="connsiteX8" fmla="*/ 271463 w 392907"/>
                    <a:gd name="connsiteY8" fmla="*/ 239787 h 264665"/>
                    <a:gd name="connsiteX9" fmla="*/ 180976 w 392907"/>
                    <a:gd name="connsiteY9" fmla="*/ 235024 h 264665"/>
                    <a:gd name="connsiteX10" fmla="*/ 119063 w 392907"/>
                    <a:gd name="connsiteY10" fmla="*/ 227881 h 264665"/>
                    <a:gd name="connsiteX11" fmla="*/ 0 w 392907"/>
                    <a:gd name="connsiteY11" fmla="*/ 201687 h 264665"/>
                    <a:gd name="connsiteX12" fmla="*/ 28575 w 392907"/>
                    <a:gd name="connsiteY12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92907 w 392907"/>
                    <a:gd name="connsiteY6" fmla="*/ 156444 h 264665"/>
                    <a:gd name="connsiteX7" fmla="*/ 378619 w 392907"/>
                    <a:gd name="connsiteY7" fmla="*/ 211212 h 264665"/>
                    <a:gd name="connsiteX8" fmla="*/ 271463 w 392907"/>
                    <a:gd name="connsiteY8" fmla="*/ 239787 h 264665"/>
                    <a:gd name="connsiteX9" fmla="*/ 180976 w 392907"/>
                    <a:gd name="connsiteY9" fmla="*/ 235024 h 264665"/>
                    <a:gd name="connsiteX10" fmla="*/ 119063 w 392907"/>
                    <a:gd name="connsiteY10" fmla="*/ 227881 h 264665"/>
                    <a:gd name="connsiteX11" fmla="*/ 0 w 392907"/>
                    <a:gd name="connsiteY11" fmla="*/ 201687 h 264665"/>
                    <a:gd name="connsiteX12" fmla="*/ 28575 w 392907"/>
                    <a:gd name="connsiteY12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92907 w 392907"/>
                    <a:gd name="connsiteY6" fmla="*/ 156444 h 264665"/>
                    <a:gd name="connsiteX7" fmla="*/ 378619 w 392907"/>
                    <a:gd name="connsiteY7" fmla="*/ 211212 h 264665"/>
                    <a:gd name="connsiteX8" fmla="*/ 271463 w 392907"/>
                    <a:gd name="connsiteY8" fmla="*/ 239787 h 264665"/>
                    <a:gd name="connsiteX9" fmla="*/ 180976 w 392907"/>
                    <a:gd name="connsiteY9" fmla="*/ 235024 h 264665"/>
                    <a:gd name="connsiteX10" fmla="*/ 119063 w 392907"/>
                    <a:gd name="connsiteY10" fmla="*/ 227881 h 264665"/>
                    <a:gd name="connsiteX11" fmla="*/ 0 w 392907"/>
                    <a:gd name="connsiteY11" fmla="*/ 201687 h 264665"/>
                    <a:gd name="connsiteX12" fmla="*/ 28575 w 392907"/>
                    <a:gd name="connsiteY12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92907 w 392907"/>
                    <a:gd name="connsiteY6" fmla="*/ 156444 h 264665"/>
                    <a:gd name="connsiteX7" fmla="*/ 378619 w 392907"/>
                    <a:gd name="connsiteY7" fmla="*/ 211212 h 264665"/>
                    <a:gd name="connsiteX8" fmla="*/ 271463 w 392907"/>
                    <a:gd name="connsiteY8" fmla="*/ 239787 h 264665"/>
                    <a:gd name="connsiteX9" fmla="*/ 180976 w 392907"/>
                    <a:gd name="connsiteY9" fmla="*/ 235024 h 264665"/>
                    <a:gd name="connsiteX10" fmla="*/ 119063 w 392907"/>
                    <a:gd name="connsiteY10" fmla="*/ 227881 h 264665"/>
                    <a:gd name="connsiteX11" fmla="*/ 0 w 392907"/>
                    <a:gd name="connsiteY11" fmla="*/ 201687 h 264665"/>
                    <a:gd name="connsiteX12" fmla="*/ 28575 w 392907"/>
                    <a:gd name="connsiteY12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6444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6444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6444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190501 w 392907"/>
                    <a:gd name="connsiteY3" fmla="*/ 82624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202408 w 392907"/>
                    <a:gd name="connsiteY3" fmla="*/ 92149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202408 w 392907"/>
                    <a:gd name="connsiteY3" fmla="*/ 92149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202408 w 392907"/>
                    <a:gd name="connsiteY3" fmla="*/ 92149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202408 w 392907"/>
                    <a:gd name="connsiteY3" fmla="*/ 92149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202408 w 392907"/>
                    <a:gd name="connsiteY3" fmla="*/ 92149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2907"/>
                    <a:gd name="connsiteY0" fmla="*/ 61194 h 264665"/>
                    <a:gd name="connsiteX1" fmla="*/ 257176 w 392907"/>
                    <a:gd name="connsiteY1" fmla="*/ 1661 h 264665"/>
                    <a:gd name="connsiteX2" fmla="*/ 259558 w 392907"/>
                    <a:gd name="connsiteY2" fmla="*/ 46905 h 264665"/>
                    <a:gd name="connsiteX3" fmla="*/ 202408 w 392907"/>
                    <a:gd name="connsiteY3" fmla="*/ 92149 h 264665"/>
                    <a:gd name="connsiteX4" fmla="*/ 273845 w 392907"/>
                    <a:gd name="connsiteY4" fmla="*/ 146918 h 264665"/>
                    <a:gd name="connsiteX5" fmla="*/ 314327 w 392907"/>
                    <a:gd name="connsiteY5" fmla="*/ 144536 h 264665"/>
                    <a:gd name="connsiteX6" fmla="*/ 361951 w 392907"/>
                    <a:gd name="connsiteY6" fmla="*/ 163586 h 264665"/>
                    <a:gd name="connsiteX7" fmla="*/ 392907 w 392907"/>
                    <a:gd name="connsiteY7" fmla="*/ 154063 h 264665"/>
                    <a:gd name="connsiteX8" fmla="*/ 378619 w 392907"/>
                    <a:gd name="connsiteY8" fmla="*/ 211212 h 264665"/>
                    <a:gd name="connsiteX9" fmla="*/ 271463 w 392907"/>
                    <a:gd name="connsiteY9" fmla="*/ 239787 h 264665"/>
                    <a:gd name="connsiteX10" fmla="*/ 180976 w 392907"/>
                    <a:gd name="connsiteY10" fmla="*/ 235024 h 264665"/>
                    <a:gd name="connsiteX11" fmla="*/ 119063 w 392907"/>
                    <a:gd name="connsiteY11" fmla="*/ 227881 h 264665"/>
                    <a:gd name="connsiteX12" fmla="*/ 0 w 392907"/>
                    <a:gd name="connsiteY12" fmla="*/ 201687 h 264665"/>
                    <a:gd name="connsiteX13" fmla="*/ 28575 w 392907"/>
                    <a:gd name="connsiteY13" fmla="*/ 61194 h 264665"/>
                    <a:gd name="connsiteX0" fmla="*/ 28575 w 397415"/>
                    <a:gd name="connsiteY0" fmla="*/ 61194 h 264665"/>
                    <a:gd name="connsiteX1" fmla="*/ 257176 w 397415"/>
                    <a:gd name="connsiteY1" fmla="*/ 1661 h 264665"/>
                    <a:gd name="connsiteX2" fmla="*/ 259558 w 397415"/>
                    <a:gd name="connsiteY2" fmla="*/ 46905 h 264665"/>
                    <a:gd name="connsiteX3" fmla="*/ 202408 w 397415"/>
                    <a:gd name="connsiteY3" fmla="*/ 92149 h 264665"/>
                    <a:gd name="connsiteX4" fmla="*/ 273845 w 397415"/>
                    <a:gd name="connsiteY4" fmla="*/ 146918 h 264665"/>
                    <a:gd name="connsiteX5" fmla="*/ 314327 w 397415"/>
                    <a:gd name="connsiteY5" fmla="*/ 144536 h 264665"/>
                    <a:gd name="connsiteX6" fmla="*/ 361951 w 397415"/>
                    <a:gd name="connsiteY6" fmla="*/ 163586 h 264665"/>
                    <a:gd name="connsiteX7" fmla="*/ 392907 w 397415"/>
                    <a:gd name="connsiteY7" fmla="*/ 154063 h 264665"/>
                    <a:gd name="connsiteX8" fmla="*/ 378619 w 397415"/>
                    <a:gd name="connsiteY8" fmla="*/ 211212 h 264665"/>
                    <a:gd name="connsiteX9" fmla="*/ 271463 w 397415"/>
                    <a:gd name="connsiteY9" fmla="*/ 239787 h 264665"/>
                    <a:gd name="connsiteX10" fmla="*/ 180976 w 397415"/>
                    <a:gd name="connsiteY10" fmla="*/ 235024 h 264665"/>
                    <a:gd name="connsiteX11" fmla="*/ 119063 w 397415"/>
                    <a:gd name="connsiteY11" fmla="*/ 227881 h 264665"/>
                    <a:gd name="connsiteX12" fmla="*/ 0 w 397415"/>
                    <a:gd name="connsiteY12" fmla="*/ 201687 h 264665"/>
                    <a:gd name="connsiteX13" fmla="*/ 28575 w 397415"/>
                    <a:gd name="connsiteY13" fmla="*/ 61194 h 264665"/>
                    <a:gd name="connsiteX0" fmla="*/ 28575 w 399281"/>
                    <a:gd name="connsiteY0" fmla="*/ 61194 h 264665"/>
                    <a:gd name="connsiteX1" fmla="*/ 257176 w 399281"/>
                    <a:gd name="connsiteY1" fmla="*/ 1661 h 264665"/>
                    <a:gd name="connsiteX2" fmla="*/ 259558 w 399281"/>
                    <a:gd name="connsiteY2" fmla="*/ 46905 h 264665"/>
                    <a:gd name="connsiteX3" fmla="*/ 202408 w 399281"/>
                    <a:gd name="connsiteY3" fmla="*/ 92149 h 264665"/>
                    <a:gd name="connsiteX4" fmla="*/ 273845 w 399281"/>
                    <a:gd name="connsiteY4" fmla="*/ 146918 h 264665"/>
                    <a:gd name="connsiteX5" fmla="*/ 314327 w 399281"/>
                    <a:gd name="connsiteY5" fmla="*/ 144536 h 264665"/>
                    <a:gd name="connsiteX6" fmla="*/ 361951 w 399281"/>
                    <a:gd name="connsiteY6" fmla="*/ 163586 h 264665"/>
                    <a:gd name="connsiteX7" fmla="*/ 392907 w 399281"/>
                    <a:gd name="connsiteY7" fmla="*/ 154063 h 264665"/>
                    <a:gd name="connsiteX8" fmla="*/ 378619 w 399281"/>
                    <a:gd name="connsiteY8" fmla="*/ 211212 h 264665"/>
                    <a:gd name="connsiteX9" fmla="*/ 271463 w 399281"/>
                    <a:gd name="connsiteY9" fmla="*/ 239787 h 264665"/>
                    <a:gd name="connsiteX10" fmla="*/ 180976 w 399281"/>
                    <a:gd name="connsiteY10" fmla="*/ 235024 h 264665"/>
                    <a:gd name="connsiteX11" fmla="*/ 119063 w 399281"/>
                    <a:gd name="connsiteY11" fmla="*/ 227881 h 264665"/>
                    <a:gd name="connsiteX12" fmla="*/ 0 w 399281"/>
                    <a:gd name="connsiteY12" fmla="*/ 201687 h 264665"/>
                    <a:gd name="connsiteX13" fmla="*/ 28575 w 399281"/>
                    <a:gd name="connsiteY13" fmla="*/ 61194 h 264665"/>
                    <a:gd name="connsiteX0" fmla="*/ 28575 w 399876"/>
                    <a:gd name="connsiteY0" fmla="*/ 61194 h 265913"/>
                    <a:gd name="connsiteX1" fmla="*/ 257176 w 399876"/>
                    <a:gd name="connsiteY1" fmla="*/ 1661 h 265913"/>
                    <a:gd name="connsiteX2" fmla="*/ 259558 w 399876"/>
                    <a:gd name="connsiteY2" fmla="*/ 46905 h 265913"/>
                    <a:gd name="connsiteX3" fmla="*/ 202408 w 399876"/>
                    <a:gd name="connsiteY3" fmla="*/ 92149 h 265913"/>
                    <a:gd name="connsiteX4" fmla="*/ 273845 w 399876"/>
                    <a:gd name="connsiteY4" fmla="*/ 146918 h 265913"/>
                    <a:gd name="connsiteX5" fmla="*/ 314327 w 399876"/>
                    <a:gd name="connsiteY5" fmla="*/ 144536 h 265913"/>
                    <a:gd name="connsiteX6" fmla="*/ 361951 w 399876"/>
                    <a:gd name="connsiteY6" fmla="*/ 163586 h 265913"/>
                    <a:gd name="connsiteX7" fmla="*/ 392907 w 399876"/>
                    <a:gd name="connsiteY7" fmla="*/ 154063 h 265913"/>
                    <a:gd name="connsiteX8" fmla="*/ 381000 w 399876"/>
                    <a:gd name="connsiteY8" fmla="*/ 215974 h 265913"/>
                    <a:gd name="connsiteX9" fmla="*/ 271463 w 399876"/>
                    <a:gd name="connsiteY9" fmla="*/ 239787 h 265913"/>
                    <a:gd name="connsiteX10" fmla="*/ 180976 w 399876"/>
                    <a:gd name="connsiteY10" fmla="*/ 235024 h 265913"/>
                    <a:gd name="connsiteX11" fmla="*/ 119063 w 399876"/>
                    <a:gd name="connsiteY11" fmla="*/ 227881 h 265913"/>
                    <a:gd name="connsiteX12" fmla="*/ 0 w 399876"/>
                    <a:gd name="connsiteY12" fmla="*/ 201687 h 265913"/>
                    <a:gd name="connsiteX13" fmla="*/ 28575 w 399876"/>
                    <a:gd name="connsiteY13" fmla="*/ 61194 h 265913"/>
                    <a:gd name="connsiteX0" fmla="*/ 28575 w 399876"/>
                    <a:gd name="connsiteY0" fmla="*/ 61194 h 268254"/>
                    <a:gd name="connsiteX1" fmla="*/ 257176 w 399876"/>
                    <a:gd name="connsiteY1" fmla="*/ 1661 h 268254"/>
                    <a:gd name="connsiteX2" fmla="*/ 259558 w 399876"/>
                    <a:gd name="connsiteY2" fmla="*/ 46905 h 268254"/>
                    <a:gd name="connsiteX3" fmla="*/ 202408 w 399876"/>
                    <a:gd name="connsiteY3" fmla="*/ 92149 h 268254"/>
                    <a:gd name="connsiteX4" fmla="*/ 273845 w 399876"/>
                    <a:gd name="connsiteY4" fmla="*/ 146918 h 268254"/>
                    <a:gd name="connsiteX5" fmla="*/ 314327 w 399876"/>
                    <a:gd name="connsiteY5" fmla="*/ 144536 h 268254"/>
                    <a:gd name="connsiteX6" fmla="*/ 361951 w 399876"/>
                    <a:gd name="connsiteY6" fmla="*/ 163586 h 268254"/>
                    <a:gd name="connsiteX7" fmla="*/ 392907 w 399876"/>
                    <a:gd name="connsiteY7" fmla="*/ 154063 h 268254"/>
                    <a:gd name="connsiteX8" fmla="*/ 381000 w 399876"/>
                    <a:gd name="connsiteY8" fmla="*/ 215974 h 268254"/>
                    <a:gd name="connsiteX9" fmla="*/ 271463 w 399876"/>
                    <a:gd name="connsiteY9" fmla="*/ 239787 h 268254"/>
                    <a:gd name="connsiteX10" fmla="*/ 180976 w 399876"/>
                    <a:gd name="connsiteY10" fmla="*/ 235024 h 268254"/>
                    <a:gd name="connsiteX11" fmla="*/ 119063 w 399876"/>
                    <a:gd name="connsiteY11" fmla="*/ 227881 h 268254"/>
                    <a:gd name="connsiteX12" fmla="*/ 0 w 399876"/>
                    <a:gd name="connsiteY12" fmla="*/ 201687 h 268254"/>
                    <a:gd name="connsiteX13" fmla="*/ 28575 w 399876"/>
                    <a:gd name="connsiteY13" fmla="*/ 61194 h 268254"/>
                    <a:gd name="connsiteX0" fmla="*/ 28575 w 398886"/>
                    <a:gd name="connsiteY0" fmla="*/ 61194 h 268254"/>
                    <a:gd name="connsiteX1" fmla="*/ 257176 w 398886"/>
                    <a:gd name="connsiteY1" fmla="*/ 1661 h 268254"/>
                    <a:gd name="connsiteX2" fmla="*/ 259558 w 398886"/>
                    <a:gd name="connsiteY2" fmla="*/ 46905 h 268254"/>
                    <a:gd name="connsiteX3" fmla="*/ 202408 w 398886"/>
                    <a:gd name="connsiteY3" fmla="*/ 92149 h 268254"/>
                    <a:gd name="connsiteX4" fmla="*/ 273845 w 398886"/>
                    <a:gd name="connsiteY4" fmla="*/ 146918 h 268254"/>
                    <a:gd name="connsiteX5" fmla="*/ 314327 w 398886"/>
                    <a:gd name="connsiteY5" fmla="*/ 144536 h 268254"/>
                    <a:gd name="connsiteX6" fmla="*/ 361951 w 398886"/>
                    <a:gd name="connsiteY6" fmla="*/ 163586 h 268254"/>
                    <a:gd name="connsiteX7" fmla="*/ 392907 w 398886"/>
                    <a:gd name="connsiteY7" fmla="*/ 154063 h 268254"/>
                    <a:gd name="connsiteX8" fmla="*/ 381000 w 398886"/>
                    <a:gd name="connsiteY8" fmla="*/ 215974 h 268254"/>
                    <a:gd name="connsiteX9" fmla="*/ 271463 w 398886"/>
                    <a:gd name="connsiteY9" fmla="*/ 239787 h 268254"/>
                    <a:gd name="connsiteX10" fmla="*/ 180976 w 398886"/>
                    <a:gd name="connsiteY10" fmla="*/ 235024 h 268254"/>
                    <a:gd name="connsiteX11" fmla="*/ 119063 w 398886"/>
                    <a:gd name="connsiteY11" fmla="*/ 227881 h 268254"/>
                    <a:gd name="connsiteX12" fmla="*/ 0 w 398886"/>
                    <a:gd name="connsiteY12" fmla="*/ 201687 h 268254"/>
                    <a:gd name="connsiteX13" fmla="*/ 28575 w 398886"/>
                    <a:gd name="connsiteY13" fmla="*/ 61194 h 268254"/>
                    <a:gd name="connsiteX0" fmla="*/ 28575 w 397838"/>
                    <a:gd name="connsiteY0" fmla="*/ 61194 h 268254"/>
                    <a:gd name="connsiteX1" fmla="*/ 257176 w 397838"/>
                    <a:gd name="connsiteY1" fmla="*/ 1661 h 268254"/>
                    <a:gd name="connsiteX2" fmla="*/ 259558 w 397838"/>
                    <a:gd name="connsiteY2" fmla="*/ 46905 h 268254"/>
                    <a:gd name="connsiteX3" fmla="*/ 202408 w 397838"/>
                    <a:gd name="connsiteY3" fmla="*/ 92149 h 268254"/>
                    <a:gd name="connsiteX4" fmla="*/ 273845 w 397838"/>
                    <a:gd name="connsiteY4" fmla="*/ 146918 h 268254"/>
                    <a:gd name="connsiteX5" fmla="*/ 314327 w 397838"/>
                    <a:gd name="connsiteY5" fmla="*/ 144536 h 268254"/>
                    <a:gd name="connsiteX6" fmla="*/ 361951 w 397838"/>
                    <a:gd name="connsiteY6" fmla="*/ 163586 h 268254"/>
                    <a:gd name="connsiteX7" fmla="*/ 392907 w 397838"/>
                    <a:gd name="connsiteY7" fmla="*/ 154063 h 268254"/>
                    <a:gd name="connsiteX8" fmla="*/ 381000 w 397838"/>
                    <a:gd name="connsiteY8" fmla="*/ 215974 h 268254"/>
                    <a:gd name="connsiteX9" fmla="*/ 271463 w 397838"/>
                    <a:gd name="connsiteY9" fmla="*/ 239787 h 268254"/>
                    <a:gd name="connsiteX10" fmla="*/ 180976 w 397838"/>
                    <a:gd name="connsiteY10" fmla="*/ 235024 h 268254"/>
                    <a:gd name="connsiteX11" fmla="*/ 119063 w 397838"/>
                    <a:gd name="connsiteY11" fmla="*/ 227881 h 268254"/>
                    <a:gd name="connsiteX12" fmla="*/ 0 w 397838"/>
                    <a:gd name="connsiteY12" fmla="*/ 201687 h 268254"/>
                    <a:gd name="connsiteX13" fmla="*/ 28575 w 397838"/>
                    <a:gd name="connsiteY13" fmla="*/ 61194 h 268254"/>
                    <a:gd name="connsiteX0" fmla="*/ 28575 w 397838"/>
                    <a:gd name="connsiteY0" fmla="*/ 61194 h 268254"/>
                    <a:gd name="connsiteX1" fmla="*/ 257176 w 397838"/>
                    <a:gd name="connsiteY1" fmla="*/ 1661 h 268254"/>
                    <a:gd name="connsiteX2" fmla="*/ 259558 w 397838"/>
                    <a:gd name="connsiteY2" fmla="*/ 46905 h 268254"/>
                    <a:gd name="connsiteX3" fmla="*/ 202408 w 397838"/>
                    <a:gd name="connsiteY3" fmla="*/ 92149 h 268254"/>
                    <a:gd name="connsiteX4" fmla="*/ 273845 w 397838"/>
                    <a:gd name="connsiteY4" fmla="*/ 146918 h 268254"/>
                    <a:gd name="connsiteX5" fmla="*/ 314327 w 397838"/>
                    <a:gd name="connsiteY5" fmla="*/ 144536 h 268254"/>
                    <a:gd name="connsiteX6" fmla="*/ 361951 w 397838"/>
                    <a:gd name="connsiteY6" fmla="*/ 163586 h 268254"/>
                    <a:gd name="connsiteX7" fmla="*/ 392907 w 397838"/>
                    <a:gd name="connsiteY7" fmla="*/ 154063 h 268254"/>
                    <a:gd name="connsiteX8" fmla="*/ 381000 w 397838"/>
                    <a:gd name="connsiteY8" fmla="*/ 215974 h 268254"/>
                    <a:gd name="connsiteX9" fmla="*/ 271463 w 397838"/>
                    <a:gd name="connsiteY9" fmla="*/ 239787 h 268254"/>
                    <a:gd name="connsiteX10" fmla="*/ 180976 w 397838"/>
                    <a:gd name="connsiteY10" fmla="*/ 235024 h 268254"/>
                    <a:gd name="connsiteX11" fmla="*/ 119063 w 397838"/>
                    <a:gd name="connsiteY11" fmla="*/ 227881 h 268254"/>
                    <a:gd name="connsiteX12" fmla="*/ 0 w 397838"/>
                    <a:gd name="connsiteY12" fmla="*/ 201687 h 268254"/>
                    <a:gd name="connsiteX13" fmla="*/ 28575 w 397838"/>
                    <a:gd name="connsiteY13" fmla="*/ 61194 h 268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7838" h="268254">
                      <a:moveTo>
                        <a:pt x="28575" y="61194"/>
                      </a:moveTo>
                      <a:cubicBezTo>
                        <a:pt x="60325" y="34603"/>
                        <a:pt x="61120" y="-9056"/>
                        <a:pt x="257176" y="1661"/>
                      </a:cubicBezTo>
                      <a:cubicBezTo>
                        <a:pt x="303213" y="-2308"/>
                        <a:pt x="311152" y="35792"/>
                        <a:pt x="259558" y="46905"/>
                      </a:cubicBezTo>
                      <a:cubicBezTo>
                        <a:pt x="148434" y="62780"/>
                        <a:pt x="183756" y="83418"/>
                        <a:pt x="202408" y="92149"/>
                      </a:cubicBezTo>
                      <a:cubicBezTo>
                        <a:pt x="230983" y="131836"/>
                        <a:pt x="250033" y="128662"/>
                        <a:pt x="273845" y="146918"/>
                      </a:cubicBezTo>
                      <a:cubicBezTo>
                        <a:pt x="290514" y="77861"/>
                        <a:pt x="326234" y="104054"/>
                        <a:pt x="314327" y="144536"/>
                      </a:cubicBezTo>
                      <a:cubicBezTo>
                        <a:pt x="317104" y="156839"/>
                        <a:pt x="294085" y="197319"/>
                        <a:pt x="361951" y="163586"/>
                      </a:cubicBezTo>
                      <a:cubicBezTo>
                        <a:pt x="365523" y="115565"/>
                        <a:pt x="394892" y="141363"/>
                        <a:pt x="392907" y="154063"/>
                      </a:cubicBezTo>
                      <a:cubicBezTo>
                        <a:pt x="404813" y="187399"/>
                        <a:pt x="392906" y="196924"/>
                        <a:pt x="381000" y="215974"/>
                      </a:cubicBezTo>
                      <a:cubicBezTo>
                        <a:pt x="357187" y="261218"/>
                        <a:pt x="295276" y="294556"/>
                        <a:pt x="271463" y="239787"/>
                      </a:cubicBezTo>
                      <a:cubicBezTo>
                        <a:pt x="243682" y="257249"/>
                        <a:pt x="218282" y="253280"/>
                        <a:pt x="180976" y="235024"/>
                      </a:cubicBezTo>
                      <a:cubicBezTo>
                        <a:pt x="150813" y="254074"/>
                        <a:pt x="139701" y="230262"/>
                        <a:pt x="119063" y="227881"/>
                      </a:cubicBezTo>
                      <a:lnTo>
                        <a:pt x="0" y="201687"/>
                      </a:lnTo>
                      <a:lnTo>
                        <a:pt x="28575" y="61194"/>
                      </a:lnTo>
                      <a:close/>
                    </a:path>
                  </a:pathLst>
                </a:custGeom>
                <a:solidFill>
                  <a:srgbClr val="1A41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Rectangle 6"/>
                <p:cNvSpPr/>
                <p:nvPr/>
              </p:nvSpPr>
              <p:spPr>
                <a:xfrm>
                  <a:off x="1987335" y="4556861"/>
                  <a:ext cx="634243" cy="629467"/>
                </a:xfrm>
                <a:custGeom>
                  <a:avLst/>
                  <a:gdLst>
                    <a:gd name="connsiteX0" fmla="*/ 0 w 3933825"/>
                    <a:gd name="connsiteY0" fmla="*/ 0 h 2847975"/>
                    <a:gd name="connsiteX1" fmla="*/ 3933825 w 3933825"/>
                    <a:gd name="connsiteY1" fmla="*/ 0 h 2847975"/>
                    <a:gd name="connsiteX2" fmla="*/ 3933825 w 3933825"/>
                    <a:gd name="connsiteY2" fmla="*/ 2847975 h 2847975"/>
                    <a:gd name="connsiteX3" fmla="*/ 0 w 3933825"/>
                    <a:gd name="connsiteY3" fmla="*/ 2847975 h 2847975"/>
                    <a:gd name="connsiteX4" fmla="*/ 0 w 3933825"/>
                    <a:gd name="connsiteY4" fmla="*/ 0 h 2847975"/>
                    <a:gd name="connsiteX0" fmla="*/ 0 w 3933825"/>
                    <a:gd name="connsiteY0" fmla="*/ 0 h 3038475"/>
                    <a:gd name="connsiteX1" fmla="*/ 3933825 w 3933825"/>
                    <a:gd name="connsiteY1" fmla="*/ 0 h 3038475"/>
                    <a:gd name="connsiteX2" fmla="*/ 1857375 w 3933825"/>
                    <a:gd name="connsiteY2" fmla="*/ 3038475 h 3038475"/>
                    <a:gd name="connsiteX3" fmla="*/ 0 w 3933825"/>
                    <a:gd name="connsiteY3" fmla="*/ 2847975 h 3038475"/>
                    <a:gd name="connsiteX4" fmla="*/ 0 w 3933825"/>
                    <a:gd name="connsiteY4" fmla="*/ 0 h 3038475"/>
                    <a:gd name="connsiteX0" fmla="*/ 0 w 3514725"/>
                    <a:gd name="connsiteY0" fmla="*/ 0 h 3038475"/>
                    <a:gd name="connsiteX1" fmla="*/ 3514725 w 3514725"/>
                    <a:gd name="connsiteY1" fmla="*/ 2009775 h 3038475"/>
                    <a:gd name="connsiteX2" fmla="*/ 1857375 w 3514725"/>
                    <a:gd name="connsiteY2" fmla="*/ 3038475 h 3038475"/>
                    <a:gd name="connsiteX3" fmla="*/ 0 w 3514725"/>
                    <a:gd name="connsiteY3" fmla="*/ 2847975 h 3038475"/>
                    <a:gd name="connsiteX4" fmla="*/ 0 w 3514725"/>
                    <a:gd name="connsiteY4" fmla="*/ 0 h 3038475"/>
                    <a:gd name="connsiteX0" fmla="*/ 1952625 w 3514725"/>
                    <a:gd name="connsiteY0" fmla="*/ 0 h 2886075"/>
                    <a:gd name="connsiteX1" fmla="*/ 3514725 w 3514725"/>
                    <a:gd name="connsiteY1" fmla="*/ 1857375 h 2886075"/>
                    <a:gd name="connsiteX2" fmla="*/ 1857375 w 3514725"/>
                    <a:gd name="connsiteY2" fmla="*/ 2886075 h 2886075"/>
                    <a:gd name="connsiteX3" fmla="*/ 0 w 3514725"/>
                    <a:gd name="connsiteY3" fmla="*/ 2695575 h 2886075"/>
                    <a:gd name="connsiteX4" fmla="*/ 1952625 w 3514725"/>
                    <a:gd name="connsiteY4" fmla="*/ 0 h 2886075"/>
                    <a:gd name="connsiteX0" fmla="*/ 1952625 w 3514725"/>
                    <a:gd name="connsiteY0" fmla="*/ 0 h 2886075"/>
                    <a:gd name="connsiteX1" fmla="*/ 3514725 w 3514725"/>
                    <a:gd name="connsiteY1" fmla="*/ 1857375 h 2886075"/>
                    <a:gd name="connsiteX2" fmla="*/ 1857375 w 3514725"/>
                    <a:gd name="connsiteY2" fmla="*/ 2886075 h 2886075"/>
                    <a:gd name="connsiteX3" fmla="*/ 0 w 3514725"/>
                    <a:gd name="connsiteY3" fmla="*/ 2695575 h 2886075"/>
                    <a:gd name="connsiteX4" fmla="*/ 1952625 w 3514725"/>
                    <a:gd name="connsiteY4" fmla="*/ 0 h 2886075"/>
                    <a:gd name="connsiteX0" fmla="*/ 1952625 w 3514725"/>
                    <a:gd name="connsiteY0" fmla="*/ 0 h 2886075"/>
                    <a:gd name="connsiteX1" fmla="*/ 3514725 w 3514725"/>
                    <a:gd name="connsiteY1" fmla="*/ 1857375 h 2886075"/>
                    <a:gd name="connsiteX2" fmla="*/ 1857375 w 3514725"/>
                    <a:gd name="connsiteY2" fmla="*/ 2886075 h 2886075"/>
                    <a:gd name="connsiteX3" fmla="*/ 0 w 3514725"/>
                    <a:gd name="connsiteY3" fmla="*/ 2695575 h 2886075"/>
                    <a:gd name="connsiteX4" fmla="*/ 1952625 w 3514725"/>
                    <a:gd name="connsiteY4" fmla="*/ 0 h 2886075"/>
                    <a:gd name="connsiteX0" fmla="*/ 1952625 w 3514725"/>
                    <a:gd name="connsiteY0" fmla="*/ 0 h 2886075"/>
                    <a:gd name="connsiteX1" fmla="*/ 3514725 w 3514725"/>
                    <a:gd name="connsiteY1" fmla="*/ 1857375 h 2886075"/>
                    <a:gd name="connsiteX2" fmla="*/ 1857375 w 3514725"/>
                    <a:gd name="connsiteY2" fmla="*/ 2886075 h 2886075"/>
                    <a:gd name="connsiteX3" fmla="*/ 0 w 3514725"/>
                    <a:gd name="connsiteY3" fmla="*/ 2695575 h 2886075"/>
                    <a:gd name="connsiteX4" fmla="*/ 1543050 w 3514725"/>
                    <a:gd name="connsiteY4" fmla="*/ 447675 h 2886075"/>
                    <a:gd name="connsiteX5" fmla="*/ 1952625 w 3514725"/>
                    <a:gd name="connsiteY5" fmla="*/ 0 h 2886075"/>
                    <a:gd name="connsiteX0" fmla="*/ 1952625 w 3514725"/>
                    <a:gd name="connsiteY0" fmla="*/ 0 h 2886075"/>
                    <a:gd name="connsiteX1" fmla="*/ 3514725 w 3514725"/>
                    <a:gd name="connsiteY1" fmla="*/ 1857375 h 2886075"/>
                    <a:gd name="connsiteX2" fmla="*/ 1857375 w 3514725"/>
                    <a:gd name="connsiteY2" fmla="*/ 2886075 h 2886075"/>
                    <a:gd name="connsiteX3" fmla="*/ 0 w 3514725"/>
                    <a:gd name="connsiteY3" fmla="*/ 2695575 h 2886075"/>
                    <a:gd name="connsiteX4" fmla="*/ 1543050 w 3514725"/>
                    <a:gd name="connsiteY4" fmla="*/ 447675 h 2886075"/>
                    <a:gd name="connsiteX5" fmla="*/ 1952625 w 3514725"/>
                    <a:gd name="connsiteY5" fmla="*/ 0 h 2886075"/>
                    <a:gd name="connsiteX0" fmla="*/ 1952625 w 3514725"/>
                    <a:gd name="connsiteY0" fmla="*/ 184671 h 3070746"/>
                    <a:gd name="connsiteX1" fmla="*/ 3514725 w 3514725"/>
                    <a:gd name="connsiteY1" fmla="*/ 2042046 h 3070746"/>
                    <a:gd name="connsiteX2" fmla="*/ 1857375 w 3514725"/>
                    <a:gd name="connsiteY2" fmla="*/ 3070746 h 3070746"/>
                    <a:gd name="connsiteX3" fmla="*/ 0 w 3514725"/>
                    <a:gd name="connsiteY3" fmla="*/ 2880246 h 3070746"/>
                    <a:gd name="connsiteX4" fmla="*/ 1543050 w 3514725"/>
                    <a:gd name="connsiteY4" fmla="*/ 632346 h 3070746"/>
                    <a:gd name="connsiteX5" fmla="*/ 1952625 w 3514725"/>
                    <a:gd name="connsiteY5" fmla="*/ 184671 h 3070746"/>
                    <a:gd name="connsiteX0" fmla="*/ 1952625 w 3514725"/>
                    <a:gd name="connsiteY0" fmla="*/ 175196 h 3061271"/>
                    <a:gd name="connsiteX1" fmla="*/ 3514725 w 3514725"/>
                    <a:gd name="connsiteY1" fmla="*/ 2032571 h 3061271"/>
                    <a:gd name="connsiteX2" fmla="*/ 1857375 w 3514725"/>
                    <a:gd name="connsiteY2" fmla="*/ 3061271 h 3061271"/>
                    <a:gd name="connsiteX3" fmla="*/ 0 w 3514725"/>
                    <a:gd name="connsiteY3" fmla="*/ 2870771 h 3061271"/>
                    <a:gd name="connsiteX4" fmla="*/ 1543050 w 3514725"/>
                    <a:gd name="connsiteY4" fmla="*/ 622871 h 3061271"/>
                    <a:gd name="connsiteX5" fmla="*/ 1952625 w 3514725"/>
                    <a:gd name="connsiteY5" fmla="*/ 175196 h 3061271"/>
                    <a:gd name="connsiteX0" fmla="*/ 1952625 w 3514725"/>
                    <a:gd name="connsiteY0" fmla="*/ 200535 h 3086610"/>
                    <a:gd name="connsiteX1" fmla="*/ 3514725 w 3514725"/>
                    <a:gd name="connsiteY1" fmla="*/ 2057910 h 3086610"/>
                    <a:gd name="connsiteX2" fmla="*/ 1857375 w 3514725"/>
                    <a:gd name="connsiteY2" fmla="*/ 3086610 h 3086610"/>
                    <a:gd name="connsiteX3" fmla="*/ 0 w 3514725"/>
                    <a:gd name="connsiteY3" fmla="*/ 2896110 h 3086610"/>
                    <a:gd name="connsiteX4" fmla="*/ 1543050 w 3514725"/>
                    <a:gd name="connsiteY4" fmla="*/ 648210 h 3086610"/>
                    <a:gd name="connsiteX5" fmla="*/ 1952625 w 3514725"/>
                    <a:gd name="connsiteY5" fmla="*/ 200535 h 3086610"/>
                    <a:gd name="connsiteX0" fmla="*/ 1954164 w 3516264"/>
                    <a:gd name="connsiteY0" fmla="*/ 200535 h 3086610"/>
                    <a:gd name="connsiteX1" fmla="*/ 3516264 w 3516264"/>
                    <a:gd name="connsiteY1" fmla="*/ 2057910 h 3086610"/>
                    <a:gd name="connsiteX2" fmla="*/ 1858914 w 3516264"/>
                    <a:gd name="connsiteY2" fmla="*/ 3086610 h 3086610"/>
                    <a:gd name="connsiteX3" fmla="*/ 1539 w 3516264"/>
                    <a:gd name="connsiteY3" fmla="*/ 2896110 h 3086610"/>
                    <a:gd name="connsiteX4" fmla="*/ 2020839 w 3516264"/>
                    <a:gd name="connsiteY4" fmla="*/ 1029210 h 3086610"/>
                    <a:gd name="connsiteX5" fmla="*/ 1544589 w 3516264"/>
                    <a:gd name="connsiteY5" fmla="*/ 648210 h 3086610"/>
                    <a:gd name="connsiteX6" fmla="*/ 1954164 w 3516264"/>
                    <a:gd name="connsiteY6" fmla="*/ 200535 h 3086610"/>
                    <a:gd name="connsiteX0" fmla="*/ 1954164 w 3516264"/>
                    <a:gd name="connsiteY0" fmla="*/ 200535 h 3086610"/>
                    <a:gd name="connsiteX1" fmla="*/ 3516264 w 3516264"/>
                    <a:gd name="connsiteY1" fmla="*/ 2057910 h 3086610"/>
                    <a:gd name="connsiteX2" fmla="*/ 1858914 w 3516264"/>
                    <a:gd name="connsiteY2" fmla="*/ 3086610 h 3086610"/>
                    <a:gd name="connsiteX3" fmla="*/ 1539 w 3516264"/>
                    <a:gd name="connsiteY3" fmla="*/ 2896110 h 3086610"/>
                    <a:gd name="connsiteX4" fmla="*/ 2020839 w 3516264"/>
                    <a:gd name="connsiteY4" fmla="*/ 1029210 h 3086610"/>
                    <a:gd name="connsiteX5" fmla="*/ 1544589 w 3516264"/>
                    <a:gd name="connsiteY5" fmla="*/ 648210 h 3086610"/>
                    <a:gd name="connsiteX6" fmla="*/ 1954164 w 3516264"/>
                    <a:gd name="connsiteY6" fmla="*/ 200535 h 3086610"/>
                    <a:gd name="connsiteX0" fmla="*/ 1954164 w 3516264"/>
                    <a:gd name="connsiteY0" fmla="*/ 200535 h 3086610"/>
                    <a:gd name="connsiteX1" fmla="*/ 3516264 w 3516264"/>
                    <a:gd name="connsiteY1" fmla="*/ 2057910 h 3086610"/>
                    <a:gd name="connsiteX2" fmla="*/ 1858914 w 3516264"/>
                    <a:gd name="connsiteY2" fmla="*/ 3086610 h 3086610"/>
                    <a:gd name="connsiteX3" fmla="*/ 1539 w 3516264"/>
                    <a:gd name="connsiteY3" fmla="*/ 2896110 h 3086610"/>
                    <a:gd name="connsiteX4" fmla="*/ 2020839 w 3516264"/>
                    <a:gd name="connsiteY4" fmla="*/ 1029210 h 3086610"/>
                    <a:gd name="connsiteX5" fmla="*/ 1544589 w 3516264"/>
                    <a:gd name="connsiteY5" fmla="*/ 648210 h 3086610"/>
                    <a:gd name="connsiteX6" fmla="*/ 1954164 w 3516264"/>
                    <a:gd name="connsiteY6" fmla="*/ 200535 h 3086610"/>
                    <a:gd name="connsiteX0" fmla="*/ 1952865 w 3514965"/>
                    <a:gd name="connsiteY0" fmla="*/ 200535 h 3086610"/>
                    <a:gd name="connsiteX1" fmla="*/ 3514965 w 3514965"/>
                    <a:gd name="connsiteY1" fmla="*/ 2057910 h 3086610"/>
                    <a:gd name="connsiteX2" fmla="*/ 1857615 w 3514965"/>
                    <a:gd name="connsiteY2" fmla="*/ 3086610 h 3086610"/>
                    <a:gd name="connsiteX3" fmla="*/ 240 w 3514965"/>
                    <a:gd name="connsiteY3" fmla="*/ 2896110 h 3086610"/>
                    <a:gd name="connsiteX4" fmla="*/ 1438515 w 3514965"/>
                    <a:gd name="connsiteY4" fmla="*/ 1076835 h 3086610"/>
                    <a:gd name="connsiteX5" fmla="*/ 2019540 w 3514965"/>
                    <a:gd name="connsiteY5" fmla="*/ 1029210 h 3086610"/>
                    <a:gd name="connsiteX6" fmla="*/ 1543290 w 3514965"/>
                    <a:gd name="connsiteY6" fmla="*/ 648210 h 3086610"/>
                    <a:gd name="connsiteX7" fmla="*/ 1952865 w 3514965"/>
                    <a:gd name="connsiteY7" fmla="*/ 200535 h 3086610"/>
                    <a:gd name="connsiteX0" fmla="*/ 1952865 w 3514965"/>
                    <a:gd name="connsiteY0" fmla="*/ 200535 h 3086610"/>
                    <a:gd name="connsiteX1" fmla="*/ 3514965 w 3514965"/>
                    <a:gd name="connsiteY1" fmla="*/ 2057910 h 3086610"/>
                    <a:gd name="connsiteX2" fmla="*/ 1857615 w 3514965"/>
                    <a:gd name="connsiteY2" fmla="*/ 3086610 h 3086610"/>
                    <a:gd name="connsiteX3" fmla="*/ 240 w 3514965"/>
                    <a:gd name="connsiteY3" fmla="*/ 2896110 h 3086610"/>
                    <a:gd name="connsiteX4" fmla="*/ 1438515 w 3514965"/>
                    <a:gd name="connsiteY4" fmla="*/ 1076835 h 3086610"/>
                    <a:gd name="connsiteX5" fmla="*/ 2019540 w 3514965"/>
                    <a:gd name="connsiteY5" fmla="*/ 1029210 h 3086610"/>
                    <a:gd name="connsiteX6" fmla="*/ 1543290 w 3514965"/>
                    <a:gd name="connsiteY6" fmla="*/ 648210 h 3086610"/>
                    <a:gd name="connsiteX7" fmla="*/ 1952865 w 3514965"/>
                    <a:gd name="connsiteY7" fmla="*/ 200535 h 3086610"/>
                    <a:gd name="connsiteX0" fmla="*/ 1952865 w 3514965"/>
                    <a:gd name="connsiteY0" fmla="*/ 200535 h 3086610"/>
                    <a:gd name="connsiteX1" fmla="*/ 3514965 w 3514965"/>
                    <a:gd name="connsiteY1" fmla="*/ 2057910 h 3086610"/>
                    <a:gd name="connsiteX2" fmla="*/ 1857615 w 3514965"/>
                    <a:gd name="connsiteY2" fmla="*/ 3086610 h 3086610"/>
                    <a:gd name="connsiteX3" fmla="*/ 240 w 3514965"/>
                    <a:gd name="connsiteY3" fmla="*/ 2896110 h 3086610"/>
                    <a:gd name="connsiteX4" fmla="*/ 1438515 w 3514965"/>
                    <a:gd name="connsiteY4" fmla="*/ 1076835 h 3086610"/>
                    <a:gd name="connsiteX5" fmla="*/ 2019540 w 3514965"/>
                    <a:gd name="connsiteY5" fmla="*/ 1029210 h 3086610"/>
                    <a:gd name="connsiteX6" fmla="*/ 1543290 w 3514965"/>
                    <a:gd name="connsiteY6" fmla="*/ 648210 h 3086610"/>
                    <a:gd name="connsiteX7" fmla="*/ 1952865 w 3514965"/>
                    <a:gd name="connsiteY7" fmla="*/ 200535 h 3086610"/>
                    <a:gd name="connsiteX0" fmla="*/ 1970527 w 3532627"/>
                    <a:gd name="connsiteY0" fmla="*/ 200535 h 3086610"/>
                    <a:gd name="connsiteX1" fmla="*/ 3532627 w 3532627"/>
                    <a:gd name="connsiteY1" fmla="*/ 2057910 h 3086610"/>
                    <a:gd name="connsiteX2" fmla="*/ 1875277 w 3532627"/>
                    <a:gd name="connsiteY2" fmla="*/ 3086610 h 3086610"/>
                    <a:gd name="connsiteX3" fmla="*/ 17902 w 3532627"/>
                    <a:gd name="connsiteY3" fmla="*/ 2896110 h 3086610"/>
                    <a:gd name="connsiteX4" fmla="*/ 741802 w 3532627"/>
                    <a:gd name="connsiteY4" fmla="*/ 486285 h 3086610"/>
                    <a:gd name="connsiteX5" fmla="*/ 1456177 w 3532627"/>
                    <a:gd name="connsiteY5" fmla="*/ 1076835 h 3086610"/>
                    <a:gd name="connsiteX6" fmla="*/ 2037202 w 3532627"/>
                    <a:gd name="connsiteY6" fmla="*/ 1029210 h 3086610"/>
                    <a:gd name="connsiteX7" fmla="*/ 1560952 w 3532627"/>
                    <a:gd name="connsiteY7" fmla="*/ 648210 h 3086610"/>
                    <a:gd name="connsiteX8" fmla="*/ 1970527 w 3532627"/>
                    <a:gd name="connsiteY8" fmla="*/ 200535 h 3086610"/>
                    <a:gd name="connsiteX0" fmla="*/ 1970527 w 3532627"/>
                    <a:gd name="connsiteY0" fmla="*/ 200535 h 3086610"/>
                    <a:gd name="connsiteX1" fmla="*/ 3532627 w 3532627"/>
                    <a:gd name="connsiteY1" fmla="*/ 2057910 h 3086610"/>
                    <a:gd name="connsiteX2" fmla="*/ 1875277 w 3532627"/>
                    <a:gd name="connsiteY2" fmla="*/ 3086610 h 3086610"/>
                    <a:gd name="connsiteX3" fmla="*/ 17902 w 3532627"/>
                    <a:gd name="connsiteY3" fmla="*/ 2896110 h 3086610"/>
                    <a:gd name="connsiteX4" fmla="*/ 741802 w 3532627"/>
                    <a:gd name="connsiteY4" fmla="*/ 486285 h 3086610"/>
                    <a:gd name="connsiteX5" fmla="*/ 1456177 w 3532627"/>
                    <a:gd name="connsiteY5" fmla="*/ 1076835 h 3086610"/>
                    <a:gd name="connsiteX6" fmla="*/ 2037202 w 3532627"/>
                    <a:gd name="connsiteY6" fmla="*/ 1029210 h 3086610"/>
                    <a:gd name="connsiteX7" fmla="*/ 1560952 w 3532627"/>
                    <a:gd name="connsiteY7" fmla="*/ 648210 h 3086610"/>
                    <a:gd name="connsiteX8" fmla="*/ 1970527 w 3532627"/>
                    <a:gd name="connsiteY8" fmla="*/ 200535 h 3086610"/>
                    <a:gd name="connsiteX0" fmla="*/ 1970527 w 3532627"/>
                    <a:gd name="connsiteY0" fmla="*/ 200535 h 3086610"/>
                    <a:gd name="connsiteX1" fmla="*/ 3532627 w 3532627"/>
                    <a:gd name="connsiteY1" fmla="*/ 2057910 h 3086610"/>
                    <a:gd name="connsiteX2" fmla="*/ 1875277 w 3532627"/>
                    <a:gd name="connsiteY2" fmla="*/ 3086610 h 3086610"/>
                    <a:gd name="connsiteX3" fmla="*/ 17902 w 3532627"/>
                    <a:gd name="connsiteY3" fmla="*/ 2896110 h 3086610"/>
                    <a:gd name="connsiteX4" fmla="*/ 741802 w 3532627"/>
                    <a:gd name="connsiteY4" fmla="*/ 486285 h 3086610"/>
                    <a:gd name="connsiteX5" fmla="*/ 1456177 w 3532627"/>
                    <a:gd name="connsiteY5" fmla="*/ 1076835 h 3086610"/>
                    <a:gd name="connsiteX6" fmla="*/ 2037202 w 3532627"/>
                    <a:gd name="connsiteY6" fmla="*/ 1029210 h 3086610"/>
                    <a:gd name="connsiteX7" fmla="*/ 1560952 w 3532627"/>
                    <a:gd name="connsiteY7" fmla="*/ 648210 h 3086610"/>
                    <a:gd name="connsiteX8" fmla="*/ 1970527 w 3532627"/>
                    <a:gd name="connsiteY8" fmla="*/ 200535 h 3086610"/>
                    <a:gd name="connsiteX0" fmla="*/ 2016276 w 3578376"/>
                    <a:gd name="connsiteY0" fmla="*/ 213302 h 3099377"/>
                    <a:gd name="connsiteX1" fmla="*/ 3578376 w 3578376"/>
                    <a:gd name="connsiteY1" fmla="*/ 2070677 h 3099377"/>
                    <a:gd name="connsiteX2" fmla="*/ 1921026 w 3578376"/>
                    <a:gd name="connsiteY2" fmla="*/ 3099377 h 3099377"/>
                    <a:gd name="connsiteX3" fmla="*/ 63651 w 3578376"/>
                    <a:gd name="connsiteY3" fmla="*/ 2908877 h 3099377"/>
                    <a:gd name="connsiteX4" fmla="*/ 377976 w 3578376"/>
                    <a:gd name="connsiteY4" fmla="*/ 118052 h 3099377"/>
                    <a:gd name="connsiteX5" fmla="*/ 787551 w 3578376"/>
                    <a:gd name="connsiteY5" fmla="*/ 499052 h 3099377"/>
                    <a:gd name="connsiteX6" fmla="*/ 1501926 w 3578376"/>
                    <a:gd name="connsiteY6" fmla="*/ 1089602 h 3099377"/>
                    <a:gd name="connsiteX7" fmla="*/ 2082951 w 3578376"/>
                    <a:gd name="connsiteY7" fmla="*/ 1041977 h 3099377"/>
                    <a:gd name="connsiteX8" fmla="*/ 1606701 w 3578376"/>
                    <a:gd name="connsiteY8" fmla="*/ 660977 h 3099377"/>
                    <a:gd name="connsiteX9" fmla="*/ 2016276 w 3578376"/>
                    <a:gd name="connsiteY9" fmla="*/ 213302 h 3099377"/>
                    <a:gd name="connsiteX0" fmla="*/ 2016276 w 3578376"/>
                    <a:gd name="connsiteY0" fmla="*/ 514558 h 3400633"/>
                    <a:gd name="connsiteX1" fmla="*/ 3578376 w 3578376"/>
                    <a:gd name="connsiteY1" fmla="*/ 2371933 h 3400633"/>
                    <a:gd name="connsiteX2" fmla="*/ 1921026 w 3578376"/>
                    <a:gd name="connsiteY2" fmla="*/ 3400633 h 3400633"/>
                    <a:gd name="connsiteX3" fmla="*/ 63651 w 3578376"/>
                    <a:gd name="connsiteY3" fmla="*/ 3210133 h 3400633"/>
                    <a:gd name="connsiteX4" fmla="*/ 377976 w 3578376"/>
                    <a:gd name="connsiteY4" fmla="*/ 419308 h 3400633"/>
                    <a:gd name="connsiteX5" fmla="*/ 787551 w 3578376"/>
                    <a:gd name="connsiteY5" fmla="*/ 800308 h 3400633"/>
                    <a:gd name="connsiteX6" fmla="*/ 1501926 w 3578376"/>
                    <a:gd name="connsiteY6" fmla="*/ 1390858 h 3400633"/>
                    <a:gd name="connsiteX7" fmla="*/ 2082951 w 3578376"/>
                    <a:gd name="connsiteY7" fmla="*/ 1343233 h 3400633"/>
                    <a:gd name="connsiteX8" fmla="*/ 1606701 w 3578376"/>
                    <a:gd name="connsiteY8" fmla="*/ 962233 h 3400633"/>
                    <a:gd name="connsiteX9" fmla="*/ 2016276 w 3578376"/>
                    <a:gd name="connsiteY9" fmla="*/ 514558 h 3400633"/>
                    <a:gd name="connsiteX0" fmla="*/ 2016276 w 3578376"/>
                    <a:gd name="connsiteY0" fmla="*/ 846456 h 3732531"/>
                    <a:gd name="connsiteX1" fmla="*/ 3578376 w 3578376"/>
                    <a:gd name="connsiteY1" fmla="*/ 2703831 h 3732531"/>
                    <a:gd name="connsiteX2" fmla="*/ 1921026 w 3578376"/>
                    <a:gd name="connsiteY2" fmla="*/ 3732531 h 3732531"/>
                    <a:gd name="connsiteX3" fmla="*/ 63651 w 3578376"/>
                    <a:gd name="connsiteY3" fmla="*/ 3542031 h 3732531"/>
                    <a:gd name="connsiteX4" fmla="*/ 377976 w 3578376"/>
                    <a:gd name="connsiteY4" fmla="*/ 751206 h 3732531"/>
                    <a:gd name="connsiteX5" fmla="*/ 501801 w 3578376"/>
                    <a:gd name="connsiteY5" fmla="*/ 8257 h 3732531"/>
                    <a:gd name="connsiteX6" fmla="*/ 787551 w 3578376"/>
                    <a:gd name="connsiteY6" fmla="*/ 1132206 h 3732531"/>
                    <a:gd name="connsiteX7" fmla="*/ 1501926 w 3578376"/>
                    <a:gd name="connsiteY7" fmla="*/ 1722756 h 3732531"/>
                    <a:gd name="connsiteX8" fmla="*/ 2082951 w 3578376"/>
                    <a:gd name="connsiteY8" fmla="*/ 1675131 h 3732531"/>
                    <a:gd name="connsiteX9" fmla="*/ 1606701 w 3578376"/>
                    <a:gd name="connsiteY9" fmla="*/ 1294131 h 3732531"/>
                    <a:gd name="connsiteX10" fmla="*/ 2016276 w 3578376"/>
                    <a:gd name="connsiteY10" fmla="*/ 846456 h 3732531"/>
                    <a:gd name="connsiteX0" fmla="*/ 2016276 w 3578376"/>
                    <a:gd name="connsiteY0" fmla="*/ 846456 h 3732531"/>
                    <a:gd name="connsiteX1" fmla="*/ 3578376 w 3578376"/>
                    <a:gd name="connsiteY1" fmla="*/ 2703831 h 3732531"/>
                    <a:gd name="connsiteX2" fmla="*/ 1921026 w 3578376"/>
                    <a:gd name="connsiteY2" fmla="*/ 3732531 h 3732531"/>
                    <a:gd name="connsiteX3" fmla="*/ 63651 w 3578376"/>
                    <a:gd name="connsiteY3" fmla="*/ 3542031 h 3732531"/>
                    <a:gd name="connsiteX4" fmla="*/ 377976 w 3578376"/>
                    <a:gd name="connsiteY4" fmla="*/ 751206 h 3732531"/>
                    <a:gd name="connsiteX5" fmla="*/ 501801 w 3578376"/>
                    <a:gd name="connsiteY5" fmla="*/ 8257 h 3732531"/>
                    <a:gd name="connsiteX6" fmla="*/ 787551 w 3578376"/>
                    <a:gd name="connsiteY6" fmla="*/ 1132206 h 3732531"/>
                    <a:gd name="connsiteX7" fmla="*/ 1501926 w 3578376"/>
                    <a:gd name="connsiteY7" fmla="*/ 1722756 h 3732531"/>
                    <a:gd name="connsiteX8" fmla="*/ 2082951 w 3578376"/>
                    <a:gd name="connsiteY8" fmla="*/ 1675131 h 3732531"/>
                    <a:gd name="connsiteX9" fmla="*/ 1606701 w 3578376"/>
                    <a:gd name="connsiteY9" fmla="*/ 1294131 h 3732531"/>
                    <a:gd name="connsiteX10" fmla="*/ 2016276 w 3578376"/>
                    <a:gd name="connsiteY10" fmla="*/ 846456 h 3732531"/>
                    <a:gd name="connsiteX0" fmla="*/ 2016276 w 3578376"/>
                    <a:gd name="connsiteY0" fmla="*/ 846456 h 3732531"/>
                    <a:gd name="connsiteX1" fmla="*/ 3578376 w 3578376"/>
                    <a:gd name="connsiteY1" fmla="*/ 2703831 h 3732531"/>
                    <a:gd name="connsiteX2" fmla="*/ 1921026 w 3578376"/>
                    <a:gd name="connsiteY2" fmla="*/ 3732531 h 3732531"/>
                    <a:gd name="connsiteX3" fmla="*/ 63651 w 3578376"/>
                    <a:gd name="connsiteY3" fmla="*/ 3542031 h 3732531"/>
                    <a:gd name="connsiteX4" fmla="*/ 377976 w 3578376"/>
                    <a:gd name="connsiteY4" fmla="*/ 751206 h 3732531"/>
                    <a:gd name="connsiteX5" fmla="*/ 501801 w 3578376"/>
                    <a:gd name="connsiteY5" fmla="*/ 8257 h 3732531"/>
                    <a:gd name="connsiteX6" fmla="*/ 787551 w 3578376"/>
                    <a:gd name="connsiteY6" fmla="*/ 1132206 h 3732531"/>
                    <a:gd name="connsiteX7" fmla="*/ 1501926 w 3578376"/>
                    <a:gd name="connsiteY7" fmla="*/ 1722756 h 3732531"/>
                    <a:gd name="connsiteX8" fmla="*/ 2082951 w 3578376"/>
                    <a:gd name="connsiteY8" fmla="*/ 1675131 h 3732531"/>
                    <a:gd name="connsiteX9" fmla="*/ 1606701 w 3578376"/>
                    <a:gd name="connsiteY9" fmla="*/ 1294131 h 3732531"/>
                    <a:gd name="connsiteX10" fmla="*/ 2016276 w 3578376"/>
                    <a:gd name="connsiteY10" fmla="*/ 846456 h 3732531"/>
                    <a:gd name="connsiteX0" fmla="*/ 2016276 w 3578376"/>
                    <a:gd name="connsiteY0" fmla="*/ 846456 h 3732531"/>
                    <a:gd name="connsiteX1" fmla="*/ 3578376 w 3578376"/>
                    <a:gd name="connsiteY1" fmla="*/ 2703831 h 3732531"/>
                    <a:gd name="connsiteX2" fmla="*/ 1921026 w 3578376"/>
                    <a:gd name="connsiteY2" fmla="*/ 3732531 h 3732531"/>
                    <a:gd name="connsiteX3" fmla="*/ 63651 w 3578376"/>
                    <a:gd name="connsiteY3" fmla="*/ 3542031 h 3732531"/>
                    <a:gd name="connsiteX4" fmla="*/ 377976 w 3578376"/>
                    <a:gd name="connsiteY4" fmla="*/ 751206 h 3732531"/>
                    <a:gd name="connsiteX5" fmla="*/ 501801 w 3578376"/>
                    <a:gd name="connsiteY5" fmla="*/ 8257 h 3732531"/>
                    <a:gd name="connsiteX6" fmla="*/ 787551 w 3578376"/>
                    <a:gd name="connsiteY6" fmla="*/ 1132206 h 3732531"/>
                    <a:gd name="connsiteX7" fmla="*/ 1501926 w 3578376"/>
                    <a:gd name="connsiteY7" fmla="*/ 1722756 h 3732531"/>
                    <a:gd name="connsiteX8" fmla="*/ 2082951 w 3578376"/>
                    <a:gd name="connsiteY8" fmla="*/ 1675131 h 3732531"/>
                    <a:gd name="connsiteX9" fmla="*/ 1606701 w 3578376"/>
                    <a:gd name="connsiteY9" fmla="*/ 1294131 h 3732531"/>
                    <a:gd name="connsiteX10" fmla="*/ 2016276 w 3578376"/>
                    <a:gd name="connsiteY10" fmla="*/ 846456 h 3732531"/>
                    <a:gd name="connsiteX0" fmla="*/ 2158411 w 3720511"/>
                    <a:gd name="connsiteY0" fmla="*/ 846456 h 3732531"/>
                    <a:gd name="connsiteX1" fmla="*/ 3720511 w 3720511"/>
                    <a:gd name="connsiteY1" fmla="*/ 2703831 h 3732531"/>
                    <a:gd name="connsiteX2" fmla="*/ 2063161 w 3720511"/>
                    <a:gd name="connsiteY2" fmla="*/ 3732531 h 3732531"/>
                    <a:gd name="connsiteX3" fmla="*/ 205786 w 3720511"/>
                    <a:gd name="connsiteY3" fmla="*/ 3542031 h 3732531"/>
                    <a:gd name="connsiteX4" fmla="*/ 43861 w 3720511"/>
                    <a:gd name="connsiteY4" fmla="*/ 646432 h 3732531"/>
                    <a:gd name="connsiteX5" fmla="*/ 520111 w 3720511"/>
                    <a:gd name="connsiteY5" fmla="*/ 751206 h 3732531"/>
                    <a:gd name="connsiteX6" fmla="*/ 643936 w 3720511"/>
                    <a:gd name="connsiteY6" fmla="*/ 8257 h 3732531"/>
                    <a:gd name="connsiteX7" fmla="*/ 929686 w 3720511"/>
                    <a:gd name="connsiteY7" fmla="*/ 1132206 h 3732531"/>
                    <a:gd name="connsiteX8" fmla="*/ 1644061 w 3720511"/>
                    <a:gd name="connsiteY8" fmla="*/ 1722756 h 3732531"/>
                    <a:gd name="connsiteX9" fmla="*/ 2225086 w 3720511"/>
                    <a:gd name="connsiteY9" fmla="*/ 1675131 h 3732531"/>
                    <a:gd name="connsiteX10" fmla="*/ 1748836 w 3720511"/>
                    <a:gd name="connsiteY10" fmla="*/ 1294131 h 3732531"/>
                    <a:gd name="connsiteX11" fmla="*/ 2158411 w 3720511"/>
                    <a:gd name="connsiteY11" fmla="*/ 846456 h 3732531"/>
                    <a:gd name="connsiteX0" fmla="*/ 2158411 w 3720511"/>
                    <a:gd name="connsiteY0" fmla="*/ 846456 h 3732531"/>
                    <a:gd name="connsiteX1" fmla="*/ 3720511 w 3720511"/>
                    <a:gd name="connsiteY1" fmla="*/ 2703831 h 3732531"/>
                    <a:gd name="connsiteX2" fmla="*/ 2063161 w 3720511"/>
                    <a:gd name="connsiteY2" fmla="*/ 3732531 h 3732531"/>
                    <a:gd name="connsiteX3" fmla="*/ 205786 w 3720511"/>
                    <a:gd name="connsiteY3" fmla="*/ 3542031 h 3732531"/>
                    <a:gd name="connsiteX4" fmla="*/ 43861 w 3720511"/>
                    <a:gd name="connsiteY4" fmla="*/ 646432 h 3732531"/>
                    <a:gd name="connsiteX5" fmla="*/ 520111 w 3720511"/>
                    <a:gd name="connsiteY5" fmla="*/ 751206 h 3732531"/>
                    <a:gd name="connsiteX6" fmla="*/ 643936 w 3720511"/>
                    <a:gd name="connsiteY6" fmla="*/ 8257 h 3732531"/>
                    <a:gd name="connsiteX7" fmla="*/ 929686 w 3720511"/>
                    <a:gd name="connsiteY7" fmla="*/ 1132206 h 3732531"/>
                    <a:gd name="connsiteX8" fmla="*/ 1644061 w 3720511"/>
                    <a:gd name="connsiteY8" fmla="*/ 1722756 h 3732531"/>
                    <a:gd name="connsiteX9" fmla="*/ 2225086 w 3720511"/>
                    <a:gd name="connsiteY9" fmla="*/ 1675131 h 3732531"/>
                    <a:gd name="connsiteX10" fmla="*/ 1748836 w 3720511"/>
                    <a:gd name="connsiteY10" fmla="*/ 1294131 h 3732531"/>
                    <a:gd name="connsiteX11" fmla="*/ 2158411 w 3720511"/>
                    <a:gd name="connsiteY11" fmla="*/ 846456 h 3732531"/>
                    <a:gd name="connsiteX0" fmla="*/ 2158411 w 3720511"/>
                    <a:gd name="connsiteY0" fmla="*/ 947008 h 3833083"/>
                    <a:gd name="connsiteX1" fmla="*/ 3720511 w 3720511"/>
                    <a:gd name="connsiteY1" fmla="*/ 2804383 h 3833083"/>
                    <a:gd name="connsiteX2" fmla="*/ 2063161 w 3720511"/>
                    <a:gd name="connsiteY2" fmla="*/ 3833083 h 3833083"/>
                    <a:gd name="connsiteX3" fmla="*/ 205786 w 3720511"/>
                    <a:gd name="connsiteY3" fmla="*/ 3642583 h 3833083"/>
                    <a:gd name="connsiteX4" fmla="*/ 43861 w 3720511"/>
                    <a:gd name="connsiteY4" fmla="*/ 746984 h 3833083"/>
                    <a:gd name="connsiteX5" fmla="*/ 520111 w 3720511"/>
                    <a:gd name="connsiteY5" fmla="*/ 851758 h 3833083"/>
                    <a:gd name="connsiteX6" fmla="*/ 643936 w 3720511"/>
                    <a:gd name="connsiteY6" fmla="*/ 108809 h 3833083"/>
                    <a:gd name="connsiteX7" fmla="*/ 929686 w 3720511"/>
                    <a:gd name="connsiteY7" fmla="*/ 1232758 h 3833083"/>
                    <a:gd name="connsiteX8" fmla="*/ 1644061 w 3720511"/>
                    <a:gd name="connsiteY8" fmla="*/ 1823308 h 3833083"/>
                    <a:gd name="connsiteX9" fmla="*/ 2225086 w 3720511"/>
                    <a:gd name="connsiteY9" fmla="*/ 1775683 h 3833083"/>
                    <a:gd name="connsiteX10" fmla="*/ 1748836 w 3720511"/>
                    <a:gd name="connsiteY10" fmla="*/ 1394683 h 3833083"/>
                    <a:gd name="connsiteX11" fmla="*/ 2158411 w 3720511"/>
                    <a:gd name="connsiteY11" fmla="*/ 947008 h 3833083"/>
                    <a:gd name="connsiteX0" fmla="*/ 2158411 w 3720511"/>
                    <a:gd name="connsiteY0" fmla="*/ 963131 h 3849206"/>
                    <a:gd name="connsiteX1" fmla="*/ 3720511 w 3720511"/>
                    <a:gd name="connsiteY1" fmla="*/ 2820506 h 3849206"/>
                    <a:gd name="connsiteX2" fmla="*/ 2063161 w 3720511"/>
                    <a:gd name="connsiteY2" fmla="*/ 3849206 h 3849206"/>
                    <a:gd name="connsiteX3" fmla="*/ 205786 w 3720511"/>
                    <a:gd name="connsiteY3" fmla="*/ 3658706 h 3849206"/>
                    <a:gd name="connsiteX4" fmla="*/ 43861 w 3720511"/>
                    <a:gd name="connsiteY4" fmla="*/ 763107 h 3849206"/>
                    <a:gd name="connsiteX5" fmla="*/ 520111 w 3720511"/>
                    <a:gd name="connsiteY5" fmla="*/ 867881 h 3849206"/>
                    <a:gd name="connsiteX6" fmla="*/ 643936 w 3720511"/>
                    <a:gd name="connsiteY6" fmla="*/ 124932 h 3849206"/>
                    <a:gd name="connsiteX7" fmla="*/ 929686 w 3720511"/>
                    <a:gd name="connsiteY7" fmla="*/ 1248881 h 3849206"/>
                    <a:gd name="connsiteX8" fmla="*/ 1644061 w 3720511"/>
                    <a:gd name="connsiteY8" fmla="*/ 1839431 h 3849206"/>
                    <a:gd name="connsiteX9" fmla="*/ 2225086 w 3720511"/>
                    <a:gd name="connsiteY9" fmla="*/ 1791806 h 3849206"/>
                    <a:gd name="connsiteX10" fmla="*/ 1748836 w 3720511"/>
                    <a:gd name="connsiteY10" fmla="*/ 1410806 h 3849206"/>
                    <a:gd name="connsiteX11" fmla="*/ 2158411 w 3720511"/>
                    <a:gd name="connsiteY11" fmla="*/ 963131 h 3849206"/>
                    <a:gd name="connsiteX0" fmla="*/ 2163513 w 3725613"/>
                    <a:gd name="connsiteY0" fmla="*/ 893521 h 3779596"/>
                    <a:gd name="connsiteX1" fmla="*/ 3725613 w 3725613"/>
                    <a:gd name="connsiteY1" fmla="*/ 2750896 h 3779596"/>
                    <a:gd name="connsiteX2" fmla="*/ 2068263 w 3725613"/>
                    <a:gd name="connsiteY2" fmla="*/ 3779596 h 3779596"/>
                    <a:gd name="connsiteX3" fmla="*/ 210888 w 3725613"/>
                    <a:gd name="connsiteY3" fmla="*/ 3589096 h 3779596"/>
                    <a:gd name="connsiteX4" fmla="*/ 48963 w 3725613"/>
                    <a:gd name="connsiteY4" fmla="*/ 693497 h 3779596"/>
                    <a:gd name="connsiteX5" fmla="*/ 525213 w 3725613"/>
                    <a:gd name="connsiteY5" fmla="*/ 798271 h 3779596"/>
                    <a:gd name="connsiteX6" fmla="*/ 649038 w 3725613"/>
                    <a:gd name="connsiteY6" fmla="*/ 55322 h 3779596"/>
                    <a:gd name="connsiteX7" fmla="*/ 934788 w 3725613"/>
                    <a:gd name="connsiteY7" fmla="*/ 1179271 h 3779596"/>
                    <a:gd name="connsiteX8" fmla="*/ 1649163 w 3725613"/>
                    <a:gd name="connsiteY8" fmla="*/ 1769821 h 3779596"/>
                    <a:gd name="connsiteX9" fmla="*/ 2230188 w 3725613"/>
                    <a:gd name="connsiteY9" fmla="*/ 1722196 h 3779596"/>
                    <a:gd name="connsiteX10" fmla="*/ 1753938 w 3725613"/>
                    <a:gd name="connsiteY10" fmla="*/ 1341196 h 3779596"/>
                    <a:gd name="connsiteX11" fmla="*/ 2163513 w 3725613"/>
                    <a:gd name="connsiteY11" fmla="*/ 893521 h 3779596"/>
                    <a:gd name="connsiteX0" fmla="*/ 2158412 w 3720512"/>
                    <a:gd name="connsiteY0" fmla="*/ 846457 h 3732532"/>
                    <a:gd name="connsiteX1" fmla="*/ 3720512 w 3720512"/>
                    <a:gd name="connsiteY1" fmla="*/ 2703832 h 3732532"/>
                    <a:gd name="connsiteX2" fmla="*/ 2063162 w 3720512"/>
                    <a:gd name="connsiteY2" fmla="*/ 3732532 h 3732532"/>
                    <a:gd name="connsiteX3" fmla="*/ 205787 w 3720512"/>
                    <a:gd name="connsiteY3" fmla="*/ 3542032 h 3732532"/>
                    <a:gd name="connsiteX4" fmla="*/ 43862 w 3720512"/>
                    <a:gd name="connsiteY4" fmla="*/ 646433 h 3732532"/>
                    <a:gd name="connsiteX5" fmla="*/ 415338 w 3720512"/>
                    <a:gd name="connsiteY5" fmla="*/ 360683 h 3732532"/>
                    <a:gd name="connsiteX6" fmla="*/ 520112 w 3720512"/>
                    <a:gd name="connsiteY6" fmla="*/ 751207 h 3732532"/>
                    <a:gd name="connsiteX7" fmla="*/ 643937 w 3720512"/>
                    <a:gd name="connsiteY7" fmla="*/ 8258 h 3732532"/>
                    <a:gd name="connsiteX8" fmla="*/ 929687 w 3720512"/>
                    <a:gd name="connsiteY8" fmla="*/ 1132207 h 3732532"/>
                    <a:gd name="connsiteX9" fmla="*/ 1644062 w 3720512"/>
                    <a:gd name="connsiteY9" fmla="*/ 1722757 h 3732532"/>
                    <a:gd name="connsiteX10" fmla="*/ 2225087 w 3720512"/>
                    <a:gd name="connsiteY10" fmla="*/ 1675132 h 3732532"/>
                    <a:gd name="connsiteX11" fmla="*/ 1748837 w 3720512"/>
                    <a:gd name="connsiteY11" fmla="*/ 1294132 h 3732532"/>
                    <a:gd name="connsiteX12" fmla="*/ 2158412 w 3720512"/>
                    <a:gd name="connsiteY12" fmla="*/ 846457 h 3732532"/>
                    <a:gd name="connsiteX0" fmla="*/ 2158412 w 3720512"/>
                    <a:gd name="connsiteY0" fmla="*/ 846457 h 3732532"/>
                    <a:gd name="connsiteX1" fmla="*/ 3720512 w 3720512"/>
                    <a:gd name="connsiteY1" fmla="*/ 2703832 h 3732532"/>
                    <a:gd name="connsiteX2" fmla="*/ 2063162 w 3720512"/>
                    <a:gd name="connsiteY2" fmla="*/ 3732532 h 3732532"/>
                    <a:gd name="connsiteX3" fmla="*/ 205787 w 3720512"/>
                    <a:gd name="connsiteY3" fmla="*/ 3542032 h 3732532"/>
                    <a:gd name="connsiteX4" fmla="*/ 43862 w 3720512"/>
                    <a:gd name="connsiteY4" fmla="*/ 646433 h 3732532"/>
                    <a:gd name="connsiteX5" fmla="*/ 415338 w 3720512"/>
                    <a:gd name="connsiteY5" fmla="*/ 208283 h 3732532"/>
                    <a:gd name="connsiteX6" fmla="*/ 520112 w 3720512"/>
                    <a:gd name="connsiteY6" fmla="*/ 751207 h 3732532"/>
                    <a:gd name="connsiteX7" fmla="*/ 643937 w 3720512"/>
                    <a:gd name="connsiteY7" fmla="*/ 8258 h 3732532"/>
                    <a:gd name="connsiteX8" fmla="*/ 929687 w 3720512"/>
                    <a:gd name="connsiteY8" fmla="*/ 1132207 h 3732532"/>
                    <a:gd name="connsiteX9" fmla="*/ 1644062 w 3720512"/>
                    <a:gd name="connsiteY9" fmla="*/ 1722757 h 3732532"/>
                    <a:gd name="connsiteX10" fmla="*/ 2225087 w 3720512"/>
                    <a:gd name="connsiteY10" fmla="*/ 1675132 h 3732532"/>
                    <a:gd name="connsiteX11" fmla="*/ 1748837 w 3720512"/>
                    <a:gd name="connsiteY11" fmla="*/ 1294132 h 3732532"/>
                    <a:gd name="connsiteX12" fmla="*/ 2158412 w 3720512"/>
                    <a:gd name="connsiteY12" fmla="*/ 846457 h 3732532"/>
                    <a:gd name="connsiteX0" fmla="*/ 2158412 w 3720512"/>
                    <a:gd name="connsiteY0" fmla="*/ 887581 h 3773656"/>
                    <a:gd name="connsiteX1" fmla="*/ 3720512 w 3720512"/>
                    <a:gd name="connsiteY1" fmla="*/ 2744956 h 3773656"/>
                    <a:gd name="connsiteX2" fmla="*/ 2063162 w 3720512"/>
                    <a:gd name="connsiteY2" fmla="*/ 3773656 h 3773656"/>
                    <a:gd name="connsiteX3" fmla="*/ 205787 w 3720512"/>
                    <a:gd name="connsiteY3" fmla="*/ 3583156 h 3773656"/>
                    <a:gd name="connsiteX4" fmla="*/ 43862 w 3720512"/>
                    <a:gd name="connsiteY4" fmla="*/ 687557 h 3773656"/>
                    <a:gd name="connsiteX5" fmla="*/ 415338 w 3720512"/>
                    <a:gd name="connsiteY5" fmla="*/ 249407 h 3773656"/>
                    <a:gd name="connsiteX6" fmla="*/ 520112 w 3720512"/>
                    <a:gd name="connsiteY6" fmla="*/ 792331 h 3773656"/>
                    <a:gd name="connsiteX7" fmla="*/ 643937 w 3720512"/>
                    <a:gd name="connsiteY7" fmla="*/ 49382 h 3773656"/>
                    <a:gd name="connsiteX8" fmla="*/ 929687 w 3720512"/>
                    <a:gd name="connsiteY8" fmla="*/ 1173331 h 3773656"/>
                    <a:gd name="connsiteX9" fmla="*/ 1644062 w 3720512"/>
                    <a:gd name="connsiteY9" fmla="*/ 1763881 h 3773656"/>
                    <a:gd name="connsiteX10" fmla="*/ 2225087 w 3720512"/>
                    <a:gd name="connsiteY10" fmla="*/ 1716256 h 3773656"/>
                    <a:gd name="connsiteX11" fmla="*/ 1748837 w 3720512"/>
                    <a:gd name="connsiteY11" fmla="*/ 1335256 h 3773656"/>
                    <a:gd name="connsiteX12" fmla="*/ 2158412 w 3720512"/>
                    <a:gd name="connsiteY12" fmla="*/ 887581 h 3773656"/>
                    <a:gd name="connsiteX0" fmla="*/ 2158412 w 3720512"/>
                    <a:gd name="connsiteY0" fmla="*/ 973387 h 3859462"/>
                    <a:gd name="connsiteX1" fmla="*/ 3720512 w 3720512"/>
                    <a:gd name="connsiteY1" fmla="*/ 2830762 h 3859462"/>
                    <a:gd name="connsiteX2" fmla="*/ 2063162 w 3720512"/>
                    <a:gd name="connsiteY2" fmla="*/ 3859462 h 3859462"/>
                    <a:gd name="connsiteX3" fmla="*/ 205787 w 3720512"/>
                    <a:gd name="connsiteY3" fmla="*/ 3668962 h 3859462"/>
                    <a:gd name="connsiteX4" fmla="*/ 43862 w 3720512"/>
                    <a:gd name="connsiteY4" fmla="*/ 773363 h 3859462"/>
                    <a:gd name="connsiteX5" fmla="*/ 415338 w 3720512"/>
                    <a:gd name="connsiteY5" fmla="*/ 335213 h 3859462"/>
                    <a:gd name="connsiteX6" fmla="*/ 520112 w 3720512"/>
                    <a:gd name="connsiteY6" fmla="*/ 878137 h 3859462"/>
                    <a:gd name="connsiteX7" fmla="*/ 643937 w 3720512"/>
                    <a:gd name="connsiteY7" fmla="*/ 135188 h 3859462"/>
                    <a:gd name="connsiteX8" fmla="*/ 929687 w 3720512"/>
                    <a:gd name="connsiteY8" fmla="*/ 1259137 h 3859462"/>
                    <a:gd name="connsiteX9" fmla="*/ 1644062 w 3720512"/>
                    <a:gd name="connsiteY9" fmla="*/ 1849687 h 3859462"/>
                    <a:gd name="connsiteX10" fmla="*/ 2225087 w 3720512"/>
                    <a:gd name="connsiteY10" fmla="*/ 1802062 h 3859462"/>
                    <a:gd name="connsiteX11" fmla="*/ 1748837 w 3720512"/>
                    <a:gd name="connsiteY11" fmla="*/ 1421062 h 3859462"/>
                    <a:gd name="connsiteX12" fmla="*/ 2158412 w 3720512"/>
                    <a:gd name="connsiteY12" fmla="*/ 973387 h 3859462"/>
                    <a:gd name="connsiteX0" fmla="*/ 2158412 w 3720512"/>
                    <a:gd name="connsiteY0" fmla="*/ 940631 h 3826706"/>
                    <a:gd name="connsiteX1" fmla="*/ 3720512 w 3720512"/>
                    <a:gd name="connsiteY1" fmla="*/ 2798006 h 3826706"/>
                    <a:gd name="connsiteX2" fmla="*/ 2063162 w 3720512"/>
                    <a:gd name="connsiteY2" fmla="*/ 3826706 h 3826706"/>
                    <a:gd name="connsiteX3" fmla="*/ 205787 w 3720512"/>
                    <a:gd name="connsiteY3" fmla="*/ 3636206 h 3826706"/>
                    <a:gd name="connsiteX4" fmla="*/ 43862 w 3720512"/>
                    <a:gd name="connsiteY4" fmla="*/ 740607 h 3826706"/>
                    <a:gd name="connsiteX5" fmla="*/ 415338 w 3720512"/>
                    <a:gd name="connsiteY5" fmla="*/ 302457 h 3826706"/>
                    <a:gd name="connsiteX6" fmla="*/ 520112 w 3720512"/>
                    <a:gd name="connsiteY6" fmla="*/ 845381 h 3826706"/>
                    <a:gd name="connsiteX7" fmla="*/ 643937 w 3720512"/>
                    <a:gd name="connsiteY7" fmla="*/ 102432 h 3826706"/>
                    <a:gd name="connsiteX8" fmla="*/ 929687 w 3720512"/>
                    <a:gd name="connsiteY8" fmla="*/ 1226381 h 3826706"/>
                    <a:gd name="connsiteX9" fmla="*/ 1644062 w 3720512"/>
                    <a:gd name="connsiteY9" fmla="*/ 1816931 h 3826706"/>
                    <a:gd name="connsiteX10" fmla="*/ 2225087 w 3720512"/>
                    <a:gd name="connsiteY10" fmla="*/ 1769306 h 3826706"/>
                    <a:gd name="connsiteX11" fmla="*/ 1748837 w 3720512"/>
                    <a:gd name="connsiteY11" fmla="*/ 1388306 h 3826706"/>
                    <a:gd name="connsiteX12" fmla="*/ 2158412 w 3720512"/>
                    <a:gd name="connsiteY12" fmla="*/ 940631 h 3826706"/>
                    <a:gd name="connsiteX0" fmla="*/ 3115233 w 4677333"/>
                    <a:gd name="connsiteY0" fmla="*/ 1008399 h 3894474"/>
                    <a:gd name="connsiteX1" fmla="*/ 4677333 w 4677333"/>
                    <a:gd name="connsiteY1" fmla="*/ 2865774 h 3894474"/>
                    <a:gd name="connsiteX2" fmla="*/ 3019983 w 4677333"/>
                    <a:gd name="connsiteY2" fmla="*/ 3894474 h 3894474"/>
                    <a:gd name="connsiteX3" fmla="*/ 1162608 w 4677333"/>
                    <a:gd name="connsiteY3" fmla="*/ 3703974 h 3894474"/>
                    <a:gd name="connsiteX4" fmla="*/ 558 w 4677333"/>
                    <a:gd name="connsiteY4" fmla="*/ 103525 h 3894474"/>
                    <a:gd name="connsiteX5" fmla="*/ 1000683 w 4677333"/>
                    <a:gd name="connsiteY5" fmla="*/ 808375 h 3894474"/>
                    <a:gd name="connsiteX6" fmla="*/ 1372159 w 4677333"/>
                    <a:gd name="connsiteY6" fmla="*/ 370225 h 3894474"/>
                    <a:gd name="connsiteX7" fmla="*/ 1476933 w 4677333"/>
                    <a:gd name="connsiteY7" fmla="*/ 913149 h 3894474"/>
                    <a:gd name="connsiteX8" fmla="*/ 1600758 w 4677333"/>
                    <a:gd name="connsiteY8" fmla="*/ 170200 h 3894474"/>
                    <a:gd name="connsiteX9" fmla="*/ 1886508 w 4677333"/>
                    <a:gd name="connsiteY9" fmla="*/ 1294149 h 3894474"/>
                    <a:gd name="connsiteX10" fmla="*/ 2600883 w 4677333"/>
                    <a:gd name="connsiteY10" fmla="*/ 1884699 h 3894474"/>
                    <a:gd name="connsiteX11" fmla="*/ 3181908 w 4677333"/>
                    <a:gd name="connsiteY11" fmla="*/ 1837074 h 3894474"/>
                    <a:gd name="connsiteX12" fmla="*/ 2705658 w 4677333"/>
                    <a:gd name="connsiteY12" fmla="*/ 1456074 h 3894474"/>
                    <a:gd name="connsiteX13" fmla="*/ 3115233 w 4677333"/>
                    <a:gd name="connsiteY13" fmla="*/ 1008399 h 3894474"/>
                    <a:gd name="connsiteX0" fmla="*/ 3114675 w 4676775"/>
                    <a:gd name="connsiteY0" fmla="*/ 1141862 h 4027937"/>
                    <a:gd name="connsiteX1" fmla="*/ 4676775 w 4676775"/>
                    <a:gd name="connsiteY1" fmla="*/ 2999237 h 4027937"/>
                    <a:gd name="connsiteX2" fmla="*/ 3019425 w 4676775"/>
                    <a:gd name="connsiteY2" fmla="*/ 4027937 h 4027937"/>
                    <a:gd name="connsiteX3" fmla="*/ 1162050 w 4676775"/>
                    <a:gd name="connsiteY3" fmla="*/ 3837437 h 4027937"/>
                    <a:gd name="connsiteX4" fmla="*/ 0 w 4676775"/>
                    <a:gd name="connsiteY4" fmla="*/ 236988 h 4027937"/>
                    <a:gd name="connsiteX5" fmla="*/ 1000125 w 4676775"/>
                    <a:gd name="connsiteY5" fmla="*/ 941838 h 4027937"/>
                    <a:gd name="connsiteX6" fmla="*/ 1371601 w 4676775"/>
                    <a:gd name="connsiteY6" fmla="*/ 503688 h 4027937"/>
                    <a:gd name="connsiteX7" fmla="*/ 1476375 w 4676775"/>
                    <a:gd name="connsiteY7" fmla="*/ 1046612 h 4027937"/>
                    <a:gd name="connsiteX8" fmla="*/ 1600200 w 4676775"/>
                    <a:gd name="connsiteY8" fmla="*/ 303663 h 4027937"/>
                    <a:gd name="connsiteX9" fmla="*/ 1885950 w 4676775"/>
                    <a:gd name="connsiteY9" fmla="*/ 1427612 h 4027937"/>
                    <a:gd name="connsiteX10" fmla="*/ 2600325 w 4676775"/>
                    <a:gd name="connsiteY10" fmla="*/ 2018162 h 4027937"/>
                    <a:gd name="connsiteX11" fmla="*/ 3181350 w 4676775"/>
                    <a:gd name="connsiteY11" fmla="*/ 1970537 h 4027937"/>
                    <a:gd name="connsiteX12" fmla="*/ 2705100 w 4676775"/>
                    <a:gd name="connsiteY12" fmla="*/ 1589537 h 4027937"/>
                    <a:gd name="connsiteX13" fmla="*/ 3114675 w 4676775"/>
                    <a:gd name="connsiteY13" fmla="*/ 1141862 h 4027937"/>
                    <a:gd name="connsiteX0" fmla="*/ 3114675 w 4676775"/>
                    <a:gd name="connsiteY0" fmla="*/ 1290371 h 4176446"/>
                    <a:gd name="connsiteX1" fmla="*/ 4676775 w 4676775"/>
                    <a:gd name="connsiteY1" fmla="*/ 3147746 h 4176446"/>
                    <a:gd name="connsiteX2" fmla="*/ 3019425 w 4676775"/>
                    <a:gd name="connsiteY2" fmla="*/ 4176446 h 4176446"/>
                    <a:gd name="connsiteX3" fmla="*/ 1162050 w 4676775"/>
                    <a:gd name="connsiteY3" fmla="*/ 3985946 h 4176446"/>
                    <a:gd name="connsiteX4" fmla="*/ 0 w 4676775"/>
                    <a:gd name="connsiteY4" fmla="*/ 385497 h 4176446"/>
                    <a:gd name="connsiteX5" fmla="*/ 800100 w 4676775"/>
                    <a:gd name="connsiteY5" fmla="*/ 442647 h 4176446"/>
                    <a:gd name="connsiteX6" fmla="*/ 1371601 w 4676775"/>
                    <a:gd name="connsiteY6" fmla="*/ 652197 h 4176446"/>
                    <a:gd name="connsiteX7" fmla="*/ 1476375 w 4676775"/>
                    <a:gd name="connsiteY7" fmla="*/ 1195121 h 4176446"/>
                    <a:gd name="connsiteX8" fmla="*/ 1600200 w 4676775"/>
                    <a:gd name="connsiteY8" fmla="*/ 452172 h 4176446"/>
                    <a:gd name="connsiteX9" fmla="*/ 1885950 w 4676775"/>
                    <a:gd name="connsiteY9" fmla="*/ 1576121 h 4176446"/>
                    <a:gd name="connsiteX10" fmla="*/ 2600325 w 4676775"/>
                    <a:gd name="connsiteY10" fmla="*/ 2166671 h 4176446"/>
                    <a:gd name="connsiteX11" fmla="*/ 3181350 w 4676775"/>
                    <a:gd name="connsiteY11" fmla="*/ 2119046 h 4176446"/>
                    <a:gd name="connsiteX12" fmla="*/ 2705100 w 4676775"/>
                    <a:gd name="connsiteY12" fmla="*/ 1738046 h 4176446"/>
                    <a:gd name="connsiteX13" fmla="*/ 3114675 w 4676775"/>
                    <a:gd name="connsiteY13" fmla="*/ 1290371 h 4176446"/>
                    <a:gd name="connsiteX0" fmla="*/ 3114675 w 4676775"/>
                    <a:gd name="connsiteY0" fmla="*/ 1290371 h 4176446"/>
                    <a:gd name="connsiteX1" fmla="*/ 4676775 w 4676775"/>
                    <a:gd name="connsiteY1" fmla="*/ 3147746 h 4176446"/>
                    <a:gd name="connsiteX2" fmla="*/ 3019425 w 4676775"/>
                    <a:gd name="connsiteY2" fmla="*/ 4176446 h 4176446"/>
                    <a:gd name="connsiteX3" fmla="*/ 0 w 4676775"/>
                    <a:gd name="connsiteY3" fmla="*/ 385497 h 4176446"/>
                    <a:gd name="connsiteX4" fmla="*/ 800100 w 4676775"/>
                    <a:gd name="connsiteY4" fmla="*/ 442647 h 4176446"/>
                    <a:gd name="connsiteX5" fmla="*/ 1371601 w 4676775"/>
                    <a:gd name="connsiteY5" fmla="*/ 652197 h 4176446"/>
                    <a:gd name="connsiteX6" fmla="*/ 1476375 w 4676775"/>
                    <a:gd name="connsiteY6" fmla="*/ 1195121 h 4176446"/>
                    <a:gd name="connsiteX7" fmla="*/ 1600200 w 4676775"/>
                    <a:gd name="connsiteY7" fmla="*/ 452172 h 4176446"/>
                    <a:gd name="connsiteX8" fmla="*/ 1885950 w 4676775"/>
                    <a:gd name="connsiteY8" fmla="*/ 1576121 h 4176446"/>
                    <a:gd name="connsiteX9" fmla="*/ 2600325 w 4676775"/>
                    <a:gd name="connsiteY9" fmla="*/ 2166671 h 4176446"/>
                    <a:gd name="connsiteX10" fmla="*/ 3181350 w 4676775"/>
                    <a:gd name="connsiteY10" fmla="*/ 2119046 h 4176446"/>
                    <a:gd name="connsiteX11" fmla="*/ 2705100 w 4676775"/>
                    <a:gd name="connsiteY11" fmla="*/ 1738046 h 4176446"/>
                    <a:gd name="connsiteX12" fmla="*/ 3114675 w 4676775"/>
                    <a:gd name="connsiteY12" fmla="*/ 1290371 h 4176446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1371601 w 4676775"/>
                    <a:gd name="connsiteY5" fmla="*/ 574978 h 4099227"/>
                    <a:gd name="connsiteX6" fmla="*/ 1476375 w 4676775"/>
                    <a:gd name="connsiteY6" fmla="*/ 1117902 h 4099227"/>
                    <a:gd name="connsiteX7" fmla="*/ 1600200 w 4676775"/>
                    <a:gd name="connsiteY7" fmla="*/ 374953 h 4099227"/>
                    <a:gd name="connsiteX8" fmla="*/ 1885950 w 4676775"/>
                    <a:gd name="connsiteY8" fmla="*/ 1498902 h 4099227"/>
                    <a:gd name="connsiteX9" fmla="*/ 2600325 w 4676775"/>
                    <a:gd name="connsiteY9" fmla="*/ 2089452 h 4099227"/>
                    <a:gd name="connsiteX10" fmla="*/ 3181350 w 4676775"/>
                    <a:gd name="connsiteY10" fmla="*/ 2041827 h 4099227"/>
                    <a:gd name="connsiteX11" fmla="*/ 2705100 w 4676775"/>
                    <a:gd name="connsiteY11" fmla="*/ 1660827 h 4099227"/>
                    <a:gd name="connsiteX12" fmla="*/ 3114675 w 4676775"/>
                    <a:gd name="connsiteY12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893205 w 4676775"/>
                    <a:gd name="connsiteY5" fmla="*/ 218261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893205 w 4676775"/>
                    <a:gd name="connsiteY5" fmla="*/ 218261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931842 w 4676775"/>
                    <a:gd name="connsiteY5" fmla="*/ 244018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931842 w 4676775"/>
                    <a:gd name="connsiteY5" fmla="*/ 244018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931842 w 4676775"/>
                    <a:gd name="connsiteY5" fmla="*/ 244018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931842 w 4676775"/>
                    <a:gd name="connsiteY5" fmla="*/ 244018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931842 w 4676775"/>
                    <a:gd name="connsiteY5" fmla="*/ 244018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3114675 w 4676775"/>
                    <a:gd name="connsiteY0" fmla="*/ 1213152 h 4099227"/>
                    <a:gd name="connsiteX1" fmla="*/ 4676775 w 4676775"/>
                    <a:gd name="connsiteY1" fmla="*/ 3070527 h 4099227"/>
                    <a:gd name="connsiteX2" fmla="*/ 3019425 w 4676775"/>
                    <a:gd name="connsiteY2" fmla="*/ 4099227 h 4099227"/>
                    <a:gd name="connsiteX3" fmla="*/ 0 w 4676775"/>
                    <a:gd name="connsiteY3" fmla="*/ 308278 h 4099227"/>
                    <a:gd name="connsiteX4" fmla="*/ 928889 w 4676775"/>
                    <a:gd name="connsiteY4" fmla="*/ 481338 h 4099227"/>
                    <a:gd name="connsiteX5" fmla="*/ 931842 w 4676775"/>
                    <a:gd name="connsiteY5" fmla="*/ 244018 h 4099227"/>
                    <a:gd name="connsiteX6" fmla="*/ 1371601 w 4676775"/>
                    <a:gd name="connsiteY6" fmla="*/ 574978 h 4099227"/>
                    <a:gd name="connsiteX7" fmla="*/ 1476375 w 4676775"/>
                    <a:gd name="connsiteY7" fmla="*/ 1117902 h 4099227"/>
                    <a:gd name="connsiteX8" fmla="*/ 1600200 w 4676775"/>
                    <a:gd name="connsiteY8" fmla="*/ 374953 h 4099227"/>
                    <a:gd name="connsiteX9" fmla="*/ 1885950 w 4676775"/>
                    <a:gd name="connsiteY9" fmla="*/ 1498902 h 4099227"/>
                    <a:gd name="connsiteX10" fmla="*/ 2600325 w 4676775"/>
                    <a:gd name="connsiteY10" fmla="*/ 2089452 h 4099227"/>
                    <a:gd name="connsiteX11" fmla="*/ 3181350 w 4676775"/>
                    <a:gd name="connsiteY11" fmla="*/ 2041827 h 4099227"/>
                    <a:gd name="connsiteX12" fmla="*/ 2705100 w 4676775"/>
                    <a:gd name="connsiteY12" fmla="*/ 1660827 h 4099227"/>
                    <a:gd name="connsiteX13" fmla="*/ 3114675 w 4676775"/>
                    <a:gd name="connsiteY13" fmla="*/ 1213152 h 4099227"/>
                    <a:gd name="connsiteX0" fmla="*/ 2985887 w 4547987"/>
                    <a:gd name="connsiteY0" fmla="*/ 980933 h 3867008"/>
                    <a:gd name="connsiteX1" fmla="*/ 4547987 w 4547987"/>
                    <a:gd name="connsiteY1" fmla="*/ 2838308 h 3867008"/>
                    <a:gd name="connsiteX2" fmla="*/ 2890637 w 4547987"/>
                    <a:gd name="connsiteY2" fmla="*/ 3867008 h 3867008"/>
                    <a:gd name="connsiteX3" fmla="*/ 0 w 4547987"/>
                    <a:gd name="connsiteY3" fmla="*/ 410909 h 3867008"/>
                    <a:gd name="connsiteX4" fmla="*/ 800101 w 4547987"/>
                    <a:gd name="connsiteY4" fmla="*/ 249119 h 3867008"/>
                    <a:gd name="connsiteX5" fmla="*/ 803054 w 4547987"/>
                    <a:gd name="connsiteY5" fmla="*/ 11799 h 3867008"/>
                    <a:gd name="connsiteX6" fmla="*/ 1242813 w 4547987"/>
                    <a:gd name="connsiteY6" fmla="*/ 342759 h 3867008"/>
                    <a:gd name="connsiteX7" fmla="*/ 1347587 w 4547987"/>
                    <a:gd name="connsiteY7" fmla="*/ 885683 h 3867008"/>
                    <a:gd name="connsiteX8" fmla="*/ 1471412 w 4547987"/>
                    <a:gd name="connsiteY8" fmla="*/ 142734 h 3867008"/>
                    <a:gd name="connsiteX9" fmla="*/ 1757162 w 4547987"/>
                    <a:gd name="connsiteY9" fmla="*/ 1266683 h 3867008"/>
                    <a:gd name="connsiteX10" fmla="*/ 2471537 w 4547987"/>
                    <a:gd name="connsiteY10" fmla="*/ 1857233 h 3867008"/>
                    <a:gd name="connsiteX11" fmla="*/ 3052562 w 4547987"/>
                    <a:gd name="connsiteY11" fmla="*/ 1809608 h 3867008"/>
                    <a:gd name="connsiteX12" fmla="*/ 2576312 w 4547987"/>
                    <a:gd name="connsiteY12" fmla="*/ 1428608 h 3867008"/>
                    <a:gd name="connsiteX13" fmla="*/ 2985887 w 4547987"/>
                    <a:gd name="connsiteY13" fmla="*/ 980933 h 3867008"/>
                    <a:gd name="connsiteX0" fmla="*/ 3179070 w 4741170"/>
                    <a:gd name="connsiteY0" fmla="*/ 1191962 h 4078037"/>
                    <a:gd name="connsiteX1" fmla="*/ 4741170 w 4741170"/>
                    <a:gd name="connsiteY1" fmla="*/ 3049337 h 4078037"/>
                    <a:gd name="connsiteX2" fmla="*/ 3083820 w 4741170"/>
                    <a:gd name="connsiteY2" fmla="*/ 4078037 h 4078037"/>
                    <a:gd name="connsiteX3" fmla="*/ 0 w 4741170"/>
                    <a:gd name="connsiteY3" fmla="*/ 312845 h 4078037"/>
                    <a:gd name="connsiteX4" fmla="*/ 993284 w 4741170"/>
                    <a:gd name="connsiteY4" fmla="*/ 460148 h 4078037"/>
                    <a:gd name="connsiteX5" fmla="*/ 996237 w 4741170"/>
                    <a:gd name="connsiteY5" fmla="*/ 222828 h 4078037"/>
                    <a:gd name="connsiteX6" fmla="*/ 1435996 w 4741170"/>
                    <a:gd name="connsiteY6" fmla="*/ 553788 h 4078037"/>
                    <a:gd name="connsiteX7" fmla="*/ 1540770 w 4741170"/>
                    <a:gd name="connsiteY7" fmla="*/ 1096712 h 4078037"/>
                    <a:gd name="connsiteX8" fmla="*/ 1664595 w 4741170"/>
                    <a:gd name="connsiteY8" fmla="*/ 353763 h 4078037"/>
                    <a:gd name="connsiteX9" fmla="*/ 1950345 w 4741170"/>
                    <a:gd name="connsiteY9" fmla="*/ 1477712 h 4078037"/>
                    <a:gd name="connsiteX10" fmla="*/ 2664720 w 4741170"/>
                    <a:gd name="connsiteY10" fmla="*/ 2068262 h 4078037"/>
                    <a:gd name="connsiteX11" fmla="*/ 3245745 w 4741170"/>
                    <a:gd name="connsiteY11" fmla="*/ 2020637 h 4078037"/>
                    <a:gd name="connsiteX12" fmla="*/ 2769495 w 4741170"/>
                    <a:gd name="connsiteY12" fmla="*/ 1639637 h 4078037"/>
                    <a:gd name="connsiteX13" fmla="*/ 3179070 w 4741170"/>
                    <a:gd name="connsiteY13" fmla="*/ 1191962 h 4078037"/>
                    <a:gd name="connsiteX0" fmla="*/ 3179070 w 4741170"/>
                    <a:gd name="connsiteY0" fmla="*/ 1076429 h 3962504"/>
                    <a:gd name="connsiteX1" fmla="*/ 4741170 w 4741170"/>
                    <a:gd name="connsiteY1" fmla="*/ 2933804 h 3962504"/>
                    <a:gd name="connsiteX2" fmla="*/ 3083820 w 4741170"/>
                    <a:gd name="connsiteY2" fmla="*/ 3962504 h 3962504"/>
                    <a:gd name="connsiteX3" fmla="*/ 0 w 4741170"/>
                    <a:gd name="connsiteY3" fmla="*/ 197312 h 3962504"/>
                    <a:gd name="connsiteX4" fmla="*/ 993284 w 4741170"/>
                    <a:gd name="connsiteY4" fmla="*/ 344615 h 3962504"/>
                    <a:gd name="connsiteX5" fmla="*/ 996237 w 4741170"/>
                    <a:gd name="connsiteY5" fmla="*/ 107295 h 3962504"/>
                    <a:gd name="connsiteX6" fmla="*/ 1435996 w 4741170"/>
                    <a:gd name="connsiteY6" fmla="*/ 438255 h 3962504"/>
                    <a:gd name="connsiteX7" fmla="*/ 1540770 w 4741170"/>
                    <a:gd name="connsiteY7" fmla="*/ 981179 h 3962504"/>
                    <a:gd name="connsiteX8" fmla="*/ 1664595 w 4741170"/>
                    <a:gd name="connsiteY8" fmla="*/ 238230 h 3962504"/>
                    <a:gd name="connsiteX9" fmla="*/ 1950345 w 4741170"/>
                    <a:gd name="connsiteY9" fmla="*/ 1362179 h 3962504"/>
                    <a:gd name="connsiteX10" fmla="*/ 2664720 w 4741170"/>
                    <a:gd name="connsiteY10" fmla="*/ 1952729 h 3962504"/>
                    <a:gd name="connsiteX11" fmla="*/ 3245745 w 4741170"/>
                    <a:gd name="connsiteY11" fmla="*/ 1905104 h 3962504"/>
                    <a:gd name="connsiteX12" fmla="*/ 2769495 w 4741170"/>
                    <a:gd name="connsiteY12" fmla="*/ 1524104 h 3962504"/>
                    <a:gd name="connsiteX13" fmla="*/ 3179070 w 4741170"/>
                    <a:gd name="connsiteY13" fmla="*/ 1076429 h 3962504"/>
                    <a:gd name="connsiteX0" fmla="*/ 3140434 w 4702534"/>
                    <a:gd name="connsiteY0" fmla="*/ 1076429 h 3962504"/>
                    <a:gd name="connsiteX1" fmla="*/ 4702534 w 4702534"/>
                    <a:gd name="connsiteY1" fmla="*/ 2933804 h 3962504"/>
                    <a:gd name="connsiteX2" fmla="*/ 3045184 w 4702534"/>
                    <a:gd name="connsiteY2" fmla="*/ 3962504 h 3962504"/>
                    <a:gd name="connsiteX3" fmla="*/ 0 w 4702534"/>
                    <a:gd name="connsiteY3" fmla="*/ 197312 h 3962504"/>
                    <a:gd name="connsiteX4" fmla="*/ 954648 w 4702534"/>
                    <a:gd name="connsiteY4" fmla="*/ 344615 h 3962504"/>
                    <a:gd name="connsiteX5" fmla="*/ 957601 w 4702534"/>
                    <a:gd name="connsiteY5" fmla="*/ 107295 h 3962504"/>
                    <a:gd name="connsiteX6" fmla="*/ 1397360 w 4702534"/>
                    <a:gd name="connsiteY6" fmla="*/ 438255 h 3962504"/>
                    <a:gd name="connsiteX7" fmla="*/ 1502134 w 4702534"/>
                    <a:gd name="connsiteY7" fmla="*/ 981179 h 3962504"/>
                    <a:gd name="connsiteX8" fmla="*/ 1625959 w 4702534"/>
                    <a:gd name="connsiteY8" fmla="*/ 238230 h 3962504"/>
                    <a:gd name="connsiteX9" fmla="*/ 1911709 w 4702534"/>
                    <a:gd name="connsiteY9" fmla="*/ 1362179 h 3962504"/>
                    <a:gd name="connsiteX10" fmla="*/ 2626084 w 4702534"/>
                    <a:gd name="connsiteY10" fmla="*/ 1952729 h 3962504"/>
                    <a:gd name="connsiteX11" fmla="*/ 3207109 w 4702534"/>
                    <a:gd name="connsiteY11" fmla="*/ 1905104 h 3962504"/>
                    <a:gd name="connsiteX12" fmla="*/ 2730859 w 4702534"/>
                    <a:gd name="connsiteY12" fmla="*/ 1524104 h 3962504"/>
                    <a:gd name="connsiteX13" fmla="*/ 3140434 w 4702534"/>
                    <a:gd name="connsiteY13" fmla="*/ 1076429 h 3962504"/>
                    <a:gd name="connsiteX0" fmla="*/ 3140434 w 4702534"/>
                    <a:gd name="connsiteY0" fmla="*/ 1076429 h 3962504"/>
                    <a:gd name="connsiteX1" fmla="*/ 4702534 w 4702534"/>
                    <a:gd name="connsiteY1" fmla="*/ 2933804 h 3962504"/>
                    <a:gd name="connsiteX2" fmla="*/ 3045184 w 4702534"/>
                    <a:gd name="connsiteY2" fmla="*/ 3962504 h 3962504"/>
                    <a:gd name="connsiteX3" fmla="*/ 0 w 4702534"/>
                    <a:gd name="connsiteY3" fmla="*/ 197312 h 3962504"/>
                    <a:gd name="connsiteX4" fmla="*/ 954648 w 4702534"/>
                    <a:gd name="connsiteY4" fmla="*/ 344615 h 3962504"/>
                    <a:gd name="connsiteX5" fmla="*/ 957601 w 4702534"/>
                    <a:gd name="connsiteY5" fmla="*/ 107295 h 3962504"/>
                    <a:gd name="connsiteX6" fmla="*/ 1397360 w 4702534"/>
                    <a:gd name="connsiteY6" fmla="*/ 438255 h 3962504"/>
                    <a:gd name="connsiteX7" fmla="*/ 1502134 w 4702534"/>
                    <a:gd name="connsiteY7" fmla="*/ 981179 h 3962504"/>
                    <a:gd name="connsiteX8" fmla="*/ 1625959 w 4702534"/>
                    <a:gd name="connsiteY8" fmla="*/ 238230 h 3962504"/>
                    <a:gd name="connsiteX9" fmla="*/ 1911709 w 4702534"/>
                    <a:gd name="connsiteY9" fmla="*/ 1362179 h 3962504"/>
                    <a:gd name="connsiteX10" fmla="*/ 2626084 w 4702534"/>
                    <a:gd name="connsiteY10" fmla="*/ 1952729 h 3962504"/>
                    <a:gd name="connsiteX11" fmla="*/ 3207109 w 4702534"/>
                    <a:gd name="connsiteY11" fmla="*/ 1905104 h 3962504"/>
                    <a:gd name="connsiteX12" fmla="*/ 2730859 w 4702534"/>
                    <a:gd name="connsiteY12" fmla="*/ 1524104 h 3962504"/>
                    <a:gd name="connsiteX13" fmla="*/ 3140434 w 4702534"/>
                    <a:gd name="connsiteY13" fmla="*/ 1076429 h 3962504"/>
                    <a:gd name="connsiteX0" fmla="*/ 3140434 w 4702534"/>
                    <a:gd name="connsiteY0" fmla="*/ 1076429 h 3962504"/>
                    <a:gd name="connsiteX1" fmla="*/ 4702534 w 4702534"/>
                    <a:gd name="connsiteY1" fmla="*/ 2933804 h 3962504"/>
                    <a:gd name="connsiteX2" fmla="*/ 3045184 w 4702534"/>
                    <a:gd name="connsiteY2" fmla="*/ 3962504 h 3962504"/>
                    <a:gd name="connsiteX3" fmla="*/ 0 w 4702534"/>
                    <a:gd name="connsiteY3" fmla="*/ 197312 h 3962504"/>
                    <a:gd name="connsiteX4" fmla="*/ 954648 w 4702534"/>
                    <a:gd name="connsiteY4" fmla="*/ 344615 h 3962504"/>
                    <a:gd name="connsiteX5" fmla="*/ 957601 w 4702534"/>
                    <a:gd name="connsiteY5" fmla="*/ 107295 h 3962504"/>
                    <a:gd name="connsiteX6" fmla="*/ 1397360 w 4702534"/>
                    <a:gd name="connsiteY6" fmla="*/ 438255 h 3962504"/>
                    <a:gd name="connsiteX7" fmla="*/ 1502134 w 4702534"/>
                    <a:gd name="connsiteY7" fmla="*/ 981179 h 3962504"/>
                    <a:gd name="connsiteX8" fmla="*/ 1625959 w 4702534"/>
                    <a:gd name="connsiteY8" fmla="*/ 238230 h 3962504"/>
                    <a:gd name="connsiteX9" fmla="*/ 1911709 w 4702534"/>
                    <a:gd name="connsiteY9" fmla="*/ 1362179 h 3962504"/>
                    <a:gd name="connsiteX10" fmla="*/ 2626084 w 4702534"/>
                    <a:gd name="connsiteY10" fmla="*/ 1952729 h 3962504"/>
                    <a:gd name="connsiteX11" fmla="*/ 3207109 w 4702534"/>
                    <a:gd name="connsiteY11" fmla="*/ 1905104 h 3962504"/>
                    <a:gd name="connsiteX12" fmla="*/ 2730859 w 4702534"/>
                    <a:gd name="connsiteY12" fmla="*/ 1524104 h 3962504"/>
                    <a:gd name="connsiteX13" fmla="*/ 3140434 w 4702534"/>
                    <a:gd name="connsiteY13" fmla="*/ 1076429 h 3962504"/>
                    <a:gd name="connsiteX0" fmla="*/ 3140434 w 4663897"/>
                    <a:gd name="connsiteY0" fmla="*/ 1076429 h 3962504"/>
                    <a:gd name="connsiteX1" fmla="*/ 4663897 w 4663897"/>
                    <a:gd name="connsiteY1" fmla="*/ 2882289 h 3962504"/>
                    <a:gd name="connsiteX2" fmla="*/ 3045184 w 4663897"/>
                    <a:gd name="connsiteY2" fmla="*/ 3962504 h 3962504"/>
                    <a:gd name="connsiteX3" fmla="*/ 0 w 4663897"/>
                    <a:gd name="connsiteY3" fmla="*/ 197312 h 3962504"/>
                    <a:gd name="connsiteX4" fmla="*/ 954648 w 4663897"/>
                    <a:gd name="connsiteY4" fmla="*/ 344615 h 3962504"/>
                    <a:gd name="connsiteX5" fmla="*/ 957601 w 4663897"/>
                    <a:gd name="connsiteY5" fmla="*/ 107295 h 3962504"/>
                    <a:gd name="connsiteX6" fmla="*/ 1397360 w 4663897"/>
                    <a:gd name="connsiteY6" fmla="*/ 438255 h 3962504"/>
                    <a:gd name="connsiteX7" fmla="*/ 1502134 w 4663897"/>
                    <a:gd name="connsiteY7" fmla="*/ 981179 h 3962504"/>
                    <a:gd name="connsiteX8" fmla="*/ 1625959 w 4663897"/>
                    <a:gd name="connsiteY8" fmla="*/ 238230 h 3962504"/>
                    <a:gd name="connsiteX9" fmla="*/ 1911709 w 4663897"/>
                    <a:gd name="connsiteY9" fmla="*/ 1362179 h 3962504"/>
                    <a:gd name="connsiteX10" fmla="*/ 2626084 w 4663897"/>
                    <a:gd name="connsiteY10" fmla="*/ 1952729 h 3962504"/>
                    <a:gd name="connsiteX11" fmla="*/ 3207109 w 4663897"/>
                    <a:gd name="connsiteY11" fmla="*/ 1905104 h 3962504"/>
                    <a:gd name="connsiteX12" fmla="*/ 2730859 w 4663897"/>
                    <a:gd name="connsiteY12" fmla="*/ 1524104 h 3962504"/>
                    <a:gd name="connsiteX13" fmla="*/ 3140434 w 4663897"/>
                    <a:gd name="connsiteY13" fmla="*/ 1076429 h 3962504"/>
                    <a:gd name="connsiteX0" fmla="*/ 3140434 w 4663897"/>
                    <a:gd name="connsiteY0" fmla="*/ 1076429 h 3962504"/>
                    <a:gd name="connsiteX1" fmla="*/ 4663897 w 4663897"/>
                    <a:gd name="connsiteY1" fmla="*/ 2882289 h 3962504"/>
                    <a:gd name="connsiteX2" fmla="*/ 3045184 w 4663897"/>
                    <a:gd name="connsiteY2" fmla="*/ 3962504 h 3962504"/>
                    <a:gd name="connsiteX3" fmla="*/ 0 w 4663897"/>
                    <a:gd name="connsiteY3" fmla="*/ 197312 h 3962504"/>
                    <a:gd name="connsiteX4" fmla="*/ 954648 w 4663897"/>
                    <a:gd name="connsiteY4" fmla="*/ 344615 h 3962504"/>
                    <a:gd name="connsiteX5" fmla="*/ 957601 w 4663897"/>
                    <a:gd name="connsiteY5" fmla="*/ 107295 h 3962504"/>
                    <a:gd name="connsiteX6" fmla="*/ 1397360 w 4663897"/>
                    <a:gd name="connsiteY6" fmla="*/ 438255 h 3962504"/>
                    <a:gd name="connsiteX7" fmla="*/ 1502134 w 4663897"/>
                    <a:gd name="connsiteY7" fmla="*/ 981179 h 3962504"/>
                    <a:gd name="connsiteX8" fmla="*/ 1625959 w 4663897"/>
                    <a:gd name="connsiteY8" fmla="*/ 238230 h 3962504"/>
                    <a:gd name="connsiteX9" fmla="*/ 1911709 w 4663897"/>
                    <a:gd name="connsiteY9" fmla="*/ 1362179 h 3962504"/>
                    <a:gd name="connsiteX10" fmla="*/ 2626084 w 4663897"/>
                    <a:gd name="connsiteY10" fmla="*/ 1952729 h 3962504"/>
                    <a:gd name="connsiteX11" fmla="*/ 3207109 w 4663897"/>
                    <a:gd name="connsiteY11" fmla="*/ 1905104 h 3962504"/>
                    <a:gd name="connsiteX12" fmla="*/ 2730859 w 4663897"/>
                    <a:gd name="connsiteY12" fmla="*/ 1524104 h 3962504"/>
                    <a:gd name="connsiteX13" fmla="*/ 3140434 w 4663897"/>
                    <a:gd name="connsiteY13" fmla="*/ 1076429 h 3962504"/>
                    <a:gd name="connsiteX0" fmla="*/ 3140434 w 4663897"/>
                    <a:gd name="connsiteY0" fmla="*/ 1076429 h 3962504"/>
                    <a:gd name="connsiteX1" fmla="*/ 4663897 w 4663897"/>
                    <a:gd name="connsiteY1" fmla="*/ 2882289 h 3962504"/>
                    <a:gd name="connsiteX2" fmla="*/ 3045184 w 4663897"/>
                    <a:gd name="connsiteY2" fmla="*/ 3962504 h 3962504"/>
                    <a:gd name="connsiteX3" fmla="*/ 0 w 4663897"/>
                    <a:gd name="connsiteY3" fmla="*/ 197312 h 3962504"/>
                    <a:gd name="connsiteX4" fmla="*/ 954648 w 4663897"/>
                    <a:gd name="connsiteY4" fmla="*/ 344615 h 3962504"/>
                    <a:gd name="connsiteX5" fmla="*/ 957601 w 4663897"/>
                    <a:gd name="connsiteY5" fmla="*/ 107295 h 3962504"/>
                    <a:gd name="connsiteX6" fmla="*/ 1397360 w 4663897"/>
                    <a:gd name="connsiteY6" fmla="*/ 438255 h 3962504"/>
                    <a:gd name="connsiteX7" fmla="*/ 1502134 w 4663897"/>
                    <a:gd name="connsiteY7" fmla="*/ 981179 h 3962504"/>
                    <a:gd name="connsiteX8" fmla="*/ 1625959 w 4663897"/>
                    <a:gd name="connsiteY8" fmla="*/ 238230 h 3962504"/>
                    <a:gd name="connsiteX9" fmla="*/ 1911709 w 4663897"/>
                    <a:gd name="connsiteY9" fmla="*/ 1362179 h 3962504"/>
                    <a:gd name="connsiteX10" fmla="*/ 2626084 w 4663897"/>
                    <a:gd name="connsiteY10" fmla="*/ 1952729 h 3962504"/>
                    <a:gd name="connsiteX11" fmla="*/ 3207109 w 4663897"/>
                    <a:gd name="connsiteY11" fmla="*/ 1905104 h 3962504"/>
                    <a:gd name="connsiteX12" fmla="*/ 2730859 w 4663897"/>
                    <a:gd name="connsiteY12" fmla="*/ 1524104 h 3962504"/>
                    <a:gd name="connsiteX13" fmla="*/ 3140434 w 4663897"/>
                    <a:gd name="connsiteY13" fmla="*/ 1076429 h 3962504"/>
                    <a:gd name="connsiteX0" fmla="*/ 3140434 w 4663897"/>
                    <a:gd name="connsiteY0" fmla="*/ 1076429 h 3962504"/>
                    <a:gd name="connsiteX1" fmla="*/ 4663897 w 4663897"/>
                    <a:gd name="connsiteY1" fmla="*/ 2882289 h 3962504"/>
                    <a:gd name="connsiteX2" fmla="*/ 3045184 w 4663897"/>
                    <a:gd name="connsiteY2" fmla="*/ 3962504 h 3962504"/>
                    <a:gd name="connsiteX3" fmla="*/ 0 w 4663897"/>
                    <a:gd name="connsiteY3" fmla="*/ 197312 h 3962504"/>
                    <a:gd name="connsiteX4" fmla="*/ 928891 w 4663897"/>
                    <a:gd name="connsiteY4" fmla="*/ 344615 h 3962504"/>
                    <a:gd name="connsiteX5" fmla="*/ 957601 w 4663897"/>
                    <a:gd name="connsiteY5" fmla="*/ 107295 h 3962504"/>
                    <a:gd name="connsiteX6" fmla="*/ 1397360 w 4663897"/>
                    <a:gd name="connsiteY6" fmla="*/ 438255 h 3962504"/>
                    <a:gd name="connsiteX7" fmla="*/ 1502134 w 4663897"/>
                    <a:gd name="connsiteY7" fmla="*/ 981179 h 3962504"/>
                    <a:gd name="connsiteX8" fmla="*/ 1625959 w 4663897"/>
                    <a:gd name="connsiteY8" fmla="*/ 238230 h 3962504"/>
                    <a:gd name="connsiteX9" fmla="*/ 1911709 w 4663897"/>
                    <a:gd name="connsiteY9" fmla="*/ 1362179 h 3962504"/>
                    <a:gd name="connsiteX10" fmla="*/ 2626084 w 4663897"/>
                    <a:gd name="connsiteY10" fmla="*/ 1952729 h 3962504"/>
                    <a:gd name="connsiteX11" fmla="*/ 3207109 w 4663897"/>
                    <a:gd name="connsiteY11" fmla="*/ 1905104 h 3962504"/>
                    <a:gd name="connsiteX12" fmla="*/ 2730859 w 4663897"/>
                    <a:gd name="connsiteY12" fmla="*/ 1524104 h 3962504"/>
                    <a:gd name="connsiteX13" fmla="*/ 3140434 w 4663897"/>
                    <a:gd name="connsiteY13" fmla="*/ 1076429 h 3962504"/>
                    <a:gd name="connsiteX0" fmla="*/ 3140434 w 4663897"/>
                    <a:gd name="connsiteY0" fmla="*/ 1100068 h 3986143"/>
                    <a:gd name="connsiteX1" fmla="*/ 4663897 w 4663897"/>
                    <a:gd name="connsiteY1" fmla="*/ 2905928 h 3986143"/>
                    <a:gd name="connsiteX2" fmla="*/ 3045184 w 4663897"/>
                    <a:gd name="connsiteY2" fmla="*/ 3986143 h 3986143"/>
                    <a:gd name="connsiteX3" fmla="*/ 0 w 4663897"/>
                    <a:gd name="connsiteY3" fmla="*/ 220951 h 3986143"/>
                    <a:gd name="connsiteX4" fmla="*/ 928891 w 4663897"/>
                    <a:gd name="connsiteY4" fmla="*/ 368254 h 3986143"/>
                    <a:gd name="connsiteX5" fmla="*/ 957601 w 4663897"/>
                    <a:gd name="connsiteY5" fmla="*/ 130934 h 3986143"/>
                    <a:gd name="connsiteX6" fmla="*/ 1397360 w 4663897"/>
                    <a:gd name="connsiteY6" fmla="*/ 461894 h 3986143"/>
                    <a:gd name="connsiteX7" fmla="*/ 1502134 w 4663897"/>
                    <a:gd name="connsiteY7" fmla="*/ 1004818 h 3986143"/>
                    <a:gd name="connsiteX8" fmla="*/ 1625959 w 4663897"/>
                    <a:gd name="connsiteY8" fmla="*/ 261869 h 3986143"/>
                    <a:gd name="connsiteX9" fmla="*/ 1911709 w 4663897"/>
                    <a:gd name="connsiteY9" fmla="*/ 1385818 h 3986143"/>
                    <a:gd name="connsiteX10" fmla="*/ 2626084 w 4663897"/>
                    <a:gd name="connsiteY10" fmla="*/ 1976368 h 3986143"/>
                    <a:gd name="connsiteX11" fmla="*/ 3207109 w 4663897"/>
                    <a:gd name="connsiteY11" fmla="*/ 1928743 h 3986143"/>
                    <a:gd name="connsiteX12" fmla="*/ 2730859 w 4663897"/>
                    <a:gd name="connsiteY12" fmla="*/ 1547743 h 3986143"/>
                    <a:gd name="connsiteX13" fmla="*/ 3140434 w 4663897"/>
                    <a:gd name="connsiteY13" fmla="*/ 1100068 h 3986143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663897"/>
                    <a:gd name="connsiteY0" fmla="*/ 1088479 h 3974554"/>
                    <a:gd name="connsiteX1" fmla="*/ 4663897 w 4663897"/>
                    <a:gd name="connsiteY1" fmla="*/ 2894339 h 3974554"/>
                    <a:gd name="connsiteX2" fmla="*/ 3045184 w 4663897"/>
                    <a:gd name="connsiteY2" fmla="*/ 3974554 h 3974554"/>
                    <a:gd name="connsiteX3" fmla="*/ 0 w 4663897"/>
                    <a:gd name="connsiteY3" fmla="*/ 209362 h 3974554"/>
                    <a:gd name="connsiteX4" fmla="*/ 851618 w 4663897"/>
                    <a:gd name="connsiteY4" fmla="*/ 421060 h 3974554"/>
                    <a:gd name="connsiteX5" fmla="*/ 957601 w 4663897"/>
                    <a:gd name="connsiteY5" fmla="*/ 119345 h 3974554"/>
                    <a:gd name="connsiteX6" fmla="*/ 1397360 w 4663897"/>
                    <a:gd name="connsiteY6" fmla="*/ 450305 h 3974554"/>
                    <a:gd name="connsiteX7" fmla="*/ 1502134 w 4663897"/>
                    <a:gd name="connsiteY7" fmla="*/ 993229 h 3974554"/>
                    <a:gd name="connsiteX8" fmla="*/ 1625959 w 4663897"/>
                    <a:gd name="connsiteY8" fmla="*/ 250280 h 3974554"/>
                    <a:gd name="connsiteX9" fmla="*/ 1911709 w 4663897"/>
                    <a:gd name="connsiteY9" fmla="*/ 1374229 h 3974554"/>
                    <a:gd name="connsiteX10" fmla="*/ 2626084 w 4663897"/>
                    <a:gd name="connsiteY10" fmla="*/ 1964779 h 3974554"/>
                    <a:gd name="connsiteX11" fmla="*/ 3207109 w 4663897"/>
                    <a:gd name="connsiteY11" fmla="*/ 1917154 h 3974554"/>
                    <a:gd name="connsiteX12" fmla="*/ 2730859 w 4663897"/>
                    <a:gd name="connsiteY12" fmla="*/ 1536154 h 3974554"/>
                    <a:gd name="connsiteX13" fmla="*/ 3140434 w 4663897"/>
                    <a:gd name="connsiteY13" fmla="*/ 1088479 h 3974554"/>
                    <a:gd name="connsiteX0" fmla="*/ 3140434 w 4194069"/>
                    <a:gd name="connsiteY0" fmla="*/ 1088479 h 3974554"/>
                    <a:gd name="connsiteX1" fmla="*/ 4194069 w 4194069"/>
                    <a:gd name="connsiteY1" fmla="*/ 2925658 h 3974554"/>
                    <a:gd name="connsiteX2" fmla="*/ 3045184 w 4194069"/>
                    <a:gd name="connsiteY2" fmla="*/ 3974554 h 3974554"/>
                    <a:gd name="connsiteX3" fmla="*/ 0 w 4194069"/>
                    <a:gd name="connsiteY3" fmla="*/ 209362 h 3974554"/>
                    <a:gd name="connsiteX4" fmla="*/ 851618 w 4194069"/>
                    <a:gd name="connsiteY4" fmla="*/ 421060 h 3974554"/>
                    <a:gd name="connsiteX5" fmla="*/ 957601 w 4194069"/>
                    <a:gd name="connsiteY5" fmla="*/ 119345 h 3974554"/>
                    <a:gd name="connsiteX6" fmla="*/ 1397360 w 4194069"/>
                    <a:gd name="connsiteY6" fmla="*/ 450305 h 3974554"/>
                    <a:gd name="connsiteX7" fmla="*/ 1502134 w 4194069"/>
                    <a:gd name="connsiteY7" fmla="*/ 993229 h 3974554"/>
                    <a:gd name="connsiteX8" fmla="*/ 1625959 w 4194069"/>
                    <a:gd name="connsiteY8" fmla="*/ 250280 h 3974554"/>
                    <a:gd name="connsiteX9" fmla="*/ 1911709 w 4194069"/>
                    <a:gd name="connsiteY9" fmla="*/ 1374229 h 3974554"/>
                    <a:gd name="connsiteX10" fmla="*/ 2626084 w 4194069"/>
                    <a:gd name="connsiteY10" fmla="*/ 1964779 h 3974554"/>
                    <a:gd name="connsiteX11" fmla="*/ 3207109 w 4194069"/>
                    <a:gd name="connsiteY11" fmla="*/ 1917154 h 3974554"/>
                    <a:gd name="connsiteX12" fmla="*/ 2730859 w 4194069"/>
                    <a:gd name="connsiteY12" fmla="*/ 1536154 h 3974554"/>
                    <a:gd name="connsiteX13" fmla="*/ 3140434 w 4194069"/>
                    <a:gd name="connsiteY13" fmla="*/ 1088479 h 3974554"/>
                    <a:gd name="connsiteX0" fmla="*/ 3140434 w 4194069"/>
                    <a:gd name="connsiteY0" fmla="*/ 1088479 h 4162491"/>
                    <a:gd name="connsiteX1" fmla="*/ 4194069 w 4194069"/>
                    <a:gd name="connsiteY1" fmla="*/ 2925658 h 4162491"/>
                    <a:gd name="connsiteX2" fmla="*/ 3013850 w 4194069"/>
                    <a:gd name="connsiteY2" fmla="*/ 4162491 h 4162491"/>
                    <a:gd name="connsiteX3" fmla="*/ 0 w 4194069"/>
                    <a:gd name="connsiteY3" fmla="*/ 209362 h 4162491"/>
                    <a:gd name="connsiteX4" fmla="*/ 851618 w 4194069"/>
                    <a:gd name="connsiteY4" fmla="*/ 421060 h 4162491"/>
                    <a:gd name="connsiteX5" fmla="*/ 957601 w 4194069"/>
                    <a:gd name="connsiteY5" fmla="*/ 119345 h 4162491"/>
                    <a:gd name="connsiteX6" fmla="*/ 1397360 w 4194069"/>
                    <a:gd name="connsiteY6" fmla="*/ 450305 h 4162491"/>
                    <a:gd name="connsiteX7" fmla="*/ 1502134 w 4194069"/>
                    <a:gd name="connsiteY7" fmla="*/ 993229 h 4162491"/>
                    <a:gd name="connsiteX8" fmla="*/ 1625959 w 4194069"/>
                    <a:gd name="connsiteY8" fmla="*/ 250280 h 4162491"/>
                    <a:gd name="connsiteX9" fmla="*/ 1911709 w 4194069"/>
                    <a:gd name="connsiteY9" fmla="*/ 1374229 h 4162491"/>
                    <a:gd name="connsiteX10" fmla="*/ 2626084 w 4194069"/>
                    <a:gd name="connsiteY10" fmla="*/ 1964779 h 4162491"/>
                    <a:gd name="connsiteX11" fmla="*/ 3207109 w 4194069"/>
                    <a:gd name="connsiteY11" fmla="*/ 1917154 h 4162491"/>
                    <a:gd name="connsiteX12" fmla="*/ 2730859 w 4194069"/>
                    <a:gd name="connsiteY12" fmla="*/ 1536154 h 4162491"/>
                    <a:gd name="connsiteX13" fmla="*/ 3140434 w 4194069"/>
                    <a:gd name="connsiteY13" fmla="*/ 1088479 h 416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94069" h="4162491">
                      <a:moveTo>
                        <a:pt x="3140434" y="1088479"/>
                      </a:moveTo>
                      <a:cubicBezTo>
                        <a:pt x="4089759" y="1679029"/>
                        <a:pt x="4121044" y="2458933"/>
                        <a:pt x="4194069" y="2925658"/>
                      </a:cubicBezTo>
                      <a:lnTo>
                        <a:pt x="3013850" y="4162491"/>
                      </a:lnTo>
                      <a:cubicBezTo>
                        <a:pt x="1599544" y="2727123"/>
                        <a:pt x="860514" y="1490183"/>
                        <a:pt x="0" y="209362"/>
                      </a:cubicBezTo>
                      <a:cubicBezTo>
                        <a:pt x="323694" y="-374256"/>
                        <a:pt x="797822" y="450664"/>
                        <a:pt x="851618" y="421060"/>
                      </a:cubicBezTo>
                      <a:cubicBezTo>
                        <a:pt x="871696" y="341662"/>
                        <a:pt x="883817" y="232527"/>
                        <a:pt x="957601" y="119345"/>
                      </a:cubicBezTo>
                      <a:cubicBezTo>
                        <a:pt x="1147296" y="44800"/>
                        <a:pt x="1377438" y="171576"/>
                        <a:pt x="1397360" y="450305"/>
                      </a:cubicBezTo>
                      <a:cubicBezTo>
                        <a:pt x="1412340" y="622313"/>
                        <a:pt x="1464034" y="1051967"/>
                        <a:pt x="1502134" y="993229"/>
                      </a:cubicBezTo>
                      <a:cubicBezTo>
                        <a:pt x="1567221" y="494754"/>
                        <a:pt x="1557697" y="186780"/>
                        <a:pt x="1625959" y="250280"/>
                      </a:cubicBezTo>
                      <a:cubicBezTo>
                        <a:pt x="2218096" y="237580"/>
                        <a:pt x="1851384" y="1045617"/>
                        <a:pt x="1911709" y="1374229"/>
                      </a:cubicBezTo>
                      <a:cubicBezTo>
                        <a:pt x="2141896" y="1309142"/>
                        <a:pt x="2602272" y="1831429"/>
                        <a:pt x="2626084" y="1964779"/>
                      </a:cubicBezTo>
                      <a:cubicBezTo>
                        <a:pt x="2876909" y="1939379"/>
                        <a:pt x="3240446" y="2023516"/>
                        <a:pt x="3207109" y="1917154"/>
                      </a:cubicBezTo>
                      <a:cubicBezTo>
                        <a:pt x="3083284" y="1761579"/>
                        <a:pt x="2976386" y="1731774"/>
                        <a:pt x="2730859" y="1536154"/>
                      </a:cubicBezTo>
                      <a:cubicBezTo>
                        <a:pt x="2130605" y="959378"/>
                        <a:pt x="2737209" y="704304"/>
                        <a:pt x="3140434" y="1088479"/>
                      </a:cubicBezTo>
                      <a:close/>
                    </a:path>
                  </a:pathLst>
                </a:custGeom>
                <a:solidFill>
                  <a:srgbClr val="1A41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968500" y="2336750"/>
                <a:ext cx="4952247" cy="3493950"/>
                <a:chOff x="1968500" y="2336750"/>
                <a:chExt cx="4952247" cy="349395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968500" y="3712046"/>
                  <a:ext cx="1022954" cy="1027136"/>
                  <a:chOff x="1549383" y="3456682"/>
                  <a:chExt cx="1252088" cy="1257206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1549383" y="3456682"/>
                    <a:ext cx="1252088" cy="1257206"/>
                    <a:chOff x="6559916" y="1233373"/>
                    <a:chExt cx="1526402" cy="1532644"/>
                  </a:xfrm>
                  <a:effectLst>
                    <a:outerShdw blurRad="25400" dist="12700" dir="8100000" algn="tr" rotWithShape="0">
                      <a:prstClr val="black">
                        <a:alpha val="35000"/>
                      </a:prstClr>
                    </a:outerShdw>
                  </a:effectLst>
                </p:grpSpPr>
                <p:sp>
                  <p:nvSpPr>
                    <p:cNvPr id="47" name="Rectangle 4"/>
                    <p:cNvSpPr/>
                    <p:nvPr/>
                  </p:nvSpPr>
                  <p:spPr>
                    <a:xfrm rot="19980000">
                      <a:off x="6559916" y="1233373"/>
                      <a:ext cx="1526402" cy="1532644"/>
                    </a:xfrm>
                    <a:custGeom>
                      <a:avLst/>
                      <a:gdLst>
                        <a:gd name="connsiteX0" fmla="*/ 0 w 3352800"/>
                        <a:gd name="connsiteY0" fmla="*/ 0 h 1676400"/>
                        <a:gd name="connsiteX1" fmla="*/ 3352800 w 3352800"/>
                        <a:gd name="connsiteY1" fmla="*/ 0 h 1676400"/>
                        <a:gd name="connsiteX2" fmla="*/ 3352800 w 3352800"/>
                        <a:gd name="connsiteY2" fmla="*/ 1676400 h 1676400"/>
                        <a:gd name="connsiteX3" fmla="*/ 0 w 3352800"/>
                        <a:gd name="connsiteY3" fmla="*/ 1676400 h 1676400"/>
                        <a:gd name="connsiteX4" fmla="*/ 0 w 3352800"/>
                        <a:gd name="connsiteY4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3352800 w 3352800"/>
                        <a:gd name="connsiteY2" fmla="*/ 0 h 1676400"/>
                        <a:gd name="connsiteX3" fmla="*/ 3352800 w 3352800"/>
                        <a:gd name="connsiteY3" fmla="*/ 1676400 h 1676400"/>
                        <a:gd name="connsiteX4" fmla="*/ 0 w 3352800"/>
                        <a:gd name="connsiteY4" fmla="*/ 1676400 h 1676400"/>
                        <a:gd name="connsiteX5" fmla="*/ 0 w 3352800"/>
                        <a:gd name="connsiteY5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3352800 w 3352800"/>
                        <a:gd name="connsiteY3" fmla="*/ 0 h 1676400"/>
                        <a:gd name="connsiteX4" fmla="*/ 3352800 w 3352800"/>
                        <a:gd name="connsiteY4" fmla="*/ 1676400 h 1676400"/>
                        <a:gd name="connsiteX5" fmla="*/ 0 w 3352800"/>
                        <a:gd name="connsiteY5" fmla="*/ 1676400 h 1676400"/>
                        <a:gd name="connsiteX6" fmla="*/ 0 w 3352800"/>
                        <a:gd name="connsiteY6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14525 w 3352800"/>
                        <a:gd name="connsiteY3" fmla="*/ 4548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883568 w 3352800"/>
                        <a:gd name="connsiteY3" fmla="*/ 5310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90764 w 3352800"/>
                        <a:gd name="connsiteY4" fmla="*/ 535781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40758 w 3352800"/>
                        <a:gd name="connsiteY4" fmla="*/ 588168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09888 w 3352800"/>
                        <a:gd name="connsiteY6" fmla="*/ 478632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24125 w 3352800"/>
                        <a:gd name="connsiteY5" fmla="*/ 197644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078956"/>
                        <a:gd name="connsiteY0" fmla="*/ 0 h 1676400"/>
                        <a:gd name="connsiteX1" fmla="*/ 1328738 w 3078956"/>
                        <a:gd name="connsiteY1" fmla="*/ 1 h 1676400"/>
                        <a:gd name="connsiteX2" fmla="*/ 1821656 w 3078956"/>
                        <a:gd name="connsiteY2" fmla="*/ 1 h 1676400"/>
                        <a:gd name="connsiteX3" fmla="*/ 1940718 w 3078956"/>
                        <a:gd name="connsiteY3" fmla="*/ 447676 h 1676400"/>
                        <a:gd name="connsiteX4" fmla="*/ 2207420 w 3078956"/>
                        <a:gd name="connsiteY4" fmla="*/ 514349 h 1676400"/>
                        <a:gd name="connsiteX5" fmla="*/ 2524125 w 3078956"/>
                        <a:gd name="connsiteY5" fmla="*/ 197644 h 1676400"/>
                        <a:gd name="connsiteX6" fmla="*/ 2955132 w 3078956"/>
                        <a:gd name="connsiteY6" fmla="*/ 447675 h 1676400"/>
                        <a:gd name="connsiteX7" fmla="*/ 3078956 w 3078956"/>
                        <a:gd name="connsiteY7" fmla="*/ 1116806 h 1676400"/>
                        <a:gd name="connsiteX8" fmla="*/ 0 w 3078956"/>
                        <a:gd name="connsiteY8" fmla="*/ 1676400 h 1676400"/>
                        <a:gd name="connsiteX9" fmla="*/ 0 w 3078956"/>
                        <a:gd name="connsiteY9" fmla="*/ 0 h 1676400"/>
                        <a:gd name="connsiteX0" fmla="*/ 0 w 2955132"/>
                        <a:gd name="connsiteY0" fmla="*/ 0 h 1676400"/>
                        <a:gd name="connsiteX1" fmla="*/ 1328738 w 2955132"/>
                        <a:gd name="connsiteY1" fmla="*/ 1 h 1676400"/>
                        <a:gd name="connsiteX2" fmla="*/ 1821656 w 2955132"/>
                        <a:gd name="connsiteY2" fmla="*/ 1 h 1676400"/>
                        <a:gd name="connsiteX3" fmla="*/ 1940718 w 2955132"/>
                        <a:gd name="connsiteY3" fmla="*/ 447676 h 1676400"/>
                        <a:gd name="connsiteX4" fmla="*/ 2207420 w 2955132"/>
                        <a:gd name="connsiteY4" fmla="*/ 514349 h 1676400"/>
                        <a:gd name="connsiteX5" fmla="*/ 2524125 w 2955132"/>
                        <a:gd name="connsiteY5" fmla="*/ 197644 h 1676400"/>
                        <a:gd name="connsiteX6" fmla="*/ 2955132 w 2955132"/>
                        <a:gd name="connsiteY6" fmla="*/ 447675 h 1676400"/>
                        <a:gd name="connsiteX7" fmla="*/ 2821781 w 2955132"/>
                        <a:gd name="connsiteY7" fmla="*/ 883443 h 1676400"/>
                        <a:gd name="connsiteX8" fmla="*/ 0 w 2955132"/>
                        <a:gd name="connsiteY8" fmla="*/ 1676400 h 1676400"/>
                        <a:gd name="connsiteX9" fmla="*/ 0 w 2955132"/>
                        <a:gd name="connsiteY9" fmla="*/ 0 h 1676400"/>
                        <a:gd name="connsiteX0" fmla="*/ 0 w 3075783"/>
                        <a:gd name="connsiteY0" fmla="*/ 0 h 1676400"/>
                        <a:gd name="connsiteX1" fmla="*/ 1328738 w 3075783"/>
                        <a:gd name="connsiteY1" fmla="*/ 1 h 1676400"/>
                        <a:gd name="connsiteX2" fmla="*/ 1821656 w 3075783"/>
                        <a:gd name="connsiteY2" fmla="*/ 1 h 1676400"/>
                        <a:gd name="connsiteX3" fmla="*/ 1940718 w 3075783"/>
                        <a:gd name="connsiteY3" fmla="*/ 447676 h 1676400"/>
                        <a:gd name="connsiteX4" fmla="*/ 2207420 w 3075783"/>
                        <a:gd name="connsiteY4" fmla="*/ 514349 h 1676400"/>
                        <a:gd name="connsiteX5" fmla="*/ 2524125 w 3075783"/>
                        <a:gd name="connsiteY5" fmla="*/ 197644 h 1676400"/>
                        <a:gd name="connsiteX6" fmla="*/ 2955132 w 3075783"/>
                        <a:gd name="connsiteY6" fmla="*/ 447675 h 1676400"/>
                        <a:gd name="connsiteX7" fmla="*/ 2821781 w 3075783"/>
                        <a:gd name="connsiteY7" fmla="*/ 883443 h 1676400"/>
                        <a:gd name="connsiteX8" fmla="*/ 3031331 w 3075783"/>
                        <a:gd name="connsiteY8" fmla="*/ 1083469 h 1676400"/>
                        <a:gd name="connsiteX9" fmla="*/ 0 w 3075783"/>
                        <a:gd name="connsiteY9" fmla="*/ 1676400 h 1676400"/>
                        <a:gd name="connsiteX10" fmla="*/ 0 w 3075783"/>
                        <a:gd name="connsiteY10" fmla="*/ 0 h 1676400"/>
                        <a:gd name="connsiteX0" fmla="*/ 0 w 3103897"/>
                        <a:gd name="connsiteY0" fmla="*/ 0 h 1676400"/>
                        <a:gd name="connsiteX1" fmla="*/ 1328738 w 3103897"/>
                        <a:gd name="connsiteY1" fmla="*/ 1 h 1676400"/>
                        <a:gd name="connsiteX2" fmla="*/ 1821656 w 3103897"/>
                        <a:gd name="connsiteY2" fmla="*/ 1 h 1676400"/>
                        <a:gd name="connsiteX3" fmla="*/ 1940718 w 3103897"/>
                        <a:gd name="connsiteY3" fmla="*/ 447676 h 1676400"/>
                        <a:gd name="connsiteX4" fmla="*/ 2207420 w 3103897"/>
                        <a:gd name="connsiteY4" fmla="*/ 514349 h 1676400"/>
                        <a:gd name="connsiteX5" fmla="*/ 2524125 w 3103897"/>
                        <a:gd name="connsiteY5" fmla="*/ 197644 h 1676400"/>
                        <a:gd name="connsiteX6" fmla="*/ 2955132 w 3103897"/>
                        <a:gd name="connsiteY6" fmla="*/ 447675 h 1676400"/>
                        <a:gd name="connsiteX7" fmla="*/ 2821781 w 3103897"/>
                        <a:gd name="connsiteY7" fmla="*/ 883443 h 1676400"/>
                        <a:gd name="connsiteX8" fmla="*/ 3031331 w 3103897"/>
                        <a:gd name="connsiteY8" fmla="*/ 1083469 h 1676400"/>
                        <a:gd name="connsiteX9" fmla="*/ 0 w 3103897"/>
                        <a:gd name="connsiteY9" fmla="*/ 1676400 h 1676400"/>
                        <a:gd name="connsiteX10" fmla="*/ 0 w 3103897"/>
                        <a:gd name="connsiteY10" fmla="*/ 0 h 1676400"/>
                        <a:gd name="connsiteX0" fmla="*/ 0 w 3031331"/>
                        <a:gd name="connsiteY0" fmla="*/ 0 h 1676400"/>
                        <a:gd name="connsiteX1" fmla="*/ 1328738 w 3031331"/>
                        <a:gd name="connsiteY1" fmla="*/ 1 h 1676400"/>
                        <a:gd name="connsiteX2" fmla="*/ 1821656 w 3031331"/>
                        <a:gd name="connsiteY2" fmla="*/ 1 h 1676400"/>
                        <a:gd name="connsiteX3" fmla="*/ 1940718 w 3031331"/>
                        <a:gd name="connsiteY3" fmla="*/ 447676 h 1676400"/>
                        <a:gd name="connsiteX4" fmla="*/ 2207420 w 3031331"/>
                        <a:gd name="connsiteY4" fmla="*/ 514349 h 1676400"/>
                        <a:gd name="connsiteX5" fmla="*/ 2524125 w 3031331"/>
                        <a:gd name="connsiteY5" fmla="*/ 197644 h 1676400"/>
                        <a:gd name="connsiteX6" fmla="*/ 2955132 w 3031331"/>
                        <a:gd name="connsiteY6" fmla="*/ 447675 h 1676400"/>
                        <a:gd name="connsiteX7" fmla="*/ 2821781 w 3031331"/>
                        <a:gd name="connsiteY7" fmla="*/ 883443 h 1676400"/>
                        <a:gd name="connsiteX8" fmla="*/ 3031331 w 3031331"/>
                        <a:gd name="connsiteY8" fmla="*/ 1083469 h 1676400"/>
                        <a:gd name="connsiteX9" fmla="*/ 0 w 3031331"/>
                        <a:gd name="connsiteY9" fmla="*/ 1676400 h 1676400"/>
                        <a:gd name="connsiteX10" fmla="*/ 0 w 3031331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6093"/>
                        <a:gd name="connsiteY0" fmla="*/ 0 h 1676400"/>
                        <a:gd name="connsiteX1" fmla="*/ 1328738 w 3036093"/>
                        <a:gd name="connsiteY1" fmla="*/ 1 h 1676400"/>
                        <a:gd name="connsiteX2" fmla="*/ 1821656 w 3036093"/>
                        <a:gd name="connsiteY2" fmla="*/ 1 h 1676400"/>
                        <a:gd name="connsiteX3" fmla="*/ 1940718 w 3036093"/>
                        <a:gd name="connsiteY3" fmla="*/ 447676 h 1676400"/>
                        <a:gd name="connsiteX4" fmla="*/ 2207420 w 3036093"/>
                        <a:gd name="connsiteY4" fmla="*/ 514349 h 1676400"/>
                        <a:gd name="connsiteX5" fmla="*/ 2524125 w 3036093"/>
                        <a:gd name="connsiteY5" fmla="*/ 197644 h 1676400"/>
                        <a:gd name="connsiteX6" fmla="*/ 2955132 w 3036093"/>
                        <a:gd name="connsiteY6" fmla="*/ 447675 h 1676400"/>
                        <a:gd name="connsiteX7" fmla="*/ 2821781 w 3036093"/>
                        <a:gd name="connsiteY7" fmla="*/ 883443 h 1676400"/>
                        <a:gd name="connsiteX8" fmla="*/ 3036093 w 3036093"/>
                        <a:gd name="connsiteY8" fmla="*/ 1092994 h 1676400"/>
                        <a:gd name="connsiteX9" fmla="*/ 0 w 3036093"/>
                        <a:gd name="connsiteY9" fmla="*/ 1676400 h 1676400"/>
                        <a:gd name="connsiteX10" fmla="*/ 0 w 3036093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742950 w 3045618"/>
                        <a:gd name="connsiteY9" fmla="*/ 1559718 h 1559718"/>
                        <a:gd name="connsiteX10" fmla="*/ 0 w 3045618"/>
                        <a:gd name="connsiteY10" fmla="*/ 0 h 1559718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2531268 w 3045618"/>
                        <a:gd name="connsiteY9" fmla="*/ 1207294 h 1559718"/>
                        <a:gd name="connsiteX10" fmla="*/ 742950 w 3045618"/>
                        <a:gd name="connsiteY10" fmla="*/ 1559718 h 1559718"/>
                        <a:gd name="connsiteX11" fmla="*/ 0 w 3045618"/>
                        <a:gd name="connsiteY11" fmla="*/ 0 h 1559718"/>
                        <a:gd name="connsiteX0" fmla="*/ 0 w 3045618"/>
                        <a:gd name="connsiteY0" fmla="*/ 0 h 1654969"/>
                        <a:gd name="connsiteX1" fmla="*/ 1328738 w 3045618"/>
                        <a:gd name="connsiteY1" fmla="*/ 1 h 1654969"/>
                        <a:gd name="connsiteX2" fmla="*/ 1821656 w 3045618"/>
                        <a:gd name="connsiteY2" fmla="*/ 1 h 1654969"/>
                        <a:gd name="connsiteX3" fmla="*/ 1940718 w 3045618"/>
                        <a:gd name="connsiteY3" fmla="*/ 447676 h 1654969"/>
                        <a:gd name="connsiteX4" fmla="*/ 2207420 w 3045618"/>
                        <a:gd name="connsiteY4" fmla="*/ 514349 h 1654969"/>
                        <a:gd name="connsiteX5" fmla="*/ 2524125 w 3045618"/>
                        <a:gd name="connsiteY5" fmla="*/ 197644 h 1654969"/>
                        <a:gd name="connsiteX6" fmla="*/ 2955132 w 3045618"/>
                        <a:gd name="connsiteY6" fmla="*/ 447675 h 1654969"/>
                        <a:gd name="connsiteX7" fmla="*/ 2828925 w 3045618"/>
                        <a:gd name="connsiteY7" fmla="*/ 878681 h 1654969"/>
                        <a:gd name="connsiteX8" fmla="*/ 3045618 w 3045618"/>
                        <a:gd name="connsiteY8" fmla="*/ 1088231 h 1654969"/>
                        <a:gd name="connsiteX9" fmla="*/ 2659856 w 3045618"/>
                        <a:gd name="connsiteY9" fmla="*/ 1654969 h 1654969"/>
                        <a:gd name="connsiteX10" fmla="*/ 742950 w 3045618"/>
                        <a:gd name="connsiteY10" fmla="*/ 1559718 h 1654969"/>
                        <a:gd name="connsiteX11" fmla="*/ 0 w 3045618"/>
                        <a:gd name="connsiteY11" fmla="*/ 0 h 1654969"/>
                        <a:gd name="connsiteX0" fmla="*/ 0 w 3046542"/>
                        <a:gd name="connsiteY0" fmla="*/ 0 h 1654969"/>
                        <a:gd name="connsiteX1" fmla="*/ 1328738 w 3046542"/>
                        <a:gd name="connsiteY1" fmla="*/ 1 h 1654969"/>
                        <a:gd name="connsiteX2" fmla="*/ 1821656 w 3046542"/>
                        <a:gd name="connsiteY2" fmla="*/ 1 h 1654969"/>
                        <a:gd name="connsiteX3" fmla="*/ 1940718 w 3046542"/>
                        <a:gd name="connsiteY3" fmla="*/ 447676 h 1654969"/>
                        <a:gd name="connsiteX4" fmla="*/ 2207420 w 3046542"/>
                        <a:gd name="connsiteY4" fmla="*/ 514349 h 1654969"/>
                        <a:gd name="connsiteX5" fmla="*/ 2524125 w 3046542"/>
                        <a:gd name="connsiteY5" fmla="*/ 197644 h 1654969"/>
                        <a:gd name="connsiteX6" fmla="*/ 2955132 w 3046542"/>
                        <a:gd name="connsiteY6" fmla="*/ 447675 h 1654969"/>
                        <a:gd name="connsiteX7" fmla="*/ 2828925 w 3046542"/>
                        <a:gd name="connsiteY7" fmla="*/ 878681 h 1654969"/>
                        <a:gd name="connsiteX8" fmla="*/ 3045618 w 3046542"/>
                        <a:gd name="connsiteY8" fmla="*/ 1088231 h 1654969"/>
                        <a:gd name="connsiteX9" fmla="*/ 2659856 w 3046542"/>
                        <a:gd name="connsiteY9" fmla="*/ 1654969 h 1654969"/>
                        <a:gd name="connsiteX10" fmla="*/ 742950 w 3046542"/>
                        <a:gd name="connsiteY10" fmla="*/ 1559718 h 1654969"/>
                        <a:gd name="connsiteX11" fmla="*/ 0 w 3046542"/>
                        <a:gd name="connsiteY11" fmla="*/ 0 h 1654969"/>
                        <a:gd name="connsiteX0" fmla="*/ 0 w 3360015"/>
                        <a:gd name="connsiteY0" fmla="*/ 0 h 1559718"/>
                        <a:gd name="connsiteX1" fmla="*/ 1328738 w 3360015"/>
                        <a:gd name="connsiteY1" fmla="*/ 1 h 1559718"/>
                        <a:gd name="connsiteX2" fmla="*/ 1821656 w 3360015"/>
                        <a:gd name="connsiteY2" fmla="*/ 1 h 1559718"/>
                        <a:gd name="connsiteX3" fmla="*/ 1940718 w 3360015"/>
                        <a:gd name="connsiteY3" fmla="*/ 447676 h 1559718"/>
                        <a:gd name="connsiteX4" fmla="*/ 2207420 w 3360015"/>
                        <a:gd name="connsiteY4" fmla="*/ 514349 h 1559718"/>
                        <a:gd name="connsiteX5" fmla="*/ 2524125 w 3360015"/>
                        <a:gd name="connsiteY5" fmla="*/ 197644 h 1559718"/>
                        <a:gd name="connsiteX6" fmla="*/ 2955132 w 3360015"/>
                        <a:gd name="connsiteY6" fmla="*/ 447675 h 1559718"/>
                        <a:gd name="connsiteX7" fmla="*/ 2828925 w 3360015"/>
                        <a:gd name="connsiteY7" fmla="*/ 878681 h 1559718"/>
                        <a:gd name="connsiteX8" fmla="*/ 3045618 w 3360015"/>
                        <a:gd name="connsiteY8" fmla="*/ 1088231 h 1559718"/>
                        <a:gd name="connsiteX9" fmla="*/ 3312319 w 3360015"/>
                        <a:gd name="connsiteY9" fmla="*/ 1285875 h 1559718"/>
                        <a:gd name="connsiteX10" fmla="*/ 742950 w 3360015"/>
                        <a:gd name="connsiteY10" fmla="*/ 1559718 h 1559718"/>
                        <a:gd name="connsiteX11" fmla="*/ 0 w 3360015"/>
                        <a:gd name="connsiteY11" fmla="*/ 0 h 1559718"/>
                        <a:gd name="connsiteX0" fmla="*/ 0 w 3360015"/>
                        <a:gd name="connsiteY0" fmla="*/ 0 h 2119313"/>
                        <a:gd name="connsiteX1" fmla="*/ 1328738 w 3360015"/>
                        <a:gd name="connsiteY1" fmla="*/ 1 h 2119313"/>
                        <a:gd name="connsiteX2" fmla="*/ 1821656 w 3360015"/>
                        <a:gd name="connsiteY2" fmla="*/ 1 h 2119313"/>
                        <a:gd name="connsiteX3" fmla="*/ 1940718 w 3360015"/>
                        <a:gd name="connsiteY3" fmla="*/ 447676 h 2119313"/>
                        <a:gd name="connsiteX4" fmla="*/ 2207420 w 3360015"/>
                        <a:gd name="connsiteY4" fmla="*/ 514349 h 2119313"/>
                        <a:gd name="connsiteX5" fmla="*/ 2524125 w 3360015"/>
                        <a:gd name="connsiteY5" fmla="*/ 197644 h 2119313"/>
                        <a:gd name="connsiteX6" fmla="*/ 2955132 w 3360015"/>
                        <a:gd name="connsiteY6" fmla="*/ 447675 h 2119313"/>
                        <a:gd name="connsiteX7" fmla="*/ 2828925 w 3360015"/>
                        <a:gd name="connsiteY7" fmla="*/ 878681 h 2119313"/>
                        <a:gd name="connsiteX8" fmla="*/ 3045618 w 3360015"/>
                        <a:gd name="connsiteY8" fmla="*/ 1088231 h 2119313"/>
                        <a:gd name="connsiteX9" fmla="*/ 3312319 w 3360015"/>
                        <a:gd name="connsiteY9" fmla="*/ 1285875 h 2119313"/>
                        <a:gd name="connsiteX10" fmla="*/ 2388393 w 3360015"/>
                        <a:gd name="connsiteY10" fmla="*/ 2119313 h 2119313"/>
                        <a:gd name="connsiteX11" fmla="*/ 742950 w 3360015"/>
                        <a:gd name="connsiteY11" fmla="*/ 1559718 h 2119313"/>
                        <a:gd name="connsiteX12" fmla="*/ 0 w 3360015"/>
                        <a:gd name="connsiteY12" fmla="*/ 0 h 2119313"/>
                        <a:gd name="connsiteX0" fmla="*/ 0 w 3473124"/>
                        <a:gd name="connsiteY0" fmla="*/ 0 h 2119313"/>
                        <a:gd name="connsiteX1" fmla="*/ 1328738 w 3473124"/>
                        <a:gd name="connsiteY1" fmla="*/ 1 h 2119313"/>
                        <a:gd name="connsiteX2" fmla="*/ 1821656 w 3473124"/>
                        <a:gd name="connsiteY2" fmla="*/ 1 h 2119313"/>
                        <a:gd name="connsiteX3" fmla="*/ 1940718 w 3473124"/>
                        <a:gd name="connsiteY3" fmla="*/ 447676 h 2119313"/>
                        <a:gd name="connsiteX4" fmla="*/ 2207420 w 3473124"/>
                        <a:gd name="connsiteY4" fmla="*/ 514349 h 2119313"/>
                        <a:gd name="connsiteX5" fmla="*/ 2524125 w 3473124"/>
                        <a:gd name="connsiteY5" fmla="*/ 197644 h 2119313"/>
                        <a:gd name="connsiteX6" fmla="*/ 2955132 w 3473124"/>
                        <a:gd name="connsiteY6" fmla="*/ 447675 h 2119313"/>
                        <a:gd name="connsiteX7" fmla="*/ 2828925 w 3473124"/>
                        <a:gd name="connsiteY7" fmla="*/ 878681 h 2119313"/>
                        <a:gd name="connsiteX8" fmla="*/ 3045618 w 3473124"/>
                        <a:gd name="connsiteY8" fmla="*/ 1088231 h 2119313"/>
                        <a:gd name="connsiteX9" fmla="*/ 3433763 w 3473124"/>
                        <a:gd name="connsiteY9" fmla="*/ 1400175 h 2119313"/>
                        <a:gd name="connsiteX10" fmla="*/ 2388393 w 3473124"/>
                        <a:gd name="connsiteY10" fmla="*/ 2119313 h 2119313"/>
                        <a:gd name="connsiteX11" fmla="*/ 742950 w 3473124"/>
                        <a:gd name="connsiteY11" fmla="*/ 1559718 h 2119313"/>
                        <a:gd name="connsiteX12" fmla="*/ 0 w 3473124"/>
                        <a:gd name="connsiteY12" fmla="*/ 0 h 2119313"/>
                        <a:gd name="connsiteX0" fmla="*/ 0 w 3433763"/>
                        <a:gd name="connsiteY0" fmla="*/ 0 h 2119313"/>
                        <a:gd name="connsiteX1" fmla="*/ 1328738 w 3433763"/>
                        <a:gd name="connsiteY1" fmla="*/ 1 h 2119313"/>
                        <a:gd name="connsiteX2" fmla="*/ 1821656 w 3433763"/>
                        <a:gd name="connsiteY2" fmla="*/ 1 h 2119313"/>
                        <a:gd name="connsiteX3" fmla="*/ 1940718 w 3433763"/>
                        <a:gd name="connsiteY3" fmla="*/ 447676 h 2119313"/>
                        <a:gd name="connsiteX4" fmla="*/ 2207420 w 3433763"/>
                        <a:gd name="connsiteY4" fmla="*/ 514349 h 2119313"/>
                        <a:gd name="connsiteX5" fmla="*/ 2524125 w 3433763"/>
                        <a:gd name="connsiteY5" fmla="*/ 197644 h 2119313"/>
                        <a:gd name="connsiteX6" fmla="*/ 2955132 w 3433763"/>
                        <a:gd name="connsiteY6" fmla="*/ 447675 h 2119313"/>
                        <a:gd name="connsiteX7" fmla="*/ 2828925 w 3433763"/>
                        <a:gd name="connsiteY7" fmla="*/ 878681 h 2119313"/>
                        <a:gd name="connsiteX8" fmla="*/ 3045618 w 3433763"/>
                        <a:gd name="connsiteY8" fmla="*/ 1088231 h 2119313"/>
                        <a:gd name="connsiteX9" fmla="*/ 3433763 w 3433763"/>
                        <a:gd name="connsiteY9" fmla="*/ 1400175 h 2119313"/>
                        <a:gd name="connsiteX10" fmla="*/ 2388393 w 3433763"/>
                        <a:gd name="connsiteY10" fmla="*/ 2119313 h 2119313"/>
                        <a:gd name="connsiteX11" fmla="*/ 742950 w 3433763"/>
                        <a:gd name="connsiteY11" fmla="*/ 1559718 h 2119313"/>
                        <a:gd name="connsiteX12" fmla="*/ 0 w 3433763"/>
                        <a:gd name="connsiteY12" fmla="*/ 0 h 2119313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485775 w 2690813"/>
                        <a:gd name="connsiteY12" fmla="*/ 423862 h 2119312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221455 w 2690813"/>
                        <a:gd name="connsiteY12" fmla="*/ 521492 h 2119312"/>
                        <a:gd name="connsiteX13" fmla="*/ 485775 w 2690813"/>
                        <a:gd name="connsiteY13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61978 w 2867055"/>
                        <a:gd name="connsiteY13" fmla="*/ 54054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5315 w 2867055"/>
                        <a:gd name="connsiteY13" fmla="*/ 592930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1027037 w 3232075"/>
                        <a:gd name="connsiteY0" fmla="*/ 423862 h 2119312"/>
                        <a:gd name="connsiteX1" fmla="*/ 1127050 w 3232075"/>
                        <a:gd name="connsiteY1" fmla="*/ 0 h 2119312"/>
                        <a:gd name="connsiteX2" fmla="*/ 1619968 w 3232075"/>
                        <a:gd name="connsiteY2" fmla="*/ 0 h 2119312"/>
                        <a:gd name="connsiteX3" fmla="*/ 1739030 w 3232075"/>
                        <a:gd name="connsiteY3" fmla="*/ 447675 h 2119312"/>
                        <a:gd name="connsiteX4" fmla="*/ 2005732 w 3232075"/>
                        <a:gd name="connsiteY4" fmla="*/ 514348 h 2119312"/>
                        <a:gd name="connsiteX5" fmla="*/ 2322437 w 3232075"/>
                        <a:gd name="connsiteY5" fmla="*/ 197643 h 2119312"/>
                        <a:gd name="connsiteX6" fmla="*/ 2753444 w 3232075"/>
                        <a:gd name="connsiteY6" fmla="*/ 447674 h 2119312"/>
                        <a:gd name="connsiteX7" fmla="*/ 2627237 w 3232075"/>
                        <a:gd name="connsiteY7" fmla="*/ 878680 h 2119312"/>
                        <a:gd name="connsiteX8" fmla="*/ 2843930 w 3232075"/>
                        <a:gd name="connsiteY8" fmla="*/ 1088230 h 2119312"/>
                        <a:gd name="connsiteX9" fmla="*/ 3232075 w 3232075"/>
                        <a:gd name="connsiteY9" fmla="*/ 1400174 h 2119312"/>
                        <a:gd name="connsiteX10" fmla="*/ 2186705 w 3232075"/>
                        <a:gd name="connsiteY10" fmla="*/ 2119312 h 2119312"/>
                        <a:gd name="connsiteX11" fmla="*/ 541262 w 3232075"/>
                        <a:gd name="connsiteY11" fmla="*/ 1559717 h 2119312"/>
                        <a:gd name="connsiteX12" fmla="*/ 716 w 3232075"/>
                        <a:gd name="connsiteY12" fmla="*/ 454817 h 2119312"/>
                        <a:gd name="connsiteX13" fmla="*/ 424580 w 3232075"/>
                        <a:gd name="connsiteY13" fmla="*/ 188117 h 2119312"/>
                        <a:gd name="connsiteX14" fmla="*/ 738903 w 3232075"/>
                        <a:gd name="connsiteY14" fmla="*/ 507205 h 2119312"/>
                        <a:gd name="connsiteX15" fmla="*/ 1027037 w 3232075"/>
                        <a:gd name="connsiteY15" fmla="*/ 423862 h 2119312"/>
                        <a:gd name="connsiteX0" fmla="*/ 1047176 w 3252214"/>
                        <a:gd name="connsiteY0" fmla="*/ 423862 h 2119312"/>
                        <a:gd name="connsiteX1" fmla="*/ 1147189 w 3252214"/>
                        <a:gd name="connsiteY1" fmla="*/ 0 h 2119312"/>
                        <a:gd name="connsiteX2" fmla="*/ 1640107 w 3252214"/>
                        <a:gd name="connsiteY2" fmla="*/ 0 h 2119312"/>
                        <a:gd name="connsiteX3" fmla="*/ 1759169 w 3252214"/>
                        <a:gd name="connsiteY3" fmla="*/ 447675 h 2119312"/>
                        <a:gd name="connsiteX4" fmla="*/ 2025871 w 3252214"/>
                        <a:gd name="connsiteY4" fmla="*/ 514348 h 2119312"/>
                        <a:gd name="connsiteX5" fmla="*/ 2342576 w 3252214"/>
                        <a:gd name="connsiteY5" fmla="*/ 197643 h 2119312"/>
                        <a:gd name="connsiteX6" fmla="*/ 2773583 w 3252214"/>
                        <a:gd name="connsiteY6" fmla="*/ 447674 h 2119312"/>
                        <a:gd name="connsiteX7" fmla="*/ 2647376 w 3252214"/>
                        <a:gd name="connsiteY7" fmla="*/ 878680 h 2119312"/>
                        <a:gd name="connsiteX8" fmla="*/ 2864069 w 3252214"/>
                        <a:gd name="connsiteY8" fmla="*/ 1088230 h 2119312"/>
                        <a:gd name="connsiteX9" fmla="*/ 3252214 w 3252214"/>
                        <a:gd name="connsiteY9" fmla="*/ 1400174 h 2119312"/>
                        <a:gd name="connsiteX10" fmla="*/ 2206844 w 3252214"/>
                        <a:gd name="connsiteY10" fmla="*/ 2119312 h 2119312"/>
                        <a:gd name="connsiteX11" fmla="*/ 561401 w 3252214"/>
                        <a:gd name="connsiteY11" fmla="*/ 1559717 h 2119312"/>
                        <a:gd name="connsiteX12" fmla="*/ 113725 w 3252214"/>
                        <a:gd name="connsiteY12" fmla="*/ 821530 h 2119312"/>
                        <a:gd name="connsiteX13" fmla="*/ 20855 w 3252214"/>
                        <a:gd name="connsiteY13" fmla="*/ 454817 h 2119312"/>
                        <a:gd name="connsiteX14" fmla="*/ 444719 w 3252214"/>
                        <a:gd name="connsiteY14" fmla="*/ 188117 h 2119312"/>
                        <a:gd name="connsiteX15" fmla="*/ 759042 w 3252214"/>
                        <a:gd name="connsiteY15" fmla="*/ 507205 h 2119312"/>
                        <a:gd name="connsiteX16" fmla="*/ 1047176 w 3252214"/>
                        <a:gd name="connsiteY16" fmla="*/ 423862 h 2119312"/>
                        <a:gd name="connsiteX0" fmla="*/ 1126434 w 3331472"/>
                        <a:gd name="connsiteY0" fmla="*/ 423862 h 2119312"/>
                        <a:gd name="connsiteX1" fmla="*/ 1226447 w 3331472"/>
                        <a:gd name="connsiteY1" fmla="*/ 0 h 2119312"/>
                        <a:gd name="connsiteX2" fmla="*/ 1719365 w 3331472"/>
                        <a:gd name="connsiteY2" fmla="*/ 0 h 2119312"/>
                        <a:gd name="connsiteX3" fmla="*/ 1838427 w 3331472"/>
                        <a:gd name="connsiteY3" fmla="*/ 447675 h 2119312"/>
                        <a:gd name="connsiteX4" fmla="*/ 2105129 w 3331472"/>
                        <a:gd name="connsiteY4" fmla="*/ 514348 h 2119312"/>
                        <a:gd name="connsiteX5" fmla="*/ 2421834 w 3331472"/>
                        <a:gd name="connsiteY5" fmla="*/ 197643 h 2119312"/>
                        <a:gd name="connsiteX6" fmla="*/ 2852841 w 3331472"/>
                        <a:gd name="connsiteY6" fmla="*/ 447674 h 2119312"/>
                        <a:gd name="connsiteX7" fmla="*/ 2726634 w 3331472"/>
                        <a:gd name="connsiteY7" fmla="*/ 878680 h 2119312"/>
                        <a:gd name="connsiteX8" fmla="*/ 2943327 w 3331472"/>
                        <a:gd name="connsiteY8" fmla="*/ 1088230 h 2119312"/>
                        <a:gd name="connsiteX9" fmla="*/ 3331472 w 3331472"/>
                        <a:gd name="connsiteY9" fmla="*/ 1400174 h 2119312"/>
                        <a:gd name="connsiteX10" fmla="*/ 2286102 w 3331472"/>
                        <a:gd name="connsiteY10" fmla="*/ 2119312 h 2119312"/>
                        <a:gd name="connsiteX11" fmla="*/ 640659 w 3331472"/>
                        <a:gd name="connsiteY11" fmla="*/ 1559717 h 2119312"/>
                        <a:gd name="connsiteX12" fmla="*/ 12008 w 3331472"/>
                        <a:gd name="connsiteY12" fmla="*/ 1092992 h 2119312"/>
                        <a:gd name="connsiteX13" fmla="*/ 192983 w 3331472"/>
                        <a:gd name="connsiteY13" fmla="*/ 821530 h 2119312"/>
                        <a:gd name="connsiteX14" fmla="*/ 100113 w 3331472"/>
                        <a:gd name="connsiteY14" fmla="*/ 454817 h 2119312"/>
                        <a:gd name="connsiteX15" fmla="*/ 523977 w 3331472"/>
                        <a:gd name="connsiteY15" fmla="*/ 188117 h 2119312"/>
                        <a:gd name="connsiteX16" fmla="*/ 838300 w 3331472"/>
                        <a:gd name="connsiteY16" fmla="*/ 507205 h 2119312"/>
                        <a:gd name="connsiteX17" fmla="*/ 1126434 w 3331472"/>
                        <a:gd name="connsiteY17" fmla="*/ 423862 h 2119312"/>
                        <a:gd name="connsiteX0" fmla="*/ 1561132 w 3766170"/>
                        <a:gd name="connsiteY0" fmla="*/ 423862 h 2119312"/>
                        <a:gd name="connsiteX1" fmla="*/ 1661145 w 3766170"/>
                        <a:gd name="connsiteY1" fmla="*/ 0 h 2119312"/>
                        <a:gd name="connsiteX2" fmla="*/ 2154063 w 3766170"/>
                        <a:gd name="connsiteY2" fmla="*/ 0 h 2119312"/>
                        <a:gd name="connsiteX3" fmla="*/ 2273125 w 3766170"/>
                        <a:gd name="connsiteY3" fmla="*/ 447675 h 2119312"/>
                        <a:gd name="connsiteX4" fmla="*/ 2539827 w 3766170"/>
                        <a:gd name="connsiteY4" fmla="*/ 514348 h 2119312"/>
                        <a:gd name="connsiteX5" fmla="*/ 2856532 w 3766170"/>
                        <a:gd name="connsiteY5" fmla="*/ 197643 h 2119312"/>
                        <a:gd name="connsiteX6" fmla="*/ 3287539 w 3766170"/>
                        <a:gd name="connsiteY6" fmla="*/ 447674 h 2119312"/>
                        <a:gd name="connsiteX7" fmla="*/ 3161332 w 3766170"/>
                        <a:gd name="connsiteY7" fmla="*/ 878680 h 2119312"/>
                        <a:gd name="connsiteX8" fmla="*/ 3378025 w 3766170"/>
                        <a:gd name="connsiteY8" fmla="*/ 1088230 h 2119312"/>
                        <a:gd name="connsiteX9" fmla="*/ 3766170 w 3766170"/>
                        <a:gd name="connsiteY9" fmla="*/ 1400174 h 2119312"/>
                        <a:gd name="connsiteX10" fmla="*/ 2720800 w 3766170"/>
                        <a:gd name="connsiteY10" fmla="*/ 2119312 h 2119312"/>
                        <a:gd name="connsiteX11" fmla="*/ 1075357 w 3766170"/>
                        <a:gd name="connsiteY11" fmla="*/ 1559717 h 2119312"/>
                        <a:gd name="connsiteX12" fmla="*/ 13319 w 3766170"/>
                        <a:gd name="connsiteY12" fmla="*/ 973930 h 2119312"/>
                        <a:gd name="connsiteX13" fmla="*/ 446706 w 3766170"/>
                        <a:gd name="connsiteY13" fmla="*/ 1092992 h 2119312"/>
                        <a:gd name="connsiteX14" fmla="*/ 627681 w 3766170"/>
                        <a:gd name="connsiteY14" fmla="*/ 821530 h 2119312"/>
                        <a:gd name="connsiteX15" fmla="*/ 534811 w 3766170"/>
                        <a:gd name="connsiteY15" fmla="*/ 454817 h 2119312"/>
                        <a:gd name="connsiteX16" fmla="*/ 958675 w 3766170"/>
                        <a:gd name="connsiteY16" fmla="*/ 188117 h 2119312"/>
                        <a:gd name="connsiteX17" fmla="*/ 1272998 w 3766170"/>
                        <a:gd name="connsiteY17" fmla="*/ 507205 h 2119312"/>
                        <a:gd name="connsiteX18" fmla="*/ 1561132 w 3766170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95844 w 4082057"/>
                        <a:gd name="connsiteY11" fmla="*/ 1407317 h 2119312"/>
                        <a:gd name="connsiteX12" fmla="*/ 329206 w 4082057"/>
                        <a:gd name="connsiteY12" fmla="*/ 973930 h 2119312"/>
                        <a:gd name="connsiteX13" fmla="*/ 762593 w 4082057"/>
                        <a:gd name="connsiteY13" fmla="*/ 1092992 h 2119312"/>
                        <a:gd name="connsiteX14" fmla="*/ 943568 w 4082057"/>
                        <a:gd name="connsiteY14" fmla="*/ 821530 h 2119312"/>
                        <a:gd name="connsiteX15" fmla="*/ 850698 w 4082057"/>
                        <a:gd name="connsiteY15" fmla="*/ 454817 h 2119312"/>
                        <a:gd name="connsiteX16" fmla="*/ 1274562 w 4082057"/>
                        <a:gd name="connsiteY16" fmla="*/ 188117 h 2119312"/>
                        <a:gd name="connsiteX17" fmla="*/ 1588885 w 4082057"/>
                        <a:gd name="connsiteY17" fmla="*/ 507205 h 2119312"/>
                        <a:gd name="connsiteX18" fmla="*/ 1877019 w 4082057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400644 w 4082057"/>
                        <a:gd name="connsiteY11" fmla="*/ 1693067 h 2119312"/>
                        <a:gd name="connsiteX12" fmla="*/ 95844 w 4082057"/>
                        <a:gd name="connsiteY12" fmla="*/ 1407317 h 2119312"/>
                        <a:gd name="connsiteX13" fmla="*/ 329206 w 4082057"/>
                        <a:gd name="connsiteY13" fmla="*/ 973930 h 2119312"/>
                        <a:gd name="connsiteX14" fmla="*/ 762593 w 4082057"/>
                        <a:gd name="connsiteY14" fmla="*/ 1092992 h 2119312"/>
                        <a:gd name="connsiteX15" fmla="*/ 943568 w 4082057"/>
                        <a:gd name="connsiteY15" fmla="*/ 821530 h 2119312"/>
                        <a:gd name="connsiteX16" fmla="*/ 850698 w 4082057"/>
                        <a:gd name="connsiteY16" fmla="*/ 454817 h 2119312"/>
                        <a:gd name="connsiteX17" fmla="*/ 1274562 w 4082057"/>
                        <a:gd name="connsiteY17" fmla="*/ 188117 h 2119312"/>
                        <a:gd name="connsiteX18" fmla="*/ 1588885 w 4082057"/>
                        <a:gd name="connsiteY18" fmla="*/ 507205 h 2119312"/>
                        <a:gd name="connsiteX19" fmla="*/ 1877019 w 4082057"/>
                        <a:gd name="connsiteY19" fmla="*/ 423862 h 2119312"/>
                        <a:gd name="connsiteX0" fmla="*/ 1877019 w 4082057"/>
                        <a:gd name="connsiteY0" fmla="*/ 423862 h 2137072"/>
                        <a:gd name="connsiteX1" fmla="*/ 1977032 w 4082057"/>
                        <a:gd name="connsiteY1" fmla="*/ 0 h 2137072"/>
                        <a:gd name="connsiteX2" fmla="*/ 2469950 w 4082057"/>
                        <a:gd name="connsiteY2" fmla="*/ 0 h 2137072"/>
                        <a:gd name="connsiteX3" fmla="*/ 2589012 w 4082057"/>
                        <a:gd name="connsiteY3" fmla="*/ 447675 h 2137072"/>
                        <a:gd name="connsiteX4" fmla="*/ 2855714 w 4082057"/>
                        <a:gd name="connsiteY4" fmla="*/ 514348 h 2137072"/>
                        <a:gd name="connsiteX5" fmla="*/ 3172419 w 4082057"/>
                        <a:gd name="connsiteY5" fmla="*/ 197643 h 2137072"/>
                        <a:gd name="connsiteX6" fmla="*/ 3603426 w 4082057"/>
                        <a:gd name="connsiteY6" fmla="*/ 447674 h 2137072"/>
                        <a:gd name="connsiteX7" fmla="*/ 3477219 w 4082057"/>
                        <a:gd name="connsiteY7" fmla="*/ 878680 h 2137072"/>
                        <a:gd name="connsiteX8" fmla="*/ 3693912 w 4082057"/>
                        <a:gd name="connsiteY8" fmla="*/ 1088230 h 2137072"/>
                        <a:gd name="connsiteX9" fmla="*/ 4082057 w 4082057"/>
                        <a:gd name="connsiteY9" fmla="*/ 1400174 h 2137072"/>
                        <a:gd name="connsiteX10" fmla="*/ 3036687 w 4082057"/>
                        <a:gd name="connsiteY10" fmla="*/ 2119312 h 2137072"/>
                        <a:gd name="connsiteX11" fmla="*/ 336350 w 4082057"/>
                        <a:gd name="connsiteY11" fmla="*/ 1969292 h 2137072"/>
                        <a:gd name="connsiteX12" fmla="*/ 400644 w 4082057"/>
                        <a:gd name="connsiteY12" fmla="*/ 1693067 h 2137072"/>
                        <a:gd name="connsiteX13" fmla="*/ 95844 w 4082057"/>
                        <a:gd name="connsiteY13" fmla="*/ 1407317 h 2137072"/>
                        <a:gd name="connsiteX14" fmla="*/ 329206 w 4082057"/>
                        <a:gd name="connsiteY14" fmla="*/ 973930 h 2137072"/>
                        <a:gd name="connsiteX15" fmla="*/ 762593 w 4082057"/>
                        <a:gd name="connsiteY15" fmla="*/ 1092992 h 2137072"/>
                        <a:gd name="connsiteX16" fmla="*/ 943568 w 4082057"/>
                        <a:gd name="connsiteY16" fmla="*/ 821530 h 2137072"/>
                        <a:gd name="connsiteX17" fmla="*/ 850698 w 4082057"/>
                        <a:gd name="connsiteY17" fmla="*/ 454817 h 2137072"/>
                        <a:gd name="connsiteX18" fmla="*/ 1274562 w 4082057"/>
                        <a:gd name="connsiteY18" fmla="*/ 188117 h 2137072"/>
                        <a:gd name="connsiteX19" fmla="*/ 1588885 w 4082057"/>
                        <a:gd name="connsiteY19" fmla="*/ 507205 h 2137072"/>
                        <a:gd name="connsiteX20" fmla="*/ 1877019 w 4082057"/>
                        <a:gd name="connsiteY20" fmla="*/ 423862 h 2137072"/>
                        <a:gd name="connsiteX0" fmla="*/ 2095050 w 4300088"/>
                        <a:gd name="connsiteY0" fmla="*/ 423862 h 2166142"/>
                        <a:gd name="connsiteX1" fmla="*/ 2195063 w 4300088"/>
                        <a:gd name="connsiteY1" fmla="*/ 0 h 2166142"/>
                        <a:gd name="connsiteX2" fmla="*/ 2687981 w 4300088"/>
                        <a:gd name="connsiteY2" fmla="*/ 0 h 2166142"/>
                        <a:gd name="connsiteX3" fmla="*/ 2807043 w 4300088"/>
                        <a:gd name="connsiteY3" fmla="*/ 447675 h 2166142"/>
                        <a:gd name="connsiteX4" fmla="*/ 3073745 w 4300088"/>
                        <a:gd name="connsiteY4" fmla="*/ 514348 h 2166142"/>
                        <a:gd name="connsiteX5" fmla="*/ 3390450 w 4300088"/>
                        <a:gd name="connsiteY5" fmla="*/ 197643 h 2166142"/>
                        <a:gd name="connsiteX6" fmla="*/ 3821457 w 4300088"/>
                        <a:gd name="connsiteY6" fmla="*/ 447674 h 2166142"/>
                        <a:gd name="connsiteX7" fmla="*/ 3695250 w 4300088"/>
                        <a:gd name="connsiteY7" fmla="*/ 878680 h 2166142"/>
                        <a:gd name="connsiteX8" fmla="*/ 3911943 w 4300088"/>
                        <a:gd name="connsiteY8" fmla="*/ 1088230 h 2166142"/>
                        <a:gd name="connsiteX9" fmla="*/ 4300088 w 4300088"/>
                        <a:gd name="connsiteY9" fmla="*/ 1400174 h 2166142"/>
                        <a:gd name="connsiteX10" fmla="*/ 3254718 w 4300088"/>
                        <a:gd name="connsiteY10" fmla="*/ 2119312 h 2166142"/>
                        <a:gd name="connsiteX11" fmla="*/ 120994 w 4300088"/>
                        <a:gd name="connsiteY11" fmla="*/ 2100261 h 2166142"/>
                        <a:gd name="connsiteX12" fmla="*/ 554381 w 4300088"/>
                        <a:gd name="connsiteY12" fmla="*/ 1969292 h 2166142"/>
                        <a:gd name="connsiteX13" fmla="*/ 618675 w 4300088"/>
                        <a:gd name="connsiteY13" fmla="*/ 1693067 h 2166142"/>
                        <a:gd name="connsiteX14" fmla="*/ 313875 w 4300088"/>
                        <a:gd name="connsiteY14" fmla="*/ 1407317 h 2166142"/>
                        <a:gd name="connsiteX15" fmla="*/ 547237 w 4300088"/>
                        <a:gd name="connsiteY15" fmla="*/ 973930 h 2166142"/>
                        <a:gd name="connsiteX16" fmla="*/ 980624 w 4300088"/>
                        <a:gd name="connsiteY16" fmla="*/ 1092992 h 2166142"/>
                        <a:gd name="connsiteX17" fmla="*/ 1161599 w 4300088"/>
                        <a:gd name="connsiteY17" fmla="*/ 821530 h 2166142"/>
                        <a:gd name="connsiteX18" fmla="*/ 1068729 w 4300088"/>
                        <a:gd name="connsiteY18" fmla="*/ 454817 h 2166142"/>
                        <a:gd name="connsiteX19" fmla="*/ 1492593 w 4300088"/>
                        <a:gd name="connsiteY19" fmla="*/ 188117 h 2166142"/>
                        <a:gd name="connsiteX20" fmla="*/ 1806916 w 4300088"/>
                        <a:gd name="connsiteY20" fmla="*/ 507205 h 2166142"/>
                        <a:gd name="connsiteX21" fmla="*/ 2095050 w 4300088"/>
                        <a:gd name="connsiteY21" fmla="*/ 423862 h 2166142"/>
                        <a:gd name="connsiteX0" fmla="*/ 2151353 w 4356391"/>
                        <a:gd name="connsiteY0" fmla="*/ 423862 h 2540816"/>
                        <a:gd name="connsiteX1" fmla="*/ 2251366 w 4356391"/>
                        <a:gd name="connsiteY1" fmla="*/ 0 h 2540816"/>
                        <a:gd name="connsiteX2" fmla="*/ 2744284 w 4356391"/>
                        <a:gd name="connsiteY2" fmla="*/ 0 h 2540816"/>
                        <a:gd name="connsiteX3" fmla="*/ 2863346 w 4356391"/>
                        <a:gd name="connsiteY3" fmla="*/ 447675 h 2540816"/>
                        <a:gd name="connsiteX4" fmla="*/ 3130048 w 4356391"/>
                        <a:gd name="connsiteY4" fmla="*/ 514348 h 2540816"/>
                        <a:gd name="connsiteX5" fmla="*/ 3446753 w 4356391"/>
                        <a:gd name="connsiteY5" fmla="*/ 197643 h 2540816"/>
                        <a:gd name="connsiteX6" fmla="*/ 3877760 w 4356391"/>
                        <a:gd name="connsiteY6" fmla="*/ 447674 h 2540816"/>
                        <a:gd name="connsiteX7" fmla="*/ 3751553 w 4356391"/>
                        <a:gd name="connsiteY7" fmla="*/ 878680 h 2540816"/>
                        <a:gd name="connsiteX8" fmla="*/ 3968246 w 4356391"/>
                        <a:gd name="connsiteY8" fmla="*/ 1088230 h 2540816"/>
                        <a:gd name="connsiteX9" fmla="*/ 4356391 w 4356391"/>
                        <a:gd name="connsiteY9" fmla="*/ 1400174 h 2540816"/>
                        <a:gd name="connsiteX10" fmla="*/ 3311021 w 4356391"/>
                        <a:gd name="connsiteY10" fmla="*/ 2119312 h 2540816"/>
                        <a:gd name="connsiteX11" fmla="*/ 243972 w 4356391"/>
                        <a:gd name="connsiteY11" fmla="*/ 2540792 h 2540816"/>
                        <a:gd name="connsiteX12" fmla="*/ 177297 w 4356391"/>
                        <a:gd name="connsiteY12" fmla="*/ 2100261 h 2540816"/>
                        <a:gd name="connsiteX13" fmla="*/ 610684 w 4356391"/>
                        <a:gd name="connsiteY13" fmla="*/ 1969292 h 2540816"/>
                        <a:gd name="connsiteX14" fmla="*/ 674978 w 4356391"/>
                        <a:gd name="connsiteY14" fmla="*/ 1693067 h 2540816"/>
                        <a:gd name="connsiteX15" fmla="*/ 370178 w 4356391"/>
                        <a:gd name="connsiteY15" fmla="*/ 1407317 h 2540816"/>
                        <a:gd name="connsiteX16" fmla="*/ 603540 w 4356391"/>
                        <a:gd name="connsiteY16" fmla="*/ 973930 h 2540816"/>
                        <a:gd name="connsiteX17" fmla="*/ 1036927 w 4356391"/>
                        <a:gd name="connsiteY17" fmla="*/ 1092992 h 2540816"/>
                        <a:gd name="connsiteX18" fmla="*/ 1217902 w 4356391"/>
                        <a:gd name="connsiteY18" fmla="*/ 821530 h 2540816"/>
                        <a:gd name="connsiteX19" fmla="*/ 1125032 w 4356391"/>
                        <a:gd name="connsiteY19" fmla="*/ 454817 h 2540816"/>
                        <a:gd name="connsiteX20" fmla="*/ 1548896 w 4356391"/>
                        <a:gd name="connsiteY20" fmla="*/ 188117 h 2540816"/>
                        <a:gd name="connsiteX21" fmla="*/ 1863219 w 4356391"/>
                        <a:gd name="connsiteY21" fmla="*/ 507205 h 2540816"/>
                        <a:gd name="connsiteX22" fmla="*/ 2151353 w 4356391"/>
                        <a:gd name="connsiteY22" fmla="*/ 423862 h 2540816"/>
                        <a:gd name="connsiteX0" fmla="*/ 2203805 w 4408843"/>
                        <a:gd name="connsiteY0" fmla="*/ 423862 h 2600344"/>
                        <a:gd name="connsiteX1" fmla="*/ 2303818 w 4408843"/>
                        <a:gd name="connsiteY1" fmla="*/ 0 h 2600344"/>
                        <a:gd name="connsiteX2" fmla="*/ 2796736 w 4408843"/>
                        <a:gd name="connsiteY2" fmla="*/ 0 h 2600344"/>
                        <a:gd name="connsiteX3" fmla="*/ 2915798 w 4408843"/>
                        <a:gd name="connsiteY3" fmla="*/ 447675 h 2600344"/>
                        <a:gd name="connsiteX4" fmla="*/ 3182500 w 4408843"/>
                        <a:gd name="connsiteY4" fmla="*/ 514348 h 2600344"/>
                        <a:gd name="connsiteX5" fmla="*/ 3499205 w 4408843"/>
                        <a:gd name="connsiteY5" fmla="*/ 197643 h 2600344"/>
                        <a:gd name="connsiteX6" fmla="*/ 3930212 w 4408843"/>
                        <a:gd name="connsiteY6" fmla="*/ 447674 h 2600344"/>
                        <a:gd name="connsiteX7" fmla="*/ 3804005 w 4408843"/>
                        <a:gd name="connsiteY7" fmla="*/ 878680 h 2600344"/>
                        <a:gd name="connsiteX8" fmla="*/ 4020698 w 4408843"/>
                        <a:gd name="connsiteY8" fmla="*/ 1088230 h 2600344"/>
                        <a:gd name="connsiteX9" fmla="*/ 4408843 w 4408843"/>
                        <a:gd name="connsiteY9" fmla="*/ 1400174 h 2600344"/>
                        <a:gd name="connsiteX10" fmla="*/ 3363473 w 4408843"/>
                        <a:gd name="connsiteY10" fmla="*/ 2119312 h 2600344"/>
                        <a:gd name="connsiteX11" fmla="*/ 224986 w 4408843"/>
                        <a:gd name="connsiteY11" fmla="*/ 2600324 h 2600344"/>
                        <a:gd name="connsiteX12" fmla="*/ 229749 w 4408843"/>
                        <a:gd name="connsiteY12" fmla="*/ 2100261 h 2600344"/>
                        <a:gd name="connsiteX13" fmla="*/ 663136 w 4408843"/>
                        <a:gd name="connsiteY13" fmla="*/ 1969292 h 2600344"/>
                        <a:gd name="connsiteX14" fmla="*/ 727430 w 4408843"/>
                        <a:gd name="connsiteY14" fmla="*/ 1693067 h 2600344"/>
                        <a:gd name="connsiteX15" fmla="*/ 422630 w 4408843"/>
                        <a:gd name="connsiteY15" fmla="*/ 1407317 h 2600344"/>
                        <a:gd name="connsiteX16" fmla="*/ 655992 w 4408843"/>
                        <a:gd name="connsiteY16" fmla="*/ 973930 h 2600344"/>
                        <a:gd name="connsiteX17" fmla="*/ 1089379 w 4408843"/>
                        <a:gd name="connsiteY17" fmla="*/ 1092992 h 2600344"/>
                        <a:gd name="connsiteX18" fmla="*/ 1270354 w 4408843"/>
                        <a:gd name="connsiteY18" fmla="*/ 821530 h 2600344"/>
                        <a:gd name="connsiteX19" fmla="*/ 1177484 w 4408843"/>
                        <a:gd name="connsiteY19" fmla="*/ 454817 h 2600344"/>
                        <a:gd name="connsiteX20" fmla="*/ 1601348 w 4408843"/>
                        <a:gd name="connsiteY20" fmla="*/ 188117 h 2600344"/>
                        <a:gd name="connsiteX21" fmla="*/ 1915671 w 4408843"/>
                        <a:gd name="connsiteY21" fmla="*/ 507205 h 2600344"/>
                        <a:gd name="connsiteX22" fmla="*/ 2203805 w 4408843"/>
                        <a:gd name="connsiteY22" fmla="*/ 423862 h 2600344"/>
                        <a:gd name="connsiteX0" fmla="*/ 2020988 w 4226026"/>
                        <a:gd name="connsiteY0" fmla="*/ 423862 h 2696145"/>
                        <a:gd name="connsiteX1" fmla="*/ 2121001 w 4226026"/>
                        <a:gd name="connsiteY1" fmla="*/ 0 h 2696145"/>
                        <a:gd name="connsiteX2" fmla="*/ 2613919 w 4226026"/>
                        <a:gd name="connsiteY2" fmla="*/ 0 h 2696145"/>
                        <a:gd name="connsiteX3" fmla="*/ 2732981 w 4226026"/>
                        <a:gd name="connsiteY3" fmla="*/ 447675 h 2696145"/>
                        <a:gd name="connsiteX4" fmla="*/ 2999683 w 4226026"/>
                        <a:gd name="connsiteY4" fmla="*/ 514348 h 2696145"/>
                        <a:gd name="connsiteX5" fmla="*/ 3316388 w 4226026"/>
                        <a:gd name="connsiteY5" fmla="*/ 197643 h 2696145"/>
                        <a:gd name="connsiteX6" fmla="*/ 3747395 w 4226026"/>
                        <a:gd name="connsiteY6" fmla="*/ 447674 h 2696145"/>
                        <a:gd name="connsiteX7" fmla="*/ 3621188 w 4226026"/>
                        <a:gd name="connsiteY7" fmla="*/ 878680 h 2696145"/>
                        <a:gd name="connsiteX8" fmla="*/ 3837881 w 4226026"/>
                        <a:gd name="connsiteY8" fmla="*/ 1088230 h 2696145"/>
                        <a:gd name="connsiteX9" fmla="*/ 4226026 w 4226026"/>
                        <a:gd name="connsiteY9" fmla="*/ 1400174 h 2696145"/>
                        <a:gd name="connsiteX10" fmla="*/ 3180656 w 4226026"/>
                        <a:gd name="connsiteY10" fmla="*/ 2119312 h 2696145"/>
                        <a:gd name="connsiteX11" fmla="*/ 487464 w 4226026"/>
                        <a:gd name="connsiteY11" fmla="*/ 2659855 h 2696145"/>
                        <a:gd name="connsiteX12" fmla="*/ 42169 w 4226026"/>
                        <a:gd name="connsiteY12" fmla="*/ 2600324 h 2696145"/>
                        <a:gd name="connsiteX13" fmla="*/ 46932 w 4226026"/>
                        <a:gd name="connsiteY13" fmla="*/ 2100261 h 2696145"/>
                        <a:gd name="connsiteX14" fmla="*/ 480319 w 4226026"/>
                        <a:gd name="connsiteY14" fmla="*/ 1969292 h 2696145"/>
                        <a:gd name="connsiteX15" fmla="*/ 544613 w 4226026"/>
                        <a:gd name="connsiteY15" fmla="*/ 1693067 h 2696145"/>
                        <a:gd name="connsiteX16" fmla="*/ 239813 w 4226026"/>
                        <a:gd name="connsiteY16" fmla="*/ 1407317 h 2696145"/>
                        <a:gd name="connsiteX17" fmla="*/ 473175 w 4226026"/>
                        <a:gd name="connsiteY17" fmla="*/ 973930 h 2696145"/>
                        <a:gd name="connsiteX18" fmla="*/ 906562 w 4226026"/>
                        <a:gd name="connsiteY18" fmla="*/ 1092992 h 2696145"/>
                        <a:gd name="connsiteX19" fmla="*/ 1087537 w 4226026"/>
                        <a:gd name="connsiteY19" fmla="*/ 821530 h 2696145"/>
                        <a:gd name="connsiteX20" fmla="*/ 994667 w 4226026"/>
                        <a:gd name="connsiteY20" fmla="*/ 454817 h 2696145"/>
                        <a:gd name="connsiteX21" fmla="*/ 1418531 w 4226026"/>
                        <a:gd name="connsiteY21" fmla="*/ 188117 h 2696145"/>
                        <a:gd name="connsiteX22" fmla="*/ 1732854 w 4226026"/>
                        <a:gd name="connsiteY22" fmla="*/ 507205 h 2696145"/>
                        <a:gd name="connsiteX23" fmla="*/ 2020988 w 4226026"/>
                        <a:gd name="connsiteY23" fmla="*/ 423862 h 2696145"/>
                        <a:gd name="connsiteX0" fmla="*/ 2020988 w 4226026"/>
                        <a:gd name="connsiteY0" fmla="*/ 423862 h 2975857"/>
                        <a:gd name="connsiteX1" fmla="*/ 2121001 w 4226026"/>
                        <a:gd name="connsiteY1" fmla="*/ 0 h 2975857"/>
                        <a:gd name="connsiteX2" fmla="*/ 2613919 w 4226026"/>
                        <a:gd name="connsiteY2" fmla="*/ 0 h 2975857"/>
                        <a:gd name="connsiteX3" fmla="*/ 2732981 w 4226026"/>
                        <a:gd name="connsiteY3" fmla="*/ 447675 h 2975857"/>
                        <a:gd name="connsiteX4" fmla="*/ 2999683 w 4226026"/>
                        <a:gd name="connsiteY4" fmla="*/ 514348 h 2975857"/>
                        <a:gd name="connsiteX5" fmla="*/ 3316388 w 4226026"/>
                        <a:gd name="connsiteY5" fmla="*/ 197643 h 2975857"/>
                        <a:gd name="connsiteX6" fmla="*/ 3747395 w 4226026"/>
                        <a:gd name="connsiteY6" fmla="*/ 447674 h 2975857"/>
                        <a:gd name="connsiteX7" fmla="*/ 3621188 w 4226026"/>
                        <a:gd name="connsiteY7" fmla="*/ 878680 h 2975857"/>
                        <a:gd name="connsiteX8" fmla="*/ 3837881 w 4226026"/>
                        <a:gd name="connsiteY8" fmla="*/ 1088230 h 2975857"/>
                        <a:gd name="connsiteX9" fmla="*/ 4226026 w 4226026"/>
                        <a:gd name="connsiteY9" fmla="*/ 1400174 h 2975857"/>
                        <a:gd name="connsiteX10" fmla="*/ 3180656 w 4226026"/>
                        <a:gd name="connsiteY10" fmla="*/ 2119312 h 2975857"/>
                        <a:gd name="connsiteX11" fmla="*/ 546994 w 4226026"/>
                        <a:gd name="connsiteY11" fmla="*/ 2962274 h 2975857"/>
                        <a:gd name="connsiteX12" fmla="*/ 487464 w 4226026"/>
                        <a:gd name="connsiteY12" fmla="*/ 2659855 h 2975857"/>
                        <a:gd name="connsiteX13" fmla="*/ 42169 w 4226026"/>
                        <a:gd name="connsiteY13" fmla="*/ 2600324 h 2975857"/>
                        <a:gd name="connsiteX14" fmla="*/ 46932 w 4226026"/>
                        <a:gd name="connsiteY14" fmla="*/ 2100261 h 2975857"/>
                        <a:gd name="connsiteX15" fmla="*/ 480319 w 4226026"/>
                        <a:gd name="connsiteY15" fmla="*/ 1969292 h 2975857"/>
                        <a:gd name="connsiteX16" fmla="*/ 544613 w 4226026"/>
                        <a:gd name="connsiteY16" fmla="*/ 1693067 h 2975857"/>
                        <a:gd name="connsiteX17" fmla="*/ 239813 w 4226026"/>
                        <a:gd name="connsiteY17" fmla="*/ 1407317 h 2975857"/>
                        <a:gd name="connsiteX18" fmla="*/ 473175 w 4226026"/>
                        <a:gd name="connsiteY18" fmla="*/ 973930 h 2975857"/>
                        <a:gd name="connsiteX19" fmla="*/ 906562 w 4226026"/>
                        <a:gd name="connsiteY19" fmla="*/ 1092992 h 2975857"/>
                        <a:gd name="connsiteX20" fmla="*/ 1087537 w 4226026"/>
                        <a:gd name="connsiteY20" fmla="*/ 821530 h 2975857"/>
                        <a:gd name="connsiteX21" fmla="*/ 994667 w 4226026"/>
                        <a:gd name="connsiteY21" fmla="*/ 454817 h 2975857"/>
                        <a:gd name="connsiteX22" fmla="*/ 1418531 w 4226026"/>
                        <a:gd name="connsiteY22" fmla="*/ 188117 h 2975857"/>
                        <a:gd name="connsiteX23" fmla="*/ 1732854 w 4226026"/>
                        <a:gd name="connsiteY23" fmla="*/ 507205 h 2975857"/>
                        <a:gd name="connsiteX24" fmla="*/ 2020988 w 4226026"/>
                        <a:gd name="connsiteY24" fmla="*/ 423862 h 2975857"/>
                        <a:gd name="connsiteX0" fmla="*/ 2020988 w 4226026"/>
                        <a:gd name="connsiteY0" fmla="*/ 423862 h 3329944"/>
                        <a:gd name="connsiteX1" fmla="*/ 2121001 w 4226026"/>
                        <a:gd name="connsiteY1" fmla="*/ 0 h 3329944"/>
                        <a:gd name="connsiteX2" fmla="*/ 2613919 w 4226026"/>
                        <a:gd name="connsiteY2" fmla="*/ 0 h 3329944"/>
                        <a:gd name="connsiteX3" fmla="*/ 2732981 w 4226026"/>
                        <a:gd name="connsiteY3" fmla="*/ 447675 h 3329944"/>
                        <a:gd name="connsiteX4" fmla="*/ 2999683 w 4226026"/>
                        <a:gd name="connsiteY4" fmla="*/ 514348 h 3329944"/>
                        <a:gd name="connsiteX5" fmla="*/ 3316388 w 4226026"/>
                        <a:gd name="connsiteY5" fmla="*/ 197643 h 3329944"/>
                        <a:gd name="connsiteX6" fmla="*/ 3747395 w 4226026"/>
                        <a:gd name="connsiteY6" fmla="*/ 447674 h 3329944"/>
                        <a:gd name="connsiteX7" fmla="*/ 3621188 w 4226026"/>
                        <a:gd name="connsiteY7" fmla="*/ 878680 h 3329944"/>
                        <a:gd name="connsiteX8" fmla="*/ 3837881 w 4226026"/>
                        <a:gd name="connsiteY8" fmla="*/ 1088230 h 3329944"/>
                        <a:gd name="connsiteX9" fmla="*/ 4226026 w 4226026"/>
                        <a:gd name="connsiteY9" fmla="*/ 1400174 h 3329944"/>
                        <a:gd name="connsiteX10" fmla="*/ 3180656 w 4226026"/>
                        <a:gd name="connsiteY10" fmla="*/ 2119312 h 3329944"/>
                        <a:gd name="connsiteX11" fmla="*/ 239813 w 4226026"/>
                        <a:gd name="connsiteY11" fmla="*/ 3302792 h 3329944"/>
                        <a:gd name="connsiteX12" fmla="*/ 546994 w 4226026"/>
                        <a:gd name="connsiteY12" fmla="*/ 2962274 h 3329944"/>
                        <a:gd name="connsiteX13" fmla="*/ 487464 w 4226026"/>
                        <a:gd name="connsiteY13" fmla="*/ 2659855 h 3329944"/>
                        <a:gd name="connsiteX14" fmla="*/ 42169 w 4226026"/>
                        <a:gd name="connsiteY14" fmla="*/ 2600324 h 3329944"/>
                        <a:gd name="connsiteX15" fmla="*/ 46932 w 4226026"/>
                        <a:gd name="connsiteY15" fmla="*/ 2100261 h 3329944"/>
                        <a:gd name="connsiteX16" fmla="*/ 480319 w 4226026"/>
                        <a:gd name="connsiteY16" fmla="*/ 1969292 h 3329944"/>
                        <a:gd name="connsiteX17" fmla="*/ 544613 w 4226026"/>
                        <a:gd name="connsiteY17" fmla="*/ 1693067 h 3329944"/>
                        <a:gd name="connsiteX18" fmla="*/ 239813 w 4226026"/>
                        <a:gd name="connsiteY18" fmla="*/ 1407317 h 3329944"/>
                        <a:gd name="connsiteX19" fmla="*/ 473175 w 4226026"/>
                        <a:gd name="connsiteY19" fmla="*/ 973930 h 3329944"/>
                        <a:gd name="connsiteX20" fmla="*/ 906562 w 4226026"/>
                        <a:gd name="connsiteY20" fmla="*/ 1092992 h 3329944"/>
                        <a:gd name="connsiteX21" fmla="*/ 1087537 w 4226026"/>
                        <a:gd name="connsiteY21" fmla="*/ 821530 h 3329944"/>
                        <a:gd name="connsiteX22" fmla="*/ 994667 w 4226026"/>
                        <a:gd name="connsiteY22" fmla="*/ 454817 h 3329944"/>
                        <a:gd name="connsiteX23" fmla="*/ 1418531 w 4226026"/>
                        <a:gd name="connsiteY23" fmla="*/ 188117 h 3329944"/>
                        <a:gd name="connsiteX24" fmla="*/ 1732854 w 4226026"/>
                        <a:gd name="connsiteY24" fmla="*/ 507205 h 3329944"/>
                        <a:gd name="connsiteX25" fmla="*/ 2020988 w 4226026"/>
                        <a:gd name="connsiteY25" fmla="*/ 423862 h 3329944"/>
                        <a:gd name="connsiteX0" fmla="*/ 2020988 w 4226026"/>
                        <a:gd name="connsiteY0" fmla="*/ 423862 h 3757513"/>
                        <a:gd name="connsiteX1" fmla="*/ 2121001 w 4226026"/>
                        <a:gd name="connsiteY1" fmla="*/ 0 h 3757513"/>
                        <a:gd name="connsiteX2" fmla="*/ 2613919 w 4226026"/>
                        <a:gd name="connsiteY2" fmla="*/ 0 h 3757513"/>
                        <a:gd name="connsiteX3" fmla="*/ 2732981 w 4226026"/>
                        <a:gd name="connsiteY3" fmla="*/ 447675 h 3757513"/>
                        <a:gd name="connsiteX4" fmla="*/ 2999683 w 4226026"/>
                        <a:gd name="connsiteY4" fmla="*/ 514348 h 3757513"/>
                        <a:gd name="connsiteX5" fmla="*/ 3316388 w 4226026"/>
                        <a:gd name="connsiteY5" fmla="*/ 197643 h 3757513"/>
                        <a:gd name="connsiteX6" fmla="*/ 3747395 w 4226026"/>
                        <a:gd name="connsiteY6" fmla="*/ 447674 h 3757513"/>
                        <a:gd name="connsiteX7" fmla="*/ 3621188 w 4226026"/>
                        <a:gd name="connsiteY7" fmla="*/ 878680 h 3757513"/>
                        <a:gd name="connsiteX8" fmla="*/ 3837881 w 4226026"/>
                        <a:gd name="connsiteY8" fmla="*/ 1088230 h 3757513"/>
                        <a:gd name="connsiteX9" fmla="*/ 4226026 w 4226026"/>
                        <a:gd name="connsiteY9" fmla="*/ 1400174 h 3757513"/>
                        <a:gd name="connsiteX10" fmla="*/ 3180656 w 4226026"/>
                        <a:gd name="connsiteY10" fmla="*/ 2119312 h 3757513"/>
                        <a:gd name="connsiteX11" fmla="*/ 489844 w 4226026"/>
                        <a:gd name="connsiteY11" fmla="*/ 3717129 h 3757513"/>
                        <a:gd name="connsiteX12" fmla="*/ 239813 w 4226026"/>
                        <a:gd name="connsiteY12" fmla="*/ 3302792 h 3757513"/>
                        <a:gd name="connsiteX13" fmla="*/ 546994 w 4226026"/>
                        <a:gd name="connsiteY13" fmla="*/ 2962274 h 3757513"/>
                        <a:gd name="connsiteX14" fmla="*/ 487464 w 4226026"/>
                        <a:gd name="connsiteY14" fmla="*/ 2659855 h 3757513"/>
                        <a:gd name="connsiteX15" fmla="*/ 42169 w 4226026"/>
                        <a:gd name="connsiteY15" fmla="*/ 2600324 h 3757513"/>
                        <a:gd name="connsiteX16" fmla="*/ 46932 w 4226026"/>
                        <a:gd name="connsiteY16" fmla="*/ 2100261 h 3757513"/>
                        <a:gd name="connsiteX17" fmla="*/ 480319 w 4226026"/>
                        <a:gd name="connsiteY17" fmla="*/ 1969292 h 3757513"/>
                        <a:gd name="connsiteX18" fmla="*/ 544613 w 4226026"/>
                        <a:gd name="connsiteY18" fmla="*/ 1693067 h 3757513"/>
                        <a:gd name="connsiteX19" fmla="*/ 239813 w 4226026"/>
                        <a:gd name="connsiteY19" fmla="*/ 1407317 h 3757513"/>
                        <a:gd name="connsiteX20" fmla="*/ 473175 w 4226026"/>
                        <a:gd name="connsiteY20" fmla="*/ 973930 h 3757513"/>
                        <a:gd name="connsiteX21" fmla="*/ 906562 w 4226026"/>
                        <a:gd name="connsiteY21" fmla="*/ 1092992 h 3757513"/>
                        <a:gd name="connsiteX22" fmla="*/ 1087537 w 4226026"/>
                        <a:gd name="connsiteY22" fmla="*/ 821530 h 3757513"/>
                        <a:gd name="connsiteX23" fmla="*/ 994667 w 4226026"/>
                        <a:gd name="connsiteY23" fmla="*/ 454817 h 3757513"/>
                        <a:gd name="connsiteX24" fmla="*/ 1418531 w 4226026"/>
                        <a:gd name="connsiteY24" fmla="*/ 188117 h 3757513"/>
                        <a:gd name="connsiteX25" fmla="*/ 1732854 w 4226026"/>
                        <a:gd name="connsiteY25" fmla="*/ 507205 h 3757513"/>
                        <a:gd name="connsiteX26" fmla="*/ 2020988 w 4226026"/>
                        <a:gd name="connsiteY26" fmla="*/ 423862 h 3757513"/>
                        <a:gd name="connsiteX0" fmla="*/ 2020988 w 4226026"/>
                        <a:gd name="connsiteY0" fmla="*/ 423862 h 3761931"/>
                        <a:gd name="connsiteX1" fmla="*/ 2121001 w 4226026"/>
                        <a:gd name="connsiteY1" fmla="*/ 0 h 3761931"/>
                        <a:gd name="connsiteX2" fmla="*/ 2613919 w 4226026"/>
                        <a:gd name="connsiteY2" fmla="*/ 0 h 3761931"/>
                        <a:gd name="connsiteX3" fmla="*/ 2732981 w 4226026"/>
                        <a:gd name="connsiteY3" fmla="*/ 447675 h 3761931"/>
                        <a:gd name="connsiteX4" fmla="*/ 2999683 w 4226026"/>
                        <a:gd name="connsiteY4" fmla="*/ 514348 h 3761931"/>
                        <a:gd name="connsiteX5" fmla="*/ 3316388 w 4226026"/>
                        <a:gd name="connsiteY5" fmla="*/ 197643 h 3761931"/>
                        <a:gd name="connsiteX6" fmla="*/ 3747395 w 4226026"/>
                        <a:gd name="connsiteY6" fmla="*/ 447674 h 3761931"/>
                        <a:gd name="connsiteX7" fmla="*/ 3621188 w 4226026"/>
                        <a:gd name="connsiteY7" fmla="*/ 878680 h 3761931"/>
                        <a:gd name="connsiteX8" fmla="*/ 3837881 w 4226026"/>
                        <a:gd name="connsiteY8" fmla="*/ 1088230 h 3761931"/>
                        <a:gd name="connsiteX9" fmla="*/ 4226026 w 4226026"/>
                        <a:gd name="connsiteY9" fmla="*/ 1400174 h 3761931"/>
                        <a:gd name="connsiteX10" fmla="*/ 3180656 w 4226026"/>
                        <a:gd name="connsiteY10" fmla="*/ 2119312 h 3761931"/>
                        <a:gd name="connsiteX11" fmla="*/ 911326 w 4226026"/>
                        <a:gd name="connsiteY11" fmla="*/ 3583779 h 3761931"/>
                        <a:gd name="connsiteX12" fmla="*/ 489844 w 4226026"/>
                        <a:gd name="connsiteY12" fmla="*/ 3717129 h 3761931"/>
                        <a:gd name="connsiteX13" fmla="*/ 239813 w 4226026"/>
                        <a:gd name="connsiteY13" fmla="*/ 3302792 h 3761931"/>
                        <a:gd name="connsiteX14" fmla="*/ 546994 w 4226026"/>
                        <a:gd name="connsiteY14" fmla="*/ 2962274 h 3761931"/>
                        <a:gd name="connsiteX15" fmla="*/ 487464 w 4226026"/>
                        <a:gd name="connsiteY15" fmla="*/ 2659855 h 3761931"/>
                        <a:gd name="connsiteX16" fmla="*/ 42169 w 4226026"/>
                        <a:gd name="connsiteY16" fmla="*/ 2600324 h 3761931"/>
                        <a:gd name="connsiteX17" fmla="*/ 46932 w 4226026"/>
                        <a:gd name="connsiteY17" fmla="*/ 2100261 h 3761931"/>
                        <a:gd name="connsiteX18" fmla="*/ 480319 w 4226026"/>
                        <a:gd name="connsiteY18" fmla="*/ 1969292 h 3761931"/>
                        <a:gd name="connsiteX19" fmla="*/ 544613 w 4226026"/>
                        <a:gd name="connsiteY19" fmla="*/ 1693067 h 3761931"/>
                        <a:gd name="connsiteX20" fmla="*/ 239813 w 4226026"/>
                        <a:gd name="connsiteY20" fmla="*/ 1407317 h 3761931"/>
                        <a:gd name="connsiteX21" fmla="*/ 473175 w 4226026"/>
                        <a:gd name="connsiteY21" fmla="*/ 973930 h 3761931"/>
                        <a:gd name="connsiteX22" fmla="*/ 906562 w 4226026"/>
                        <a:gd name="connsiteY22" fmla="*/ 1092992 h 3761931"/>
                        <a:gd name="connsiteX23" fmla="*/ 1087537 w 4226026"/>
                        <a:gd name="connsiteY23" fmla="*/ 821530 h 3761931"/>
                        <a:gd name="connsiteX24" fmla="*/ 994667 w 4226026"/>
                        <a:gd name="connsiteY24" fmla="*/ 454817 h 3761931"/>
                        <a:gd name="connsiteX25" fmla="*/ 1418531 w 4226026"/>
                        <a:gd name="connsiteY25" fmla="*/ 188117 h 3761931"/>
                        <a:gd name="connsiteX26" fmla="*/ 1732854 w 4226026"/>
                        <a:gd name="connsiteY26" fmla="*/ 507205 h 3761931"/>
                        <a:gd name="connsiteX27" fmla="*/ 2020988 w 4226026"/>
                        <a:gd name="connsiteY27" fmla="*/ 423862 h 3761931"/>
                        <a:gd name="connsiteX0" fmla="*/ 2020988 w 4226026"/>
                        <a:gd name="connsiteY0" fmla="*/ 423862 h 3863435"/>
                        <a:gd name="connsiteX1" fmla="*/ 2121001 w 4226026"/>
                        <a:gd name="connsiteY1" fmla="*/ 0 h 3863435"/>
                        <a:gd name="connsiteX2" fmla="*/ 2613919 w 4226026"/>
                        <a:gd name="connsiteY2" fmla="*/ 0 h 3863435"/>
                        <a:gd name="connsiteX3" fmla="*/ 2732981 w 4226026"/>
                        <a:gd name="connsiteY3" fmla="*/ 447675 h 3863435"/>
                        <a:gd name="connsiteX4" fmla="*/ 2999683 w 4226026"/>
                        <a:gd name="connsiteY4" fmla="*/ 514348 h 3863435"/>
                        <a:gd name="connsiteX5" fmla="*/ 3316388 w 4226026"/>
                        <a:gd name="connsiteY5" fmla="*/ 197643 h 3863435"/>
                        <a:gd name="connsiteX6" fmla="*/ 3747395 w 4226026"/>
                        <a:gd name="connsiteY6" fmla="*/ 447674 h 3863435"/>
                        <a:gd name="connsiteX7" fmla="*/ 3621188 w 4226026"/>
                        <a:gd name="connsiteY7" fmla="*/ 878680 h 3863435"/>
                        <a:gd name="connsiteX8" fmla="*/ 3837881 w 4226026"/>
                        <a:gd name="connsiteY8" fmla="*/ 1088230 h 3863435"/>
                        <a:gd name="connsiteX9" fmla="*/ 4226026 w 4226026"/>
                        <a:gd name="connsiteY9" fmla="*/ 1400174 h 3863435"/>
                        <a:gd name="connsiteX10" fmla="*/ 3180656 w 4226026"/>
                        <a:gd name="connsiteY10" fmla="*/ 2119312 h 3863435"/>
                        <a:gd name="connsiteX11" fmla="*/ 1113732 w 4226026"/>
                        <a:gd name="connsiteY11" fmla="*/ 3795710 h 3863435"/>
                        <a:gd name="connsiteX12" fmla="*/ 911326 w 4226026"/>
                        <a:gd name="connsiteY12" fmla="*/ 3583779 h 3863435"/>
                        <a:gd name="connsiteX13" fmla="*/ 489844 w 4226026"/>
                        <a:gd name="connsiteY13" fmla="*/ 3717129 h 3863435"/>
                        <a:gd name="connsiteX14" fmla="*/ 239813 w 4226026"/>
                        <a:gd name="connsiteY14" fmla="*/ 3302792 h 3863435"/>
                        <a:gd name="connsiteX15" fmla="*/ 546994 w 4226026"/>
                        <a:gd name="connsiteY15" fmla="*/ 2962274 h 3863435"/>
                        <a:gd name="connsiteX16" fmla="*/ 487464 w 4226026"/>
                        <a:gd name="connsiteY16" fmla="*/ 2659855 h 3863435"/>
                        <a:gd name="connsiteX17" fmla="*/ 42169 w 4226026"/>
                        <a:gd name="connsiteY17" fmla="*/ 2600324 h 3863435"/>
                        <a:gd name="connsiteX18" fmla="*/ 46932 w 4226026"/>
                        <a:gd name="connsiteY18" fmla="*/ 2100261 h 3863435"/>
                        <a:gd name="connsiteX19" fmla="*/ 480319 w 4226026"/>
                        <a:gd name="connsiteY19" fmla="*/ 1969292 h 3863435"/>
                        <a:gd name="connsiteX20" fmla="*/ 544613 w 4226026"/>
                        <a:gd name="connsiteY20" fmla="*/ 1693067 h 3863435"/>
                        <a:gd name="connsiteX21" fmla="*/ 239813 w 4226026"/>
                        <a:gd name="connsiteY21" fmla="*/ 1407317 h 3863435"/>
                        <a:gd name="connsiteX22" fmla="*/ 473175 w 4226026"/>
                        <a:gd name="connsiteY22" fmla="*/ 973930 h 3863435"/>
                        <a:gd name="connsiteX23" fmla="*/ 906562 w 4226026"/>
                        <a:gd name="connsiteY23" fmla="*/ 1092992 h 3863435"/>
                        <a:gd name="connsiteX24" fmla="*/ 1087537 w 4226026"/>
                        <a:gd name="connsiteY24" fmla="*/ 821530 h 3863435"/>
                        <a:gd name="connsiteX25" fmla="*/ 994667 w 4226026"/>
                        <a:gd name="connsiteY25" fmla="*/ 454817 h 3863435"/>
                        <a:gd name="connsiteX26" fmla="*/ 1418531 w 4226026"/>
                        <a:gd name="connsiteY26" fmla="*/ 188117 h 3863435"/>
                        <a:gd name="connsiteX27" fmla="*/ 1732854 w 4226026"/>
                        <a:gd name="connsiteY27" fmla="*/ 507205 h 3863435"/>
                        <a:gd name="connsiteX28" fmla="*/ 2020988 w 4226026"/>
                        <a:gd name="connsiteY28" fmla="*/ 423862 h 3863435"/>
                        <a:gd name="connsiteX0" fmla="*/ 2020988 w 4226026"/>
                        <a:gd name="connsiteY0" fmla="*/ 423862 h 4280096"/>
                        <a:gd name="connsiteX1" fmla="*/ 2121001 w 4226026"/>
                        <a:gd name="connsiteY1" fmla="*/ 0 h 4280096"/>
                        <a:gd name="connsiteX2" fmla="*/ 2613919 w 4226026"/>
                        <a:gd name="connsiteY2" fmla="*/ 0 h 4280096"/>
                        <a:gd name="connsiteX3" fmla="*/ 2732981 w 4226026"/>
                        <a:gd name="connsiteY3" fmla="*/ 447675 h 4280096"/>
                        <a:gd name="connsiteX4" fmla="*/ 2999683 w 4226026"/>
                        <a:gd name="connsiteY4" fmla="*/ 514348 h 4280096"/>
                        <a:gd name="connsiteX5" fmla="*/ 3316388 w 4226026"/>
                        <a:gd name="connsiteY5" fmla="*/ 197643 h 4280096"/>
                        <a:gd name="connsiteX6" fmla="*/ 3747395 w 4226026"/>
                        <a:gd name="connsiteY6" fmla="*/ 447674 h 4280096"/>
                        <a:gd name="connsiteX7" fmla="*/ 3621188 w 4226026"/>
                        <a:gd name="connsiteY7" fmla="*/ 878680 h 4280096"/>
                        <a:gd name="connsiteX8" fmla="*/ 3837881 w 4226026"/>
                        <a:gd name="connsiteY8" fmla="*/ 1088230 h 4280096"/>
                        <a:gd name="connsiteX9" fmla="*/ 4226026 w 4226026"/>
                        <a:gd name="connsiteY9" fmla="*/ 1400174 h 4280096"/>
                        <a:gd name="connsiteX10" fmla="*/ 3180656 w 4226026"/>
                        <a:gd name="connsiteY10" fmla="*/ 2119312 h 4280096"/>
                        <a:gd name="connsiteX11" fmla="*/ 1008957 w 4226026"/>
                        <a:gd name="connsiteY11" fmla="*/ 4214810 h 4280096"/>
                        <a:gd name="connsiteX12" fmla="*/ 1113732 w 4226026"/>
                        <a:gd name="connsiteY12" fmla="*/ 3795710 h 4280096"/>
                        <a:gd name="connsiteX13" fmla="*/ 911326 w 4226026"/>
                        <a:gd name="connsiteY13" fmla="*/ 3583779 h 4280096"/>
                        <a:gd name="connsiteX14" fmla="*/ 489844 w 4226026"/>
                        <a:gd name="connsiteY14" fmla="*/ 3717129 h 4280096"/>
                        <a:gd name="connsiteX15" fmla="*/ 239813 w 4226026"/>
                        <a:gd name="connsiteY15" fmla="*/ 3302792 h 4280096"/>
                        <a:gd name="connsiteX16" fmla="*/ 546994 w 4226026"/>
                        <a:gd name="connsiteY16" fmla="*/ 2962274 h 4280096"/>
                        <a:gd name="connsiteX17" fmla="*/ 487464 w 4226026"/>
                        <a:gd name="connsiteY17" fmla="*/ 2659855 h 4280096"/>
                        <a:gd name="connsiteX18" fmla="*/ 42169 w 4226026"/>
                        <a:gd name="connsiteY18" fmla="*/ 2600324 h 4280096"/>
                        <a:gd name="connsiteX19" fmla="*/ 46932 w 4226026"/>
                        <a:gd name="connsiteY19" fmla="*/ 2100261 h 4280096"/>
                        <a:gd name="connsiteX20" fmla="*/ 480319 w 4226026"/>
                        <a:gd name="connsiteY20" fmla="*/ 1969292 h 4280096"/>
                        <a:gd name="connsiteX21" fmla="*/ 544613 w 4226026"/>
                        <a:gd name="connsiteY21" fmla="*/ 1693067 h 4280096"/>
                        <a:gd name="connsiteX22" fmla="*/ 239813 w 4226026"/>
                        <a:gd name="connsiteY22" fmla="*/ 1407317 h 4280096"/>
                        <a:gd name="connsiteX23" fmla="*/ 473175 w 4226026"/>
                        <a:gd name="connsiteY23" fmla="*/ 973930 h 4280096"/>
                        <a:gd name="connsiteX24" fmla="*/ 906562 w 4226026"/>
                        <a:gd name="connsiteY24" fmla="*/ 1092992 h 4280096"/>
                        <a:gd name="connsiteX25" fmla="*/ 1087537 w 4226026"/>
                        <a:gd name="connsiteY25" fmla="*/ 821530 h 4280096"/>
                        <a:gd name="connsiteX26" fmla="*/ 994667 w 4226026"/>
                        <a:gd name="connsiteY26" fmla="*/ 454817 h 4280096"/>
                        <a:gd name="connsiteX27" fmla="*/ 1418531 w 4226026"/>
                        <a:gd name="connsiteY27" fmla="*/ 188117 h 4280096"/>
                        <a:gd name="connsiteX28" fmla="*/ 1732854 w 4226026"/>
                        <a:gd name="connsiteY28" fmla="*/ 507205 h 4280096"/>
                        <a:gd name="connsiteX29" fmla="*/ 2020988 w 4226026"/>
                        <a:gd name="connsiteY29" fmla="*/ 423862 h 4280096"/>
                        <a:gd name="connsiteX0" fmla="*/ 2020988 w 4226026"/>
                        <a:gd name="connsiteY0" fmla="*/ 423862 h 4568888"/>
                        <a:gd name="connsiteX1" fmla="*/ 2121001 w 4226026"/>
                        <a:gd name="connsiteY1" fmla="*/ 0 h 4568888"/>
                        <a:gd name="connsiteX2" fmla="*/ 2613919 w 4226026"/>
                        <a:gd name="connsiteY2" fmla="*/ 0 h 4568888"/>
                        <a:gd name="connsiteX3" fmla="*/ 2732981 w 4226026"/>
                        <a:gd name="connsiteY3" fmla="*/ 447675 h 4568888"/>
                        <a:gd name="connsiteX4" fmla="*/ 2999683 w 4226026"/>
                        <a:gd name="connsiteY4" fmla="*/ 514348 h 4568888"/>
                        <a:gd name="connsiteX5" fmla="*/ 3316388 w 4226026"/>
                        <a:gd name="connsiteY5" fmla="*/ 197643 h 4568888"/>
                        <a:gd name="connsiteX6" fmla="*/ 3747395 w 4226026"/>
                        <a:gd name="connsiteY6" fmla="*/ 447674 h 4568888"/>
                        <a:gd name="connsiteX7" fmla="*/ 3621188 w 4226026"/>
                        <a:gd name="connsiteY7" fmla="*/ 878680 h 4568888"/>
                        <a:gd name="connsiteX8" fmla="*/ 3837881 w 4226026"/>
                        <a:gd name="connsiteY8" fmla="*/ 1088230 h 4568888"/>
                        <a:gd name="connsiteX9" fmla="*/ 4226026 w 4226026"/>
                        <a:gd name="connsiteY9" fmla="*/ 1400174 h 4568888"/>
                        <a:gd name="connsiteX10" fmla="*/ 3180656 w 4226026"/>
                        <a:gd name="connsiteY10" fmla="*/ 2119312 h 4568888"/>
                        <a:gd name="connsiteX11" fmla="*/ 1442344 w 4226026"/>
                        <a:gd name="connsiteY11" fmla="*/ 4460078 h 4568888"/>
                        <a:gd name="connsiteX12" fmla="*/ 1008957 w 4226026"/>
                        <a:gd name="connsiteY12" fmla="*/ 4214810 h 4568888"/>
                        <a:gd name="connsiteX13" fmla="*/ 1113732 w 4226026"/>
                        <a:gd name="connsiteY13" fmla="*/ 3795710 h 4568888"/>
                        <a:gd name="connsiteX14" fmla="*/ 911326 w 4226026"/>
                        <a:gd name="connsiteY14" fmla="*/ 3583779 h 4568888"/>
                        <a:gd name="connsiteX15" fmla="*/ 489844 w 4226026"/>
                        <a:gd name="connsiteY15" fmla="*/ 3717129 h 4568888"/>
                        <a:gd name="connsiteX16" fmla="*/ 239813 w 4226026"/>
                        <a:gd name="connsiteY16" fmla="*/ 3302792 h 4568888"/>
                        <a:gd name="connsiteX17" fmla="*/ 546994 w 4226026"/>
                        <a:gd name="connsiteY17" fmla="*/ 2962274 h 4568888"/>
                        <a:gd name="connsiteX18" fmla="*/ 487464 w 4226026"/>
                        <a:gd name="connsiteY18" fmla="*/ 2659855 h 4568888"/>
                        <a:gd name="connsiteX19" fmla="*/ 42169 w 4226026"/>
                        <a:gd name="connsiteY19" fmla="*/ 2600324 h 4568888"/>
                        <a:gd name="connsiteX20" fmla="*/ 46932 w 4226026"/>
                        <a:gd name="connsiteY20" fmla="*/ 2100261 h 4568888"/>
                        <a:gd name="connsiteX21" fmla="*/ 480319 w 4226026"/>
                        <a:gd name="connsiteY21" fmla="*/ 1969292 h 4568888"/>
                        <a:gd name="connsiteX22" fmla="*/ 544613 w 4226026"/>
                        <a:gd name="connsiteY22" fmla="*/ 1693067 h 4568888"/>
                        <a:gd name="connsiteX23" fmla="*/ 239813 w 4226026"/>
                        <a:gd name="connsiteY23" fmla="*/ 1407317 h 4568888"/>
                        <a:gd name="connsiteX24" fmla="*/ 473175 w 4226026"/>
                        <a:gd name="connsiteY24" fmla="*/ 973930 h 4568888"/>
                        <a:gd name="connsiteX25" fmla="*/ 906562 w 4226026"/>
                        <a:gd name="connsiteY25" fmla="*/ 1092992 h 4568888"/>
                        <a:gd name="connsiteX26" fmla="*/ 1087537 w 4226026"/>
                        <a:gd name="connsiteY26" fmla="*/ 821530 h 4568888"/>
                        <a:gd name="connsiteX27" fmla="*/ 994667 w 4226026"/>
                        <a:gd name="connsiteY27" fmla="*/ 454817 h 4568888"/>
                        <a:gd name="connsiteX28" fmla="*/ 1418531 w 4226026"/>
                        <a:gd name="connsiteY28" fmla="*/ 188117 h 4568888"/>
                        <a:gd name="connsiteX29" fmla="*/ 1732854 w 4226026"/>
                        <a:gd name="connsiteY29" fmla="*/ 507205 h 4568888"/>
                        <a:gd name="connsiteX30" fmla="*/ 2020988 w 4226026"/>
                        <a:gd name="connsiteY30" fmla="*/ 423862 h 4568888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1723332 w 4226026"/>
                        <a:gd name="connsiteY11" fmla="*/ 4138609 h 4466992"/>
                        <a:gd name="connsiteX12" fmla="*/ 1442344 w 4226026"/>
                        <a:gd name="connsiteY12" fmla="*/ 4460078 h 4466992"/>
                        <a:gd name="connsiteX13" fmla="*/ 1008957 w 4226026"/>
                        <a:gd name="connsiteY13" fmla="*/ 4214810 h 4466992"/>
                        <a:gd name="connsiteX14" fmla="*/ 1113732 w 4226026"/>
                        <a:gd name="connsiteY14" fmla="*/ 3795710 h 4466992"/>
                        <a:gd name="connsiteX15" fmla="*/ 911326 w 4226026"/>
                        <a:gd name="connsiteY15" fmla="*/ 3583779 h 4466992"/>
                        <a:gd name="connsiteX16" fmla="*/ 489844 w 4226026"/>
                        <a:gd name="connsiteY16" fmla="*/ 3717129 h 4466992"/>
                        <a:gd name="connsiteX17" fmla="*/ 239813 w 4226026"/>
                        <a:gd name="connsiteY17" fmla="*/ 3302792 h 4466992"/>
                        <a:gd name="connsiteX18" fmla="*/ 546994 w 4226026"/>
                        <a:gd name="connsiteY18" fmla="*/ 2962274 h 4466992"/>
                        <a:gd name="connsiteX19" fmla="*/ 487464 w 4226026"/>
                        <a:gd name="connsiteY19" fmla="*/ 2659855 h 4466992"/>
                        <a:gd name="connsiteX20" fmla="*/ 42169 w 4226026"/>
                        <a:gd name="connsiteY20" fmla="*/ 2600324 h 4466992"/>
                        <a:gd name="connsiteX21" fmla="*/ 46932 w 4226026"/>
                        <a:gd name="connsiteY21" fmla="*/ 2100261 h 4466992"/>
                        <a:gd name="connsiteX22" fmla="*/ 480319 w 4226026"/>
                        <a:gd name="connsiteY22" fmla="*/ 1969292 h 4466992"/>
                        <a:gd name="connsiteX23" fmla="*/ 544613 w 4226026"/>
                        <a:gd name="connsiteY23" fmla="*/ 1693067 h 4466992"/>
                        <a:gd name="connsiteX24" fmla="*/ 239813 w 4226026"/>
                        <a:gd name="connsiteY24" fmla="*/ 1407317 h 4466992"/>
                        <a:gd name="connsiteX25" fmla="*/ 473175 w 4226026"/>
                        <a:gd name="connsiteY25" fmla="*/ 973930 h 4466992"/>
                        <a:gd name="connsiteX26" fmla="*/ 906562 w 4226026"/>
                        <a:gd name="connsiteY26" fmla="*/ 1092992 h 4466992"/>
                        <a:gd name="connsiteX27" fmla="*/ 1087537 w 4226026"/>
                        <a:gd name="connsiteY27" fmla="*/ 821530 h 4466992"/>
                        <a:gd name="connsiteX28" fmla="*/ 994667 w 4226026"/>
                        <a:gd name="connsiteY28" fmla="*/ 454817 h 4466992"/>
                        <a:gd name="connsiteX29" fmla="*/ 1418531 w 4226026"/>
                        <a:gd name="connsiteY29" fmla="*/ 188117 h 4466992"/>
                        <a:gd name="connsiteX30" fmla="*/ 1732854 w 4226026"/>
                        <a:gd name="connsiteY30" fmla="*/ 507205 h 4466992"/>
                        <a:gd name="connsiteX31" fmla="*/ 2020988 w 4226026"/>
                        <a:gd name="connsiteY31" fmla="*/ 423862 h 4466992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2009082 w 4226026"/>
                        <a:gd name="connsiteY11" fmla="*/ 4224334 h 4466992"/>
                        <a:gd name="connsiteX12" fmla="*/ 1723332 w 4226026"/>
                        <a:gd name="connsiteY12" fmla="*/ 4138609 h 4466992"/>
                        <a:gd name="connsiteX13" fmla="*/ 1442344 w 4226026"/>
                        <a:gd name="connsiteY13" fmla="*/ 4460078 h 4466992"/>
                        <a:gd name="connsiteX14" fmla="*/ 1008957 w 4226026"/>
                        <a:gd name="connsiteY14" fmla="*/ 4214810 h 4466992"/>
                        <a:gd name="connsiteX15" fmla="*/ 1113732 w 4226026"/>
                        <a:gd name="connsiteY15" fmla="*/ 3795710 h 4466992"/>
                        <a:gd name="connsiteX16" fmla="*/ 911326 w 4226026"/>
                        <a:gd name="connsiteY16" fmla="*/ 3583779 h 4466992"/>
                        <a:gd name="connsiteX17" fmla="*/ 489844 w 4226026"/>
                        <a:gd name="connsiteY17" fmla="*/ 3717129 h 4466992"/>
                        <a:gd name="connsiteX18" fmla="*/ 239813 w 4226026"/>
                        <a:gd name="connsiteY18" fmla="*/ 3302792 h 4466992"/>
                        <a:gd name="connsiteX19" fmla="*/ 546994 w 4226026"/>
                        <a:gd name="connsiteY19" fmla="*/ 2962274 h 4466992"/>
                        <a:gd name="connsiteX20" fmla="*/ 487464 w 4226026"/>
                        <a:gd name="connsiteY20" fmla="*/ 2659855 h 4466992"/>
                        <a:gd name="connsiteX21" fmla="*/ 42169 w 4226026"/>
                        <a:gd name="connsiteY21" fmla="*/ 2600324 h 4466992"/>
                        <a:gd name="connsiteX22" fmla="*/ 46932 w 4226026"/>
                        <a:gd name="connsiteY22" fmla="*/ 2100261 h 4466992"/>
                        <a:gd name="connsiteX23" fmla="*/ 480319 w 4226026"/>
                        <a:gd name="connsiteY23" fmla="*/ 1969292 h 4466992"/>
                        <a:gd name="connsiteX24" fmla="*/ 544613 w 4226026"/>
                        <a:gd name="connsiteY24" fmla="*/ 1693067 h 4466992"/>
                        <a:gd name="connsiteX25" fmla="*/ 239813 w 4226026"/>
                        <a:gd name="connsiteY25" fmla="*/ 1407317 h 4466992"/>
                        <a:gd name="connsiteX26" fmla="*/ 473175 w 4226026"/>
                        <a:gd name="connsiteY26" fmla="*/ 973930 h 4466992"/>
                        <a:gd name="connsiteX27" fmla="*/ 906562 w 4226026"/>
                        <a:gd name="connsiteY27" fmla="*/ 1092992 h 4466992"/>
                        <a:gd name="connsiteX28" fmla="*/ 1087537 w 4226026"/>
                        <a:gd name="connsiteY28" fmla="*/ 821530 h 4466992"/>
                        <a:gd name="connsiteX29" fmla="*/ 994667 w 4226026"/>
                        <a:gd name="connsiteY29" fmla="*/ 454817 h 4466992"/>
                        <a:gd name="connsiteX30" fmla="*/ 1418531 w 4226026"/>
                        <a:gd name="connsiteY30" fmla="*/ 188117 h 4466992"/>
                        <a:gd name="connsiteX31" fmla="*/ 1732854 w 4226026"/>
                        <a:gd name="connsiteY31" fmla="*/ 507205 h 4466992"/>
                        <a:gd name="connsiteX32" fmla="*/ 2020988 w 4226026"/>
                        <a:gd name="connsiteY32" fmla="*/ 423862 h 4466992"/>
                        <a:gd name="connsiteX0" fmla="*/ 2020988 w 4226026"/>
                        <a:gd name="connsiteY0" fmla="*/ 423862 h 4749920"/>
                        <a:gd name="connsiteX1" fmla="*/ 2121001 w 4226026"/>
                        <a:gd name="connsiteY1" fmla="*/ 0 h 4749920"/>
                        <a:gd name="connsiteX2" fmla="*/ 2613919 w 4226026"/>
                        <a:gd name="connsiteY2" fmla="*/ 0 h 4749920"/>
                        <a:gd name="connsiteX3" fmla="*/ 2732981 w 4226026"/>
                        <a:gd name="connsiteY3" fmla="*/ 447675 h 4749920"/>
                        <a:gd name="connsiteX4" fmla="*/ 2999683 w 4226026"/>
                        <a:gd name="connsiteY4" fmla="*/ 514348 h 4749920"/>
                        <a:gd name="connsiteX5" fmla="*/ 3316388 w 4226026"/>
                        <a:gd name="connsiteY5" fmla="*/ 197643 h 4749920"/>
                        <a:gd name="connsiteX6" fmla="*/ 3747395 w 4226026"/>
                        <a:gd name="connsiteY6" fmla="*/ 447674 h 4749920"/>
                        <a:gd name="connsiteX7" fmla="*/ 3621188 w 4226026"/>
                        <a:gd name="connsiteY7" fmla="*/ 878680 h 4749920"/>
                        <a:gd name="connsiteX8" fmla="*/ 3837881 w 4226026"/>
                        <a:gd name="connsiteY8" fmla="*/ 1088230 h 4749920"/>
                        <a:gd name="connsiteX9" fmla="*/ 4226026 w 4226026"/>
                        <a:gd name="connsiteY9" fmla="*/ 1400174 h 4749920"/>
                        <a:gd name="connsiteX10" fmla="*/ 3180656 w 4226026"/>
                        <a:gd name="connsiteY10" fmla="*/ 2119312 h 4749920"/>
                        <a:gd name="connsiteX11" fmla="*/ 2128144 w 4226026"/>
                        <a:gd name="connsiteY11" fmla="*/ 4662484 h 4749920"/>
                        <a:gd name="connsiteX12" fmla="*/ 2009082 w 4226026"/>
                        <a:gd name="connsiteY12" fmla="*/ 4224334 h 4749920"/>
                        <a:gd name="connsiteX13" fmla="*/ 1723332 w 4226026"/>
                        <a:gd name="connsiteY13" fmla="*/ 4138609 h 4749920"/>
                        <a:gd name="connsiteX14" fmla="*/ 1442344 w 4226026"/>
                        <a:gd name="connsiteY14" fmla="*/ 4460078 h 4749920"/>
                        <a:gd name="connsiteX15" fmla="*/ 1008957 w 4226026"/>
                        <a:gd name="connsiteY15" fmla="*/ 4214810 h 4749920"/>
                        <a:gd name="connsiteX16" fmla="*/ 1113732 w 4226026"/>
                        <a:gd name="connsiteY16" fmla="*/ 3795710 h 4749920"/>
                        <a:gd name="connsiteX17" fmla="*/ 911326 w 4226026"/>
                        <a:gd name="connsiteY17" fmla="*/ 3583779 h 4749920"/>
                        <a:gd name="connsiteX18" fmla="*/ 489844 w 4226026"/>
                        <a:gd name="connsiteY18" fmla="*/ 3717129 h 4749920"/>
                        <a:gd name="connsiteX19" fmla="*/ 239813 w 4226026"/>
                        <a:gd name="connsiteY19" fmla="*/ 3302792 h 4749920"/>
                        <a:gd name="connsiteX20" fmla="*/ 546994 w 4226026"/>
                        <a:gd name="connsiteY20" fmla="*/ 2962274 h 4749920"/>
                        <a:gd name="connsiteX21" fmla="*/ 487464 w 4226026"/>
                        <a:gd name="connsiteY21" fmla="*/ 2659855 h 4749920"/>
                        <a:gd name="connsiteX22" fmla="*/ 42169 w 4226026"/>
                        <a:gd name="connsiteY22" fmla="*/ 2600324 h 4749920"/>
                        <a:gd name="connsiteX23" fmla="*/ 46932 w 4226026"/>
                        <a:gd name="connsiteY23" fmla="*/ 2100261 h 4749920"/>
                        <a:gd name="connsiteX24" fmla="*/ 480319 w 4226026"/>
                        <a:gd name="connsiteY24" fmla="*/ 1969292 h 4749920"/>
                        <a:gd name="connsiteX25" fmla="*/ 544613 w 4226026"/>
                        <a:gd name="connsiteY25" fmla="*/ 1693067 h 4749920"/>
                        <a:gd name="connsiteX26" fmla="*/ 239813 w 4226026"/>
                        <a:gd name="connsiteY26" fmla="*/ 1407317 h 4749920"/>
                        <a:gd name="connsiteX27" fmla="*/ 473175 w 4226026"/>
                        <a:gd name="connsiteY27" fmla="*/ 973930 h 4749920"/>
                        <a:gd name="connsiteX28" fmla="*/ 906562 w 4226026"/>
                        <a:gd name="connsiteY28" fmla="*/ 1092992 h 4749920"/>
                        <a:gd name="connsiteX29" fmla="*/ 1087537 w 4226026"/>
                        <a:gd name="connsiteY29" fmla="*/ 821530 h 4749920"/>
                        <a:gd name="connsiteX30" fmla="*/ 994667 w 4226026"/>
                        <a:gd name="connsiteY30" fmla="*/ 454817 h 4749920"/>
                        <a:gd name="connsiteX31" fmla="*/ 1418531 w 4226026"/>
                        <a:gd name="connsiteY31" fmla="*/ 188117 h 4749920"/>
                        <a:gd name="connsiteX32" fmla="*/ 1732854 w 4226026"/>
                        <a:gd name="connsiteY32" fmla="*/ 507205 h 4749920"/>
                        <a:gd name="connsiteX33" fmla="*/ 2020988 w 4226026"/>
                        <a:gd name="connsiteY33" fmla="*/ 423862 h 4749920"/>
                        <a:gd name="connsiteX0" fmla="*/ 2020988 w 4226026"/>
                        <a:gd name="connsiteY0" fmla="*/ 423862 h 4851498"/>
                        <a:gd name="connsiteX1" fmla="*/ 2121001 w 4226026"/>
                        <a:gd name="connsiteY1" fmla="*/ 0 h 4851498"/>
                        <a:gd name="connsiteX2" fmla="*/ 2613919 w 4226026"/>
                        <a:gd name="connsiteY2" fmla="*/ 0 h 4851498"/>
                        <a:gd name="connsiteX3" fmla="*/ 2732981 w 4226026"/>
                        <a:gd name="connsiteY3" fmla="*/ 447675 h 4851498"/>
                        <a:gd name="connsiteX4" fmla="*/ 2999683 w 4226026"/>
                        <a:gd name="connsiteY4" fmla="*/ 514348 h 4851498"/>
                        <a:gd name="connsiteX5" fmla="*/ 3316388 w 4226026"/>
                        <a:gd name="connsiteY5" fmla="*/ 197643 h 4851498"/>
                        <a:gd name="connsiteX6" fmla="*/ 3747395 w 4226026"/>
                        <a:gd name="connsiteY6" fmla="*/ 447674 h 4851498"/>
                        <a:gd name="connsiteX7" fmla="*/ 3621188 w 4226026"/>
                        <a:gd name="connsiteY7" fmla="*/ 878680 h 4851498"/>
                        <a:gd name="connsiteX8" fmla="*/ 3837881 w 4226026"/>
                        <a:gd name="connsiteY8" fmla="*/ 1088230 h 4851498"/>
                        <a:gd name="connsiteX9" fmla="*/ 4226026 w 4226026"/>
                        <a:gd name="connsiteY9" fmla="*/ 1400174 h 4851498"/>
                        <a:gd name="connsiteX10" fmla="*/ 3180656 w 4226026"/>
                        <a:gd name="connsiteY10" fmla="*/ 2119312 h 4851498"/>
                        <a:gd name="connsiteX11" fmla="*/ 2604394 w 4226026"/>
                        <a:gd name="connsiteY11" fmla="*/ 4669628 h 4851498"/>
                        <a:gd name="connsiteX12" fmla="*/ 2128144 w 4226026"/>
                        <a:gd name="connsiteY12" fmla="*/ 4662484 h 4851498"/>
                        <a:gd name="connsiteX13" fmla="*/ 2009082 w 4226026"/>
                        <a:gd name="connsiteY13" fmla="*/ 4224334 h 4851498"/>
                        <a:gd name="connsiteX14" fmla="*/ 1723332 w 4226026"/>
                        <a:gd name="connsiteY14" fmla="*/ 4138609 h 4851498"/>
                        <a:gd name="connsiteX15" fmla="*/ 1442344 w 4226026"/>
                        <a:gd name="connsiteY15" fmla="*/ 4460078 h 4851498"/>
                        <a:gd name="connsiteX16" fmla="*/ 1008957 w 4226026"/>
                        <a:gd name="connsiteY16" fmla="*/ 4214810 h 4851498"/>
                        <a:gd name="connsiteX17" fmla="*/ 1113732 w 4226026"/>
                        <a:gd name="connsiteY17" fmla="*/ 3795710 h 4851498"/>
                        <a:gd name="connsiteX18" fmla="*/ 911326 w 4226026"/>
                        <a:gd name="connsiteY18" fmla="*/ 3583779 h 4851498"/>
                        <a:gd name="connsiteX19" fmla="*/ 489844 w 4226026"/>
                        <a:gd name="connsiteY19" fmla="*/ 3717129 h 4851498"/>
                        <a:gd name="connsiteX20" fmla="*/ 239813 w 4226026"/>
                        <a:gd name="connsiteY20" fmla="*/ 3302792 h 4851498"/>
                        <a:gd name="connsiteX21" fmla="*/ 546994 w 4226026"/>
                        <a:gd name="connsiteY21" fmla="*/ 2962274 h 4851498"/>
                        <a:gd name="connsiteX22" fmla="*/ 487464 w 4226026"/>
                        <a:gd name="connsiteY22" fmla="*/ 2659855 h 4851498"/>
                        <a:gd name="connsiteX23" fmla="*/ 42169 w 4226026"/>
                        <a:gd name="connsiteY23" fmla="*/ 2600324 h 4851498"/>
                        <a:gd name="connsiteX24" fmla="*/ 46932 w 4226026"/>
                        <a:gd name="connsiteY24" fmla="*/ 2100261 h 4851498"/>
                        <a:gd name="connsiteX25" fmla="*/ 480319 w 4226026"/>
                        <a:gd name="connsiteY25" fmla="*/ 1969292 h 4851498"/>
                        <a:gd name="connsiteX26" fmla="*/ 544613 w 4226026"/>
                        <a:gd name="connsiteY26" fmla="*/ 1693067 h 4851498"/>
                        <a:gd name="connsiteX27" fmla="*/ 239813 w 4226026"/>
                        <a:gd name="connsiteY27" fmla="*/ 1407317 h 4851498"/>
                        <a:gd name="connsiteX28" fmla="*/ 473175 w 4226026"/>
                        <a:gd name="connsiteY28" fmla="*/ 973930 h 4851498"/>
                        <a:gd name="connsiteX29" fmla="*/ 906562 w 4226026"/>
                        <a:gd name="connsiteY29" fmla="*/ 1092992 h 4851498"/>
                        <a:gd name="connsiteX30" fmla="*/ 1087537 w 4226026"/>
                        <a:gd name="connsiteY30" fmla="*/ 821530 h 4851498"/>
                        <a:gd name="connsiteX31" fmla="*/ 994667 w 4226026"/>
                        <a:gd name="connsiteY31" fmla="*/ 454817 h 4851498"/>
                        <a:gd name="connsiteX32" fmla="*/ 1418531 w 4226026"/>
                        <a:gd name="connsiteY32" fmla="*/ 188117 h 4851498"/>
                        <a:gd name="connsiteX33" fmla="*/ 1732854 w 4226026"/>
                        <a:gd name="connsiteY33" fmla="*/ 507205 h 4851498"/>
                        <a:gd name="connsiteX34" fmla="*/ 2020988 w 4226026"/>
                        <a:gd name="connsiteY34" fmla="*/ 423862 h 4851498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2702026 w 4226026"/>
                        <a:gd name="connsiteY11" fmla="*/ 4255290 h 4709520"/>
                        <a:gd name="connsiteX12" fmla="*/ 2604394 w 4226026"/>
                        <a:gd name="connsiteY12" fmla="*/ 4669628 h 4709520"/>
                        <a:gd name="connsiteX13" fmla="*/ 2128144 w 4226026"/>
                        <a:gd name="connsiteY13" fmla="*/ 4662484 h 4709520"/>
                        <a:gd name="connsiteX14" fmla="*/ 2009082 w 4226026"/>
                        <a:gd name="connsiteY14" fmla="*/ 4224334 h 4709520"/>
                        <a:gd name="connsiteX15" fmla="*/ 1723332 w 4226026"/>
                        <a:gd name="connsiteY15" fmla="*/ 4138609 h 4709520"/>
                        <a:gd name="connsiteX16" fmla="*/ 1442344 w 4226026"/>
                        <a:gd name="connsiteY16" fmla="*/ 4460078 h 4709520"/>
                        <a:gd name="connsiteX17" fmla="*/ 1008957 w 4226026"/>
                        <a:gd name="connsiteY17" fmla="*/ 4214810 h 4709520"/>
                        <a:gd name="connsiteX18" fmla="*/ 1113732 w 4226026"/>
                        <a:gd name="connsiteY18" fmla="*/ 3795710 h 4709520"/>
                        <a:gd name="connsiteX19" fmla="*/ 911326 w 4226026"/>
                        <a:gd name="connsiteY19" fmla="*/ 3583779 h 4709520"/>
                        <a:gd name="connsiteX20" fmla="*/ 489844 w 4226026"/>
                        <a:gd name="connsiteY20" fmla="*/ 3717129 h 4709520"/>
                        <a:gd name="connsiteX21" fmla="*/ 239813 w 4226026"/>
                        <a:gd name="connsiteY21" fmla="*/ 3302792 h 4709520"/>
                        <a:gd name="connsiteX22" fmla="*/ 546994 w 4226026"/>
                        <a:gd name="connsiteY22" fmla="*/ 2962274 h 4709520"/>
                        <a:gd name="connsiteX23" fmla="*/ 487464 w 4226026"/>
                        <a:gd name="connsiteY23" fmla="*/ 2659855 h 4709520"/>
                        <a:gd name="connsiteX24" fmla="*/ 42169 w 4226026"/>
                        <a:gd name="connsiteY24" fmla="*/ 2600324 h 4709520"/>
                        <a:gd name="connsiteX25" fmla="*/ 46932 w 4226026"/>
                        <a:gd name="connsiteY25" fmla="*/ 2100261 h 4709520"/>
                        <a:gd name="connsiteX26" fmla="*/ 480319 w 4226026"/>
                        <a:gd name="connsiteY26" fmla="*/ 1969292 h 4709520"/>
                        <a:gd name="connsiteX27" fmla="*/ 544613 w 4226026"/>
                        <a:gd name="connsiteY27" fmla="*/ 1693067 h 4709520"/>
                        <a:gd name="connsiteX28" fmla="*/ 239813 w 4226026"/>
                        <a:gd name="connsiteY28" fmla="*/ 1407317 h 4709520"/>
                        <a:gd name="connsiteX29" fmla="*/ 473175 w 4226026"/>
                        <a:gd name="connsiteY29" fmla="*/ 973930 h 4709520"/>
                        <a:gd name="connsiteX30" fmla="*/ 906562 w 4226026"/>
                        <a:gd name="connsiteY30" fmla="*/ 1092992 h 4709520"/>
                        <a:gd name="connsiteX31" fmla="*/ 1087537 w 4226026"/>
                        <a:gd name="connsiteY31" fmla="*/ 821530 h 4709520"/>
                        <a:gd name="connsiteX32" fmla="*/ 994667 w 4226026"/>
                        <a:gd name="connsiteY32" fmla="*/ 454817 h 4709520"/>
                        <a:gd name="connsiteX33" fmla="*/ 1418531 w 4226026"/>
                        <a:gd name="connsiteY33" fmla="*/ 188117 h 4709520"/>
                        <a:gd name="connsiteX34" fmla="*/ 1732854 w 4226026"/>
                        <a:gd name="connsiteY34" fmla="*/ 507205 h 4709520"/>
                        <a:gd name="connsiteX35" fmla="*/ 2020988 w 4226026"/>
                        <a:gd name="connsiteY35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006826 w 4226026"/>
                        <a:gd name="connsiteY11" fmla="*/ 4164803 h 4709520"/>
                        <a:gd name="connsiteX12" fmla="*/ 2702026 w 4226026"/>
                        <a:gd name="connsiteY12" fmla="*/ 4255290 h 4709520"/>
                        <a:gd name="connsiteX13" fmla="*/ 2604394 w 4226026"/>
                        <a:gd name="connsiteY13" fmla="*/ 4669628 h 4709520"/>
                        <a:gd name="connsiteX14" fmla="*/ 2128144 w 4226026"/>
                        <a:gd name="connsiteY14" fmla="*/ 4662484 h 4709520"/>
                        <a:gd name="connsiteX15" fmla="*/ 2009082 w 4226026"/>
                        <a:gd name="connsiteY15" fmla="*/ 4224334 h 4709520"/>
                        <a:gd name="connsiteX16" fmla="*/ 1723332 w 4226026"/>
                        <a:gd name="connsiteY16" fmla="*/ 4138609 h 4709520"/>
                        <a:gd name="connsiteX17" fmla="*/ 1442344 w 4226026"/>
                        <a:gd name="connsiteY17" fmla="*/ 4460078 h 4709520"/>
                        <a:gd name="connsiteX18" fmla="*/ 1008957 w 4226026"/>
                        <a:gd name="connsiteY18" fmla="*/ 4214810 h 4709520"/>
                        <a:gd name="connsiteX19" fmla="*/ 1113732 w 4226026"/>
                        <a:gd name="connsiteY19" fmla="*/ 3795710 h 4709520"/>
                        <a:gd name="connsiteX20" fmla="*/ 911326 w 4226026"/>
                        <a:gd name="connsiteY20" fmla="*/ 3583779 h 4709520"/>
                        <a:gd name="connsiteX21" fmla="*/ 489844 w 4226026"/>
                        <a:gd name="connsiteY21" fmla="*/ 3717129 h 4709520"/>
                        <a:gd name="connsiteX22" fmla="*/ 239813 w 4226026"/>
                        <a:gd name="connsiteY22" fmla="*/ 3302792 h 4709520"/>
                        <a:gd name="connsiteX23" fmla="*/ 546994 w 4226026"/>
                        <a:gd name="connsiteY23" fmla="*/ 2962274 h 4709520"/>
                        <a:gd name="connsiteX24" fmla="*/ 487464 w 4226026"/>
                        <a:gd name="connsiteY24" fmla="*/ 2659855 h 4709520"/>
                        <a:gd name="connsiteX25" fmla="*/ 42169 w 4226026"/>
                        <a:gd name="connsiteY25" fmla="*/ 2600324 h 4709520"/>
                        <a:gd name="connsiteX26" fmla="*/ 46932 w 4226026"/>
                        <a:gd name="connsiteY26" fmla="*/ 2100261 h 4709520"/>
                        <a:gd name="connsiteX27" fmla="*/ 480319 w 4226026"/>
                        <a:gd name="connsiteY27" fmla="*/ 1969292 h 4709520"/>
                        <a:gd name="connsiteX28" fmla="*/ 544613 w 4226026"/>
                        <a:gd name="connsiteY28" fmla="*/ 1693067 h 4709520"/>
                        <a:gd name="connsiteX29" fmla="*/ 239813 w 4226026"/>
                        <a:gd name="connsiteY29" fmla="*/ 1407317 h 4709520"/>
                        <a:gd name="connsiteX30" fmla="*/ 473175 w 4226026"/>
                        <a:gd name="connsiteY30" fmla="*/ 973930 h 4709520"/>
                        <a:gd name="connsiteX31" fmla="*/ 906562 w 4226026"/>
                        <a:gd name="connsiteY31" fmla="*/ 1092992 h 4709520"/>
                        <a:gd name="connsiteX32" fmla="*/ 1087537 w 4226026"/>
                        <a:gd name="connsiteY32" fmla="*/ 821530 h 4709520"/>
                        <a:gd name="connsiteX33" fmla="*/ 994667 w 4226026"/>
                        <a:gd name="connsiteY33" fmla="*/ 454817 h 4709520"/>
                        <a:gd name="connsiteX34" fmla="*/ 1418531 w 4226026"/>
                        <a:gd name="connsiteY34" fmla="*/ 188117 h 4709520"/>
                        <a:gd name="connsiteX35" fmla="*/ 1732854 w 4226026"/>
                        <a:gd name="connsiteY35" fmla="*/ 507205 h 4709520"/>
                        <a:gd name="connsiteX36" fmla="*/ 2020988 w 4226026"/>
                        <a:gd name="connsiteY36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328294 w 4226026"/>
                        <a:gd name="connsiteY11" fmla="*/ 4479128 h 4709520"/>
                        <a:gd name="connsiteX12" fmla="*/ 3006826 w 4226026"/>
                        <a:gd name="connsiteY12" fmla="*/ 4164803 h 4709520"/>
                        <a:gd name="connsiteX13" fmla="*/ 2702026 w 4226026"/>
                        <a:gd name="connsiteY13" fmla="*/ 4255290 h 4709520"/>
                        <a:gd name="connsiteX14" fmla="*/ 2604394 w 4226026"/>
                        <a:gd name="connsiteY14" fmla="*/ 4669628 h 4709520"/>
                        <a:gd name="connsiteX15" fmla="*/ 2128144 w 4226026"/>
                        <a:gd name="connsiteY15" fmla="*/ 4662484 h 4709520"/>
                        <a:gd name="connsiteX16" fmla="*/ 2009082 w 4226026"/>
                        <a:gd name="connsiteY16" fmla="*/ 4224334 h 4709520"/>
                        <a:gd name="connsiteX17" fmla="*/ 1723332 w 4226026"/>
                        <a:gd name="connsiteY17" fmla="*/ 4138609 h 4709520"/>
                        <a:gd name="connsiteX18" fmla="*/ 1442344 w 4226026"/>
                        <a:gd name="connsiteY18" fmla="*/ 4460078 h 4709520"/>
                        <a:gd name="connsiteX19" fmla="*/ 1008957 w 4226026"/>
                        <a:gd name="connsiteY19" fmla="*/ 4214810 h 4709520"/>
                        <a:gd name="connsiteX20" fmla="*/ 1113732 w 4226026"/>
                        <a:gd name="connsiteY20" fmla="*/ 3795710 h 4709520"/>
                        <a:gd name="connsiteX21" fmla="*/ 911326 w 4226026"/>
                        <a:gd name="connsiteY21" fmla="*/ 3583779 h 4709520"/>
                        <a:gd name="connsiteX22" fmla="*/ 489844 w 4226026"/>
                        <a:gd name="connsiteY22" fmla="*/ 3717129 h 4709520"/>
                        <a:gd name="connsiteX23" fmla="*/ 239813 w 4226026"/>
                        <a:gd name="connsiteY23" fmla="*/ 3302792 h 4709520"/>
                        <a:gd name="connsiteX24" fmla="*/ 546994 w 4226026"/>
                        <a:gd name="connsiteY24" fmla="*/ 2962274 h 4709520"/>
                        <a:gd name="connsiteX25" fmla="*/ 487464 w 4226026"/>
                        <a:gd name="connsiteY25" fmla="*/ 2659855 h 4709520"/>
                        <a:gd name="connsiteX26" fmla="*/ 42169 w 4226026"/>
                        <a:gd name="connsiteY26" fmla="*/ 2600324 h 4709520"/>
                        <a:gd name="connsiteX27" fmla="*/ 46932 w 4226026"/>
                        <a:gd name="connsiteY27" fmla="*/ 2100261 h 4709520"/>
                        <a:gd name="connsiteX28" fmla="*/ 480319 w 4226026"/>
                        <a:gd name="connsiteY28" fmla="*/ 1969292 h 4709520"/>
                        <a:gd name="connsiteX29" fmla="*/ 544613 w 4226026"/>
                        <a:gd name="connsiteY29" fmla="*/ 1693067 h 4709520"/>
                        <a:gd name="connsiteX30" fmla="*/ 239813 w 4226026"/>
                        <a:gd name="connsiteY30" fmla="*/ 1407317 h 4709520"/>
                        <a:gd name="connsiteX31" fmla="*/ 473175 w 4226026"/>
                        <a:gd name="connsiteY31" fmla="*/ 973930 h 4709520"/>
                        <a:gd name="connsiteX32" fmla="*/ 906562 w 4226026"/>
                        <a:gd name="connsiteY32" fmla="*/ 1092992 h 4709520"/>
                        <a:gd name="connsiteX33" fmla="*/ 1087537 w 4226026"/>
                        <a:gd name="connsiteY33" fmla="*/ 821530 h 4709520"/>
                        <a:gd name="connsiteX34" fmla="*/ 994667 w 4226026"/>
                        <a:gd name="connsiteY34" fmla="*/ 454817 h 4709520"/>
                        <a:gd name="connsiteX35" fmla="*/ 1418531 w 4226026"/>
                        <a:gd name="connsiteY35" fmla="*/ 188117 h 4709520"/>
                        <a:gd name="connsiteX36" fmla="*/ 1732854 w 4226026"/>
                        <a:gd name="connsiteY36" fmla="*/ 507205 h 4709520"/>
                        <a:gd name="connsiteX37" fmla="*/ 2020988 w 4226026"/>
                        <a:gd name="connsiteY37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742632 w 4226026"/>
                        <a:gd name="connsiteY11" fmla="*/ 4202903 h 4709520"/>
                        <a:gd name="connsiteX12" fmla="*/ 3328294 w 4226026"/>
                        <a:gd name="connsiteY12" fmla="*/ 4479128 h 4709520"/>
                        <a:gd name="connsiteX13" fmla="*/ 3006826 w 4226026"/>
                        <a:gd name="connsiteY13" fmla="*/ 4164803 h 4709520"/>
                        <a:gd name="connsiteX14" fmla="*/ 2702026 w 4226026"/>
                        <a:gd name="connsiteY14" fmla="*/ 4255290 h 4709520"/>
                        <a:gd name="connsiteX15" fmla="*/ 2604394 w 4226026"/>
                        <a:gd name="connsiteY15" fmla="*/ 4669628 h 4709520"/>
                        <a:gd name="connsiteX16" fmla="*/ 2128144 w 4226026"/>
                        <a:gd name="connsiteY16" fmla="*/ 4662484 h 4709520"/>
                        <a:gd name="connsiteX17" fmla="*/ 2009082 w 4226026"/>
                        <a:gd name="connsiteY17" fmla="*/ 4224334 h 4709520"/>
                        <a:gd name="connsiteX18" fmla="*/ 1723332 w 4226026"/>
                        <a:gd name="connsiteY18" fmla="*/ 4138609 h 4709520"/>
                        <a:gd name="connsiteX19" fmla="*/ 1442344 w 4226026"/>
                        <a:gd name="connsiteY19" fmla="*/ 4460078 h 4709520"/>
                        <a:gd name="connsiteX20" fmla="*/ 1008957 w 4226026"/>
                        <a:gd name="connsiteY20" fmla="*/ 4214810 h 4709520"/>
                        <a:gd name="connsiteX21" fmla="*/ 1113732 w 4226026"/>
                        <a:gd name="connsiteY21" fmla="*/ 3795710 h 4709520"/>
                        <a:gd name="connsiteX22" fmla="*/ 911326 w 4226026"/>
                        <a:gd name="connsiteY22" fmla="*/ 3583779 h 4709520"/>
                        <a:gd name="connsiteX23" fmla="*/ 489844 w 4226026"/>
                        <a:gd name="connsiteY23" fmla="*/ 3717129 h 4709520"/>
                        <a:gd name="connsiteX24" fmla="*/ 239813 w 4226026"/>
                        <a:gd name="connsiteY24" fmla="*/ 3302792 h 4709520"/>
                        <a:gd name="connsiteX25" fmla="*/ 546994 w 4226026"/>
                        <a:gd name="connsiteY25" fmla="*/ 2962274 h 4709520"/>
                        <a:gd name="connsiteX26" fmla="*/ 487464 w 4226026"/>
                        <a:gd name="connsiteY26" fmla="*/ 2659855 h 4709520"/>
                        <a:gd name="connsiteX27" fmla="*/ 42169 w 4226026"/>
                        <a:gd name="connsiteY27" fmla="*/ 2600324 h 4709520"/>
                        <a:gd name="connsiteX28" fmla="*/ 46932 w 4226026"/>
                        <a:gd name="connsiteY28" fmla="*/ 2100261 h 4709520"/>
                        <a:gd name="connsiteX29" fmla="*/ 480319 w 4226026"/>
                        <a:gd name="connsiteY29" fmla="*/ 1969292 h 4709520"/>
                        <a:gd name="connsiteX30" fmla="*/ 544613 w 4226026"/>
                        <a:gd name="connsiteY30" fmla="*/ 1693067 h 4709520"/>
                        <a:gd name="connsiteX31" fmla="*/ 239813 w 4226026"/>
                        <a:gd name="connsiteY31" fmla="*/ 1407317 h 4709520"/>
                        <a:gd name="connsiteX32" fmla="*/ 473175 w 4226026"/>
                        <a:gd name="connsiteY32" fmla="*/ 973930 h 4709520"/>
                        <a:gd name="connsiteX33" fmla="*/ 906562 w 4226026"/>
                        <a:gd name="connsiteY33" fmla="*/ 1092992 h 4709520"/>
                        <a:gd name="connsiteX34" fmla="*/ 1087537 w 4226026"/>
                        <a:gd name="connsiteY34" fmla="*/ 821530 h 4709520"/>
                        <a:gd name="connsiteX35" fmla="*/ 994667 w 4226026"/>
                        <a:gd name="connsiteY35" fmla="*/ 454817 h 4709520"/>
                        <a:gd name="connsiteX36" fmla="*/ 1418531 w 4226026"/>
                        <a:gd name="connsiteY36" fmla="*/ 188117 h 4709520"/>
                        <a:gd name="connsiteX37" fmla="*/ 1732854 w 4226026"/>
                        <a:gd name="connsiteY37" fmla="*/ 507205 h 4709520"/>
                        <a:gd name="connsiteX38" fmla="*/ 2020988 w 4226026"/>
                        <a:gd name="connsiteY38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637857 w 4226026"/>
                        <a:gd name="connsiteY11" fmla="*/ 3864765 h 4709520"/>
                        <a:gd name="connsiteX12" fmla="*/ 3742632 w 4226026"/>
                        <a:gd name="connsiteY12" fmla="*/ 4202903 h 4709520"/>
                        <a:gd name="connsiteX13" fmla="*/ 3328294 w 4226026"/>
                        <a:gd name="connsiteY13" fmla="*/ 4479128 h 4709520"/>
                        <a:gd name="connsiteX14" fmla="*/ 3006826 w 4226026"/>
                        <a:gd name="connsiteY14" fmla="*/ 4164803 h 4709520"/>
                        <a:gd name="connsiteX15" fmla="*/ 2702026 w 4226026"/>
                        <a:gd name="connsiteY15" fmla="*/ 4255290 h 4709520"/>
                        <a:gd name="connsiteX16" fmla="*/ 2604394 w 4226026"/>
                        <a:gd name="connsiteY16" fmla="*/ 4669628 h 4709520"/>
                        <a:gd name="connsiteX17" fmla="*/ 2128144 w 4226026"/>
                        <a:gd name="connsiteY17" fmla="*/ 4662484 h 4709520"/>
                        <a:gd name="connsiteX18" fmla="*/ 2009082 w 4226026"/>
                        <a:gd name="connsiteY18" fmla="*/ 4224334 h 4709520"/>
                        <a:gd name="connsiteX19" fmla="*/ 1723332 w 4226026"/>
                        <a:gd name="connsiteY19" fmla="*/ 4138609 h 4709520"/>
                        <a:gd name="connsiteX20" fmla="*/ 1442344 w 4226026"/>
                        <a:gd name="connsiteY20" fmla="*/ 4460078 h 4709520"/>
                        <a:gd name="connsiteX21" fmla="*/ 1008957 w 4226026"/>
                        <a:gd name="connsiteY21" fmla="*/ 4214810 h 4709520"/>
                        <a:gd name="connsiteX22" fmla="*/ 1113732 w 4226026"/>
                        <a:gd name="connsiteY22" fmla="*/ 3795710 h 4709520"/>
                        <a:gd name="connsiteX23" fmla="*/ 911326 w 4226026"/>
                        <a:gd name="connsiteY23" fmla="*/ 3583779 h 4709520"/>
                        <a:gd name="connsiteX24" fmla="*/ 489844 w 4226026"/>
                        <a:gd name="connsiteY24" fmla="*/ 3717129 h 4709520"/>
                        <a:gd name="connsiteX25" fmla="*/ 239813 w 4226026"/>
                        <a:gd name="connsiteY25" fmla="*/ 3302792 h 4709520"/>
                        <a:gd name="connsiteX26" fmla="*/ 546994 w 4226026"/>
                        <a:gd name="connsiteY26" fmla="*/ 2962274 h 4709520"/>
                        <a:gd name="connsiteX27" fmla="*/ 487464 w 4226026"/>
                        <a:gd name="connsiteY27" fmla="*/ 2659855 h 4709520"/>
                        <a:gd name="connsiteX28" fmla="*/ 42169 w 4226026"/>
                        <a:gd name="connsiteY28" fmla="*/ 2600324 h 4709520"/>
                        <a:gd name="connsiteX29" fmla="*/ 46932 w 4226026"/>
                        <a:gd name="connsiteY29" fmla="*/ 2100261 h 4709520"/>
                        <a:gd name="connsiteX30" fmla="*/ 480319 w 4226026"/>
                        <a:gd name="connsiteY30" fmla="*/ 1969292 h 4709520"/>
                        <a:gd name="connsiteX31" fmla="*/ 544613 w 4226026"/>
                        <a:gd name="connsiteY31" fmla="*/ 1693067 h 4709520"/>
                        <a:gd name="connsiteX32" fmla="*/ 239813 w 4226026"/>
                        <a:gd name="connsiteY32" fmla="*/ 1407317 h 4709520"/>
                        <a:gd name="connsiteX33" fmla="*/ 473175 w 4226026"/>
                        <a:gd name="connsiteY33" fmla="*/ 973930 h 4709520"/>
                        <a:gd name="connsiteX34" fmla="*/ 906562 w 4226026"/>
                        <a:gd name="connsiteY34" fmla="*/ 1092992 h 4709520"/>
                        <a:gd name="connsiteX35" fmla="*/ 1087537 w 4226026"/>
                        <a:gd name="connsiteY35" fmla="*/ 821530 h 4709520"/>
                        <a:gd name="connsiteX36" fmla="*/ 994667 w 4226026"/>
                        <a:gd name="connsiteY36" fmla="*/ 454817 h 4709520"/>
                        <a:gd name="connsiteX37" fmla="*/ 1418531 w 4226026"/>
                        <a:gd name="connsiteY37" fmla="*/ 188117 h 4709520"/>
                        <a:gd name="connsiteX38" fmla="*/ 1732854 w 4226026"/>
                        <a:gd name="connsiteY38" fmla="*/ 507205 h 4709520"/>
                        <a:gd name="connsiteX39" fmla="*/ 2020988 w 4226026"/>
                        <a:gd name="connsiteY39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840263 w 4226026"/>
                        <a:gd name="connsiteY11" fmla="*/ 3586159 h 4709520"/>
                        <a:gd name="connsiteX12" fmla="*/ 3637857 w 4226026"/>
                        <a:gd name="connsiteY12" fmla="*/ 3864765 h 4709520"/>
                        <a:gd name="connsiteX13" fmla="*/ 3742632 w 4226026"/>
                        <a:gd name="connsiteY13" fmla="*/ 4202903 h 4709520"/>
                        <a:gd name="connsiteX14" fmla="*/ 3328294 w 4226026"/>
                        <a:gd name="connsiteY14" fmla="*/ 4479128 h 4709520"/>
                        <a:gd name="connsiteX15" fmla="*/ 3006826 w 4226026"/>
                        <a:gd name="connsiteY15" fmla="*/ 4164803 h 4709520"/>
                        <a:gd name="connsiteX16" fmla="*/ 2702026 w 4226026"/>
                        <a:gd name="connsiteY16" fmla="*/ 4255290 h 4709520"/>
                        <a:gd name="connsiteX17" fmla="*/ 2604394 w 4226026"/>
                        <a:gd name="connsiteY17" fmla="*/ 4669628 h 4709520"/>
                        <a:gd name="connsiteX18" fmla="*/ 2128144 w 4226026"/>
                        <a:gd name="connsiteY18" fmla="*/ 4662484 h 4709520"/>
                        <a:gd name="connsiteX19" fmla="*/ 2009082 w 4226026"/>
                        <a:gd name="connsiteY19" fmla="*/ 4224334 h 4709520"/>
                        <a:gd name="connsiteX20" fmla="*/ 1723332 w 4226026"/>
                        <a:gd name="connsiteY20" fmla="*/ 4138609 h 4709520"/>
                        <a:gd name="connsiteX21" fmla="*/ 1442344 w 4226026"/>
                        <a:gd name="connsiteY21" fmla="*/ 4460078 h 4709520"/>
                        <a:gd name="connsiteX22" fmla="*/ 1008957 w 4226026"/>
                        <a:gd name="connsiteY22" fmla="*/ 4214810 h 4709520"/>
                        <a:gd name="connsiteX23" fmla="*/ 1113732 w 4226026"/>
                        <a:gd name="connsiteY23" fmla="*/ 3795710 h 4709520"/>
                        <a:gd name="connsiteX24" fmla="*/ 911326 w 4226026"/>
                        <a:gd name="connsiteY24" fmla="*/ 3583779 h 4709520"/>
                        <a:gd name="connsiteX25" fmla="*/ 489844 w 4226026"/>
                        <a:gd name="connsiteY25" fmla="*/ 3717129 h 4709520"/>
                        <a:gd name="connsiteX26" fmla="*/ 239813 w 4226026"/>
                        <a:gd name="connsiteY26" fmla="*/ 3302792 h 4709520"/>
                        <a:gd name="connsiteX27" fmla="*/ 546994 w 4226026"/>
                        <a:gd name="connsiteY27" fmla="*/ 2962274 h 4709520"/>
                        <a:gd name="connsiteX28" fmla="*/ 487464 w 4226026"/>
                        <a:gd name="connsiteY28" fmla="*/ 2659855 h 4709520"/>
                        <a:gd name="connsiteX29" fmla="*/ 42169 w 4226026"/>
                        <a:gd name="connsiteY29" fmla="*/ 2600324 h 4709520"/>
                        <a:gd name="connsiteX30" fmla="*/ 46932 w 4226026"/>
                        <a:gd name="connsiteY30" fmla="*/ 2100261 h 4709520"/>
                        <a:gd name="connsiteX31" fmla="*/ 480319 w 4226026"/>
                        <a:gd name="connsiteY31" fmla="*/ 1969292 h 4709520"/>
                        <a:gd name="connsiteX32" fmla="*/ 544613 w 4226026"/>
                        <a:gd name="connsiteY32" fmla="*/ 1693067 h 4709520"/>
                        <a:gd name="connsiteX33" fmla="*/ 239813 w 4226026"/>
                        <a:gd name="connsiteY33" fmla="*/ 1407317 h 4709520"/>
                        <a:gd name="connsiteX34" fmla="*/ 473175 w 4226026"/>
                        <a:gd name="connsiteY34" fmla="*/ 973930 h 4709520"/>
                        <a:gd name="connsiteX35" fmla="*/ 906562 w 4226026"/>
                        <a:gd name="connsiteY35" fmla="*/ 1092992 h 4709520"/>
                        <a:gd name="connsiteX36" fmla="*/ 1087537 w 4226026"/>
                        <a:gd name="connsiteY36" fmla="*/ 821530 h 4709520"/>
                        <a:gd name="connsiteX37" fmla="*/ 994667 w 4226026"/>
                        <a:gd name="connsiteY37" fmla="*/ 454817 h 4709520"/>
                        <a:gd name="connsiteX38" fmla="*/ 1418531 w 4226026"/>
                        <a:gd name="connsiteY38" fmla="*/ 188117 h 4709520"/>
                        <a:gd name="connsiteX39" fmla="*/ 1732854 w 4226026"/>
                        <a:gd name="connsiteY39" fmla="*/ 507205 h 4709520"/>
                        <a:gd name="connsiteX40" fmla="*/ 2020988 w 4226026"/>
                        <a:gd name="connsiteY40" fmla="*/ 423862 h 4709520"/>
                        <a:gd name="connsiteX0" fmla="*/ 2020988 w 4288264"/>
                        <a:gd name="connsiteY0" fmla="*/ 423862 h 4709520"/>
                        <a:gd name="connsiteX1" fmla="*/ 2121001 w 4288264"/>
                        <a:gd name="connsiteY1" fmla="*/ 0 h 4709520"/>
                        <a:gd name="connsiteX2" fmla="*/ 2613919 w 4288264"/>
                        <a:gd name="connsiteY2" fmla="*/ 0 h 4709520"/>
                        <a:gd name="connsiteX3" fmla="*/ 2732981 w 4288264"/>
                        <a:gd name="connsiteY3" fmla="*/ 447675 h 4709520"/>
                        <a:gd name="connsiteX4" fmla="*/ 2999683 w 4288264"/>
                        <a:gd name="connsiteY4" fmla="*/ 514348 h 4709520"/>
                        <a:gd name="connsiteX5" fmla="*/ 3316388 w 4288264"/>
                        <a:gd name="connsiteY5" fmla="*/ 197643 h 4709520"/>
                        <a:gd name="connsiteX6" fmla="*/ 3747395 w 4288264"/>
                        <a:gd name="connsiteY6" fmla="*/ 447674 h 4709520"/>
                        <a:gd name="connsiteX7" fmla="*/ 3621188 w 4288264"/>
                        <a:gd name="connsiteY7" fmla="*/ 878680 h 4709520"/>
                        <a:gd name="connsiteX8" fmla="*/ 3837881 w 4288264"/>
                        <a:gd name="connsiteY8" fmla="*/ 1088230 h 4709520"/>
                        <a:gd name="connsiteX9" fmla="*/ 4226026 w 4288264"/>
                        <a:gd name="connsiteY9" fmla="*/ 1400174 h 4709520"/>
                        <a:gd name="connsiteX10" fmla="*/ 3180656 w 4288264"/>
                        <a:gd name="connsiteY10" fmla="*/ 2119312 h 4709520"/>
                        <a:gd name="connsiteX11" fmla="*/ 4273651 w 4288264"/>
                        <a:gd name="connsiteY11" fmla="*/ 3698078 h 4709520"/>
                        <a:gd name="connsiteX12" fmla="*/ 3840263 w 4288264"/>
                        <a:gd name="connsiteY12" fmla="*/ 3586159 h 4709520"/>
                        <a:gd name="connsiteX13" fmla="*/ 3637857 w 4288264"/>
                        <a:gd name="connsiteY13" fmla="*/ 3864765 h 4709520"/>
                        <a:gd name="connsiteX14" fmla="*/ 3742632 w 4288264"/>
                        <a:gd name="connsiteY14" fmla="*/ 4202903 h 4709520"/>
                        <a:gd name="connsiteX15" fmla="*/ 3328294 w 4288264"/>
                        <a:gd name="connsiteY15" fmla="*/ 4479128 h 4709520"/>
                        <a:gd name="connsiteX16" fmla="*/ 3006826 w 4288264"/>
                        <a:gd name="connsiteY16" fmla="*/ 4164803 h 4709520"/>
                        <a:gd name="connsiteX17" fmla="*/ 2702026 w 4288264"/>
                        <a:gd name="connsiteY17" fmla="*/ 4255290 h 4709520"/>
                        <a:gd name="connsiteX18" fmla="*/ 2604394 w 4288264"/>
                        <a:gd name="connsiteY18" fmla="*/ 4669628 h 4709520"/>
                        <a:gd name="connsiteX19" fmla="*/ 2128144 w 4288264"/>
                        <a:gd name="connsiteY19" fmla="*/ 4662484 h 4709520"/>
                        <a:gd name="connsiteX20" fmla="*/ 2009082 w 4288264"/>
                        <a:gd name="connsiteY20" fmla="*/ 4224334 h 4709520"/>
                        <a:gd name="connsiteX21" fmla="*/ 1723332 w 4288264"/>
                        <a:gd name="connsiteY21" fmla="*/ 4138609 h 4709520"/>
                        <a:gd name="connsiteX22" fmla="*/ 1442344 w 4288264"/>
                        <a:gd name="connsiteY22" fmla="*/ 4460078 h 4709520"/>
                        <a:gd name="connsiteX23" fmla="*/ 1008957 w 4288264"/>
                        <a:gd name="connsiteY23" fmla="*/ 4214810 h 4709520"/>
                        <a:gd name="connsiteX24" fmla="*/ 1113732 w 4288264"/>
                        <a:gd name="connsiteY24" fmla="*/ 3795710 h 4709520"/>
                        <a:gd name="connsiteX25" fmla="*/ 911326 w 4288264"/>
                        <a:gd name="connsiteY25" fmla="*/ 3583779 h 4709520"/>
                        <a:gd name="connsiteX26" fmla="*/ 489844 w 4288264"/>
                        <a:gd name="connsiteY26" fmla="*/ 3717129 h 4709520"/>
                        <a:gd name="connsiteX27" fmla="*/ 239813 w 4288264"/>
                        <a:gd name="connsiteY27" fmla="*/ 3302792 h 4709520"/>
                        <a:gd name="connsiteX28" fmla="*/ 546994 w 4288264"/>
                        <a:gd name="connsiteY28" fmla="*/ 2962274 h 4709520"/>
                        <a:gd name="connsiteX29" fmla="*/ 487464 w 4288264"/>
                        <a:gd name="connsiteY29" fmla="*/ 2659855 h 4709520"/>
                        <a:gd name="connsiteX30" fmla="*/ 42169 w 4288264"/>
                        <a:gd name="connsiteY30" fmla="*/ 2600324 h 4709520"/>
                        <a:gd name="connsiteX31" fmla="*/ 46932 w 4288264"/>
                        <a:gd name="connsiteY31" fmla="*/ 2100261 h 4709520"/>
                        <a:gd name="connsiteX32" fmla="*/ 480319 w 4288264"/>
                        <a:gd name="connsiteY32" fmla="*/ 1969292 h 4709520"/>
                        <a:gd name="connsiteX33" fmla="*/ 544613 w 4288264"/>
                        <a:gd name="connsiteY33" fmla="*/ 1693067 h 4709520"/>
                        <a:gd name="connsiteX34" fmla="*/ 239813 w 4288264"/>
                        <a:gd name="connsiteY34" fmla="*/ 1407317 h 4709520"/>
                        <a:gd name="connsiteX35" fmla="*/ 473175 w 4288264"/>
                        <a:gd name="connsiteY35" fmla="*/ 973930 h 4709520"/>
                        <a:gd name="connsiteX36" fmla="*/ 906562 w 4288264"/>
                        <a:gd name="connsiteY36" fmla="*/ 1092992 h 4709520"/>
                        <a:gd name="connsiteX37" fmla="*/ 1087537 w 4288264"/>
                        <a:gd name="connsiteY37" fmla="*/ 821530 h 4709520"/>
                        <a:gd name="connsiteX38" fmla="*/ 994667 w 4288264"/>
                        <a:gd name="connsiteY38" fmla="*/ 454817 h 4709520"/>
                        <a:gd name="connsiteX39" fmla="*/ 1418531 w 4288264"/>
                        <a:gd name="connsiteY39" fmla="*/ 188117 h 4709520"/>
                        <a:gd name="connsiteX40" fmla="*/ 1732854 w 4288264"/>
                        <a:gd name="connsiteY40" fmla="*/ 507205 h 4709520"/>
                        <a:gd name="connsiteX41" fmla="*/ 2020988 w 4288264"/>
                        <a:gd name="connsiteY41" fmla="*/ 423862 h 4709520"/>
                        <a:gd name="connsiteX0" fmla="*/ 2020988 w 4532242"/>
                        <a:gd name="connsiteY0" fmla="*/ 423862 h 4709520"/>
                        <a:gd name="connsiteX1" fmla="*/ 2121001 w 4532242"/>
                        <a:gd name="connsiteY1" fmla="*/ 0 h 4709520"/>
                        <a:gd name="connsiteX2" fmla="*/ 2613919 w 4532242"/>
                        <a:gd name="connsiteY2" fmla="*/ 0 h 4709520"/>
                        <a:gd name="connsiteX3" fmla="*/ 2732981 w 4532242"/>
                        <a:gd name="connsiteY3" fmla="*/ 447675 h 4709520"/>
                        <a:gd name="connsiteX4" fmla="*/ 2999683 w 4532242"/>
                        <a:gd name="connsiteY4" fmla="*/ 514348 h 4709520"/>
                        <a:gd name="connsiteX5" fmla="*/ 3316388 w 4532242"/>
                        <a:gd name="connsiteY5" fmla="*/ 197643 h 4709520"/>
                        <a:gd name="connsiteX6" fmla="*/ 3747395 w 4532242"/>
                        <a:gd name="connsiteY6" fmla="*/ 447674 h 4709520"/>
                        <a:gd name="connsiteX7" fmla="*/ 3621188 w 4532242"/>
                        <a:gd name="connsiteY7" fmla="*/ 878680 h 4709520"/>
                        <a:gd name="connsiteX8" fmla="*/ 3837881 w 4532242"/>
                        <a:gd name="connsiteY8" fmla="*/ 1088230 h 4709520"/>
                        <a:gd name="connsiteX9" fmla="*/ 4226026 w 4532242"/>
                        <a:gd name="connsiteY9" fmla="*/ 1400174 h 4709520"/>
                        <a:gd name="connsiteX10" fmla="*/ 3180656 w 4532242"/>
                        <a:gd name="connsiteY10" fmla="*/ 2119312 h 4709520"/>
                        <a:gd name="connsiteX11" fmla="*/ 4485582 w 4532242"/>
                        <a:gd name="connsiteY11" fmla="*/ 3288503 h 4709520"/>
                        <a:gd name="connsiteX12" fmla="*/ 4273651 w 4532242"/>
                        <a:gd name="connsiteY12" fmla="*/ 3698078 h 4709520"/>
                        <a:gd name="connsiteX13" fmla="*/ 3840263 w 4532242"/>
                        <a:gd name="connsiteY13" fmla="*/ 3586159 h 4709520"/>
                        <a:gd name="connsiteX14" fmla="*/ 3637857 w 4532242"/>
                        <a:gd name="connsiteY14" fmla="*/ 3864765 h 4709520"/>
                        <a:gd name="connsiteX15" fmla="*/ 3742632 w 4532242"/>
                        <a:gd name="connsiteY15" fmla="*/ 4202903 h 4709520"/>
                        <a:gd name="connsiteX16" fmla="*/ 3328294 w 4532242"/>
                        <a:gd name="connsiteY16" fmla="*/ 4479128 h 4709520"/>
                        <a:gd name="connsiteX17" fmla="*/ 3006826 w 4532242"/>
                        <a:gd name="connsiteY17" fmla="*/ 4164803 h 4709520"/>
                        <a:gd name="connsiteX18" fmla="*/ 2702026 w 4532242"/>
                        <a:gd name="connsiteY18" fmla="*/ 4255290 h 4709520"/>
                        <a:gd name="connsiteX19" fmla="*/ 2604394 w 4532242"/>
                        <a:gd name="connsiteY19" fmla="*/ 4669628 h 4709520"/>
                        <a:gd name="connsiteX20" fmla="*/ 2128144 w 4532242"/>
                        <a:gd name="connsiteY20" fmla="*/ 4662484 h 4709520"/>
                        <a:gd name="connsiteX21" fmla="*/ 2009082 w 4532242"/>
                        <a:gd name="connsiteY21" fmla="*/ 4224334 h 4709520"/>
                        <a:gd name="connsiteX22" fmla="*/ 1723332 w 4532242"/>
                        <a:gd name="connsiteY22" fmla="*/ 4138609 h 4709520"/>
                        <a:gd name="connsiteX23" fmla="*/ 1442344 w 4532242"/>
                        <a:gd name="connsiteY23" fmla="*/ 4460078 h 4709520"/>
                        <a:gd name="connsiteX24" fmla="*/ 1008957 w 4532242"/>
                        <a:gd name="connsiteY24" fmla="*/ 4214810 h 4709520"/>
                        <a:gd name="connsiteX25" fmla="*/ 1113732 w 4532242"/>
                        <a:gd name="connsiteY25" fmla="*/ 3795710 h 4709520"/>
                        <a:gd name="connsiteX26" fmla="*/ 911326 w 4532242"/>
                        <a:gd name="connsiteY26" fmla="*/ 3583779 h 4709520"/>
                        <a:gd name="connsiteX27" fmla="*/ 489844 w 4532242"/>
                        <a:gd name="connsiteY27" fmla="*/ 3717129 h 4709520"/>
                        <a:gd name="connsiteX28" fmla="*/ 239813 w 4532242"/>
                        <a:gd name="connsiteY28" fmla="*/ 3302792 h 4709520"/>
                        <a:gd name="connsiteX29" fmla="*/ 546994 w 4532242"/>
                        <a:gd name="connsiteY29" fmla="*/ 2962274 h 4709520"/>
                        <a:gd name="connsiteX30" fmla="*/ 487464 w 4532242"/>
                        <a:gd name="connsiteY30" fmla="*/ 2659855 h 4709520"/>
                        <a:gd name="connsiteX31" fmla="*/ 42169 w 4532242"/>
                        <a:gd name="connsiteY31" fmla="*/ 2600324 h 4709520"/>
                        <a:gd name="connsiteX32" fmla="*/ 46932 w 4532242"/>
                        <a:gd name="connsiteY32" fmla="*/ 2100261 h 4709520"/>
                        <a:gd name="connsiteX33" fmla="*/ 480319 w 4532242"/>
                        <a:gd name="connsiteY33" fmla="*/ 1969292 h 4709520"/>
                        <a:gd name="connsiteX34" fmla="*/ 544613 w 4532242"/>
                        <a:gd name="connsiteY34" fmla="*/ 1693067 h 4709520"/>
                        <a:gd name="connsiteX35" fmla="*/ 239813 w 4532242"/>
                        <a:gd name="connsiteY35" fmla="*/ 1407317 h 4709520"/>
                        <a:gd name="connsiteX36" fmla="*/ 473175 w 4532242"/>
                        <a:gd name="connsiteY36" fmla="*/ 973930 h 4709520"/>
                        <a:gd name="connsiteX37" fmla="*/ 906562 w 4532242"/>
                        <a:gd name="connsiteY37" fmla="*/ 1092992 h 4709520"/>
                        <a:gd name="connsiteX38" fmla="*/ 1087537 w 4532242"/>
                        <a:gd name="connsiteY38" fmla="*/ 821530 h 4709520"/>
                        <a:gd name="connsiteX39" fmla="*/ 994667 w 4532242"/>
                        <a:gd name="connsiteY39" fmla="*/ 454817 h 4709520"/>
                        <a:gd name="connsiteX40" fmla="*/ 1418531 w 4532242"/>
                        <a:gd name="connsiteY40" fmla="*/ 188117 h 4709520"/>
                        <a:gd name="connsiteX41" fmla="*/ 1732854 w 4532242"/>
                        <a:gd name="connsiteY41" fmla="*/ 507205 h 4709520"/>
                        <a:gd name="connsiteX42" fmla="*/ 2020988 w 4532242"/>
                        <a:gd name="connsiteY42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187926 w 4499748"/>
                        <a:gd name="connsiteY11" fmla="*/ 2971797 h 4709520"/>
                        <a:gd name="connsiteX12" fmla="*/ 4485582 w 4499748"/>
                        <a:gd name="connsiteY12" fmla="*/ 3288503 h 4709520"/>
                        <a:gd name="connsiteX13" fmla="*/ 4273651 w 4499748"/>
                        <a:gd name="connsiteY13" fmla="*/ 3698078 h 4709520"/>
                        <a:gd name="connsiteX14" fmla="*/ 3840263 w 4499748"/>
                        <a:gd name="connsiteY14" fmla="*/ 3586159 h 4709520"/>
                        <a:gd name="connsiteX15" fmla="*/ 3637857 w 4499748"/>
                        <a:gd name="connsiteY15" fmla="*/ 3864765 h 4709520"/>
                        <a:gd name="connsiteX16" fmla="*/ 3742632 w 4499748"/>
                        <a:gd name="connsiteY16" fmla="*/ 4202903 h 4709520"/>
                        <a:gd name="connsiteX17" fmla="*/ 3328294 w 4499748"/>
                        <a:gd name="connsiteY17" fmla="*/ 4479128 h 4709520"/>
                        <a:gd name="connsiteX18" fmla="*/ 3006826 w 4499748"/>
                        <a:gd name="connsiteY18" fmla="*/ 4164803 h 4709520"/>
                        <a:gd name="connsiteX19" fmla="*/ 2702026 w 4499748"/>
                        <a:gd name="connsiteY19" fmla="*/ 4255290 h 4709520"/>
                        <a:gd name="connsiteX20" fmla="*/ 2604394 w 4499748"/>
                        <a:gd name="connsiteY20" fmla="*/ 4669628 h 4709520"/>
                        <a:gd name="connsiteX21" fmla="*/ 2128144 w 4499748"/>
                        <a:gd name="connsiteY21" fmla="*/ 4662484 h 4709520"/>
                        <a:gd name="connsiteX22" fmla="*/ 2009082 w 4499748"/>
                        <a:gd name="connsiteY22" fmla="*/ 4224334 h 4709520"/>
                        <a:gd name="connsiteX23" fmla="*/ 1723332 w 4499748"/>
                        <a:gd name="connsiteY23" fmla="*/ 4138609 h 4709520"/>
                        <a:gd name="connsiteX24" fmla="*/ 1442344 w 4499748"/>
                        <a:gd name="connsiteY24" fmla="*/ 4460078 h 4709520"/>
                        <a:gd name="connsiteX25" fmla="*/ 1008957 w 4499748"/>
                        <a:gd name="connsiteY25" fmla="*/ 4214810 h 4709520"/>
                        <a:gd name="connsiteX26" fmla="*/ 1113732 w 4499748"/>
                        <a:gd name="connsiteY26" fmla="*/ 3795710 h 4709520"/>
                        <a:gd name="connsiteX27" fmla="*/ 911326 w 4499748"/>
                        <a:gd name="connsiteY27" fmla="*/ 3583779 h 4709520"/>
                        <a:gd name="connsiteX28" fmla="*/ 489844 w 4499748"/>
                        <a:gd name="connsiteY28" fmla="*/ 3717129 h 4709520"/>
                        <a:gd name="connsiteX29" fmla="*/ 239813 w 4499748"/>
                        <a:gd name="connsiteY29" fmla="*/ 3302792 h 4709520"/>
                        <a:gd name="connsiteX30" fmla="*/ 546994 w 4499748"/>
                        <a:gd name="connsiteY30" fmla="*/ 2962274 h 4709520"/>
                        <a:gd name="connsiteX31" fmla="*/ 487464 w 4499748"/>
                        <a:gd name="connsiteY31" fmla="*/ 2659855 h 4709520"/>
                        <a:gd name="connsiteX32" fmla="*/ 42169 w 4499748"/>
                        <a:gd name="connsiteY32" fmla="*/ 2600324 h 4709520"/>
                        <a:gd name="connsiteX33" fmla="*/ 46932 w 4499748"/>
                        <a:gd name="connsiteY33" fmla="*/ 2100261 h 4709520"/>
                        <a:gd name="connsiteX34" fmla="*/ 480319 w 4499748"/>
                        <a:gd name="connsiteY34" fmla="*/ 1969292 h 4709520"/>
                        <a:gd name="connsiteX35" fmla="*/ 544613 w 4499748"/>
                        <a:gd name="connsiteY35" fmla="*/ 1693067 h 4709520"/>
                        <a:gd name="connsiteX36" fmla="*/ 239813 w 4499748"/>
                        <a:gd name="connsiteY36" fmla="*/ 1407317 h 4709520"/>
                        <a:gd name="connsiteX37" fmla="*/ 473175 w 4499748"/>
                        <a:gd name="connsiteY37" fmla="*/ 973930 h 4709520"/>
                        <a:gd name="connsiteX38" fmla="*/ 906562 w 4499748"/>
                        <a:gd name="connsiteY38" fmla="*/ 1092992 h 4709520"/>
                        <a:gd name="connsiteX39" fmla="*/ 1087537 w 4499748"/>
                        <a:gd name="connsiteY39" fmla="*/ 821530 h 4709520"/>
                        <a:gd name="connsiteX40" fmla="*/ 994667 w 4499748"/>
                        <a:gd name="connsiteY40" fmla="*/ 454817 h 4709520"/>
                        <a:gd name="connsiteX41" fmla="*/ 1418531 w 4499748"/>
                        <a:gd name="connsiteY41" fmla="*/ 188117 h 4709520"/>
                        <a:gd name="connsiteX42" fmla="*/ 1732854 w 4499748"/>
                        <a:gd name="connsiteY42" fmla="*/ 507205 h 4709520"/>
                        <a:gd name="connsiteX43" fmla="*/ 2020988 w 4499748"/>
                        <a:gd name="connsiteY43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252219 w 4499748"/>
                        <a:gd name="connsiteY11" fmla="*/ 2683665 h 4709520"/>
                        <a:gd name="connsiteX12" fmla="*/ 4187926 w 4499748"/>
                        <a:gd name="connsiteY12" fmla="*/ 2971797 h 4709520"/>
                        <a:gd name="connsiteX13" fmla="*/ 4485582 w 4499748"/>
                        <a:gd name="connsiteY13" fmla="*/ 3288503 h 4709520"/>
                        <a:gd name="connsiteX14" fmla="*/ 4273651 w 4499748"/>
                        <a:gd name="connsiteY14" fmla="*/ 3698078 h 4709520"/>
                        <a:gd name="connsiteX15" fmla="*/ 3840263 w 4499748"/>
                        <a:gd name="connsiteY15" fmla="*/ 3586159 h 4709520"/>
                        <a:gd name="connsiteX16" fmla="*/ 3637857 w 4499748"/>
                        <a:gd name="connsiteY16" fmla="*/ 3864765 h 4709520"/>
                        <a:gd name="connsiteX17" fmla="*/ 3742632 w 4499748"/>
                        <a:gd name="connsiteY17" fmla="*/ 4202903 h 4709520"/>
                        <a:gd name="connsiteX18" fmla="*/ 3328294 w 4499748"/>
                        <a:gd name="connsiteY18" fmla="*/ 4479128 h 4709520"/>
                        <a:gd name="connsiteX19" fmla="*/ 3006826 w 4499748"/>
                        <a:gd name="connsiteY19" fmla="*/ 4164803 h 4709520"/>
                        <a:gd name="connsiteX20" fmla="*/ 2702026 w 4499748"/>
                        <a:gd name="connsiteY20" fmla="*/ 4255290 h 4709520"/>
                        <a:gd name="connsiteX21" fmla="*/ 2604394 w 4499748"/>
                        <a:gd name="connsiteY21" fmla="*/ 4669628 h 4709520"/>
                        <a:gd name="connsiteX22" fmla="*/ 2128144 w 4499748"/>
                        <a:gd name="connsiteY22" fmla="*/ 4662484 h 4709520"/>
                        <a:gd name="connsiteX23" fmla="*/ 2009082 w 4499748"/>
                        <a:gd name="connsiteY23" fmla="*/ 4224334 h 4709520"/>
                        <a:gd name="connsiteX24" fmla="*/ 1723332 w 4499748"/>
                        <a:gd name="connsiteY24" fmla="*/ 4138609 h 4709520"/>
                        <a:gd name="connsiteX25" fmla="*/ 1442344 w 4499748"/>
                        <a:gd name="connsiteY25" fmla="*/ 4460078 h 4709520"/>
                        <a:gd name="connsiteX26" fmla="*/ 1008957 w 4499748"/>
                        <a:gd name="connsiteY26" fmla="*/ 4214810 h 4709520"/>
                        <a:gd name="connsiteX27" fmla="*/ 1113732 w 4499748"/>
                        <a:gd name="connsiteY27" fmla="*/ 3795710 h 4709520"/>
                        <a:gd name="connsiteX28" fmla="*/ 911326 w 4499748"/>
                        <a:gd name="connsiteY28" fmla="*/ 3583779 h 4709520"/>
                        <a:gd name="connsiteX29" fmla="*/ 489844 w 4499748"/>
                        <a:gd name="connsiteY29" fmla="*/ 3717129 h 4709520"/>
                        <a:gd name="connsiteX30" fmla="*/ 239813 w 4499748"/>
                        <a:gd name="connsiteY30" fmla="*/ 3302792 h 4709520"/>
                        <a:gd name="connsiteX31" fmla="*/ 546994 w 4499748"/>
                        <a:gd name="connsiteY31" fmla="*/ 2962274 h 4709520"/>
                        <a:gd name="connsiteX32" fmla="*/ 487464 w 4499748"/>
                        <a:gd name="connsiteY32" fmla="*/ 2659855 h 4709520"/>
                        <a:gd name="connsiteX33" fmla="*/ 42169 w 4499748"/>
                        <a:gd name="connsiteY33" fmla="*/ 2600324 h 4709520"/>
                        <a:gd name="connsiteX34" fmla="*/ 46932 w 4499748"/>
                        <a:gd name="connsiteY34" fmla="*/ 2100261 h 4709520"/>
                        <a:gd name="connsiteX35" fmla="*/ 480319 w 4499748"/>
                        <a:gd name="connsiteY35" fmla="*/ 1969292 h 4709520"/>
                        <a:gd name="connsiteX36" fmla="*/ 544613 w 4499748"/>
                        <a:gd name="connsiteY36" fmla="*/ 1693067 h 4709520"/>
                        <a:gd name="connsiteX37" fmla="*/ 239813 w 4499748"/>
                        <a:gd name="connsiteY37" fmla="*/ 1407317 h 4709520"/>
                        <a:gd name="connsiteX38" fmla="*/ 473175 w 4499748"/>
                        <a:gd name="connsiteY38" fmla="*/ 973930 h 4709520"/>
                        <a:gd name="connsiteX39" fmla="*/ 906562 w 4499748"/>
                        <a:gd name="connsiteY39" fmla="*/ 1092992 h 4709520"/>
                        <a:gd name="connsiteX40" fmla="*/ 1087537 w 4499748"/>
                        <a:gd name="connsiteY40" fmla="*/ 821530 h 4709520"/>
                        <a:gd name="connsiteX41" fmla="*/ 994667 w 4499748"/>
                        <a:gd name="connsiteY41" fmla="*/ 454817 h 4709520"/>
                        <a:gd name="connsiteX42" fmla="*/ 1418531 w 4499748"/>
                        <a:gd name="connsiteY42" fmla="*/ 188117 h 4709520"/>
                        <a:gd name="connsiteX43" fmla="*/ 1732854 w 4499748"/>
                        <a:gd name="connsiteY43" fmla="*/ 507205 h 4709520"/>
                        <a:gd name="connsiteX44" fmla="*/ 2020988 w 4499748"/>
                        <a:gd name="connsiteY44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26026 w 4703314"/>
                        <a:gd name="connsiteY9" fmla="*/ 1400174 h 4709520"/>
                        <a:gd name="connsiteX10" fmla="*/ 3180656 w 4703314"/>
                        <a:gd name="connsiteY10" fmla="*/ 2119312 h 4709520"/>
                        <a:gd name="connsiteX11" fmla="*/ 4673701 w 4703314"/>
                        <a:gd name="connsiteY11" fmla="*/ 2545553 h 4709520"/>
                        <a:gd name="connsiteX12" fmla="*/ 4252219 w 4703314"/>
                        <a:gd name="connsiteY12" fmla="*/ 2683665 h 4709520"/>
                        <a:gd name="connsiteX13" fmla="*/ 4187926 w 4703314"/>
                        <a:gd name="connsiteY13" fmla="*/ 2971797 h 4709520"/>
                        <a:gd name="connsiteX14" fmla="*/ 4485582 w 4703314"/>
                        <a:gd name="connsiteY14" fmla="*/ 3288503 h 4709520"/>
                        <a:gd name="connsiteX15" fmla="*/ 4273651 w 4703314"/>
                        <a:gd name="connsiteY15" fmla="*/ 3698078 h 4709520"/>
                        <a:gd name="connsiteX16" fmla="*/ 3840263 w 4703314"/>
                        <a:gd name="connsiteY16" fmla="*/ 3586159 h 4709520"/>
                        <a:gd name="connsiteX17" fmla="*/ 3637857 w 4703314"/>
                        <a:gd name="connsiteY17" fmla="*/ 3864765 h 4709520"/>
                        <a:gd name="connsiteX18" fmla="*/ 3742632 w 4703314"/>
                        <a:gd name="connsiteY18" fmla="*/ 4202903 h 4709520"/>
                        <a:gd name="connsiteX19" fmla="*/ 3328294 w 4703314"/>
                        <a:gd name="connsiteY19" fmla="*/ 4479128 h 4709520"/>
                        <a:gd name="connsiteX20" fmla="*/ 3006826 w 4703314"/>
                        <a:gd name="connsiteY20" fmla="*/ 4164803 h 4709520"/>
                        <a:gd name="connsiteX21" fmla="*/ 2702026 w 4703314"/>
                        <a:gd name="connsiteY21" fmla="*/ 4255290 h 4709520"/>
                        <a:gd name="connsiteX22" fmla="*/ 2604394 w 4703314"/>
                        <a:gd name="connsiteY22" fmla="*/ 4669628 h 4709520"/>
                        <a:gd name="connsiteX23" fmla="*/ 2128144 w 4703314"/>
                        <a:gd name="connsiteY23" fmla="*/ 4662484 h 4709520"/>
                        <a:gd name="connsiteX24" fmla="*/ 2009082 w 4703314"/>
                        <a:gd name="connsiteY24" fmla="*/ 4224334 h 4709520"/>
                        <a:gd name="connsiteX25" fmla="*/ 1723332 w 4703314"/>
                        <a:gd name="connsiteY25" fmla="*/ 4138609 h 4709520"/>
                        <a:gd name="connsiteX26" fmla="*/ 1442344 w 4703314"/>
                        <a:gd name="connsiteY26" fmla="*/ 4460078 h 4709520"/>
                        <a:gd name="connsiteX27" fmla="*/ 1008957 w 4703314"/>
                        <a:gd name="connsiteY27" fmla="*/ 4214810 h 4709520"/>
                        <a:gd name="connsiteX28" fmla="*/ 1113732 w 4703314"/>
                        <a:gd name="connsiteY28" fmla="*/ 3795710 h 4709520"/>
                        <a:gd name="connsiteX29" fmla="*/ 911326 w 4703314"/>
                        <a:gd name="connsiteY29" fmla="*/ 3583779 h 4709520"/>
                        <a:gd name="connsiteX30" fmla="*/ 489844 w 4703314"/>
                        <a:gd name="connsiteY30" fmla="*/ 3717129 h 4709520"/>
                        <a:gd name="connsiteX31" fmla="*/ 239813 w 4703314"/>
                        <a:gd name="connsiteY31" fmla="*/ 3302792 h 4709520"/>
                        <a:gd name="connsiteX32" fmla="*/ 546994 w 4703314"/>
                        <a:gd name="connsiteY32" fmla="*/ 2962274 h 4709520"/>
                        <a:gd name="connsiteX33" fmla="*/ 487464 w 4703314"/>
                        <a:gd name="connsiteY33" fmla="*/ 2659855 h 4709520"/>
                        <a:gd name="connsiteX34" fmla="*/ 42169 w 4703314"/>
                        <a:gd name="connsiteY34" fmla="*/ 2600324 h 4709520"/>
                        <a:gd name="connsiteX35" fmla="*/ 46932 w 4703314"/>
                        <a:gd name="connsiteY35" fmla="*/ 2100261 h 4709520"/>
                        <a:gd name="connsiteX36" fmla="*/ 480319 w 4703314"/>
                        <a:gd name="connsiteY36" fmla="*/ 1969292 h 4709520"/>
                        <a:gd name="connsiteX37" fmla="*/ 544613 w 4703314"/>
                        <a:gd name="connsiteY37" fmla="*/ 1693067 h 4709520"/>
                        <a:gd name="connsiteX38" fmla="*/ 239813 w 4703314"/>
                        <a:gd name="connsiteY38" fmla="*/ 1407317 h 4709520"/>
                        <a:gd name="connsiteX39" fmla="*/ 473175 w 4703314"/>
                        <a:gd name="connsiteY39" fmla="*/ 973930 h 4709520"/>
                        <a:gd name="connsiteX40" fmla="*/ 906562 w 4703314"/>
                        <a:gd name="connsiteY40" fmla="*/ 1092992 h 4709520"/>
                        <a:gd name="connsiteX41" fmla="*/ 1087537 w 4703314"/>
                        <a:gd name="connsiteY41" fmla="*/ 821530 h 4709520"/>
                        <a:gd name="connsiteX42" fmla="*/ 994667 w 4703314"/>
                        <a:gd name="connsiteY42" fmla="*/ 454817 h 4709520"/>
                        <a:gd name="connsiteX43" fmla="*/ 1418531 w 4703314"/>
                        <a:gd name="connsiteY43" fmla="*/ 188117 h 4709520"/>
                        <a:gd name="connsiteX44" fmla="*/ 1732854 w 4703314"/>
                        <a:gd name="connsiteY44" fmla="*/ 507205 h 4709520"/>
                        <a:gd name="connsiteX45" fmla="*/ 2020988 w 4703314"/>
                        <a:gd name="connsiteY45" fmla="*/ 423862 h 4709520"/>
                        <a:gd name="connsiteX0" fmla="*/ 2020988 w 4750830"/>
                        <a:gd name="connsiteY0" fmla="*/ 423862 h 4709520"/>
                        <a:gd name="connsiteX1" fmla="*/ 2121001 w 4750830"/>
                        <a:gd name="connsiteY1" fmla="*/ 0 h 4709520"/>
                        <a:gd name="connsiteX2" fmla="*/ 2613919 w 4750830"/>
                        <a:gd name="connsiteY2" fmla="*/ 0 h 4709520"/>
                        <a:gd name="connsiteX3" fmla="*/ 2732981 w 4750830"/>
                        <a:gd name="connsiteY3" fmla="*/ 447675 h 4709520"/>
                        <a:gd name="connsiteX4" fmla="*/ 2999683 w 4750830"/>
                        <a:gd name="connsiteY4" fmla="*/ 514348 h 4709520"/>
                        <a:gd name="connsiteX5" fmla="*/ 3316388 w 4750830"/>
                        <a:gd name="connsiteY5" fmla="*/ 197643 h 4709520"/>
                        <a:gd name="connsiteX6" fmla="*/ 3747395 w 4750830"/>
                        <a:gd name="connsiteY6" fmla="*/ 447674 h 4709520"/>
                        <a:gd name="connsiteX7" fmla="*/ 3621188 w 4750830"/>
                        <a:gd name="connsiteY7" fmla="*/ 878680 h 4709520"/>
                        <a:gd name="connsiteX8" fmla="*/ 3837881 w 4750830"/>
                        <a:gd name="connsiteY8" fmla="*/ 1088230 h 4709520"/>
                        <a:gd name="connsiteX9" fmla="*/ 4226026 w 4750830"/>
                        <a:gd name="connsiteY9" fmla="*/ 1400174 h 4709520"/>
                        <a:gd name="connsiteX10" fmla="*/ 4668937 w 4750830"/>
                        <a:gd name="connsiteY10" fmla="*/ 2097881 h 4709520"/>
                        <a:gd name="connsiteX11" fmla="*/ 4673701 w 4750830"/>
                        <a:gd name="connsiteY11" fmla="*/ 2545553 h 4709520"/>
                        <a:gd name="connsiteX12" fmla="*/ 4252219 w 4750830"/>
                        <a:gd name="connsiteY12" fmla="*/ 2683665 h 4709520"/>
                        <a:gd name="connsiteX13" fmla="*/ 4187926 w 4750830"/>
                        <a:gd name="connsiteY13" fmla="*/ 2971797 h 4709520"/>
                        <a:gd name="connsiteX14" fmla="*/ 4485582 w 4750830"/>
                        <a:gd name="connsiteY14" fmla="*/ 3288503 h 4709520"/>
                        <a:gd name="connsiteX15" fmla="*/ 4273651 w 4750830"/>
                        <a:gd name="connsiteY15" fmla="*/ 3698078 h 4709520"/>
                        <a:gd name="connsiteX16" fmla="*/ 3840263 w 4750830"/>
                        <a:gd name="connsiteY16" fmla="*/ 3586159 h 4709520"/>
                        <a:gd name="connsiteX17" fmla="*/ 3637857 w 4750830"/>
                        <a:gd name="connsiteY17" fmla="*/ 3864765 h 4709520"/>
                        <a:gd name="connsiteX18" fmla="*/ 3742632 w 4750830"/>
                        <a:gd name="connsiteY18" fmla="*/ 4202903 h 4709520"/>
                        <a:gd name="connsiteX19" fmla="*/ 3328294 w 4750830"/>
                        <a:gd name="connsiteY19" fmla="*/ 4479128 h 4709520"/>
                        <a:gd name="connsiteX20" fmla="*/ 3006826 w 4750830"/>
                        <a:gd name="connsiteY20" fmla="*/ 4164803 h 4709520"/>
                        <a:gd name="connsiteX21" fmla="*/ 2702026 w 4750830"/>
                        <a:gd name="connsiteY21" fmla="*/ 4255290 h 4709520"/>
                        <a:gd name="connsiteX22" fmla="*/ 2604394 w 4750830"/>
                        <a:gd name="connsiteY22" fmla="*/ 4669628 h 4709520"/>
                        <a:gd name="connsiteX23" fmla="*/ 2128144 w 4750830"/>
                        <a:gd name="connsiteY23" fmla="*/ 4662484 h 4709520"/>
                        <a:gd name="connsiteX24" fmla="*/ 2009082 w 4750830"/>
                        <a:gd name="connsiteY24" fmla="*/ 4224334 h 4709520"/>
                        <a:gd name="connsiteX25" fmla="*/ 1723332 w 4750830"/>
                        <a:gd name="connsiteY25" fmla="*/ 4138609 h 4709520"/>
                        <a:gd name="connsiteX26" fmla="*/ 1442344 w 4750830"/>
                        <a:gd name="connsiteY26" fmla="*/ 4460078 h 4709520"/>
                        <a:gd name="connsiteX27" fmla="*/ 1008957 w 4750830"/>
                        <a:gd name="connsiteY27" fmla="*/ 4214810 h 4709520"/>
                        <a:gd name="connsiteX28" fmla="*/ 1113732 w 4750830"/>
                        <a:gd name="connsiteY28" fmla="*/ 3795710 h 4709520"/>
                        <a:gd name="connsiteX29" fmla="*/ 911326 w 4750830"/>
                        <a:gd name="connsiteY29" fmla="*/ 3583779 h 4709520"/>
                        <a:gd name="connsiteX30" fmla="*/ 489844 w 4750830"/>
                        <a:gd name="connsiteY30" fmla="*/ 3717129 h 4709520"/>
                        <a:gd name="connsiteX31" fmla="*/ 239813 w 4750830"/>
                        <a:gd name="connsiteY31" fmla="*/ 3302792 h 4709520"/>
                        <a:gd name="connsiteX32" fmla="*/ 546994 w 4750830"/>
                        <a:gd name="connsiteY32" fmla="*/ 2962274 h 4709520"/>
                        <a:gd name="connsiteX33" fmla="*/ 487464 w 4750830"/>
                        <a:gd name="connsiteY33" fmla="*/ 2659855 h 4709520"/>
                        <a:gd name="connsiteX34" fmla="*/ 42169 w 4750830"/>
                        <a:gd name="connsiteY34" fmla="*/ 2600324 h 4709520"/>
                        <a:gd name="connsiteX35" fmla="*/ 46932 w 4750830"/>
                        <a:gd name="connsiteY35" fmla="*/ 2100261 h 4709520"/>
                        <a:gd name="connsiteX36" fmla="*/ 480319 w 4750830"/>
                        <a:gd name="connsiteY36" fmla="*/ 1969292 h 4709520"/>
                        <a:gd name="connsiteX37" fmla="*/ 544613 w 4750830"/>
                        <a:gd name="connsiteY37" fmla="*/ 1693067 h 4709520"/>
                        <a:gd name="connsiteX38" fmla="*/ 239813 w 4750830"/>
                        <a:gd name="connsiteY38" fmla="*/ 1407317 h 4709520"/>
                        <a:gd name="connsiteX39" fmla="*/ 473175 w 4750830"/>
                        <a:gd name="connsiteY39" fmla="*/ 973930 h 4709520"/>
                        <a:gd name="connsiteX40" fmla="*/ 906562 w 4750830"/>
                        <a:gd name="connsiteY40" fmla="*/ 1092992 h 4709520"/>
                        <a:gd name="connsiteX41" fmla="*/ 1087537 w 4750830"/>
                        <a:gd name="connsiteY41" fmla="*/ 821530 h 4709520"/>
                        <a:gd name="connsiteX42" fmla="*/ 994667 w 4750830"/>
                        <a:gd name="connsiteY42" fmla="*/ 454817 h 4709520"/>
                        <a:gd name="connsiteX43" fmla="*/ 1418531 w 4750830"/>
                        <a:gd name="connsiteY43" fmla="*/ 188117 h 4709520"/>
                        <a:gd name="connsiteX44" fmla="*/ 1732854 w 4750830"/>
                        <a:gd name="connsiteY44" fmla="*/ 507205 h 4709520"/>
                        <a:gd name="connsiteX45" fmla="*/ 2020988 w 4750830"/>
                        <a:gd name="connsiteY45" fmla="*/ 423862 h 4709520"/>
                        <a:gd name="connsiteX0" fmla="*/ 2020988 w 4754394"/>
                        <a:gd name="connsiteY0" fmla="*/ 423862 h 4709520"/>
                        <a:gd name="connsiteX1" fmla="*/ 2121001 w 4754394"/>
                        <a:gd name="connsiteY1" fmla="*/ 0 h 4709520"/>
                        <a:gd name="connsiteX2" fmla="*/ 2613919 w 4754394"/>
                        <a:gd name="connsiteY2" fmla="*/ 0 h 4709520"/>
                        <a:gd name="connsiteX3" fmla="*/ 2732981 w 4754394"/>
                        <a:gd name="connsiteY3" fmla="*/ 447675 h 4709520"/>
                        <a:gd name="connsiteX4" fmla="*/ 2999683 w 4754394"/>
                        <a:gd name="connsiteY4" fmla="*/ 514348 h 4709520"/>
                        <a:gd name="connsiteX5" fmla="*/ 3316388 w 4754394"/>
                        <a:gd name="connsiteY5" fmla="*/ 197643 h 4709520"/>
                        <a:gd name="connsiteX6" fmla="*/ 3747395 w 4754394"/>
                        <a:gd name="connsiteY6" fmla="*/ 447674 h 4709520"/>
                        <a:gd name="connsiteX7" fmla="*/ 3621188 w 4754394"/>
                        <a:gd name="connsiteY7" fmla="*/ 878680 h 4709520"/>
                        <a:gd name="connsiteX8" fmla="*/ 3837881 w 4754394"/>
                        <a:gd name="connsiteY8" fmla="*/ 1088230 h 4709520"/>
                        <a:gd name="connsiteX9" fmla="*/ 4287939 w 4754394"/>
                        <a:gd name="connsiteY9" fmla="*/ 988218 h 4709520"/>
                        <a:gd name="connsiteX10" fmla="*/ 4668937 w 4754394"/>
                        <a:gd name="connsiteY10" fmla="*/ 2097881 h 4709520"/>
                        <a:gd name="connsiteX11" fmla="*/ 4673701 w 4754394"/>
                        <a:gd name="connsiteY11" fmla="*/ 2545553 h 4709520"/>
                        <a:gd name="connsiteX12" fmla="*/ 4252219 w 4754394"/>
                        <a:gd name="connsiteY12" fmla="*/ 2683665 h 4709520"/>
                        <a:gd name="connsiteX13" fmla="*/ 4187926 w 4754394"/>
                        <a:gd name="connsiteY13" fmla="*/ 2971797 h 4709520"/>
                        <a:gd name="connsiteX14" fmla="*/ 4485582 w 4754394"/>
                        <a:gd name="connsiteY14" fmla="*/ 3288503 h 4709520"/>
                        <a:gd name="connsiteX15" fmla="*/ 4273651 w 4754394"/>
                        <a:gd name="connsiteY15" fmla="*/ 3698078 h 4709520"/>
                        <a:gd name="connsiteX16" fmla="*/ 3840263 w 4754394"/>
                        <a:gd name="connsiteY16" fmla="*/ 3586159 h 4709520"/>
                        <a:gd name="connsiteX17" fmla="*/ 3637857 w 4754394"/>
                        <a:gd name="connsiteY17" fmla="*/ 3864765 h 4709520"/>
                        <a:gd name="connsiteX18" fmla="*/ 3742632 w 4754394"/>
                        <a:gd name="connsiteY18" fmla="*/ 4202903 h 4709520"/>
                        <a:gd name="connsiteX19" fmla="*/ 3328294 w 4754394"/>
                        <a:gd name="connsiteY19" fmla="*/ 4479128 h 4709520"/>
                        <a:gd name="connsiteX20" fmla="*/ 3006826 w 4754394"/>
                        <a:gd name="connsiteY20" fmla="*/ 4164803 h 4709520"/>
                        <a:gd name="connsiteX21" fmla="*/ 2702026 w 4754394"/>
                        <a:gd name="connsiteY21" fmla="*/ 4255290 h 4709520"/>
                        <a:gd name="connsiteX22" fmla="*/ 2604394 w 4754394"/>
                        <a:gd name="connsiteY22" fmla="*/ 4669628 h 4709520"/>
                        <a:gd name="connsiteX23" fmla="*/ 2128144 w 4754394"/>
                        <a:gd name="connsiteY23" fmla="*/ 4662484 h 4709520"/>
                        <a:gd name="connsiteX24" fmla="*/ 2009082 w 4754394"/>
                        <a:gd name="connsiteY24" fmla="*/ 4224334 h 4709520"/>
                        <a:gd name="connsiteX25" fmla="*/ 1723332 w 4754394"/>
                        <a:gd name="connsiteY25" fmla="*/ 4138609 h 4709520"/>
                        <a:gd name="connsiteX26" fmla="*/ 1442344 w 4754394"/>
                        <a:gd name="connsiteY26" fmla="*/ 4460078 h 4709520"/>
                        <a:gd name="connsiteX27" fmla="*/ 1008957 w 4754394"/>
                        <a:gd name="connsiteY27" fmla="*/ 4214810 h 4709520"/>
                        <a:gd name="connsiteX28" fmla="*/ 1113732 w 4754394"/>
                        <a:gd name="connsiteY28" fmla="*/ 3795710 h 4709520"/>
                        <a:gd name="connsiteX29" fmla="*/ 911326 w 4754394"/>
                        <a:gd name="connsiteY29" fmla="*/ 3583779 h 4709520"/>
                        <a:gd name="connsiteX30" fmla="*/ 489844 w 4754394"/>
                        <a:gd name="connsiteY30" fmla="*/ 3717129 h 4709520"/>
                        <a:gd name="connsiteX31" fmla="*/ 239813 w 4754394"/>
                        <a:gd name="connsiteY31" fmla="*/ 3302792 h 4709520"/>
                        <a:gd name="connsiteX32" fmla="*/ 546994 w 4754394"/>
                        <a:gd name="connsiteY32" fmla="*/ 2962274 h 4709520"/>
                        <a:gd name="connsiteX33" fmla="*/ 487464 w 4754394"/>
                        <a:gd name="connsiteY33" fmla="*/ 2659855 h 4709520"/>
                        <a:gd name="connsiteX34" fmla="*/ 42169 w 4754394"/>
                        <a:gd name="connsiteY34" fmla="*/ 2600324 h 4709520"/>
                        <a:gd name="connsiteX35" fmla="*/ 46932 w 4754394"/>
                        <a:gd name="connsiteY35" fmla="*/ 2100261 h 4709520"/>
                        <a:gd name="connsiteX36" fmla="*/ 480319 w 4754394"/>
                        <a:gd name="connsiteY36" fmla="*/ 1969292 h 4709520"/>
                        <a:gd name="connsiteX37" fmla="*/ 544613 w 4754394"/>
                        <a:gd name="connsiteY37" fmla="*/ 1693067 h 4709520"/>
                        <a:gd name="connsiteX38" fmla="*/ 239813 w 4754394"/>
                        <a:gd name="connsiteY38" fmla="*/ 1407317 h 4709520"/>
                        <a:gd name="connsiteX39" fmla="*/ 473175 w 4754394"/>
                        <a:gd name="connsiteY39" fmla="*/ 973930 h 4709520"/>
                        <a:gd name="connsiteX40" fmla="*/ 906562 w 4754394"/>
                        <a:gd name="connsiteY40" fmla="*/ 1092992 h 4709520"/>
                        <a:gd name="connsiteX41" fmla="*/ 1087537 w 4754394"/>
                        <a:gd name="connsiteY41" fmla="*/ 821530 h 4709520"/>
                        <a:gd name="connsiteX42" fmla="*/ 994667 w 4754394"/>
                        <a:gd name="connsiteY42" fmla="*/ 454817 h 4709520"/>
                        <a:gd name="connsiteX43" fmla="*/ 1418531 w 4754394"/>
                        <a:gd name="connsiteY43" fmla="*/ 188117 h 4709520"/>
                        <a:gd name="connsiteX44" fmla="*/ 1732854 w 4754394"/>
                        <a:gd name="connsiteY44" fmla="*/ 507205 h 4709520"/>
                        <a:gd name="connsiteX45" fmla="*/ 2020988 w 4754394"/>
                        <a:gd name="connsiteY45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668937 w 4703314"/>
                        <a:gd name="connsiteY11" fmla="*/ 2097881 h 4709520"/>
                        <a:gd name="connsiteX12" fmla="*/ 4673701 w 4703314"/>
                        <a:gd name="connsiteY12" fmla="*/ 2545553 h 4709520"/>
                        <a:gd name="connsiteX13" fmla="*/ 4252219 w 4703314"/>
                        <a:gd name="connsiteY13" fmla="*/ 2683665 h 4709520"/>
                        <a:gd name="connsiteX14" fmla="*/ 4187926 w 4703314"/>
                        <a:gd name="connsiteY14" fmla="*/ 2971797 h 4709520"/>
                        <a:gd name="connsiteX15" fmla="*/ 4485582 w 4703314"/>
                        <a:gd name="connsiteY15" fmla="*/ 3288503 h 4709520"/>
                        <a:gd name="connsiteX16" fmla="*/ 4273651 w 4703314"/>
                        <a:gd name="connsiteY16" fmla="*/ 3698078 h 4709520"/>
                        <a:gd name="connsiteX17" fmla="*/ 3840263 w 4703314"/>
                        <a:gd name="connsiteY17" fmla="*/ 3586159 h 4709520"/>
                        <a:gd name="connsiteX18" fmla="*/ 3637857 w 4703314"/>
                        <a:gd name="connsiteY18" fmla="*/ 3864765 h 4709520"/>
                        <a:gd name="connsiteX19" fmla="*/ 3742632 w 4703314"/>
                        <a:gd name="connsiteY19" fmla="*/ 4202903 h 4709520"/>
                        <a:gd name="connsiteX20" fmla="*/ 3328294 w 4703314"/>
                        <a:gd name="connsiteY20" fmla="*/ 4479128 h 4709520"/>
                        <a:gd name="connsiteX21" fmla="*/ 3006826 w 4703314"/>
                        <a:gd name="connsiteY21" fmla="*/ 4164803 h 4709520"/>
                        <a:gd name="connsiteX22" fmla="*/ 2702026 w 4703314"/>
                        <a:gd name="connsiteY22" fmla="*/ 4255290 h 4709520"/>
                        <a:gd name="connsiteX23" fmla="*/ 2604394 w 4703314"/>
                        <a:gd name="connsiteY23" fmla="*/ 4669628 h 4709520"/>
                        <a:gd name="connsiteX24" fmla="*/ 2128144 w 4703314"/>
                        <a:gd name="connsiteY24" fmla="*/ 4662484 h 4709520"/>
                        <a:gd name="connsiteX25" fmla="*/ 2009082 w 4703314"/>
                        <a:gd name="connsiteY25" fmla="*/ 4224334 h 4709520"/>
                        <a:gd name="connsiteX26" fmla="*/ 1723332 w 4703314"/>
                        <a:gd name="connsiteY26" fmla="*/ 4138609 h 4709520"/>
                        <a:gd name="connsiteX27" fmla="*/ 1442344 w 4703314"/>
                        <a:gd name="connsiteY27" fmla="*/ 4460078 h 4709520"/>
                        <a:gd name="connsiteX28" fmla="*/ 1008957 w 4703314"/>
                        <a:gd name="connsiteY28" fmla="*/ 4214810 h 4709520"/>
                        <a:gd name="connsiteX29" fmla="*/ 1113732 w 4703314"/>
                        <a:gd name="connsiteY29" fmla="*/ 3795710 h 4709520"/>
                        <a:gd name="connsiteX30" fmla="*/ 911326 w 4703314"/>
                        <a:gd name="connsiteY30" fmla="*/ 3583779 h 4709520"/>
                        <a:gd name="connsiteX31" fmla="*/ 489844 w 4703314"/>
                        <a:gd name="connsiteY31" fmla="*/ 3717129 h 4709520"/>
                        <a:gd name="connsiteX32" fmla="*/ 239813 w 4703314"/>
                        <a:gd name="connsiteY32" fmla="*/ 3302792 h 4709520"/>
                        <a:gd name="connsiteX33" fmla="*/ 546994 w 4703314"/>
                        <a:gd name="connsiteY33" fmla="*/ 2962274 h 4709520"/>
                        <a:gd name="connsiteX34" fmla="*/ 487464 w 4703314"/>
                        <a:gd name="connsiteY34" fmla="*/ 2659855 h 4709520"/>
                        <a:gd name="connsiteX35" fmla="*/ 42169 w 4703314"/>
                        <a:gd name="connsiteY35" fmla="*/ 2600324 h 4709520"/>
                        <a:gd name="connsiteX36" fmla="*/ 46932 w 4703314"/>
                        <a:gd name="connsiteY36" fmla="*/ 2100261 h 4709520"/>
                        <a:gd name="connsiteX37" fmla="*/ 480319 w 4703314"/>
                        <a:gd name="connsiteY37" fmla="*/ 1969292 h 4709520"/>
                        <a:gd name="connsiteX38" fmla="*/ 544613 w 4703314"/>
                        <a:gd name="connsiteY38" fmla="*/ 1693067 h 4709520"/>
                        <a:gd name="connsiteX39" fmla="*/ 239813 w 4703314"/>
                        <a:gd name="connsiteY39" fmla="*/ 1407317 h 4709520"/>
                        <a:gd name="connsiteX40" fmla="*/ 473175 w 4703314"/>
                        <a:gd name="connsiteY40" fmla="*/ 973930 h 4709520"/>
                        <a:gd name="connsiteX41" fmla="*/ 906562 w 4703314"/>
                        <a:gd name="connsiteY41" fmla="*/ 1092992 h 4709520"/>
                        <a:gd name="connsiteX42" fmla="*/ 1087537 w 4703314"/>
                        <a:gd name="connsiteY42" fmla="*/ 821530 h 4709520"/>
                        <a:gd name="connsiteX43" fmla="*/ 994667 w 4703314"/>
                        <a:gd name="connsiteY43" fmla="*/ 454817 h 4709520"/>
                        <a:gd name="connsiteX44" fmla="*/ 1418531 w 4703314"/>
                        <a:gd name="connsiteY44" fmla="*/ 188117 h 4709520"/>
                        <a:gd name="connsiteX45" fmla="*/ 1732854 w 4703314"/>
                        <a:gd name="connsiteY45" fmla="*/ 507205 h 4709520"/>
                        <a:gd name="connsiteX46" fmla="*/ 2020988 w 4703314"/>
                        <a:gd name="connsiteY46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668937 w 4703314"/>
                        <a:gd name="connsiteY12" fmla="*/ 2097881 h 4709520"/>
                        <a:gd name="connsiteX13" fmla="*/ 4673701 w 4703314"/>
                        <a:gd name="connsiteY13" fmla="*/ 2545553 h 4709520"/>
                        <a:gd name="connsiteX14" fmla="*/ 4252219 w 4703314"/>
                        <a:gd name="connsiteY14" fmla="*/ 2683665 h 4709520"/>
                        <a:gd name="connsiteX15" fmla="*/ 4187926 w 4703314"/>
                        <a:gd name="connsiteY15" fmla="*/ 2971797 h 4709520"/>
                        <a:gd name="connsiteX16" fmla="*/ 4485582 w 4703314"/>
                        <a:gd name="connsiteY16" fmla="*/ 3288503 h 4709520"/>
                        <a:gd name="connsiteX17" fmla="*/ 4273651 w 4703314"/>
                        <a:gd name="connsiteY17" fmla="*/ 3698078 h 4709520"/>
                        <a:gd name="connsiteX18" fmla="*/ 3840263 w 4703314"/>
                        <a:gd name="connsiteY18" fmla="*/ 3586159 h 4709520"/>
                        <a:gd name="connsiteX19" fmla="*/ 3637857 w 4703314"/>
                        <a:gd name="connsiteY19" fmla="*/ 3864765 h 4709520"/>
                        <a:gd name="connsiteX20" fmla="*/ 3742632 w 4703314"/>
                        <a:gd name="connsiteY20" fmla="*/ 4202903 h 4709520"/>
                        <a:gd name="connsiteX21" fmla="*/ 3328294 w 4703314"/>
                        <a:gd name="connsiteY21" fmla="*/ 4479128 h 4709520"/>
                        <a:gd name="connsiteX22" fmla="*/ 3006826 w 4703314"/>
                        <a:gd name="connsiteY22" fmla="*/ 4164803 h 4709520"/>
                        <a:gd name="connsiteX23" fmla="*/ 2702026 w 4703314"/>
                        <a:gd name="connsiteY23" fmla="*/ 4255290 h 4709520"/>
                        <a:gd name="connsiteX24" fmla="*/ 2604394 w 4703314"/>
                        <a:gd name="connsiteY24" fmla="*/ 4669628 h 4709520"/>
                        <a:gd name="connsiteX25" fmla="*/ 2128144 w 4703314"/>
                        <a:gd name="connsiteY25" fmla="*/ 4662484 h 4709520"/>
                        <a:gd name="connsiteX26" fmla="*/ 2009082 w 4703314"/>
                        <a:gd name="connsiteY26" fmla="*/ 4224334 h 4709520"/>
                        <a:gd name="connsiteX27" fmla="*/ 1723332 w 4703314"/>
                        <a:gd name="connsiteY27" fmla="*/ 4138609 h 4709520"/>
                        <a:gd name="connsiteX28" fmla="*/ 1442344 w 4703314"/>
                        <a:gd name="connsiteY28" fmla="*/ 4460078 h 4709520"/>
                        <a:gd name="connsiteX29" fmla="*/ 1008957 w 4703314"/>
                        <a:gd name="connsiteY29" fmla="*/ 4214810 h 4709520"/>
                        <a:gd name="connsiteX30" fmla="*/ 1113732 w 4703314"/>
                        <a:gd name="connsiteY30" fmla="*/ 3795710 h 4709520"/>
                        <a:gd name="connsiteX31" fmla="*/ 911326 w 4703314"/>
                        <a:gd name="connsiteY31" fmla="*/ 3583779 h 4709520"/>
                        <a:gd name="connsiteX32" fmla="*/ 489844 w 4703314"/>
                        <a:gd name="connsiteY32" fmla="*/ 3717129 h 4709520"/>
                        <a:gd name="connsiteX33" fmla="*/ 239813 w 4703314"/>
                        <a:gd name="connsiteY33" fmla="*/ 3302792 h 4709520"/>
                        <a:gd name="connsiteX34" fmla="*/ 546994 w 4703314"/>
                        <a:gd name="connsiteY34" fmla="*/ 2962274 h 4709520"/>
                        <a:gd name="connsiteX35" fmla="*/ 487464 w 4703314"/>
                        <a:gd name="connsiteY35" fmla="*/ 2659855 h 4709520"/>
                        <a:gd name="connsiteX36" fmla="*/ 42169 w 4703314"/>
                        <a:gd name="connsiteY36" fmla="*/ 2600324 h 4709520"/>
                        <a:gd name="connsiteX37" fmla="*/ 46932 w 4703314"/>
                        <a:gd name="connsiteY37" fmla="*/ 2100261 h 4709520"/>
                        <a:gd name="connsiteX38" fmla="*/ 480319 w 4703314"/>
                        <a:gd name="connsiteY38" fmla="*/ 1969292 h 4709520"/>
                        <a:gd name="connsiteX39" fmla="*/ 544613 w 4703314"/>
                        <a:gd name="connsiteY39" fmla="*/ 1693067 h 4709520"/>
                        <a:gd name="connsiteX40" fmla="*/ 239813 w 4703314"/>
                        <a:gd name="connsiteY40" fmla="*/ 1407317 h 4709520"/>
                        <a:gd name="connsiteX41" fmla="*/ 473175 w 4703314"/>
                        <a:gd name="connsiteY41" fmla="*/ 973930 h 4709520"/>
                        <a:gd name="connsiteX42" fmla="*/ 906562 w 4703314"/>
                        <a:gd name="connsiteY42" fmla="*/ 1092992 h 4709520"/>
                        <a:gd name="connsiteX43" fmla="*/ 1087537 w 4703314"/>
                        <a:gd name="connsiteY43" fmla="*/ 821530 h 4709520"/>
                        <a:gd name="connsiteX44" fmla="*/ 994667 w 4703314"/>
                        <a:gd name="connsiteY44" fmla="*/ 454817 h 4709520"/>
                        <a:gd name="connsiteX45" fmla="*/ 1418531 w 4703314"/>
                        <a:gd name="connsiteY45" fmla="*/ 188117 h 4709520"/>
                        <a:gd name="connsiteX46" fmla="*/ 1732854 w 4703314"/>
                        <a:gd name="connsiteY46" fmla="*/ 507205 h 4709520"/>
                        <a:gd name="connsiteX47" fmla="*/ 2020988 w 4703314"/>
                        <a:gd name="connsiteY47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087537 w 4703314"/>
                        <a:gd name="connsiteY44" fmla="*/ 82153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99456 w 4703314"/>
                        <a:gd name="connsiteY44" fmla="*/ 87868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68475 w 4703314"/>
                        <a:gd name="connsiteY43" fmla="*/ 11310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42218 w 4703314"/>
                        <a:gd name="connsiteY42" fmla="*/ 10048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99344 w 4703314"/>
                        <a:gd name="connsiteY41" fmla="*/ 1412080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647007 w 4703314"/>
                        <a:gd name="connsiteY40" fmla="*/ 1657348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542231 w 4703314"/>
                        <a:gd name="connsiteY39" fmla="*/ 2069304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8663 w 4710989"/>
                        <a:gd name="connsiteY0" fmla="*/ 423862 h 4709520"/>
                        <a:gd name="connsiteX1" fmla="*/ 2128676 w 4710989"/>
                        <a:gd name="connsiteY1" fmla="*/ 0 h 4709520"/>
                        <a:gd name="connsiteX2" fmla="*/ 2621594 w 4710989"/>
                        <a:gd name="connsiteY2" fmla="*/ 0 h 4709520"/>
                        <a:gd name="connsiteX3" fmla="*/ 2740656 w 4710989"/>
                        <a:gd name="connsiteY3" fmla="*/ 447675 h 4709520"/>
                        <a:gd name="connsiteX4" fmla="*/ 3007358 w 4710989"/>
                        <a:gd name="connsiteY4" fmla="*/ 514348 h 4709520"/>
                        <a:gd name="connsiteX5" fmla="*/ 3324063 w 4710989"/>
                        <a:gd name="connsiteY5" fmla="*/ 197643 h 4709520"/>
                        <a:gd name="connsiteX6" fmla="*/ 3755070 w 4710989"/>
                        <a:gd name="connsiteY6" fmla="*/ 447674 h 4709520"/>
                        <a:gd name="connsiteX7" fmla="*/ 3628863 w 4710989"/>
                        <a:gd name="connsiteY7" fmla="*/ 878680 h 4709520"/>
                        <a:gd name="connsiteX8" fmla="*/ 3845556 w 4710989"/>
                        <a:gd name="connsiteY8" fmla="*/ 1088230 h 4709520"/>
                        <a:gd name="connsiteX9" fmla="*/ 4295614 w 4710989"/>
                        <a:gd name="connsiteY9" fmla="*/ 988218 h 4709520"/>
                        <a:gd name="connsiteX10" fmla="*/ 4509926 w 4710989"/>
                        <a:gd name="connsiteY10" fmla="*/ 1376359 h 4709520"/>
                        <a:gd name="connsiteX11" fmla="*/ 4197982 w 4710989"/>
                        <a:gd name="connsiteY11" fmla="*/ 1702590 h 4709520"/>
                        <a:gd name="connsiteX12" fmla="*/ 4278944 w 4710989"/>
                        <a:gd name="connsiteY12" fmla="*/ 1983578 h 4709520"/>
                        <a:gd name="connsiteX13" fmla="*/ 4676612 w 4710989"/>
                        <a:gd name="connsiteY13" fmla="*/ 2097881 h 4709520"/>
                        <a:gd name="connsiteX14" fmla="*/ 4681376 w 4710989"/>
                        <a:gd name="connsiteY14" fmla="*/ 2545553 h 4709520"/>
                        <a:gd name="connsiteX15" fmla="*/ 4259894 w 4710989"/>
                        <a:gd name="connsiteY15" fmla="*/ 2683665 h 4709520"/>
                        <a:gd name="connsiteX16" fmla="*/ 4195601 w 4710989"/>
                        <a:gd name="connsiteY16" fmla="*/ 2971797 h 4709520"/>
                        <a:gd name="connsiteX17" fmla="*/ 4493257 w 4710989"/>
                        <a:gd name="connsiteY17" fmla="*/ 3288503 h 4709520"/>
                        <a:gd name="connsiteX18" fmla="*/ 4281326 w 4710989"/>
                        <a:gd name="connsiteY18" fmla="*/ 3698078 h 4709520"/>
                        <a:gd name="connsiteX19" fmla="*/ 3847938 w 4710989"/>
                        <a:gd name="connsiteY19" fmla="*/ 3586159 h 4709520"/>
                        <a:gd name="connsiteX20" fmla="*/ 3645532 w 4710989"/>
                        <a:gd name="connsiteY20" fmla="*/ 3864765 h 4709520"/>
                        <a:gd name="connsiteX21" fmla="*/ 3750307 w 4710989"/>
                        <a:gd name="connsiteY21" fmla="*/ 4202903 h 4709520"/>
                        <a:gd name="connsiteX22" fmla="*/ 3335969 w 4710989"/>
                        <a:gd name="connsiteY22" fmla="*/ 4479128 h 4709520"/>
                        <a:gd name="connsiteX23" fmla="*/ 3014501 w 4710989"/>
                        <a:gd name="connsiteY23" fmla="*/ 4164803 h 4709520"/>
                        <a:gd name="connsiteX24" fmla="*/ 2709701 w 4710989"/>
                        <a:gd name="connsiteY24" fmla="*/ 4255290 h 4709520"/>
                        <a:gd name="connsiteX25" fmla="*/ 2612069 w 4710989"/>
                        <a:gd name="connsiteY25" fmla="*/ 4669628 h 4709520"/>
                        <a:gd name="connsiteX26" fmla="*/ 2135819 w 4710989"/>
                        <a:gd name="connsiteY26" fmla="*/ 4662484 h 4709520"/>
                        <a:gd name="connsiteX27" fmla="*/ 2016757 w 4710989"/>
                        <a:gd name="connsiteY27" fmla="*/ 4224334 h 4709520"/>
                        <a:gd name="connsiteX28" fmla="*/ 1731007 w 4710989"/>
                        <a:gd name="connsiteY28" fmla="*/ 4138609 h 4709520"/>
                        <a:gd name="connsiteX29" fmla="*/ 1450019 w 4710989"/>
                        <a:gd name="connsiteY29" fmla="*/ 4460078 h 4709520"/>
                        <a:gd name="connsiteX30" fmla="*/ 1016632 w 4710989"/>
                        <a:gd name="connsiteY30" fmla="*/ 4214810 h 4709520"/>
                        <a:gd name="connsiteX31" fmla="*/ 1121407 w 4710989"/>
                        <a:gd name="connsiteY31" fmla="*/ 3795710 h 4709520"/>
                        <a:gd name="connsiteX32" fmla="*/ 919001 w 4710989"/>
                        <a:gd name="connsiteY32" fmla="*/ 3583779 h 4709520"/>
                        <a:gd name="connsiteX33" fmla="*/ 497519 w 4710989"/>
                        <a:gd name="connsiteY33" fmla="*/ 3717129 h 4709520"/>
                        <a:gd name="connsiteX34" fmla="*/ 247488 w 4710989"/>
                        <a:gd name="connsiteY34" fmla="*/ 3302792 h 4709520"/>
                        <a:gd name="connsiteX35" fmla="*/ 554669 w 4710989"/>
                        <a:gd name="connsiteY35" fmla="*/ 2962274 h 4709520"/>
                        <a:gd name="connsiteX36" fmla="*/ 495139 w 4710989"/>
                        <a:gd name="connsiteY36" fmla="*/ 2659855 h 4709520"/>
                        <a:gd name="connsiteX37" fmla="*/ 49844 w 4710989"/>
                        <a:gd name="connsiteY37" fmla="*/ 2600324 h 4709520"/>
                        <a:gd name="connsiteX38" fmla="*/ 54607 w 4710989"/>
                        <a:gd name="connsiteY38" fmla="*/ 2100261 h 4709520"/>
                        <a:gd name="connsiteX39" fmla="*/ 468944 w 4710989"/>
                        <a:gd name="connsiteY39" fmla="*/ 1990723 h 4709520"/>
                        <a:gd name="connsiteX40" fmla="*/ 535620 w 4710989"/>
                        <a:gd name="connsiteY40" fmla="*/ 1683541 h 4709520"/>
                        <a:gd name="connsiteX41" fmla="*/ 230819 w 4710989"/>
                        <a:gd name="connsiteY41" fmla="*/ 1390649 h 4709520"/>
                        <a:gd name="connsiteX42" fmla="*/ 480849 w 4710989"/>
                        <a:gd name="connsiteY42" fmla="*/ 966787 h 4709520"/>
                        <a:gd name="connsiteX43" fmla="*/ 928525 w 4710989"/>
                        <a:gd name="connsiteY43" fmla="*/ 1073942 h 4709520"/>
                        <a:gd name="connsiteX44" fmla="*/ 1119024 w 4710989"/>
                        <a:gd name="connsiteY44" fmla="*/ 862011 h 4709520"/>
                        <a:gd name="connsiteX45" fmla="*/ 995198 w 4710989"/>
                        <a:gd name="connsiteY45" fmla="*/ 447673 h 4709520"/>
                        <a:gd name="connsiteX46" fmla="*/ 1426206 w 4710989"/>
                        <a:gd name="connsiteY46" fmla="*/ 188117 h 4709520"/>
                        <a:gd name="connsiteX47" fmla="*/ 1740529 w 4710989"/>
                        <a:gd name="connsiteY47" fmla="*/ 507205 h 4709520"/>
                        <a:gd name="connsiteX48" fmla="*/ 2028663 w 4710989"/>
                        <a:gd name="connsiteY48" fmla="*/ 423862 h 4709520"/>
                        <a:gd name="connsiteX0" fmla="*/ 1980468 w 4662794"/>
                        <a:gd name="connsiteY0" fmla="*/ 423862 h 4709520"/>
                        <a:gd name="connsiteX1" fmla="*/ 2080481 w 4662794"/>
                        <a:gd name="connsiteY1" fmla="*/ 0 h 4709520"/>
                        <a:gd name="connsiteX2" fmla="*/ 2573399 w 4662794"/>
                        <a:gd name="connsiteY2" fmla="*/ 0 h 4709520"/>
                        <a:gd name="connsiteX3" fmla="*/ 2692461 w 4662794"/>
                        <a:gd name="connsiteY3" fmla="*/ 447675 h 4709520"/>
                        <a:gd name="connsiteX4" fmla="*/ 2959163 w 4662794"/>
                        <a:gd name="connsiteY4" fmla="*/ 514348 h 4709520"/>
                        <a:gd name="connsiteX5" fmla="*/ 3275868 w 4662794"/>
                        <a:gd name="connsiteY5" fmla="*/ 197643 h 4709520"/>
                        <a:gd name="connsiteX6" fmla="*/ 3706875 w 4662794"/>
                        <a:gd name="connsiteY6" fmla="*/ 447674 h 4709520"/>
                        <a:gd name="connsiteX7" fmla="*/ 3580668 w 4662794"/>
                        <a:gd name="connsiteY7" fmla="*/ 878680 h 4709520"/>
                        <a:gd name="connsiteX8" fmla="*/ 3797361 w 4662794"/>
                        <a:gd name="connsiteY8" fmla="*/ 1088230 h 4709520"/>
                        <a:gd name="connsiteX9" fmla="*/ 4247419 w 4662794"/>
                        <a:gd name="connsiteY9" fmla="*/ 988218 h 4709520"/>
                        <a:gd name="connsiteX10" fmla="*/ 4461731 w 4662794"/>
                        <a:gd name="connsiteY10" fmla="*/ 1376359 h 4709520"/>
                        <a:gd name="connsiteX11" fmla="*/ 4149787 w 4662794"/>
                        <a:gd name="connsiteY11" fmla="*/ 1702590 h 4709520"/>
                        <a:gd name="connsiteX12" fmla="*/ 4230749 w 4662794"/>
                        <a:gd name="connsiteY12" fmla="*/ 1983578 h 4709520"/>
                        <a:gd name="connsiteX13" fmla="*/ 4628417 w 4662794"/>
                        <a:gd name="connsiteY13" fmla="*/ 2097881 h 4709520"/>
                        <a:gd name="connsiteX14" fmla="*/ 4633181 w 4662794"/>
                        <a:gd name="connsiteY14" fmla="*/ 2545553 h 4709520"/>
                        <a:gd name="connsiteX15" fmla="*/ 4211699 w 4662794"/>
                        <a:gd name="connsiteY15" fmla="*/ 2683665 h 4709520"/>
                        <a:gd name="connsiteX16" fmla="*/ 4147406 w 4662794"/>
                        <a:gd name="connsiteY16" fmla="*/ 2971797 h 4709520"/>
                        <a:gd name="connsiteX17" fmla="*/ 4445062 w 4662794"/>
                        <a:gd name="connsiteY17" fmla="*/ 3288503 h 4709520"/>
                        <a:gd name="connsiteX18" fmla="*/ 4233131 w 4662794"/>
                        <a:gd name="connsiteY18" fmla="*/ 3698078 h 4709520"/>
                        <a:gd name="connsiteX19" fmla="*/ 3799743 w 4662794"/>
                        <a:gd name="connsiteY19" fmla="*/ 3586159 h 4709520"/>
                        <a:gd name="connsiteX20" fmla="*/ 3597337 w 4662794"/>
                        <a:gd name="connsiteY20" fmla="*/ 3864765 h 4709520"/>
                        <a:gd name="connsiteX21" fmla="*/ 3702112 w 4662794"/>
                        <a:gd name="connsiteY21" fmla="*/ 4202903 h 4709520"/>
                        <a:gd name="connsiteX22" fmla="*/ 3287774 w 4662794"/>
                        <a:gd name="connsiteY22" fmla="*/ 4479128 h 4709520"/>
                        <a:gd name="connsiteX23" fmla="*/ 2966306 w 4662794"/>
                        <a:gd name="connsiteY23" fmla="*/ 4164803 h 4709520"/>
                        <a:gd name="connsiteX24" fmla="*/ 2661506 w 4662794"/>
                        <a:gd name="connsiteY24" fmla="*/ 4255290 h 4709520"/>
                        <a:gd name="connsiteX25" fmla="*/ 2563874 w 4662794"/>
                        <a:gd name="connsiteY25" fmla="*/ 4669628 h 4709520"/>
                        <a:gd name="connsiteX26" fmla="*/ 2087624 w 4662794"/>
                        <a:gd name="connsiteY26" fmla="*/ 4662484 h 4709520"/>
                        <a:gd name="connsiteX27" fmla="*/ 1968562 w 4662794"/>
                        <a:gd name="connsiteY27" fmla="*/ 4224334 h 4709520"/>
                        <a:gd name="connsiteX28" fmla="*/ 1682812 w 4662794"/>
                        <a:gd name="connsiteY28" fmla="*/ 4138609 h 4709520"/>
                        <a:gd name="connsiteX29" fmla="*/ 1401824 w 4662794"/>
                        <a:gd name="connsiteY29" fmla="*/ 4460078 h 4709520"/>
                        <a:gd name="connsiteX30" fmla="*/ 968437 w 4662794"/>
                        <a:gd name="connsiteY30" fmla="*/ 4214810 h 4709520"/>
                        <a:gd name="connsiteX31" fmla="*/ 1073212 w 4662794"/>
                        <a:gd name="connsiteY31" fmla="*/ 3795710 h 4709520"/>
                        <a:gd name="connsiteX32" fmla="*/ 870806 w 4662794"/>
                        <a:gd name="connsiteY32" fmla="*/ 3583779 h 4709520"/>
                        <a:gd name="connsiteX33" fmla="*/ 449324 w 4662794"/>
                        <a:gd name="connsiteY33" fmla="*/ 3717129 h 4709520"/>
                        <a:gd name="connsiteX34" fmla="*/ 199293 w 4662794"/>
                        <a:gd name="connsiteY34" fmla="*/ 3302792 h 4709520"/>
                        <a:gd name="connsiteX35" fmla="*/ 506474 w 4662794"/>
                        <a:gd name="connsiteY35" fmla="*/ 2962274 h 4709520"/>
                        <a:gd name="connsiteX36" fmla="*/ 446944 w 4662794"/>
                        <a:gd name="connsiteY36" fmla="*/ 2659855 h 4709520"/>
                        <a:gd name="connsiteX37" fmla="*/ 1649 w 4662794"/>
                        <a:gd name="connsiteY37" fmla="*/ 2600324 h 4709520"/>
                        <a:gd name="connsiteX38" fmla="*/ 6412 w 4662794"/>
                        <a:gd name="connsiteY38" fmla="*/ 2100261 h 4709520"/>
                        <a:gd name="connsiteX39" fmla="*/ 420749 w 4662794"/>
                        <a:gd name="connsiteY39" fmla="*/ 1990723 h 4709520"/>
                        <a:gd name="connsiteX40" fmla="*/ 487425 w 4662794"/>
                        <a:gd name="connsiteY40" fmla="*/ 1683541 h 4709520"/>
                        <a:gd name="connsiteX41" fmla="*/ 182624 w 4662794"/>
                        <a:gd name="connsiteY41" fmla="*/ 1390649 h 4709520"/>
                        <a:gd name="connsiteX42" fmla="*/ 432654 w 4662794"/>
                        <a:gd name="connsiteY42" fmla="*/ 966787 h 4709520"/>
                        <a:gd name="connsiteX43" fmla="*/ 880330 w 4662794"/>
                        <a:gd name="connsiteY43" fmla="*/ 1073942 h 4709520"/>
                        <a:gd name="connsiteX44" fmla="*/ 1070829 w 4662794"/>
                        <a:gd name="connsiteY44" fmla="*/ 862011 h 4709520"/>
                        <a:gd name="connsiteX45" fmla="*/ 947003 w 4662794"/>
                        <a:gd name="connsiteY45" fmla="*/ 447673 h 4709520"/>
                        <a:gd name="connsiteX46" fmla="*/ 1378011 w 4662794"/>
                        <a:gd name="connsiteY46" fmla="*/ 188117 h 4709520"/>
                        <a:gd name="connsiteX47" fmla="*/ 1692334 w 4662794"/>
                        <a:gd name="connsiteY47" fmla="*/ 507205 h 4709520"/>
                        <a:gd name="connsiteX48" fmla="*/ 1980468 w 4662794"/>
                        <a:gd name="connsiteY48" fmla="*/ 423862 h 4709520"/>
                        <a:gd name="connsiteX0" fmla="*/ 1981907 w 4664233"/>
                        <a:gd name="connsiteY0" fmla="*/ 423862 h 4709520"/>
                        <a:gd name="connsiteX1" fmla="*/ 2081920 w 4664233"/>
                        <a:gd name="connsiteY1" fmla="*/ 0 h 4709520"/>
                        <a:gd name="connsiteX2" fmla="*/ 2574838 w 4664233"/>
                        <a:gd name="connsiteY2" fmla="*/ 0 h 4709520"/>
                        <a:gd name="connsiteX3" fmla="*/ 2693900 w 4664233"/>
                        <a:gd name="connsiteY3" fmla="*/ 447675 h 4709520"/>
                        <a:gd name="connsiteX4" fmla="*/ 2960602 w 4664233"/>
                        <a:gd name="connsiteY4" fmla="*/ 514348 h 4709520"/>
                        <a:gd name="connsiteX5" fmla="*/ 3277307 w 4664233"/>
                        <a:gd name="connsiteY5" fmla="*/ 197643 h 4709520"/>
                        <a:gd name="connsiteX6" fmla="*/ 3708314 w 4664233"/>
                        <a:gd name="connsiteY6" fmla="*/ 447674 h 4709520"/>
                        <a:gd name="connsiteX7" fmla="*/ 3582107 w 4664233"/>
                        <a:gd name="connsiteY7" fmla="*/ 878680 h 4709520"/>
                        <a:gd name="connsiteX8" fmla="*/ 3798800 w 4664233"/>
                        <a:gd name="connsiteY8" fmla="*/ 1088230 h 4709520"/>
                        <a:gd name="connsiteX9" fmla="*/ 4248858 w 4664233"/>
                        <a:gd name="connsiteY9" fmla="*/ 988218 h 4709520"/>
                        <a:gd name="connsiteX10" fmla="*/ 4463170 w 4664233"/>
                        <a:gd name="connsiteY10" fmla="*/ 1376359 h 4709520"/>
                        <a:gd name="connsiteX11" fmla="*/ 4151226 w 4664233"/>
                        <a:gd name="connsiteY11" fmla="*/ 1702590 h 4709520"/>
                        <a:gd name="connsiteX12" fmla="*/ 4232188 w 4664233"/>
                        <a:gd name="connsiteY12" fmla="*/ 1983578 h 4709520"/>
                        <a:gd name="connsiteX13" fmla="*/ 4629856 w 4664233"/>
                        <a:gd name="connsiteY13" fmla="*/ 2097881 h 4709520"/>
                        <a:gd name="connsiteX14" fmla="*/ 4634620 w 4664233"/>
                        <a:gd name="connsiteY14" fmla="*/ 2545553 h 4709520"/>
                        <a:gd name="connsiteX15" fmla="*/ 4213138 w 4664233"/>
                        <a:gd name="connsiteY15" fmla="*/ 2683665 h 4709520"/>
                        <a:gd name="connsiteX16" fmla="*/ 4148845 w 4664233"/>
                        <a:gd name="connsiteY16" fmla="*/ 2971797 h 4709520"/>
                        <a:gd name="connsiteX17" fmla="*/ 4446501 w 4664233"/>
                        <a:gd name="connsiteY17" fmla="*/ 3288503 h 4709520"/>
                        <a:gd name="connsiteX18" fmla="*/ 4234570 w 4664233"/>
                        <a:gd name="connsiteY18" fmla="*/ 3698078 h 4709520"/>
                        <a:gd name="connsiteX19" fmla="*/ 3801182 w 4664233"/>
                        <a:gd name="connsiteY19" fmla="*/ 3586159 h 4709520"/>
                        <a:gd name="connsiteX20" fmla="*/ 3598776 w 4664233"/>
                        <a:gd name="connsiteY20" fmla="*/ 3864765 h 4709520"/>
                        <a:gd name="connsiteX21" fmla="*/ 3703551 w 4664233"/>
                        <a:gd name="connsiteY21" fmla="*/ 4202903 h 4709520"/>
                        <a:gd name="connsiteX22" fmla="*/ 3289213 w 4664233"/>
                        <a:gd name="connsiteY22" fmla="*/ 4479128 h 4709520"/>
                        <a:gd name="connsiteX23" fmla="*/ 2967745 w 4664233"/>
                        <a:gd name="connsiteY23" fmla="*/ 4164803 h 4709520"/>
                        <a:gd name="connsiteX24" fmla="*/ 2662945 w 4664233"/>
                        <a:gd name="connsiteY24" fmla="*/ 4255290 h 4709520"/>
                        <a:gd name="connsiteX25" fmla="*/ 2565313 w 4664233"/>
                        <a:gd name="connsiteY25" fmla="*/ 4669628 h 4709520"/>
                        <a:gd name="connsiteX26" fmla="*/ 2089063 w 4664233"/>
                        <a:gd name="connsiteY26" fmla="*/ 4662484 h 4709520"/>
                        <a:gd name="connsiteX27" fmla="*/ 1970001 w 4664233"/>
                        <a:gd name="connsiteY27" fmla="*/ 4224334 h 4709520"/>
                        <a:gd name="connsiteX28" fmla="*/ 1684251 w 4664233"/>
                        <a:gd name="connsiteY28" fmla="*/ 4138609 h 4709520"/>
                        <a:gd name="connsiteX29" fmla="*/ 1403263 w 4664233"/>
                        <a:gd name="connsiteY29" fmla="*/ 4460078 h 4709520"/>
                        <a:gd name="connsiteX30" fmla="*/ 969876 w 4664233"/>
                        <a:gd name="connsiteY30" fmla="*/ 4214810 h 4709520"/>
                        <a:gd name="connsiteX31" fmla="*/ 1074651 w 4664233"/>
                        <a:gd name="connsiteY31" fmla="*/ 3795710 h 4709520"/>
                        <a:gd name="connsiteX32" fmla="*/ 872245 w 4664233"/>
                        <a:gd name="connsiteY32" fmla="*/ 3583779 h 4709520"/>
                        <a:gd name="connsiteX33" fmla="*/ 450763 w 4664233"/>
                        <a:gd name="connsiteY33" fmla="*/ 3717129 h 4709520"/>
                        <a:gd name="connsiteX34" fmla="*/ 200732 w 4664233"/>
                        <a:gd name="connsiteY34" fmla="*/ 3302792 h 4709520"/>
                        <a:gd name="connsiteX35" fmla="*/ 507913 w 4664233"/>
                        <a:gd name="connsiteY35" fmla="*/ 2962274 h 4709520"/>
                        <a:gd name="connsiteX36" fmla="*/ 448383 w 4664233"/>
                        <a:gd name="connsiteY36" fmla="*/ 2659855 h 4709520"/>
                        <a:gd name="connsiteX37" fmla="*/ 3088 w 4664233"/>
                        <a:gd name="connsiteY37" fmla="*/ 2600324 h 4709520"/>
                        <a:gd name="connsiteX38" fmla="*/ 5469 w 4664233"/>
                        <a:gd name="connsiteY38" fmla="*/ 2100261 h 4709520"/>
                        <a:gd name="connsiteX39" fmla="*/ 422188 w 4664233"/>
                        <a:gd name="connsiteY39" fmla="*/ 1990723 h 4709520"/>
                        <a:gd name="connsiteX40" fmla="*/ 488864 w 4664233"/>
                        <a:gd name="connsiteY40" fmla="*/ 1683541 h 4709520"/>
                        <a:gd name="connsiteX41" fmla="*/ 184063 w 4664233"/>
                        <a:gd name="connsiteY41" fmla="*/ 1390649 h 4709520"/>
                        <a:gd name="connsiteX42" fmla="*/ 434093 w 4664233"/>
                        <a:gd name="connsiteY42" fmla="*/ 966787 h 4709520"/>
                        <a:gd name="connsiteX43" fmla="*/ 881769 w 4664233"/>
                        <a:gd name="connsiteY43" fmla="*/ 1073942 h 4709520"/>
                        <a:gd name="connsiteX44" fmla="*/ 1072268 w 4664233"/>
                        <a:gd name="connsiteY44" fmla="*/ 862011 h 4709520"/>
                        <a:gd name="connsiteX45" fmla="*/ 948442 w 4664233"/>
                        <a:gd name="connsiteY45" fmla="*/ 447673 h 4709520"/>
                        <a:gd name="connsiteX46" fmla="*/ 1379450 w 4664233"/>
                        <a:gd name="connsiteY46" fmla="*/ 188117 h 4709520"/>
                        <a:gd name="connsiteX47" fmla="*/ 1693773 w 4664233"/>
                        <a:gd name="connsiteY47" fmla="*/ 507205 h 4709520"/>
                        <a:gd name="connsiteX48" fmla="*/ 1981907 w 4664233"/>
                        <a:gd name="connsiteY48" fmla="*/ 423862 h 4709520"/>
                        <a:gd name="connsiteX0" fmla="*/ 1978820 w 4661146"/>
                        <a:gd name="connsiteY0" fmla="*/ 423862 h 4709520"/>
                        <a:gd name="connsiteX1" fmla="*/ 2078833 w 4661146"/>
                        <a:gd name="connsiteY1" fmla="*/ 0 h 4709520"/>
                        <a:gd name="connsiteX2" fmla="*/ 2571751 w 4661146"/>
                        <a:gd name="connsiteY2" fmla="*/ 0 h 4709520"/>
                        <a:gd name="connsiteX3" fmla="*/ 2690813 w 4661146"/>
                        <a:gd name="connsiteY3" fmla="*/ 447675 h 4709520"/>
                        <a:gd name="connsiteX4" fmla="*/ 2957515 w 4661146"/>
                        <a:gd name="connsiteY4" fmla="*/ 514348 h 4709520"/>
                        <a:gd name="connsiteX5" fmla="*/ 3274220 w 4661146"/>
                        <a:gd name="connsiteY5" fmla="*/ 197643 h 4709520"/>
                        <a:gd name="connsiteX6" fmla="*/ 3705227 w 4661146"/>
                        <a:gd name="connsiteY6" fmla="*/ 447674 h 4709520"/>
                        <a:gd name="connsiteX7" fmla="*/ 3579020 w 4661146"/>
                        <a:gd name="connsiteY7" fmla="*/ 878680 h 4709520"/>
                        <a:gd name="connsiteX8" fmla="*/ 3795713 w 4661146"/>
                        <a:gd name="connsiteY8" fmla="*/ 1088230 h 4709520"/>
                        <a:gd name="connsiteX9" fmla="*/ 4245771 w 4661146"/>
                        <a:gd name="connsiteY9" fmla="*/ 988218 h 4709520"/>
                        <a:gd name="connsiteX10" fmla="*/ 4460083 w 4661146"/>
                        <a:gd name="connsiteY10" fmla="*/ 1376359 h 4709520"/>
                        <a:gd name="connsiteX11" fmla="*/ 4148139 w 4661146"/>
                        <a:gd name="connsiteY11" fmla="*/ 1702590 h 4709520"/>
                        <a:gd name="connsiteX12" fmla="*/ 4229101 w 4661146"/>
                        <a:gd name="connsiteY12" fmla="*/ 1983578 h 4709520"/>
                        <a:gd name="connsiteX13" fmla="*/ 4626769 w 4661146"/>
                        <a:gd name="connsiteY13" fmla="*/ 2097881 h 4709520"/>
                        <a:gd name="connsiteX14" fmla="*/ 4631533 w 4661146"/>
                        <a:gd name="connsiteY14" fmla="*/ 2545553 h 4709520"/>
                        <a:gd name="connsiteX15" fmla="*/ 4210051 w 4661146"/>
                        <a:gd name="connsiteY15" fmla="*/ 2683665 h 4709520"/>
                        <a:gd name="connsiteX16" fmla="*/ 4145758 w 4661146"/>
                        <a:gd name="connsiteY16" fmla="*/ 2971797 h 4709520"/>
                        <a:gd name="connsiteX17" fmla="*/ 4443414 w 4661146"/>
                        <a:gd name="connsiteY17" fmla="*/ 3288503 h 4709520"/>
                        <a:gd name="connsiteX18" fmla="*/ 4231483 w 4661146"/>
                        <a:gd name="connsiteY18" fmla="*/ 3698078 h 4709520"/>
                        <a:gd name="connsiteX19" fmla="*/ 3798095 w 4661146"/>
                        <a:gd name="connsiteY19" fmla="*/ 3586159 h 4709520"/>
                        <a:gd name="connsiteX20" fmla="*/ 3595689 w 4661146"/>
                        <a:gd name="connsiteY20" fmla="*/ 3864765 h 4709520"/>
                        <a:gd name="connsiteX21" fmla="*/ 3700464 w 4661146"/>
                        <a:gd name="connsiteY21" fmla="*/ 4202903 h 4709520"/>
                        <a:gd name="connsiteX22" fmla="*/ 3286126 w 4661146"/>
                        <a:gd name="connsiteY22" fmla="*/ 4479128 h 4709520"/>
                        <a:gd name="connsiteX23" fmla="*/ 2964658 w 4661146"/>
                        <a:gd name="connsiteY23" fmla="*/ 4164803 h 4709520"/>
                        <a:gd name="connsiteX24" fmla="*/ 2659858 w 4661146"/>
                        <a:gd name="connsiteY24" fmla="*/ 4255290 h 4709520"/>
                        <a:gd name="connsiteX25" fmla="*/ 2562226 w 4661146"/>
                        <a:gd name="connsiteY25" fmla="*/ 4669628 h 4709520"/>
                        <a:gd name="connsiteX26" fmla="*/ 2085976 w 4661146"/>
                        <a:gd name="connsiteY26" fmla="*/ 4662484 h 4709520"/>
                        <a:gd name="connsiteX27" fmla="*/ 1966914 w 4661146"/>
                        <a:gd name="connsiteY27" fmla="*/ 4224334 h 4709520"/>
                        <a:gd name="connsiteX28" fmla="*/ 1681164 w 4661146"/>
                        <a:gd name="connsiteY28" fmla="*/ 4138609 h 4709520"/>
                        <a:gd name="connsiteX29" fmla="*/ 1400176 w 4661146"/>
                        <a:gd name="connsiteY29" fmla="*/ 4460078 h 4709520"/>
                        <a:gd name="connsiteX30" fmla="*/ 966789 w 4661146"/>
                        <a:gd name="connsiteY30" fmla="*/ 4214810 h 4709520"/>
                        <a:gd name="connsiteX31" fmla="*/ 1071564 w 4661146"/>
                        <a:gd name="connsiteY31" fmla="*/ 3795710 h 4709520"/>
                        <a:gd name="connsiteX32" fmla="*/ 869158 w 4661146"/>
                        <a:gd name="connsiteY32" fmla="*/ 3583779 h 4709520"/>
                        <a:gd name="connsiteX33" fmla="*/ 447676 w 4661146"/>
                        <a:gd name="connsiteY33" fmla="*/ 3717129 h 4709520"/>
                        <a:gd name="connsiteX34" fmla="*/ 197645 w 4661146"/>
                        <a:gd name="connsiteY34" fmla="*/ 3302792 h 4709520"/>
                        <a:gd name="connsiteX35" fmla="*/ 504826 w 4661146"/>
                        <a:gd name="connsiteY35" fmla="*/ 2962274 h 4709520"/>
                        <a:gd name="connsiteX36" fmla="*/ 445296 w 4661146"/>
                        <a:gd name="connsiteY36" fmla="*/ 2659855 h 4709520"/>
                        <a:gd name="connsiteX37" fmla="*/ 1 w 4661146"/>
                        <a:gd name="connsiteY37" fmla="*/ 2600324 h 4709520"/>
                        <a:gd name="connsiteX38" fmla="*/ 2382 w 4661146"/>
                        <a:gd name="connsiteY38" fmla="*/ 2100261 h 4709520"/>
                        <a:gd name="connsiteX39" fmla="*/ 419101 w 4661146"/>
                        <a:gd name="connsiteY39" fmla="*/ 1990723 h 4709520"/>
                        <a:gd name="connsiteX40" fmla="*/ 485777 w 4661146"/>
                        <a:gd name="connsiteY40" fmla="*/ 1683541 h 4709520"/>
                        <a:gd name="connsiteX41" fmla="*/ 180976 w 4661146"/>
                        <a:gd name="connsiteY41" fmla="*/ 1390649 h 4709520"/>
                        <a:gd name="connsiteX42" fmla="*/ 431006 w 4661146"/>
                        <a:gd name="connsiteY42" fmla="*/ 966787 h 4709520"/>
                        <a:gd name="connsiteX43" fmla="*/ 878682 w 4661146"/>
                        <a:gd name="connsiteY43" fmla="*/ 1073942 h 4709520"/>
                        <a:gd name="connsiteX44" fmla="*/ 1069181 w 4661146"/>
                        <a:gd name="connsiteY44" fmla="*/ 862011 h 4709520"/>
                        <a:gd name="connsiteX45" fmla="*/ 945355 w 4661146"/>
                        <a:gd name="connsiteY45" fmla="*/ 447673 h 4709520"/>
                        <a:gd name="connsiteX46" fmla="*/ 1376363 w 4661146"/>
                        <a:gd name="connsiteY46" fmla="*/ 188117 h 4709520"/>
                        <a:gd name="connsiteX47" fmla="*/ 1690686 w 4661146"/>
                        <a:gd name="connsiteY47" fmla="*/ 507205 h 4709520"/>
                        <a:gd name="connsiteX48" fmla="*/ 1978820 w 4661146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76263 w 4661145"/>
                        <a:gd name="connsiteY35" fmla="*/ 2964655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631032 w 4661145"/>
                        <a:gd name="connsiteY35" fmla="*/ 2955130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85775 w 4661145"/>
                        <a:gd name="connsiteY33" fmla="*/ 3650454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40582 w 4661145"/>
                        <a:gd name="connsiteY32" fmla="*/ 3517104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3951 w 4661145"/>
                        <a:gd name="connsiteY31" fmla="*/ 3755229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1569 w 4661145"/>
                        <a:gd name="connsiteY31" fmla="*/ 3800473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66838 w 4661145"/>
                        <a:gd name="connsiteY29" fmla="*/ 43838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78819 w 4661145"/>
                        <a:gd name="connsiteY27" fmla="*/ 4221953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90725 w 4661145"/>
                        <a:gd name="connsiteY27" fmla="*/ 41481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664542"/>
                        <a:gd name="connsiteX1" fmla="*/ 2078832 w 4661145"/>
                        <a:gd name="connsiteY1" fmla="*/ 0 h 4664542"/>
                        <a:gd name="connsiteX2" fmla="*/ 2571750 w 4661145"/>
                        <a:gd name="connsiteY2" fmla="*/ 0 h 4664542"/>
                        <a:gd name="connsiteX3" fmla="*/ 2690812 w 4661145"/>
                        <a:gd name="connsiteY3" fmla="*/ 447675 h 4664542"/>
                        <a:gd name="connsiteX4" fmla="*/ 2957514 w 4661145"/>
                        <a:gd name="connsiteY4" fmla="*/ 514348 h 4664542"/>
                        <a:gd name="connsiteX5" fmla="*/ 3274219 w 4661145"/>
                        <a:gd name="connsiteY5" fmla="*/ 197643 h 4664542"/>
                        <a:gd name="connsiteX6" fmla="*/ 3705226 w 4661145"/>
                        <a:gd name="connsiteY6" fmla="*/ 447674 h 4664542"/>
                        <a:gd name="connsiteX7" fmla="*/ 3579019 w 4661145"/>
                        <a:gd name="connsiteY7" fmla="*/ 878680 h 4664542"/>
                        <a:gd name="connsiteX8" fmla="*/ 3795712 w 4661145"/>
                        <a:gd name="connsiteY8" fmla="*/ 1088230 h 4664542"/>
                        <a:gd name="connsiteX9" fmla="*/ 4245770 w 4661145"/>
                        <a:gd name="connsiteY9" fmla="*/ 988218 h 4664542"/>
                        <a:gd name="connsiteX10" fmla="*/ 4460082 w 4661145"/>
                        <a:gd name="connsiteY10" fmla="*/ 1376359 h 4664542"/>
                        <a:gd name="connsiteX11" fmla="*/ 4148138 w 4661145"/>
                        <a:gd name="connsiteY11" fmla="*/ 1702590 h 4664542"/>
                        <a:gd name="connsiteX12" fmla="*/ 4229100 w 4661145"/>
                        <a:gd name="connsiteY12" fmla="*/ 1983578 h 4664542"/>
                        <a:gd name="connsiteX13" fmla="*/ 4626768 w 4661145"/>
                        <a:gd name="connsiteY13" fmla="*/ 2097881 h 4664542"/>
                        <a:gd name="connsiteX14" fmla="*/ 4631532 w 4661145"/>
                        <a:gd name="connsiteY14" fmla="*/ 2545553 h 4664542"/>
                        <a:gd name="connsiteX15" fmla="*/ 4210050 w 4661145"/>
                        <a:gd name="connsiteY15" fmla="*/ 2683665 h 4664542"/>
                        <a:gd name="connsiteX16" fmla="*/ 4145757 w 4661145"/>
                        <a:gd name="connsiteY16" fmla="*/ 2971797 h 4664542"/>
                        <a:gd name="connsiteX17" fmla="*/ 4443413 w 4661145"/>
                        <a:gd name="connsiteY17" fmla="*/ 3288503 h 4664542"/>
                        <a:gd name="connsiteX18" fmla="*/ 4231482 w 4661145"/>
                        <a:gd name="connsiteY18" fmla="*/ 3698078 h 4664542"/>
                        <a:gd name="connsiteX19" fmla="*/ 3798094 w 4661145"/>
                        <a:gd name="connsiteY19" fmla="*/ 3586159 h 4664542"/>
                        <a:gd name="connsiteX20" fmla="*/ 3595688 w 4661145"/>
                        <a:gd name="connsiteY20" fmla="*/ 3864765 h 4664542"/>
                        <a:gd name="connsiteX21" fmla="*/ 3700463 w 4661145"/>
                        <a:gd name="connsiteY21" fmla="*/ 4202903 h 4664542"/>
                        <a:gd name="connsiteX22" fmla="*/ 3286125 w 4661145"/>
                        <a:gd name="connsiteY22" fmla="*/ 4479128 h 4664542"/>
                        <a:gd name="connsiteX23" fmla="*/ 2964657 w 4661145"/>
                        <a:gd name="connsiteY23" fmla="*/ 4164803 h 4664542"/>
                        <a:gd name="connsiteX24" fmla="*/ 2659857 w 4661145"/>
                        <a:gd name="connsiteY24" fmla="*/ 4255290 h 4664542"/>
                        <a:gd name="connsiteX25" fmla="*/ 2531268 w 4661145"/>
                        <a:gd name="connsiteY25" fmla="*/ 4605334 h 4664542"/>
                        <a:gd name="connsiteX26" fmla="*/ 2085975 w 4661145"/>
                        <a:gd name="connsiteY26" fmla="*/ 4662484 h 4664542"/>
                        <a:gd name="connsiteX27" fmla="*/ 1959768 w 4661145"/>
                        <a:gd name="connsiteY27" fmla="*/ 4219571 h 4664542"/>
                        <a:gd name="connsiteX28" fmla="*/ 1693069 w 4661145"/>
                        <a:gd name="connsiteY28" fmla="*/ 4145753 h 4664542"/>
                        <a:gd name="connsiteX29" fmla="*/ 1388270 w 4661145"/>
                        <a:gd name="connsiteY29" fmla="*/ 4460078 h 4664542"/>
                        <a:gd name="connsiteX30" fmla="*/ 966788 w 4661145"/>
                        <a:gd name="connsiteY30" fmla="*/ 4214810 h 4664542"/>
                        <a:gd name="connsiteX31" fmla="*/ 1076325 w 4661145"/>
                        <a:gd name="connsiteY31" fmla="*/ 3798092 h 4664542"/>
                        <a:gd name="connsiteX32" fmla="*/ 852489 w 4661145"/>
                        <a:gd name="connsiteY32" fmla="*/ 3588541 h 4664542"/>
                        <a:gd name="connsiteX33" fmla="*/ 452438 w 4661145"/>
                        <a:gd name="connsiteY33" fmla="*/ 3705223 h 4664542"/>
                        <a:gd name="connsiteX34" fmla="*/ 197644 w 4661145"/>
                        <a:gd name="connsiteY34" fmla="*/ 3302792 h 4664542"/>
                        <a:gd name="connsiteX35" fmla="*/ 497682 w 4661145"/>
                        <a:gd name="connsiteY35" fmla="*/ 2976562 h 4664542"/>
                        <a:gd name="connsiteX36" fmla="*/ 445295 w 4661145"/>
                        <a:gd name="connsiteY36" fmla="*/ 2659855 h 4664542"/>
                        <a:gd name="connsiteX37" fmla="*/ 0 w 4661145"/>
                        <a:gd name="connsiteY37" fmla="*/ 2600324 h 4664542"/>
                        <a:gd name="connsiteX38" fmla="*/ 2381 w 4661145"/>
                        <a:gd name="connsiteY38" fmla="*/ 2100261 h 4664542"/>
                        <a:gd name="connsiteX39" fmla="*/ 419100 w 4661145"/>
                        <a:gd name="connsiteY39" fmla="*/ 1990723 h 4664542"/>
                        <a:gd name="connsiteX40" fmla="*/ 485776 w 4661145"/>
                        <a:gd name="connsiteY40" fmla="*/ 1683541 h 4664542"/>
                        <a:gd name="connsiteX41" fmla="*/ 180975 w 4661145"/>
                        <a:gd name="connsiteY41" fmla="*/ 1390649 h 4664542"/>
                        <a:gd name="connsiteX42" fmla="*/ 431005 w 4661145"/>
                        <a:gd name="connsiteY42" fmla="*/ 966787 h 4664542"/>
                        <a:gd name="connsiteX43" fmla="*/ 878681 w 4661145"/>
                        <a:gd name="connsiteY43" fmla="*/ 1073942 h 4664542"/>
                        <a:gd name="connsiteX44" fmla="*/ 1069180 w 4661145"/>
                        <a:gd name="connsiteY44" fmla="*/ 862011 h 4664542"/>
                        <a:gd name="connsiteX45" fmla="*/ 945354 w 4661145"/>
                        <a:gd name="connsiteY45" fmla="*/ 447673 h 4664542"/>
                        <a:gd name="connsiteX46" fmla="*/ 1376362 w 4661145"/>
                        <a:gd name="connsiteY46" fmla="*/ 188117 h 4664542"/>
                        <a:gd name="connsiteX47" fmla="*/ 1690685 w 4661145"/>
                        <a:gd name="connsiteY47" fmla="*/ 507205 h 4664542"/>
                        <a:gd name="connsiteX48" fmla="*/ 1978819 w 4661145"/>
                        <a:gd name="connsiteY48" fmla="*/ 423862 h 4664542"/>
                        <a:gd name="connsiteX0" fmla="*/ 1978819 w 4661145"/>
                        <a:gd name="connsiteY0" fmla="*/ 423862 h 4715280"/>
                        <a:gd name="connsiteX1" fmla="*/ 2078832 w 4661145"/>
                        <a:gd name="connsiteY1" fmla="*/ 0 h 4715280"/>
                        <a:gd name="connsiteX2" fmla="*/ 2571750 w 4661145"/>
                        <a:gd name="connsiteY2" fmla="*/ 0 h 4715280"/>
                        <a:gd name="connsiteX3" fmla="*/ 2690812 w 4661145"/>
                        <a:gd name="connsiteY3" fmla="*/ 447675 h 4715280"/>
                        <a:gd name="connsiteX4" fmla="*/ 2957514 w 4661145"/>
                        <a:gd name="connsiteY4" fmla="*/ 514348 h 4715280"/>
                        <a:gd name="connsiteX5" fmla="*/ 3274219 w 4661145"/>
                        <a:gd name="connsiteY5" fmla="*/ 197643 h 4715280"/>
                        <a:gd name="connsiteX6" fmla="*/ 3705226 w 4661145"/>
                        <a:gd name="connsiteY6" fmla="*/ 447674 h 4715280"/>
                        <a:gd name="connsiteX7" fmla="*/ 3579019 w 4661145"/>
                        <a:gd name="connsiteY7" fmla="*/ 878680 h 4715280"/>
                        <a:gd name="connsiteX8" fmla="*/ 3795712 w 4661145"/>
                        <a:gd name="connsiteY8" fmla="*/ 1088230 h 4715280"/>
                        <a:gd name="connsiteX9" fmla="*/ 4245770 w 4661145"/>
                        <a:gd name="connsiteY9" fmla="*/ 988218 h 4715280"/>
                        <a:gd name="connsiteX10" fmla="*/ 4460082 w 4661145"/>
                        <a:gd name="connsiteY10" fmla="*/ 1376359 h 4715280"/>
                        <a:gd name="connsiteX11" fmla="*/ 4148138 w 4661145"/>
                        <a:gd name="connsiteY11" fmla="*/ 1702590 h 4715280"/>
                        <a:gd name="connsiteX12" fmla="*/ 4229100 w 4661145"/>
                        <a:gd name="connsiteY12" fmla="*/ 1983578 h 4715280"/>
                        <a:gd name="connsiteX13" fmla="*/ 4626768 w 4661145"/>
                        <a:gd name="connsiteY13" fmla="*/ 2097881 h 4715280"/>
                        <a:gd name="connsiteX14" fmla="*/ 4631532 w 4661145"/>
                        <a:gd name="connsiteY14" fmla="*/ 2545553 h 4715280"/>
                        <a:gd name="connsiteX15" fmla="*/ 4210050 w 4661145"/>
                        <a:gd name="connsiteY15" fmla="*/ 2683665 h 4715280"/>
                        <a:gd name="connsiteX16" fmla="*/ 4145757 w 4661145"/>
                        <a:gd name="connsiteY16" fmla="*/ 2971797 h 4715280"/>
                        <a:gd name="connsiteX17" fmla="*/ 4443413 w 4661145"/>
                        <a:gd name="connsiteY17" fmla="*/ 3288503 h 4715280"/>
                        <a:gd name="connsiteX18" fmla="*/ 4231482 w 4661145"/>
                        <a:gd name="connsiteY18" fmla="*/ 3698078 h 4715280"/>
                        <a:gd name="connsiteX19" fmla="*/ 3798094 w 4661145"/>
                        <a:gd name="connsiteY19" fmla="*/ 3586159 h 4715280"/>
                        <a:gd name="connsiteX20" fmla="*/ 3595688 w 4661145"/>
                        <a:gd name="connsiteY20" fmla="*/ 3864765 h 4715280"/>
                        <a:gd name="connsiteX21" fmla="*/ 3700463 w 4661145"/>
                        <a:gd name="connsiteY21" fmla="*/ 4202903 h 4715280"/>
                        <a:gd name="connsiteX22" fmla="*/ 3286125 w 4661145"/>
                        <a:gd name="connsiteY22" fmla="*/ 4479128 h 4715280"/>
                        <a:gd name="connsiteX23" fmla="*/ 2964657 w 4661145"/>
                        <a:gd name="connsiteY23" fmla="*/ 4164803 h 4715280"/>
                        <a:gd name="connsiteX24" fmla="*/ 2659857 w 4661145"/>
                        <a:gd name="connsiteY24" fmla="*/ 4255290 h 4715280"/>
                        <a:gd name="connsiteX25" fmla="*/ 2571749 w 4661145"/>
                        <a:gd name="connsiteY25" fmla="*/ 4676771 h 4715280"/>
                        <a:gd name="connsiteX26" fmla="*/ 2085975 w 4661145"/>
                        <a:gd name="connsiteY26" fmla="*/ 4662484 h 4715280"/>
                        <a:gd name="connsiteX27" fmla="*/ 1959768 w 4661145"/>
                        <a:gd name="connsiteY27" fmla="*/ 4219571 h 4715280"/>
                        <a:gd name="connsiteX28" fmla="*/ 1693069 w 4661145"/>
                        <a:gd name="connsiteY28" fmla="*/ 4145753 h 4715280"/>
                        <a:gd name="connsiteX29" fmla="*/ 1388270 w 4661145"/>
                        <a:gd name="connsiteY29" fmla="*/ 4460078 h 4715280"/>
                        <a:gd name="connsiteX30" fmla="*/ 966788 w 4661145"/>
                        <a:gd name="connsiteY30" fmla="*/ 4214810 h 4715280"/>
                        <a:gd name="connsiteX31" fmla="*/ 1076325 w 4661145"/>
                        <a:gd name="connsiteY31" fmla="*/ 3798092 h 4715280"/>
                        <a:gd name="connsiteX32" fmla="*/ 852489 w 4661145"/>
                        <a:gd name="connsiteY32" fmla="*/ 3588541 h 4715280"/>
                        <a:gd name="connsiteX33" fmla="*/ 452438 w 4661145"/>
                        <a:gd name="connsiteY33" fmla="*/ 3705223 h 4715280"/>
                        <a:gd name="connsiteX34" fmla="*/ 197644 w 4661145"/>
                        <a:gd name="connsiteY34" fmla="*/ 3302792 h 4715280"/>
                        <a:gd name="connsiteX35" fmla="*/ 497682 w 4661145"/>
                        <a:gd name="connsiteY35" fmla="*/ 2976562 h 4715280"/>
                        <a:gd name="connsiteX36" fmla="*/ 445295 w 4661145"/>
                        <a:gd name="connsiteY36" fmla="*/ 2659855 h 4715280"/>
                        <a:gd name="connsiteX37" fmla="*/ 0 w 4661145"/>
                        <a:gd name="connsiteY37" fmla="*/ 2600324 h 4715280"/>
                        <a:gd name="connsiteX38" fmla="*/ 2381 w 4661145"/>
                        <a:gd name="connsiteY38" fmla="*/ 2100261 h 4715280"/>
                        <a:gd name="connsiteX39" fmla="*/ 419100 w 4661145"/>
                        <a:gd name="connsiteY39" fmla="*/ 1990723 h 4715280"/>
                        <a:gd name="connsiteX40" fmla="*/ 485776 w 4661145"/>
                        <a:gd name="connsiteY40" fmla="*/ 1683541 h 4715280"/>
                        <a:gd name="connsiteX41" fmla="*/ 180975 w 4661145"/>
                        <a:gd name="connsiteY41" fmla="*/ 1390649 h 4715280"/>
                        <a:gd name="connsiteX42" fmla="*/ 431005 w 4661145"/>
                        <a:gd name="connsiteY42" fmla="*/ 966787 h 4715280"/>
                        <a:gd name="connsiteX43" fmla="*/ 878681 w 4661145"/>
                        <a:gd name="connsiteY43" fmla="*/ 1073942 h 4715280"/>
                        <a:gd name="connsiteX44" fmla="*/ 1069180 w 4661145"/>
                        <a:gd name="connsiteY44" fmla="*/ 862011 h 4715280"/>
                        <a:gd name="connsiteX45" fmla="*/ 945354 w 4661145"/>
                        <a:gd name="connsiteY45" fmla="*/ 447673 h 4715280"/>
                        <a:gd name="connsiteX46" fmla="*/ 1376362 w 4661145"/>
                        <a:gd name="connsiteY46" fmla="*/ 188117 h 4715280"/>
                        <a:gd name="connsiteX47" fmla="*/ 1690685 w 4661145"/>
                        <a:gd name="connsiteY47" fmla="*/ 507205 h 4715280"/>
                        <a:gd name="connsiteX48" fmla="*/ 1978819 w 4661145"/>
                        <a:gd name="connsiteY48" fmla="*/ 423862 h 4715280"/>
                        <a:gd name="connsiteX0" fmla="*/ 1978819 w 4661145"/>
                        <a:gd name="connsiteY0" fmla="*/ 423862 h 4676783"/>
                        <a:gd name="connsiteX1" fmla="*/ 2078832 w 4661145"/>
                        <a:gd name="connsiteY1" fmla="*/ 0 h 4676783"/>
                        <a:gd name="connsiteX2" fmla="*/ 2571750 w 4661145"/>
                        <a:gd name="connsiteY2" fmla="*/ 0 h 4676783"/>
                        <a:gd name="connsiteX3" fmla="*/ 2690812 w 4661145"/>
                        <a:gd name="connsiteY3" fmla="*/ 447675 h 4676783"/>
                        <a:gd name="connsiteX4" fmla="*/ 2957514 w 4661145"/>
                        <a:gd name="connsiteY4" fmla="*/ 514348 h 4676783"/>
                        <a:gd name="connsiteX5" fmla="*/ 3274219 w 4661145"/>
                        <a:gd name="connsiteY5" fmla="*/ 197643 h 4676783"/>
                        <a:gd name="connsiteX6" fmla="*/ 3705226 w 4661145"/>
                        <a:gd name="connsiteY6" fmla="*/ 447674 h 4676783"/>
                        <a:gd name="connsiteX7" fmla="*/ 3579019 w 4661145"/>
                        <a:gd name="connsiteY7" fmla="*/ 878680 h 4676783"/>
                        <a:gd name="connsiteX8" fmla="*/ 3795712 w 4661145"/>
                        <a:gd name="connsiteY8" fmla="*/ 1088230 h 4676783"/>
                        <a:gd name="connsiteX9" fmla="*/ 4245770 w 4661145"/>
                        <a:gd name="connsiteY9" fmla="*/ 988218 h 4676783"/>
                        <a:gd name="connsiteX10" fmla="*/ 4460082 w 4661145"/>
                        <a:gd name="connsiteY10" fmla="*/ 1376359 h 4676783"/>
                        <a:gd name="connsiteX11" fmla="*/ 4148138 w 4661145"/>
                        <a:gd name="connsiteY11" fmla="*/ 1702590 h 4676783"/>
                        <a:gd name="connsiteX12" fmla="*/ 4229100 w 4661145"/>
                        <a:gd name="connsiteY12" fmla="*/ 1983578 h 4676783"/>
                        <a:gd name="connsiteX13" fmla="*/ 4626768 w 4661145"/>
                        <a:gd name="connsiteY13" fmla="*/ 2097881 h 4676783"/>
                        <a:gd name="connsiteX14" fmla="*/ 4631532 w 4661145"/>
                        <a:gd name="connsiteY14" fmla="*/ 2545553 h 4676783"/>
                        <a:gd name="connsiteX15" fmla="*/ 4210050 w 4661145"/>
                        <a:gd name="connsiteY15" fmla="*/ 2683665 h 4676783"/>
                        <a:gd name="connsiteX16" fmla="*/ 4145757 w 4661145"/>
                        <a:gd name="connsiteY16" fmla="*/ 2971797 h 4676783"/>
                        <a:gd name="connsiteX17" fmla="*/ 4443413 w 4661145"/>
                        <a:gd name="connsiteY17" fmla="*/ 3288503 h 4676783"/>
                        <a:gd name="connsiteX18" fmla="*/ 4231482 w 4661145"/>
                        <a:gd name="connsiteY18" fmla="*/ 3698078 h 4676783"/>
                        <a:gd name="connsiteX19" fmla="*/ 3798094 w 4661145"/>
                        <a:gd name="connsiteY19" fmla="*/ 3586159 h 4676783"/>
                        <a:gd name="connsiteX20" fmla="*/ 3595688 w 4661145"/>
                        <a:gd name="connsiteY20" fmla="*/ 3864765 h 4676783"/>
                        <a:gd name="connsiteX21" fmla="*/ 3700463 w 4661145"/>
                        <a:gd name="connsiteY21" fmla="*/ 4202903 h 4676783"/>
                        <a:gd name="connsiteX22" fmla="*/ 3286125 w 4661145"/>
                        <a:gd name="connsiteY22" fmla="*/ 4479128 h 4676783"/>
                        <a:gd name="connsiteX23" fmla="*/ 2964657 w 4661145"/>
                        <a:gd name="connsiteY23" fmla="*/ 4164803 h 4676783"/>
                        <a:gd name="connsiteX24" fmla="*/ 2659857 w 4661145"/>
                        <a:gd name="connsiteY24" fmla="*/ 4255290 h 4676783"/>
                        <a:gd name="connsiteX25" fmla="*/ 2571749 w 4661145"/>
                        <a:gd name="connsiteY25" fmla="*/ 4676771 h 4676783"/>
                        <a:gd name="connsiteX26" fmla="*/ 2085975 w 4661145"/>
                        <a:gd name="connsiteY26" fmla="*/ 4662484 h 4676783"/>
                        <a:gd name="connsiteX27" fmla="*/ 1959768 w 4661145"/>
                        <a:gd name="connsiteY27" fmla="*/ 4219571 h 4676783"/>
                        <a:gd name="connsiteX28" fmla="*/ 1693069 w 4661145"/>
                        <a:gd name="connsiteY28" fmla="*/ 4145753 h 4676783"/>
                        <a:gd name="connsiteX29" fmla="*/ 1388270 w 4661145"/>
                        <a:gd name="connsiteY29" fmla="*/ 4460078 h 4676783"/>
                        <a:gd name="connsiteX30" fmla="*/ 966788 w 4661145"/>
                        <a:gd name="connsiteY30" fmla="*/ 4214810 h 4676783"/>
                        <a:gd name="connsiteX31" fmla="*/ 1076325 w 4661145"/>
                        <a:gd name="connsiteY31" fmla="*/ 3798092 h 4676783"/>
                        <a:gd name="connsiteX32" fmla="*/ 852489 w 4661145"/>
                        <a:gd name="connsiteY32" fmla="*/ 3588541 h 4676783"/>
                        <a:gd name="connsiteX33" fmla="*/ 452438 w 4661145"/>
                        <a:gd name="connsiteY33" fmla="*/ 3705223 h 4676783"/>
                        <a:gd name="connsiteX34" fmla="*/ 197644 w 4661145"/>
                        <a:gd name="connsiteY34" fmla="*/ 3302792 h 4676783"/>
                        <a:gd name="connsiteX35" fmla="*/ 497682 w 4661145"/>
                        <a:gd name="connsiteY35" fmla="*/ 2976562 h 4676783"/>
                        <a:gd name="connsiteX36" fmla="*/ 445295 w 4661145"/>
                        <a:gd name="connsiteY36" fmla="*/ 2659855 h 4676783"/>
                        <a:gd name="connsiteX37" fmla="*/ 0 w 4661145"/>
                        <a:gd name="connsiteY37" fmla="*/ 2600324 h 4676783"/>
                        <a:gd name="connsiteX38" fmla="*/ 2381 w 4661145"/>
                        <a:gd name="connsiteY38" fmla="*/ 2100261 h 4676783"/>
                        <a:gd name="connsiteX39" fmla="*/ 419100 w 4661145"/>
                        <a:gd name="connsiteY39" fmla="*/ 1990723 h 4676783"/>
                        <a:gd name="connsiteX40" fmla="*/ 485776 w 4661145"/>
                        <a:gd name="connsiteY40" fmla="*/ 1683541 h 4676783"/>
                        <a:gd name="connsiteX41" fmla="*/ 180975 w 4661145"/>
                        <a:gd name="connsiteY41" fmla="*/ 1390649 h 4676783"/>
                        <a:gd name="connsiteX42" fmla="*/ 431005 w 4661145"/>
                        <a:gd name="connsiteY42" fmla="*/ 966787 h 4676783"/>
                        <a:gd name="connsiteX43" fmla="*/ 878681 w 4661145"/>
                        <a:gd name="connsiteY43" fmla="*/ 1073942 h 4676783"/>
                        <a:gd name="connsiteX44" fmla="*/ 1069180 w 4661145"/>
                        <a:gd name="connsiteY44" fmla="*/ 862011 h 4676783"/>
                        <a:gd name="connsiteX45" fmla="*/ 945354 w 4661145"/>
                        <a:gd name="connsiteY45" fmla="*/ 447673 h 4676783"/>
                        <a:gd name="connsiteX46" fmla="*/ 1376362 w 4661145"/>
                        <a:gd name="connsiteY46" fmla="*/ 188117 h 4676783"/>
                        <a:gd name="connsiteX47" fmla="*/ 1690685 w 4661145"/>
                        <a:gd name="connsiteY47" fmla="*/ 507205 h 4676783"/>
                        <a:gd name="connsiteX48" fmla="*/ 1978819 w 4661145"/>
                        <a:gd name="connsiteY48" fmla="*/ 423862 h 4676783"/>
                        <a:gd name="connsiteX0" fmla="*/ 1978819 w 4661145"/>
                        <a:gd name="connsiteY0" fmla="*/ 423862 h 4676805"/>
                        <a:gd name="connsiteX1" fmla="*/ 2078832 w 4661145"/>
                        <a:gd name="connsiteY1" fmla="*/ 0 h 4676805"/>
                        <a:gd name="connsiteX2" fmla="*/ 2571750 w 4661145"/>
                        <a:gd name="connsiteY2" fmla="*/ 0 h 4676805"/>
                        <a:gd name="connsiteX3" fmla="*/ 2690812 w 4661145"/>
                        <a:gd name="connsiteY3" fmla="*/ 447675 h 4676805"/>
                        <a:gd name="connsiteX4" fmla="*/ 2957514 w 4661145"/>
                        <a:gd name="connsiteY4" fmla="*/ 514348 h 4676805"/>
                        <a:gd name="connsiteX5" fmla="*/ 3274219 w 4661145"/>
                        <a:gd name="connsiteY5" fmla="*/ 197643 h 4676805"/>
                        <a:gd name="connsiteX6" fmla="*/ 3705226 w 4661145"/>
                        <a:gd name="connsiteY6" fmla="*/ 447674 h 4676805"/>
                        <a:gd name="connsiteX7" fmla="*/ 3579019 w 4661145"/>
                        <a:gd name="connsiteY7" fmla="*/ 878680 h 4676805"/>
                        <a:gd name="connsiteX8" fmla="*/ 3795712 w 4661145"/>
                        <a:gd name="connsiteY8" fmla="*/ 1088230 h 4676805"/>
                        <a:gd name="connsiteX9" fmla="*/ 4245770 w 4661145"/>
                        <a:gd name="connsiteY9" fmla="*/ 988218 h 4676805"/>
                        <a:gd name="connsiteX10" fmla="*/ 4460082 w 4661145"/>
                        <a:gd name="connsiteY10" fmla="*/ 1376359 h 4676805"/>
                        <a:gd name="connsiteX11" fmla="*/ 4148138 w 4661145"/>
                        <a:gd name="connsiteY11" fmla="*/ 1702590 h 4676805"/>
                        <a:gd name="connsiteX12" fmla="*/ 4229100 w 4661145"/>
                        <a:gd name="connsiteY12" fmla="*/ 1983578 h 4676805"/>
                        <a:gd name="connsiteX13" fmla="*/ 4626768 w 4661145"/>
                        <a:gd name="connsiteY13" fmla="*/ 2097881 h 4676805"/>
                        <a:gd name="connsiteX14" fmla="*/ 4631532 w 4661145"/>
                        <a:gd name="connsiteY14" fmla="*/ 2545553 h 4676805"/>
                        <a:gd name="connsiteX15" fmla="*/ 4210050 w 4661145"/>
                        <a:gd name="connsiteY15" fmla="*/ 2683665 h 4676805"/>
                        <a:gd name="connsiteX16" fmla="*/ 4145757 w 4661145"/>
                        <a:gd name="connsiteY16" fmla="*/ 2971797 h 4676805"/>
                        <a:gd name="connsiteX17" fmla="*/ 4443413 w 4661145"/>
                        <a:gd name="connsiteY17" fmla="*/ 3288503 h 4676805"/>
                        <a:gd name="connsiteX18" fmla="*/ 4231482 w 4661145"/>
                        <a:gd name="connsiteY18" fmla="*/ 3698078 h 4676805"/>
                        <a:gd name="connsiteX19" fmla="*/ 3798094 w 4661145"/>
                        <a:gd name="connsiteY19" fmla="*/ 3586159 h 4676805"/>
                        <a:gd name="connsiteX20" fmla="*/ 3595688 w 4661145"/>
                        <a:gd name="connsiteY20" fmla="*/ 3864765 h 4676805"/>
                        <a:gd name="connsiteX21" fmla="*/ 3700463 w 4661145"/>
                        <a:gd name="connsiteY21" fmla="*/ 4202903 h 4676805"/>
                        <a:gd name="connsiteX22" fmla="*/ 3286125 w 4661145"/>
                        <a:gd name="connsiteY22" fmla="*/ 4479128 h 4676805"/>
                        <a:gd name="connsiteX23" fmla="*/ 2964657 w 4661145"/>
                        <a:gd name="connsiteY23" fmla="*/ 4164803 h 4676805"/>
                        <a:gd name="connsiteX24" fmla="*/ 2659857 w 4661145"/>
                        <a:gd name="connsiteY24" fmla="*/ 4255290 h 4676805"/>
                        <a:gd name="connsiteX25" fmla="*/ 2571749 w 4661145"/>
                        <a:gd name="connsiteY25" fmla="*/ 4676771 h 4676805"/>
                        <a:gd name="connsiteX26" fmla="*/ 2085975 w 4661145"/>
                        <a:gd name="connsiteY26" fmla="*/ 4662484 h 4676805"/>
                        <a:gd name="connsiteX27" fmla="*/ 1959768 w 4661145"/>
                        <a:gd name="connsiteY27" fmla="*/ 4219571 h 4676805"/>
                        <a:gd name="connsiteX28" fmla="*/ 1693069 w 4661145"/>
                        <a:gd name="connsiteY28" fmla="*/ 4145753 h 4676805"/>
                        <a:gd name="connsiteX29" fmla="*/ 1388270 w 4661145"/>
                        <a:gd name="connsiteY29" fmla="*/ 4460078 h 4676805"/>
                        <a:gd name="connsiteX30" fmla="*/ 966788 w 4661145"/>
                        <a:gd name="connsiteY30" fmla="*/ 4214810 h 4676805"/>
                        <a:gd name="connsiteX31" fmla="*/ 1076325 w 4661145"/>
                        <a:gd name="connsiteY31" fmla="*/ 3798092 h 4676805"/>
                        <a:gd name="connsiteX32" fmla="*/ 852489 w 4661145"/>
                        <a:gd name="connsiteY32" fmla="*/ 3588541 h 4676805"/>
                        <a:gd name="connsiteX33" fmla="*/ 452438 w 4661145"/>
                        <a:gd name="connsiteY33" fmla="*/ 3705223 h 4676805"/>
                        <a:gd name="connsiteX34" fmla="*/ 197644 w 4661145"/>
                        <a:gd name="connsiteY34" fmla="*/ 3302792 h 4676805"/>
                        <a:gd name="connsiteX35" fmla="*/ 497682 w 4661145"/>
                        <a:gd name="connsiteY35" fmla="*/ 2976562 h 4676805"/>
                        <a:gd name="connsiteX36" fmla="*/ 445295 w 4661145"/>
                        <a:gd name="connsiteY36" fmla="*/ 2659855 h 4676805"/>
                        <a:gd name="connsiteX37" fmla="*/ 0 w 4661145"/>
                        <a:gd name="connsiteY37" fmla="*/ 2600324 h 4676805"/>
                        <a:gd name="connsiteX38" fmla="*/ 2381 w 4661145"/>
                        <a:gd name="connsiteY38" fmla="*/ 2100261 h 4676805"/>
                        <a:gd name="connsiteX39" fmla="*/ 419100 w 4661145"/>
                        <a:gd name="connsiteY39" fmla="*/ 1990723 h 4676805"/>
                        <a:gd name="connsiteX40" fmla="*/ 485776 w 4661145"/>
                        <a:gd name="connsiteY40" fmla="*/ 1683541 h 4676805"/>
                        <a:gd name="connsiteX41" fmla="*/ 180975 w 4661145"/>
                        <a:gd name="connsiteY41" fmla="*/ 1390649 h 4676805"/>
                        <a:gd name="connsiteX42" fmla="*/ 431005 w 4661145"/>
                        <a:gd name="connsiteY42" fmla="*/ 966787 h 4676805"/>
                        <a:gd name="connsiteX43" fmla="*/ 878681 w 4661145"/>
                        <a:gd name="connsiteY43" fmla="*/ 1073942 h 4676805"/>
                        <a:gd name="connsiteX44" fmla="*/ 1069180 w 4661145"/>
                        <a:gd name="connsiteY44" fmla="*/ 862011 h 4676805"/>
                        <a:gd name="connsiteX45" fmla="*/ 945354 w 4661145"/>
                        <a:gd name="connsiteY45" fmla="*/ 447673 h 4676805"/>
                        <a:gd name="connsiteX46" fmla="*/ 1376362 w 4661145"/>
                        <a:gd name="connsiteY46" fmla="*/ 188117 h 4676805"/>
                        <a:gd name="connsiteX47" fmla="*/ 1690685 w 4661145"/>
                        <a:gd name="connsiteY47" fmla="*/ 507205 h 4676805"/>
                        <a:gd name="connsiteX48" fmla="*/ 1978819 w 4661145"/>
                        <a:gd name="connsiteY48" fmla="*/ 423862 h 4676805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4389"/>
                        <a:gd name="connsiteX1" fmla="*/ 2078832 w 4661145"/>
                        <a:gd name="connsiteY1" fmla="*/ 0 h 4674389"/>
                        <a:gd name="connsiteX2" fmla="*/ 2571750 w 4661145"/>
                        <a:gd name="connsiteY2" fmla="*/ 0 h 4674389"/>
                        <a:gd name="connsiteX3" fmla="*/ 2690812 w 4661145"/>
                        <a:gd name="connsiteY3" fmla="*/ 447675 h 4674389"/>
                        <a:gd name="connsiteX4" fmla="*/ 2957514 w 4661145"/>
                        <a:gd name="connsiteY4" fmla="*/ 514348 h 4674389"/>
                        <a:gd name="connsiteX5" fmla="*/ 3274219 w 4661145"/>
                        <a:gd name="connsiteY5" fmla="*/ 197643 h 4674389"/>
                        <a:gd name="connsiteX6" fmla="*/ 3705226 w 4661145"/>
                        <a:gd name="connsiteY6" fmla="*/ 447674 h 4674389"/>
                        <a:gd name="connsiteX7" fmla="*/ 3579019 w 4661145"/>
                        <a:gd name="connsiteY7" fmla="*/ 878680 h 4674389"/>
                        <a:gd name="connsiteX8" fmla="*/ 3795712 w 4661145"/>
                        <a:gd name="connsiteY8" fmla="*/ 1088230 h 4674389"/>
                        <a:gd name="connsiteX9" fmla="*/ 4245770 w 4661145"/>
                        <a:gd name="connsiteY9" fmla="*/ 988218 h 4674389"/>
                        <a:gd name="connsiteX10" fmla="*/ 4460082 w 4661145"/>
                        <a:gd name="connsiteY10" fmla="*/ 1376359 h 4674389"/>
                        <a:gd name="connsiteX11" fmla="*/ 4148138 w 4661145"/>
                        <a:gd name="connsiteY11" fmla="*/ 1702590 h 4674389"/>
                        <a:gd name="connsiteX12" fmla="*/ 4229100 w 4661145"/>
                        <a:gd name="connsiteY12" fmla="*/ 1983578 h 4674389"/>
                        <a:gd name="connsiteX13" fmla="*/ 4626768 w 4661145"/>
                        <a:gd name="connsiteY13" fmla="*/ 2097881 h 4674389"/>
                        <a:gd name="connsiteX14" fmla="*/ 4631532 w 4661145"/>
                        <a:gd name="connsiteY14" fmla="*/ 2545553 h 4674389"/>
                        <a:gd name="connsiteX15" fmla="*/ 4210050 w 4661145"/>
                        <a:gd name="connsiteY15" fmla="*/ 2683665 h 4674389"/>
                        <a:gd name="connsiteX16" fmla="*/ 4145757 w 4661145"/>
                        <a:gd name="connsiteY16" fmla="*/ 2971797 h 4674389"/>
                        <a:gd name="connsiteX17" fmla="*/ 4443413 w 4661145"/>
                        <a:gd name="connsiteY17" fmla="*/ 3288503 h 4674389"/>
                        <a:gd name="connsiteX18" fmla="*/ 4231482 w 4661145"/>
                        <a:gd name="connsiteY18" fmla="*/ 3698078 h 4674389"/>
                        <a:gd name="connsiteX19" fmla="*/ 3798094 w 4661145"/>
                        <a:gd name="connsiteY19" fmla="*/ 3586159 h 4674389"/>
                        <a:gd name="connsiteX20" fmla="*/ 3595688 w 4661145"/>
                        <a:gd name="connsiteY20" fmla="*/ 3864765 h 4674389"/>
                        <a:gd name="connsiteX21" fmla="*/ 3700463 w 4661145"/>
                        <a:gd name="connsiteY21" fmla="*/ 4202903 h 4674389"/>
                        <a:gd name="connsiteX22" fmla="*/ 3286125 w 4661145"/>
                        <a:gd name="connsiteY22" fmla="*/ 4479128 h 4674389"/>
                        <a:gd name="connsiteX23" fmla="*/ 2964657 w 4661145"/>
                        <a:gd name="connsiteY23" fmla="*/ 4164803 h 4674389"/>
                        <a:gd name="connsiteX24" fmla="*/ 2659857 w 4661145"/>
                        <a:gd name="connsiteY24" fmla="*/ 4255290 h 4674389"/>
                        <a:gd name="connsiteX25" fmla="*/ 2569368 w 4661145"/>
                        <a:gd name="connsiteY25" fmla="*/ 4674389 h 4674389"/>
                        <a:gd name="connsiteX26" fmla="*/ 2085975 w 4661145"/>
                        <a:gd name="connsiteY26" fmla="*/ 4662484 h 4674389"/>
                        <a:gd name="connsiteX27" fmla="*/ 1959768 w 4661145"/>
                        <a:gd name="connsiteY27" fmla="*/ 4219571 h 4674389"/>
                        <a:gd name="connsiteX28" fmla="*/ 1693069 w 4661145"/>
                        <a:gd name="connsiteY28" fmla="*/ 4145753 h 4674389"/>
                        <a:gd name="connsiteX29" fmla="*/ 1388270 w 4661145"/>
                        <a:gd name="connsiteY29" fmla="*/ 4460078 h 4674389"/>
                        <a:gd name="connsiteX30" fmla="*/ 966788 w 4661145"/>
                        <a:gd name="connsiteY30" fmla="*/ 4214810 h 4674389"/>
                        <a:gd name="connsiteX31" fmla="*/ 1076325 w 4661145"/>
                        <a:gd name="connsiteY31" fmla="*/ 3798092 h 4674389"/>
                        <a:gd name="connsiteX32" fmla="*/ 852489 w 4661145"/>
                        <a:gd name="connsiteY32" fmla="*/ 3588541 h 4674389"/>
                        <a:gd name="connsiteX33" fmla="*/ 452438 w 4661145"/>
                        <a:gd name="connsiteY33" fmla="*/ 3705223 h 4674389"/>
                        <a:gd name="connsiteX34" fmla="*/ 197644 w 4661145"/>
                        <a:gd name="connsiteY34" fmla="*/ 3302792 h 4674389"/>
                        <a:gd name="connsiteX35" fmla="*/ 497682 w 4661145"/>
                        <a:gd name="connsiteY35" fmla="*/ 2976562 h 4674389"/>
                        <a:gd name="connsiteX36" fmla="*/ 445295 w 4661145"/>
                        <a:gd name="connsiteY36" fmla="*/ 2659855 h 4674389"/>
                        <a:gd name="connsiteX37" fmla="*/ 0 w 4661145"/>
                        <a:gd name="connsiteY37" fmla="*/ 2600324 h 4674389"/>
                        <a:gd name="connsiteX38" fmla="*/ 2381 w 4661145"/>
                        <a:gd name="connsiteY38" fmla="*/ 2100261 h 4674389"/>
                        <a:gd name="connsiteX39" fmla="*/ 419100 w 4661145"/>
                        <a:gd name="connsiteY39" fmla="*/ 1990723 h 4674389"/>
                        <a:gd name="connsiteX40" fmla="*/ 485776 w 4661145"/>
                        <a:gd name="connsiteY40" fmla="*/ 1683541 h 4674389"/>
                        <a:gd name="connsiteX41" fmla="*/ 180975 w 4661145"/>
                        <a:gd name="connsiteY41" fmla="*/ 1390649 h 4674389"/>
                        <a:gd name="connsiteX42" fmla="*/ 431005 w 4661145"/>
                        <a:gd name="connsiteY42" fmla="*/ 966787 h 4674389"/>
                        <a:gd name="connsiteX43" fmla="*/ 878681 w 4661145"/>
                        <a:gd name="connsiteY43" fmla="*/ 1073942 h 4674389"/>
                        <a:gd name="connsiteX44" fmla="*/ 1069180 w 4661145"/>
                        <a:gd name="connsiteY44" fmla="*/ 862011 h 4674389"/>
                        <a:gd name="connsiteX45" fmla="*/ 945354 w 4661145"/>
                        <a:gd name="connsiteY45" fmla="*/ 447673 h 4674389"/>
                        <a:gd name="connsiteX46" fmla="*/ 1376362 w 4661145"/>
                        <a:gd name="connsiteY46" fmla="*/ 188117 h 4674389"/>
                        <a:gd name="connsiteX47" fmla="*/ 1690685 w 4661145"/>
                        <a:gd name="connsiteY47" fmla="*/ 507205 h 4674389"/>
                        <a:gd name="connsiteX48" fmla="*/ 1978819 w 4661145"/>
                        <a:gd name="connsiteY48" fmla="*/ 423862 h 4674389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33664 w 4661145"/>
                        <a:gd name="connsiteY24" fmla="*/ 421480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78982 w 4661145"/>
                        <a:gd name="connsiteY22" fmla="*/ 4400546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576638 w 4661145"/>
                        <a:gd name="connsiteY21" fmla="*/ 4169566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33775 w 4661145"/>
                        <a:gd name="connsiteY20" fmla="*/ 3843334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52850 w 4661145"/>
                        <a:gd name="connsiteY19" fmla="*/ 3559965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148138 w 4661145"/>
                        <a:gd name="connsiteY18" fmla="*/ 3633784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310063 w 4661145"/>
                        <a:gd name="connsiteY17" fmla="*/ 3328984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29089 w 4661145"/>
                        <a:gd name="connsiteY16" fmla="*/ 2986084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59258"/>
                        <a:gd name="connsiteY0" fmla="*/ 423862 h 4674391"/>
                        <a:gd name="connsiteX1" fmla="*/ 2078832 w 4659258"/>
                        <a:gd name="connsiteY1" fmla="*/ 0 h 4674391"/>
                        <a:gd name="connsiteX2" fmla="*/ 2571750 w 4659258"/>
                        <a:gd name="connsiteY2" fmla="*/ 0 h 4674391"/>
                        <a:gd name="connsiteX3" fmla="*/ 2690812 w 4659258"/>
                        <a:gd name="connsiteY3" fmla="*/ 447675 h 4674391"/>
                        <a:gd name="connsiteX4" fmla="*/ 2957514 w 4659258"/>
                        <a:gd name="connsiteY4" fmla="*/ 514348 h 4674391"/>
                        <a:gd name="connsiteX5" fmla="*/ 3274219 w 4659258"/>
                        <a:gd name="connsiteY5" fmla="*/ 197643 h 4674391"/>
                        <a:gd name="connsiteX6" fmla="*/ 3705226 w 4659258"/>
                        <a:gd name="connsiteY6" fmla="*/ 447674 h 4674391"/>
                        <a:gd name="connsiteX7" fmla="*/ 3579019 w 4659258"/>
                        <a:gd name="connsiteY7" fmla="*/ 878680 h 4674391"/>
                        <a:gd name="connsiteX8" fmla="*/ 3795712 w 4659258"/>
                        <a:gd name="connsiteY8" fmla="*/ 1088230 h 4674391"/>
                        <a:gd name="connsiteX9" fmla="*/ 4245770 w 4659258"/>
                        <a:gd name="connsiteY9" fmla="*/ 988218 h 4674391"/>
                        <a:gd name="connsiteX10" fmla="*/ 4460082 w 4659258"/>
                        <a:gd name="connsiteY10" fmla="*/ 1376359 h 4674391"/>
                        <a:gd name="connsiteX11" fmla="*/ 4148138 w 4659258"/>
                        <a:gd name="connsiteY11" fmla="*/ 1702590 h 4674391"/>
                        <a:gd name="connsiteX12" fmla="*/ 4229100 w 4659258"/>
                        <a:gd name="connsiteY12" fmla="*/ 1983578 h 4674391"/>
                        <a:gd name="connsiteX13" fmla="*/ 4626768 w 4659258"/>
                        <a:gd name="connsiteY13" fmla="*/ 2097881 h 4674391"/>
                        <a:gd name="connsiteX14" fmla="*/ 4631532 w 4659258"/>
                        <a:gd name="connsiteY14" fmla="*/ 2545553 h 4674391"/>
                        <a:gd name="connsiteX15" fmla="*/ 4155282 w 4659258"/>
                        <a:gd name="connsiteY15" fmla="*/ 2688427 h 4674391"/>
                        <a:gd name="connsiteX16" fmla="*/ 4150520 w 4659258"/>
                        <a:gd name="connsiteY16" fmla="*/ 2969415 h 4674391"/>
                        <a:gd name="connsiteX17" fmla="*/ 4457701 w 4659258"/>
                        <a:gd name="connsiteY17" fmla="*/ 3286121 h 4674391"/>
                        <a:gd name="connsiteX18" fmla="*/ 4221956 w 4659258"/>
                        <a:gd name="connsiteY18" fmla="*/ 3721891 h 4674391"/>
                        <a:gd name="connsiteX19" fmla="*/ 3790950 w 4659258"/>
                        <a:gd name="connsiteY19" fmla="*/ 3590921 h 4674391"/>
                        <a:gd name="connsiteX20" fmla="*/ 3579019 w 4659258"/>
                        <a:gd name="connsiteY20" fmla="*/ 3790946 h 4674391"/>
                        <a:gd name="connsiteX21" fmla="*/ 3695700 w 4659258"/>
                        <a:gd name="connsiteY21" fmla="*/ 4221954 h 4674391"/>
                        <a:gd name="connsiteX22" fmla="*/ 3290889 w 4659258"/>
                        <a:gd name="connsiteY22" fmla="*/ 4474364 h 4674391"/>
                        <a:gd name="connsiteX23" fmla="*/ 2964657 w 4659258"/>
                        <a:gd name="connsiteY23" fmla="*/ 4164803 h 4674391"/>
                        <a:gd name="connsiteX24" fmla="*/ 2683670 w 4659258"/>
                        <a:gd name="connsiteY24" fmla="*/ 4233859 h 4674391"/>
                        <a:gd name="connsiteX25" fmla="*/ 2569368 w 4659258"/>
                        <a:gd name="connsiteY25" fmla="*/ 4674389 h 4674391"/>
                        <a:gd name="connsiteX26" fmla="*/ 2088356 w 4659258"/>
                        <a:gd name="connsiteY26" fmla="*/ 4674391 h 4674391"/>
                        <a:gd name="connsiteX27" fmla="*/ 1959768 w 4659258"/>
                        <a:gd name="connsiteY27" fmla="*/ 4219571 h 4674391"/>
                        <a:gd name="connsiteX28" fmla="*/ 1693069 w 4659258"/>
                        <a:gd name="connsiteY28" fmla="*/ 4145753 h 4674391"/>
                        <a:gd name="connsiteX29" fmla="*/ 1388270 w 4659258"/>
                        <a:gd name="connsiteY29" fmla="*/ 4460078 h 4674391"/>
                        <a:gd name="connsiteX30" fmla="*/ 966788 w 4659258"/>
                        <a:gd name="connsiteY30" fmla="*/ 4214810 h 4674391"/>
                        <a:gd name="connsiteX31" fmla="*/ 1076325 w 4659258"/>
                        <a:gd name="connsiteY31" fmla="*/ 3798092 h 4674391"/>
                        <a:gd name="connsiteX32" fmla="*/ 852489 w 4659258"/>
                        <a:gd name="connsiteY32" fmla="*/ 3588541 h 4674391"/>
                        <a:gd name="connsiteX33" fmla="*/ 452438 w 4659258"/>
                        <a:gd name="connsiteY33" fmla="*/ 3705223 h 4674391"/>
                        <a:gd name="connsiteX34" fmla="*/ 197644 w 4659258"/>
                        <a:gd name="connsiteY34" fmla="*/ 3302792 h 4674391"/>
                        <a:gd name="connsiteX35" fmla="*/ 497682 w 4659258"/>
                        <a:gd name="connsiteY35" fmla="*/ 2976562 h 4674391"/>
                        <a:gd name="connsiteX36" fmla="*/ 445295 w 4659258"/>
                        <a:gd name="connsiteY36" fmla="*/ 2659855 h 4674391"/>
                        <a:gd name="connsiteX37" fmla="*/ 0 w 4659258"/>
                        <a:gd name="connsiteY37" fmla="*/ 2600324 h 4674391"/>
                        <a:gd name="connsiteX38" fmla="*/ 2381 w 4659258"/>
                        <a:gd name="connsiteY38" fmla="*/ 2100261 h 4674391"/>
                        <a:gd name="connsiteX39" fmla="*/ 419100 w 4659258"/>
                        <a:gd name="connsiteY39" fmla="*/ 1990723 h 4674391"/>
                        <a:gd name="connsiteX40" fmla="*/ 485776 w 4659258"/>
                        <a:gd name="connsiteY40" fmla="*/ 1683541 h 4674391"/>
                        <a:gd name="connsiteX41" fmla="*/ 180975 w 4659258"/>
                        <a:gd name="connsiteY41" fmla="*/ 1390649 h 4674391"/>
                        <a:gd name="connsiteX42" fmla="*/ 431005 w 4659258"/>
                        <a:gd name="connsiteY42" fmla="*/ 966787 h 4674391"/>
                        <a:gd name="connsiteX43" fmla="*/ 878681 w 4659258"/>
                        <a:gd name="connsiteY43" fmla="*/ 1073942 h 4674391"/>
                        <a:gd name="connsiteX44" fmla="*/ 1069180 w 4659258"/>
                        <a:gd name="connsiteY44" fmla="*/ 862011 h 4674391"/>
                        <a:gd name="connsiteX45" fmla="*/ 945354 w 4659258"/>
                        <a:gd name="connsiteY45" fmla="*/ 447673 h 4674391"/>
                        <a:gd name="connsiteX46" fmla="*/ 1376362 w 4659258"/>
                        <a:gd name="connsiteY46" fmla="*/ 188117 h 4674391"/>
                        <a:gd name="connsiteX47" fmla="*/ 1690685 w 4659258"/>
                        <a:gd name="connsiteY47" fmla="*/ 507205 h 4674391"/>
                        <a:gd name="connsiteX48" fmla="*/ 1978819 w 4659258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71254"/>
                        <a:gd name="connsiteY0" fmla="*/ 423862 h 4674391"/>
                        <a:gd name="connsiteX1" fmla="*/ 2078832 w 4671254"/>
                        <a:gd name="connsiteY1" fmla="*/ 0 h 4674391"/>
                        <a:gd name="connsiteX2" fmla="*/ 2571750 w 4671254"/>
                        <a:gd name="connsiteY2" fmla="*/ 0 h 4674391"/>
                        <a:gd name="connsiteX3" fmla="*/ 2690812 w 4671254"/>
                        <a:gd name="connsiteY3" fmla="*/ 447675 h 4674391"/>
                        <a:gd name="connsiteX4" fmla="*/ 2957514 w 4671254"/>
                        <a:gd name="connsiteY4" fmla="*/ 514348 h 4674391"/>
                        <a:gd name="connsiteX5" fmla="*/ 3274219 w 4671254"/>
                        <a:gd name="connsiteY5" fmla="*/ 197643 h 4674391"/>
                        <a:gd name="connsiteX6" fmla="*/ 3705226 w 4671254"/>
                        <a:gd name="connsiteY6" fmla="*/ 447674 h 4674391"/>
                        <a:gd name="connsiteX7" fmla="*/ 3579019 w 4671254"/>
                        <a:gd name="connsiteY7" fmla="*/ 878680 h 4674391"/>
                        <a:gd name="connsiteX8" fmla="*/ 3795712 w 4671254"/>
                        <a:gd name="connsiteY8" fmla="*/ 1088230 h 4674391"/>
                        <a:gd name="connsiteX9" fmla="*/ 4245770 w 4671254"/>
                        <a:gd name="connsiteY9" fmla="*/ 988218 h 4674391"/>
                        <a:gd name="connsiteX10" fmla="*/ 4460082 w 4671254"/>
                        <a:gd name="connsiteY10" fmla="*/ 1376359 h 4674391"/>
                        <a:gd name="connsiteX11" fmla="*/ 4148138 w 4671254"/>
                        <a:gd name="connsiteY11" fmla="*/ 1702590 h 4674391"/>
                        <a:gd name="connsiteX12" fmla="*/ 4229100 w 4671254"/>
                        <a:gd name="connsiteY12" fmla="*/ 1983578 h 4674391"/>
                        <a:gd name="connsiteX13" fmla="*/ 4626768 w 4671254"/>
                        <a:gd name="connsiteY13" fmla="*/ 2097881 h 4674391"/>
                        <a:gd name="connsiteX14" fmla="*/ 4631532 w 4671254"/>
                        <a:gd name="connsiteY14" fmla="*/ 2545553 h 4674391"/>
                        <a:gd name="connsiteX15" fmla="*/ 4217194 w 4671254"/>
                        <a:gd name="connsiteY15" fmla="*/ 2693189 h 4674391"/>
                        <a:gd name="connsiteX16" fmla="*/ 4150520 w 4671254"/>
                        <a:gd name="connsiteY16" fmla="*/ 2969415 h 4674391"/>
                        <a:gd name="connsiteX17" fmla="*/ 4457701 w 4671254"/>
                        <a:gd name="connsiteY17" fmla="*/ 3286121 h 4674391"/>
                        <a:gd name="connsiteX18" fmla="*/ 4221956 w 4671254"/>
                        <a:gd name="connsiteY18" fmla="*/ 3721891 h 4674391"/>
                        <a:gd name="connsiteX19" fmla="*/ 3790950 w 4671254"/>
                        <a:gd name="connsiteY19" fmla="*/ 3590921 h 4674391"/>
                        <a:gd name="connsiteX20" fmla="*/ 3579019 w 4671254"/>
                        <a:gd name="connsiteY20" fmla="*/ 3790946 h 4674391"/>
                        <a:gd name="connsiteX21" fmla="*/ 3695700 w 4671254"/>
                        <a:gd name="connsiteY21" fmla="*/ 4221954 h 4674391"/>
                        <a:gd name="connsiteX22" fmla="*/ 3290889 w 4671254"/>
                        <a:gd name="connsiteY22" fmla="*/ 4474364 h 4674391"/>
                        <a:gd name="connsiteX23" fmla="*/ 2964657 w 4671254"/>
                        <a:gd name="connsiteY23" fmla="*/ 4164803 h 4674391"/>
                        <a:gd name="connsiteX24" fmla="*/ 2683670 w 4671254"/>
                        <a:gd name="connsiteY24" fmla="*/ 4233859 h 4674391"/>
                        <a:gd name="connsiteX25" fmla="*/ 2569368 w 4671254"/>
                        <a:gd name="connsiteY25" fmla="*/ 4674389 h 4674391"/>
                        <a:gd name="connsiteX26" fmla="*/ 2088356 w 4671254"/>
                        <a:gd name="connsiteY26" fmla="*/ 4674391 h 4674391"/>
                        <a:gd name="connsiteX27" fmla="*/ 1959768 w 4671254"/>
                        <a:gd name="connsiteY27" fmla="*/ 4219571 h 4674391"/>
                        <a:gd name="connsiteX28" fmla="*/ 1693069 w 4671254"/>
                        <a:gd name="connsiteY28" fmla="*/ 4145753 h 4674391"/>
                        <a:gd name="connsiteX29" fmla="*/ 1388270 w 4671254"/>
                        <a:gd name="connsiteY29" fmla="*/ 4460078 h 4674391"/>
                        <a:gd name="connsiteX30" fmla="*/ 966788 w 4671254"/>
                        <a:gd name="connsiteY30" fmla="*/ 4214810 h 4674391"/>
                        <a:gd name="connsiteX31" fmla="*/ 1076325 w 4671254"/>
                        <a:gd name="connsiteY31" fmla="*/ 3798092 h 4674391"/>
                        <a:gd name="connsiteX32" fmla="*/ 852489 w 4671254"/>
                        <a:gd name="connsiteY32" fmla="*/ 3588541 h 4674391"/>
                        <a:gd name="connsiteX33" fmla="*/ 452438 w 4671254"/>
                        <a:gd name="connsiteY33" fmla="*/ 3705223 h 4674391"/>
                        <a:gd name="connsiteX34" fmla="*/ 197644 w 4671254"/>
                        <a:gd name="connsiteY34" fmla="*/ 3302792 h 4674391"/>
                        <a:gd name="connsiteX35" fmla="*/ 497682 w 4671254"/>
                        <a:gd name="connsiteY35" fmla="*/ 2976562 h 4674391"/>
                        <a:gd name="connsiteX36" fmla="*/ 445295 w 4671254"/>
                        <a:gd name="connsiteY36" fmla="*/ 2659855 h 4674391"/>
                        <a:gd name="connsiteX37" fmla="*/ 0 w 4671254"/>
                        <a:gd name="connsiteY37" fmla="*/ 2600324 h 4674391"/>
                        <a:gd name="connsiteX38" fmla="*/ 2381 w 4671254"/>
                        <a:gd name="connsiteY38" fmla="*/ 2100261 h 4674391"/>
                        <a:gd name="connsiteX39" fmla="*/ 419100 w 4671254"/>
                        <a:gd name="connsiteY39" fmla="*/ 1990723 h 4674391"/>
                        <a:gd name="connsiteX40" fmla="*/ 485776 w 4671254"/>
                        <a:gd name="connsiteY40" fmla="*/ 1683541 h 4674391"/>
                        <a:gd name="connsiteX41" fmla="*/ 180975 w 4671254"/>
                        <a:gd name="connsiteY41" fmla="*/ 1390649 h 4674391"/>
                        <a:gd name="connsiteX42" fmla="*/ 431005 w 4671254"/>
                        <a:gd name="connsiteY42" fmla="*/ 966787 h 4674391"/>
                        <a:gd name="connsiteX43" fmla="*/ 878681 w 4671254"/>
                        <a:gd name="connsiteY43" fmla="*/ 1073942 h 4674391"/>
                        <a:gd name="connsiteX44" fmla="*/ 1069180 w 4671254"/>
                        <a:gd name="connsiteY44" fmla="*/ 862011 h 4674391"/>
                        <a:gd name="connsiteX45" fmla="*/ 945354 w 4671254"/>
                        <a:gd name="connsiteY45" fmla="*/ 447673 h 4674391"/>
                        <a:gd name="connsiteX46" fmla="*/ 1376362 w 4671254"/>
                        <a:gd name="connsiteY46" fmla="*/ 188117 h 4674391"/>
                        <a:gd name="connsiteX47" fmla="*/ 1690685 w 4671254"/>
                        <a:gd name="connsiteY47" fmla="*/ 507205 h 4674391"/>
                        <a:gd name="connsiteX48" fmla="*/ 1978819 w 4671254"/>
                        <a:gd name="connsiteY48" fmla="*/ 423862 h 4674391"/>
                        <a:gd name="connsiteX0" fmla="*/ 1978819 w 4626768"/>
                        <a:gd name="connsiteY0" fmla="*/ 423862 h 4674391"/>
                        <a:gd name="connsiteX1" fmla="*/ 2078832 w 4626768"/>
                        <a:gd name="connsiteY1" fmla="*/ 0 h 4674391"/>
                        <a:gd name="connsiteX2" fmla="*/ 2571750 w 4626768"/>
                        <a:gd name="connsiteY2" fmla="*/ 0 h 4674391"/>
                        <a:gd name="connsiteX3" fmla="*/ 2690812 w 4626768"/>
                        <a:gd name="connsiteY3" fmla="*/ 447675 h 4674391"/>
                        <a:gd name="connsiteX4" fmla="*/ 2957514 w 4626768"/>
                        <a:gd name="connsiteY4" fmla="*/ 514348 h 4674391"/>
                        <a:gd name="connsiteX5" fmla="*/ 3274219 w 4626768"/>
                        <a:gd name="connsiteY5" fmla="*/ 197643 h 4674391"/>
                        <a:gd name="connsiteX6" fmla="*/ 3705226 w 4626768"/>
                        <a:gd name="connsiteY6" fmla="*/ 447674 h 4674391"/>
                        <a:gd name="connsiteX7" fmla="*/ 3579019 w 4626768"/>
                        <a:gd name="connsiteY7" fmla="*/ 878680 h 4674391"/>
                        <a:gd name="connsiteX8" fmla="*/ 3795712 w 4626768"/>
                        <a:gd name="connsiteY8" fmla="*/ 1088230 h 4674391"/>
                        <a:gd name="connsiteX9" fmla="*/ 4245770 w 4626768"/>
                        <a:gd name="connsiteY9" fmla="*/ 988218 h 4674391"/>
                        <a:gd name="connsiteX10" fmla="*/ 4460082 w 4626768"/>
                        <a:gd name="connsiteY10" fmla="*/ 1376359 h 4674391"/>
                        <a:gd name="connsiteX11" fmla="*/ 4148138 w 4626768"/>
                        <a:gd name="connsiteY11" fmla="*/ 1702590 h 4674391"/>
                        <a:gd name="connsiteX12" fmla="*/ 4229100 w 4626768"/>
                        <a:gd name="connsiteY12" fmla="*/ 1983578 h 4674391"/>
                        <a:gd name="connsiteX13" fmla="*/ 4626768 w 4626768"/>
                        <a:gd name="connsiteY13" fmla="*/ 2097881 h 4674391"/>
                        <a:gd name="connsiteX14" fmla="*/ 4531520 w 4626768"/>
                        <a:gd name="connsiteY14" fmla="*/ 2540790 h 4674391"/>
                        <a:gd name="connsiteX15" fmla="*/ 4217194 w 4626768"/>
                        <a:gd name="connsiteY15" fmla="*/ 2693189 h 4674391"/>
                        <a:gd name="connsiteX16" fmla="*/ 4150520 w 4626768"/>
                        <a:gd name="connsiteY16" fmla="*/ 2969415 h 4674391"/>
                        <a:gd name="connsiteX17" fmla="*/ 4457701 w 4626768"/>
                        <a:gd name="connsiteY17" fmla="*/ 3286121 h 4674391"/>
                        <a:gd name="connsiteX18" fmla="*/ 4221956 w 4626768"/>
                        <a:gd name="connsiteY18" fmla="*/ 3721891 h 4674391"/>
                        <a:gd name="connsiteX19" fmla="*/ 3790950 w 4626768"/>
                        <a:gd name="connsiteY19" fmla="*/ 3590921 h 4674391"/>
                        <a:gd name="connsiteX20" fmla="*/ 3579019 w 4626768"/>
                        <a:gd name="connsiteY20" fmla="*/ 3790946 h 4674391"/>
                        <a:gd name="connsiteX21" fmla="*/ 3695700 w 4626768"/>
                        <a:gd name="connsiteY21" fmla="*/ 4221954 h 4674391"/>
                        <a:gd name="connsiteX22" fmla="*/ 3290889 w 4626768"/>
                        <a:gd name="connsiteY22" fmla="*/ 4474364 h 4674391"/>
                        <a:gd name="connsiteX23" fmla="*/ 2964657 w 4626768"/>
                        <a:gd name="connsiteY23" fmla="*/ 4164803 h 4674391"/>
                        <a:gd name="connsiteX24" fmla="*/ 2683670 w 4626768"/>
                        <a:gd name="connsiteY24" fmla="*/ 4233859 h 4674391"/>
                        <a:gd name="connsiteX25" fmla="*/ 2569368 w 4626768"/>
                        <a:gd name="connsiteY25" fmla="*/ 4674389 h 4674391"/>
                        <a:gd name="connsiteX26" fmla="*/ 2088356 w 4626768"/>
                        <a:gd name="connsiteY26" fmla="*/ 4674391 h 4674391"/>
                        <a:gd name="connsiteX27" fmla="*/ 1959768 w 4626768"/>
                        <a:gd name="connsiteY27" fmla="*/ 4219571 h 4674391"/>
                        <a:gd name="connsiteX28" fmla="*/ 1693069 w 4626768"/>
                        <a:gd name="connsiteY28" fmla="*/ 4145753 h 4674391"/>
                        <a:gd name="connsiteX29" fmla="*/ 1388270 w 4626768"/>
                        <a:gd name="connsiteY29" fmla="*/ 4460078 h 4674391"/>
                        <a:gd name="connsiteX30" fmla="*/ 966788 w 4626768"/>
                        <a:gd name="connsiteY30" fmla="*/ 4214810 h 4674391"/>
                        <a:gd name="connsiteX31" fmla="*/ 1076325 w 4626768"/>
                        <a:gd name="connsiteY31" fmla="*/ 3798092 h 4674391"/>
                        <a:gd name="connsiteX32" fmla="*/ 852489 w 4626768"/>
                        <a:gd name="connsiteY32" fmla="*/ 3588541 h 4674391"/>
                        <a:gd name="connsiteX33" fmla="*/ 452438 w 4626768"/>
                        <a:gd name="connsiteY33" fmla="*/ 3705223 h 4674391"/>
                        <a:gd name="connsiteX34" fmla="*/ 197644 w 4626768"/>
                        <a:gd name="connsiteY34" fmla="*/ 3302792 h 4674391"/>
                        <a:gd name="connsiteX35" fmla="*/ 497682 w 4626768"/>
                        <a:gd name="connsiteY35" fmla="*/ 2976562 h 4674391"/>
                        <a:gd name="connsiteX36" fmla="*/ 445295 w 4626768"/>
                        <a:gd name="connsiteY36" fmla="*/ 2659855 h 4674391"/>
                        <a:gd name="connsiteX37" fmla="*/ 0 w 4626768"/>
                        <a:gd name="connsiteY37" fmla="*/ 2600324 h 4674391"/>
                        <a:gd name="connsiteX38" fmla="*/ 2381 w 4626768"/>
                        <a:gd name="connsiteY38" fmla="*/ 2100261 h 4674391"/>
                        <a:gd name="connsiteX39" fmla="*/ 419100 w 4626768"/>
                        <a:gd name="connsiteY39" fmla="*/ 1990723 h 4674391"/>
                        <a:gd name="connsiteX40" fmla="*/ 485776 w 4626768"/>
                        <a:gd name="connsiteY40" fmla="*/ 1683541 h 4674391"/>
                        <a:gd name="connsiteX41" fmla="*/ 180975 w 4626768"/>
                        <a:gd name="connsiteY41" fmla="*/ 1390649 h 4674391"/>
                        <a:gd name="connsiteX42" fmla="*/ 431005 w 4626768"/>
                        <a:gd name="connsiteY42" fmla="*/ 966787 h 4674391"/>
                        <a:gd name="connsiteX43" fmla="*/ 878681 w 4626768"/>
                        <a:gd name="connsiteY43" fmla="*/ 1073942 h 4674391"/>
                        <a:gd name="connsiteX44" fmla="*/ 1069180 w 4626768"/>
                        <a:gd name="connsiteY44" fmla="*/ 862011 h 4674391"/>
                        <a:gd name="connsiteX45" fmla="*/ 945354 w 4626768"/>
                        <a:gd name="connsiteY45" fmla="*/ 447673 h 4674391"/>
                        <a:gd name="connsiteX46" fmla="*/ 1376362 w 4626768"/>
                        <a:gd name="connsiteY46" fmla="*/ 188117 h 4674391"/>
                        <a:gd name="connsiteX47" fmla="*/ 1690685 w 4626768"/>
                        <a:gd name="connsiteY47" fmla="*/ 507205 h 4674391"/>
                        <a:gd name="connsiteX48" fmla="*/ 1978819 w 4626768"/>
                        <a:gd name="connsiteY48" fmla="*/ 423862 h 4674391"/>
                        <a:gd name="connsiteX0" fmla="*/ 1978819 w 4686871"/>
                        <a:gd name="connsiteY0" fmla="*/ 423862 h 4674391"/>
                        <a:gd name="connsiteX1" fmla="*/ 2078832 w 4686871"/>
                        <a:gd name="connsiteY1" fmla="*/ 0 h 4674391"/>
                        <a:gd name="connsiteX2" fmla="*/ 2571750 w 4686871"/>
                        <a:gd name="connsiteY2" fmla="*/ 0 h 4674391"/>
                        <a:gd name="connsiteX3" fmla="*/ 2690812 w 4686871"/>
                        <a:gd name="connsiteY3" fmla="*/ 447675 h 4674391"/>
                        <a:gd name="connsiteX4" fmla="*/ 2957514 w 4686871"/>
                        <a:gd name="connsiteY4" fmla="*/ 514348 h 4674391"/>
                        <a:gd name="connsiteX5" fmla="*/ 3274219 w 4686871"/>
                        <a:gd name="connsiteY5" fmla="*/ 197643 h 4674391"/>
                        <a:gd name="connsiteX6" fmla="*/ 3705226 w 4686871"/>
                        <a:gd name="connsiteY6" fmla="*/ 447674 h 4674391"/>
                        <a:gd name="connsiteX7" fmla="*/ 3579019 w 4686871"/>
                        <a:gd name="connsiteY7" fmla="*/ 878680 h 4674391"/>
                        <a:gd name="connsiteX8" fmla="*/ 3795712 w 4686871"/>
                        <a:gd name="connsiteY8" fmla="*/ 1088230 h 4674391"/>
                        <a:gd name="connsiteX9" fmla="*/ 4245770 w 4686871"/>
                        <a:gd name="connsiteY9" fmla="*/ 988218 h 4674391"/>
                        <a:gd name="connsiteX10" fmla="*/ 4460082 w 4686871"/>
                        <a:gd name="connsiteY10" fmla="*/ 1376359 h 4674391"/>
                        <a:gd name="connsiteX11" fmla="*/ 4148138 w 4686871"/>
                        <a:gd name="connsiteY11" fmla="*/ 1702590 h 4674391"/>
                        <a:gd name="connsiteX12" fmla="*/ 4229100 w 4686871"/>
                        <a:gd name="connsiteY12" fmla="*/ 1983578 h 4674391"/>
                        <a:gd name="connsiteX13" fmla="*/ 4626768 w 4686871"/>
                        <a:gd name="connsiteY13" fmla="*/ 2097881 h 4674391"/>
                        <a:gd name="connsiteX14" fmla="*/ 4648202 w 4686871"/>
                        <a:gd name="connsiteY14" fmla="*/ 2564603 h 4674391"/>
                        <a:gd name="connsiteX15" fmla="*/ 4217194 w 4686871"/>
                        <a:gd name="connsiteY15" fmla="*/ 2693189 h 4674391"/>
                        <a:gd name="connsiteX16" fmla="*/ 4150520 w 4686871"/>
                        <a:gd name="connsiteY16" fmla="*/ 2969415 h 4674391"/>
                        <a:gd name="connsiteX17" fmla="*/ 4457701 w 4686871"/>
                        <a:gd name="connsiteY17" fmla="*/ 3286121 h 4674391"/>
                        <a:gd name="connsiteX18" fmla="*/ 4221956 w 4686871"/>
                        <a:gd name="connsiteY18" fmla="*/ 3721891 h 4674391"/>
                        <a:gd name="connsiteX19" fmla="*/ 3790950 w 4686871"/>
                        <a:gd name="connsiteY19" fmla="*/ 3590921 h 4674391"/>
                        <a:gd name="connsiteX20" fmla="*/ 3579019 w 4686871"/>
                        <a:gd name="connsiteY20" fmla="*/ 3790946 h 4674391"/>
                        <a:gd name="connsiteX21" fmla="*/ 3695700 w 4686871"/>
                        <a:gd name="connsiteY21" fmla="*/ 4221954 h 4674391"/>
                        <a:gd name="connsiteX22" fmla="*/ 3290889 w 4686871"/>
                        <a:gd name="connsiteY22" fmla="*/ 4474364 h 4674391"/>
                        <a:gd name="connsiteX23" fmla="*/ 2964657 w 4686871"/>
                        <a:gd name="connsiteY23" fmla="*/ 4164803 h 4674391"/>
                        <a:gd name="connsiteX24" fmla="*/ 2683670 w 4686871"/>
                        <a:gd name="connsiteY24" fmla="*/ 4233859 h 4674391"/>
                        <a:gd name="connsiteX25" fmla="*/ 2569368 w 4686871"/>
                        <a:gd name="connsiteY25" fmla="*/ 4674389 h 4674391"/>
                        <a:gd name="connsiteX26" fmla="*/ 2088356 w 4686871"/>
                        <a:gd name="connsiteY26" fmla="*/ 4674391 h 4674391"/>
                        <a:gd name="connsiteX27" fmla="*/ 1959768 w 4686871"/>
                        <a:gd name="connsiteY27" fmla="*/ 4219571 h 4674391"/>
                        <a:gd name="connsiteX28" fmla="*/ 1693069 w 4686871"/>
                        <a:gd name="connsiteY28" fmla="*/ 4145753 h 4674391"/>
                        <a:gd name="connsiteX29" fmla="*/ 1388270 w 4686871"/>
                        <a:gd name="connsiteY29" fmla="*/ 4460078 h 4674391"/>
                        <a:gd name="connsiteX30" fmla="*/ 966788 w 4686871"/>
                        <a:gd name="connsiteY30" fmla="*/ 4214810 h 4674391"/>
                        <a:gd name="connsiteX31" fmla="*/ 1076325 w 4686871"/>
                        <a:gd name="connsiteY31" fmla="*/ 3798092 h 4674391"/>
                        <a:gd name="connsiteX32" fmla="*/ 852489 w 4686871"/>
                        <a:gd name="connsiteY32" fmla="*/ 3588541 h 4674391"/>
                        <a:gd name="connsiteX33" fmla="*/ 452438 w 4686871"/>
                        <a:gd name="connsiteY33" fmla="*/ 3705223 h 4674391"/>
                        <a:gd name="connsiteX34" fmla="*/ 197644 w 4686871"/>
                        <a:gd name="connsiteY34" fmla="*/ 3302792 h 4674391"/>
                        <a:gd name="connsiteX35" fmla="*/ 497682 w 4686871"/>
                        <a:gd name="connsiteY35" fmla="*/ 2976562 h 4674391"/>
                        <a:gd name="connsiteX36" fmla="*/ 445295 w 4686871"/>
                        <a:gd name="connsiteY36" fmla="*/ 2659855 h 4674391"/>
                        <a:gd name="connsiteX37" fmla="*/ 0 w 4686871"/>
                        <a:gd name="connsiteY37" fmla="*/ 2600324 h 4674391"/>
                        <a:gd name="connsiteX38" fmla="*/ 2381 w 4686871"/>
                        <a:gd name="connsiteY38" fmla="*/ 2100261 h 4674391"/>
                        <a:gd name="connsiteX39" fmla="*/ 419100 w 4686871"/>
                        <a:gd name="connsiteY39" fmla="*/ 1990723 h 4674391"/>
                        <a:gd name="connsiteX40" fmla="*/ 485776 w 4686871"/>
                        <a:gd name="connsiteY40" fmla="*/ 1683541 h 4674391"/>
                        <a:gd name="connsiteX41" fmla="*/ 180975 w 4686871"/>
                        <a:gd name="connsiteY41" fmla="*/ 1390649 h 4674391"/>
                        <a:gd name="connsiteX42" fmla="*/ 431005 w 4686871"/>
                        <a:gd name="connsiteY42" fmla="*/ 966787 h 4674391"/>
                        <a:gd name="connsiteX43" fmla="*/ 878681 w 4686871"/>
                        <a:gd name="connsiteY43" fmla="*/ 1073942 h 4674391"/>
                        <a:gd name="connsiteX44" fmla="*/ 1069180 w 4686871"/>
                        <a:gd name="connsiteY44" fmla="*/ 862011 h 4674391"/>
                        <a:gd name="connsiteX45" fmla="*/ 945354 w 4686871"/>
                        <a:gd name="connsiteY45" fmla="*/ 447673 h 4674391"/>
                        <a:gd name="connsiteX46" fmla="*/ 1376362 w 4686871"/>
                        <a:gd name="connsiteY46" fmla="*/ 188117 h 4674391"/>
                        <a:gd name="connsiteX47" fmla="*/ 1690685 w 4686871"/>
                        <a:gd name="connsiteY47" fmla="*/ 507205 h 4674391"/>
                        <a:gd name="connsiteX48" fmla="*/ 1978819 w 4686871"/>
                        <a:gd name="connsiteY48" fmla="*/ 423862 h 4674391"/>
                        <a:gd name="connsiteX0" fmla="*/ 1978819 w 4648202"/>
                        <a:gd name="connsiteY0" fmla="*/ 423862 h 4674391"/>
                        <a:gd name="connsiteX1" fmla="*/ 2078832 w 4648202"/>
                        <a:gd name="connsiteY1" fmla="*/ 0 h 4674391"/>
                        <a:gd name="connsiteX2" fmla="*/ 2571750 w 4648202"/>
                        <a:gd name="connsiteY2" fmla="*/ 0 h 4674391"/>
                        <a:gd name="connsiteX3" fmla="*/ 2690812 w 4648202"/>
                        <a:gd name="connsiteY3" fmla="*/ 447675 h 4674391"/>
                        <a:gd name="connsiteX4" fmla="*/ 2957514 w 4648202"/>
                        <a:gd name="connsiteY4" fmla="*/ 514348 h 4674391"/>
                        <a:gd name="connsiteX5" fmla="*/ 3274219 w 4648202"/>
                        <a:gd name="connsiteY5" fmla="*/ 197643 h 4674391"/>
                        <a:gd name="connsiteX6" fmla="*/ 3705226 w 4648202"/>
                        <a:gd name="connsiteY6" fmla="*/ 447674 h 4674391"/>
                        <a:gd name="connsiteX7" fmla="*/ 3579019 w 4648202"/>
                        <a:gd name="connsiteY7" fmla="*/ 878680 h 4674391"/>
                        <a:gd name="connsiteX8" fmla="*/ 3795712 w 4648202"/>
                        <a:gd name="connsiteY8" fmla="*/ 1088230 h 4674391"/>
                        <a:gd name="connsiteX9" fmla="*/ 4245770 w 4648202"/>
                        <a:gd name="connsiteY9" fmla="*/ 988218 h 4674391"/>
                        <a:gd name="connsiteX10" fmla="*/ 4460082 w 4648202"/>
                        <a:gd name="connsiteY10" fmla="*/ 1376359 h 4674391"/>
                        <a:gd name="connsiteX11" fmla="*/ 4148138 w 4648202"/>
                        <a:gd name="connsiteY11" fmla="*/ 1702590 h 4674391"/>
                        <a:gd name="connsiteX12" fmla="*/ 4229100 w 4648202"/>
                        <a:gd name="connsiteY12" fmla="*/ 1983578 h 4674391"/>
                        <a:gd name="connsiteX13" fmla="*/ 4626768 w 4648202"/>
                        <a:gd name="connsiteY13" fmla="*/ 2097881 h 4674391"/>
                        <a:gd name="connsiteX14" fmla="*/ 4648202 w 4648202"/>
                        <a:gd name="connsiteY14" fmla="*/ 2564603 h 4674391"/>
                        <a:gd name="connsiteX15" fmla="*/ 4217194 w 4648202"/>
                        <a:gd name="connsiteY15" fmla="*/ 2693189 h 4674391"/>
                        <a:gd name="connsiteX16" fmla="*/ 4150520 w 4648202"/>
                        <a:gd name="connsiteY16" fmla="*/ 2969415 h 4674391"/>
                        <a:gd name="connsiteX17" fmla="*/ 4457701 w 4648202"/>
                        <a:gd name="connsiteY17" fmla="*/ 3286121 h 4674391"/>
                        <a:gd name="connsiteX18" fmla="*/ 4221956 w 4648202"/>
                        <a:gd name="connsiteY18" fmla="*/ 3721891 h 4674391"/>
                        <a:gd name="connsiteX19" fmla="*/ 3790950 w 4648202"/>
                        <a:gd name="connsiteY19" fmla="*/ 3590921 h 4674391"/>
                        <a:gd name="connsiteX20" fmla="*/ 3579019 w 4648202"/>
                        <a:gd name="connsiteY20" fmla="*/ 3790946 h 4674391"/>
                        <a:gd name="connsiteX21" fmla="*/ 3695700 w 4648202"/>
                        <a:gd name="connsiteY21" fmla="*/ 4221954 h 4674391"/>
                        <a:gd name="connsiteX22" fmla="*/ 3290889 w 4648202"/>
                        <a:gd name="connsiteY22" fmla="*/ 4474364 h 4674391"/>
                        <a:gd name="connsiteX23" fmla="*/ 2964657 w 4648202"/>
                        <a:gd name="connsiteY23" fmla="*/ 4164803 h 4674391"/>
                        <a:gd name="connsiteX24" fmla="*/ 2683670 w 4648202"/>
                        <a:gd name="connsiteY24" fmla="*/ 4233859 h 4674391"/>
                        <a:gd name="connsiteX25" fmla="*/ 2569368 w 4648202"/>
                        <a:gd name="connsiteY25" fmla="*/ 4674389 h 4674391"/>
                        <a:gd name="connsiteX26" fmla="*/ 2088356 w 4648202"/>
                        <a:gd name="connsiteY26" fmla="*/ 4674391 h 4674391"/>
                        <a:gd name="connsiteX27" fmla="*/ 1959768 w 4648202"/>
                        <a:gd name="connsiteY27" fmla="*/ 4219571 h 4674391"/>
                        <a:gd name="connsiteX28" fmla="*/ 1693069 w 4648202"/>
                        <a:gd name="connsiteY28" fmla="*/ 4145753 h 4674391"/>
                        <a:gd name="connsiteX29" fmla="*/ 1388270 w 4648202"/>
                        <a:gd name="connsiteY29" fmla="*/ 4460078 h 4674391"/>
                        <a:gd name="connsiteX30" fmla="*/ 966788 w 4648202"/>
                        <a:gd name="connsiteY30" fmla="*/ 4214810 h 4674391"/>
                        <a:gd name="connsiteX31" fmla="*/ 1076325 w 4648202"/>
                        <a:gd name="connsiteY31" fmla="*/ 3798092 h 4674391"/>
                        <a:gd name="connsiteX32" fmla="*/ 852489 w 4648202"/>
                        <a:gd name="connsiteY32" fmla="*/ 3588541 h 4674391"/>
                        <a:gd name="connsiteX33" fmla="*/ 452438 w 4648202"/>
                        <a:gd name="connsiteY33" fmla="*/ 3705223 h 4674391"/>
                        <a:gd name="connsiteX34" fmla="*/ 197644 w 4648202"/>
                        <a:gd name="connsiteY34" fmla="*/ 3302792 h 4674391"/>
                        <a:gd name="connsiteX35" fmla="*/ 497682 w 4648202"/>
                        <a:gd name="connsiteY35" fmla="*/ 2976562 h 4674391"/>
                        <a:gd name="connsiteX36" fmla="*/ 445295 w 4648202"/>
                        <a:gd name="connsiteY36" fmla="*/ 2659855 h 4674391"/>
                        <a:gd name="connsiteX37" fmla="*/ 0 w 4648202"/>
                        <a:gd name="connsiteY37" fmla="*/ 2600324 h 4674391"/>
                        <a:gd name="connsiteX38" fmla="*/ 2381 w 4648202"/>
                        <a:gd name="connsiteY38" fmla="*/ 2100261 h 4674391"/>
                        <a:gd name="connsiteX39" fmla="*/ 419100 w 4648202"/>
                        <a:gd name="connsiteY39" fmla="*/ 1990723 h 4674391"/>
                        <a:gd name="connsiteX40" fmla="*/ 485776 w 4648202"/>
                        <a:gd name="connsiteY40" fmla="*/ 1683541 h 4674391"/>
                        <a:gd name="connsiteX41" fmla="*/ 180975 w 4648202"/>
                        <a:gd name="connsiteY41" fmla="*/ 1390649 h 4674391"/>
                        <a:gd name="connsiteX42" fmla="*/ 431005 w 4648202"/>
                        <a:gd name="connsiteY42" fmla="*/ 966787 h 4674391"/>
                        <a:gd name="connsiteX43" fmla="*/ 878681 w 4648202"/>
                        <a:gd name="connsiteY43" fmla="*/ 1073942 h 4674391"/>
                        <a:gd name="connsiteX44" fmla="*/ 1069180 w 4648202"/>
                        <a:gd name="connsiteY44" fmla="*/ 862011 h 4674391"/>
                        <a:gd name="connsiteX45" fmla="*/ 945354 w 4648202"/>
                        <a:gd name="connsiteY45" fmla="*/ 447673 h 4674391"/>
                        <a:gd name="connsiteX46" fmla="*/ 1376362 w 4648202"/>
                        <a:gd name="connsiteY46" fmla="*/ 188117 h 4674391"/>
                        <a:gd name="connsiteX47" fmla="*/ 1690685 w 4648202"/>
                        <a:gd name="connsiteY47" fmla="*/ 507205 h 4674391"/>
                        <a:gd name="connsiteX48" fmla="*/ 1978819 w 4648202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6244"/>
                        <a:gd name="connsiteY0" fmla="*/ 423862 h 4674391"/>
                        <a:gd name="connsiteX1" fmla="*/ 2078832 w 4656244"/>
                        <a:gd name="connsiteY1" fmla="*/ 0 h 4674391"/>
                        <a:gd name="connsiteX2" fmla="*/ 2571750 w 4656244"/>
                        <a:gd name="connsiteY2" fmla="*/ 0 h 4674391"/>
                        <a:gd name="connsiteX3" fmla="*/ 2690812 w 4656244"/>
                        <a:gd name="connsiteY3" fmla="*/ 447675 h 4674391"/>
                        <a:gd name="connsiteX4" fmla="*/ 2957514 w 4656244"/>
                        <a:gd name="connsiteY4" fmla="*/ 514348 h 4674391"/>
                        <a:gd name="connsiteX5" fmla="*/ 3274219 w 4656244"/>
                        <a:gd name="connsiteY5" fmla="*/ 197643 h 4674391"/>
                        <a:gd name="connsiteX6" fmla="*/ 3705226 w 4656244"/>
                        <a:gd name="connsiteY6" fmla="*/ 447674 h 4674391"/>
                        <a:gd name="connsiteX7" fmla="*/ 3579019 w 4656244"/>
                        <a:gd name="connsiteY7" fmla="*/ 878680 h 4674391"/>
                        <a:gd name="connsiteX8" fmla="*/ 3795712 w 4656244"/>
                        <a:gd name="connsiteY8" fmla="*/ 1088230 h 4674391"/>
                        <a:gd name="connsiteX9" fmla="*/ 4245770 w 4656244"/>
                        <a:gd name="connsiteY9" fmla="*/ 988218 h 4674391"/>
                        <a:gd name="connsiteX10" fmla="*/ 4460082 w 4656244"/>
                        <a:gd name="connsiteY10" fmla="*/ 1376359 h 4674391"/>
                        <a:gd name="connsiteX11" fmla="*/ 4148138 w 4656244"/>
                        <a:gd name="connsiteY11" fmla="*/ 1702590 h 4674391"/>
                        <a:gd name="connsiteX12" fmla="*/ 4229100 w 4656244"/>
                        <a:gd name="connsiteY12" fmla="*/ 1983578 h 4674391"/>
                        <a:gd name="connsiteX13" fmla="*/ 4652962 w 4656244"/>
                        <a:gd name="connsiteY13" fmla="*/ 2088356 h 4674391"/>
                        <a:gd name="connsiteX14" fmla="*/ 4655345 w 4656244"/>
                        <a:gd name="connsiteY14" fmla="*/ 2583653 h 4674391"/>
                        <a:gd name="connsiteX15" fmla="*/ 4217194 w 4656244"/>
                        <a:gd name="connsiteY15" fmla="*/ 2693189 h 4674391"/>
                        <a:gd name="connsiteX16" fmla="*/ 4150520 w 4656244"/>
                        <a:gd name="connsiteY16" fmla="*/ 2969415 h 4674391"/>
                        <a:gd name="connsiteX17" fmla="*/ 4457701 w 4656244"/>
                        <a:gd name="connsiteY17" fmla="*/ 3286121 h 4674391"/>
                        <a:gd name="connsiteX18" fmla="*/ 4221956 w 4656244"/>
                        <a:gd name="connsiteY18" fmla="*/ 3721891 h 4674391"/>
                        <a:gd name="connsiteX19" fmla="*/ 3790950 w 4656244"/>
                        <a:gd name="connsiteY19" fmla="*/ 3590921 h 4674391"/>
                        <a:gd name="connsiteX20" fmla="*/ 3579019 w 4656244"/>
                        <a:gd name="connsiteY20" fmla="*/ 3790946 h 4674391"/>
                        <a:gd name="connsiteX21" fmla="*/ 3695700 w 4656244"/>
                        <a:gd name="connsiteY21" fmla="*/ 4221954 h 4674391"/>
                        <a:gd name="connsiteX22" fmla="*/ 3290889 w 4656244"/>
                        <a:gd name="connsiteY22" fmla="*/ 4474364 h 4674391"/>
                        <a:gd name="connsiteX23" fmla="*/ 2964657 w 4656244"/>
                        <a:gd name="connsiteY23" fmla="*/ 4164803 h 4674391"/>
                        <a:gd name="connsiteX24" fmla="*/ 2683670 w 4656244"/>
                        <a:gd name="connsiteY24" fmla="*/ 4233859 h 4674391"/>
                        <a:gd name="connsiteX25" fmla="*/ 2569368 w 4656244"/>
                        <a:gd name="connsiteY25" fmla="*/ 4674389 h 4674391"/>
                        <a:gd name="connsiteX26" fmla="*/ 2088356 w 4656244"/>
                        <a:gd name="connsiteY26" fmla="*/ 4674391 h 4674391"/>
                        <a:gd name="connsiteX27" fmla="*/ 1959768 w 4656244"/>
                        <a:gd name="connsiteY27" fmla="*/ 4219571 h 4674391"/>
                        <a:gd name="connsiteX28" fmla="*/ 1693069 w 4656244"/>
                        <a:gd name="connsiteY28" fmla="*/ 4145753 h 4674391"/>
                        <a:gd name="connsiteX29" fmla="*/ 1388270 w 4656244"/>
                        <a:gd name="connsiteY29" fmla="*/ 4460078 h 4674391"/>
                        <a:gd name="connsiteX30" fmla="*/ 966788 w 4656244"/>
                        <a:gd name="connsiteY30" fmla="*/ 4214810 h 4674391"/>
                        <a:gd name="connsiteX31" fmla="*/ 1076325 w 4656244"/>
                        <a:gd name="connsiteY31" fmla="*/ 3798092 h 4674391"/>
                        <a:gd name="connsiteX32" fmla="*/ 852489 w 4656244"/>
                        <a:gd name="connsiteY32" fmla="*/ 3588541 h 4674391"/>
                        <a:gd name="connsiteX33" fmla="*/ 452438 w 4656244"/>
                        <a:gd name="connsiteY33" fmla="*/ 3705223 h 4674391"/>
                        <a:gd name="connsiteX34" fmla="*/ 197644 w 4656244"/>
                        <a:gd name="connsiteY34" fmla="*/ 3302792 h 4674391"/>
                        <a:gd name="connsiteX35" fmla="*/ 497682 w 4656244"/>
                        <a:gd name="connsiteY35" fmla="*/ 2976562 h 4674391"/>
                        <a:gd name="connsiteX36" fmla="*/ 445295 w 4656244"/>
                        <a:gd name="connsiteY36" fmla="*/ 2659855 h 4674391"/>
                        <a:gd name="connsiteX37" fmla="*/ 0 w 4656244"/>
                        <a:gd name="connsiteY37" fmla="*/ 2600324 h 4674391"/>
                        <a:gd name="connsiteX38" fmla="*/ 2381 w 4656244"/>
                        <a:gd name="connsiteY38" fmla="*/ 2100261 h 4674391"/>
                        <a:gd name="connsiteX39" fmla="*/ 419100 w 4656244"/>
                        <a:gd name="connsiteY39" fmla="*/ 1990723 h 4674391"/>
                        <a:gd name="connsiteX40" fmla="*/ 485776 w 4656244"/>
                        <a:gd name="connsiteY40" fmla="*/ 1683541 h 4674391"/>
                        <a:gd name="connsiteX41" fmla="*/ 180975 w 4656244"/>
                        <a:gd name="connsiteY41" fmla="*/ 1390649 h 4674391"/>
                        <a:gd name="connsiteX42" fmla="*/ 431005 w 4656244"/>
                        <a:gd name="connsiteY42" fmla="*/ 966787 h 4674391"/>
                        <a:gd name="connsiteX43" fmla="*/ 878681 w 4656244"/>
                        <a:gd name="connsiteY43" fmla="*/ 1073942 h 4674391"/>
                        <a:gd name="connsiteX44" fmla="*/ 1069180 w 4656244"/>
                        <a:gd name="connsiteY44" fmla="*/ 862011 h 4674391"/>
                        <a:gd name="connsiteX45" fmla="*/ 945354 w 4656244"/>
                        <a:gd name="connsiteY45" fmla="*/ 447673 h 4674391"/>
                        <a:gd name="connsiteX46" fmla="*/ 1376362 w 4656244"/>
                        <a:gd name="connsiteY46" fmla="*/ 188117 h 4674391"/>
                        <a:gd name="connsiteX47" fmla="*/ 1690685 w 4656244"/>
                        <a:gd name="connsiteY47" fmla="*/ 507205 h 4674391"/>
                        <a:gd name="connsiteX48" fmla="*/ 1978819 w 4656244"/>
                        <a:gd name="connsiteY48" fmla="*/ 423862 h 4674391"/>
                        <a:gd name="connsiteX0" fmla="*/ 1978819 w 4661712"/>
                        <a:gd name="connsiteY0" fmla="*/ 423862 h 4674391"/>
                        <a:gd name="connsiteX1" fmla="*/ 2078832 w 4661712"/>
                        <a:gd name="connsiteY1" fmla="*/ 0 h 4674391"/>
                        <a:gd name="connsiteX2" fmla="*/ 2571750 w 4661712"/>
                        <a:gd name="connsiteY2" fmla="*/ 0 h 4674391"/>
                        <a:gd name="connsiteX3" fmla="*/ 2690812 w 4661712"/>
                        <a:gd name="connsiteY3" fmla="*/ 447675 h 4674391"/>
                        <a:gd name="connsiteX4" fmla="*/ 2957514 w 4661712"/>
                        <a:gd name="connsiteY4" fmla="*/ 514348 h 4674391"/>
                        <a:gd name="connsiteX5" fmla="*/ 3274219 w 4661712"/>
                        <a:gd name="connsiteY5" fmla="*/ 197643 h 4674391"/>
                        <a:gd name="connsiteX6" fmla="*/ 3705226 w 4661712"/>
                        <a:gd name="connsiteY6" fmla="*/ 447674 h 4674391"/>
                        <a:gd name="connsiteX7" fmla="*/ 3579019 w 4661712"/>
                        <a:gd name="connsiteY7" fmla="*/ 878680 h 4674391"/>
                        <a:gd name="connsiteX8" fmla="*/ 3795712 w 4661712"/>
                        <a:gd name="connsiteY8" fmla="*/ 1088230 h 4674391"/>
                        <a:gd name="connsiteX9" fmla="*/ 4245770 w 4661712"/>
                        <a:gd name="connsiteY9" fmla="*/ 988218 h 4674391"/>
                        <a:gd name="connsiteX10" fmla="*/ 4460082 w 4661712"/>
                        <a:gd name="connsiteY10" fmla="*/ 1376359 h 4674391"/>
                        <a:gd name="connsiteX11" fmla="*/ 4148138 w 4661712"/>
                        <a:gd name="connsiteY11" fmla="*/ 1702590 h 4674391"/>
                        <a:gd name="connsiteX12" fmla="*/ 4229100 w 4661712"/>
                        <a:gd name="connsiteY12" fmla="*/ 1983578 h 4674391"/>
                        <a:gd name="connsiteX13" fmla="*/ 4652962 w 4661712"/>
                        <a:gd name="connsiteY13" fmla="*/ 2088356 h 4674391"/>
                        <a:gd name="connsiteX14" fmla="*/ 4655345 w 4661712"/>
                        <a:gd name="connsiteY14" fmla="*/ 2583653 h 4674391"/>
                        <a:gd name="connsiteX15" fmla="*/ 4217194 w 4661712"/>
                        <a:gd name="connsiteY15" fmla="*/ 2693189 h 4674391"/>
                        <a:gd name="connsiteX16" fmla="*/ 4150520 w 4661712"/>
                        <a:gd name="connsiteY16" fmla="*/ 2969415 h 4674391"/>
                        <a:gd name="connsiteX17" fmla="*/ 4457701 w 4661712"/>
                        <a:gd name="connsiteY17" fmla="*/ 3286121 h 4674391"/>
                        <a:gd name="connsiteX18" fmla="*/ 4221956 w 4661712"/>
                        <a:gd name="connsiteY18" fmla="*/ 3721891 h 4674391"/>
                        <a:gd name="connsiteX19" fmla="*/ 3790950 w 4661712"/>
                        <a:gd name="connsiteY19" fmla="*/ 3590921 h 4674391"/>
                        <a:gd name="connsiteX20" fmla="*/ 3579019 w 4661712"/>
                        <a:gd name="connsiteY20" fmla="*/ 3790946 h 4674391"/>
                        <a:gd name="connsiteX21" fmla="*/ 3695700 w 4661712"/>
                        <a:gd name="connsiteY21" fmla="*/ 4221954 h 4674391"/>
                        <a:gd name="connsiteX22" fmla="*/ 3290889 w 4661712"/>
                        <a:gd name="connsiteY22" fmla="*/ 4474364 h 4674391"/>
                        <a:gd name="connsiteX23" fmla="*/ 2964657 w 4661712"/>
                        <a:gd name="connsiteY23" fmla="*/ 4164803 h 4674391"/>
                        <a:gd name="connsiteX24" fmla="*/ 2683670 w 4661712"/>
                        <a:gd name="connsiteY24" fmla="*/ 4233859 h 4674391"/>
                        <a:gd name="connsiteX25" fmla="*/ 2569368 w 4661712"/>
                        <a:gd name="connsiteY25" fmla="*/ 4674389 h 4674391"/>
                        <a:gd name="connsiteX26" fmla="*/ 2088356 w 4661712"/>
                        <a:gd name="connsiteY26" fmla="*/ 4674391 h 4674391"/>
                        <a:gd name="connsiteX27" fmla="*/ 1959768 w 4661712"/>
                        <a:gd name="connsiteY27" fmla="*/ 4219571 h 4674391"/>
                        <a:gd name="connsiteX28" fmla="*/ 1693069 w 4661712"/>
                        <a:gd name="connsiteY28" fmla="*/ 4145753 h 4674391"/>
                        <a:gd name="connsiteX29" fmla="*/ 1388270 w 4661712"/>
                        <a:gd name="connsiteY29" fmla="*/ 4460078 h 4674391"/>
                        <a:gd name="connsiteX30" fmla="*/ 966788 w 4661712"/>
                        <a:gd name="connsiteY30" fmla="*/ 4214810 h 4674391"/>
                        <a:gd name="connsiteX31" fmla="*/ 1076325 w 4661712"/>
                        <a:gd name="connsiteY31" fmla="*/ 3798092 h 4674391"/>
                        <a:gd name="connsiteX32" fmla="*/ 852489 w 4661712"/>
                        <a:gd name="connsiteY32" fmla="*/ 3588541 h 4674391"/>
                        <a:gd name="connsiteX33" fmla="*/ 452438 w 4661712"/>
                        <a:gd name="connsiteY33" fmla="*/ 3705223 h 4674391"/>
                        <a:gd name="connsiteX34" fmla="*/ 197644 w 4661712"/>
                        <a:gd name="connsiteY34" fmla="*/ 3302792 h 4674391"/>
                        <a:gd name="connsiteX35" fmla="*/ 497682 w 4661712"/>
                        <a:gd name="connsiteY35" fmla="*/ 2976562 h 4674391"/>
                        <a:gd name="connsiteX36" fmla="*/ 445295 w 4661712"/>
                        <a:gd name="connsiteY36" fmla="*/ 2659855 h 4674391"/>
                        <a:gd name="connsiteX37" fmla="*/ 0 w 4661712"/>
                        <a:gd name="connsiteY37" fmla="*/ 2600324 h 4674391"/>
                        <a:gd name="connsiteX38" fmla="*/ 2381 w 4661712"/>
                        <a:gd name="connsiteY38" fmla="*/ 2100261 h 4674391"/>
                        <a:gd name="connsiteX39" fmla="*/ 419100 w 4661712"/>
                        <a:gd name="connsiteY39" fmla="*/ 1990723 h 4674391"/>
                        <a:gd name="connsiteX40" fmla="*/ 485776 w 4661712"/>
                        <a:gd name="connsiteY40" fmla="*/ 1683541 h 4674391"/>
                        <a:gd name="connsiteX41" fmla="*/ 180975 w 4661712"/>
                        <a:gd name="connsiteY41" fmla="*/ 1390649 h 4674391"/>
                        <a:gd name="connsiteX42" fmla="*/ 431005 w 4661712"/>
                        <a:gd name="connsiteY42" fmla="*/ 966787 h 4674391"/>
                        <a:gd name="connsiteX43" fmla="*/ 878681 w 4661712"/>
                        <a:gd name="connsiteY43" fmla="*/ 1073942 h 4674391"/>
                        <a:gd name="connsiteX44" fmla="*/ 1069180 w 4661712"/>
                        <a:gd name="connsiteY44" fmla="*/ 862011 h 4674391"/>
                        <a:gd name="connsiteX45" fmla="*/ 945354 w 4661712"/>
                        <a:gd name="connsiteY45" fmla="*/ 447673 h 4674391"/>
                        <a:gd name="connsiteX46" fmla="*/ 1376362 w 4661712"/>
                        <a:gd name="connsiteY46" fmla="*/ 188117 h 4674391"/>
                        <a:gd name="connsiteX47" fmla="*/ 1690685 w 4661712"/>
                        <a:gd name="connsiteY47" fmla="*/ 507205 h 4674391"/>
                        <a:gd name="connsiteX48" fmla="*/ 1978819 w 4661712"/>
                        <a:gd name="connsiteY48" fmla="*/ 423862 h 4674391"/>
                        <a:gd name="connsiteX0" fmla="*/ 1978819 w 4655727"/>
                        <a:gd name="connsiteY0" fmla="*/ 423862 h 4674391"/>
                        <a:gd name="connsiteX1" fmla="*/ 2078832 w 4655727"/>
                        <a:gd name="connsiteY1" fmla="*/ 0 h 4674391"/>
                        <a:gd name="connsiteX2" fmla="*/ 2571750 w 4655727"/>
                        <a:gd name="connsiteY2" fmla="*/ 0 h 4674391"/>
                        <a:gd name="connsiteX3" fmla="*/ 2690812 w 4655727"/>
                        <a:gd name="connsiteY3" fmla="*/ 447675 h 4674391"/>
                        <a:gd name="connsiteX4" fmla="*/ 2957514 w 4655727"/>
                        <a:gd name="connsiteY4" fmla="*/ 514348 h 4674391"/>
                        <a:gd name="connsiteX5" fmla="*/ 3274219 w 4655727"/>
                        <a:gd name="connsiteY5" fmla="*/ 197643 h 4674391"/>
                        <a:gd name="connsiteX6" fmla="*/ 3705226 w 4655727"/>
                        <a:gd name="connsiteY6" fmla="*/ 447674 h 4674391"/>
                        <a:gd name="connsiteX7" fmla="*/ 3579019 w 4655727"/>
                        <a:gd name="connsiteY7" fmla="*/ 878680 h 4674391"/>
                        <a:gd name="connsiteX8" fmla="*/ 3795712 w 4655727"/>
                        <a:gd name="connsiteY8" fmla="*/ 1088230 h 4674391"/>
                        <a:gd name="connsiteX9" fmla="*/ 4245770 w 4655727"/>
                        <a:gd name="connsiteY9" fmla="*/ 988218 h 4674391"/>
                        <a:gd name="connsiteX10" fmla="*/ 4460082 w 4655727"/>
                        <a:gd name="connsiteY10" fmla="*/ 1376359 h 4674391"/>
                        <a:gd name="connsiteX11" fmla="*/ 4148138 w 4655727"/>
                        <a:gd name="connsiteY11" fmla="*/ 1702590 h 4674391"/>
                        <a:gd name="connsiteX12" fmla="*/ 4229100 w 4655727"/>
                        <a:gd name="connsiteY12" fmla="*/ 1983578 h 4674391"/>
                        <a:gd name="connsiteX13" fmla="*/ 4652962 w 4655727"/>
                        <a:gd name="connsiteY13" fmla="*/ 2088356 h 4674391"/>
                        <a:gd name="connsiteX14" fmla="*/ 4655345 w 4655727"/>
                        <a:gd name="connsiteY14" fmla="*/ 2583653 h 4674391"/>
                        <a:gd name="connsiteX15" fmla="*/ 4217194 w 4655727"/>
                        <a:gd name="connsiteY15" fmla="*/ 2693189 h 4674391"/>
                        <a:gd name="connsiteX16" fmla="*/ 4150520 w 4655727"/>
                        <a:gd name="connsiteY16" fmla="*/ 2969415 h 4674391"/>
                        <a:gd name="connsiteX17" fmla="*/ 4457701 w 4655727"/>
                        <a:gd name="connsiteY17" fmla="*/ 3286121 h 4674391"/>
                        <a:gd name="connsiteX18" fmla="*/ 4221956 w 4655727"/>
                        <a:gd name="connsiteY18" fmla="*/ 3721891 h 4674391"/>
                        <a:gd name="connsiteX19" fmla="*/ 3790950 w 4655727"/>
                        <a:gd name="connsiteY19" fmla="*/ 3590921 h 4674391"/>
                        <a:gd name="connsiteX20" fmla="*/ 3579019 w 4655727"/>
                        <a:gd name="connsiteY20" fmla="*/ 3790946 h 4674391"/>
                        <a:gd name="connsiteX21" fmla="*/ 3695700 w 4655727"/>
                        <a:gd name="connsiteY21" fmla="*/ 4221954 h 4674391"/>
                        <a:gd name="connsiteX22" fmla="*/ 3290889 w 4655727"/>
                        <a:gd name="connsiteY22" fmla="*/ 4474364 h 4674391"/>
                        <a:gd name="connsiteX23" fmla="*/ 2964657 w 4655727"/>
                        <a:gd name="connsiteY23" fmla="*/ 4164803 h 4674391"/>
                        <a:gd name="connsiteX24" fmla="*/ 2683670 w 4655727"/>
                        <a:gd name="connsiteY24" fmla="*/ 4233859 h 4674391"/>
                        <a:gd name="connsiteX25" fmla="*/ 2569368 w 4655727"/>
                        <a:gd name="connsiteY25" fmla="*/ 4674389 h 4674391"/>
                        <a:gd name="connsiteX26" fmla="*/ 2088356 w 4655727"/>
                        <a:gd name="connsiteY26" fmla="*/ 4674391 h 4674391"/>
                        <a:gd name="connsiteX27" fmla="*/ 1959768 w 4655727"/>
                        <a:gd name="connsiteY27" fmla="*/ 4219571 h 4674391"/>
                        <a:gd name="connsiteX28" fmla="*/ 1693069 w 4655727"/>
                        <a:gd name="connsiteY28" fmla="*/ 4145753 h 4674391"/>
                        <a:gd name="connsiteX29" fmla="*/ 1388270 w 4655727"/>
                        <a:gd name="connsiteY29" fmla="*/ 4460078 h 4674391"/>
                        <a:gd name="connsiteX30" fmla="*/ 966788 w 4655727"/>
                        <a:gd name="connsiteY30" fmla="*/ 4214810 h 4674391"/>
                        <a:gd name="connsiteX31" fmla="*/ 1076325 w 4655727"/>
                        <a:gd name="connsiteY31" fmla="*/ 3798092 h 4674391"/>
                        <a:gd name="connsiteX32" fmla="*/ 852489 w 4655727"/>
                        <a:gd name="connsiteY32" fmla="*/ 3588541 h 4674391"/>
                        <a:gd name="connsiteX33" fmla="*/ 452438 w 4655727"/>
                        <a:gd name="connsiteY33" fmla="*/ 3705223 h 4674391"/>
                        <a:gd name="connsiteX34" fmla="*/ 197644 w 4655727"/>
                        <a:gd name="connsiteY34" fmla="*/ 3302792 h 4674391"/>
                        <a:gd name="connsiteX35" fmla="*/ 497682 w 4655727"/>
                        <a:gd name="connsiteY35" fmla="*/ 2976562 h 4674391"/>
                        <a:gd name="connsiteX36" fmla="*/ 445295 w 4655727"/>
                        <a:gd name="connsiteY36" fmla="*/ 2659855 h 4674391"/>
                        <a:gd name="connsiteX37" fmla="*/ 0 w 4655727"/>
                        <a:gd name="connsiteY37" fmla="*/ 2600324 h 4674391"/>
                        <a:gd name="connsiteX38" fmla="*/ 2381 w 4655727"/>
                        <a:gd name="connsiteY38" fmla="*/ 2100261 h 4674391"/>
                        <a:gd name="connsiteX39" fmla="*/ 419100 w 4655727"/>
                        <a:gd name="connsiteY39" fmla="*/ 1990723 h 4674391"/>
                        <a:gd name="connsiteX40" fmla="*/ 485776 w 4655727"/>
                        <a:gd name="connsiteY40" fmla="*/ 1683541 h 4674391"/>
                        <a:gd name="connsiteX41" fmla="*/ 180975 w 4655727"/>
                        <a:gd name="connsiteY41" fmla="*/ 1390649 h 4674391"/>
                        <a:gd name="connsiteX42" fmla="*/ 431005 w 4655727"/>
                        <a:gd name="connsiteY42" fmla="*/ 966787 h 4674391"/>
                        <a:gd name="connsiteX43" fmla="*/ 878681 w 4655727"/>
                        <a:gd name="connsiteY43" fmla="*/ 1073942 h 4674391"/>
                        <a:gd name="connsiteX44" fmla="*/ 1069180 w 4655727"/>
                        <a:gd name="connsiteY44" fmla="*/ 862011 h 4674391"/>
                        <a:gd name="connsiteX45" fmla="*/ 945354 w 4655727"/>
                        <a:gd name="connsiteY45" fmla="*/ 447673 h 4674391"/>
                        <a:gd name="connsiteX46" fmla="*/ 1376362 w 4655727"/>
                        <a:gd name="connsiteY46" fmla="*/ 188117 h 4674391"/>
                        <a:gd name="connsiteX47" fmla="*/ 1690685 w 4655727"/>
                        <a:gd name="connsiteY47" fmla="*/ 507205 h 4674391"/>
                        <a:gd name="connsiteX48" fmla="*/ 1978819 w 4655727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198144 w 4655345"/>
                        <a:gd name="connsiteY12" fmla="*/ 203358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088606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362450 w 4655345"/>
                        <a:gd name="connsiteY10" fmla="*/ 1390647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117182 w 4655345"/>
                        <a:gd name="connsiteY9" fmla="*/ 1057274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138236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911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63817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52242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64492 w 4655345"/>
                        <a:gd name="connsiteY47" fmla="*/ 66768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119186 w 4655345"/>
                        <a:gd name="connsiteY44" fmla="*/ 88106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904874 w 4655345"/>
                        <a:gd name="connsiteY43" fmla="*/ 1121567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33850 w 4655345"/>
                        <a:gd name="connsiteY11" fmla="*/ 1704971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098131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0556 w 4655345"/>
                        <a:gd name="connsiteY10" fmla="*/ 1371597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376737 w 4655345"/>
                        <a:gd name="connsiteY10" fmla="*/ 136683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8741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3892 w 4655345"/>
                        <a:gd name="connsiteY10" fmla="*/ 1383504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21955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021932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7700 w 4655345"/>
                        <a:gd name="connsiteY10" fmla="*/ 1381123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060032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38625 w 4655345"/>
                        <a:gd name="connsiteY10" fmla="*/ 1362073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3327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8507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81508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6124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3356 w 4655345"/>
                        <a:gd name="connsiteY34" fmla="*/ 3281361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6123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7207 w 4655345"/>
                        <a:gd name="connsiteY35" fmla="*/ 295751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9588 w 4655345"/>
                        <a:gd name="connsiteY35" fmla="*/ 2959894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71500 w 4655345"/>
                        <a:gd name="connsiteY35" fmla="*/ 2950369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3157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07588 w 4655345"/>
                        <a:gd name="connsiteY36" fmla="*/ 2669282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657398 w 4655345"/>
                        <a:gd name="connsiteY36" fmla="*/ 2546733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64356 w 4655345"/>
                        <a:gd name="connsiteY35" fmla="*/ 295513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81326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2919 w 4655345"/>
                        <a:gd name="connsiteY35" fmla="*/ 297418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8945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4655345" h="4674391">
                          <a:moveTo>
                            <a:pt x="1978819" y="423862"/>
                          </a:moveTo>
                          <a:lnTo>
                            <a:pt x="2078832" y="0"/>
                          </a:lnTo>
                          <a:lnTo>
                            <a:pt x="2571750" y="0"/>
                          </a:lnTo>
                          <a:cubicBezTo>
                            <a:pt x="2646363" y="280987"/>
                            <a:pt x="2649537" y="297655"/>
                            <a:pt x="2690812" y="447675"/>
                          </a:cubicBezTo>
                          <a:cubicBezTo>
                            <a:pt x="2888455" y="497680"/>
                            <a:pt x="2774158" y="466722"/>
                            <a:pt x="2957514" y="514348"/>
                          </a:cubicBezTo>
                          <a:lnTo>
                            <a:pt x="3274219" y="197643"/>
                          </a:lnTo>
                          <a:lnTo>
                            <a:pt x="3705226" y="447674"/>
                          </a:lnTo>
                          <a:lnTo>
                            <a:pt x="3579019" y="878680"/>
                          </a:lnTo>
                          <a:cubicBezTo>
                            <a:pt x="3658395" y="957261"/>
                            <a:pt x="3642520" y="945353"/>
                            <a:pt x="3776662" y="1073942"/>
                          </a:cubicBezTo>
                          <a:cubicBezTo>
                            <a:pt x="3857624" y="1054098"/>
                            <a:pt x="4002882" y="1024730"/>
                            <a:pt x="4207670" y="971549"/>
                          </a:cubicBezTo>
                          <a:cubicBezTo>
                            <a:pt x="4268392" y="1066800"/>
                            <a:pt x="4355791" y="1235595"/>
                            <a:pt x="4466916" y="1396727"/>
                          </a:cubicBezTo>
                          <a:lnTo>
                            <a:pt x="4152901" y="1690683"/>
                          </a:lnTo>
                          <a:cubicBezTo>
                            <a:pt x="4182270" y="1793870"/>
                            <a:pt x="4204098" y="1893883"/>
                            <a:pt x="4226719" y="1976434"/>
                          </a:cubicBezTo>
                          <a:cubicBezTo>
                            <a:pt x="4346973" y="2013741"/>
                            <a:pt x="4506118" y="2056209"/>
                            <a:pt x="4652962" y="2088356"/>
                          </a:cubicBezTo>
                          <a:cubicBezTo>
                            <a:pt x="4660106" y="2281238"/>
                            <a:pt x="4648201" y="2391963"/>
                            <a:pt x="4655345" y="2583653"/>
                          </a:cubicBezTo>
                          <a:cubicBezTo>
                            <a:pt x="4476751" y="2630087"/>
                            <a:pt x="4342606" y="2664613"/>
                            <a:pt x="4217194" y="2693189"/>
                          </a:cubicBezTo>
                          <a:cubicBezTo>
                            <a:pt x="4179887" y="2850351"/>
                            <a:pt x="4184652" y="2826936"/>
                            <a:pt x="4150520" y="2969415"/>
                          </a:cubicBezTo>
                          <a:cubicBezTo>
                            <a:pt x="4275932" y="3095224"/>
                            <a:pt x="4329113" y="3156344"/>
                            <a:pt x="4457701" y="3286121"/>
                          </a:cubicBezTo>
                          <a:cubicBezTo>
                            <a:pt x="4360070" y="3461142"/>
                            <a:pt x="4273946" y="3617910"/>
                            <a:pt x="4221956" y="3721891"/>
                          </a:cubicBezTo>
                          <a:cubicBezTo>
                            <a:pt x="4008041" y="3659185"/>
                            <a:pt x="3909219" y="3626639"/>
                            <a:pt x="3788569" y="3588539"/>
                          </a:cubicBezTo>
                          <a:cubicBezTo>
                            <a:pt x="3691731" y="3683789"/>
                            <a:pt x="3685381" y="3696093"/>
                            <a:pt x="3579019" y="3795709"/>
                          </a:cubicBezTo>
                          <a:cubicBezTo>
                            <a:pt x="3608388" y="3888181"/>
                            <a:pt x="3659189" y="4070745"/>
                            <a:pt x="3695700" y="4221954"/>
                          </a:cubicBezTo>
                          <a:cubicBezTo>
                            <a:pt x="3565525" y="4306489"/>
                            <a:pt x="3365897" y="4435073"/>
                            <a:pt x="3290887" y="4479126"/>
                          </a:cubicBezTo>
                          <a:lnTo>
                            <a:pt x="2971802" y="4160041"/>
                          </a:lnTo>
                          <a:cubicBezTo>
                            <a:pt x="2850358" y="4192585"/>
                            <a:pt x="2781301" y="4209251"/>
                            <a:pt x="2683670" y="4233859"/>
                          </a:cubicBezTo>
                          <a:cubicBezTo>
                            <a:pt x="2659858" y="4341809"/>
                            <a:pt x="2613024" y="4506908"/>
                            <a:pt x="2569368" y="4674389"/>
                          </a:cubicBezTo>
                          <a:lnTo>
                            <a:pt x="2088356" y="4674391"/>
                          </a:lnTo>
                          <a:cubicBezTo>
                            <a:pt x="2056209" y="4570013"/>
                            <a:pt x="1986359" y="4297756"/>
                            <a:pt x="1959768" y="4219571"/>
                          </a:cubicBezTo>
                          <a:cubicBezTo>
                            <a:pt x="1849834" y="4186631"/>
                            <a:pt x="1801415" y="4179090"/>
                            <a:pt x="1685925" y="4148134"/>
                          </a:cubicBezTo>
                          <a:cubicBezTo>
                            <a:pt x="1575196" y="4260054"/>
                            <a:pt x="1516461" y="4312837"/>
                            <a:pt x="1383507" y="4455315"/>
                          </a:cubicBezTo>
                          <a:cubicBezTo>
                            <a:pt x="1207691" y="4359668"/>
                            <a:pt x="1058863" y="4267197"/>
                            <a:pt x="966788" y="4214810"/>
                          </a:cubicBezTo>
                          <a:cubicBezTo>
                            <a:pt x="1000919" y="4079078"/>
                            <a:pt x="1041399" y="3935808"/>
                            <a:pt x="1076325" y="3798092"/>
                          </a:cubicBezTo>
                          <a:cubicBezTo>
                            <a:pt x="982663" y="3717527"/>
                            <a:pt x="961631" y="3699665"/>
                            <a:pt x="852489" y="3588541"/>
                          </a:cubicBezTo>
                          <a:lnTo>
                            <a:pt x="452438" y="3705223"/>
                          </a:lnTo>
                          <a:cubicBezTo>
                            <a:pt x="386954" y="3608386"/>
                            <a:pt x="238920" y="3364307"/>
                            <a:pt x="192882" y="3283742"/>
                          </a:cubicBezTo>
                          <a:cubicBezTo>
                            <a:pt x="287337" y="3191271"/>
                            <a:pt x="384175" y="3092054"/>
                            <a:pt x="497682" y="2976563"/>
                          </a:cubicBezTo>
                          <a:cubicBezTo>
                            <a:pt x="468313" y="2856309"/>
                            <a:pt x="454198" y="2787635"/>
                            <a:pt x="433560" y="2684845"/>
                          </a:cubicBezTo>
                          <a:cubicBezTo>
                            <a:pt x="327198" y="2665399"/>
                            <a:pt x="169069" y="2622549"/>
                            <a:pt x="0" y="2600324"/>
                          </a:cubicBezTo>
                          <a:cubicBezTo>
                            <a:pt x="2380" y="2473325"/>
                            <a:pt x="1191" y="2170112"/>
                            <a:pt x="2381" y="2100261"/>
                          </a:cubicBezTo>
                          <a:cubicBezTo>
                            <a:pt x="117872" y="2070894"/>
                            <a:pt x="257969" y="2038745"/>
                            <a:pt x="419100" y="1990723"/>
                          </a:cubicBezTo>
                          <a:cubicBezTo>
                            <a:pt x="444500" y="1873645"/>
                            <a:pt x="457598" y="1824829"/>
                            <a:pt x="485776" y="1683541"/>
                          </a:cubicBezTo>
                          <a:lnTo>
                            <a:pt x="180975" y="1390649"/>
                          </a:lnTo>
                          <a:cubicBezTo>
                            <a:pt x="339726" y="1112836"/>
                            <a:pt x="354805" y="1094581"/>
                            <a:pt x="431005" y="966787"/>
                          </a:cubicBezTo>
                          <a:cubicBezTo>
                            <a:pt x="611979" y="1015205"/>
                            <a:pt x="638571" y="1024331"/>
                            <a:pt x="869155" y="1078705"/>
                          </a:cubicBezTo>
                          <a:cubicBezTo>
                            <a:pt x="949325" y="996154"/>
                            <a:pt x="998535" y="951706"/>
                            <a:pt x="1069179" y="878680"/>
                          </a:cubicBezTo>
                          <a:cubicBezTo>
                            <a:pt x="1025523" y="741361"/>
                            <a:pt x="991789" y="606026"/>
                            <a:pt x="945354" y="447673"/>
                          </a:cubicBezTo>
                          <a:cubicBezTo>
                            <a:pt x="1072750" y="372664"/>
                            <a:pt x="1308100" y="230185"/>
                            <a:pt x="1376362" y="188117"/>
                          </a:cubicBezTo>
                          <a:lnTo>
                            <a:pt x="1697829" y="510521"/>
                          </a:lnTo>
                          <a:lnTo>
                            <a:pt x="1978819" y="4238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BCD097">
                            <a:lumMod val="95000"/>
                          </a:srgbClr>
                        </a:gs>
                        <a:gs pos="100000">
                          <a:srgbClr val="7C9745"/>
                        </a:gs>
                      </a:gsLst>
                      <a:lin ang="8100000" scaled="1"/>
                      <a:tileRect/>
                    </a:gradFill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6762966" y="1439543"/>
                      <a:ext cx="1120303" cy="1120303"/>
                    </a:xfrm>
                    <a:prstGeom prst="ellipse">
                      <a:avLst/>
                    </a:prstGeom>
                    <a:solidFill>
                      <a:srgbClr val="7C974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6816438" y="1493017"/>
                      <a:ext cx="1013359" cy="1013357"/>
                    </a:xfrm>
                    <a:prstGeom prst="ellipse">
                      <a:avLst/>
                    </a:prstGeom>
                    <a:gradFill>
                      <a:gsLst>
                        <a:gs pos="1000">
                          <a:srgbClr val="BFD29A"/>
                        </a:gs>
                        <a:gs pos="77000">
                          <a:srgbClr val="7B964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6" name="Oval 45"/>
                  <p:cNvSpPr/>
                  <p:nvPr/>
                </p:nvSpPr>
                <p:spPr>
                  <a:xfrm>
                    <a:off x="1818866" y="3793143"/>
                    <a:ext cx="676841" cy="47753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8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919039" y="2633115"/>
                  <a:ext cx="1022954" cy="1027136"/>
                  <a:chOff x="2696865" y="2210588"/>
                  <a:chExt cx="1252088" cy="1257206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2696865" y="2210588"/>
                    <a:ext cx="1252088" cy="1257206"/>
                    <a:chOff x="6559916" y="1233373"/>
                    <a:chExt cx="1526402" cy="1532644"/>
                  </a:xfrm>
                  <a:effectLst>
                    <a:outerShdw blurRad="25400" dist="12700" dir="8100000" algn="tr" rotWithShape="0">
                      <a:prstClr val="black">
                        <a:alpha val="35000"/>
                      </a:prstClr>
                    </a:outerShdw>
                  </a:effectLst>
                </p:grpSpPr>
                <p:sp>
                  <p:nvSpPr>
                    <p:cNvPr id="40" name="Rectangle 4"/>
                    <p:cNvSpPr/>
                    <p:nvPr/>
                  </p:nvSpPr>
                  <p:spPr>
                    <a:xfrm rot="19980000">
                      <a:off x="6559916" y="1233373"/>
                      <a:ext cx="1526402" cy="1532644"/>
                    </a:xfrm>
                    <a:custGeom>
                      <a:avLst/>
                      <a:gdLst>
                        <a:gd name="connsiteX0" fmla="*/ 0 w 3352800"/>
                        <a:gd name="connsiteY0" fmla="*/ 0 h 1676400"/>
                        <a:gd name="connsiteX1" fmla="*/ 3352800 w 3352800"/>
                        <a:gd name="connsiteY1" fmla="*/ 0 h 1676400"/>
                        <a:gd name="connsiteX2" fmla="*/ 3352800 w 3352800"/>
                        <a:gd name="connsiteY2" fmla="*/ 1676400 h 1676400"/>
                        <a:gd name="connsiteX3" fmla="*/ 0 w 3352800"/>
                        <a:gd name="connsiteY3" fmla="*/ 1676400 h 1676400"/>
                        <a:gd name="connsiteX4" fmla="*/ 0 w 3352800"/>
                        <a:gd name="connsiteY4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3352800 w 3352800"/>
                        <a:gd name="connsiteY2" fmla="*/ 0 h 1676400"/>
                        <a:gd name="connsiteX3" fmla="*/ 3352800 w 3352800"/>
                        <a:gd name="connsiteY3" fmla="*/ 1676400 h 1676400"/>
                        <a:gd name="connsiteX4" fmla="*/ 0 w 3352800"/>
                        <a:gd name="connsiteY4" fmla="*/ 1676400 h 1676400"/>
                        <a:gd name="connsiteX5" fmla="*/ 0 w 3352800"/>
                        <a:gd name="connsiteY5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3352800 w 3352800"/>
                        <a:gd name="connsiteY3" fmla="*/ 0 h 1676400"/>
                        <a:gd name="connsiteX4" fmla="*/ 3352800 w 3352800"/>
                        <a:gd name="connsiteY4" fmla="*/ 1676400 h 1676400"/>
                        <a:gd name="connsiteX5" fmla="*/ 0 w 3352800"/>
                        <a:gd name="connsiteY5" fmla="*/ 1676400 h 1676400"/>
                        <a:gd name="connsiteX6" fmla="*/ 0 w 3352800"/>
                        <a:gd name="connsiteY6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14525 w 3352800"/>
                        <a:gd name="connsiteY3" fmla="*/ 4548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883568 w 3352800"/>
                        <a:gd name="connsiteY3" fmla="*/ 5310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90764 w 3352800"/>
                        <a:gd name="connsiteY4" fmla="*/ 535781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40758 w 3352800"/>
                        <a:gd name="connsiteY4" fmla="*/ 588168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09888 w 3352800"/>
                        <a:gd name="connsiteY6" fmla="*/ 478632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24125 w 3352800"/>
                        <a:gd name="connsiteY5" fmla="*/ 197644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078956"/>
                        <a:gd name="connsiteY0" fmla="*/ 0 h 1676400"/>
                        <a:gd name="connsiteX1" fmla="*/ 1328738 w 3078956"/>
                        <a:gd name="connsiteY1" fmla="*/ 1 h 1676400"/>
                        <a:gd name="connsiteX2" fmla="*/ 1821656 w 3078956"/>
                        <a:gd name="connsiteY2" fmla="*/ 1 h 1676400"/>
                        <a:gd name="connsiteX3" fmla="*/ 1940718 w 3078956"/>
                        <a:gd name="connsiteY3" fmla="*/ 447676 h 1676400"/>
                        <a:gd name="connsiteX4" fmla="*/ 2207420 w 3078956"/>
                        <a:gd name="connsiteY4" fmla="*/ 514349 h 1676400"/>
                        <a:gd name="connsiteX5" fmla="*/ 2524125 w 3078956"/>
                        <a:gd name="connsiteY5" fmla="*/ 197644 h 1676400"/>
                        <a:gd name="connsiteX6" fmla="*/ 2955132 w 3078956"/>
                        <a:gd name="connsiteY6" fmla="*/ 447675 h 1676400"/>
                        <a:gd name="connsiteX7" fmla="*/ 3078956 w 3078956"/>
                        <a:gd name="connsiteY7" fmla="*/ 1116806 h 1676400"/>
                        <a:gd name="connsiteX8" fmla="*/ 0 w 3078956"/>
                        <a:gd name="connsiteY8" fmla="*/ 1676400 h 1676400"/>
                        <a:gd name="connsiteX9" fmla="*/ 0 w 3078956"/>
                        <a:gd name="connsiteY9" fmla="*/ 0 h 1676400"/>
                        <a:gd name="connsiteX0" fmla="*/ 0 w 2955132"/>
                        <a:gd name="connsiteY0" fmla="*/ 0 h 1676400"/>
                        <a:gd name="connsiteX1" fmla="*/ 1328738 w 2955132"/>
                        <a:gd name="connsiteY1" fmla="*/ 1 h 1676400"/>
                        <a:gd name="connsiteX2" fmla="*/ 1821656 w 2955132"/>
                        <a:gd name="connsiteY2" fmla="*/ 1 h 1676400"/>
                        <a:gd name="connsiteX3" fmla="*/ 1940718 w 2955132"/>
                        <a:gd name="connsiteY3" fmla="*/ 447676 h 1676400"/>
                        <a:gd name="connsiteX4" fmla="*/ 2207420 w 2955132"/>
                        <a:gd name="connsiteY4" fmla="*/ 514349 h 1676400"/>
                        <a:gd name="connsiteX5" fmla="*/ 2524125 w 2955132"/>
                        <a:gd name="connsiteY5" fmla="*/ 197644 h 1676400"/>
                        <a:gd name="connsiteX6" fmla="*/ 2955132 w 2955132"/>
                        <a:gd name="connsiteY6" fmla="*/ 447675 h 1676400"/>
                        <a:gd name="connsiteX7" fmla="*/ 2821781 w 2955132"/>
                        <a:gd name="connsiteY7" fmla="*/ 883443 h 1676400"/>
                        <a:gd name="connsiteX8" fmla="*/ 0 w 2955132"/>
                        <a:gd name="connsiteY8" fmla="*/ 1676400 h 1676400"/>
                        <a:gd name="connsiteX9" fmla="*/ 0 w 2955132"/>
                        <a:gd name="connsiteY9" fmla="*/ 0 h 1676400"/>
                        <a:gd name="connsiteX0" fmla="*/ 0 w 3075783"/>
                        <a:gd name="connsiteY0" fmla="*/ 0 h 1676400"/>
                        <a:gd name="connsiteX1" fmla="*/ 1328738 w 3075783"/>
                        <a:gd name="connsiteY1" fmla="*/ 1 h 1676400"/>
                        <a:gd name="connsiteX2" fmla="*/ 1821656 w 3075783"/>
                        <a:gd name="connsiteY2" fmla="*/ 1 h 1676400"/>
                        <a:gd name="connsiteX3" fmla="*/ 1940718 w 3075783"/>
                        <a:gd name="connsiteY3" fmla="*/ 447676 h 1676400"/>
                        <a:gd name="connsiteX4" fmla="*/ 2207420 w 3075783"/>
                        <a:gd name="connsiteY4" fmla="*/ 514349 h 1676400"/>
                        <a:gd name="connsiteX5" fmla="*/ 2524125 w 3075783"/>
                        <a:gd name="connsiteY5" fmla="*/ 197644 h 1676400"/>
                        <a:gd name="connsiteX6" fmla="*/ 2955132 w 3075783"/>
                        <a:gd name="connsiteY6" fmla="*/ 447675 h 1676400"/>
                        <a:gd name="connsiteX7" fmla="*/ 2821781 w 3075783"/>
                        <a:gd name="connsiteY7" fmla="*/ 883443 h 1676400"/>
                        <a:gd name="connsiteX8" fmla="*/ 3031331 w 3075783"/>
                        <a:gd name="connsiteY8" fmla="*/ 1083469 h 1676400"/>
                        <a:gd name="connsiteX9" fmla="*/ 0 w 3075783"/>
                        <a:gd name="connsiteY9" fmla="*/ 1676400 h 1676400"/>
                        <a:gd name="connsiteX10" fmla="*/ 0 w 3075783"/>
                        <a:gd name="connsiteY10" fmla="*/ 0 h 1676400"/>
                        <a:gd name="connsiteX0" fmla="*/ 0 w 3103897"/>
                        <a:gd name="connsiteY0" fmla="*/ 0 h 1676400"/>
                        <a:gd name="connsiteX1" fmla="*/ 1328738 w 3103897"/>
                        <a:gd name="connsiteY1" fmla="*/ 1 h 1676400"/>
                        <a:gd name="connsiteX2" fmla="*/ 1821656 w 3103897"/>
                        <a:gd name="connsiteY2" fmla="*/ 1 h 1676400"/>
                        <a:gd name="connsiteX3" fmla="*/ 1940718 w 3103897"/>
                        <a:gd name="connsiteY3" fmla="*/ 447676 h 1676400"/>
                        <a:gd name="connsiteX4" fmla="*/ 2207420 w 3103897"/>
                        <a:gd name="connsiteY4" fmla="*/ 514349 h 1676400"/>
                        <a:gd name="connsiteX5" fmla="*/ 2524125 w 3103897"/>
                        <a:gd name="connsiteY5" fmla="*/ 197644 h 1676400"/>
                        <a:gd name="connsiteX6" fmla="*/ 2955132 w 3103897"/>
                        <a:gd name="connsiteY6" fmla="*/ 447675 h 1676400"/>
                        <a:gd name="connsiteX7" fmla="*/ 2821781 w 3103897"/>
                        <a:gd name="connsiteY7" fmla="*/ 883443 h 1676400"/>
                        <a:gd name="connsiteX8" fmla="*/ 3031331 w 3103897"/>
                        <a:gd name="connsiteY8" fmla="*/ 1083469 h 1676400"/>
                        <a:gd name="connsiteX9" fmla="*/ 0 w 3103897"/>
                        <a:gd name="connsiteY9" fmla="*/ 1676400 h 1676400"/>
                        <a:gd name="connsiteX10" fmla="*/ 0 w 3103897"/>
                        <a:gd name="connsiteY10" fmla="*/ 0 h 1676400"/>
                        <a:gd name="connsiteX0" fmla="*/ 0 w 3031331"/>
                        <a:gd name="connsiteY0" fmla="*/ 0 h 1676400"/>
                        <a:gd name="connsiteX1" fmla="*/ 1328738 w 3031331"/>
                        <a:gd name="connsiteY1" fmla="*/ 1 h 1676400"/>
                        <a:gd name="connsiteX2" fmla="*/ 1821656 w 3031331"/>
                        <a:gd name="connsiteY2" fmla="*/ 1 h 1676400"/>
                        <a:gd name="connsiteX3" fmla="*/ 1940718 w 3031331"/>
                        <a:gd name="connsiteY3" fmla="*/ 447676 h 1676400"/>
                        <a:gd name="connsiteX4" fmla="*/ 2207420 w 3031331"/>
                        <a:gd name="connsiteY4" fmla="*/ 514349 h 1676400"/>
                        <a:gd name="connsiteX5" fmla="*/ 2524125 w 3031331"/>
                        <a:gd name="connsiteY5" fmla="*/ 197644 h 1676400"/>
                        <a:gd name="connsiteX6" fmla="*/ 2955132 w 3031331"/>
                        <a:gd name="connsiteY6" fmla="*/ 447675 h 1676400"/>
                        <a:gd name="connsiteX7" fmla="*/ 2821781 w 3031331"/>
                        <a:gd name="connsiteY7" fmla="*/ 883443 h 1676400"/>
                        <a:gd name="connsiteX8" fmla="*/ 3031331 w 3031331"/>
                        <a:gd name="connsiteY8" fmla="*/ 1083469 h 1676400"/>
                        <a:gd name="connsiteX9" fmla="*/ 0 w 3031331"/>
                        <a:gd name="connsiteY9" fmla="*/ 1676400 h 1676400"/>
                        <a:gd name="connsiteX10" fmla="*/ 0 w 3031331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6093"/>
                        <a:gd name="connsiteY0" fmla="*/ 0 h 1676400"/>
                        <a:gd name="connsiteX1" fmla="*/ 1328738 w 3036093"/>
                        <a:gd name="connsiteY1" fmla="*/ 1 h 1676400"/>
                        <a:gd name="connsiteX2" fmla="*/ 1821656 w 3036093"/>
                        <a:gd name="connsiteY2" fmla="*/ 1 h 1676400"/>
                        <a:gd name="connsiteX3" fmla="*/ 1940718 w 3036093"/>
                        <a:gd name="connsiteY3" fmla="*/ 447676 h 1676400"/>
                        <a:gd name="connsiteX4" fmla="*/ 2207420 w 3036093"/>
                        <a:gd name="connsiteY4" fmla="*/ 514349 h 1676400"/>
                        <a:gd name="connsiteX5" fmla="*/ 2524125 w 3036093"/>
                        <a:gd name="connsiteY5" fmla="*/ 197644 h 1676400"/>
                        <a:gd name="connsiteX6" fmla="*/ 2955132 w 3036093"/>
                        <a:gd name="connsiteY6" fmla="*/ 447675 h 1676400"/>
                        <a:gd name="connsiteX7" fmla="*/ 2821781 w 3036093"/>
                        <a:gd name="connsiteY7" fmla="*/ 883443 h 1676400"/>
                        <a:gd name="connsiteX8" fmla="*/ 3036093 w 3036093"/>
                        <a:gd name="connsiteY8" fmla="*/ 1092994 h 1676400"/>
                        <a:gd name="connsiteX9" fmla="*/ 0 w 3036093"/>
                        <a:gd name="connsiteY9" fmla="*/ 1676400 h 1676400"/>
                        <a:gd name="connsiteX10" fmla="*/ 0 w 3036093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742950 w 3045618"/>
                        <a:gd name="connsiteY9" fmla="*/ 1559718 h 1559718"/>
                        <a:gd name="connsiteX10" fmla="*/ 0 w 3045618"/>
                        <a:gd name="connsiteY10" fmla="*/ 0 h 1559718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2531268 w 3045618"/>
                        <a:gd name="connsiteY9" fmla="*/ 1207294 h 1559718"/>
                        <a:gd name="connsiteX10" fmla="*/ 742950 w 3045618"/>
                        <a:gd name="connsiteY10" fmla="*/ 1559718 h 1559718"/>
                        <a:gd name="connsiteX11" fmla="*/ 0 w 3045618"/>
                        <a:gd name="connsiteY11" fmla="*/ 0 h 1559718"/>
                        <a:gd name="connsiteX0" fmla="*/ 0 w 3045618"/>
                        <a:gd name="connsiteY0" fmla="*/ 0 h 1654969"/>
                        <a:gd name="connsiteX1" fmla="*/ 1328738 w 3045618"/>
                        <a:gd name="connsiteY1" fmla="*/ 1 h 1654969"/>
                        <a:gd name="connsiteX2" fmla="*/ 1821656 w 3045618"/>
                        <a:gd name="connsiteY2" fmla="*/ 1 h 1654969"/>
                        <a:gd name="connsiteX3" fmla="*/ 1940718 w 3045618"/>
                        <a:gd name="connsiteY3" fmla="*/ 447676 h 1654969"/>
                        <a:gd name="connsiteX4" fmla="*/ 2207420 w 3045618"/>
                        <a:gd name="connsiteY4" fmla="*/ 514349 h 1654969"/>
                        <a:gd name="connsiteX5" fmla="*/ 2524125 w 3045618"/>
                        <a:gd name="connsiteY5" fmla="*/ 197644 h 1654969"/>
                        <a:gd name="connsiteX6" fmla="*/ 2955132 w 3045618"/>
                        <a:gd name="connsiteY6" fmla="*/ 447675 h 1654969"/>
                        <a:gd name="connsiteX7" fmla="*/ 2828925 w 3045618"/>
                        <a:gd name="connsiteY7" fmla="*/ 878681 h 1654969"/>
                        <a:gd name="connsiteX8" fmla="*/ 3045618 w 3045618"/>
                        <a:gd name="connsiteY8" fmla="*/ 1088231 h 1654969"/>
                        <a:gd name="connsiteX9" fmla="*/ 2659856 w 3045618"/>
                        <a:gd name="connsiteY9" fmla="*/ 1654969 h 1654969"/>
                        <a:gd name="connsiteX10" fmla="*/ 742950 w 3045618"/>
                        <a:gd name="connsiteY10" fmla="*/ 1559718 h 1654969"/>
                        <a:gd name="connsiteX11" fmla="*/ 0 w 3045618"/>
                        <a:gd name="connsiteY11" fmla="*/ 0 h 1654969"/>
                        <a:gd name="connsiteX0" fmla="*/ 0 w 3046542"/>
                        <a:gd name="connsiteY0" fmla="*/ 0 h 1654969"/>
                        <a:gd name="connsiteX1" fmla="*/ 1328738 w 3046542"/>
                        <a:gd name="connsiteY1" fmla="*/ 1 h 1654969"/>
                        <a:gd name="connsiteX2" fmla="*/ 1821656 w 3046542"/>
                        <a:gd name="connsiteY2" fmla="*/ 1 h 1654969"/>
                        <a:gd name="connsiteX3" fmla="*/ 1940718 w 3046542"/>
                        <a:gd name="connsiteY3" fmla="*/ 447676 h 1654969"/>
                        <a:gd name="connsiteX4" fmla="*/ 2207420 w 3046542"/>
                        <a:gd name="connsiteY4" fmla="*/ 514349 h 1654969"/>
                        <a:gd name="connsiteX5" fmla="*/ 2524125 w 3046542"/>
                        <a:gd name="connsiteY5" fmla="*/ 197644 h 1654969"/>
                        <a:gd name="connsiteX6" fmla="*/ 2955132 w 3046542"/>
                        <a:gd name="connsiteY6" fmla="*/ 447675 h 1654969"/>
                        <a:gd name="connsiteX7" fmla="*/ 2828925 w 3046542"/>
                        <a:gd name="connsiteY7" fmla="*/ 878681 h 1654969"/>
                        <a:gd name="connsiteX8" fmla="*/ 3045618 w 3046542"/>
                        <a:gd name="connsiteY8" fmla="*/ 1088231 h 1654969"/>
                        <a:gd name="connsiteX9" fmla="*/ 2659856 w 3046542"/>
                        <a:gd name="connsiteY9" fmla="*/ 1654969 h 1654969"/>
                        <a:gd name="connsiteX10" fmla="*/ 742950 w 3046542"/>
                        <a:gd name="connsiteY10" fmla="*/ 1559718 h 1654969"/>
                        <a:gd name="connsiteX11" fmla="*/ 0 w 3046542"/>
                        <a:gd name="connsiteY11" fmla="*/ 0 h 1654969"/>
                        <a:gd name="connsiteX0" fmla="*/ 0 w 3360015"/>
                        <a:gd name="connsiteY0" fmla="*/ 0 h 1559718"/>
                        <a:gd name="connsiteX1" fmla="*/ 1328738 w 3360015"/>
                        <a:gd name="connsiteY1" fmla="*/ 1 h 1559718"/>
                        <a:gd name="connsiteX2" fmla="*/ 1821656 w 3360015"/>
                        <a:gd name="connsiteY2" fmla="*/ 1 h 1559718"/>
                        <a:gd name="connsiteX3" fmla="*/ 1940718 w 3360015"/>
                        <a:gd name="connsiteY3" fmla="*/ 447676 h 1559718"/>
                        <a:gd name="connsiteX4" fmla="*/ 2207420 w 3360015"/>
                        <a:gd name="connsiteY4" fmla="*/ 514349 h 1559718"/>
                        <a:gd name="connsiteX5" fmla="*/ 2524125 w 3360015"/>
                        <a:gd name="connsiteY5" fmla="*/ 197644 h 1559718"/>
                        <a:gd name="connsiteX6" fmla="*/ 2955132 w 3360015"/>
                        <a:gd name="connsiteY6" fmla="*/ 447675 h 1559718"/>
                        <a:gd name="connsiteX7" fmla="*/ 2828925 w 3360015"/>
                        <a:gd name="connsiteY7" fmla="*/ 878681 h 1559718"/>
                        <a:gd name="connsiteX8" fmla="*/ 3045618 w 3360015"/>
                        <a:gd name="connsiteY8" fmla="*/ 1088231 h 1559718"/>
                        <a:gd name="connsiteX9" fmla="*/ 3312319 w 3360015"/>
                        <a:gd name="connsiteY9" fmla="*/ 1285875 h 1559718"/>
                        <a:gd name="connsiteX10" fmla="*/ 742950 w 3360015"/>
                        <a:gd name="connsiteY10" fmla="*/ 1559718 h 1559718"/>
                        <a:gd name="connsiteX11" fmla="*/ 0 w 3360015"/>
                        <a:gd name="connsiteY11" fmla="*/ 0 h 1559718"/>
                        <a:gd name="connsiteX0" fmla="*/ 0 w 3360015"/>
                        <a:gd name="connsiteY0" fmla="*/ 0 h 2119313"/>
                        <a:gd name="connsiteX1" fmla="*/ 1328738 w 3360015"/>
                        <a:gd name="connsiteY1" fmla="*/ 1 h 2119313"/>
                        <a:gd name="connsiteX2" fmla="*/ 1821656 w 3360015"/>
                        <a:gd name="connsiteY2" fmla="*/ 1 h 2119313"/>
                        <a:gd name="connsiteX3" fmla="*/ 1940718 w 3360015"/>
                        <a:gd name="connsiteY3" fmla="*/ 447676 h 2119313"/>
                        <a:gd name="connsiteX4" fmla="*/ 2207420 w 3360015"/>
                        <a:gd name="connsiteY4" fmla="*/ 514349 h 2119313"/>
                        <a:gd name="connsiteX5" fmla="*/ 2524125 w 3360015"/>
                        <a:gd name="connsiteY5" fmla="*/ 197644 h 2119313"/>
                        <a:gd name="connsiteX6" fmla="*/ 2955132 w 3360015"/>
                        <a:gd name="connsiteY6" fmla="*/ 447675 h 2119313"/>
                        <a:gd name="connsiteX7" fmla="*/ 2828925 w 3360015"/>
                        <a:gd name="connsiteY7" fmla="*/ 878681 h 2119313"/>
                        <a:gd name="connsiteX8" fmla="*/ 3045618 w 3360015"/>
                        <a:gd name="connsiteY8" fmla="*/ 1088231 h 2119313"/>
                        <a:gd name="connsiteX9" fmla="*/ 3312319 w 3360015"/>
                        <a:gd name="connsiteY9" fmla="*/ 1285875 h 2119313"/>
                        <a:gd name="connsiteX10" fmla="*/ 2388393 w 3360015"/>
                        <a:gd name="connsiteY10" fmla="*/ 2119313 h 2119313"/>
                        <a:gd name="connsiteX11" fmla="*/ 742950 w 3360015"/>
                        <a:gd name="connsiteY11" fmla="*/ 1559718 h 2119313"/>
                        <a:gd name="connsiteX12" fmla="*/ 0 w 3360015"/>
                        <a:gd name="connsiteY12" fmla="*/ 0 h 2119313"/>
                        <a:gd name="connsiteX0" fmla="*/ 0 w 3473124"/>
                        <a:gd name="connsiteY0" fmla="*/ 0 h 2119313"/>
                        <a:gd name="connsiteX1" fmla="*/ 1328738 w 3473124"/>
                        <a:gd name="connsiteY1" fmla="*/ 1 h 2119313"/>
                        <a:gd name="connsiteX2" fmla="*/ 1821656 w 3473124"/>
                        <a:gd name="connsiteY2" fmla="*/ 1 h 2119313"/>
                        <a:gd name="connsiteX3" fmla="*/ 1940718 w 3473124"/>
                        <a:gd name="connsiteY3" fmla="*/ 447676 h 2119313"/>
                        <a:gd name="connsiteX4" fmla="*/ 2207420 w 3473124"/>
                        <a:gd name="connsiteY4" fmla="*/ 514349 h 2119313"/>
                        <a:gd name="connsiteX5" fmla="*/ 2524125 w 3473124"/>
                        <a:gd name="connsiteY5" fmla="*/ 197644 h 2119313"/>
                        <a:gd name="connsiteX6" fmla="*/ 2955132 w 3473124"/>
                        <a:gd name="connsiteY6" fmla="*/ 447675 h 2119313"/>
                        <a:gd name="connsiteX7" fmla="*/ 2828925 w 3473124"/>
                        <a:gd name="connsiteY7" fmla="*/ 878681 h 2119313"/>
                        <a:gd name="connsiteX8" fmla="*/ 3045618 w 3473124"/>
                        <a:gd name="connsiteY8" fmla="*/ 1088231 h 2119313"/>
                        <a:gd name="connsiteX9" fmla="*/ 3433763 w 3473124"/>
                        <a:gd name="connsiteY9" fmla="*/ 1400175 h 2119313"/>
                        <a:gd name="connsiteX10" fmla="*/ 2388393 w 3473124"/>
                        <a:gd name="connsiteY10" fmla="*/ 2119313 h 2119313"/>
                        <a:gd name="connsiteX11" fmla="*/ 742950 w 3473124"/>
                        <a:gd name="connsiteY11" fmla="*/ 1559718 h 2119313"/>
                        <a:gd name="connsiteX12" fmla="*/ 0 w 3473124"/>
                        <a:gd name="connsiteY12" fmla="*/ 0 h 2119313"/>
                        <a:gd name="connsiteX0" fmla="*/ 0 w 3433763"/>
                        <a:gd name="connsiteY0" fmla="*/ 0 h 2119313"/>
                        <a:gd name="connsiteX1" fmla="*/ 1328738 w 3433763"/>
                        <a:gd name="connsiteY1" fmla="*/ 1 h 2119313"/>
                        <a:gd name="connsiteX2" fmla="*/ 1821656 w 3433763"/>
                        <a:gd name="connsiteY2" fmla="*/ 1 h 2119313"/>
                        <a:gd name="connsiteX3" fmla="*/ 1940718 w 3433763"/>
                        <a:gd name="connsiteY3" fmla="*/ 447676 h 2119313"/>
                        <a:gd name="connsiteX4" fmla="*/ 2207420 w 3433763"/>
                        <a:gd name="connsiteY4" fmla="*/ 514349 h 2119313"/>
                        <a:gd name="connsiteX5" fmla="*/ 2524125 w 3433763"/>
                        <a:gd name="connsiteY5" fmla="*/ 197644 h 2119313"/>
                        <a:gd name="connsiteX6" fmla="*/ 2955132 w 3433763"/>
                        <a:gd name="connsiteY6" fmla="*/ 447675 h 2119313"/>
                        <a:gd name="connsiteX7" fmla="*/ 2828925 w 3433763"/>
                        <a:gd name="connsiteY7" fmla="*/ 878681 h 2119313"/>
                        <a:gd name="connsiteX8" fmla="*/ 3045618 w 3433763"/>
                        <a:gd name="connsiteY8" fmla="*/ 1088231 h 2119313"/>
                        <a:gd name="connsiteX9" fmla="*/ 3433763 w 3433763"/>
                        <a:gd name="connsiteY9" fmla="*/ 1400175 h 2119313"/>
                        <a:gd name="connsiteX10" fmla="*/ 2388393 w 3433763"/>
                        <a:gd name="connsiteY10" fmla="*/ 2119313 h 2119313"/>
                        <a:gd name="connsiteX11" fmla="*/ 742950 w 3433763"/>
                        <a:gd name="connsiteY11" fmla="*/ 1559718 h 2119313"/>
                        <a:gd name="connsiteX12" fmla="*/ 0 w 3433763"/>
                        <a:gd name="connsiteY12" fmla="*/ 0 h 2119313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485775 w 2690813"/>
                        <a:gd name="connsiteY12" fmla="*/ 423862 h 2119312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221455 w 2690813"/>
                        <a:gd name="connsiteY12" fmla="*/ 521492 h 2119312"/>
                        <a:gd name="connsiteX13" fmla="*/ 485775 w 2690813"/>
                        <a:gd name="connsiteY13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61978 w 2867055"/>
                        <a:gd name="connsiteY13" fmla="*/ 54054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5315 w 2867055"/>
                        <a:gd name="connsiteY13" fmla="*/ 592930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1027037 w 3232075"/>
                        <a:gd name="connsiteY0" fmla="*/ 423862 h 2119312"/>
                        <a:gd name="connsiteX1" fmla="*/ 1127050 w 3232075"/>
                        <a:gd name="connsiteY1" fmla="*/ 0 h 2119312"/>
                        <a:gd name="connsiteX2" fmla="*/ 1619968 w 3232075"/>
                        <a:gd name="connsiteY2" fmla="*/ 0 h 2119312"/>
                        <a:gd name="connsiteX3" fmla="*/ 1739030 w 3232075"/>
                        <a:gd name="connsiteY3" fmla="*/ 447675 h 2119312"/>
                        <a:gd name="connsiteX4" fmla="*/ 2005732 w 3232075"/>
                        <a:gd name="connsiteY4" fmla="*/ 514348 h 2119312"/>
                        <a:gd name="connsiteX5" fmla="*/ 2322437 w 3232075"/>
                        <a:gd name="connsiteY5" fmla="*/ 197643 h 2119312"/>
                        <a:gd name="connsiteX6" fmla="*/ 2753444 w 3232075"/>
                        <a:gd name="connsiteY6" fmla="*/ 447674 h 2119312"/>
                        <a:gd name="connsiteX7" fmla="*/ 2627237 w 3232075"/>
                        <a:gd name="connsiteY7" fmla="*/ 878680 h 2119312"/>
                        <a:gd name="connsiteX8" fmla="*/ 2843930 w 3232075"/>
                        <a:gd name="connsiteY8" fmla="*/ 1088230 h 2119312"/>
                        <a:gd name="connsiteX9" fmla="*/ 3232075 w 3232075"/>
                        <a:gd name="connsiteY9" fmla="*/ 1400174 h 2119312"/>
                        <a:gd name="connsiteX10" fmla="*/ 2186705 w 3232075"/>
                        <a:gd name="connsiteY10" fmla="*/ 2119312 h 2119312"/>
                        <a:gd name="connsiteX11" fmla="*/ 541262 w 3232075"/>
                        <a:gd name="connsiteY11" fmla="*/ 1559717 h 2119312"/>
                        <a:gd name="connsiteX12" fmla="*/ 716 w 3232075"/>
                        <a:gd name="connsiteY12" fmla="*/ 454817 h 2119312"/>
                        <a:gd name="connsiteX13" fmla="*/ 424580 w 3232075"/>
                        <a:gd name="connsiteY13" fmla="*/ 188117 h 2119312"/>
                        <a:gd name="connsiteX14" fmla="*/ 738903 w 3232075"/>
                        <a:gd name="connsiteY14" fmla="*/ 507205 h 2119312"/>
                        <a:gd name="connsiteX15" fmla="*/ 1027037 w 3232075"/>
                        <a:gd name="connsiteY15" fmla="*/ 423862 h 2119312"/>
                        <a:gd name="connsiteX0" fmla="*/ 1047176 w 3252214"/>
                        <a:gd name="connsiteY0" fmla="*/ 423862 h 2119312"/>
                        <a:gd name="connsiteX1" fmla="*/ 1147189 w 3252214"/>
                        <a:gd name="connsiteY1" fmla="*/ 0 h 2119312"/>
                        <a:gd name="connsiteX2" fmla="*/ 1640107 w 3252214"/>
                        <a:gd name="connsiteY2" fmla="*/ 0 h 2119312"/>
                        <a:gd name="connsiteX3" fmla="*/ 1759169 w 3252214"/>
                        <a:gd name="connsiteY3" fmla="*/ 447675 h 2119312"/>
                        <a:gd name="connsiteX4" fmla="*/ 2025871 w 3252214"/>
                        <a:gd name="connsiteY4" fmla="*/ 514348 h 2119312"/>
                        <a:gd name="connsiteX5" fmla="*/ 2342576 w 3252214"/>
                        <a:gd name="connsiteY5" fmla="*/ 197643 h 2119312"/>
                        <a:gd name="connsiteX6" fmla="*/ 2773583 w 3252214"/>
                        <a:gd name="connsiteY6" fmla="*/ 447674 h 2119312"/>
                        <a:gd name="connsiteX7" fmla="*/ 2647376 w 3252214"/>
                        <a:gd name="connsiteY7" fmla="*/ 878680 h 2119312"/>
                        <a:gd name="connsiteX8" fmla="*/ 2864069 w 3252214"/>
                        <a:gd name="connsiteY8" fmla="*/ 1088230 h 2119312"/>
                        <a:gd name="connsiteX9" fmla="*/ 3252214 w 3252214"/>
                        <a:gd name="connsiteY9" fmla="*/ 1400174 h 2119312"/>
                        <a:gd name="connsiteX10" fmla="*/ 2206844 w 3252214"/>
                        <a:gd name="connsiteY10" fmla="*/ 2119312 h 2119312"/>
                        <a:gd name="connsiteX11" fmla="*/ 561401 w 3252214"/>
                        <a:gd name="connsiteY11" fmla="*/ 1559717 h 2119312"/>
                        <a:gd name="connsiteX12" fmla="*/ 113725 w 3252214"/>
                        <a:gd name="connsiteY12" fmla="*/ 821530 h 2119312"/>
                        <a:gd name="connsiteX13" fmla="*/ 20855 w 3252214"/>
                        <a:gd name="connsiteY13" fmla="*/ 454817 h 2119312"/>
                        <a:gd name="connsiteX14" fmla="*/ 444719 w 3252214"/>
                        <a:gd name="connsiteY14" fmla="*/ 188117 h 2119312"/>
                        <a:gd name="connsiteX15" fmla="*/ 759042 w 3252214"/>
                        <a:gd name="connsiteY15" fmla="*/ 507205 h 2119312"/>
                        <a:gd name="connsiteX16" fmla="*/ 1047176 w 3252214"/>
                        <a:gd name="connsiteY16" fmla="*/ 423862 h 2119312"/>
                        <a:gd name="connsiteX0" fmla="*/ 1126434 w 3331472"/>
                        <a:gd name="connsiteY0" fmla="*/ 423862 h 2119312"/>
                        <a:gd name="connsiteX1" fmla="*/ 1226447 w 3331472"/>
                        <a:gd name="connsiteY1" fmla="*/ 0 h 2119312"/>
                        <a:gd name="connsiteX2" fmla="*/ 1719365 w 3331472"/>
                        <a:gd name="connsiteY2" fmla="*/ 0 h 2119312"/>
                        <a:gd name="connsiteX3" fmla="*/ 1838427 w 3331472"/>
                        <a:gd name="connsiteY3" fmla="*/ 447675 h 2119312"/>
                        <a:gd name="connsiteX4" fmla="*/ 2105129 w 3331472"/>
                        <a:gd name="connsiteY4" fmla="*/ 514348 h 2119312"/>
                        <a:gd name="connsiteX5" fmla="*/ 2421834 w 3331472"/>
                        <a:gd name="connsiteY5" fmla="*/ 197643 h 2119312"/>
                        <a:gd name="connsiteX6" fmla="*/ 2852841 w 3331472"/>
                        <a:gd name="connsiteY6" fmla="*/ 447674 h 2119312"/>
                        <a:gd name="connsiteX7" fmla="*/ 2726634 w 3331472"/>
                        <a:gd name="connsiteY7" fmla="*/ 878680 h 2119312"/>
                        <a:gd name="connsiteX8" fmla="*/ 2943327 w 3331472"/>
                        <a:gd name="connsiteY8" fmla="*/ 1088230 h 2119312"/>
                        <a:gd name="connsiteX9" fmla="*/ 3331472 w 3331472"/>
                        <a:gd name="connsiteY9" fmla="*/ 1400174 h 2119312"/>
                        <a:gd name="connsiteX10" fmla="*/ 2286102 w 3331472"/>
                        <a:gd name="connsiteY10" fmla="*/ 2119312 h 2119312"/>
                        <a:gd name="connsiteX11" fmla="*/ 640659 w 3331472"/>
                        <a:gd name="connsiteY11" fmla="*/ 1559717 h 2119312"/>
                        <a:gd name="connsiteX12" fmla="*/ 12008 w 3331472"/>
                        <a:gd name="connsiteY12" fmla="*/ 1092992 h 2119312"/>
                        <a:gd name="connsiteX13" fmla="*/ 192983 w 3331472"/>
                        <a:gd name="connsiteY13" fmla="*/ 821530 h 2119312"/>
                        <a:gd name="connsiteX14" fmla="*/ 100113 w 3331472"/>
                        <a:gd name="connsiteY14" fmla="*/ 454817 h 2119312"/>
                        <a:gd name="connsiteX15" fmla="*/ 523977 w 3331472"/>
                        <a:gd name="connsiteY15" fmla="*/ 188117 h 2119312"/>
                        <a:gd name="connsiteX16" fmla="*/ 838300 w 3331472"/>
                        <a:gd name="connsiteY16" fmla="*/ 507205 h 2119312"/>
                        <a:gd name="connsiteX17" fmla="*/ 1126434 w 3331472"/>
                        <a:gd name="connsiteY17" fmla="*/ 423862 h 2119312"/>
                        <a:gd name="connsiteX0" fmla="*/ 1561132 w 3766170"/>
                        <a:gd name="connsiteY0" fmla="*/ 423862 h 2119312"/>
                        <a:gd name="connsiteX1" fmla="*/ 1661145 w 3766170"/>
                        <a:gd name="connsiteY1" fmla="*/ 0 h 2119312"/>
                        <a:gd name="connsiteX2" fmla="*/ 2154063 w 3766170"/>
                        <a:gd name="connsiteY2" fmla="*/ 0 h 2119312"/>
                        <a:gd name="connsiteX3" fmla="*/ 2273125 w 3766170"/>
                        <a:gd name="connsiteY3" fmla="*/ 447675 h 2119312"/>
                        <a:gd name="connsiteX4" fmla="*/ 2539827 w 3766170"/>
                        <a:gd name="connsiteY4" fmla="*/ 514348 h 2119312"/>
                        <a:gd name="connsiteX5" fmla="*/ 2856532 w 3766170"/>
                        <a:gd name="connsiteY5" fmla="*/ 197643 h 2119312"/>
                        <a:gd name="connsiteX6" fmla="*/ 3287539 w 3766170"/>
                        <a:gd name="connsiteY6" fmla="*/ 447674 h 2119312"/>
                        <a:gd name="connsiteX7" fmla="*/ 3161332 w 3766170"/>
                        <a:gd name="connsiteY7" fmla="*/ 878680 h 2119312"/>
                        <a:gd name="connsiteX8" fmla="*/ 3378025 w 3766170"/>
                        <a:gd name="connsiteY8" fmla="*/ 1088230 h 2119312"/>
                        <a:gd name="connsiteX9" fmla="*/ 3766170 w 3766170"/>
                        <a:gd name="connsiteY9" fmla="*/ 1400174 h 2119312"/>
                        <a:gd name="connsiteX10" fmla="*/ 2720800 w 3766170"/>
                        <a:gd name="connsiteY10" fmla="*/ 2119312 h 2119312"/>
                        <a:gd name="connsiteX11" fmla="*/ 1075357 w 3766170"/>
                        <a:gd name="connsiteY11" fmla="*/ 1559717 h 2119312"/>
                        <a:gd name="connsiteX12" fmla="*/ 13319 w 3766170"/>
                        <a:gd name="connsiteY12" fmla="*/ 973930 h 2119312"/>
                        <a:gd name="connsiteX13" fmla="*/ 446706 w 3766170"/>
                        <a:gd name="connsiteY13" fmla="*/ 1092992 h 2119312"/>
                        <a:gd name="connsiteX14" fmla="*/ 627681 w 3766170"/>
                        <a:gd name="connsiteY14" fmla="*/ 821530 h 2119312"/>
                        <a:gd name="connsiteX15" fmla="*/ 534811 w 3766170"/>
                        <a:gd name="connsiteY15" fmla="*/ 454817 h 2119312"/>
                        <a:gd name="connsiteX16" fmla="*/ 958675 w 3766170"/>
                        <a:gd name="connsiteY16" fmla="*/ 188117 h 2119312"/>
                        <a:gd name="connsiteX17" fmla="*/ 1272998 w 3766170"/>
                        <a:gd name="connsiteY17" fmla="*/ 507205 h 2119312"/>
                        <a:gd name="connsiteX18" fmla="*/ 1561132 w 3766170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95844 w 4082057"/>
                        <a:gd name="connsiteY11" fmla="*/ 1407317 h 2119312"/>
                        <a:gd name="connsiteX12" fmla="*/ 329206 w 4082057"/>
                        <a:gd name="connsiteY12" fmla="*/ 973930 h 2119312"/>
                        <a:gd name="connsiteX13" fmla="*/ 762593 w 4082057"/>
                        <a:gd name="connsiteY13" fmla="*/ 1092992 h 2119312"/>
                        <a:gd name="connsiteX14" fmla="*/ 943568 w 4082057"/>
                        <a:gd name="connsiteY14" fmla="*/ 821530 h 2119312"/>
                        <a:gd name="connsiteX15" fmla="*/ 850698 w 4082057"/>
                        <a:gd name="connsiteY15" fmla="*/ 454817 h 2119312"/>
                        <a:gd name="connsiteX16" fmla="*/ 1274562 w 4082057"/>
                        <a:gd name="connsiteY16" fmla="*/ 188117 h 2119312"/>
                        <a:gd name="connsiteX17" fmla="*/ 1588885 w 4082057"/>
                        <a:gd name="connsiteY17" fmla="*/ 507205 h 2119312"/>
                        <a:gd name="connsiteX18" fmla="*/ 1877019 w 4082057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400644 w 4082057"/>
                        <a:gd name="connsiteY11" fmla="*/ 1693067 h 2119312"/>
                        <a:gd name="connsiteX12" fmla="*/ 95844 w 4082057"/>
                        <a:gd name="connsiteY12" fmla="*/ 1407317 h 2119312"/>
                        <a:gd name="connsiteX13" fmla="*/ 329206 w 4082057"/>
                        <a:gd name="connsiteY13" fmla="*/ 973930 h 2119312"/>
                        <a:gd name="connsiteX14" fmla="*/ 762593 w 4082057"/>
                        <a:gd name="connsiteY14" fmla="*/ 1092992 h 2119312"/>
                        <a:gd name="connsiteX15" fmla="*/ 943568 w 4082057"/>
                        <a:gd name="connsiteY15" fmla="*/ 821530 h 2119312"/>
                        <a:gd name="connsiteX16" fmla="*/ 850698 w 4082057"/>
                        <a:gd name="connsiteY16" fmla="*/ 454817 h 2119312"/>
                        <a:gd name="connsiteX17" fmla="*/ 1274562 w 4082057"/>
                        <a:gd name="connsiteY17" fmla="*/ 188117 h 2119312"/>
                        <a:gd name="connsiteX18" fmla="*/ 1588885 w 4082057"/>
                        <a:gd name="connsiteY18" fmla="*/ 507205 h 2119312"/>
                        <a:gd name="connsiteX19" fmla="*/ 1877019 w 4082057"/>
                        <a:gd name="connsiteY19" fmla="*/ 423862 h 2119312"/>
                        <a:gd name="connsiteX0" fmla="*/ 1877019 w 4082057"/>
                        <a:gd name="connsiteY0" fmla="*/ 423862 h 2137072"/>
                        <a:gd name="connsiteX1" fmla="*/ 1977032 w 4082057"/>
                        <a:gd name="connsiteY1" fmla="*/ 0 h 2137072"/>
                        <a:gd name="connsiteX2" fmla="*/ 2469950 w 4082057"/>
                        <a:gd name="connsiteY2" fmla="*/ 0 h 2137072"/>
                        <a:gd name="connsiteX3" fmla="*/ 2589012 w 4082057"/>
                        <a:gd name="connsiteY3" fmla="*/ 447675 h 2137072"/>
                        <a:gd name="connsiteX4" fmla="*/ 2855714 w 4082057"/>
                        <a:gd name="connsiteY4" fmla="*/ 514348 h 2137072"/>
                        <a:gd name="connsiteX5" fmla="*/ 3172419 w 4082057"/>
                        <a:gd name="connsiteY5" fmla="*/ 197643 h 2137072"/>
                        <a:gd name="connsiteX6" fmla="*/ 3603426 w 4082057"/>
                        <a:gd name="connsiteY6" fmla="*/ 447674 h 2137072"/>
                        <a:gd name="connsiteX7" fmla="*/ 3477219 w 4082057"/>
                        <a:gd name="connsiteY7" fmla="*/ 878680 h 2137072"/>
                        <a:gd name="connsiteX8" fmla="*/ 3693912 w 4082057"/>
                        <a:gd name="connsiteY8" fmla="*/ 1088230 h 2137072"/>
                        <a:gd name="connsiteX9" fmla="*/ 4082057 w 4082057"/>
                        <a:gd name="connsiteY9" fmla="*/ 1400174 h 2137072"/>
                        <a:gd name="connsiteX10" fmla="*/ 3036687 w 4082057"/>
                        <a:gd name="connsiteY10" fmla="*/ 2119312 h 2137072"/>
                        <a:gd name="connsiteX11" fmla="*/ 336350 w 4082057"/>
                        <a:gd name="connsiteY11" fmla="*/ 1969292 h 2137072"/>
                        <a:gd name="connsiteX12" fmla="*/ 400644 w 4082057"/>
                        <a:gd name="connsiteY12" fmla="*/ 1693067 h 2137072"/>
                        <a:gd name="connsiteX13" fmla="*/ 95844 w 4082057"/>
                        <a:gd name="connsiteY13" fmla="*/ 1407317 h 2137072"/>
                        <a:gd name="connsiteX14" fmla="*/ 329206 w 4082057"/>
                        <a:gd name="connsiteY14" fmla="*/ 973930 h 2137072"/>
                        <a:gd name="connsiteX15" fmla="*/ 762593 w 4082057"/>
                        <a:gd name="connsiteY15" fmla="*/ 1092992 h 2137072"/>
                        <a:gd name="connsiteX16" fmla="*/ 943568 w 4082057"/>
                        <a:gd name="connsiteY16" fmla="*/ 821530 h 2137072"/>
                        <a:gd name="connsiteX17" fmla="*/ 850698 w 4082057"/>
                        <a:gd name="connsiteY17" fmla="*/ 454817 h 2137072"/>
                        <a:gd name="connsiteX18" fmla="*/ 1274562 w 4082057"/>
                        <a:gd name="connsiteY18" fmla="*/ 188117 h 2137072"/>
                        <a:gd name="connsiteX19" fmla="*/ 1588885 w 4082057"/>
                        <a:gd name="connsiteY19" fmla="*/ 507205 h 2137072"/>
                        <a:gd name="connsiteX20" fmla="*/ 1877019 w 4082057"/>
                        <a:gd name="connsiteY20" fmla="*/ 423862 h 2137072"/>
                        <a:gd name="connsiteX0" fmla="*/ 2095050 w 4300088"/>
                        <a:gd name="connsiteY0" fmla="*/ 423862 h 2166142"/>
                        <a:gd name="connsiteX1" fmla="*/ 2195063 w 4300088"/>
                        <a:gd name="connsiteY1" fmla="*/ 0 h 2166142"/>
                        <a:gd name="connsiteX2" fmla="*/ 2687981 w 4300088"/>
                        <a:gd name="connsiteY2" fmla="*/ 0 h 2166142"/>
                        <a:gd name="connsiteX3" fmla="*/ 2807043 w 4300088"/>
                        <a:gd name="connsiteY3" fmla="*/ 447675 h 2166142"/>
                        <a:gd name="connsiteX4" fmla="*/ 3073745 w 4300088"/>
                        <a:gd name="connsiteY4" fmla="*/ 514348 h 2166142"/>
                        <a:gd name="connsiteX5" fmla="*/ 3390450 w 4300088"/>
                        <a:gd name="connsiteY5" fmla="*/ 197643 h 2166142"/>
                        <a:gd name="connsiteX6" fmla="*/ 3821457 w 4300088"/>
                        <a:gd name="connsiteY6" fmla="*/ 447674 h 2166142"/>
                        <a:gd name="connsiteX7" fmla="*/ 3695250 w 4300088"/>
                        <a:gd name="connsiteY7" fmla="*/ 878680 h 2166142"/>
                        <a:gd name="connsiteX8" fmla="*/ 3911943 w 4300088"/>
                        <a:gd name="connsiteY8" fmla="*/ 1088230 h 2166142"/>
                        <a:gd name="connsiteX9" fmla="*/ 4300088 w 4300088"/>
                        <a:gd name="connsiteY9" fmla="*/ 1400174 h 2166142"/>
                        <a:gd name="connsiteX10" fmla="*/ 3254718 w 4300088"/>
                        <a:gd name="connsiteY10" fmla="*/ 2119312 h 2166142"/>
                        <a:gd name="connsiteX11" fmla="*/ 120994 w 4300088"/>
                        <a:gd name="connsiteY11" fmla="*/ 2100261 h 2166142"/>
                        <a:gd name="connsiteX12" fmla="*/ 554381 w 4300088"/>
                        <a:gd name="connsiteY12" fmla="*/ 1969292 h 2166142"/>
                        <a:gd name="connsiteX13" fmla="*/ 618675 w 4300088"/>
                        <a:gd name="connsiteY13" fmla="*/ 1693067 h 2166142"/>
                        <a:gd name="connsiteX14" fmla="*/ 313875 w 4300088"/>
                        <a:gd name="connsiteY14" fmla="*/ 1407317 h 2166142"/>
                        <a:gd name="connsiteX15" fmla="*/ 547237 w 4300088"/>
                        <a:gd name="connsiteY15" fmla="*/ 973930 h 2166142"/>
                        <a:gd name="connsiteX16" fmla="*/ 980624 w 4300088"/>
                        <a:gd name="connsiteY16" fmla="*/ 1092992 h 2166142"/>
                        <a:gd name="connsiteX17" fmla="*/ 1161599 w 4300088"/>
                        <a:gd name="connsiteY17" fmla="*/ 821530 h 2166142"/>
                        <a:gd name="connsiteX18" fmla="*/ 1068729 w 4300088"/>
                        <a:gd name="connsiteY18" fmla="*/ 454817 h 2166142"/>
                        <a:gd name="connsiteX19" fmla="*/ 1492593 w 4300088"/>
                        <a:gd name="connsiteY19" fmla="*/ 188117 h 2166142"/>
                        <a:gd name="connsiteX20" fmla="*/ 1806916 w 4300088"/>
                        <a:gd name="connsiteY20" fmla="*/ 507205 h 2166142"/>
                        <a:gd name="connsiteX21" fmla="*/ 2095050 w 4300088"/>
                        <a:gd name="connsiteY21" fmla="*/ 423862 h 2166142"/>
                        <a:gd name="connsiteX0" fmla="*/ 2151353 w 4356391"/>
                        <a:gd name="connsiteY0" fmla="*/ 423862 h 2540816"/>
                        <a:gd name="connsiteX1" fmla="*/ 2251366 w 4356391"/>
                        <a:gd name="connsiteY1" fmla="*/ 0 h 2540816"/>
                        <a:gd name="connsiteX2" fmla="*/ 2744284 w 4356391"/>
                        <a:gd name="connsiteY2" fmla="*/ 0 h 2540816"/>
                        <a:gd name="connsiteX3" fmla="*/ 2863346 w 4356391"/>
                        <a:gd name="connsiteY3" fmla="*/ 447675 h 2540816"/>
                        <a:gd name="connsiteX4" fmla="*/ 3130048 w 4356391"/>
                        <a:gd name="connsiteY4" fmla="*/ 514348 h 2540816"/>
                        <a:gd name="connsiteX5" fmla="*/ 3446753 w 4356391"/>
                        <a:gd name="connsiteY5" fmla="*/ 197643 h 2540816"/>
                        <a:gd name="connsiteX6" fmla="*/ 3877760 w 4356391"/>
                        <a:gd name="connsiteY6" fmla="*/ 447674 h 2540816"/>
                        <a:gd name="connsiteX7" fmla="*/ 3751553 w 4356391"/>
                        <a:gd name="connsiteY7" fmla="*/ 878680 h 2540816"/>
                        <a:gd name="connsiteX8" fmla="*/ 3968246 w 4356391"/>
                        <a:gd name="connsiteY8" fmla="*/ 1088230 h 2540816"/>
                        <a:gd name="connsiteX9" fmla="*/ 4356391 w 4356391"/>
                        <a:gd name="connsiteY9" fmla="*/ 1400174 h 2540816"/>
                        <a:gd name="connsiteX10" fmla="*/ 3311021 w 4356391"/>
                        <a:gd name="connsiteY10" fmla="*/ 2119312 h 2540816"/>
                        <a:gd name="connsiteX11" fmla="*/ 243972 w 4356391"/>
                        <a:gd name="connsiteY11" fmla="*/ 2540792 h 2540816"/>
                        <a:gd name="connsiteX12" fmla="*/ 177297 w 4356391"/>
                        <a:gd name="connsiteY12" fmla="*/ 2100261 h 2540816"/>
                        <a:gd name="connsiteX13" fmla="*/ 610684 w 4356391"/>
                        <a:gd name="connsiteY13" fmla="*/ 1969292 h 2540816"/>
                        <a:gd name="connsiteX14" fmla="*/ 674978 w 4356391"/>
                        <a:gd name="connsiteY14" fmla="*/ 1693067 h 2540816"/>
                        <a:gd name="connsiteX15" fmla="*/ 370178 w 4356391"/>
                        <a:gd name="connsiteY15" fmla="*/ 1407317 h 2540816"/>
                        <a:gd name="connsiteX16" fmla="*/ 603540 w 4356391"/>
                        <a:gd name="connsiteY16" fmla="*/ 973930 h 2540816"/>
                        <a:gd name="connsiteX17" fmla="*/ 1036927 w 4356391"/>
                        <a:gd name="connsiteY17" fmla="*/ 1092992 h 2540816"/>
                        <a:gd name="connsiteX18" fmla="*/ 1217902 w 4356391"/>
                        <a:gd name="connsiteY18" fmla="*/ 821530 h 2540816"/>
                        <a:gd name="connsiteX19" fmla="*/ 1125032 w 4356391"/>
                        <a:gd name="connsiteY19" fmla="*/ 454817 h 2540816"/>
                        <a:gd name="connsiteX20" fmla="*/ 1548896 w 4356391"/>
                        <a:gd name="connsiteY20" fmla="*/ 188117 h 2540816"/>
                        <a:gd name="connsiteX21" fmla="*/ 1863219 w 4356391"/>
                        <a:gd name="connsiteY21" fmla="*/ 507205 h 2540816"/>
                        <a:gd name="connsiteX22" fmla="*/ 2151353 w 4356391"/>
                        <a:gd name="connsiteY22" fmla="*/ 423862 h 2540816"/>
                        <a:gd name="connsiteX0" fmla="*/ 2203805 w 4408843"/>
                        <a:gd name="connsiteY0" fmla="*/ 423862 h 2600344"/>
                        <a:gd name="connsiteX1" fmla="*/ 2303818 w 4408843"/>
                        <a:gd name="connsiteY1" fmla="*/ 0 h 2600344"/>
                        <a:gd name="connsiteX2" fmla="*/ 2796736 w 4408843"/>
                        <a:gd name="connsiteY2" fmla="*/ 0 h 2600344"/>
                        <a:gd name="connsiteX3" fmla="*/ 2915798 w 4408843"/>
                        <a:gd name="connsiteY3" fmla="*/ 447675 h 2600344"/>
                        <a:gd name="connsiteX4" fmla="*/ 3182500 w 4408843"/>
                        <a:gd name="connsiteY4" fmla="*/ 514348 h 2600344"/>
                        <a:gd name="connsiteX5" fmla="*/ 3499205 w 4408843"/>
                        <a:gd name="connsiteY5" fmla="*/ 197643 h 2600344"/>
                        <a:gd name="connsiteX6" fmla="*/ 3930212 w 4408843"/>
                        <a:gd name="connsiteY6" fmla="*/ 447674 h 2600344"/>
                        <a:gd name="connsiteX7" fmla="*/ 3804005 w 4408843"/>
                        <a:gd name="connsiteY7" fmla="*/ 878680 h 2600344"/>
                        <a:gd name="connsiteX8" fmla="*/ 4020698 w 4408843"/>
                        <a:gd name="connsiteY8" fmla="*/ 1088230 h 2600344"/>
                        <a:gd name="connsiteX9" fmla="*/ 4408843 w 4408843"/>
                        <a:gd name="connsiteY9" fmla="*/ 1400174 h 2600344"/>
                        <a:gd name="connsiteX10" fmla="*/ 3363473 w 4408843"/>
                        <a:gd name="connsiteY10" fmla="*/ 2119312 h 2600344"/>
                        <a:gd name="connsiteX11" fmla="*/ 224986 w 4408843"/>
                        <a:gd name="connsiteY11" fmla="*/ 2600324 h 2600344"/>
                        <a:gd name="connsiteX12" fmla="*/ 229749 w 4408843"/>
                        <a:gd name="connsiteY12" fmla="*/ 2100261 h 2600344"/>
                        <a:gd name="connsiteX13" fmla="*/ 663136 w 4408843"/>
                        <a:gd name="connsiteY13" fmla="*/ 1969292 h 2600344"/>
                        <a:gd name="connsiteX14" fmla="*/ 727430 w 4408843"/>
                        <a:gd name="connsiteY14" fmla="*/ 1693067 h 2600344"/>
                        <a:gd name="connsiteX15" fmla="*/ 422630 w 4408843"/>
                        <a:gd name="connsiteY15" fmla="*/ 1407317 h 2600344"/>
                        <a:gd name="connsiteX16" fmla="*/ 655992 w 4408843"/>
                        <a:gd name="connsiteY16" fmla="*/ 973930 h 2600344"/>
                        <a:gd name="connsiteX17" fmla="*/ 1089379 w 4408843"/>
                        <a:gd name="connsiteY17" fmla="*/ 1092992 h 2600344"/>
                        <a:gd name="connsiteX18" fmla="*/ 1270354 w 4408843"/>
                        <a:gd name="connsiteY18" fmla="*/ 821530 h 2600344"/>
                        <a:gd name="connsiteX19" fmla="*/ 1177484 w 4408843"/>
                        <a:gd name="connsiteY19" fmla="*/ 454817 h 2600344"/>
                        <a:gd name="connsiteX20" fmla="*/ 1601348 w 4408843"/>
                        <a:gd name="connsiteY20" fmla="*/ 188117 h 2600344"/>
                        <a:gd name="connsiteX21" fmla="*/ 1915671 w 4408843"/>
                        <a:gd name="connsiteY21" fmla="*/ 507205 h 2600344"/>
                        <a:gd name="connsiteX22" fmla="*/ 2203805 w 4408843"/>
                        <a:gd name="connsiteY22" fmla="*/ 423862 h 2600344"/>
                        <a:gd name="connsiteX0" fmla="*/ 2020988 w 4226026"/>
                        <a:gd name="connsiteY0" fmla="*/ 423862 h 2696145"/>
                        <a:gd name="connsiteX1" fmla="*/ 2121001 w 4226026"/>
                        <a:gd name="connsiteY1" fmla="*/ 0 h 2696145"/>
                        <a:gd name="connsiteX2" fmla="*/ 2613919 w 4226026"/>
                        <a:gd name="connsiteY2" fmla="*/ 0 h 2696145"/>
                        <a:gd name="connsiteX3" fmla="*/ 2732981 w 4226026"/>
                        <a:gd name="connsiteY3" fmla="*/ 447675 h 2696145"/>
                        <a:gd name="connsiteX4" fmla="*/ 2999683 w 4226026"/>
                        <a:gd name="connsiteY4" fmla="*/ 514348 h 2696145"/>
                        <a:gd name="connsiteX5" fmla="*/ 3316388 w 4226026"/>
                        <a:gd name="connsiteY5" fmla="*/ 197643 h 2696145"/>
                        <a:gd name="connsiteX6" fmla="*/ 3747395 w 4226026"/>
                        <a:gd name="connsiteY6" fmla="*/ 447674 h 2696145"/>
                        <a:gd name="connsiteX7" fmla="*/ 3621188 w 4226026"/>
                        <a:gd name="connsiteY7" fmla="*/ 878680 h 2696145"/>
                        <a:gd name="connsiteX8" fmla="*/ 3837881 w 4226026"/>
                        <a:gd name="connsiteY8" fmla="*/ 1088230 h 2696145"/>
                        <a:gd name="connsiteX9" fmla="*/ 4226026 w 4226026"/>
                        <a:gd name="connsiteY9" fmla="*/ 1400174 h 2696145"/>
                        <a:gd name="connsiteX10" fmla="*/ 3180656 w 4226026"/>
                        <a:gd name="connsiteY10" fmla="*/ 2119312 h 2696145"/>
                        <a:gd name="connsiteX11" fmla="*/ 487464 w 4226026"/>
                        <a:gd name="connsiteY11" fmla="*/ 2659855 h 2696145"/>
                        <a:gd name="connsiteX12" fmla="*/ 42169 w 4226026"/>
                        <a:gd name="connsiteY12" fmla="*/ 2600324 h 2696145"/>
                        <a:gd name="connsiteX13" fmla="*/ 46932 w 4226026"/>
                        <a:gd name="connsiteY13" fmla="*/ 2100261 h 2696145"/>
                        <a:gd name="connsiteX14" fmla="*/ 480319 w 4226026"/>
                        <a:gd name="connsiteY14" fmla="*/ 1969292 h 2696145"/>
                        <a:gd name="connsiteX15" fmla="*/ 544613 w 4226026"/>
                        <a:gd name="connsiteY15" fmla="*/ 1693067 h 2696145"/>
                        <a:gd name="connsiteX16" fmla="*/ 239813 w 4226026"/>
                        <a:gd name="connsiteY16" fmla="*/ 1407317 h 2696145"/>
                        <a:gd name="connsiteX17" fmla="*/ 473175 w 4226026"/>
                        <a:gd name="connsiteY17" fmla="*/ 973930 h 2696145"/>
                        <a:gd name="connsiteX18" fmla="*/ 906562 w 4226026"/>
                        <a:gd name="connsiteY18" fmla="*/ 1092992 h 2696145"/>
                        <a:gd name="connsiteX19" fmla="*/ 1087537 w 4226026"/>
                        <a:gd name="connsiteY19" fmla="*/ 821530 h 2696145"/>
                        <a:gd name="connsiteX20" fmla="*/ 994667 w 4226026"/>
                        <a:gd name="connsiteY20" fmla="*/ 454817 h 2696145"/>
                        <a:gd name="connsiteX21" fmla="*/ 1418531 w 4226026"/>
                        <a:gd name="connsiteY21" fmla="*/ 188117 h 2696145"/>
                        <a:gd name="connsiteX22" fmla="*/ 1732854 w 4226026"/>
                        <a:gd name="connsiteY22" fmla="*/ 507205 h 2696145"/>
                        <a:gd name="connsiteX23" fmla="*/ 2020988 w 4226026"/>
                        <a:gd name="connsiteY23" fmla="*/ 423862 h 2696145"/>
                        <a:gd name="connsiteX0" fmla="*/ 2020988 w 4226026"/>
                        <a:gd name="connsiteY0" fmla="*/ 423862 h 2975857"/>
                        <a:gd name="connsiteX1" fmla="*/ 2121001 w 4226026"/>
                        <a:gd name="connsiteY1" fmla="*/ 0 h 2975857"/>
                        <a:gd name="connsiteX2" fmla="*/ 2613919 w 4226026"/>
                        <a:gd name="connsiteY2" fmla="*/ 0 h 2975857"/>
                        <a:gd name="connsiteX3" fmla="*/ 2732981 w 4226026"/>
                        <a:gd name="connsiteY3" fmla="*/ 447675 h 2975857"/>
                        <a:gd name="connsiteX4" fmla="*/ 2999683 w 4226026"/>
                        <a:gd name="connsiteY4" fmla="*/ 514348 h 2975857"/>
                        <a:gd name="connsiteX5" fmla="*/ 3316388 w 4226026"/>
                        <a:gd name="connsiteY5" fmla="*/ 197643 h 2975857"/>
                        <a:gd name="connsiteX6" fmla="*/ 3747395 w 4226026"/>
                        <a:gd name="connsiteY6" fmla="*/ 447674 h 2975857"/>
                        <a:gd name="connsiteX7" fmla="*/ 3621188 w 4226026"/>
                        <a:gd name="connsiteY7" fmla="*/ 878680 h 2975857"/>
                        <a:gd name="connsiteX8" fmla="*/ 3837881 w 4226026"/>
                        <a:gd name="connsiteY8" fmla="*/ 1088230 h 2975857"/>
                        <a:gd name="connsiteX9" fmla="*/ 4226026 w 4226026"/>
                        <a:gd name="connsiteY9" fmla="*/ 1400174 h 2975857"/>
                        <a:gd name="connsiteX10" fmla="*/ 3180656 w 4226026"/>
                        <a:gd name="connsiteY10" fmla="*/ 2119312 h 2975857"/>
                        <a:gd name="connsiteX11" fmla="*/ 546994 w 4226026"/>
                        <a:gd name="connsiteY11" fmla="*/ 2962274 h 2975857"/>
                        <a:gd name="connsiteX12" fmla="*/ 487464 w 4226026"/>
                        <a:gd name="connsiteY12" fmla="*/ 2659855 h 2975857"/>
                        <a:gd name="connsiteX13" fmla="*/ 42169 w 4226026"/>
                        <a:gd name="connsiteY13" fmla="*/ 2600324 h 2975857"/>
                        <a:gd name="connsiteX14" fmla="*/ 46932 w 4226026"/>
                        <a:gd name="connsiteY14" fmla="*/ 2100261 h 2975857"/>
                        <a:gd name="connsiteX15" fmla="*/ 480319 w 4226026"/>
                        <a:gd name="connsiteY15" fmla="*/ 1969292 h 2975857"/>
                        <a:gd name="connsiteX16" fmla="*/ 544613 w 4226026"/>
                        <a:gd name="connsiteY16" fmla="*/ 1693067 h 2975857"/>
                        <a:gd name="connsiteX17" fmla="*/ 239813 w 4226026"/>
                        <a:gd name="connsiteY17" fmla="*/ 1407317 h 2975857"/>
                        <a:gd name="connsiteX18" fmla="*/ 473175 w 4226026"/>
                        <a:gd name="connsiteY18" fmla="*/ 973930 h 2975857"/>
                        <a:gd name="connsiteX19" fmla="*/ 906562 w 4226026"/>
                        <a:gd name="connsiteY19" fmla="*/ 1092992 h 2975857"/>
                        <a:gd name="connsiteX20" fmla="*/ 1087537 w 4226026"/>
                        <a:gd name="connsiteY20" fmla="*/ 821530 h 2975857"/>
                        <a:gd name="connsiteX21" fmla="*/ 994667 w 4226026"/>
                        <a:gd name="connsiteY21" fmla="*/ 454817 h 2975857"/>
                        <a:gd name="connsiteX22" fmla="*/ 1418531 w 4226026"/>
                        <a:gd name="connsiteY22" fmla="*/ 188117 h 2975857"/>
                        <a:gd name="connsiteX23" fmla="*/ 1732854 w 4226026"/>
                        <a:gd name="connsiteY23" fmla="*/ 507205 h 2975857"/>
                        <a:gd name="connsiteX24" fmla="*/ 2020988 w 4226026"/>
                        <a:gd name="connsiteY24" fmla="*/ 423862 h 2975857"/>
                        <a:gd name="connsiteX0" fmla="*/ 2020988 w 4226026"/>
                        <a:gd name="connsiteY0" fmla="*/ 423862 h 3329944"/>
                        <a:gd name="connsiteX1" fmla="*/ 2121001 w 4226026"/>
                        <a:gd name="connsiteY1" fmla="*/ 0 h 3329944"/>
                        <a:gd name="connsiteX2" fmla="*/ 2613919 w 4226026"/>
                        <a:gd name="connsiteY2" fmla="*/ 0 h 3329944"/>
                        <a:gd name="connsiteX3" fmla="*/ 2732981 w 4226026"/>
                        <a:gd name="connsiteY3" fmla="*/ 447675 h 3329944"/>
                        <a:gd name="connsiteX4" fmla="*/ 2999683 w 4226026"/>
                        <a:gd name="connsiteY4" fmla="*/ 514348 h 3329944"/>
                        <a:gd name="connsiteX5" fmla="*/ 3316388 w 4226026"/>
                        <a:gd name="connsiteY5" fmla="*/ 197643 h 3329944"/>
                        <a:gd name="connsiteX6" fmla="*/ 3747395 w 4226026"/>
                        <a:gd name="connsiteY6" fmla="*/ 447674 h 3329944"/>
                        <a:gd name="connsiteX7" fmla="*/ 3621188 w 4226026"/>
                        <a:gd name="connsiteY7" fmla="*/ 878680 h 3329944"/>
                        <a:gd name="connsiteX8" fmla="*/ 3837881 w 4226026"/>
                        <a:gd name="connsiteY8" fmla="*/ 1088230 h 3329944"/>
                        <a:gd name="connsiteX9" fmla="*/ 4226026 w 4226026"/>
                        <a:gd name="connsiteY9" fmla="*/ 1400174 h 3329944"/>
                        <a:gd name="connsiteX10" fmla="*/ 3180656 w 4226026"/>
                        <a:gd name="connsiteY10" fmla="*/ 2119312 h 3329944"/>
                        <a:gd name="connsiteX11" fmla="*/ 239813 w 4226026"/>
                        <a:gd name="connsiteY11" fmla="*/ 3302792 h 3329944"/>
                        <a:gd name="connsiteX12" fmla="*/ 546994 w 4226026"/>
                        <a:gd name="connsiteY12" fmla="*/ 2962274 h 3329944"/>
                        <a:gd name="connsiteX13" fmla="*/ 487464 w 4226026"/>
                        <a:gd name="connsiteY13" fmla="*/ 2659855 h 3329944"/>
                        <a:gd name="connsiteX14" fmla="*/ 42169 w 4226026"/>
                        <a:gd name="connsiteY14" fmla="*/ 2600324 h 3329944"/>
                        <a:gd name="connsiteX15" fmla="*/ 46932 w 4226026"/>
                        <a:gd name="connsiteY15" fmla="*/ 2100261 h 3329944"/>
                        <a:gd name="connsiteX16" fmla="*/ 480319 w 4226026"/>
                        <a:gd name="connsiteY16" fmla="*/ 1969292 h 3329944"/>
                        <a:gd name="connsiteX17" fmla="*/ 544613 w 4226026"/>
                        <a:gd name="connsiteY17" fmla="*/ 1693067 h 3329944"/>
                        <a:gd name="connsiteX18" fmla="*/ 239813 w 4226026"/>
                        <a:gd name="connsiteY18" fmla="*/ 1407317 h 3329944"/>
                        <a:gd name="connsiteX19" fmla="*/ 473175 w 4226026"/>
                        <a:gd name="connsiteY19" fmla="*/ 973930 h 3329944"/>
                        <a:gd name="connsiteX20" fmla="*/ 906562 w 4226026"/>
                        <a:gd name="connsiteY20" fmla="*/ 1092992 h 3329944"/>
                        <a:gd name="connsiteX21" fmla="*/ 1087537 w 4226026"/>
                        <a:gd name="connsiteY21" fmla="*/ 821530 h 3329944"/>
                        <a:gd name="connsiteX22" fmla="*/ 994667 w 4226026"/>
                        <a:gd name="connsiteY22" fmla="*/ 454817 h 3329944"/>
                        <a:gd name="connsiteX23" fmla="*/ 1418531 w 4226026"/>
                        <a:gd name="connsiteY23" fmla="*/ 188117 h 3329944"/>
                        <a:gd name="connsiteX24" fmla="*/ 1732854 w 4226026"/>
                        <a:gd name="connsiteY24" fmla="*/ 507205 h 3329944"/>
                        <a:gd name="connsiteX25" fmla="*/ 2020988 w 4226026"/>
                        <a:gd name="connsiteY25" fmla="*/ 423862 h 3329944"/>
                        <a:gd name="connsiteX0" fmla="*/ 2020988 w 4226026"/>
                        <a:gd name="connsiteY0" fmla="*/ 423862 h 3757513"/>
                        <a:gd name="connsiteX1" fmla="*/ 2121001 w 4226026"/>
                        <a:gd name="connsiteY1" fmla="*/ 0 h 3757513"/>
                        <a:gd name="connsiteX2" fmla="*/ 2613919 w 4226026"/>
                        <a:gd name="connsiteY2" fmla="*/ 0 h 3757513"/>
                        <a:gd name="connsiteX3" fmla="*/ 2732981 w 4226026"/>
                        <a:gd name="connsiteY3" fmla="*/ 447675 h 3757513"/>
                        <a:gd name="connsiteX4" fmla="*/ 2999683 w 4226026"/>
                        <a:gd name="connsiteY4" fmla="*/ 514348 h 3757513"/>
                        <a:gd name="connsiteX5" fmla="*/ 3316388 w 4226026"/>
                        <a:gd name="connsiteY5" fmla="*/ 197643 h 3757513"/>
                        <a:gd name="connsiteX6" fmla="*/ 3747395 w 4226026"/>
                        <a:gd name="connsiteY6" fmla="*/ 447674 h 3757513"/>
                        <a:gd name="connsiteX7" fmla="*/ 3621188 w 4226026"/>
                        <a:gd name="connsiteY7" fmla="*/ 878680 h 3757513"/>
                        <a:gd name="connsiteX8" fmla="*/ 3837881 w 4226026"/>
                        <a:gd name="connsiteY8" fmla="*/ 1088230 h 3757513"/>
                        <a:gd name="connsiteX9" fmla="*/ 4226026 w 4226026"/>
                        <a:gd name="connsiteY9" fmla="*/ 1400174 h 3757513"/>
                        <a:gd name="connsiteX10" fmla="*/ 3180656 w 4226026"/>
                        <a:gd name="connsiteY10" fmla="*/ 2119312 h 3757513"/>
                        <a:gd name="connsiteX11" fmla="*/ 489844 w 4226026"/>
                        <a:gd name="connsiteY11" fmla="*/ 3717129 h 3757513"/>
                        <a:gd name="connsiteX12" fmla="*/ 239813 w 4226026"/>
                        <a:gd name="connsiteY12" fmla="*/ 3302792 h 3757513"/>
                        <a:gd name="connsiteX13" fmla="*/ 546994 w 4226026"/>
                        <a:gd name="connsiteY13" fmla="*/ 2962274 h 3757513"/>
                        <a:gd name="connsiteX14" fmla="*/ 487464 w 4226026"/>
                        <a:gd name="connsiteY14" fmla="*/ 2659855 h 3757513"/>
                        <a:gd name="connsiteX15" fmla="*/ 42169 w 4226026"/>
                        <a:gd name="connsiteY15" fmla="*/ 2600324 h 3757513"/>
                        <a:gd name="connsiteX16" fmla="*/ 46932 w 4226026"/>
                        <a:gd name="connsiteY16" fmla="*/ 2100261 h 3757513"/>
                        <a:gd name="connsiteX17" fmla="*/ 480319 w 4226026"/>
                        <a:gd name="connsiteY17" fmla="*/ 1969292 h 3757513"/>
                        <a:gd name="connsiteX18" fmla="*/ 544613 w 4226026"/>
                        <a:gd name="connsiteY18" fmla="*/ 1693067 h 3757513"/>
                        <a:gd name="connsiteX19" fmla="*/ 239813 w 4226026"/>
                        <a:gd name="connsiteY19" fmla="*/ 1407317 h 3757513"/>
                        <a:gd name="connsiteX20" fmla="*/ 473175 w 4226026"/>
                        <a:gd name="connsiteY20" fmla="*/ 973930 h 3757513"/>
                        <a:gd name="connsiteX21" fmla="*/ 906562 w 4226026"/>
                        <a:gd name="connsiteY21" fmla="*/ 1092992 h 3757513"/>
                        <a:gd name="connsiteX22" fmla="*/ 1087537 w 4226026"/>
                        <a:gd name="connsiteY22" fmla="*/ 821530 h 3757513"/>
                        <a:gd name="connsiteX23" fmla="*/ 994667 w 4226026"/>
                        <a:gd name="connsiteY23" fmla="*/ 454817 h 3757513"/>
                        <a:gd name="connsiteX24" fmla="*/ 1418531 w 4226026"/>
                        <a:gd name="connsiteY24" fmla="*/ 188117 h 3757513"/>
                        <a:gd name="connsiteX25" fmla="*/ 1732854 w 4226026"/>
                        <a:gd name="connsiteY25" fmla="*/ 507205 h 3757513"/>
                        <a:gd name="connsiteX26" fmla="*/ 2020988 w 4226026"/>
                        <a:gd name="connsiteY26" fmla="*/ 423862 h 3757513"/>
                        <a:gd name="connsiteX0" fmla="*/ 2020988 w 4226026"/>
                        <a:gd name="connsiteY0" fmla="*/ 423862 h 3761931"/>
                        <a:gd name="connsiteX1" fmla="*/ 2121001 w 4226026"/>
                        <a:gd name="connsiteY1" fmla="*/ 0 h 3761931"/>
                        <a:gd name="connsiteX2" fmla="*/ 2613919 w 4226026"/>
                        <a:gd name="connsiteY2" fmla="*/ 0 h 3761931"/>
                        <a:gd name="connsiteX3" fmla="*/ 2732981 w 4226026"/>
                        <a:gd name="connsiteY3" fmla="*/ 447675 h 3761931"/>
                        <a:gd name="connsiteX4" fmla="*/ 2999683 w 4226026"/>
                        <a:gd name="connsiteY4" fmla="*/ 514348 h 3761931"/>
                        <a:gd name="connsiteX5" fmla="*/ 3316388 w 4226026"/>
                        <a:gd name="connsiteY5" fmla="*/ 197643 h 3761931"/>
                        <a:gd name="connsiteX6" fmla="*/ 3747395 w 4226026"/>
                        <a:gd name="connsiteY6" fmla="*/ 447674 h 3761931"/>
                        <a:gd name="connsiteX7" fmla="*/ 3621188 w 4226026"/>
                        <a:gd name="connsiteY7" fmla="*/ 878680 h 3761931"/>
                        <a:gd name="connsiteX8" fmla="*/ 3837881 w 4226026"/>
                        <a:gd name="connsiteY8" fmla="*/ 1088230 h 3761931"/>
                        <a:gd name="connsiteX9" fmla="*/ 4226026 w 4226026"/>
                        <a:gd name="connsiteY9" fmla="*/ 1400174 h 3761931"/>
                        <a:gd name="connsiteX10" fmla="*/ 3180656 w 4226026"/>
                        <a:gd name="connsiteY10" fmla="*/ 2119312 h 3761931"/>
                        <a:gd name="connsiteX11" fmla="*/ 911326 w 4226026"/>
                        <a:gd name="connsiteY11" fmla="*/ 3583779 h 3761931"/>
                        <a:gd name="connsiteX12" fmla="*/ 489844 w 4226026"/>
                        <a:gd name="connsiteY12" fmla="*/ 3717129 h 3761931"/>
                        <a:gd name="connsiteX13" fmla="*/ 239813 w 4226026"/>
                        <a:gd name="connsiteY13" fmla="*/ 3302792 h 3761931"/>
                        <a:gd name="connsiteX14" fmla="*/ 546994 w 4226026"/>
                        <a:gd name="connsiteY14" fmla="*/ 2962274 h 3761931"/>
                        <a:gd name="connsiteX15" fmla="*/ 487464 w 4226026"/>
                        <a:gd name="connsiteY15" fmla="*/ 2659855 h 3761931"/>
                        <a:gd name="connsiteX16" fmla="*/ 42169 w 4226026"/>
                        <a:gd name="connsiteY16" fmla="*/ 2600324 h 3761931"/>
                        <a:gd name="connsiteX17" fmla="*/ 46932 w 4226026"/>
                        <a:gd name="connsiteY17" fmla="*/ 2100261 h 3761931"/>
                        <a:gd name="connsiteX18" fmla="*/ 480319 w 4226026"/>
                        <a:gd name="connsiteY18" fmla="*/ 1969292 h 3761931"/>
                        <a:gd name="connsiteX19" fmla="*/ 544613 w 4226026"/>
                        <a:gd name="connsiteY19" fmla="*/ 1693067 h 3761931"/>
                        <a:gd name="connsiteX20" fmla="*/ 239813 w 4226026"/>
                        <a:gd name="connsiteY20" fmla="*/ 1407317 h 3761931"/>
                        <a:gd name="connsiteX21" fmla="*/ 473175 w 4226026"/>
                        <a:gd name="connsiteY21" fmla="*/ 973930 h 3761931"/>
                        <a:gd name="connsiteX22" fmla="*/ 906562 w 4226026"/>
                        <a:gd name="connsiteY22" fmla="*/ 1092992 h 3761931"/>
                        <a:gd name="connsiteX23" fmla="*/ 1087537 w 4226026"/>
                        <a:gd name="connsiteY23" fmla="*/ 821530 h 3761931"/>
                        <a:gd name="connsiteX24" fmla="*/ 994667 w 4226026"/>
                        <a:gd name="connsiteY24" fmla="*/ 454817 h 3761931"/>
                        <a:gd name="connsiteX25" fmla="*/ 1418531 w 4226026"/>
                        <a:gd name="connsiteY25" fmla="*/ 188117 h 3761931"/>
                        <a:gd name="connsiteX26" fmla="*/ 1732854 w 4226026"/>
                        <a:gd name="connsiteY26" fmla="*/ 507205 h 3761931"/>
                        <a:gd name="connsiteX27" fmla="*/ 2020988 w 4226026"/>
                        <a:gd name="connsiteY27" fmla="*/ 423862 h 3761931"/>
                        <a:gd name="connsiteX0" fmla="*/ 2020988 w 4226026"/>
                        <a:gd name="connsiteY0" fmla="*/ 423862 h 3863435"/>
                        <a:gd name="connsiteX1" fmla="*/ 2121001 w 4226026"/>
                        <a:gd name="connsiteY1" fmla="*/ 0 h 3863435"/>
                        <a:gd name="connsiteX2" fmla="*/ 2613919 w 4226026"/>
                        <a:gd name="connsiteY2" fmla="*/ 0 h 3863435"/>
                        <a:gd name="connsiteX3" fmla="*/ 2732981 w 4226026"/>
                        <a:gd name="connsiteY3" fmla="*/ 447675 h 3863435"/>
                        <a:gd name="connsiteX4" fmla="*/ 2999683 w 4226026"/>
                        <a:gd name="connsiteY4" fmla="*/ 514348 h 3863435"/>
                        <a:gd name="connsiteX5" fmla="*/ 3316388 w 4226026"/>
                        <a:gd name="connsiteY5" fmla="*/ 197643 h 3863435"/>
                        <a:gd name="connsiteX6" fmla="*/ 3747395 w 4226026"/>
                        <a:gd name="connsiteY6" fmla="*/ 447674 h 3863435"/>
                        <a:gd name="connsiteX7" fmla="*/ 3621188 w 4226026"/>
                        <a:gd name="connsiteY7" fmla="*/ 878680 h 3863435"/>
                        <a:gd name="connsiteX8" fmla="*/ 3837881 w 4226026"/>
                        <a:gd name="connsiteY8" fmla="*/ 1088230 h 3863435"/>
                        <a:gd name="connsiteX9" fmla="*/ 4226026 w 4226026"/>
                        <a:gd name="connsiteY9" fmla="*/ 1400174 h 3863435"/>
                        <a:gd name="connsiteX10" fmla="*/ 3180656 w 4226026"/>
                        <a:gd name="connsiteY10" fmla="*/ 2119312 h 3863435"/>
                        <a:gd name="connsiteX11" fmla="*/ 1113732 w 4226026"/>
                        <a:gd name="connsiteY11" fmla="*/ 3795710 h 3863435"/>
                        <a:gd name="connsiteX12" fmla="*/ 911326 w 4226026"/>
                        <a:gd name="connsiteY12" fmla="*/ 3583779 h 3863435"/>
                        <a:gd name="connsiteX13" fmla="*/ 489844 w 4226026"/>
                        <a:gd name="connsiteY13" fmla="*/ 3717129 h 3863435"/>
                        <a:gd name="connsiteX14" fmla="*/ 239813 w 4226026"/>
                        <a:gd name="connsiteY14" fmla="*/ 3302792 h 3863435"/>
                        <a:gd name="connsiteX15" fmla="*/ 546994 w 4226026"/>
                        <a:gd name="connsiteY15" fmla="*/ 2962274 h 3863435"/>
                        <a:gd name="connsiteX16" fmla="*/ 487464 w 4226026"/>
                        <a:gd name="connsiteY16" fmla="*/ 2659855 h 3863435"/>
                        <a:gd name="connsiteX17" fmla="*/ 42169 w 4226026"/>
                        <a:gd name="connsiteY17" fmla="*/ 2600324 h 3863435"/>
                        <a:gd name="connsiteX18" fmla="*/ 46932 w 4226026"/>
                        <a:gd name="connsiteY18" fmla="*/ 2100261 h 3863435"/>
                        <a:gd name="connsiteX19" fmla="*/ 480319 w 4226026"/>
                        <a:gd name="connsiteY19" fmla="*/ 1969292 h 3863435"/>
                        <a:gd name="connsiteX20" fmla="*/ 544613 w 4226026"/>
                        <a:gd name="connsiteY20" fmla="*/ 1693067 h 3863435"/>
                        <a:gd name="connsiteX21" fmla="*/ 239813 w 4226026"/>
                        <a:gd name="connsiteY21" fmla="*/ 1407317 h 3863435"/>
                        <a:gd name="connsiteX22" fmla="*/ 473175 w 4226026"/>
                        <a:gd name="connsiteY22" fmla="*/ 973930 h 3863435"/>
                        <a:gd name="connsiteX23" fmla="*/ 906562 w 4226026"/>
                        <a:gd name="connsiteY23" fmla="*/ 1092992 h 3863435"/>
                        <a:gd name="connsiteX24" fmla="*/ 1087537 w 4226026"/>
                        <a:gd name="connsiteY24" fmla="*/ 821530 h 3863435"/>
                        <a:gd name="connsiteX25" fmla="*/ 994667 w 4226026"/>
                        <a:gd name="connsiteY25" fmla="*/ 454817 h 3863435"/>
                        <a:gd name="connsiteX26" fmla="*/ 1418531 w 4226026"/>
                        <a:gd name="connsiteY26" fmla="*/ 188117 h 3863435"/>
                        <a:gd name="connsiteX27" fmla="*/ 1732854 w 4226026"/>
                        <a:gd name="connsiteY27" fmla="*/ 507205 h 3863435"/>
                        <a:gd name="connsiteX28" fmla="*/ 2020988 w 4226026"/>
                        <a:gd name="connsiteY28" fmla="*/ 423862 h 3863435"/>
                        <a:gd name="connsiteX0" fmla="*/ 2020988 w 4226026"/>
                        <a:gd name="connsiteY0" fmla="*/ 423862 h 4280096"/>
                        <a:gd name="connsiteX1" fmla="*/ 2121001 w 4226026"/>
                        <a:gd name="connsiteY1" fmla="*/ 0 h 4280096"/>
                        <a:gd name="connsiteX2" fmla="*/ 2613919 w 4226026"/>
                        <a:gd name="connsiteY2" fmla="*/ 0 h 4280096"/>
                        <a:gd name="connsiteX3" fmla="*/ 2732981 w 4226026"/>
                        <a:gd name="connsiteY3" fmla="*/ 447675 h 4280096"/>
                        <a:gd name="connsiteX4" fmla="*/ 2999683 w 4226026"/>
                        <a:gd name="connsiteY4" fmla="*/ 514348 h 4280096"/>
                        <a:gd name="connsiteX5" fmla="*/ 3316388 w 4226026"/>
                        <a:gd name="connsiteY5" fmla="*/ 197643 h 4280096"/>
                        <a:gd name="connsiteX6" fmla="*/ 3747395 w 4226026"/>
                        <a:gd name="connsiteY6" fmla="*/ 447674 h 4280096"/>
                        <a:gd name="connsiteX7" fmla="*/ 3621188 w 4226026"/>
                        <a:gd name="connsiteY7" fmla="*/ 878680 h 4280096"/>
                        <a:gd name="connsiteX8" fmla="*/ 3837881 w 4226026"/>
                        <a:gd name="connsiteY8" fmla="*/ 1088230 h 4280096"/>
                        <a:gd name="connsiteX9" fmla="*/ 4226026 w 4226026"/>
                        <a:gd name="connsiteY9" fmla="*/ 1400174 h 4280096"/>
                        <a:gd name="connsiteX10" fmla="*/ 3180656 w 4226026"/>
                        <a:gd name="connsiteY10" fmla="*/ 2119312 h 4280096"/>
                        <a:gd name="connsiteX11" fmla="*/ 1008957 w 4226026"/>
                        <a:gd name="connsiteY11" fmla="*/ 4214810 h 4280096"/>
                        <a:gd name="connsiteX12" fmla="*/ 1113732 w 4226026"/>
                        <a:gd name="connsiteY12" fmla="*/ 3795710 h 4280096"/>
                        <a:gd name="connsiteX13" fmla="*/ 911326 w 4226026"/>
                        <a:gd name="connsiteY13" fmla="*/ 3583779 h 4280096"/>
                        <a:gd name="connsiteX14" fmla="*/ 489844 w 4226026"/>
                        <a:gd name="connsiteY14" fmla="*/ 3717129 h 4280096"/>
                        <a:gd name="connsiteX15" fmla="*/ 239813 w 4226026"/>
                        <a:gd name="connsiteY15" fmla="*/ 3302792 h 4280096"/>
                        <a:gd name="connsiteX16" fmla="*/ 546994 w 4226026"/>
                        <a:gd name="connsiteY16" fmla="*/ 2962274 h 4280096"/>
                        <a:gd name="connsiteX17" fmla="*/ 487464 w 4226026"/>
                        <a:gd name="connsiteY17" fmla="*/ 2659855 h 4280096"/>
                        <a:gd name="connsiteX18" fmla="*/ 42169 w 4226026"/>
                        <a:gd name="connsiteY18" fmla="*/ 2600324 h 4280096"/>
                        <a:gd name="connsiteX19" fmla="*/ 46932 w 4226026"/>
                        <a:gd name="connsiteY19" fmla="*/ 2100261 h 4280096"/>
                        <a:gd name="connsiteX20" fmla="*/ 480319 w 4226026"/>
                        <a:gd name="connsiteY20" fmla="*/ 1969292 h 4280096"/>
                        <a:gd name="connsiteX21" fmla="*/ 544613 w 4226026"/>
                        <a:gd name="connsiteY21" fmla="*/ 1693067 h 4280096"/>
                        <a:gd name="connsiteX22" fmla="*/ 239813 w 4226026"/>
                        <a:gd name="connsiteY22" fmla="*/ 1407317 h 4280096"/>
                        <a:gd name="connsiteX23" fmla="*/ 473175 w 4226026"/>
                        <a:gd name="connsiteY23" fmla="*/ 973930 h 4280096"/>
                        <a:gd name="connsiteX24" fmla="*/ 906562 w 4226026"/>
                        <a:gd name="connsiteY24" fmla="*/ 1092992 h 4280096"/>
                        <a:gd name="connsiteX25" fmla="*/ 1087537 w 4226026"/>
                        <a:gd name="connsiteY25" fmla="*/ 821530 h 4280096"/>
                        <a:gd name="connsiteX26" fmla="*/ 994667 w 4226026"/>
                        <a:gd name="connsiteY26" fmla="*/ 454817 h 4280096"/>
                        <a:gd name="connsiteX27" fmla="*/ 1418531 w 4226026"/>
                        <a:gd name="connsiteY27" fmla="*/ 188117 h 4280096"/>
                        <a:gd name="connsiteX28" fmla="*/ 1732854 w 4226026"/>
                        <a:gd name="connsiteY28" fmla="*/ 507205 h 4280096"/>
                        <a:gd name="connsiteX29" fmla="*/ 2020988 w 4226026"/>
                        <a:gd name="connsiteY29" fmla="*/ 423862 h 4280096"/>
                        <a:gd name="connsiteX0" fmla="*/ 2020988 w 4226026"/>
                        <a:gd name="connsiteY0" fmla="*/ 423862 h 4568888"/>
                        <a:gd name="connsiteX1" fmla="*/ 2121001 w 4226026"/>
                        <a:gd name="connsiteY1" fmla="*/ 0 h 4568888"/>
                        <a:gd name="connsiteX2" fmla="*/ 2613919 w 4226026"/>
                        <a:gd name="connsiteY2" fmla="*/ 0 h 4568888"/>
                        <a:gd name="connsiteX3" fmla="*/ 2732981 w 4226026"/>
                        <a:gd name="connsiteY3" fmla="*/ 447675 h 4568888"/>
                        <a:gd name="connsiteX4" fmla="*/ 2999683 w 4226026"/>
                        <a:gd name="connsiteY4" fmla="*/ 514348 h 4568888"/>
                        <a:gd name="connsiteX5" fmla="*/ 3316388 w 4226026"/>
                        <a:gd name="connsiteY5" fmla="*/ 197643 h 4568888"/>
                        <a:gd name="connsiteX6" fmla="*/ 3747395 w 4226026"/>
                        <a:gd name="connsiteY6" fmla="*/ 447674 h 4568888"/>
                        <a:gd name="connsiteX7" fmla="*/ 3621188 w 4226026"/>
                        <a:gd name="connsiteY7" fmla="*/ 878680 h 4568888"/>
                        <a:gd name="connsiteX8" fmla="*/ 3837881 w 4226026"/>
                        <a:gd name="connsiteY8" fmla="*/ 1088230 h 4568888"/>
                        <a:gd name="connsiteX9" fmla="*/ 4226026 w 4226026"/>
                        <a:gd name="connsiteY9" fmla="*/ 1400174 h 4568888"/>
                        <a:gd name="connsiteX10" fmla="*/ 3180656 w 4226026"/>
                        <a:gd name="connsiteY10" fmla="*/ 2119312 h 4568888"/>
                        <a:gd name="connsiteX11" fmla="*/ 1442344 w 4226026"/>
                        <a:gd name="connsiteY11" fmla="*/ 4460078 h 4568888"/>
                        <a:gd name="connsiteX12" fmla="*/ 1008957 w 4226026"/>
                        <a:gd name="connsiteY12" fmla="*/ 4214810 h 4568888"/>
                        <a:gd name="connsiteX13" fmla="*/ 1113732 w 4226026"/>
                        <a:gd name="connsiteY13" fmla="*/ 3795710 h 4568888"/>
                        <a:gd name="connsiteX14" fmla="*/ 911326 w 4226026"/>
                        <a:gd name="connsiteY14" fmla="*/ 3583779 h 4568888"/>
                        <a:gd name="connsiteX15" fmla="*/ 489844 w 4226026"/>
                        <a:gd name="connsiteY15" fmla="*/ 3717129 h 4568888"/>
                        <a:gd name="connsiteX16" fmla="*/ 239813 w 4226026"/>
                        <a:gd name="connsiteY16" fmla="*/ 3302792 h 4568888"/>
                        <a:gd name="connsiteX17" fmla="*/ 546994 w 4226026"/>
                        <a:gd name="connsiteY17" fmla="*/ 2962274 h 4568888"/>
                        <a:gd name="connsiteX18" fmla="*/ 487464 w 4226026"/>
                        <a:gd name="connsiteY18" fmla="*/ 2659855 h 4568888"/>
                        <a:gd name="connsiteX19" fmla="*/ 42169 w 4226026"/>
                        <a:gd name="connsiteY19" fmla="*/ 2600324 h 4568888"/>
                        <a:gd name="connsiteX20" fmla="*/ 46932 w 4226026"/>
                        <a:gd name="connsiteY20" fmla="*/ 2100261 h 4568888"/>
                        <a:gd name="connsiteX21" fmla="*/ 480319 w 4226026"/>
                        <a:gd name="connsiteY21" fmla="*/ 1969292 h 4568888"/>
                        <a:gd name="connsiteX22" fmla="*/ 544613 w 4226026"/>
                        <a:gd name="connsiteY22" fmla="*/ 1693067 h 4568888"/>
                        <a:gd name="connsiteX23" fmla="*/ 239813 w 4226026"/>
                        <a:gd name="connsiteY23" fmla="*/ 1407317 h 4568888"/>
                        <a:gd name="connsiteX24" fmla="*/ 473175 w 4226026"/>
                        <a:gd name="connsiteY24" fmla="*/ 973930 h 4568888"/>
                        <a:gd name="connsiteX25" fmla="*/ 906562 w 4226026"/>
                        <a:gd name="connsiteY25" fmla="*/ 1092992 h 4568888"/>
                        <a:gd name="connsiteX26" fmla="*/ 1087537 w 4226026"/>
                        <a:gd name="connsiteY26" fmla="*/ 821530 h 4568888"/>
                        <a:gd name="connsiteX27" fmla="*/ 994667 w 4226026"/>
                        <a:gd name="connsiteY27" fmla="*/ 454817 h 4568888"/>
                        <a:gd name="connsiteX28" fmla="*/ 1418531 w 4226026"/>
                        <a:gd name="connsiteY28" fmla="*/ 188117 h 4568888"/>
                        <a:gd name="connsiteX29" fmla="*/ 1732854 w 4226026"/>
                        <a:gd name="connsiteY29" fmla="*/ 507205 h 4568888"/>
                        <a:gd name="connsiteX30" fmla="*/ 2020988 w 4226026"/>
                        <a:gd name="connsiteY30" fmla="*/ 423862 h 4568888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1723332 w 4226026"/>
                        <a:gd name="connsiteY11" fmla="*/ 4138609 h 4466992"/>
                        <a:gd name="connsiteX12" fmla="*/ 1442344 w 4226026"/>
                        <a:gd name="connsiteY12" fmla="*/ 4460078 h 4466992"/>
                        <a:gd name="connsiteX13" fmla="*/ 1008957 w 4226026"/>
                        <a:gd name="connsiteY13" fmla="*/ 4214810 h 4466992"/>
                        <a:gd name="connsiteX14" fmla="*/ 1113732 w 4226026"/>
                        <a:gd name="connsiteY14" fmla="*/ 3795710 h 4466992"/>
                        <a:gd name="connsiteX15" fmla="*/ 911326 w 4226026"/>
                        <a:gd name="connsiteY15" fmla="*/ 3583779 h 4466992"/>
                        <a:gd name="connsiteX16" fmla="*/ 489844 w 4226026"/>
                        <a:gd name="connsiteY16" fmla="*/ 3717129 h 4466992"/>
                        <a:gd name="connsiteX17" fmla="*/ 239813 w 4226026"/>
                        <a:gd name="connsiteY17" fmla="*/ 3302792 h 4466992"/>
                        <a:gd name="connsiteX18" fmla="*/ 546994 w 4226026"/>
                        <a:gd name="connsiteY18" fmla="*/ 2962274 h 4466992"/>
                        <a:gd name="connsiteX19" fmla="*/ 487464 w 4226026"/>
                        <a:gd name="connsiteY19" fmla="*/ 2659855 h 4466992"/>
                        <a:gd name="connsiteX20" fmla="*/ 42169 w 4226026"/>
                        <a:gd name="connsiteY20" fmla="*/ 2600324 h 4466992"/>
                        <a:gd name="connsiteX21" fmla="*/ 46932 w 4226026"/>
                        <a:gd name="connsiteY21" fmla="*/ 2100261 h 4466992"/>
                        <a:gd name="connsiteX22" fmla="*/ 480319 w 4226026"/>
                        <a:gd name="connsiteY22" fmla="*/ 1969292 h 4466992"/>
                        <a:gd name="connsiteX23" fmla="*/ 544613 w 4226026"/>
                        <a:gd name="connsiteY23" fmla="*/ 1693067 h 4466992"/>
                        <a:gd name="connsiteX24" fmla="*/ 239813 w 4226026"/>
                        <a:gd name="connsiteY24" fmla="*/ 1407317 h 4466992"/>
                        <a:gd name="connsiteX25" fmla="*/ 473175 w 4226026"/>
                        <a:gd name="connsiteY25" fmla="*/ 973930 h 4466992"/>
                        <a:gd name="connsiteX26" fmla="*/ 906562 w 4226026"/>
                        <a:gd name="connsiteY26" fmla="*/ 1092992 h 4466992"/>
                        <a:gd name="connsiteX27" fmla="*/ 1087537 w 4226026"/>
                        <a:gd name="connsiteY27" fmla="*/ 821530 h 4466992"/>
                        <a:gd name="connsiteX28" fmla="*/ 994667 w 4226026"/>
                        <a:gd name="connsiteY28" fmla="*/ 454817 h 4466992"/>
                        <a:gd name="connsiteX29" fmla="*/ 1418531 w 4226026"/>
                        <a:gd name="connsiteY29" fmla="*/ 188117 h 4466992"/>
                        <a:gd name="connsiteX30" fmla="*/ 1732854 w 4226026"/>
                        <a:gd name="connsiteY30" fmla="*/ 507205 h 4466992"/>
                        <a:gd name="connsiteX31" fmla="*/ 2020988 w 4226026"/>
                        <a:gd name="connsiteY31" fmla="*/ 423862 h 4466992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2009082 w 4226026"/>
                        <a:gd name="connsiteY11" fmla="*/ 4224334 h 4466992"/>
                        <a:gd name="connsiteX12" fmla="*/ 1723332 w 4226026"/>
                        <a:gd name="connsiteY12" fmla="*/ 4138609 h 4466992"/>
                        <a:gd name="connsiteX13" fmla="*/ 1442344 w 4226026"/>
                        <a:gd name="connsiteY13" fmla="*/ 4460078 h 4466992"/>
                        <a:gd name="connsiteX14" fmla="*/ 1008957 w 4226026"/>
                        <a:gd name="connsiteY14" fmla="*/ 4214810 h 4466992"/>
                        <a:gd name="connsiteX15" fmla="*/ 1113732 w 4226026"/>
                        <a:gd name="connsiteY15" fmla="*/ 3795710 h 4466992"/>
                        <a:gd name="connsiteX16" fmla="*/ 911326 w 4226026"/>
                        <a:gd name="connsiteY16" fmla="*/ 3583779 h 4466992"/>
                        <a:gd name="connsiteX17" fmla="*/ 489844 w 4226026"/>
                        <a:gd name="connsiteY17" fmla="*/ 3717129 h 4466992"/>
                        <a:gd name="connsiteX18" fmla="*/ 239813 w 4226026"/>
                        <a:gd name="connsiteY18" fmla="*/ 3302792 h 4466992"/>
                        <a:gd name="connsiteX19" fmla="*/ 546994 w 4226026"/>
                        <a:gd name="connsiteY19" fmla="*/ 2962274 h 4466992"/>
                        <a:gd name="connsiteX20" fmla="*/ 487464 w 4226026"/>
                        <a:gd name="connsiteY20" fmla="*/ 2659855 h 4466992"/>
                        <a:gd name="connsiteX21" fmla="*/ 42169 w 4226026"/>
                        <a:gd name="connsiteY21" fmla="*/ 2600324 h 4466992"/>
                        <a:gd name="connsiteX22" fmla="*/ 46932 w 4226026"/>
                        <a:gd name="connsiteY22" fmla="*/ 2100261 h 4466992"/>
                        <a:gd name="connsiteX23" fmla="*/ 480319 w 4226026"/>
                        <a:gd name="connsiteY23" fmla="*/ 1969292 h 4466992"/>
                        <a:gd name="connsiteX24" fmla="*/ 544613 w 4226026"/>
                        <a:gd name="connsiteY24" fmla="*/ 1693067 h 4466992"/>
                        <a:gd name="connsiteX25" fmla="*/ 239813 w 4226026"/>
                        <a:gd name="connsiteY25" fmla="*/ 1407317 h 4466992"/>
                        <a:gd name="connsiteX26" fmla="*/ 473175 w 4226026"/>
                        <a:gd name="connsiteY26" fmla="*/ 973930 h 4466992"/>
                        <a:gd name="connsiteX27" fmla="*/ 906562 w 4226026"/>
                        <a:gd name="connsiteY27" fmla="*/ 1092992 h 4466992"/>
                        <a:gd name="connsiteX28" fmla="*/ 1087537 w 4226026"/>
                        <a:gd name="connsiteY28" fmla="*/ 821530 h 4466992"/>
                        <a:gd name="connsiteX29" fmla="*/ 994667 w 4226026"/>
                        <a:gd name="connsiteY29" fmla="*/ 454817 h 4466992"/>
                        <a:gd name="connsiteX30" fmla="*/ 1418531 w 4226026"/>
                        <a:gd name="connsiteY30" fmla="*/ 188117 h 4466992"/>
                        <a:gd name="connsiteX31" fmla="*/ 1732854 w 4226026"/>
                        <a:gd name="connsiteY31" fmla="*/ 507205 h 4466992"/>
                        <a:gd name="connsiteX32" fmla="*/ 2020988 w 4226026"/>
                        <a:gd name="connsiteY32" fmla="*/ 423862 h 4466992"/>
                        <a:gd name="connsiteX0" fmla="*/ 2020988 w 4226026"/>
                        <a:gd name="connsiteY0" fmla="*/ 423862 h 4749920"/>
                        <a:gd name="connsiteX1" fmla="*/ 2121001 w 4226026"/>
                        <a:gd name="connsiteY1" fmla="*/ 0 h 4749920"/>
                        <a:gd name="connsiteX2" fmla="*/ 2613919 w 4226026"/>
                        <a:gd name="connsiteY2" fmla="*/ 0 h 4749920"/>
                        <a:gd name="connsiteX3" fmla="*/ 2732981 w 4226026"/>
                        <a:gd name="connsiteY3" fmla="*/ 447675 h 4749920"/>
                        <a:gd name="connsiteX4" fmla="*/ 2999683 w 4226026"/>
                        <a:gd name="connsiteY4" fmla="*/ 514348 h 4749920"/>
                        <a:gd name="connsiteX5" fmla="*/ 3316388 w 4226026"/>
                        <a:gd name="connsiteY5" fmla="*/ 197643 h 4749920"/>
                        <a:gd name="connsiteX6" fmla="*/ 3747395 w 4226026"/>
                        <a:gd name="connsiteY6" fmla="*/ 447674 h 4749920"/>
                        <a:gd name="connsiteX7" fmla="*/ 3621188 w 4226026"/>
                        <a:gd name="connsiteY7" fmla="*/ 878680 h 4749920"/>
                        <a:gd name="connsiteX8" fmla="*/ 3837881 w 4226026"/>
                        <a:gd name="connsiteY8" fmla="*/ 1088230 h 4749920"/>
                        <a:gd name="connsiteX9" fmla="*/ 4226026 w 4226026"/>
                        <a:gd name="connsiteY9" fmla="*/ 1400174 h 4749920"/>
                        <a:gd name="connsiteX10" fmla="*/ 3180656 w 4226026"/>
                        <a:gd name="connsiteY10" fmla="*/ 2119312 h 4749920"/>
                        <a:gd name="connsiteX11" fmla="*/ 2128144 w 4226026"/>
                        <a:gd name="connsiteY11" fmla="*/ 4662484 h 4749920"/>
                        <a:gd name="connsiteX12" fmla="*/ 2009082 w 4226026"/>
                        <a:gd name="connsiteY12" fmla="*/ 4224334 h 4749920"/>
                        <a:gd name="connsiteX13" fmla="*/ 1723332 w 4226026"/>
                        <a:gd name="connsiteY13" fmla="*/ 4138609 h 4749920"/>
                        <a:gd name="connsiteX14" fmla="*/ 1442344 w 4226026"/>
                        <a:gd name="connsiteY14" fmla="*/ 4460078 h 4749920"/>
                        <a:gd name="connsiteX15" fmla="*/ 1008957 w 4226026"/>
                        <a:gd name="connsiteY15" fmla="*/ 4214810 h 4749920"/>
                        <a:gd name="connsiteX16" fmla="*/ 1113732 w 4226026"/>
                        <a:gd name="connsiteY16" fmla="*/ 3795710 h 4749920"/>
                        <a:gd name="connsiteX17" fmla="*/ 911326 w 4226026"/>
                        <a:gd name="connsiteY17" fmla="*/ 3583779 h 4749920"/>
                        <a:gd name="connsiteX18" fmla="*/ 489844 w 4226026"/>
                        <a:gd name="connsiteY18" fmla="*/ 3717129 h 4749920"/>
                        <a:gd name="connsiteX19" fmla="*/ 239813 w 4226026"/>
                        <a:gd name="connsiteY19" fmla="*/ 3302792 h 4749920"/>
                        <a:gd name="connsiteX20" fmla="*/ 546994 w 4226026"/>
                        <a:gd name="connsiteY20" fmla="*/ 2962274 h 4749920"/>
                        <a:gd name="connsiteX21" fmla="*/ 487464 w 4226026"/>
                        <a:gd name="connsiteY21" fmla="*/ 2659855 h 4749920"/>
                        <a:gd name="connsiteX22" fmla="*/ 42169 w 4226026"/>
                        <a:gd name="connsiteY22" fmla="*/ 2600324 h 4749920"/>
                        <a:gd name="connsiteX23" fmla="*/ 46932 w 4226026"/>
                        <a:gd name="connsiteY23" fmla="*/ 2100261 h 4749920"/>
                        <a:gd name="connsiteX24" fmla="*/ 480319 w 4226026"/>
                        <a:gd name="connsiteY24" fmla="*/ 1969292 h 4749920"/>
                        <a:gd name="connsiteX25" fmla="*/ 544613 w 4226026"/>
                        <a:gd name="connsiteY25" fmla="*/ 1693067 h 4749920"/>
                        <a:gd name="connsiteX26" fmla="*/ 239813 w 4226026"/>
                        <a:gd name="connsiteY26" fmla="*/ 1407317 h 4749920"/>
                        <a:gd name="connsiteX27" fmla="*/ 473175 w 4226026"/>
                        <a:gd name="connsiteY27" fmla="*/ 973930 h 4749920"/>
                        <a:gd name="connsiteX28" fmla="*/ 906562 w 4226026"/>
                        <a:gd name="connsiteY28" fmla="*/ 1092992 h 4749920"/>
                        <a:gd name="connsiteX29" fmla="*/ 1087537 w 4226026"/>
                        <a:gd name="connsiteY29" fmla="*/ 821530 h 4749920"/>
                        <a:gd name="connsiteX30" fmla="*/ 994667 w 4226026"/>
                        <a:gd name="connsiteY30" fmla="*/ 454817 h 4749920"/>
                        <a:gd name="connsiteX31" fmla="*/ 1418531 w 4226026"/>
                        <a:gd name="connsiteY31" fmla="*/ 188117 h 4749920"/>
                        <a:gd name="connsiteX32" fmla="*/ 1732854 w 4226026"/>
                        <a:gd name="connsiteY32" fmla="*/ 507205 h 4749920"/>
                        <a:gd name="connsiteX33" fmla="*/ 2020988 w 4226026"/>
                        <a:gd name="connsiteY33" fmla="*/ 423862 h 4749920"/>
                        <a:gd name="connsiteX0" fmla="*/ 2020988 w 4226026"/>
                        <a:gd name="connsiteY0" fmla="*/ 423862 h 4851498"/>
                        <a:gd name="connsiteX1" fmla="*/ 2121001 w 4226026"/>
                        <a:gd name="connsiteY1" fmla="*/ 0 h 4851498"/>
                        <a:gd name="connsiteX2" fmla="*/ 2613919 w 4226026"/>
                        <a:gd name="connsiteY2" fmla="*/ 0 h 4851498"/>
                        <a:gd name="connsiteX3" fmla="*/ 2732981 w 4226026"/>
                        <a:gd name="connsiteY3" fmla="*/ 447675 h 4851498"/>
                        <a:gd name="connsiteX4" fmla="*/ 2999683 w 4226026"/>
                        <a:gd name="connsiteY4" fmla="*/ 514348 h 4851498"/>
                        <a:gd name="connsiteX5" fmla="*/ 3316388 w 4226026"/>
                        <a:gd name="connsiteY5" fmla="*/ 197643 h 4851498"/>
                        <a:gd name="connsiteX6" fmla="*/ 3747395 w 4226026"/>
                        <a:gd name="connsiteY6" fmla="*/ 447674 h 4851498"/>
                        <a:gd name="connsiteX7" fmla="*/ 3621188 w 4226026"/>
                        <a:gd name="connsiteY7" fmla="*/ 878680 h 4851498"/>
                        <a:gd name="connsiteX8" fmla="*/ 3837881 w 4226026"/>
                        <a:gd name="connsiteY8" fmla="*/ 1088230 h 4851498"/>
                        <a:gd name="connsiteX9" fmla="*/ 4226026 w 4226026"/>
                        <a:gd name="connsiteY9" fmla="*/ 1400174 h 4851498"/>
                        <a:gd name="connsiteX10" fmla="*/ 3180656 w 4226026"/>
                        <a:gd name="connsiteY10" fmla="*/ 2119312 h 4851498"/>
                        <a:gd name="connsiteX11" fmla="*/ 2604394 w 4226026"/>
                        <a:gd name="connsiteY11" fmla="*/ 4669628 h 4851498"/>
                        <a:gd name="connsiteX12" fmla="*/ 2128144 w 4226026"/>
                        <a:gd name="connsiteY12" fmla="*/ 4662484 h 4851498"/>
                        <a:gd name="connsiteX13" fmla="*/ 2009082 w 4226026"/>
                        <a:gd name="connsiteY13" fmla="*/ 4224334 h 4851498"/>
                        <a:gd name="connsiteX14" fmla="*/ 1723332 w 4226026"/>
                        <a:gd name="connsiteY14" fmla="*/ 4138609 h 4851498"/>
                        <a:gd name="connsiteX15" fmla="*/ 1442344 w 4226026"/>
                        <a:gd name="connsiteY15" fmla="*/ 4460078 h 4851498"/>
                        <a:gd name="connsiteX16" fmla="*/ 1008957 w 4226026"/>
                        <a:gd name="connsiteY16" fmla="*/ 4214810 h 4851498"/>
                        <a:gd name="connsiteX17" fmla="*/ 1113732 w 4226026"/>
                        <a:gd name="connsiteY17" fmla="*/ 3795710 h 4851498"/>
                        <a:gd name="connsiteX18" fmla="*/ 911326 w 4226026"/>
                        <a:gd name="connsiteY18" fmla="*/ 3583779 h 4851498"/>
                        <a:gd name="connsiteX19" fmla="*/ 489844 w 4226026"/>
                        <a:gd name="connsiteY19" fmla="*/ 3717129 h 4851498"/>
                        <a:gd name="connsiteX20" fmla="*/ 239813 w 4226026"/>
                        <a:gd name="connsiteY20" fmla="*/ 3302792 h 4851498"/>
                        <a:gd name="connsiteX21" fmla="*/ 546994 w 4226026"/>
                        <a:gd name="connsiteY21" fmla="*/ 2962274 h 4851498"/>
                        <a:gd name="connsiteX22" fmla="*/ 487464 w 4226026"/>
                        <a:gd name="connsiteY22" fmla="*/ 2659855 h 4851498"/>
                        <a:gd name="connsiteX23" fmla="*/ 42169 w 4226026"/>
                        <a:gd name="connsiteY23" fmla="*/ 2600324 h 4851498"/>
                        <a:gd name="connsiteX24" fmla="*/ 46932 w 4226026"/>
                        <a:gd name="connsiteY24" fmla="*/ 2100261 h 4851498"/>
                        <a:gd name="connsiteX25" fmla="*/ 480319 w 4226026"/>
                        <a:gd name="connsiteY25" fmla="*/ 1969292 h 4851498"/>
                        <a:gd name="connsiteX26" fmla="*/ 544613 w 4226026"/>
                        <a:gd name="connsiteY26" fmla="*/ 1693067 h 4851498"/>
                        <a:gd name="connsiteX27" fmla="*/ 239813 w 4226026"/>
                        <a:gd name="connsiteY27" fmla="*/ 1407317 h 4851498"/>
                        <a:gd name="connsiteX28" fmla="*/ 473175 w 4226026"/>
                        <a:gd name="connsiteY28" fmla="*/ 973930 h 4851498"/>
                        <a:gd name="connsiteX29" fmla="*/ 906562 w 4226026"/>
                        <a:gd name="connsiteY29" fmla="*/ 1092992 h 4851498"/>
                        <a:gd name="connsiteX30" fmla="*/ 1087537 w 4226026"/>
                        <a:gd name="connsiteY30" fmla="*/ 821530 h 4851498"/>
                        <a:gd name="connsiteX31" fmla="*/ 994667 w 4226026"/>
                        <a:gd name="connsiteY31" fmla="*/ 454817 h 4851498"/>
                        <a:gd name="connsiteX32" fmla="*/ 1418531 w 4226026"/>
                        <a:gd name="connsiteY32" fmla="*/ 188117 h 4851498"/>
                        <a:gd name="connsiteX33" fmla="*/ 1732854 w 4226026"/>
                        <a:gd name="connsiteY33" fmla="*/ 507205 h 4851498"/>
                        <a:gd name="connsiteX34" fmla="*/ 2020988 w 4226026"/>
                        <a:gd name="connsiteY34" fmla="*/ 423862 h 4851498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2702026 w 4226026"/>
                        <a:gd name="connsiteY11" fmla="*/ 4255290 h 4709520"/>
                        <a:gd name="connsiteX12" fmla="*/ 2604394 w 4226026"/>
                        <a:gd name="connsiteY12" fmla="*/ 4669628 h 4709520"/>
                        <a:gd name="connsiteX13" fmla="*/ 2128144 w 4226026"/>
                        <a:gd name="connsiteY13" fmla="*/ 4662484 h 4709520"/>
                        <a:gd name="connsiteX14" fmla="*/ 2009082 w 4226026"/>
                        <a:gd name="connsiteY14" fmla="*/ 4224334 h 4709520"/>
                        <a:gd name="connsiteX15" fmla="*/ 1723332 w 4226026"/>
                        <a:gd name="connsiteY15" fmla="*/ 4138609 h 4709520"/>
                        <a:gd name="connsiteX16" fmla="*/ 1442344 w 4226026"/>
                        <a:gd name="connsiteY16" fmla="*/ 4460078 h 4709520"/>
                        <a:gd name="connsiteX17" fmla="*/ 1008957 w 4226026"/>
                        <a:gd name="connsiteY17" fmla="*/ 4214810 h 4709520"/>
                        <a:gd name="connsiteX18" fmla="*/ 1113732 w 4226026"/>
                        <a:gd name="connsiteY18" fmla="*/ 3795710 h 4709520"/>
                        <a:gd name="connsiteX19" fmla="*/ 911326 w 4226026"/>
                        <a:gd name="connsiteY19" fmla="*/ 3583779 h 4709520"/>
                        <a:gd name="connsiteX20" fmla="*/ 489844 w 4226026"/>
                        <a:gd name="connsiteY20" fmla="*/ 3717129 h 4709520"/>
                        <a:gd name="connsiteX21" fmla="*/ 239813 w 4226026"/>
                        <a:gd name="connsiteY21" fmla="*/ 3302792 h 4709520"/>
                        <a:gd name="connsiteX22" fmla="*/ 546994 w 4226026"/>
                        <a:gd name="connsiteY22" fmla="*/ 2962274 h 4709520"/>
                        <a:gd name="connsiteX23" fmla="*/ 487464 w 4226026"/>
                        <a:gd name="connsiteY23" fmla="*/ 2659855 h 4709520"/>
                        <a:gd name="connsiteX24" fmla="*/ 42169 w 4226026"/>
                        <a:gd name="connsiteY24" fmla="*/ 2600324 h 4709520"/>
                        <a:gd name="connsiteX25" fmla="*/ 46932 w 4226026"/>
                        <a:gd name="connsiteY25" fmla="*/ 2100261 h 4709520"/>
                        <a:gd name="connsiteX26" fmla="*/ 480319 w 4226026"/>
                        <a:gd name="connsiteY26" fmla="*/ 1969292 h 4709520"/>
                        <a:gd name="connsiteX27" fmla="*/ 544613 w 4226026"/>
                        <a:gd name="connsiteY27" fmla="*/ 1693067 h 4709520"/>
                        <a:gd name="connsiteX28" fmla="*/ 239813 w 4226026"/>
                        <a:gd name="connsiteY28" fmla="*/ 1407317 h 4709520"/>
                        <a:gd name="connsiteX29" fmla="*/ 473175 w 4226026"/>
                        <a:gd name="connsiteY29" fmla="*/ 973930 h 4709520"/>
                        <a:gd name="connsiteX30" fmla="*/ 906562 w 4226026"/>
                        <a:gd name="connsiteY30" fmla="*/ 1092992 h 4709520"/>
                        <a:gd name="connsiteX31" fmla="*/ 1087537 w 4226026"/>
                        <a:gd name="connsiteY31" fmla="*/ 821530 h 4709520"/>
                        <a:gd name="connsiteX32" fmla="*/ 994667 w 4226026"/>
                        <a:gd name="connsiteY32" fmla="*/ 454817 h 4709520"/>
                        <a:gd name="connsiteX33" fmla="*/ 1418531 w 4226026"/>
                        <a:gd name="connsiteY33" fmla="*/ 188117 h 4709520"/>
                        <a:gd name="connsiteX34" fmla="*/ 1732854 w 4226026"/>
                        <a:gd name="connsiteY34" fmla="*/ 507205 h 4709520"/>
                        <a:gd name="connsiteX35" fmla="*/ 2020988 w 4226026"/>
                        <a:gd name="connsiteY35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006826 w 4226026"/>
                        <a:gd name="connsiteY11" fmla="*/ 4164803 h 4709520"/>
                        <a:gd name="connsiteX12" fmla="*/ 2702026 w 4226026"/>
                        <a:gd name="connsiteY12" fmla="*/ 4255290 h 4709520"/>
                        <a:gd name="connsiteX13" fmla="*/ 2604394 w 4226026"/>
                        <a:gd name="connsiteY13" fmla="*/ 4669628 h 4709520"/>
                        <a:gd name="connsiteX14" fmla="*/ 2128144 w 4226026"/>
                        <a:gd name="connsiteY14" fmla="*/ 4662484 h 4709520"/>
                        <a:gd name="connsiteX15" fmla="*/ 2009082 w 4226026"/>
                        <a:gd name="connsiteY15" fmla="*/ 4224334 h 4709520"/>
                        <a:gd name="connsiteX16" fmla="*/ 1723332 w 4226026"/>
                        <a:gd name="connsiteY16" fmla="*/ 4138609 h 4709520"/>
                        <a:gd name="connsiteX17" fmla="*/ 1442344 w 4226026"/>
                        <a:gd name="connsiteY17" fmla="*/ 4460078 h 4709520"/>
                        <a:gd name="connsiteX18" fmla="*/ 1008957 w 4226026"/>
                        <a:gd name="connsiteY18" fmla="*/ 4214810 h 4709520"/>
                        <a:gd name="connsiteX19" fmla="*/ 1113732 w 4226026"/>
                        <a:gd name="connsiteY19" fmla="*/ 3795710 h 4709520"/>
                        <a:gd name="connsiteX20" fmla="*/ 911326 w 4226026"/>
                        <a:gd name="connsiteY20" fmla="*/ 3583779 h 4709520"/>
                        <a:gd name="connsiteX21" fmla="*/ 489844 w 4226026"/>
                        <a:gd name="connsiteY21" fmla="*/ 3717129 h 4709520"/>
                        <a:gd name="connsiteX22" fmla="*/ 239813 w 4226026"/>
                        <a:gd name="connsiteY22" fmla="*/ 3302792 h 4709520"/>
                        <a:gd name="connsiteX23" fmla="*/ 546994 w 4226026"/>
                        <a:gd name="connsiteY23" fmla="*/ 2962274 h 4709520"/>
                        <a:gd name="connsiteX24" fmla="*/ 487464 w 4226026"/>
                        <a:gd name="connsiteY24" fmla="*/ 2659855 h 4709520"/>
                        <a:gd name="connsiteX25" fmla="*/ 42169 w 4226026"/>
                        <a:gd name="connsiteY25" fmla="*/ 2600324 h 4709520"/>
                        <a:gd name="connsiteX26" fmla="*/ 46932 w 4226026"/>
                        <a:gd name="connsiteY26" fmla="*/ 2100261 h 4709520"/>
                        <a:gd name="connsiteX27" fmla="*/ 480319 w 4226026"/>
                        <a:gd name="connsiteY27" fmla="*/ 1969292 h 4709520"/>
                        <a:gd name="connsiteX28" fmla="*/ 544613 w 4226026"/>
                        <a:gd name="connsiteY28" fmla="*/ 1693067 h 4709520"/>
                        <a:gd name="connsiteX29" fmla="*/ 239813 w 4226026"/>
                        <a:gd name="connsiteY29" fmla="*/ 1407317 h 4709520"/>
                        <a:gd name="connsiteX30" fmla="*/ 473175 w 4226026"/>
                        <a:gd name="connsiteY30" fmla="*/ 973930 h 4709520"/>
                        <a:gd name="connsiteX31" fmla="*/ 906562 w 4226026"/>
                        <a:gd name="connsiteY31" fmla="*/ 1092992 h 4709520"/>
                        <a:gd name="connsiteX32" fmla="*/ 1087537 w 4226026"/>
                        <a:gd name="connsiteY32" fmla="*/ 821530 h 4709520"/>
                        <a:gd name="connsiteX33" fmla="*/ 994667 w 4226026"/>
                        <a:gd name="connsiteY33" fmla="*/ 454817 h 4709520"/>
                        <a:gd name="connsiteX34" fmla="*/ 1418531 w 4226026"/>
                        <a:gd name="connsiteY34" fmla="*/ 188117 h 4709520"/>
                        <a:gd name="connsiteX35" fmla="*/ 1732854 w 4226026"/>
                        <a:gd name="connsiteY35" fmla="*/ 507205 h 4709520"/>
                        <a:gd name="connsiteX36" fmla="*/ 2020988 w 4226026"/>
                        <a:gd name="connsiteY36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328294 w 4226026"/>
                        <a:gd name="connsiteY11" fmla="*/ 4479128 h 4709520"/>
                        <a:gd name="connsiteX12" fmla="*/ 3006826 w 4226026"/>
                        <a:gd name="connsiteY12" fmla="*/ 4164803 h 4709520"/>
                        <a:gd name="connsiteX13" fmla="*/ 2702026 w 4226026"/>
                        <a:gd name="connsiteY13" fmla="*/ 4255290 h 4709520"/>
                        <a:gd name="connsiteX14" fmla="*/ 2604394 w 4226026"/>
                        <a:gd name="connsiteY14" fmla="*/ 4669628 h 4709520"/>
                        <a:gd name="connsiteX15" fmla="*/ 2128144 w 4226026"/>
                        <a:gd name="connsiteY15" fmla="*/ 4662484 h 4709520"/>
                        <a:gd name="connsiteX16" fmla="*/ 2009082 w 4226026"/>
                        <a:gd name="connsiteY16" fmla="*/ 4224334 h 4709520"/>
                        <a:gd name="connsiteX17" fmla="*/ 1723332 w 4226026"/>
                        <a:gd name="connsiteY17" fmla="*/ 4138609 h 4709520"/>
                        <a:gd name="connsiteX18" fmla="*/ 1442344 w 4226026"/>
                        <a:gd name="connsiteY18" fmla="*/ 4460078 h 4709520"/>
                        <a:gd name="connsiteX19" fmla="*/ 1008957 w 4226026"/>
                        <a:gd name="connsiteY19" fmla="*/ 4214810 h 4709520"/>
                        <a:gd name="connsiteX20" fmla="*/ 1113732 w 4226026"/>
                        <a:gd name="connsiteY20" fmla="*/ 3795710 h 4709520"/>
                        <a:gd name="connsiteX21" fmla="*/ 911326 w 4226026"/>
                        <a:gd name="connsiteY21" fmla="*/ 3583779 h 4709520"/>
                        <a:gd name="connsiteX22" fmla="*/ 489844 w 4226026"/>
                        <a:gd name="connsiteY22" fmla="*/ 3717129 h 4709520"/>
                        <a:gd name="connsiteX23" fmla="*/ 239813 w 4226026"/>
                        <a:gd name="connsiteY23" fmla="*/ 3302792 h 4709520"/>
                        <a:gd name="connsiteX24" fmla="*/ 546994 w 4226026"/>
                        <a:gd name="connsiteY24" fmla="*/ 2962274 h 4709520"/>
                        <a:gd name="connsiteX25" fmla="*/ 487464 w 4226026"/>
                        <a:gd name="connsiteY25" fmla="*/ 2659855 h 4709520"/>
                        <a:gd name="connsiteX26" fmla="*/ 42169 w 4226026"/>
                        <a:gd name="connsiteY26" fmla="*/ 2600324 h 4709520"/>
                        <a:gd name="connsiteX27" fmla="*/ 46932 w 4226026"/>
                        <a:gd name="connsiteY27" fmla="*/ 2100261 h 4709520"/>
                        <a:gd name="connsiteX28" fmla="*/ 480319 w 4226026"/>
                        <a:gd name="connsiteY28" fmla="*/ 1969292 h 4709520"/>
                        <a:gd name="connsiteX29" fmla="*/ 544613 w 4226026"/>
                        <a:gd name="connsiteY29" fmla="*/ 1693067 h 4709520"/>
                        <a:gd name="connsiteX30" fmla="*/ 239813 w 4226026"/>
                        <a:gd name="connsiteY30" fmla="*/ 1407317 h 4709520"/>
                        <a:gd name="connsiteX31" fmla="*/ 473175 w 4226026"/>
                        <a:gd name="connsiteY31" fmla="*/ 973930 h 4709520"/>
                        <a:gd name="connsiteX32" fmla="*/ 906562 w 4226026"/>
                        <a:gd name="connsiteY32" fmla="*/ 1092992 h 4709520"/>
                        <a:gd name="connsiteX33" fmla="*/ 1087537 w 4226026"/>
                        <a:gd name="connsiteY33" fmla="*/ 821530 h 4709520"/>
                        <a:gd name="connsiteX34" fmla="*/ 994667 w 4226026"/>
                        <a:gd name="connsiteY34" fmla="*/ 454817 h 4709520"/>
                        <a:gd name="connsiteX35" fmla="*/ 1418531 w 4226026"/>
                        <a:gd name="connsiteY35" fmla="*/ 188117 h 4709520"/>
                        <a:gd name="connsiteX36" fmla="*/ 1732854 w 4226026"/>
                        <a:gd name="connsiteY36" fmla="*/ 507205 h 4709520"/>
                        <a:gd name="connsiteX37" fmla="*/ 2020988 w 4226026"/>
                        <a:gd name="connsiteY37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742632 w 4226026"/>
                        <a:gd name="connsiteY11" fmla="*/ 4202903 h 4709520"/>
                        <a:gd name="connsiteX12" fmla="*/ 3328294 w 4226026"/>
                        <a:gd name="connsiteY12" fmla="*/ 4479128 h 4709520"/>
                        <a:gd name="connsiteX13" fmla="*/ 3006826 w 4226026"/>
                        <a:gd name="connsiteY13" fmla="*/ 4164803 h 4709520"/>
                        <a:gd name="connsiteX14" fmla="*/ 2702026 w 4226026"/>
                        <a:gd name="connsiteY14" fmla="*/ 4255290 h 4709520"/>
                        <a:gd name="connsiteX15" fmla="*/ 2604394 w 4226026"/>
                        <a:gd name="connsiteY15" fmla="*/ 4669628 h 4709520"/>
                        <a:gd name="connsiteX16" fmla="*/ 2128144 w 4226026"/>
                        <a:gd name="connsiteY16" fmla="*/ 4662484 h 4709520"/>
                        <a:gd name="connsiteX17" fmla="*/ 2009082 w 4226026"/>
                        <a:gd name="connsiteY17" fmla="*/ 4224334 h 4709520"/>
                        <a:gd name="connsiteX18" fmla="*/ 1723332 w 4226026"/>
                        <a:gd name="connsiteY18" fmla="*/ 4138609 h 4709520"/>
                        <a:gd name="connsiteX19" fmla="*/ 1442344 w 4226026"/>
                        <a:gd name="connsiteY19" fmla="*/ 4460078 h 4709520"/>
                        <a:gd name="connsiteX20" fmla="*/ 1008957 w 4226026"/>
                        <a:gd name="connsiteY20" fmla="*/ 4214810 h 4709520"/>
                        <a:gd name="connsiteX21" fmla="*/ 1113732 w 4226026"/>
                        <a:gd name="connsiteY21" fmla="*/ 3795710 h 4709520"/>
                        <a:gd name="connsiteX22" fmla="*/ 911326 w 4226026"/>
                        <a:gd name="connsiteY22" fmla="*/ 3583779 h 4709520"/>
                        <a:gd name="connsiteX23" fmla="*/ 489844 w 4226026"/>
                        <a:gd name="connsiteY23" fmla="*/ 3717129 h 4709520"/>
                        <a:gd name="connsiteX24" fmla="*/ 239813 w 4226026"/>
                        <a:gd name="connsiteY24" fmla="*/ 3302792 h 4709520"/>
                        <a:gd name="connsiteX25" fmla="*/ 546994 w 4226026"/>
                        <a:gd name="connsiteY25" fmla="*/ 2962274 h 4709520"/>
                        <a:gd name="connsiteX26" fmla="*/ 487464 w 4226026"/>
                        <a:gd name="connsiteY26" fmla="*/ 2659855 h 4709520"/>
                        <a:gd name="connsiteX27" fmla="*/ 42169 w 4226026"/>
                        <a:gd name="connsiteY27" fmla="*/ 2600324 h 4709520"/>
                        <a:gd name="connsiteX28" fmla="*/ 46932 w 4226026"/>
                        <a:gd name="connsiteY28" fmla="*/ 2100261 h 4709520"/>
                        <a:gd name="connsiteX29" fmla="*/ 480319 w 4226026"/>
                        <a:gd name="connsiteY29" fmla="*/ 1969292 h 4709520"/>
                        <a:gd name="connsiteX30" fmla="*/ 544613 w 4226026"/>
                        <a:gd name="connsiteY30" fmla="*/ 1693067 h 4709520"/>
                        <a:gd name="connsiteX31" fmla="*/ 239813 w 4226026"/>
                        <a:gd name="connsiteY31" fmla="*/ 1407317 h 4709520"/>
                        <a:gd name="connsiteX32" fmla="*/ 473175 w 4226026"/>
                        <a:gd name="connsiteY32" fmla="*/ 973930 h 4709520"/>
                        <a:gd name="connsiteX33" fmla="*/ 906562 w 4226026"/>
                        <a:gd name="connsiteY33" fmla="*/ 1092992 h 4709520"/>
                        <a:gd name="connsiteX34" fmla="*/ 1087537 w 4226026"/>
                        <a:gd name="connsiteY34" fmla="*/ 821530 h 4709520"/>
                        <a:gd name="connsiteX35" fmla="*/ 994667 w 4226026"/>
                        <a:gd name="connsiteY35" fmla="*/ 454817 h 4709520"/>
                        <a:gd name="connsiteX36" fmla="*/ 1418531 w 4226026"/>
                        <a:gd name="connsiteY36" fmla="*/ 188117 h 4709520"/>
                        <a:gd name="connsiteX37" fmla="*/ 1732854 w 4226026"/>
                        <a:gd name="connsiteY37" fmla="*/ 507205 h 4709520"/>
                        <a:gd name="connsiteX38" fmla="*/ 2020988 w 4226026"/>
                        <a:gd name="connsiteY38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637857 w 4226026"/>
                        <a:gd name="connsiteY11" fmla="*/ 3864765 h 4709520"/>
                        <a:gd name="connsiteX12" fmla="*/ 3742632 w 4226026"/>
                        <a:gd name="connsiteY12" fmla="*/ 4202903 h 4709520"/>
                        <a:gd name="connsiteX13" fmla="*/ 3328294 w 4226026"/>
                        <a:gd name="connsiteY13" fmla="*/ 4479128 h 4709520"/>
                        <a:gd name="connsiteX14" fmla="*/ 3006826 w 4226026"/>
                        <a:gd name="connsiteY14" fmla="*/ 4164803 h 4709520"/>
                        <a:gd name="connsiteX15" fmla="*/ 2702026 w 4226026"/>
                        <a:gd name="connsiteY15" fmla="*/ 4255290 h 4709520"/>
                        <a:gd name="connsiteX16" fmla="*/ 2604394 w 4226026"/>
                        <a:gd name="connsiteY16" fmla="*/ 4669628 h 4709520"/>
                        <a:gd name="connsiteX17" fmla="*/ 2128144 w 4226026"/>
                        <a:gd name="connsiteY17" fmla="*/ 4662484 h 4709520"/>
                        <a:gd name="connsiteX18" fmla="*/ 2009082 w 4226026"/>
                        <a:gd name="connsiteY18" fmla="*/ 4224334 h 4709520"/>
                        <a:gd name="connsiteX19" fmla="*/ 1723332 w 4226026"/>
                        <a:gd name="connsiteY19" fmla="*/ 4138609 h 4709520"/>
                        <a:gd name="connsiteX20" fmla="*/ 1442344 w 4226026"/>
                        <a:gd name="connsiteY20" fmla="*/ 4460078 h 4709520"/>
                        <a:gd name="connsiteX21" fmla="*/ 1008957 w 4226026"/>
                        <a:gd name="connsiteY21" fmla="*/ 4214810 h 4709520"/>
                        <a:gd name="connsiteX22" fmla="*/ 1113732 w 4226026"/>
                        <a:gd name="connsiteY22" fmla="*/ 3795710 h 4709520"/>
                        <a:gd name="connsiteX23" fmla="*/ 911326 w 4226026"/>
                        <a:gd name="connsiteY23" fmla="*/ 3583779 h 4709520"/>
                        <a:gd name="connsiteX24" fmla="*/ 489844 w 4226026"/>
                        <a:gd name="connsiteY24" fmla="*/ 3717129 h 4709520"/>
                        <a:gd name="connsiteX25" fmla="*/ 239813 w 4226026"/>
                        <a:gd name="connsiteY25" fmla="*/ 3302792 h 4709520"/>
                        <a:gd name="connsiteX26" fmla="*/ 546994 w 4226026"/>
                        <a:gd name="connsiteY26" fmla="*/ 2962274 h 4709520"/>
                        <a:gd name="connsiteX27" fmla="*/ 487464 w 4226026"/>
                        <a:gd name="connsiteY27" fmla="*/ 2659855 h 4709520"/>
                        <a:gd name="connsiteX28" fmla="*/ 42169 w 4226026"/>
                        <a:gd name="connsiteY28" fmla="*/ 2600324 h 4709520"/>
                        <a:gd name="connsiteX29" fmla="*/ 46932 w 4226026"/>
                        <a:gd name="connsiteY29" fmla="*/ 2100261 h 4709520"/>
                        <a:gd name="connsiteX30" fmla="*/ 480319 w 4226026"/>
                        <a:gd name="connsiteY30" fmla="*/ 1969292 h 4709520"/>
                        <a:gd name="connsiteX31" fmla="*/ 544613 w 4226026"/>
                        <a:gd name="connsiteY31" fmla="*/ 1693067 h 4709520"/>
                        <a:gd name="connsiteX32" fmla="*/ 239813 w 4226026"/>
                        <a:gd name="connsiteY32" fmla="*/ 1407317 h 4709520"/>
                        <a:gd name="connsiteX33" fmla="*/ 473175 w 4226026"/>
                        <a:gd name="connsiteY33" fmla="*/ 973930 h 4709520"/>
                        <a:gd name="connsiteX34" fmla="*/ 906562 w 4226026"/>
                        <a:gd name="connsiteY34" fmla="*/ 1092992 h 4709520"/>
                        <a:gd name="connsiteX35" fmla="*/ 1087537 w 4226026"/>
                        <a:gd name="connsiteY35" fmla="*/ 821530 h 4709520"/>
                        <a:gd name="connsiteX36" fmla="*/ 994667 w 4226026"/>
                        <a:gd name="connsiteY36" fmla="*/ 454817 h 4709520"/>
                        <a:gd name="connsiteX37" fmla="*/ 1418531 w 4226026"/>
                        <a:gd name="connsiteY37" fmla="*/ 188117 h 4709520"/>
                        <a:gd name="connsiteX38" fmla="*/ 1732854 w 4226026"/>
                        <a:gd name="connsiteY38" fmla="*/ 507205 h 4709520"/>
                        <a:gd name="connsiteX39" fmla="*/ 2020988 w 4226026"/>
                        <a:gd name="connsiteY39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840263 w 4226026"/>
                        <a:gd name="connsiteY11" fmla="*/ 3586159 h 4709520"/>
                        <a:gd name="connsiteX12" fmla="*/ 3637857 w 4226026"/>
                        <a:gd name="connsiteY12" fmla="*/ 3864765 h 4709520"/>
                        <a:gd name="connsiteX13" fmla="*/ 3742632 w 4226026"/>
                        <a:gd name="connsiteY13" fmla="*/ 4202903 h 4709520"/>
                        <a:gd name="connsiteX14" fmla="*/ 3328294 w 4226026"/>
                        <a:gd name="connsiteY14" fmla="*/ 4479128 h 4709520"/>
                        <a:gd name="connsiteX15" fmla="*/ 3006826 w 4226026"/>
                        <a:gd name="connsiteY15" fmla="*/ 4164803 h 4709520"/>
                        <a:gd name="connsiteX16" fmla="*/ 2702026 w 4226026"/>
                        <a:gd name="connsiteY16" fmla="*/ 4255290 h 4709520"/>
                        <a:gd name="connsiteX17" fmla="*/ 2604394 w 4226026"/>
                        <a:gd name="connsiteY17" fmla="*/ 4669628 h 4709520"/>
                        <a:gd name="connsiteX18" fmla="*/ 2128144 w 4226026"/>
                        <a:gd name="connsiteY18" fmla="*/ 4662484 h 4709520"/>
                        <a:gd name="connsiteX19" fmla="*/ 2009082 w 4226026"/>
                        <a:gd name="connsiteY19" fmla="*/ 4224334 h 4709520"/>
                        <a:gd name="connsiteX20" fmla="*/ 1723332 w 4226026"/>
                        <a:gd name="connsiteY20" fmla="*/ 4138609 h 4709520"/>
                        <a:gd name="connsiteX21" fmla="*/ 1442344 w 4226026"/>
                        <a:gd name="connsiteY21" fmla="*/ 4460078 h 4709520"/>
                        <a:gd name="connsiteX22" fmla="*/ 1008957 w 4226026"/>
                        <a:gd name="connsiteY22" fmla="*/ 4214810 h 4709520"/>
                        <a:gd name="connsiteX23" fmla="*/ 1113732 w 4226026"/>
                        <a:gd name="connsiteY23" fmla="*/ 3795710 h 4709520"/>
                        <a:gd name="connsiteX24" fmla="*/ 911326 w 4226026"/>
                        <a:gd name="connsiteY24" fmla="*/ 3583779 h 4709520"/>
                        <a:gd name="connsiteX25" fmla="*/ 489844 w 4226026"/>
                        <a:gd name="connsiteY25" fmla="*/ 3717129 h 4709520"/>
                        <a:gd name="connsiteX26" fmla="*/ 239813 w 4226026"/>
                        <a:gd name="connsiteY26" fmla="*/ 3302792 h 4709520"/>
                        <a:gd name="connsiteX27" fmla="*/ 546994 w 4226026"/>
                        <a:gd name="connsiteY27" fmla="*/ 2962274 h 4709520"/>
                        <a:gd name="connsiteX28" fmla="*/ 487464 w 4226026"/>
                        <a:gd name="connsiteY28" fmla="*/ 2659855 h 4709520"/>
                        <a:gd name="connsiteX29" fmla="*/ 42169 w 4226026"/>
                        <a:gd name="connsiteY29" fmla="*/ 2600324 h 4709520"/>
                        <a:gd name="connsiteX30" fmla="*/ 46932 w 4226026"/>
                        <a:gd name="connsiteY30" fmla="*/ 2100261 h 4709520"/>
                        <a:gd name="connsiteX31" fmla="*/ 480319 w 4226026"/>
                        <a:gd name="connsiteY31" fmla="*/ 1969292 h 4709520"/>
                        <a:gd name="connsiteX32" fmla="*/ 544613 w 4226026"/>
                        <a:gd name="connsiteY32" fmla="*/ 1693067 h 4709520"/>
                        <a:gd name="connsiteX33" fmla="*/ 239813 w 4226026"/>
                        <a:gd name="connsiteY33" fmla="*/ 1407317 h 4709520"/>
                        <a:gd name="connsiteX34" fmla="*/ 473175 w 4226026"/>
                        <a:gd name="connsiteY34" fmla="*/ 973930 h 4709520"/>
                        <a:gd name="connsiteX35" fmla="*/ 906562 w 4226026"/>
                        <a:gd name="connsiteY35" fmla="*/ 1092992 h 4709520"/>
                        <a:gd name="connsiteX36" fmla="*/ 1087537 w 4226026"/>
                        <a:gd name="connsiteY36" fmla="*/ 821530 h 4709520"/>
                        <a:gd name="connsiteX37" fmla="*/ 994667 w 4226026"/>
                        <a:gd name="connsiteY37" fmla="*/ 454817 h 4709520"/>
                        <a:gd name="connsiteX38" fmla="*/ 1418531 w 4226026"/>
                        <a:gd name="connsiteY38" fmla="*/ 188117 h 4709520"/>
                        <a:gd name="connsiteX39" fmla="*/ 1732854 w 4226026"/>
                        <a:gd name="connsiteY39" fmla="*/ 507205 h 4709520"/>
                        <a:gd name="connsiteX40" fmla="*/ 2020988 w 4226026"/>
                        <a:gd name="connsiteY40" fmla="*/ 423862 h 4709520"/>
                        <a:gd name="connsiteX0" fmla="*/ 2020988 w 4288264"/>
                        <a:gd name="connsiteY0" fmla="*/ 423862 h 4709520"/>
                        <a:gd name="connsiteX1" fmla="*/ 2121001 w 4288264"/>
                        <a:gd name="connsiteY1" fmla="*/ 0 h 4709520"/>
                        <a:gd name="connsiteX2" fmla="*/ 2613919 w 4288264"/>
                        <a:gd name="connsiteY2" fmla="*/ 0 h 4709520"/>
                        <a:gd name="connsiteX3" fmla="*/ 2732981 w 4288264"/>
                        <a:gd name="connsiteY3" fmla="*/ 447675 h 4709520"/>
                        <a:gd name="connsiteX4" fmla="*/ 2999683 w 4288264"/>
                        <a:gd name="connsiteY4" fmla="*/ 514348 h 4709520"/>
                        <a:gd name="connsiteX5" fmla="*/ 3316388 w 4288264"/>
                        <a:gd name="connsiteY5" fmla="*/ 197643 h 4709520"/>
                        <a:gd name="connsiteX6" fmla="*/ 3747395 w 4288264"/>
                        <a:gd name="connsiteY6" fmla="*/ 447674 h 4709520"/>
                        <a:gd name="connsiteX7" fmla="*/ 3621188 w 4288264"/>
                        <a:gd name="connsiteY7" fmla="*/ 878680 h 4709520"/>
                        <a:gd name="connsiteX8" fmla="*/ 3837881 w 4288264"/>
                        <a:gd name="connsiteY8" fmla="*/ 1088230 h 4709520"/>
                        <a:gd name="connsiteX9" fmla="*/ 4226026 w 4288264"/>
                        <a:gd name="connsiteY9" fmla="*/ 1400174 h 4709520"/>
                        <a:gd name="connsiteX10" fmla="*/ 3180656 w 4288264"/>
                        <a:gd name="connsiteY10" fmla="*/ 2119312 h 4709520"/>
                        <a:gd name="connsiteX11" fmla="*/ 4273651 w 4288264"/>
                        <a:gd name="connsiteY11" fmla="*/ 3698078 h 4709520"/>
                        <a:gd name="connsiteX12" fmla="*/ 3840263 w 4288264"/>
                        <a:gd name="connsiteY12" fmla="*/ 3586159 h 4709520"/>
                        <a:gd name="connsiteX13" fmla="*/ 3637857 w 4288264"/>
                        <a:gd name="connsiteY13" fmla="*/ 3864765 h 4709520"/>
                        <a:gd name="connsiteX14" fmla="*/ 3742632 w 4288264"/>
                        <a:gd name="connsiteY14" fmla="*/ 4202903 h 4709520"/>
                        <a:gd name="connsiteX15" fmla="*/ 3328294 w 4288264"/>
                        <a:gd name="connsiteY15" fmla="*/ 4479128 h 4709520"/>
                        <a:gd name="connsiteX16" fmla="*/ 3006826 w 4288264"/>
                        <a:gd name="connsiteY16" fmla="*/ 4164803 h 4709520"/>
                        <a:gd name="connsiteX17" fmla="*/ 2702026 w 4288264"/>
                        <a:gd name="connsiteY17" fmla="*/ 4255290 h 4709520"/>
                        <a:gd name="connsiteX18" fmla="*/ 2604394 w 4288264"/>
                        <a:gd name="connsiteY18" fmla="*/ 4669628 h 4709520"/>
                        <a:gd name="connsiteX19" fmla="*/ 2128144 w 4288264"/>
                        <a:gd name="connsiteY19" fmla="*/ 4662484 h 4709520"/>
                        <a:gd name="connsiteX20" fmla="*/ 2009082 w 4288264"/>
                        <a:gd name="connsiteY20" fmla="*/ 4224334 h 4709520"/>
                        <a:gd name="connsiteX21" fmla="*/ 1723332 w 4288264"/>
                        <a:gd name="connsiteY21" fmla="*/ 4138609 h 4709520"/>
                        <a:gd name="connsiteX22" fmla="*/ 1442344 w 4288264"/>
                        <a:gd name="connsiteY22" fmla="*/ 4460078 h 4709520"/>
                        <a:gd name="connsiteX23" fmla="*/ 1008957 w 4288264"/>
                        <a:gd name="connsiteY23" fmla="*/ 4214810 h 4709520"/>
                        <a:gd name="connsiteX24" fmla="*/ 1113732 w 4288264"/>
                        <a:gd name="connsiteY24" fmla="*/ 3795710 h 4709520"/>
                        <a:gd name="connsiteX25" fmla="*/ 911326 w 4288264"/>
                        <a:gd name="connsiteY25" fmla="*/ 3583779 h 4709520"/>
                        <a:gd name="connsiteX26" fmla="*/ 489844 w 4288264"/>
                        <a:gd name="connsiteY26" fmla="*/ 3717129 h 4709520"/>
                        <a:gd name="connsiteX27" fmla="*/ 239813 w 4288264"/>
                        <a:gd name="connsiteY27" fmla="*/ 3302792 h 4709520"/>
                        <a:gd name="connsiteX28" fmla="*/ 546994 w 4288264"/>
                        <a:gd name="connsiteY28" fmla="*/ 2962274 h 4709520"/>
                        <a:gd name="connsiteX29" fmla="*/ 487464 w 4288264"/>
                        <a:gd name="connsiteY29" fmla="*/ 2659855 h 4709520"/>
                        <a:gd name="connsiteX30" fmla="*/ 42169 w 4288264"/>
                        <a:gd name="connsiteY30" fmla="*/ 2600324 h 4709520"/>
                        <a:gd name="connsiteX31" fmla="*/ 46932 w 4288264"/>
                        <a:gd name="connsiteY31" fmla="*/ 2100261 h 4709520"/>
                        <a:gd name="connsiteX32" fmla="*/ 480319 w 4288264"/>
                        <a:gd name="connsiteY32" fmla="*/ 1969292 h 4709520"/>
                        <a:gd name="connsiteX33" fmla="*/ 544613 w 4288264"/>
                        <a:gd name="connsiteY33" fmla="*/ 1693067 h 4709520"/>
                        <a:gd name="connsiteX34" fmla="*/ 239813 w 4288264"/>
                        <a:gd name="connsiteY34" fmla="*/ 1407317 h 4709520"/>
                        <a:gd name="connsiteX35" fmla="*/ 473175 w 4288264"/>
                        <a:gd name="connsiteY35" fmla="*/ 973930 h 4709520"/>
                        <a:gd name="connsiteX36" fmla="*/ 906562 w 4288264"/>
                        <a:gd name="connsiteY36" fmla="*/ 1092992 h 4709520"/>
                        <a:gd name="connsiteX37" fmla="*/ 1087537 w 4288264"/>
                        <a:gd name="connsiteY37" fmla="*/ 821530 h 4709520"/>
                        <a:gd name="connsiteX38" fmla="*/ 994667 w 4288264"/>
                        <a:gd name="connsiteY38" fmla="*/ 454817 h 4709520"/>
                        <a:gd name="connsiteX39" fmla="*/ 1418531 w 4288264"/>
                        <a:gd name="connsiteY39" fmla="*/ 188117 h 4709520"/>
                        <a:gd name="connsiteX40" fmla="*/ 1732854 w 4288264"/>
                        <a:gd name="connsiteY40" fmla="*/ 507205 h 4709520"/>
                        <a:gd name="connsiteX41" fmla="*/ 2020988 w 4288264"/>
                        <a:gd name="connsiteY41" fmla="*/ 423862 h 4709520"/>
                        <a:gd name="connsiteX0" fmla="*/ 2020988 w 4532242"/>
                        <a:gd name="connsiteY0" fmla="*/ 423862 h 4709520"/>
                        <a:gd name="connsiteX1" fmla="*/ 2121001 w 4532242"/>
                        <a:gd name="connsiteY1" fmla="*/ 0 h 4709520"/>
                        <a:gd name="connsiteX2" fmla="*/ 2613919 w 4532242"/>
                        <a:gd name="connsiteY2" fmla="*/ 0 h 4709520"/>
                        <a:gd name="connsiteX3" fmla="*/ 2732981 w 4532242"/>
                        <a:gd name="connsiteY3" fmla="*/ 447675 h 4709520"/>
                        <a:gd name="connsiteX4" fmla="*/ 2999683 w 4532242"/>
                        <a:gd name="connsiteY4" fmla="*/ 514348 h 4709520"/>
                        <a:gd name="connsiteX5" fmla="*/ 3316388 w 4532242"/>
                        <a:gd name="connsiteY5" fmla="*/ 197643 h 4709520"/>
                        <a:gd name="connsiteX6" fmla="*/ 3747395 w 4532242"/>
                        <a:gd name="connsiteY6" fmla="*/ 447674 h 4709520"/>
                        <a:gd name="connsiteX7" fmla="*/ 3621188 w 4532242"/>
                        <a:gd name="connsiteY7" fmla="*/ 878680 h 4709520"/>
                        <a:gd name="connsiteX8" fmla="*/ 3837881 w 4532242"/>
                        <a:gd name="connsiteY8" fmla="*/ 1088230 h 4709520"/>
                        <a:gd name="connsiteX9" fmla="*/ 4226026 w 4532242"/>
                        <a:gd name="connsiteY9" fmla="*/ 1400174 h 4709520"/>
                        <a:gd name="connsiteX10" fmla="*/ 3180656 w 4532242"/>
                        <a:gd name="connsiteY10" fmla="*/ 2119312 h 4709520"/>
                        <a:gd name="connsiteX11" fmla="*/ 4485582 w 4532242"/>
                        <a:gd name="connsiteY11" fmla="*/ 3288503 h 4709520"/>
                        <a:gd name="connsiteX12" fmla="*/ 4273651 w 4532242"/>
                        <a:gd name="connsiteY12" fmla="*/ 3698078 h 4709520"/>
                        <a:gd name="connsiteX13" fmla="*/ 3840263 w 4532242"/>
                        <a:gd name="connsiteY13" fmla="*/ 3586159 h 4709520"/>
                        <a:gd name="connsiteX14" fmla="*/ 3637857 w 4532242"/>
                        <a:gd name="connsiteY14" fmla="*/ 3864765 h 4709520"/>
                        <a:gd name="connsiteX15" fmla="*/ 3742632 w 4532242"/>
                        <a:gd name="connsiteY15" fmla="*/ 4202903 h 4709520"/>
                        <a:gd name="connsiteX16" fmla="*/ 3328294 w 4532242"/>
                        <a:gd name="connsiteY16" fmla="*/ 4479128 h 4709520"/>
                        <a:gd name="connsiteX17" fmla="*/ 3006826 w 4532242"/>
                        <a:gd name="connsiteY17" fmla="*/ 4164803 h 4709520"/>
                        <a:gd name="connsiteX18" fmla="*/ 2702026 w 4532242"/>
                        <a:gd name="connsiteY18" fmla="*/ 4255290 h 4709520"/>
                        <a:gd name="connsiteX19" fmla="*/ 2604394 w 4532242"/>
                        <a:gd name="connsiteY19" fmla="*/ 4669628 h 4709520"/>
                        <a:gd name="connsiteX20" fmla="*/ 2128144 w 4532242"/>
                        <a:gd name="connsiteY20" fmla="*/ 4662484 h 4709520"/>
                        <a:gd name="connsiteX21" fmla="*/ 2009082 w 4532242"/>
                        <a:gd name="connsiteY21" fmla="*/ 4224334 h 4709520"/>
                        <a:gd name="connsiteX22" fmla="*/ 1723332 w 4532242"/>
                        <a:gd name="connsiteY22" fmla="*/ 4138609 h 4709520"/>
                        <a:gd name="connsiteX23" fmla="*/ 1442344 w 4532242"/>
                        <a:gd name="connsiteY23" fmla="*/ 4460078 h 4709520"/>
                        <a:gd name="connsiteX24" fmla="*/ 1008957 w 4532242"/>
                        <a:gd name="connsiteY24" fmla="*/ 4214810 h 4709520"/>
                        <a:gd name="connsiteX25" fmla="*/ 1113732 w 4532242"/>
                        <a:gd name="connsiteY25" fmla="*/ 3795710 h 4709520"/>
                        <a:gd name="connsiteX26" fmla="*/ 911326 w 4532242"/>
                        <a:gd name="connsiteY26" fmla="*/ 3583779 h 4709520"/>
                        <a:gd name="connsiteX27" fmla="*/ 489844 w 4532242"/>
                        <a:gd name="connsiteY27" fmla="*/ 3717129 h 4709520"/>
                        <a:gd name="connsiteX28" fmla="*/ 239813 w 4532242"/>
                        <a:gd name="connsiteY28" fmla="*/ 3302792 h 4709520"/>
                        <a:gd name="connsiteX29" fmla="*/ 546994 w 4532242"/>
                        <a:gd name="connsiteY29" fmla="*/ 2962274 h 4709520"/>
                        <a:gd name="connsiteX30" fmla="*/ 487464 w 4532242"/>
                        <a:gd name="connsiteY30" fmla="*/ 2659855 h 4709520"/>
                        <a:gd name="connsiteX31" fmla="*/ 42169 w 4532242"/>
                        <a:gd name="connsiteY31" fmla="*/ 2600324 h 4709520"/>
                        <a:gd name="connsiteX32" fmla="*/ 46932 w 4532242"/>
                        <a:gd name="connsiteY32" fmla="*/ 2100261 h 4709520"/>
                        <a:gd name="connsiteX33" fmla="*/ 480319 w 4532242"/>
                        <a:gd name="connsiteY33" fmla="*/ 1969292 h 4709520"/>
                        <a:gd name="connsiteX34" fmla="*/ 544613 w 4532242"/>
                        <a:gd name="connsiteY34" fmla="*/ 1693067 h 4709520"/>
                        <a:gd name="connsiteX35" fmla="*/ 239813 w 4532242"/>
                        <a:gd name="connsiteY35" fmla="*/ 1407317 h 4709520"/>
                        <a:gd name="connsiteX36" fmla="*/ 473175 w 4532242"/>
                        <a:gd name="connsiteY36" fmla="*/ 973930 h 4709520"/>
                        <a:gd name="connsiteX37" fmla="*/ 906562 w 4532242"/>
                        <a:gd name="connsiteY37" fmla="*/ 1092992 h 4709520"/>
                        <a:gd name="connsiteX38" fmla="*/ 1087537 w 4532242"/>
                        <a:gd name="connsiteY38" fmla="*/ 821530 h 4709520"/>
                        <a:gd name="connsiteX39" fmla="*/ 994667 w 4532242"/>
                        <a:gd name="connsiteY39" fmla="*/ 454817 h 4709520"/>
                        <a:gd name="connsiteX40" fmla="*/ 1418531 w 4532242"/>
                        <a:gd name="connsiteY40" fmla="*/ 188117 h 4709520"/>
                        <a:gd name="connsiteX41" fmla="*/ 1732854 w 4532242"/>
                        <a:gd name="connsiteY41" fmla="*/ 507205 h 4709520"/>
                        <a:gd name="connsiteX42" fmla="*/ 2020988 w 4532242"/>
                        <a:gd name="connsiteY42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187926 w 4499748"/>
                        <a:gd name="connsiteY11" fmla="*/ 2971797 h 4709520"/>
                        <a:gd name="connsiteX12" fmla="*/ 4485582 w 4499748"/>
                        <a:gd name="connsiteY12" fmla="*/ 3288503 h 4709520"/>
                        <a:gd name="connsiteX13" fmla="*/ 4273651 w 4499748"/>
                        <a:gd name="connsiteY13" fmla="*/ 3698078 h 4709520"/>
                        <a:gd name="connsiteX14" fmla="*/ 3840263 w 4499748"/>
                        <a:gd name="connsiteY14" fmla="*/ 3586159 h 4709520"/>
                        <a:gd name="connsiteX15" fmla="*/ 3637857 w 4499748"/>
                        <a:gd name="connsiteY15" fmla="*/ 3864765 h 4709520"/>
                        <a:gd name="connsiteX16" fmla="*/ 3742632 w 4499748"/>
                        <a:gd name="connsiteY16" fmla="*/ 4202903 h 4709520"/>
                        <a:gd name="connsiteX17" fmla="*/ 3328294 w 4499748"/>
                        <a:gd name="connsiteY17" fmla="*/ 4479128 h 4709520"/>
                        <a:gd name="connsiteX18" fmla="*/ 3006826 w 4499748"/>
                        <a:gd name="connsiteY18" fmla="*/ 4164803 h 4709520"/>
                        <a:gd name="connsiteX19" fmla="*/ 2702026 w 4499748"/>
                        <a:gd name="connsiteY19" fmla="*/ 4255290 h 4709520"/>
                        <a:gd name="connsiteX20" fmla="*/ 2604394 w 4499748"/>
                        <a:gd name="connsiteY20" fmla="*/ 4669628 h 4709520"/>
                        <a:gd name="connsiteX21" fmla="*/ 2128144 w 4499748"/>
                        <a:gd name="connsiteY21" fmla="*/ 4662484 h 4709520"/>
                        <a:gd name="connsiteX22" fmla="*/ 2009082 w 4499748"/>
                        <a:gd name="connsiteY22" fmla="*/ 4224334 h 4709520"/>
                        <a:gd name="connsiteX23" fmla="*/ 1723332 w 4499748"/>
                        <a:gd name="connsiteY23" fmla="*/ 4138609 h 4709520"/>
                        <a:gd name="connsiteX24" fmla="*/ 1442344 w 4499748"/>
                        <a:gd name="connsiteY24" fmla="*/ 4460078 h 4709520"/>
                        <a:gd name="connsiteX25" fmla="*/ 1008957 w 4499748"/>
                        <a:gd name="connsiteY25" fmla="*/ 4214810 h 4709520"/>
                        <a:gd name="connsiteX26" fmla="*/ 1113732 w 4499748"/>
                        <a:gd name="connsiteY26" fmla="*/ 3795710 h 4709520"/>
                        <a:gd name="connsiteX27" fmla="*/ 911326 w 4499748"/>
                        <a:gd name="connsiteY27" fmla="*/ 3583779 h 4709520"/>
                        <a:gd name="connsiteX28" fmla="*/ 489844 w 4499748"/>
                        <a:gd name="connsiteY28" fmla="*/ 3717129 h 4709520"/>
                        <a:gd name="connsiteX29" fmla="*/ 239813 w 4499748"/>
                        <a:gd name="connsiteY29" fmla="*/ 3302792 h 4709520"/>
                        <a:gd name="connsiteX30" fmla="*/ 546994 w 4499748"/>
                        <a:gd name="connsiteY30" fmla="*/ 2962274 h 4709520"/>
                        <a:gd name="connsiteX31" fmla="*/ 487464 w 4499748"/>
                        <a:gd name="connsiteY31" fmla="*/ 2659855 h 4709520"/>
                        <a:gd name="connsiteX32" fmla="*/ 42169 w 4499748"/>
                        <a:gd name="connsiteY32" fmla="*/ 2600324 h 4709520"/>
                        <a:gd name="connsiteX33" fmla="*/ 46932 w 4499748"/>
                        <a:gd name="connsiteY33" fmla="*/ 2100261 h 4709520"/>
                        <a:gd name="connsiteX34" fmla="*/ 480319 w 4499748"/>
                        <a:gd name="connsiteY34" fmla="*/ 1969292 h 4709520"/>
                        <a:gd name="connsiteX35" fmla="*/ 544613 w 4499748"/>
                        <a:gd name="connsiteY35" fmla="*/ 1693067 h 4709520"/>
                        <a:gd name="connsiteX36" fmla="*/ 239813 w 4499748"/>
                        <a:gd name="connsiteY36" fmla="*/ 1407317 h 4709520"/>
                        <a:gd name="connsiteX37" fmla="*/ 473175 w 4499748"/>
                        <a:gd name="connsiteY37" fmla="*/ 973930 h 4709520"/>
                        <a:gd name="connsiteX38" fmla="*/ 906562 w 4499748"/>
                        <a:gd name="connsiteY38" fmla="*/ 1092992 h 4709520"/>
                        <a:gd name="connsiteX39" fmla="*/ 1087537 w 4499748"/>
                        <a:gd name="connsiteY39" fmla="*/ 821530 h 4709520"/>
                        <a:gd name="connsiteX40" fmla="*/ 994667 w 4499748"/>
                        <a:gd name="connsiteY40" fmla="*/ 454817 h 4709520"/>
                        <a:gd name="connsiteX41" fmla="*/ 1418531 w 4499748"/>
                        <a:gd name="connsiteY41" fmla="*/ 188117 h 4709520"/>
                        <a:gd name="connsiteX42" fmla="*/ 1732854 w 4499748"/>
                        <a:gd name="connsiteY42" fmla="*/ 507205 h 4709520"/>
                        <a:gd name="connsiteX43" fmla="*/ 2020988 w 4499748"/>
                        <a:gd name="connsiteY43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252219 w 4499748"/>
                        <a:gd name="connsiteY11" fmla="*/ 2683665 h 4709520"/>
                        <a:gd name="connsiteX12" fmla="*/ 4187926 w 4499748"/>
                        <a:gd name="connsiteY12" fmla="*/ 2971797 h 4709520"/>
                        <a:gd name="connsiteX13" fmla="*/ 4485582 w 4499748"/>
                        <a:gd name="connsiteY13" fmla="*/ 3288503 h 4709520"/>
                        <a:gd name="connsiteX14" fmla="*/ 4273651 w 4499748"/>
                        <a:gd name="connsiteY14" fmla="*/ 3698078 h 4709520"/>
                        <a:gd name="connsiteX15" fmla="*/ 3840263 w 4499748"/>
                        <a:gd name="connsiteY15" fmla="*/ 3586159 h 4709520"/>
                        <a:gd name="connsiteX16" fmla="*/ 3637857 w 4499748"/>
                        <a:gd name="connsiteY16" fmla="*/ 3864765 h 4709520"/>
                        <a:gd name="connsiteX17" fmla="*/ 3742632 w 4499748"/>
                        <a:gd name="connsiteY17" fmla="*/ 4202903 h 4709520"/>
                        <a:gd name="connsiteX18" fmla="*/ 3328294 w 4499748"/>
                        <a:gd name="connsiteY18" fmla="*/ 4479128 h 4709520"/>
                        <a:gd name="connsiteX19" fmla="*/ 3006826 w 4499748"/>
                        <a:gd name="connsiteY19" fmla="*/ 4164803 h 4709520"/>
                        <a:gd name="connsiteX20" fmla="*/ 2702026 w 4499748"/>
                        <a:gd name="connsiteY20" fmla="*/ 4255290 h 4709520"/>
                        <a:gd name="connsiteX21" fmla="*/ 2604394 w 4499748"/>
                        <a:gd name="connsiteY21" fmla="*/ 4669628 h 4709520"/>
                        <a:gd name="connsiteX22" fmla="*/ 2128144 w 4499748"/>
                        <a:gd name="connsiteY22" fmla="*/ 4662484 h 4709520"/>
                        <a:gd name="connsiteX23" fmla="*/ 2009082 w 4499748"/>
                        <a:gd name="connsiteY23" fmla="*/ 4224334 h 4709520"/>
                        <a:gd name="connsiteX24" fmla="*/ 1723332 w 4499748"/>
                        <a:gd name="connsiteY24" fmla="*/ 4138609 h 4709520"/>
                        <a:gd name="connsiteX25" fmla="*/ 1442344 w 4499748"/>
                        <a:gd name="connsiteY25" fmla="*/ 4460078 h 4709520"/>
                        <a:gd name="connsiteX26" fmla="*/ 1008957 w 4499748"/>
                        <a:gd name="connsiteY26" fmla="*/ 4214810 h 4709520"/>
                        <a:gd name="connsiteX27" fmla="*/ 1113732 w 4499748"/>
                        <a:gd name="connsiteY27" fmla="*/ 3795710 h 4709520"/>
                        <a:gd name="connsiteX28" fmla="*/ 911326 w 4499748"/>
                        <a:gd name="connsiteY28" fmla="*/ 3583779 h 4709520"/>
                        <a:gd name="connsiteX29" fmla="*/ 489844 w 4499748"/>
                        <a:gd name="connsiteY29" fmla="*/ 3717129 h 4709520"/>
                        <a:gd name="connsiteX30" fmla="*/ 239813 w 4499748"/>
                        <a:gd name="connsiteY30" fmla="*/ 3302792 h 4709520"/>
                        <a:gd name="connsiteX31" fmla="*/ 546994 w 4499748"/>
                        <a:gd name="connsiteY31" fmla="*/ 2962274 h 4709520"/>
                        <a:gd name="connsiteX32" fmla="*/ 487464 w 4499748"/>
                        <a:gd name="connsiteY32" fmla="*/ 2659855 h 4709520"/>
                        <a:gd name="connsiteX33" fmla="*/ 42169 w 4499748"/>
                        <a:gd name="connsiteY33" fmla="*/ 2600324 h 4709520"/>
                        <a:gd name="connsiteX34" fmla="*/ 46932 w 4499748"/>
                        <a:gd name="connsiteY34" fmla="*/ 2100261 h 4709520"/>
                        <a:gd name="connsiteX35" fmla="*/ 480319 w 4499748"/>
                        <a:gd name="connsiteY35" fmla="*/ 1969292 h 4709520"/>
                        <a:gd name="connsiteX36" fmla="*/ 544613 w 4499748"/>
                        <a:gd name="connsiteY36" fmla="*/ 1693067 h 4709520"/>
                        <a:gd name="connsiteX37" fmla="*/ 239813 w 4499748"/>
                        <a:gd name="connsiteY37" fmla="*/ 1407317 h 4709520"/>
                        <a:gd name="connsiteX38" fmla="*/ 473175 w 4499748"/>
                        <a:gd name="connsiteY38" fmla="*/ 973930 h 4709520"/>
                        <a:gd name="connsiteX39" fmla="*/ 906562 w 4499748"/>
                        <a:gd name="connsiteY39" fmla="*/ 1092992 h 4709520"/>
                        <a:gd name="connsiteX40" fmla="*/ 1087537 w 4499748"/>
                        <a:gd name="connsiteY40" fmla="*/ 821530 h 4709520"/>
                        <a:gd name="connsiteX41" fmla="*/ 994667 w 4499748"/>
                        <a:gd name="connsiteY41" fmla="*/ 454817 h 4709520"/>
                        <a:gd name="connsiteX42" fmla="*/ 1418531 w 4499748"/>
                        <a:gd name="connsiteY42" fmla="*/ 188117 h 4709520"/>
                        <a:gd name="connsiteX43" fmla="*/ 1732854 w 4499748"/>
                        <a:gd name="connsiteY43" fmla="*/ 507205 h 4709520"/>
                        <a:gd name="connsiteX44" fmla="*/ 2020988 w 4499748"/>
                        <a:gd name="connsiteY44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26026 w 4703314"/>
                        <a:gd name="connsiteY9" fmla="*/ 1400174 h 4709520"/>
                        <a:gd name="connsiteX10" fmla="*/ 3180656 w 4703314"/>
                        <a:gd name="connsiteY10" fmla="*/ 2119312 h 4709520"/>
                        <a:gd name="connsiteX11" fmla="*/ 4673701 w 4703314"/>
                        <a:gd name="connsiteY11" fmla="*/ 2545553 h 4709520"/>
                        <a:gd name="connsiteX12" fmla="*/ 4252219 w 4703314"/>
                        <a:gd name="connsiteY12" fmla="*/ 2683665 h 4709520"/>
                        <a:gd name="connsiteX13" fmla="*/ 4187926 w 4703314"/>
                        <a:gd name="connsiteY13" fmla="*/ 2971797 h 4709520"/>
                        <a:gd name="connsiteX14" fmla="*/ 4485582 w 4703314"/>
                        <a:gd name="connsiteY14" fmla="*/ 3288503 h 4709520"/>
                        <a:gd name="connsiteX15" fmla="*/ 4273651 w 4703314"/>
                        <a:gd name="connsiteY15" fmla="*/ 3698078 h 4709520"/>
                        <a:gd name="connsiteX16" fmla="*/ 3840263 w 4703314"/>
                        <a:gd name="connsiteY16" fmla="*/ 3586159 h 4709520"/>
                        <a:gd name="connsiteX17" fmla="*/ 3637857 w 4703314"/>
                        <a:gd name="connsiteY17" fmla="*/ 3864765 h 4709520"/>
                        <a:gd name="connsiteX18" fmla="*/ 3742632 w 4703314"/>
                        <a:gd name="connsiteY18" fmla="*/ 4202903 h 4709520"/>
                        <a:gd name="connsiteX19" fmla="*/ 3328294 w 4703314"/>
                        <a:gd name="connsiteY19" fmla="*/ 4479128 h 4709520"/>
                        <a:gd name="connsiteX20" fmla="*/ 3006826 w 4703314"/>
                        <a:gd name="connsiteY20" fmla="*/ 4164803 h 4709520"/>
                        <a:gd name="connsiteX21" fmla="*/ 2702026 w 4703314"/>
                        <a:gd name="connsiteY21" fmla="*/ 4255290 h 4709520"/>
                        <a:gd name="connsiteX22" fmla="*/ 2604394 w 4703314"/>
                        <a:gd name="connsiteY22" fmla="*/ 4669628 h 4709520"/>
                        <a:gd name="connsiteX23" fmla="*/ 2128144 w 4703314"/>
                        <a:gd name="connsiteY23" fmla="*/ 4662484 h 4709520"/>
                        <a:gd name="connsiteX24" fmla="*/ 2009082 w 4703314"/>
                        <a:gd name="connsiteY24" fmla="*/ 4224334 h 4709520"/>
                        <a:gd name="connsiteX25" fmla="*/ 1723332 w 4703314"/>
                        <a:gd name="connsiteY25" fmla="*/ 4138609 h 4709520"/>
                        <a:gd name="connsiteX26" fmla="*/ 1442344 w 4703314"/>
                        <a:gd name="connsiteY26" fmla="*/ 4460078 h 4709520"/>
                        <a:gd name="connsiteX27" fmla="*/ 1008957 w 4703314"/>
                        <a:gd name="connsiteY27" fmla="*/ 4214810 h 4709520"/>
                        <a:gd name="connsiteX28" fmla="*/ 1113732 w 4703314"/>
                        <a:gd name="connsiteY28" fmla="*/ 3795710 h 4709520"/>
                        <a:gd name="connsiteX29" fmla="*/ 911326 w 4703314"/>
                        <a:gd name="connsiteY29" fmla="*/ 3583779 h 4709520"/>
                        <a:gd name="connsiteX30" fmla="*/ 489844 w 4703314"/>
                        <a:gd name="connsiteY30" fmla="*/ 3717129 h 4709520"/>
                        <a:gd name="connsiteX31" fmla="*/ 239813 w 4703314"/>
                        <a:gd name="connsiteY31" fmla="*/ 3302792 h 4709520"/>
                        <a:gd name="connsiteX32" fmla="*/ 546994 w 4703314"/>
                        <a:gd name="connsiteY32" fmla="*/ 2962274 h 4709520"/>
                        <a:gd name="connsiteX33" fmla="*/ 487464 w 4703314"/>
                        <a:gd name="connsiteY33" fmla="*/ 2659855 h 4709520"/>
                        <a:gd name="connsiteX34" fmla="*/ 42169 w 4703314"/>
                        <a:gd name="connsiteY34" fmla="*/ 2600324 h 4709520"/>
                        <a:gd name="connsiteX35" fmla="*/ 46932 w 4703314"/>
                        <a:gd name="connsiteY35" fmla="*/ 2100261 h 4709520"/>
                        <a:gd name="connsiteX36" fmla="*/ 480319 w 4703314"/>
                        <a:gd name="connsiteY36" fmla="*/ 1969292 h 4709520"/>
                        <a:gd name="connsiteX37" fmla="*/ 544613 w 4703314"/>
                        <a:gd name="connsiteY37" fmla="*/ 1693067 h 4709520"/>
                        <a:gd name="connsiteX38" fmla="*/ 239813 w 4703314"/>
                        <a:gd name="connsiteY38" fmla="*/ 1407317 h 4709520"/>
                        <a:gd name="connsiteX39" fmla="*/ 473175 w 4703314"/>
                        <a:gd name="connsiteY39" fmla="*/ 973930 h 4709520"/>
                        <a:gd name="connsiteX40" fmla="*/ 906562 w 4703314"/>
                        <a:gd name="connsiteY40" fmla="*/ 1092992 h 4709520"/>
                        <a:gd name="connsiteX41" fmla="*/ 1087537 w 4703314"/>
                        <a:gd name="connsiteY41" fmla="*/ 821530 h 4709520"/>
                        <a:gd name="connsiteX42" fmla="*/ 994667 w 4703314"/>
                        <a:gd name="connsiteY42" fmla="*/ 454817 h 4709520"/>
                        <a:gd name="connsiteX43" fmla="*/ 1418531 w 4703314"/>
                        <a:gd name="connsiteY43" fmla="*/ 188117 h 4709520"/>
                        <a:gd name="connsiteX44" fmla="*/ 1732854 w 4703314"/>
                        <a:gd name="connsiteY44" fmla="*/ 507205 h 4709520"/>
                        <a:gd name="connsiteX45" fmla="*/ 2020988 w 4703314"/>
                        <a:gd name="connsiteY45" fmla="*/ 423862 h 4709520"/>
                        <a:gd name="connsiteX0" fmla="*/ 2020988 w 4750830"/>
                        <a:gd name="connsiteY0" fmla="*/ 423862 h 4709520"/>
                        <a:gd name="connsiteX1" fmla="*/ 2121001 w 4750830"/>
                        <a:gd name="connsiteY1" fmla="*/ 0 h 4709520"/>
                        <a:gd name="connsiteX2" fmla="*/ 2613919 w 4750830"/>
                        <a:gd name="connsiteY2" fmla="*/ 0 h 4709520"/>
                        <a:gd name="connsiteX3" fmla="*/ 2732981 w 4750830"/>
                        <a:gd name="connsiteY3" fmla="*/ 447675 h 4709520"/>
                        <a:gd name="connsiteX4" fmla="*/ 2999683 w 4750830"/>
                        <a:gd name="connsiteY4" fmla="*/ 514348 h 4709520"/>
                        <a:gd name="connsiteX5" fmla="*/ 3316388 w 4750830"/>
                        <a:gd name="connsiteY5" fmla="*/ 197643 h 4709520"/>
                        <a:gd name="connsiteX6" fmla="*/ 3747395 w 4750830"/>
                        <a:gd name="connsiteY6" fmla="*/ 447674 h 4709520"/>
                        <a:gd name="connsiteX7" fmla="*/ 3621188 w 4750830"/>
                        <a:gd name="connsiteY7" fmla="*/ 878680 h 4709520"/>
                        <a:gd name="connsiteX8" fmla="*/ 3837881 w 4750830"/>
                        <a:gd name="connsiteY8" fmla="*/ 1088230 h 4709520"/>
                        <a:gd name="connsiteX9" fmla="*/ 4226026 w 4750830"/>
                        <a:gd name="connsiteY9" fmla="*/ 1400174 h 4709520"/>
                        <a:gd name="connsiteX10" fmla="*/ 4668937 w 4750830"/>
                        <a:gd name="connsiteY10" fmla="*/ 2097881 h 4709520"/>
                        <a:gd name="connsiteX11" fmla="*/ 4673701 w 4750830"/>
                        <a:gd name="connsiteY11" fmla="*/ 2545553 h 4709520"/>
                        <a:gd name="connsiteX12" fmla="*/ 4252219 w 4750830"/>
                        <a:gd name="connsiteY12" fmla="*/ 2683665 h 4709520"/>
                        <a:gd name="connsiteX13" fmla="*/ 4187926 w 4750830"/>
                        <a:gd name="connsiteY13" fmla="*/ 2971797 h 4709520"/>
                        <a:gd name="connsiteX14" fmla="*/ 4485582 w 4750830"/>
                        <a:gd name="connsiteY14" fmla="*/ 3288503 h 4709520"/>
                        <a:gd name="connsiteX15" fmla="*/ 4273651 w 4750830"/>
                        <a:gd name="connsiteY15" fmla="*/ 3698078 h 4709520"/>
                        <a:gd name="connsiteX16" fmla="*/ 3840263 w 4750830"/>
                        <a:gd name="connsiteY16" fmla="*/ 3586159 h 4709520"/>
                        <a:gd name="connsiteX17" fmla="*/ 3637857 w 4750830"/>
                        <a:gd name="connsiteY17" fmla="*/ 3864765 h 4709520"/>
                        <a:gd name="connsiteX18" fmla="*/ 3742632 w 4750830"/>
                        <a:gd name="connsiteY18" fmla="*/ 4202903 h 4709520"/>
                        <a:gd name="connsiteX19" fmla="*/ 3328294 w 4750830"/>
                        <a:gd name="connsiteY19" fmla="*/ 4479128 h 4709520"/>
                        <a:gd name="connsiteX20" fmla="*/ 3006826 w 4750830"/>
                        <a:gd name="connsiteY20" fmla="*/ 4164803 h 4709520"/>
                        <a:gd name="connsiteX21" fmla="*/ 2702026 w 4750830"/>
                        <a:gd name="connsiteY21" fmla="*/ 4255290 h 4709520"/>
                        <a:gd name="connsiteX22" fmla="*/ 2604394 w 4750830"/>
                        <a:gd name="connsiteY22" fmla="*/ 4669628 h 4709520"/>
                        <a:gd name="connsiteX23" fmla="*/ 2128144 w 4750830"/>
                        <a:gd name="connsiteY23" fmla="*/ 4662484 h 4709520"/>
                        <a:gd name="connsiteX24" fmla="*/ 2009082 w 4750830"/>
                        <a:gd name="connsiteY24" fmla="*/ 4224334 h 4709520"/>
                        <a:gd name="connsiteX25" fmla="*/ 1723332 w 4750830"/>
                        <a:gd name="connsiteY25" fmla="*/ 4138609 h 4709520"/>
                        <a:gd name="connsiteX26" fmla="*/ 1442344 w 4750830"/>
                        <a:gd name="connsiteY26" fmla="*/ 4460078 h 4709520"/>
                        <a:gd name="connsiteX27" fmla="*/ 1008957 w 4750830"/>
                        <a:gd name="connsiteY27" fmla="*/ 4214810 h 4709520"/>
                        <a:gd name="connsiteX28" fmla="*/ 1113732 w 4750830"/>
                        <a:gd name="connsiteY28" fmla="*/ 3795710 h 4709520"/>
                        <a:gd name="connsiteX29" fmla="*/ 911326 w 4750830"/>
                        <a:gd name="connsiteY29" fmla="*/ 3583779 h 4709520"/>
                        <a:gd name="connsiteX30" fmla="*/ 489844 w 4750830"/>
                        <a:gd name="connsiteY30" fmla="*/ 3717129 h 4709520"/>
                        <a:gd name="connsiteX31" fmla="*/ 239813 w 4750830"/>
                        <a:gd name="connsiteY31" fmla="*/ 3302792 h 4709520"/>
                        <a:gd name="connsiteX32" fmla="*/ 546994 w 4750830"/>
                        <a:gd name="connsiteY32" fmla="*/ 2962274 h 4709520"/>
                        <a:gd name="connsiteX33" fmla="*/ 487464 w 4750830"/>
                        <a:gd name="connsiteY33" fmla="*/ 2659855 h 4709520"/>
                        <a:gd name="connsiteX34" fmla="*/ 42169 w 4750830"/>
                        <a:gd name="connsiteY34" fmla="*/ 2600324 h 4709520"/>
                        <a:gd name="connsiteX35" fmla="*/ 46932 w 4750830"/>
                        <a:gd name="connsiteY35" fmla="*/ 2100261 h 4709520"/>
                        <a:gd name="connsiteX36" fmla="*/ 480319 w 4750830"/>
                        <a:gd name="connsiteY36" fmla="*/ 1969292 h 4709520"/>
                        <a:gd name="connsiteX37" fmla="*/ 544613 w 4750830"/>
                        <a:gd name="connsiteY37" fmla="*/ 1693067 h 4709520"/>
                        <a:gd name="connsiteX38" fmla="*/ 239813 w 4750830"/>
                        <a:gd name="connsiteY38" fmla="*/ 1407317 h 4709520"/>
                        <a:gd name="connsiteX39" fmla="*/ 473175 w 4750830"/>
                        <a:gd name="connsiteY39" fmla="*/ 973930 h 4709520"/>
                        <a:gd name="connsiteX40" fmla="*/ 906562 w 4750830"/>
                        <a:gd name="connsiteY40" fmla="*/ 1092992 h 4709520"/>
                        <a:gd name="connsiteX41" fmla="*/ 1087537 w 4750830"/>
                        <a:gd name="connsiteY41" fmla="*/ 821530 h 4709520"/>
                        <a:gd name="connsiteX42" fmla="*/ 994667 w 4750830"/>
                        <a:gd name="connsiteY42" fmla="*/ 454817 h 4709520"/>
                        <a:gd name="connsiteX43" fmla="*/ 1418531 w 4750830"/>
                        <a:gd name="connsiteY43" fmla="*/ 188117 h 4709520"/>
                        <a:gd name="connsiteX44" fmla="*/ 1732854 w 4750830"/>
                        <a:gd name="connsiteY44" fmla="*/ 507205 h 4709520"/>
                        <a:gd name="connsiteX45" fmla="*/ 2020988 w 4750830"/>
                        <a:gd name="connsiteY45" fmla="*/ 423862 h 4709520"/>
                        <a:gd name="connsiteX0" fmla="*/ 2020988 w 4754394"/>
                        <a:gd name="connsiteY0" fmla="*/ 423862 h 4709520"/>
                        <a:gd name="connsiteX1" fmla="*/ 2121001 w 4754394"/>
                        <a:gd name="connsiteY1" fmla="*/ 0 h 4709520"/>
                        <a:gd name="connsiteX2" fmla="*/ 2613919 w 4754394"/>
                        <a:gd name="connsiteY2" fmla="*/ 0 h 4709520"/>
                        <a:gd name="connsiteX3" fmla="*/ 2732981 w 4754394"/>
                        <a:gd name="connsiteY3" fmla="*/ 447675 h 4709520"/>
                        <a:gd name="connsiteX4" fmla="*/ 2999683 w 4754394"/>
                        <a:gd name="connsiteY4" fmla="*/ 514348 h 4709520"/>
                        <a:gd name="connsiteX5" fmla="*/ 3316388 w 4754394"/>
                        <a:gd name="connsiteY5" fmla="*/ 197643 h 4709520"/>
                        <a:gd name="connsiteX6" fmla="*/ 3747395 w 4754394"/>
                        <a:gd name="connsiteY6" fmla="*/ 447674 h 4709520"/>
                        <a:gd name="connsiteX7" fmla="*/ 3621188 w 4754394"/>
                        <a:gd name="connsiteY7" fmla="*/ 878680 h 4709520"/>
                        <a:gd name="connsiteX8" fmla="*/ 3837881 w 4754394"/>
                        <a:gd name="connsiteY8" fmla="*/ 1088230 h 4709520"/>
                        <a:gd name="connsiteX9" fmla="*/ 4287939 w 4754394"/>
                        <a:gd name="connsiteY9" fmla="*/ 988218 h 4709520"/>
                        <a:gd name="connsiteX10" fmla="*/ 4668937 w 4754394"/>
                        <a:gd name="connsiteY10" fmla="*/ 2097881 h 4709520"/>
                        <a:gd name="connsiteX11" fmla="*/ 4673701 w 4754394"/>
                        <a:gd name="connsiteY11" fmla="*/ 2545553 h 4709520"/>
                        <a:gd name="connsiteX12" fmla="*/ 4252219 w 4754394"/>
                        <a:gd name="connsiteY12" fmla="*/ 2683665 h 4709520"/>
                        <a:gd name="connsiteX13" fmla="*/ 4187926 w 4754394"/>
                        <a:gd name="connsiteY13" fmla="*/ 2971797 h 4709520"/>
                        <a:gd name="connsiteX14" fmla="*/ 4485582 w 4754394"/>
                        <a:gd name="connsiteY14" fmla="*/ 3288503 h 4709520"/>
                        <a:gd name="connsiteX15" fmla="*/ 4273651 w 4754394"/>
                        <a:gd name="connsiteY15" fmla="*/ 3698078 h 4709520"/>
                        <a:gd name="connsiteX16" fmla="*/ 3840263 w 4754394"/>
                        <a:gd name="connsiteY16" fmla="*/ 3586159 h 4709520"/>
                        <a:gd name="connsiteX17" fmla="*/ 3637857 w 4754394"/>
                        <a:gd name="connsiteY17" fmla="*/ 3864765 h 4709520"/>
                        <a:gd name="connsiteX18" fmla="*/ 3742632 w 4754394"/>
                        <a:gd name="connsiteY18" fmla="*/ 4202903 h 4709520"/>
                        <a:gd name="connsiteX19" fmla="*/ 3328294 w 4754394"/>
                        <a:gd name="connsiteY19" fmla="*/ 4479128 h 4709520"/>
                        <a:gd name="connsiteX20" fmla="*/ 3006826 w 4754394"/>
                        <a:gd name="connsiteY20" fmla="*/ 4164803 h 4709520"/>
                        <a:gd name="connsiteX21" fmla="*/ 2702026 w 4754394"/>
                        <a:gd name="connsiteY21" fmla="*/ 4255290 h 4709520"/>
                        <a:gd name="connsiteX22" fmla="*/ 2604394 w 4754394"/>
                        <a:gd name="connsiteY22" fmla="*/ 4669628 h 4709520"/>
                        <a:gd name="connsiteX23" fmla="*/ 2128144 w 4754394"/>
                        <a:gd name="connsiteY23" fmla="*/ 4662484 h 4709520"/>
                        <a:gd name="connsiteX24" fmla="*/ 2009082 w 4754394"/>
                        <a:gd name="connsiteY24" fmla="*/ 4224334 h 4709520"/>
                        <a:gd name="connsiteX25" fmla="*/ 1723332 w 4754394"/>
                        <a:gd name="connsiteY25" fmla="*/ 4138609 h 4709520"/>
                        <a:gd name="connsiteX26" fmla="*/ 1442344 w 4754394"/>
                        <a:gd name="connsiteY26" fmla="*/ 4460078 h 4709520"/>
                        <a:gd name="connsiteX27" fmla="*/ 1008957 w 4754394"/>
                        <a:gd name="connsiteY27" fmla="*/ 4214810 h 4709520"/>
                        <a:gd name="connsiteX28" fmla="*/ 1113732 w 4754394"/>
                        <a:gd name="connsiteY28" fmla="*/ 3795710 h 4709520"/>
                        <a:gd name="connsiteX29" fmla="*/ 911326 w 4754394"/>
                        <a:gd name="connsiteY29" fmla="*/ 3583779 h 4709520"/>
                        <a:gd name="connsiteX30" fmla="*/ 489844 w 4754394"/>
                        <a:gd name="connsiteY30" fmla="*/ 3717129 h 4709520"/>
                        <a:gd name="connsiteX31" fmla="*/ 239813 w 4754394"/>
                        <a:gd name="connsiteY31" fmla="*/ 3302792 h 4709520"/>
                        <a:gd name="connsiteX32" fmla="*/ 546994 w 4754394"/>
                        <a:gd name="connsiteY32" fmla="*/ 2962274 h 4709520"/>
                        <a:gd name="connsiteX33" fmla="*/ 487464 w 4754394"/>
                        <a:gd name="connsiteY33" fmla="*/ 2659855 h 4709520"/>
                        <a:gd name="connsiteX34" fmla="*/ 42169 w 4754394"/>
                        <a:gd name="connsiteY34" fmla="*/ 2600324 h 4709520"/>
                        <a:gd name="connsiteX35" fmla="*/ 46932 w 4754394"/>
                        <a:gd name="connsiteY35" fmla="*/ 2100261 h 4709520"/>
                        <a:gd name="connsiteX36" fmla="*/ 480319 w 4754394"/>
                        <a:gd name="connsiteY36" fmla="*/ 1969292 h 4709520"/>
                        <a:gd name="connsiteX37" fmla="*/ 544613 w 4754394"/>
                        <a:gd name="connsiteY37" fmla="*/ 1693067 h 4709520"/>
                        <a:gd name="connsiteX38" fmla="*/ 239813 w 4754394"/>
                        <a:gd name="connsiteY38" fmla="*/ 1407317 h 4709520"/>
                        <a:gd name="connsiteX39" fmla="*/ 473175 w 4754394"/>
                        <a:gd name="connsiteY39" fmla="*/ 973930 h 4709520"/>
                        <a:gd name="connsiteX40" fmla="*/ 906562 w 4754394"/>
                        <a:gd name="connsiteY40" fmla="*/ 1092992 h 4709520"/>
                        <a:gd name="connsiteX41" fmla="*/ 1087537 w 4754394"/>
                        <a:gd name="connsiteY41" fmla="*/ 821530 h 4709520"/>
                        <a:gd name="connsiteX42" fmla="*/ 994667 w 4754394"/>
                        <a:gd name="connsiteY42" fmla="*/ 454817 h 4709520"/>
                        <a:gd name="connsiteX43" fmla="*/ 1418531 w 4754394"/>
                        <a:gd name="connsiteY43" fmla="*/ 188117 h 4709520"/>
                        <a:gd name="connsiteX44" fmla="*/ 1732854 w 4754394"/>
                        <a:gd name="connsiteY44" fmla="*/ 507205 h 4709520"/>
                        <a:gd name="connsiteX45" fmla="*/ 2020988 w 4754394"/>
                        <a:gd name="connsiteY45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668937 w 4703314"/>
                        <a:gd name="connsiteY11" fmla="*/ 2097881 h 4709520"/>
                        <a:gd name="connsiteX12" fmla="*/ 4673701 w 4703314"/>
                        <a:gd name="connsiteY12" fmla="*/ 2545553 h 4709520"/>
                        <a:gd name="connsiteX13" fmla="*/ 4252219 w 4703314"/>
                        <a:gd name="connsiteY13" fmla="*/ 2683665 h 4709520"/>
                        <a:gd name="connsiteX14" fmla="*/ 4187926 w 4703314"/>
                        <a:gd name="connsiteY14" fmla="*/ 2971797 h 4709520"/>
                        <a:gd name="connsiteX15" fmla="*/ 4485582 w 4703314"/>
                        <a:gd name="connsiteY15" fmla="*/ 3288503 h 4709520"/>
                        <a:gd name="connsiteX16" fmla="*/ 4273651 w 4703314"/>
                        <a:gd name="connsiteY16" fmla="*/ 3698078 h 4709520"/>
                        <a:gd name="connsiteX17" fmla="*/ 3840263 w 4703314"/>
                        <a:gd name="connsiteY17" fmla="*/ 3586159 h 4709520"/>
                        <a:gd name="connsiteX18" fmla="*/ 3637857 w 4703314"/>
                        <a:gd name="connsiteY18" fmla="*/ 3864765 h 4709520"/>
                        <a:gd name="connsiteX19" fmla="*/ 3742632 w 4703314"/>
                        <a:gd name="connsiteY19" fmla="*/ 4202903 h 4709520"/>
                        <a:gd name="connsiteX20" fmla="*/ 3328294 w 4703314"/>
                        <a:gd name="connsiteY20" fmla="*/ 4479128 h 4709520"/>
                        <a:gd name="connsiteX21" fmla="*/ 3006826 w 4703314"/>
                        <a:gd name="connsiteY21" fmla="*/ 4164803 h 4709520"/>
                        <a:gd name="connsiteX22" fmla="*/ 2702026 w 4703314"/>
                        <a:gd name="connsiteY22" fmla="*/ 4255290 h 4709520"/>
                        <a:gd name="connsiteX23" fmla="*/ 2604394 w 4703314"/>
                        <a:gd name="connsiteY23" fmla="*/ 4669628 h 4709520"/>
                        <a:gd name="connsiteX24" fmla="*/ 2128144 w 4703314"/>
                        <a:gd name="connsiteY24" fmla="*/ 4662484 h 4709520"/>
                        <a:gd name="connsiteX25" fmla="*/ 2009082 w 4703314"/>
                        <a:gd name="connsiteY25" fmla="*/ 4224334 h 4709520"/>
                        <a:gd name="connsiteX26" fmla="*/ 1723332 w 4703314"/>
                        <a:gd name="connsiteY26" fmla="*/ 4138609 h 4709520"/>
                        <a:gd name="connsiteX27" fmla="*/ 1442344 w 4703314"/>
                        <a:gd name="connsiteY27" fmla="*/ 4460078 h 4709520"/>
                        <a:gd name="connsiteX28" fmla="*/ 1008957 w 4703314"/>
                        <a:gd name="connsiteY28" fmla="*/ 4214810 h 4709520"/>
                        <a:gd name="connsiteX29" fmla="*/ 1113732 w 4703314"/>
                        <a:gd name="connsiteY29" fmla="*/ 3795710 h 4709520"/>
                        <a:gd name="connsiteX30" fmla="*/ 911326 w 4703314"/>
                        <a:gd name="connsiteY30" fmla="*/ 3583779 h 4709520"/>
                        <a:gd name="connsiteX31" fmla="*/ 489844 w 4703314"/>
                        <a:gd name="connsiteY31" fmla="*/ 3717129 h 4709520"/>
                        <a:gd name="connsiteX32" fmla="*/ 239813 w 4703314"/>
                        <a:gd name="connsiteY32" fmla="*/ 3302792 h 4709520"/>
                        <a:gd name="connsiteX33" fmla="*/ 546994 w 4703314"/>
                        <a:gd name="connsiteY33" fmla="*/ 2962274 h 4709520"/>
                        <a:gd name="connsiteX34" fmla="*/ 487464 w 4703314"/>
                        <a:gd name="connsiteY34" fmla="*/ 2659855 h 4709520"/>
                        <a:gd name="connsiteX35" fmla="*/ 42169 w 4703314"/>
                        <a:gd name="connsiteY35" fmla="*/ 2600324 h 4709520"/>
                        <a:gd name="connsiteX36" fmla="*/ 46932 w 4703314"/>
                        <a:gd name="connsiteY36" fmla="*/ 2100261 h 4709520"/>
                        <a:gd name="connsiteX37" fmla="*/ 480319 w 4703314"/>
                        <a:gd name="connsiteY37" fmla="*/ 1969292 h 4709520"/>
                        <a:gd name="connsiteX38" fmla="*/ 544613 w 4703314"/>
                        <a:gd name="connsiteY38" fmla="*/ 1693067 h 4709520"/>
                        <a:gd name="connsiteX39" fmla="*/ 239813 w 4703314"/>
                        <a:gd name="connsiteY39" fmla="*/ 1407317 h 4709520"/>
                        <a:gd name="connsiteX40" fmla="*/ 473175 w 4703314"/>
                        <a:gd name="connsiteY40" fmla="*/ 973930 h 4709520"/>
                        <a:gd name="connsiteX41" fmla="*/ 906562 w 4703314"/>
                        <a:gd name="connsiteY41" fmla="*/ 1092992 h 4709520"/>
                        <a:gd name="connsiteX42" fmla="*/ 1087537 w 4703314"/>
                        <a:gd name="connsiteY42" fmla="*/ 821530 h 4709520"/>
                        <a:gd name="connsiteX43" fmla="*/ 994667 w 4703314"/>
                        <a:gd name="connsiteY43" fmla="*/ 454817 h 4709520"/>
                        <a:gd name="connsiteX44" fmla="*/ 1418531 w 4703314"/>
                        <a:gd name="connsiteY44" fmla="*/ 188117 h 4709520"/>
                        <a:gd name="connsiteX45" fmla="*/ 1732854 w 4703314"/>
                        <a:gd name="connsiteY45" fmla="*/ 507205 h 4709520"/>
                        <a:gd name="connsiteX46" fmla="*/ 2020988 w 4703314"/>
                        <a:gd name="connsiteY46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668937 w 4703314"/>
                        <a:gd name="connsiteY12" fmla="*/ 2097881 h 4709520"/>
                        <a:gd name="connsiteX13" fmla="*/ 4673701 w 4703314"/>
                        <a:gd name="connsiteY13" fmla="*/ 2545553 h 4709520"/>
                        <a:gd name="connsiteX14" fmla="*/ 4252219 w 4703314"/>
                        <a:gd name="connsiteY14" fmla="*/ 2683665 h 4709520"/>
                        <a:gd name="connsiteX15" fmla="*/ 4187926 w 4703314"/>
                        <a:gd name="connsiteY15" fmla="*/ 2971797 h 4709520"/>
                        <a:gd name="connsiteX16" fmla="*/ 4485582 w 4703314"/>
                        <a:gd name="connsiteY16" fmla="*/ 3288503 h 4709520"/>
                        <a:gd name="connsiteX17" fmla="*/ 4273651 w 4703314"/>
                        <a:gd name="connsiteY17" fmla="*/ 3698078 h 4709520"/>
                        <a:gd name="connsiteX18" fmla="*/ 3840263 w 4703314"/>
                        <a:gd name="connsiteY18" fmla="*/ 3586159 h 4709520"/>
                        <a:gd name="connsiteX19" fmla="*/ 3637857 w 4703314"/>
                        <a:gd name="connsiteY19" fmla="*/ 3864765 h 4709520"/>
                        <a:gd name="connsiteX20" fmla="*/ 3742632 w 4703314"/>
                        <a:gd name="connsiteY20" fmla="*/ 4202903 h 4709520"/>
                        <a:gd name="connsiteX21" fmla="*/ 3328294 w 4703314"/>
                        <a:gd name="connsiteY21" fmla="*/ 4479128 h 4709520"/>
                        <a:gd name="connsiteX22" fmla="*/ 3006826 w 4703314"/>
                        <a:gd name="connsiteY22" fmla="*/ 4164803 h 4709520"/>
                        <a:gd name="connsiteX23" fmla="*/ 2702026 w 4703314"/>
                        <a:gd name="connsiteY23" fmla="*/ 4255290 h 4709520"/>
                        <a:gd name="connsiteX24" fmla="*/ 2604394 w 4703314"/>
                        <a:gd name="connsiteY24" fmla="*/ 4669628 h 4709520"/>
                        <a:gd name="connsiteX25" fmla="*/ 2128144 w 4703314"/>
                        <a:gd name="connsiteY25" fmla="*/ 4662484 h 4709520"/>
                        <a:gd name="connsiteX26" fmla="*/ 2009082 w 4703314"/>
                        <a:gd name="connsiteY26" fmla="*/ 4224334 h 4709520"/>
                        <a:gd name="connsiteX27" fmla="*/ 1723332 w 4703314"/>
                        <a:gd name="connsiteY27" fmla="*/ 4138609 h 4709520"/>
                        <a:gd name="connsiteX28" fmla="*/ 1442344 w 4703314"/>
                        <a:gd name="connsiteY28" fmla="*/ 4460078 h 4709520"/>
                        <a:gd name="connsiteX29" fmla="*/ 1008957 w 4703314"/>
                        <a:gd name="connsiteY29" fmla="*/ 4214810 h 4709520"/>
                        <a:gd name="connsiteX30" fmla="*/ 1113732 w 4703314"/>
                        <a:gd name="connsiteY30" fmla="*/ 3795710 h 4709520"/>
                        <a:gd name="connsiteX31" fmla="*/ 911326 w 4703314"/>
                        <a:gd name="connsiteY31" fmla="*/ 3583779 h 4709520"/>
                        <a:gd name="connsiteX32" fmla="*/ 489844 w 4703314"/>
                        <a:gd name="connsiteY32" fmla="*/ 3717129 h 4709520"/>
                        <a:gd name="connsiteX33" fmla="*/ 239813 w 4703314"/>
                        <a:gd name="connsiteY33" fmla="*/ 3302792 h 4709520"/>
                        <a:gd name="connsiteX34" fmla="*/ 546994 w 4703314"/>
                        <a:gd name="connsiteY34" fmla="*/ 2962274 h 4709520"/>
                        <a:gd name="connsiteX35" fmla="*/ 487464 w 4703314"/>
                        <a:gd name="connsiteY35" fmla="*/ 2659855 h 4709520"/>
                        <a:gd name="connsiteX36" fmla="*/ 42169 w 4703314"/>
                        <a:gd name="connsiteY36" fmla="*/ 2600324 h 4709520"/>
                        <a:gd name="connsiteX37" fmla="*/ 46932 w 4703314"/>
                        <a:gd name="connsiteY37" fmla="*/ 2100261 h 4709520"/>
                        <a:gd name="connsiteX38" fmla="*/ 480319 w 4703314"/>
                        <a:gd name="connsiteY38" fmla="*/ 1969292 h 4709520"/>
                        <a:gd name="connsiteX39" fmla="*/ 544613 w 4703314"/>
                        <a:gd name="connsiteY39" fmla="*/ 1693067 h 4709520"/>
                        <a:gd name="connsiteX40" fmla="*/ 239813 w 4703314"/>
                        <a:gd name="connsiteY40" fmla="*/ 1407317 h 4709520"/>
                        <a:gd name="connsiteX41" fmla="*/ 473175 w 4703314"/>
                        <a:gd name="connsiteY41" fmla="*/ 973930 h 4709520"/>
                        <a:gd name="connsiteX42" fmla="*/ 906562 w 4703314"/>
                        <a:gd name="connsiteY42" fmla="*/ 1092992 h 4709520"/>
                        <a:gd name="connsiteX43" fmla="*/ 1087537 w 4703314"/>
                        <a:gd name="connsiteY43" fmla="*/ 821530 h 4709520"/>
                        <a:gd name="connsiteX44" fmla="*/ 994667 w 4703314"/>
                        <a:gd name="connsiteY44" fmla="*/ 454817 h 4709520"/>
                        <a:gd name="connsiteX45" fmla="*/ 1418531 w 4703314"/>
                        <a:gd name="connsiteY45" fmla="*/ 188117 h 4709520"/>
                        <a:gd name="connsiteX46" fmla="*/ 1732854 w 4703314"/>
                        <a:gd name="connsiteY46" fmla="*/ 507205 h 4709520"/>
                        <a:gd name="connsiteX47" fmla="*/ 2020988 w 4703314"/>
                        <a:gd name="connsiteY47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087537 w 4703314"/>
                        <a:gd name="connsiteY44" fmla="*/ 82153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99456 w 4703314"/>
                        <a:gd name="connsiteY44" fmla="*/ 87868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68475 w 4703314"/>
                        <a:gd name="connsiteY43" fmla="*/ 11310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42218 w 4703314"/>
                        <a:gd name="connsiteY42" fmla="*/ 10048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99344 w 4703314"/>
                        <a:gd name="connsiteY41" fmla="*/ 1412080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647007 w 4703314"/>
                        <a:gd name="connsiteY40" fmla="*/ 1657348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542231 w 4703314"/>
                        <a:gd name="connsiteY39" fmla="*/ 2069304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8663 w 4710989"/>
                        <a:gd name="connsiteY0" fmla="*/ 423862 h 4709520"/>
                        <a:gd name="connsiteX1" fmla="*/ 2128676 w 4710989"/>
                        <a:gd name="connsiteY1" fmla="*/ 0 h 4709520"/>
                        <a:gd name="connsiteX2" fmla="*/ 2621594 w 4710989"/>
                        <a:gd name="connsiteY2" fmla="*/ 0 h 4709520"/>
                        <a:gd name="connsiteX3" fmla="*/ 2740656 w 4710989"/>
                        <a:gd name="connsiteY3" fmla="*/ 447675 h 4709520"/>
                        <a:gd name="connsiteX4" fmla="*/ 3007358 w 4710989"/>
                        <a:gd name="connsiteY4" fmla="*/ 514348 h 4709520"/>
                        <a:gd name="connsiteX5" fmla="*/ 3324063 w 4710989"/>
                        <a:gd name="connsiteY5" fmla="*/ 197643 h 4709520"/>
                        <a:gd name="connsiteX6" fmla="*/ 3755070 w 4710989"/>
                        <a:gd name="connsiteY6" fmla="*/ 447674 h 4709520"/>
                        <a:gd name="connsiteX7" fmla="*/ 3628863 w 4710989"/>
                        <a:gd name="connsiteY7" fmla="*/ 878680 h 4709520"/>
                        <a:gd name="connsiteX8" fmla="*/ 3845556 w 4710989"/>
                        <a:gd name="connsiteY8" fmla="*/ 1088230 h 4709520"/>
                        <a:gd name="connsiteX9" fmla="*/ 4295614 w 4710989"/>
                        <a:gd name="connsiteY9" fmla="*/ 988218 h 4709520"/>
                        <a:gd name="connsiteX10" fmla="*/ 4509926 w 4710989"/>
                        <a:gd name="connsiteY10" fmla="*/ 1376359 h 4709520"/>
                        <a:gd name="connsiteX11" fmla="*/ 4197982 w 4710989"/>
                        <a:gd name="connsiteY11" fmla="*/ 1702590 h 4709520"/>
                        <a:gd name="connsiteX12" fmla="*/ 4278944 w 4710989"/>
                        <a:gd name="connsiteY12" fmla="*/ 1983578 h 4709520"/>
                        <a:gd name="connsiteX13" fmla="*/ 4676612 w 4710989"/>
                        <a:gd name="connsiteY13" fmla="*/ 2097881 h 4709520"/>
                        <a:gd name="connsiteX14" fmla="*/ 4681376 w 4710989"/>
                        <a:gd name="connsiteY14" fmla="*/ 2545553 h 4709520"/>
                        <a:gd name="connsiteX15" fmla="*/ 4259894 w 4710989"/>
                        <a:gd name="connsiteY15" fmla="*/ 2683665 h 4709520"/>
                        <a:gd name="connsiteX16" fmla="*/ 4195601 w 4710989"/>
                        <a:gd name="connsiteY16" fmla="*/ 2971797 h 4709520"/>
                        <a:gd name="connsiteX17" fmla="*/ 4493257 w 4710989"/>
                        <a:gd name="connsiteY17" fmla="*/ 3288503 h 4709520"/>
                        <a:gd name="connsiteX18" fmla="*/ 4281326 w 4710989"/>
                        <a:gd name="connsiteY18" fmla="*/ 3698078 h 4709520"/>
                        <a:gd name="connsiteX19" fmla="*/ 3847938 w 4710989"/>
                        <a:gd name="connsiteY19" fmla="*/ 3586159 h 4709520"/>
                        <a:gd name="connsiteX20" fmla="*/ 3645532 w 4710989"/>
                        <a:gd name="connsiteY20" fmla="*/ 3864765 h 4709520"/>
                        <a:gd name="connsiteX21" fmla="*/ 3750307 w 4710989"/>
                        <a:gd name="connsiteY21" fmla="*/ 4202903 h 4709520"/>
                        <a:gd name="connsiteX22" fmla="*/ 3335969 w 4710989"/>
                        <a:gd name="connsiteY22" fmla="*/ 4479128 h 4709520"/>
                        <a:gd name="connsiteX23" fmla="*/ 3014501 w 4710989"/>
                        <a:gd name="connsiteY23" fmla="*/ 4164803 h 4709520"/>
                        <a:gd name="connsiteX24" fmla="*/ 2709701 w 4710989"/>
                        <a:gd name="connsiteY24" fmla="*/ 4255290 h 4709520"/>
                        <a:gd name="connsiteX25" fmla="*/ 2612069 w 4710989"/>
                        <a:gd name="connsiteY25" fmla="*/ 4669628 h 4709520"/>
                        <a:gd name="connsiteX26" fmla="*/ 2135819 w 4710989"/>
                        <a:gd name="connsiteY26" fmla="*/ 4662484 h 4709520"/>
                        <a:gd name="connsiteX27" fmla="*/ 2016757 w 4710989"/>
                        <a:gd name="connsiteY27" fmla="*/ 4224334 h 4709520"/>
                        <a:gd name="connsiteX28" fmla="*/ 1731007 w 4710989"/>
                        <a:gd name="connsiteY28" fmla="*/ 4138609 h 4709520"/>
                        <a:gd name="connsiteX29" fmla="*/ 1450019 w 4710989"/>
                        <a:gd name="connsiteY29" fmla="*/ 4460078 h 4709520"/>
                        <a:gd name="connsiteX30" fmla="*/ 1016632 w 4710989"/>
                        <a:gd name="connsiteY30" fmla="*/ 4214810 h 4709520"/>
                        <a:gd name="connsiteX31" fmla="*/ 1121407 w 4710989"/>
                        <a:gd name="connsiteY31" fmla="*/ 3795710 h 4709520"/>
                        <a:gd name="connsiteX32" fmla="*/ 919001 w 4710989"/>
                        <a:gd name="connsiteY32" fmla="*/ 3583779 h 4709520"/>
                        <a:gd name="connsiteX33" fmla="*/ 497519 w 4710989"/>
                        <a:gd name="connsiteY33" fmla="*/ 3717129 h 4709520"/>
                        <a:gd name="connsiteX34" fmla="*/ 247488 w 4710989"/>
                        <a:gd name="connsiteY34" fmla="*/ 3302792 h 4709520"/>
                        <a:gd name="connsiteX35" fmla="*/ 554669 w 4710989"/>
                        <a:gd name="connsiteY35" fmla="*/ 2962274 h 4709520"/>
                        <a:gd name="connsiteX36" fmla="*/ 495139 w 4710989"/>
                        <a:gd name="connsiteY36" fmla="*/ 2659855 h 4709520"/>
                        <a:gd name="connsiteX37" fmla="*/ 49844 w 4710989"/>
                        <a:gd name="connsiteY37" fmla="*/ 2600324 h 4709520"/>
                        <a:gd name="connsiteX38" fmla="*/ 54607 w 4710989"/>
                        <a:gd name="connsiteY38" fmla="*/ 2100261 h 4709520"/>
                        <a:gd name="connsiteX39" fmla="*/ 468944 w 4710989"/>
                        <a:gd name="connsiteY39" fmla="*/ 1990723 h 4709520"/>
                        <a:gd name="connsiteX40" fmla="*/ 535620 w 4710989"/>
                        <a:gd name="connsiteY40" fmla="*/ 1683541 h 4709520"/>
                        <a:gd name="connsiteX41" fmla="*/ 230819 w 4710989"/>
                        <a:gd name="connsiteY41" fmla="*/ 1390649 h 4709520"/>
                        <a:gd name="connsiteX42" fmla="*/ 480849 w 4710989"/>
                        <a:gd name="connsiteY42" fmla="*/ 966787 h 4709520"/>
                        <a:gd name="connsiteX43" fmla="*/ 928525 w 4710989"/>
                        <a:gd name="connsiteY43" fmla="*/ 1073942 h 4709520"/>
                        <a:gd name="connsiteX44" fmla="*/ 1119024 w 4710989"/>
                        <a:gd name="connsiteY44" fmla="*/ 862011 h 4709520"/>
                        <a:gd name="connsiteX45" fmla="*/ 995198 w 4710989"/>
                        <a:gd name="connsiteY45" fmla="*/ 447673 h 4709520"/>
                        <a:gd name="connsiteX46" fmla="*/ 1426206 w 4710989"/>
                        <a:gd name="connsiteY46" fmla="*/ 188117 h 4709520"/>
                        <a:gd name="connsiteX47" fmla="*/ 1740529 w 4710989"/>
                        <a:gd name="connsiteY47" fmla="*/ 507205 h 4709520"/>
                        <a:gd name="connsiteX48" fmla="*/ 2028663 w 4710989"/>
                        <a:gd name="connsiteY48" fmla="*/ 423862 h 4709520"/>
                        <a:gd name="connsiteX0" fmla="*/ 1980468 w 4662794"/>
                        <a:gd name="connsiteY0" fmla="*/ 423862 h 4709520"/>
                        <a:gd name="connsiteX1" fmla="*/ 2080481 w 4662794"/>
                        <a:gd name="connsiteY1" fmla="*/ 0 h 4709520"/>
                        <a:gd name="connsiteX2" fmla="*/ 2573399 w 4662794"/>
                        <a:gd name="connsiteY2" fmla="*/ 0 h 4709520"/>
                        <a:gd name="connsiteX3" fmla="*/ 2692461 w 4662794"/>
                        <a:gd name="connsiteY3" fmla="*/ 447675 h 4709520"/>
                        <a:gd name="connsiteX4" fmla="*/ 2959163 w 4662794"/>
                        <a:gd name="connsiteY4" fmla="*/ 514348 h 4709520"/>
                        <a:gd name="connsiteX5" fmla="*/ 3275868 w 4662794"/>
                        <a:gd name="connsiteY5" fmla="*/ 197643 h 4709520"/>
                        <a:gd name="connsiteX6" fmla="*/ 3706875 w 4662794"/>
                        <a:gd name="connsiteY6" fmla="*/ 447674 h 4709520"/>
                        <a:gd name="connsiteX7" fmla="*/ 3580668 w 4662794"/>
                        <a:gd name="connsiteY7" fmla="*/ 878680 h 4709520"/>
                        <a:gd name="connsiteX8" fmla="*/ 3797361 w 4662794"/>
                        <a:gd name="connsiteY8" fmla="*/ 1088230 h 4709520"/>
                        <a:gd name="connsiteX9" fmla="*/ 4247419 w 4662794"/>
                        <a:gd name="connsiteY9" fmla="*/ 988218 h 4709520"/>
                        <a:gd name="connsiteX10" fmla="*/ 4461731 w 4662794"/>
                        <a:gd name="connsiteY10" fmla="*/ 1376359 h 4709520"/>
                        <a:gd name="connsiteX11" fmla="*/ 4149787 w 4662794"/>
                        <a:gd name="connsiteY11" fmla="*/ 1702590 h 4709520"/>
                        <a:gd name="connsiteX12" fmla="*/ 4230749 w 4662794"/>
                        <a:gd name="connsiteY12" fmla="*/ 1983578 h 4709520"/>
                        <a:gd name="connsiteX13" fmla="*/ 4628417 w 4662794"/>
                        <a:gd name="connsiteY13" fmla="*/ 2097881 h 4709520"/>
                        <a:gd name="connsiteX14" fmla="*/ 4633181 w 4662794"/>
                        <a:gd name="connsiteY14" fmla="*/ 2545553 h 4709520"/>
                        <a:gd name="connsiteX15" fmla="*/ 4211699 w 4662794"/>
                        <a:gd name="connsiteY15" fmla="*/ 2683665 h 4709520"/>
                        <a:gd name="connsiteX16" fmla="*/ 4147406 w 4662794"/>
                        <a:gd name="connsiteY16" fmla="*/ 2971797 h 4709520"/>
                        <a:gd name="connsiteX17" fmla="*/ 4445062 w 4662794"/>
                        <a:gd name="connsiteY17" fmla="*/ 3288503 h 4709520"/>
                        <a:gd name="connsiteX18" fmla="*/ 4233131 w 4662794"/>
                        <a:gd name="connsiteY18" fmla="*/ 3698078 h 4709520"/>
                        <a:gd name="connsiteX19" fmla="*/ 3799743 w 4662794"/>
                        <a:gd name="connsiteY19" fmla="*/ 3586159 h 4709520"/>
                        <a:gd name="connsiteX20" fmla="*/ 3597337 w 4662794"/>
                        <a:gd name="connsiteY20" fmla="*/ 3864765 h 4709520"/>
                        <a:gd name="connsiteX21" fmla="*/ 3702112 w 4662794"/>
                        <a:gd name="connsiteY21" fmla="*/ 4202903 h 4709520"/>
                        <a:gd name="connsiteX22" fmla="*/ 3287774 w 4662794"/>
                        <a:gd name="connsiteY22" fmla="*/ 4479128 h 4709520"/>
                        <a:gd name="connsiteX23" fmla="*/ 2966306 w 4662794"/>
                        <a:gd name="connsiteY23" fmla="*/ 4164803 h 4709520"/>
                        <a:gd name="connsiteX24" fmla="*/ 2661506 w 4662794"/>
                        <a:gd name="connsiteY24" fmla="*/ 4255290 h 4709520"/>
                        <a:gd name="connsiteX25" fmla="*/ 2563874 w 4662794"/>
                        <a:gd name="connsiteY25" fmla="*/ 4669628 h 4709520"/>
                        <a:gd name="connsiteX26" fmla="*/ 2087624 w 4662794"/>
                        <a:gd name="connsiteY26" fmla="*/ 4662484 h 4709520"/>
                        <a:gd name="connsiteX27" fmla="*/ 1968562 w 4662794"/>
                        <a:gd name="connsiteY27" fmla="*/ 4224334 h 4709520"/>
                        <a:gd name="connsiteX28" fmla="*/ 1682812 w 4662794"/>
                        <a:gd name="connsiteY28" fmla="*/ 4138609 h 4709520"/>
                        <a:gd name="connsiteX29" fmla="*/ 1401824 w 4662794"/>
                        <a:gd name="connsiteY29" fmla="*/ 4460078 h 4709520"/>
                        <a:gd name="connsiteX30" fmla="*/ 968437 w 4662794"/>
                        <a:gd name="connsiteY30" fmla="*/ 4214810 h 4709520"/>
                        <a:gd name="connsiteX31" fmla="*/ 1073212 w 4662794"/>
                        <a:gd name="connsiteY31" fmla="*/ 3795710 h 4709520"/>
                        <a:gd name="connsiteX32" fmla="*/ 870806 w 4662794"/>
                        <a:gd name="connsiteY32" fmla="*/ 3583779 h 4709520"/>
                        <a:gd name="connsiteX33" fmla="*/ 449324 w 4662794"/>
                        <a:gd name="connsiteY33" fmla="*/ 3717129 h 4709520"/>
                        <a:gd name="connsiteX34" fmla="*/ 199293 w 4662794"/>
                        <a:gd name="connsiteY34" fmla="*/ 3302792 h 4709520"/>
                        <a:gd name="connsiteX35" fmla="*/ 506474 w 4662794"/>
                        <a:gd name="connsiteY35" fmla="*/ 2962274 h 4709520"/>
                        <a:gd name="connsiteX36" fmla="*/ 446944 w 4662794"/>
                        <a:gd name="connsiteY36" fmla="*/ 2659855 h 4709520"/>
                        <a:gd name="connsiteX37" fmla="*/ 1649 w 4662794"/>
                        <a:gd name="connsiteY37" fmla="*/ 2600324 h 4709520"/>
                        <a:gd name="connsiteX38" fmla="*/ 6412 w 4662794"/>
                        <a:gd name="connsiteY38" fmla="*/ 2100261 h 4709520"/>
                        <a:gd name="connsiteX39" fmla="*/ 420749 w 4662794"/>
                        <a:gd name="connsiteY39" fmla="*/ 1990723 h 4709520"/>
                        <a:gd name="connsiteX40" fmla="*/ 487425 w 4662794"/>
                        <a:gd name="connsiteY40" fmla="*/ 1683541 h 4709520"/>
                        <a:gd name="connsiteX41" fmla="*/ 182624 w 4662794"/>
                        <a:gd name="connsiteY41" fmla="*/ 1390649 h 4709520"/>
                        <a:gd name="connsiteX42" fmla="*/ 432654 w 4662794"/>
                        <a:gd name="connsiteY42" fmla="*/ 966787 h 4709520"/>
                        <a:gd name="connsiteX43" fmla="*/ 880330 w 4662794"/>
                        <a:gd name="connsiteY43" fmla="*/ 1073942 h 4709520"/>
                        <a:gd name="connsiteX44" fmla="*/ 1070829 w 4662794"/>
                        <a:gd name="connsiteY44" fmla="*/ 862011 h 4709520"/>
                        <a:gd name="connsiteX45" fmla="*/ 947003 w 4662794"/>
                        <a:gd name="connsiteY45" fmla="*/ 447673 h 4709520"/>
                        <a:gd name="connsiteX46" fmla="*/ 1378011 w 4662794"/>
                        <a:gd name="connsiteY46" fmla="*/ 188117 h 4709520"/>
                        <a:gd name="connsiteX47" fmla="*/ 1692334 w 4662794"/>
                        <a:gd name="connsiteY47" fmla="*/ 507205 h 4709520"/>
                        <a:gd name="connsiteX48" fmla="*/ 1980468 w 4662794"/>
                        <a:gd name="connsiteY48" fmla="*/ 423862 h 4709520"/>
                        <a:gd name="connsiteX0" fmla="*/ 1981907 w 4664233"/>
                        <a:gd name="connsiteY0" fmla="*/ 423862 h 4709520"/>
                        <a:gd name="connsiteX1" fmla="*/ 2081920 w 4664233"/>
                        <a:gd name="connsiteY1" fmla="*/ 0 h 4709520"/>
                        <a:gd name="connsiteX2" fmla="*/ 2574838 w 4664233"/>
                        <a:gd name="connsiteY2" fmla="*/ 0 h 4709520"/>
                        <a:gd name="connsiteX3" fmla="*/ 2693900 w 4664233"/>
                        <a:gd name="connsiteY3" fmla="*/ 447675 h 4709520"/>
                        <a:gd name="connsiteX4" fmla="*/ 2960602 w 4664233"/>
                        <a:gd name="connsiteY4" fmla="*/ 514348 h 4709520"/>
                        <a:gd name="connsiteX5" fmla="*/ 3277307 w 4664233"/>
                        <a:gd name="connsiteY5" fmla="*/ 197643 h 4709520"/>
                        <a:gd name="connsiteX6" fmla="*/ 3708314 w 4664233"/>
                        <a:gd name="connsiteY6" fmla="*/ 447674 h 4709520"/>
                        <a:gd name="connsiteX7" fmla="*/ 3582107 w 4664233"/>
                        <a:gd name="connsiteY7" fmla="*/ 878680 h 4709520"/>
                        <a:gd name="connsiteX8" fmla="*/ 3798800 w 4664233"/>
                        <a:gd name="connsiteY8" fmla="*/ 1088230 h 4709520"/>
                        <a:gd name="connsiteX9" fmla="*/ 4248858 w 4664233"/>
                        <a:gd name="connsiteY9" fmla="*/ 988218 h 4709520"/>
                        <a:gd name="connsiteX10" fmla="*/ 4463170 w 4664233"/>
                        <a:gd name="connsiteY10" fmla="*/ 1376359 h 4709520"/>
                        <a:gd name="connsiteX11" fmla="*/ 4151226 w 4664233"/>
                        <a:gd name="connsiteY11" fmla="*/ 1702590 h 4709520"/>
                        <a:gd name="connsiteX12" fmla="*/ 4232188 w 4664233"/>
                        <a:gd name="connsiteY12" fmla="*/ 1983578 h 4709520"/>
                        <a:gd name="connsiteX13" fmla="*/ 4629856 w 4664233"/>
                        <a:gd name="connsiteY13" fmla="*/ 2097881 h 4709520"/>
                        <a:gd name="connsiteX14" fmla="*/ 4634620 w 4664233"/>
                        <a:gd name="connsiteY14" fmla="*/ 2545553 h 4709520"/>
                        <a:gd name="connsiteX15" fmla="*/ 4213138 w 4664233"/>
                        <a:gd name="connsiteY15" fmla="*/ 2683665 h 4709520"/>
                        <a:gd name="connsiteX16" fmla="*/ 4148845 w 4664233"/>
                        <a:gd name="connsiteY16" fmla="*/ 2971797 h 4709520"/>
                        <a:gd name="connsiteX17" fmla="*/ 4446501 w 4664233"/>
                        <a:gd name="connsiteY17" fmla="*/ 3288503 h 4709520"/>
                        <a:gd name="connsiteX18" fmla="*/ 4234570 w 4664233"/>
                        <a:gd name="connsiteY18" fmla="*/ 3698078 h 4709520"/>
                        <a:gd name="connsiteX19" fmla="*/ 3801182 w 4664233"/>
                        <a:gd name="connsiteY19" fmla="*/ 3586159 h 4709520"/>
                        <a:gd name="connsiteX20" fmla="*/ 3598776 w 4664233"/>
                        <a:gd name="connsiteY20" fmla="*/ 3864765 h 4709520"/>
                        <a:gd name="connsiteX21" fmla="*/ 3703551 w 4664233"/>
                        <a:gd name="connsiteY21" fmla="*/ 4202903 h 4709520"/>
                        <a:gd name="connsiteX22" fmla="*/ 3289213 w 4664233"/>
                        <a:gd name="connsiteY22" fmla="*/ 4479128 h 4709520"/>
                        <a:gd name="connsiteX23" fmla="*/ 2967745 w 4664233"/>
                        <a:gd name="connsiteY23" fmla="*/ 4164803 h 4709520"/>
                        <a:gd name="connsiteX24" fmla="*/ 2662945 w 4664233"/>
                        <a:gd name="connsiteY24" fmla="*/ 4255290 h 4709520"/>
                        <a:gd name="connsiteX25" fmla="*/ 2565313 w 4664233"/>
                        <a:gd name="connsiteY25" fmla="*/ 4669628 h 4709520"/>
                        <a:gd name="connsiteX26" fmla="*/ 2089063 w 4664233"/>
                        <a:gd name="connsiteY26" fmla="*/ 4662484 h 4709520"/>
                        <a:gd name="connsiteX27" fmla="*/ 1970001 w 4664233"/>
                        <a:gd name="connsiteY27" fmla="*/ 4224334 h 4709520"/>
                        <a:gd name="connsiteX28" fmla="*/ 1684251 w 4664233"/>
                        <a:gd name="connsiteY28" fmla="*/ 4138609 h 4709520"/>
                        <a:gd name="connsiteX29" fmla="*/ 1403263 w 4664233"/>
                        <a:gd name="connsiteY29" fmla="*/ 4460078 h 4709520"/>
                        <a:gd name="connsiteX30" fmla="*/ 969876 w 4664233"/>
                        <a:gd name="connsiteY30" fmla="*/ 4214810 h 4709520"/>
                        <a:gd name="connsiteX31" fmla="*/ 1074651 w 4664233"/>
                        <a:gd name="connsiteY31" fmla="*/ 3795710 h 4709520"/>
                        <a:gd name="connsiteX32" fmla="*/ 872245 w 4664233"/>
                        <a:gd name="connsiteY32" fmla="*/ 3583779 h 4709520"/>
                        <a:gd name="connsiteX33" fmla="*/ 450763 w 4664233"/>
                        <a:gd name="connsiteY33" fmla="*/ 3717129 h 4709520"/>
                        <a:gd name="connsiteX34" fmla="*/ 200732 w 4664233"/>
                        <a:gd name="connsiteY34" fmla="*/ 3302792 h 4709520"/>
                        <a:gd name="connsiteX35" fmla="*/ 507913 w 4664233"/>
                        <a:gd name="connsiteY35" fmla="*/ 2962274 h 4709520"/>
                        <a:gd name="connsiteX36" fmla="*/ 448383 w 4664233"/>
                        <a:gd name="connsiteY36" fmla="*/ 2659855 h 4709520"/>
                        <a:gd name="connsiteX37" fmla="*/ 3088 w 4664233"/>
                        <a:gd name="connsiteY37" fmla="*/ 2600324 h 4709520"/>
                        <a:gd name="connsiteX38" fmla="*/ 5469 w 4664233"/>
                        <a:gd name="connsiteY38" fmla="*/ 2100261 h 4709520"/>
                        <a:gd name="connsiteX39" fmla="*/ 422188 w 4664233"/>
                        <a:gd name="connsiteY39" fmla="*/ 1990723 h 4709520"/>
                        <a:gd name="connsiteX40" fmla="*/ 488864 w 4664233"/>
                        <a:gd name="connsiteY40" fmla="*/ 1683541 h 4709520"/>
                        <a:gd name="connsiteX41" fmla="*/ 184063 w 4664233"/>
                        <a:gd name="connsiteY41" fmla="*/ 1390649 h 4709520"/>
                        <a:gd name="connsiteX42" fmla="*/ 434093 w 4664233"/>
                        <a:gd name="connsiteY42" fmla="*/ 966787 h 4709520"/>
                        <a:gd name="connsiteX43" fmla="*/ 881769 w 4664233"/>
                        <a:gd name="connsiteY43" fmla="*/ 1073942 h 4709520"/>
                        <a:gd name="connsiteX44" fmla="*/ 1072268 w 4664233"/>
                        <a:gd name="connsiteY44" fmla="*/ 862011 h 4709520"/>
                        <a:gd name="connsiteX45" fmla="*/ 948442 w 4664233"/>
                        <a:gd name="connsiteY45" fmla="*/ 447673 h 4709520"/>
                        <a:gd name="connsiteX46" fmla="*/ 1379450 w 4664233"/>
                        <a:gd name="connsiteY46" fmla="*/ 188117 h 4709520"/>
                        <a:gd name="connsiteX47" fmla="*/ 1693773 w 4664233"/>
                        <a:gd name="connsiteY47" fmla="*/ 507205 h 4709520"/>
                        <a:gd name="connsiteX48" fmla="*/ 1981907 w 4664233"/>
                        <a:gd name="connsiteY48" fmla="*/ 423862 h 4709520"/>
                        <a:gd name="connsiteX0" fmla="*/ 1978820 w 4661146"/>
                        <a:gd name="connsiteY0" fmla="*/ 423862 h 4709520"/>
                        <a:gd name="connsiteX1" fmla="*/ 2078833 w 4661146"/>
                        <a:gd name="connsiteY1" fmla="*/ 0 h 4709520"/>
                        <a:gd name="connsiteX2" fmla="*/ 2571751 w 4661146"/>
                        <a:gd name="connsiteY2" fmla="*/ 0 h 4709520"/>
                        <a:gd name="connsiteX3" fmla="*/ 2690813 w 4661146"/>
                        <a:gd name="connsiteY3" fmla="*/ 447675 h 4709520"/>
                        <a:gd name="connsiteX4" fmla="*/ 2957515 w 4661146"/>
                        <a:gd name="connsiteY4" fmla="*/ 514348 h 4709520"/>
                        <a:gd name="connsiteX5" fmla="*/ 3274220 w 4661146"/>
                        <a:gd name="connsiteY5" fmla="*/ 197643 h 4709520"/>
                        <a:gd name="connsiteX6" fmla="*/ 3705227 w 4661146"/>
                        <a:gd name="connsiteY6" fmla="*/ 447674 h 4709520"/>
                        <a:gd name="connsiteX7" fmla="*/ 3579020 w 4661146"/>
                        <a:gd name="connsiteY7" fmla="*/ 878680 h 4709520"/>
                        <a:gd name="connsiteX8" fmla="*/ 3795713 w 4661146"/>
                        <a:gd name="connsiteY8" fmla="*/ 1088230 h 4709520"/>
                        <a:gd name="connsiteX9" fmla="*/ 4245771 w 4661146"/>
                        <a:gd name="connsiteY9" fmla="*/ 988218 h 4709520"/>
                        <a:gd name="connsiteX10" fmla="*/ 4460083 w 4661146"/>
                        <a:gd name="connsiteY10" fmla="*/ 1376359 h 4709520"/>
                        <a:gd name="connsiteX11" fmla="*/ 4148139 w 4661146"/>
                        <a:gd name="connsiteY11" fmla="*/ 1702590 h 4709520"/>
                        <a:gd name="connsiteX12" fmla="*/ 4229101 w 4661146"/>
                        <a:gd name="connsiteY12" fmla="*/ 1983578 h 4709520"/>
                        <a:gd name="connsiteX13" fmla="*/ 4626769 w 4661146"/>
                        <a:gd name="connsiteY13" fmla="*/ 2097881 h 4709520"/>
                        <a:gd name="connsiteX14" fmla="*/ 4631533 w 4661146"/>
                        <a:gd name="connsiteY14" fmla="*/ 2545553 h 4709520"/>
                        <a:gd name="connsiteX15" fmla="*/ 4210051 w 4661146"/>
                        <a:gd name="connsiteY15" fmla="*/ 2683665 h 4709520"/>
                        <a:gd name="connsiteX16" fmla="*/ 4145758 w 4661146"/>
                        <a:gd name="connsiteY16" fmla="*/ 2971797 h 4709520"/>
                        <a:gd name="connsiteX17" fmla="*/ 4443414 w 4661146"/>
                        <a:gd name="connsiteY17" fmla="*/ 3288503 h 4709520"/>
                        <a:gd name="connsiteX18" fmla="*/ 4231483 w 4661146"/>
                        <a:gd name="connsiteY18" fmla="*/ 3698078 h 4709520"/>
                        <a:gd name="connsiteX19" fmla="*/ 3798095 w 4661146"/>
                        <a:gd name="connsiteY19" fmla="*/ 3586159 h 4709520"/>
                        <a:gd name="connsiteX20" fmla="*/ 3595689 w 4661146"/>
                        <a:gd name="connsiteY20" fmla="*/ 3864765 h 4709520"/>
                        <a:gd name="connsiteX21" fmla="*/ 3700464 w 4661146"/>
                        <a:gd name="connsiteY21" fmla="*/ 4202903 h 4709520"/>
                        <a:gd name="connsiteX22" fmla="*/ 3286126 w 4661146"/>
                        <a:gd name="connsiteY22" fmla="*/ 4479128 h 4709520"/>
                        <a:gd name="connsiteX23" fmla="*/ 2964658 w 4661146"/>
                        <a:gd name="connsiteY23" fmla="*/ 4164803 h 4709520"/>
                        <a:gd name="connsiteX24" fmla="*/ 2659858 w 4661146"/>
                        <a:gd name="connsiteY24" fmla="*/ 4255290 h 4709520"/>
                        <a:gd name="connsiteX25" fmla="*/ 2562226 w 4661146"/>
                        <a:gd name="connsiteY25" fmla="*/ 4669628 h 4709520"/>
                        <a:gd name="connsiteX26" fmla="*/ 2085976 w 4661146"/>
                        <a:gd name="connsiteY26" fmla="*/ 4662484 h 4709520"/>
                        <a:gd name="connsiteX27" fmla="*/ 1966914 w 4661146"/>
                        <a:gd name="connsiteY27" fmla="*/ 4224334 h 4709520"/>
                        <a:gd name="connsiteX28" fmla="*/ 1681164 w 4661146"/>
                        <a:gd name="connsiteY28" fmla="*/ 4138609 h 4709520"/>
                        <a:gd name="connsiteX29" fmla="*/ 1400176 w 4661146"/>
                        <a:gd name="connsiteY29" fmla="*/ 4460078 h 4709520"/>
                        <a:gd name="connsiteX30" fmla="*/ 966789 w 4661146"/>
                        <a:gd name="connsiteY30" fmla="*/ 4214810 h 4709520"/>
                        <a:gd name="connsiteX31" fmla="*/ 1071564 w 4661146"/>
                        <a:gd name="connsiteY31" fmla="*/ 3795710 h 4709520"/>
                        <a:gd name="connsiteX32" fmla="*/ 869158 w 4661146"/>
                        <a:gd name="connsiteY32" fmla="*/ 3583779 h 4709520"/>
                        <a:gd name="connsiteX33" fmla="*/ 447676 w 4661146"/>
                        <a:gd name="connsiteY33" fmla="*/ 3717129 h 4709520"/>
                        <a:gd name="connsiteX34" fmla="*/ 197645 w 4661146"/>
                        <a:gd name="connsiteY34" fmla="*/ 3302792 h 4709520"/>
                        <a:gd name="connsiteX35" fmla="*/ 504826 w 4661146"/>
                        <a:gd name="connsiteY35" fmla="*/ 2962274 h 4709520"/>
                        <a:gd name="connsiteX36" fmla="*/ 445296 w 4661146"/>
                        <a:gd name="connsiteY36" fmla="*/ 2659855 h 4709520"/>
                        <a:gd name="connsiteX37" fmla="*/ 1 w 4661146"/>
                        <a:gd name="connsiteY37" fmla="*/ 2600324 h 4709520"/>
                        <a:gd name="connsiteX38" fmla="*/ 2382 w 4661146"/>
                        <a:gd name="connsiteY38" fmla="*/ 2100261 h 4709520"/>
                        <a:gd name="connsiteX39" fmla="*/ 419101 w 4661146"/>
                        <a:gd name="connsiteY39" fmla="*/ 1990723 h 4709520"/>
                        <a:gd name="connsiteX40" fmla="*/ 485777 w 4661146"/>
                        <a:gd name="connsiteY40" fmla="*/ 1683541 h 4709520"/>
                        <a:gd name="connsiteX41" fmla="*/ 180976 w 4661146"/>
                        <a:gd name="connsiteY41" fmla="*/ 1390649 h 4709520"/>
                        <a:gd name="connsiteX42" fmla="*/ 431006 w 4661146"/>
                        <a:gd name="connsiteY42" fmla="*/ 966787 h 4709520"/>
                        <a:gd name="connsiteX43" fmla="*/ 878682 w 4661146"/>
                        <a:gd name="connsiteY43" fmla="*/ 1073942 h 4709520"/>
                        <a:gd name="connsiteX44" fmla="*/ 1069181 w 4661146"/>
                        <a:gd name="connsiteY44" fmla="*/ 862011 h 4709520"/>
                        <a:gd name="connsiteX45" fmla="*/ 945355 w 4661146"/>
                        <a:gd name="connsiteY45" fmla="*/ 447673 h 4709520"/>
                        <a:gd name="connsiteX46" fmla="*/ 1376363 w 4661146"/>
                        <a:gd name="connsiteY46" fmla="*/ 188117 h 4709520"/>
                        <a:gd name="connsiteX47" fmla="*/ 1690686 w 4661146"/>
                        <a:gd name="connsiteY47" fmla="*/ 507205 h 4709520"/>
                        <a:gd name="connsiteX48" fmla="*/ 1978820 w 4661146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76263 w 4661145"/>
                        <a:gd name="connsiteY35" fmla="*/ 2964655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631032 w 4661145"/>
                        <a:gd name="connsiteY35" fmla="*/ 2955130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85775 w 4661145"/>
                        <a:gd name="connsiteY33" fmla="*/ 3650454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40582 w 4661145"/>
                        <a:gd name="connsiteY32" fmla="*/ 3517104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3951 w 4661145"/>
                        <a:gd name="connsiteY31" fmla="*/ 3755229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1569 w 4661145"/>
                        <a:gd name="connsiteY31" fmla="*/ 3800473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66838 w 4661145"/>
                        <a:gd name="connsiteY29" fmla="*/ 43838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78819 w 4661145"/>
                        <a:gd name="connsiteY27" fmla="*/ 4221953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90725 w 4661145"/>
                        <a:gd name="connsiteY27" fmla="*/ 41481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664542"/>
                        <a:gd name="connsiteX1" fmla="*/ 2078832 w 4661145"/>
                        <a:gd name="connsiteY1" fmla="*/ 0 h 4664542"/>
                        <a:gd name="connsiteX2" fmla="*/ 2571750 w 4661145"/>
                        <a:gd name="connsiteY2" fmla="*/ 0 h 4664542"/>
                        <a:gd name="connsiteX3" fmla="*/ 2690812 w 4661145"/>
                        <a:gd name="connsiteY3" fmla="*/ 447675 h 4664542"/>
                        <a:gd name="connsiteX4" fmla="*/ 2957514 w 4661145"/>
                        <a:gd name="connsiteY4" fmla="*/ 514348 h 4664542"/>
                        <a:gd name="connsiteX5" fmla="*/ 3274219 w 4661145"/>
                        <a:gd name="connsiteY5" fmla="*/ 197643 h 4664542"/>
                        <a:gd name="connsiteX6" fmla="*/ 3705226 w 4661145"/>
                        <a:gd name="connsiteY6" fmla="*/ 447674 h 4664542"/>
                        <a:gd name="connsiteX7" fmla="*/ 3579019 w 4661145"/>
                        <a:gd name="connsiteY7" fmla="*/ 878680 h 4664542"/>
                        <a:gd name="connsiteX8" fmla="*/ 3795712 w 4661145"/>
                        <a:gd name="connsiteY8" fmla="*/ 1088230 h 4664542"/>
                        <a:gd name="connsiteX9" fmla="*/ 4245770 w 4661145"/>
                        <a:gd name="connsiteY9" fmla="*/ 988218 h 4664542"/>
                        <a:gd name="connsiteX10" fmla="*/ 4460082 w 4661145"/>
                        <a:gd name="connsiteY10" fmla="*/ 1376359 h 4664542"/>
                        <a:gd name="connsiteX11" fmla="*/ 4148138 w 4661145"/>
                        <a:gd name="connsiteY11" fmla="*/ 1702590 h 4664542"/>
                        <a:gd name="connsiteX12" fmla="*/ 4229100 w 4661145"/>
                        <a:gd name="connsiteY12" fmla="*/ 1983578 h 4664542"/>
                        <a:gd name="connsiteX13" fmla="*/ 4626768 w 4661145"/>
                        <a:gd name="connsiteY13" fmla="*/ 2097881 h 4664542"/>
                        <a:gd name="connsiteX14" fmla="*/ 4631532 w 4661145"/>
                        <a:gd name="connsiteY14" fmla="*/ 2545553 h 4664542"/>
                        <a:gd name="connsiteX15" fmla="*/ 4210050 w 4661145"/>
                        <a:gd name="connsiteY15" fmla="*/ 2683665 h 4664542"/>
                        <a:gd name="connsiteX16" fmla="*/ 4145757 w 4661145"/>
                        <a:gd name="connsiteY16" fmla="*/ 2971797 h 4664542"/>
                        <a:gd name="connsiteX17" fmla="*/ 4443413 w 4661145"/>
                        <a:gd name="connsiteY17" fmla="*/ 3288503 h 4664542"/>
                        <a:gd name="connsiteX18" fmla="*/ 4231482 w 4661145"/>
                        <a:gd name="connsiteY18" fmla="*/ 3698078 h 4664542"/>
                        <a:gd name="connsiteX19" fmla="*/ 3798094 w 4661145"/>
                        <a:gd name="connsiteY19" fmla="*/ 3586159 h 4664542"/>
                        <a:gd name="connsiteX20" fmla="*/ 3595688 w 4661145"/>
                        <a:gd name="connsiteY20" fmla="*/ 3864765 h 4664542"/>
                        <a:gd name="connsiteX21" fmla="*/ 3700463 w 4661145"/>
                        <a:gd name="connsiteY21" fmla="*/ 4202903 h 4664542"/>
                        <a:gd name="connsiteX22" fmla="*/ 3286125 w 4661145"/>
                        <a:gd name="connsiteY22" fmla="*/ 4479128 h 4664542"/>
                        <a:gd name="connsiteX23" fmla="*/ 2964657 w 4661145"/>
                        <a:gd name="connsiteY23" fmla="*/ 4164803 h 4664542"/>
                        <a:gd name="connsiteX24" fmla="*/ 2659857 w 4661145"/>
                        <a:gd name="connsiteY24" fmla="*/ 4255290 h 4664542"/>
                        <a:gd name="connsiteX25" fmla="*/ 2531268 w 4661145"/>
                        <a:gd name="connsiteY25" fmla="*/ 4605334 h 4664542"/>
                        <a:gd name="connsiteX26" fmla="*/ 2085975 w 4661145"/>
                        <a:gd name="connsiteY26" fmla="*/ 4662484 h 4664542"/>
                        <a:gd name="connsiteX27" fmla="*/ 1959768 w 4661145"/>
                        <a:gd name="connsiteY27" fmla="*/ 4219571 h 4664542"/>
                        <a:gd name="connsiteX28" fmla="*/ 1693069 w 4661145"/>
                        <a:gd name="connsiteY28" fmla="*/ 4145753 h 4664542"/>
                        <a:gd name="connsiteX29" fmla="*/ 1388270 w 4661145"/>
                        <a:gd name="connsiteY29" fmla="*/ 4460078 h 4664542"/>
                        <a:gd name="connsiteX30" fmla="*/ 966788 w 4661145"/>
                        <a:gd name="connsiteY30" fmla="*/ 4214810 h 4664542"/>
                        <a:gd name="connsiteX31" fmla="*/ 1076325 w 4661145"/>
                        <a:gd name="connsiteY31" fmla="*/ 3798092 h 4664542"/>
                        <a:gd name="connsiteX32" fmla="*/ 852489 w 4661145"/>
                        <a:gd name="connsiteY32" fmla="*/ 3588541 h 4664542"/>
                        <a:gd name="connsiteX33" fmla="*/ 452438 w 4661145"/>
                        <a:gd name="connsiteY33" fmla="*/ 3705223 h 4664542"/>
                        <a:gd name="connsiteX34" fmla="*/ 197644 w 4661145"/>
                        <a:gd name="connsiteY34" fmla="*/ 3302792 h 4664542"/>
                        <a:gd name="connsiteX35" fmla="*/ 497682 w 4661145"/>
                        <a:gd name="connsiteY35" fmla="*/ 2976562 h 4664542"/>
                        <a:gd name="connsiteX36" fmla="*/ 445295 w 4661145"/>
                        <a:gd name="connsiteY36" fmla="*/ 2659855 h 4664542"/>
                        <a:gd name="connsiteX37" fmla="*/ 0 w 4661145"/>
                        <a:gd name="connsiteY37" fmla="*/ 2600324 h 4664542"/>
                        <a:gd name="connsiteX38" fmla="*/ 2381 w 4661145"/>
                        <a:gd name="connsiteY38" fmla="*/ 2100261 h 4664542"/>
                        <a:gd name="connsiteX39" fmla="*/ 419100 w 4661145"/>
                        <a:gd name="connsiteY39" fmla="*/ 1990723 h 4664542"/>
                        <a:gd name="connsiteX40" fmla="*/ 485776 w 4661145"/>
                        <a:gd name="connsiteY40" fmla="*/ 1683541 h 4664542"/>
                        <a:gd name="connsiteX41" fmla="*/ 180975 w 4661145"/>
                        <a:gd name="connsiteY41" fmla="*/ 1390649 h 4664542"/>
                        <a:gd name="connsiteX42" fmla="*/ 431005 w 4661145"/>
                        <a:gd name="connsiteY42" fmla="*/ 966787 h 4664542"/>
                        <a:gd name="connsiteX43" fmla="*/ 878681 w 4661145"/>
                        <a:gd name="connsiteY43" fmla="*/ 1073942 h 4664542"/>
                        <a:gd name="connsiteX44" fmla="*/ 1069180 w 4661145"/>
                        <a:gd name="connsiteY44" fmla="*/ 862011 h 4664542"/>
                        <a:gd name="connsiteX45" fmla="*/ 945354 w 4661145"/>
                        <a:gd name="connsiteY45" fmla="*/ 447673 h 4664542"/>
                        <a:gd name="connsiteX46" fmla="*/ 1376362 w 4661145"/>
                        <a:gd name="connsiteY46" fmla="*/ 188117 h 4664542"/>
                        <a:gd name="connsiteX47" fmla="*/ 1690685 w 4661145"/>
                        <a:gd name="connsiteY47" fmla="*/ 507205 h 4664542"/>
                        <a:gd name="connsiteX48" fmla="*/ 1978819 w 4661145"/>
                        <a:gd name="connsiteY48" fmla="*/ 423862 h 4664542"/>
                        <a:gd name="connsiteX0" fmla="*/ 1978819 w 4661145"/>
                        <a:gd name="connsiteY0" fmla="*/ 423862 h 4715280"/>
                        <a:gd name="connsiteX1" fmla="*/ 2078832 w 4661145"/>
                        <a:gd name="connsiteY1" fmla="*/ 0 h 4715280"/>
                        <a:gd name="connsiteX2" fmla="*/ 2571750 w 4661145"/>
                        <a:gd name="connsiteY2" fmla="*/ 0 h 4715280"/>
                        <a:gd name="connsiteX3" fmla="*/ 2690812 w 4661145"/>
                        <a:gd name="connsiteY3" fmla="*/ 447675 h 4715280"/>
                        <a:gd name="connsiteX4" fmla="*/ 2957514 w 4661145"/>
                        <a:gd name="connsiteY4" fmla="*/ 514348 h 4715280"/>
                        <a:gd name="connsiteX5" fmla="*/ 3274219 w 4661145"/>
                        <a:gd name="connsiteY5" fmla="*/ 197643 h 4715280"/>
                        <a:gd name="connsiteX6" fmla="*/ 3705226 w 4661145"/>
                        <a:gd name="connsiteY6" fmla="*/ 447674 h 4715280"/>
                        <a:gd name="connsiteX7" fmla="*/ 3579019 w 4661145"/>
                        <a:gd name="connsiteY7" fmla="*/ 878680 h 4715280"/>
                        <a:gd name="connsiteX8" fmla="*/ 3795712 w 4661145"/>
                        <a:gd name="connsiteY8" fmla="*/ 1088230 h 4715280"/>
                        <a:gd name="connsiteX9" fmla="*/ 4245770 w 4661145"/>
                        <a:gd name="connsiteY9" fmla="*/ 988218 h 4715280"/>
                        <a:gd name="connsiteX10" fmla="*/ 4460082 w 4661145"/>
                        <a:gd name="connsiteY10" fmla="*/ 1376359 h 4715280"/>
                        <a:gd name="connsiteX11" fmla="*/ 4148138 w 4661145"/>
                        <a:gd name="connsiteY11" fmla="*/ 1702590 h 4715280"/>
                        <a:gd name="connsiteX12" fmla="*/ 4229100 w 4661145"/>
                        <a:gd name="connsiteY12" fmla="*/ 1983578 h 4715280"/>
                        <a:gd name="connsiteX13" fmla="*/ 4626768 w 4661145"/>
                        <a:gd name="connsiteY13" fmla="*/ 2097881 h 4715280"/>
                        <a:gd name="connsiteX14" fmla="*/ 4631532 w 4661145"/>
                        <a:gd name="connsiteY14" fmla="*/ 2545553 h 4715280"/>
                        <a:gd name="connsiteX15" fmla="*/ 4210050 w 4661145"/>
                        <a:gd name="connsiteY15" fmla="*/ 2683665 h 4715280"/>
                        <a:gd name="connsiteX16" fmla="*/ 4145757 w 4661145"/>
                        <a:gd name="connsiteY16" fmla="*/ 2971797 h 4715280"/>
                        <a:gd name="connsiteX17" fmla="*/ 4443413 w 4661145"/>
                        <a:gd name="connsiteY17" fmla="*/ 3288503 h 4715280"/>
                        <a:gd name="connsiteX18" fmla="*/ 4231482 w 4661145"/>
                        <a:gd name="connsiteY18" fmla="*/ 3698078 h 4715280"/>
                        <a:gd name="connsiteX19" fmla="*/ 3798094 w 4661145"/>
                        <a:gd name="connsiteY19" fmla="*/ 3586159 h 4715280"/>
                        <a:gd name="connsiteX20" fmla="*/ 3595688 w 4661145"/>
                        <a:gd name="connsiteY20" fmla="*/ 3864765 h 4715280"/>
                        <a:gd name="connsiteX21" fmla="*/ 3700463 w 4661145"/>
                        <a:gd name="connsiteY21" fmla="*/ 4202903 h 4715280"/>
                        <a:gd name="connsiteX22" fmla="*/ 3286125 w 4661145"/>
                        <a:gd name="connsiteY22" fmla="*/ 4479128 h 4715280"/>
                        <a:gd name="connsiteX23" fmla="*/ 2964657 w 4661145"/>
                        <a:gd name="connsiteY23" fmla="*/ 4164803 h 4715280"/>
                        <a:gd name="connsiteX24" fmla="*/ 2659857 w 4661145"/>
                        <a:gd name="connsiteY24" fmla="*/ 4255290 h 4715280"/>
                        <a:gd name="connsiteX25" fmla="*/ 2571749 w 4661145"/>
                        <a:gd name="connsiteY25" fmla="*/ 4676771 h 4715280"/>
                        <a:gd name="connsiteX26" fmla="*/ 2085975 w 4661145"/>
                        <a:gd name="connsiteY26" fmla="*/ 4662484 h 4715280"/>
                        <a:gd name="connsiteX27" fmla="*/ 1959768 w 4661145"/>
                        <a:gd name="connsiteY27" fmla="*/ 4219571 h 4715280"/>
                        <a:gd name="connsiteX28" fmla="*/ 1693069 w 4661145"/>
                        <a:gd name="connsiteY28" fmla="*/ 4145753 h 4715280"/>
                        <a:gd name="connsiteX29" fmla="*/ 1388270 w 4661145"/>
                        <a:gd name="connsiteY29" fmla="*/ 4460078 h 4715280"/>
                        <a:gd name="connsiteX30" fmla="*/ 966788 w 4661145"/>
                        <a:gd name="connsiteY30" fmla="*/ 4214810 h 4715280"/>
                        <a:gd name="connsiteX31" fmla="*/ 1076325 w 4661145"/>
                        <a:gd name="connsiteY31" fmla="*/ 3798092 h 4715280"/>
                        <a:gd name="connsiteX32" fmla="*/ 852489 w 4661145"/>
                        <a:gd name="connsiteY32" fmla="*/ 3588541 h 4715280"/>
                        <a:gd name="connsiteX33" fmla="*/ 452438 w 4661145"/>
                        <a:gd name="connsiteY33" fmla="*/ 3705223 h 4715280"/>
                        <a:gd name="connsiteX34" fmla="*/ 197644 w 4661145"/>
                        <a:gd name="connsiteY34" fmla="*/ 3302792 h 4715280"/>
                        <a:gd name="connsiteX35" fmla="*/ 497682 w 4661145"/>
                        <a:gd name="connsiteY35" fmla="*/ 2976562 h 4715280"/>
                        <a:gd name="connsiteX36" fmla="*/ 445295 w 4661145"/>
                        <a:gd name="connsiteY36" fmla="*/ 2659855 h 4715280"/>
                        <a:gd name="connsiteX37" fmla="*/ 0 w 4661145"/>
                        <a:gd name="connsiteY37" fmla="*/ 2600324 h 4715280"/>
                        <a:gd name="connsiteX38" fmla="*/ 2381 w 4661145"/>
                        <a:gd name="connsiteY38" fmla="*/ 2100261 h 4715280"/>
                        <a:gd name="connsiteX39" fmla="*/ 419100 w 4661145"/>
                        <a:gd name="connsiteY39" fmla="*/ 1990723 h 4715280"/>
                        <a:gd name="connsiteX40" fmla="*/ 485776 w 4661145"/>
                        <a:gd name="connsiteY40" fmla="*/ 1683541 h 4715280"/>
                        <a:gd name="connsiteX41" fmla="*/ 180975 w 4661145"/>
                        <a:gd name="connsiteY41" fmla="*/ 1390649 h 4715280"/>
                        <a:gd name="connsiteX42" fmla="*/ 431005 w 4661145"/>
                        <a:gd name="connsiteY42" fmla="*/ 966787 h 4715280"/>
                        <a:gd name="connsiteX43" fmla="*/ 878681 w 4661145"/>
                        <a:gd name="connsiteY43" fmla="*/ 1073942 h 4715280"/>
                        <a:gd name="connsiteX44" fmla="*/ 1069180 w 4661145"/>
                        <a:gd name="connsiteY44" fmla="*/ 862011 h 4715280"/>
                        <a:gd name="connsiteX45" fmla="*/ 945354 w 4661145"/>
                        <a:gd name="connsiteY45" fmla="*/ 447673 h 4715280"/>
                        <a:gd name="connsiteX46" fmla="*/ 1376362 w 4661145"/>
                        <a:gd name="connsiteY46" fmla="*/ 188117 h 4715280"/>
                        <a:gd name="connsiteX47" fmla="*/ 1690685 w 4661145"/>
                        <a:gd name="connsiteY47" fmla="*/ 507205 h 4715280"/>
                        <a:gd name="connsiteX48" fmla="*/ 1978819 w 4661145"/>
                        <a:gd name="connsiteY48" fmla="*/ 423862 h 4715280"/>
                        <a:gd name="connsiteX0" fmla="*/ 1978819 w 4661145"/>
                        <a:gd name="connsiteY0" fmla="*/ 423862 h 4676783"/>
                        <a:gd name="connsiteX1" fmla="*/ 2078832 w 4661145"/>
                        <a:gd name="connsiteY1" fmla="*/ 0 h 4676783"/>
                        <a:gd name="connsiteX2" fmla="*/ 2571750 w 4661145"/>
                        <a:gd name="connsiteY2" fmla="*/ 0 h 4676783"/>
                        <a:gd name="connsiteX3" fmla="*/ 2690812 w 4661145"/>
                        <a:gd name="connsiteY3" fmla="*/ 447675 h 4676783"/>
                        <a:gd name="connsiteX4" fmla="*/ 2957514 w 4661145"/>
                        <a:gd name="connsiteY4" fmla="*/ 514348 h 4676783"/>
                        <a:gd name="connsiteX5" fmla="*/ 3274219 w 4661145"/>
                        <a:gd name="connsiteY5" fmla="*/ 197643 h 4676783"/>
                        <a:gd name="connsiteX6" fmla="*/ 3705226 w 4661145"/>
                        <a:gd name="connsiteY6" fmla="*/ 447674 h 4676783"/>
                        <a:gd name="connsiteX7" fmla="*/ 3579019 w 4661145"/>
                        <a:gd name="connsiteY7" fmla="*/ 878680 h 4676783"/>
                        <a:gd name="connsiteX8" fmla="*/ 3795712 w 4661145"/>
                        <a:gd name="connsiteY8" fmla="*/ 1088230 h 4676783"/>
                        <a:gd name="connsiteX9" fmla="*/ 4245770 w 4661145"/>
                        <a:gd name="connsiteY9" fmla="*/ 988218 h 4676783"/>
                        <a:gd name="connsiteX10" fmla="*/ 4460082 w 4661145"/>
                        <a:gd name="connsiteY10" fmla="*/ 1376359 h 4676783"/>
                        <a:gd name="connsiteX11" fmla="*/ 4148138 w 4661145"/>
                        <a:gd name="connsiteY11" fmla="*/ 1702590 h 4676783"/>
                        <a:gd name="connsiteX12" fmla="*/ 4229100 w 4661145"/>
                        <a:gd name="connsiteY12" fmla="*/ 1983578 h 4676783"/>
                        <a:gd name="connsiteX13" fmla="*/ 4626768 w 4661145"/>
                        <a:gd name="connsiteY13" fmla="*/ 2097881 h 4676783"/>
                        <a:gd name="connsiteX14" fmla="*/ 4631532 w 4661145"/>
                        <a:gd name="connsiteY14" fmla="*/ 2545553 h 4676783"/>
                        <a:gd name="connsiteX15" fmla="*/ 4210050 w 4661145"/>
                        <a:gd name="connsiteY15" fmla="*/ 2683665 h 4676783"/>
                        <a:gd name="connsiteX16" fmla="*/ 4145757 w 4661145"/>
                        <a:gd name="connsiteY16" fmla="*/ 2971797 h 4676783"/>
                        <a:gd name="connsiteX17" fmla="*/ 4443413 w 4661145"/>
                        <a:gd name="connsiteY17" fmla="*/ 3288503 h 4676783"/>
                        <a:gd name="connsiteX18" fmla="*/ 4231482 w 4661145"/>
                        <a:gd name="connsiteY18" fmla="*/ 3698078 h 4676783"/>
                        <a:gd name="connsiteX19" fmla="*/ 3798094 w 4661145"/>
                        <a:gd name="connsiteY19" fmla="*/ 3586159 h 4676783"/>
                        <a:gd name="connsiteX20" fmla="*/ 3595688 w 4661145"/>
                        <a:gd name="connsiteY20" fmla="*/ 3864765 h 4676783"/>
                        <a:gd name="connsiteX21" fmla="*/ 3700463 w 4661145"/>
                        <a:gd name="connsiteY21" fmla="*/ 4202903 h 4676783"/>
                        <a:gd name="connsiteX22" fmla="*/ 3286125 w 4661145"/>
                        <a:gd name="connsiteY22" fmla="*/ 4479128 h 4676783"/>
                        <a:gd name="connsiteX23" fmla="*/ 2964657 w 4661145"/>
                        <a:gd name="connsiteY23" fmla="*/ 4164803 h 4676783"/>
                        <a:gd name="connsiteX24" fmla="*/ 2659857 w 4661145"/>
                        <a:gd name="connsiteY24" fmla="*/ 4255290 h 4676783"/>
                        <a:gd name="connsiteX25" fmla="*/ 2571749 w 4661145"/>
                        <a:gd name="connsiteY25" fmla="*/ 4676771 h 4676783"/>
                        <a:gd name="connsiteX26" fmla="*/ 2085975 w 4661145"/>
                        <a:gd name="connsiteY26" fmla="*/ 4662484 h 4676783"/>
                        <a:gd name="connsiteX27" fmla="*/ 1959768 w 4661145"/>
                        <a:gd name="connsiteY27" fmla="*/ 4219571 h 4676783"/>
                        <a:gd name="connsiteX28" fmla="*/ 1693069 w 4661145"/>
                        <a:gd name="connsiteY28" fmla="*/ 4145753 h 4676783"/>
                        <a:gd name="connsiteX29" fmla="*/ 1388270 w 4661145"/>
                        <a:gd name="connsiteY29" fmla="*/ 4460078 h 4676783"/>
                        <a:gd name="connsiteX30" fmla="*/ 966788 w 4661145"/>
                        <a:gd name="connsiteY30" fmla="*/ 4214810 h 4676783"/>
                        <a:gd name="connsiteX31" fmla="*/ 1076325 w 4661145"/>
                        <a:gd name="connsiteY31" fmla="*/ 3798092 h 4676783"/>
                        <a:gd name="connsiteX32" fmla="*/ 852489 w 4661145"/>
                        <a:gd name="connsiteY32" fmla="*/ 3588541 h 4676783"/>
                        <a:gd name="connsiteX33" fmla="*/ 452438 w 4661145"/>
                        <a:gd name="connsiteY33" fmla="*/ 3705223 h 4676783"/>
                        <a:gd name="connsiteX34" fmla="*/ 197644 w 4661145"/>
                        <a:gd name="connsiteY34" fmla="*/ 3302792 h 4676783"/>
                        <a:gd name="connsiteX35" fmla="*/ 497682 w 4661145"/>
                        <a:gd name="connsiteY35" fmla="*/ 2976562 h 4676783"/>
                        <a:gd name="connsiteX36" fmla="*/ 445295 w 4661145"/>
                        <a:gd name="connsiteY36" fmla="*/ 2659855 h 4676783"/>
                        <a:gd name="connsiteX37" fmla="*/ 0 w 4661145"/>
                        <a:gd name="connsiteY37" fmla="*/ 2600324 h 4676783"/>
                        <a:gd name="connsiteX38" fmla="*/ 2381 w 4661145"/>
                        <a:gd name="connsiteY38" fmla="*/ 2100261 h 4676783"/>
                        <a:gd name="connsiteX39" fmla="*/ 419100 w 4661145"/>
                        <a:gd name="connsiteY39" fmla="*/ 1990723 h 4676783"/>
                        <a:gd name="connsiteX40" fmla="*/ 485776 w 4661145"/>
                        <a:gd name="connsiteY40" fmla="*/ 1683541 h 4676783"/>
                        <a:gd name="connsiteX41" fmla="*/ 180975 w 4661145"/>
                        <a:gd name="connsiteY41" fmla="*/ 1390649 h 4676783"/>
                        <a:gd name="connsiteX42" fmla="*/ 431005 w 4661145"/>
                        <a:gd name="connsiteY42" fmla="*/ 966787 h 4676783"/>
                        <a:gd name="connsiteX43" fmla="*/ 878681 w 4661145"/>
                        <a:gd name="connsiteY43" fmla="*/ 1073942 h 4676783"/>
                        <a:gd name="connsiteX44" fmla="*/ 1069180 w 4661145"/>
                        <a:gd name="connsiteY44" fmla="*/ 862011 h 4676783"/>
                        <a:gd name="connsiteX45" fmla="*/ 945354 w 4661145"/>
                        <a:gd name="connsiteY45" fmla="*/ 447673 h 4676783"/>
                        <a:gd name="connsiteX46" fmla="*/ 1376362 w 4661145"/>
                        <a:gd name="connsiteY46" fmla="*/ 188117 h 4676783"/>
                        <a:gd name="connsiteX47" fmla="*/ 1690685 w 4661145"/>
                        <a:gd name="connsiteY47" fmla="*/ 507205 h 4676783"/>
                        <a:gd name="connsiteX48" fmla="*/ 1978819 w 4661145"/>
                        <a:gd name="connsiteY48" fmla="*/ 423862 h 4676783"/>
                        <a:gd name="connsiteX0" fmla="*/ 1978819 w 4661145"/>
                        <a:gd name="connsiteY0" fmla="*/ 423862 h 4676805"/>
                        <a:gd name="connsiteX1" fmla="*/ 2078832 w 4661145"/>
                        <a:gd name="connsiteY1" fmla="*/ 0 h 4676805"/>
                        <a:gd name="connsiteX2" fmla="*/ 2571750 w 4661145"/>
                        <a:gd name="connsiteY2" fmla="*/ 0 h 4676805"/>
                        <a:gd name="connsiteX3" fmla="*/ 2690812 w 4661145"/>
                        <a:gd name="connsiteY3" fmla="*/ 447675 h 4676805"/>
                        <a:gd name="connsiteX4" fmla="*/ 2957514 w 4661145"/>
                        <a:gd name="connsiteY4" fmla="*/ 514348 h 4676805"/>
                        <a:gd name="connsiteX5" fmla="*/ 3274219 w 4661145"/>
                        <a:gd name="connsiteY5" fmla="*/ 197643 h 4676805"/>
                        <a:gd name="connsiteX6" fmla="*/ 3705226 w 4661145"/>
                        <a:gd name="connsiteY6" fmla="*/ 447674 h 4676805"/>
                        <a:gd name="connsiteX7" fmla="*/ 3579019 w 4661145"/>
                        <a:gd name="connsiteY7" fmla="*/ 878680 h 4676805"/>
                        <a:gd name="connsiteX8" fmla="*/ 3795712 w 4661145"/>
                        <a:gd name="connsiteY8" fmla="*/ 1088230 h 4676805"/>
                        <a:gd name="connsiteX9" fmla="*/ 4245770 w 4661145"/>
                        <a:gd name="connsiteY9" fmla="*/ 988218 h 4676805"/>
                        <a:gd name="connsiteX10" fmla="*/ 4460082 w 4661145"/>
                        <a:gd name="connsiteY10" fmla="*/ 1376359 h 4676805"/>
                        <a:gd name="connsiteX11" fmla="*/ 4148138 w 4661145"/>
                        <a:gd name="connsiteY11" fmla="*/ 1702590 h 4676805"/>
                        <a:gd name="connsiteX12" fmla="*/ 4229100 w 4661145"/>
                        <a:gd name="connsiteY12" fmla="*/ 1983578 h 4676805"/>
                        <a:gd name="connsiteX13" fmla="*/ 4626768 w 4661145"/>
                        <a:gd name="connsiteY13" fmla="*/ 2097881 h 4676805"/>
                        <a:gd name="connsiteX14" fmla="*/ 4631532 w 4661145"/>
                        <a:gd name="connsiteY14" fmla="*/ 2545553 h 4676805"/>
                        <a:gd name="connsiteX15" fmla="*/ 4210050 w 4661145"/>
                        <a:gd name="connsiteY15" fmla="*/ 2683665 h 4676805"/>
                        <a:gd name="connsiteX16" fmla="*/ 4145757 w 4661145"/>
                        <a:gd name="connsiteY16" fmla="*/ 2971797 h 4676805"/>
                        <a:gd name="connsiteX17" fmla="*/ 4443413 w 4661145"/>
                        <a:gd name="connsiteY17" fmla="*/ 3288503 h 4676805"/>
                        <a:gd name="connsiteX18" fmla="*/ 4231482 w 4661145"/>
                        <a:gd name="connsiteY18" fmla="*/ 3698078 h 4676805"/>
                        <a:gd name="connsiteX19" fmla="*/ 3798094 w 4661145"/>
                        <a:gd name="connsiteY19" fmla="*/ 3586159 h 4676805"/>
                        <a:gd name="connsiteX20" fmla="*/ 3595688 w 4661145"/>
                        <a:gd name="connsiteY20" fmla="*/ 3864765 h 4676805"/>
                        <a:gd name="connsiteX21" fmla="*/ 3700463 w 4661145"/>
                        <a:gd name="connsiteY21" fmla="*/ 4202903 h 4676805"/>
                        <a:gd name="connsiteX22" fmla="*/ 3286125 w 4661145"/>
                        <a:gd name="connsiteY22" fmla="*/ 4479128 h 4676805"/>
                        <a:gd name="connsiteX23" fmla="*/ 2964657 w 4661145"/>
                        <a:gd name="connsiteY23" fmla="*/ 4164803 h 4676805"/>
                        <a:gd name="connsiteX24" fmla="*/ 2659857 w 4661145"/>
                        <a:gd name="connsiteY24" fmla="*/ 4255290 h 4676805"/>
                        <a:gd name="connsiteX25" fmla="*/ 2571749 w 4661145"/>
                        <a:gd name="connsiteY25" fmla="*/ 4676771 h 4676805"/>
                        <a:gd name="connsiteX26" fmla="*/ 2085975 w 4661145"/>
                        <a:gd name="connsiteY26" fmla="*/ 4662484 h 4676805"/>
                        <a:gd name="connsiteX27" fmla="*/ 1959768 w 4661145"/>
                        <a:gd name="connsiteY27" fmla="*/ 4219571 h 4676805"/>
                        <a:gd name="connsiteX28" fmla="*/ 1693069 w 4661145"/>
                        <a:gd name="connsiteY28" fmla="*/ 4145753 h 4676805"/>
                        <a:gd name="connsiteX29" fmla="*/ 1388270 w 4661145"/>
                        <a:gd name="connsiteY29" fmla="*/ 4460078 h 4676805"/>
                        <a:gd name="connsiteX30" fmla="*/ 966788 w 4661145"/>
                        <a:gd name="connsiteY30" fmla="*/ 4214810 h 4676805"/>
                        <a:gd name="connsiteX31" fmla="*/ 1076325 w 4661145"/>
                        <a:gd name="connsiteY31" fmla="*/ 3798092 h 4676805"/>
                        <a:gd name="connsiteX32" fmla="*/ 852489 w 4661145"/>
                        <a:gd name="connsiteY32" fmla="*/ 3588541 h 4676805"/>
                        <a:gd name="connsiteX33" fmla="*/ 452438 w 4661145"/>
                        <a:gd name="connsiteY33" fmla="*/ 3705223 h 4676805"/>
                        <a:gd name="connsiteX34" fmla="*/ 197644 w 4661145"/>
                        <a:gd name="connsiteY34" fmla="*/ 3302792 h 4676805"/>
                        <a:gd name="connsiteX35" fmla="*/ 497682 w 4661145"/>
                        <a:gd name="connsiteY35" fmla="*/ 2976562 h 4676805"/>
                        <a:gd name="connsiteX36" fmla="*/ 445295 w 4661145"/>
                        <a:gd name="connsiteY36" fmla="*/ 2659855 h 4676805"/>
                        <a:gd name="connsiteX37" fmla="*/ 0 w 4661145"/>
                        <a:gd name="connsiteY37" fmla="*/ 2600324 h 4676805"/>
                        <a:gd name="connsiteX38" fmla="*/ 2381 w 4661145"/>
                        <a:gd name="connsiteY38" fmla="*/ 2100261 h 4676805"/>
                        <a:gd name="connsiteX39" fmla="*/ 419100 w 4661145"/>
                        <a:gd name="connsiteY39" fmla="*/ 1990723 h 4676805"/>
                        <a:gd name="connsiteX40" fmla="*/ 485776 w 4661145"/>
                        <a:gd name="connsiteY40" fmla="*/ 1683541 h 4676805"/>
                        <a:gd name="connsiteX41" fmla="*/ 180975 w 4661145"/>
                        <a:gd name="connsiteY41" fmla="*/ 1390649 h 4676805"/>
                        <a:gd name="connsiteX42" fmla="*/ 431005 w 4661145"/>
                        <a:gd name="connsiteY42" fmla="*/ 966787 h 4676805"/>
                        <a:gd name="connsiteX43" fmla="*/ 878681 w 4661145"/>
                        <a:gd name="connsiteY43" fmla="*/ 1073942 h 4676805"/>
                        <a:gd name="connsiteX44" fmla="*/ 1069180 w 4661145"/>
                        <a:gd name="connsiteY44" fmla="*/ 862011 h 4676805"/>
                        <a:gd name="connsiteX45" fmla="*/ 945354 w 4661145"/>
                        <a:gd name="connsiteY45" fmla="*/ 447673 h 4676805"/>
                        <a:gd name="connsiteX46" fmla="*/ 1376362 w 4661145"/>
                        <a:gd name="connsiteY46" fmla="*/ 188117 h 4676805"/>
                        <a:gd name="connsiteX47" fmla="*/ 1690685 w 4661145"/>
                        <a:gd name="connsiteY47" fmla="*/ 507205 h 4676805"/>
                        <a:gd name="connsiteX48" fmla="*/ 1978819 w 4661145"/>
                        <a:gd name="connsiteY48" fmla="*/ 423862 h 4676805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4389"/>
                        <a:gd name="connsiteX1" fmla="*/ 2078832 w 4661145"/>
                        <a:gd name="connsiteY1" fmla="*/ 0 h 4674389"/>
                        <a:gd name="connsiteX2" fmla="*/ 2571750 w 4661145"/>
                        <a:gd name="connsiteY2" fmla="*/ 0 h 4674389"/>
                        <a:gd name="connsiteX3" fmla="*/ 2690812 w 4661145"/>
                        <a:gd name="connsiteY3" fmla="*/ 447675 h 4674389"/>
                        <a:gd name="connsiteX4" fmla="*/ 2957514 w 4661145"/>
                        <a:gd name="connsiteY4" fmla="*/ 514348 h 4674389"/>
                        <a:gd name="connsiteX5" fmla="*/ 3274219 w 4661145"/>
                        <a:gd name="connsiteY5" fmla="*/ 197643 h 4674389"/>
                        <a:gd name="connsiteX6" fmla="*/ 3705226 w 4661145"/>
                        <a:gd name="connsiteY6" fmla="*/ 447674 h 4674389"/>
                        <a:gd name="connsiteX7" fmla="*/ 3579019 w 4661145"/>
                        <a:gd name="connsiteY7" fmla="*/ 878680 h 4674389"/>
                        <a:gd name="connsiteX8" fmla="*/ 3795712 w 4661145"/>
                        <a:gd name="connsiteY8" fmla="*/ 1088230 h 4674389"/>
                        <a:gd name="connsiteX9" fmla="*/ 4245770 w 4661145"/>
                        <a:gd name="connsiteY9" fmla="*/ 988218 h 4674389"/>
                        <a:gd name="connsiteX10" fmla="*/ 4460082 w 4661145"/>
                        <a:gd name="connsiteY10" fmla="*/ 1376359 h 4674389"/>
                        <a:gd name="connsiteX11" fmla="*/ 4148138 w 4661145"/>
                        <a:gd name="connsiteY11" fmla="*/ 1702590 h 4674389"/>
                        <a:gd name="connsiteX12" fmla="*/ 4229100 w 4661145"/>
                        <a:gd name="connsiteY12" fmla="*/ 1983578 h 4674389"/>
                        <a:gd name="connsiteX13" fmla="*/ 4626768 w 4661145"/>
                        <a:gd name="connsiteY13" fmla="*/ 2097881 h 4674389"/>
                        <a:gd name="connsiteX14" fmla="*/ 4631532 w 4661145"/>
                        <a:gd name="connsiteY14" fmla="*/ 2545553 h 4674389"/>
                        <a:gd name="connsiteX15" fmla="*/ 4210050 w 4661145"/>
                        <a:gd name="connsiteY15" fmla="*/ 2683665 h 4674389"/>
                        <a:gd name="connsiteX16" fmla="*/ 4145757 w 4661145"/>
                        <a:gd name="connsiteY16" fmla="*/ 2971797 h 4674389"/>
                        <a:gd name="connsiteX17" fmla="*/ 4443413 w 4661145"/>
                        <a:gd name="connsiteY17" fmla="*/ 3288503 h 4674389"/>
                        <a:gd name="connsiteX18" fmla="*/ 4231482 w 4661145"/>
                        <a:gd name="connsiteY18" fmla="*/ 3698078 h 4674389"/>
                        <a:gd name="connsiteX19" fmla="*/ 3798094 w 4661145"/>
                        <a:gd name="connsiteY19" fmla="*/ 3586159 h 4674389"/>
                        <a:gd name="connsiteX20" fmla="*/ 3595688 w 4661145"/>
                        <a:gd name="connsiteY20" fmla="*/ 3864765 h 4674389"/>
                        <a:gd name="connsiteX21" fmla="*/ 3700463 w 4661145"/>
                        <a:gd name="connsiteY21" fmla="*/ 4202903 h 4674389"/>
                        <a:gd name="connsiteX22" fmla="*/ 3286125 w 4661145"/>
                        <a:gd name="connsiteY22" fmla="*/ 4479128 h 4674389"/>
                        <a:gd name="connsiteX23" fmla="*/ 2964657 w 4661145"/>
                        <a:gd name="connsiteY23" fmla="*/ 4164803 h 4674389"/>
                        <a:gd name="connsiteX24" fmla="*/ 2659857 w 4661145"/>
                        <a:gd name="connsiteY24" fmla="*/ 4255290 h 4674389"/>
                        <a:gd name="connsiteX25" fmla="*/ 2569368 w 4661145"/>
                        <a:gd name="connsiteY25" fmla="*/ 4674389 h 4674389"/>
                        <a:gd name="connsiteX26" fmla="*/ 2085975 w 4661145"/>
                        <a:gd name="connsiteY26" fmla="*/ 4662484 h 4674389"/>
                        <a:gd name="connsiteX27" fmla="*/ 1959768 w 4661145"/>
                        <a:gd name="connsiteY27" fmla="*/ 4219571 h 4674389"/>
                        <a:gd name="connsiteX28" fmla="*/ 1693069 w 4661145"/>
                        <a:gd name="connsiteY28" fmla="*/ 4145753 h 4674389"/>
                        <a:gd name="connsiteX29" fmla="*/ 1388270 w 4661145"/>
                        <a:gd name="connsiteY29" fmla="*/ 4460078 h 4674389"/>
                        <a:gd name="connsiteX30" fmla="*/ 966788 w 4661145"/>
                        <a:gd name="connsiteY30" fmla="*/ 4214810 h 4674389"/>
                        <a:gd name="connsiteX31" fmla="*/ 1076325 w 4661145"/>
                        <a:gd name="connsiteY31" fmla="*/ 3798092 h 4674389"/>
                        <a:gd name="connsiteX32" fmla="*/ 852489 w 4661145"/>
                        <a:gd name="connsiteY32" fmla="*/ 3588541 h 4674389"/>
                        <a:gd name="connsiteX33" fmla="*/ 452438 w 4661145"/>
                        <a:gd name="connsiteY33" fmla="*/ 3705223 h 4674389"/>
                        <a:gd name="connsiteX34" fmla="*/ 197644 w 4661145"/>
                        <a:gd name="connsiteY34" fmla="*/ 3302792 h 4674389"/>
                        <a:gd name="connsiteX35" fmla="*/ 497682 w 4661145"/>
                        <a:gd name="connsiteY35" fmla="*/ 2976562 h 4674389"/>
                        <a:gd name="connsiteX36" fmla="*/ 445295 w 4661145"/>
                        <a:gd name="connsiteY36" fmla="*/ 2659855 h 4674389"/>
                        <a:gd name="connsiteX37" fmla="*/ 0 w 4661145"/>
                        <a:gd name="connsiteY37" fmla="*/ 2600324 h 4674389"/>
                        <a:gd name="connsiteX38" fmla="*/ 2381 w 4661145"/>
                        <a:gd name="connsiteY38" fmla="*/ 2100261 h 4674389"/>
                        <a:gd name="connsiteX39" fmla="*/ 419100 w 4661145"/>
                        <a:gd name="connsiteY39" fmla="*/ 1990723 h 4674389"/>
                        <a:gd name="connsiteX40" fmla="*/ 485776 w 4661145"/>
                        <a:gd name="connsiteY40" fmla="*/ 1683541 h 4674389"/>
                        <a:gd name="connsiteX41" fmla="*/ 180975 w 4661145"/>
                        <a:gd name="connsiteY41" fmla="*/ 1390649 h 4674389"/>
                        <a:gd name="connsiteX42" fmla="*/ 431005 w 4661145"/>
                        <a:gd name="connsiteY42" fmla="*/ 966787 h 4674389"/>
                        <a:gd name="connsiteX43" fmla="*/ 878681 w 4661145"/>
                        <a:gd name="connsiteY43" fmla="*/ 1073942 h 4674389"/>
                        <a:gd name="connsiteX44" fmla="*/ 1069180 w 4661145"/>
                        <a:gd name="connsiteY44" fmla="*/ 862011 h 4674389"/>
                        <a:gd name="connsiteX45" fmla="*/ 945354 w 4661145"/>
                        <a:gd name="connsiteY45" fmla="*/ 447673 h 4674389"/>
                        <a:gd name="connsiteX46" fmla="*/ 1376362 w 4661145"/>
                        <a:gd name="connsiteY46" fmla="*/ 188117 h 4674389"/>
                        <a:gd name="connsiteX47" fmla="*/ 1690685 w 4661145"/>
                        <a:gd name="connsiteY47" fmla="*/ 507205 h 4674389"/>
                        <a:gd name="connsiteX48" fmla="*/ 1978819 w 4661145"/>
                        <a:gd name="connsiteY48" fmla="*/ 423862 h 4674389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33664 w 4661145"/>
                        <a:gd name="connsiteY24" fmla="*/ 421480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78982 w 4661145"/>
                        <a:gd name="connsiteY22" fmla="*/ 4400546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576638 w 4661145"/>
                        <a:gd name="connsiteY21" fmla="*/ 4169566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33775 w 4661145"/>
                        <a:gd name="connsiteY20" fmla="*/ 3843334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52850 w 4661145"/>
                        <a:gd name="connsiteY19" fmla="*/ 3559965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148138 w 4661145"/>
                        <a:gd name="connsiteY18" fmla="*/ 3633784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310063 w 4661145"/>
                        <a:gd name="connsiteY17" fmla="*/ 3328984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29089 w 4661145"/>
                        <a:gd name="connsiteY16" fmla="*/ 2986084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59258"/>
                        <a:gd name="connsiteY0" fmla="*/ 423862 h 4674391"/>
                        <a:gd name="connsiteX1" fmla="*/ 2078832 w 4659258"/>
                        <a:gd name="connsiteY1" fmla="*/ 0 h 4674391"/>
                        <a:gd name="connsiteX2" fmla="*/ 2571750 w 4659258"/>
                        <a:gd name="connsiteY2" fmla="*/ 0 h 4674391"/>
                        <a:gd name="connsiteX3" fmla="*/ 2690812 w 4659258"/>
                        <a:gd name="connsiteY3" fmla="*/ 447675 h 4674391"/>
                        <a:gd name="connsiteX4" fmla="*/ 2957514 w 4659258"/>
                        <a:gd name="connsiteY4" fmla="*/ 514348 h 4674391"/>
                        <a:gd name="connsiteX5" fmla="*/ 3274219 w 4659258"/>
                        <a:gd name="connsiteY5" fmla="*/ 197643 h 4674391"/>
                        <a:gd name="connsiteX6" fmla="*/ 3705226 w 4659258"/>
                        <a:gd name="connsiteY6" fmla="*/ 447674 h 4674391"/>
                        <a:gd name="connsiteX7" fmla="*/ 3579019 w 4659258"/>
                        <a:gd name="connsiteY7" fmla="*/ 878680 h 4674391"/>
                        <a:gd name="connsiteX8" fmla="*/ 3795712 w 4659258"/>
                        <a:gd name="connsiteY8" fmla="*/ 1088230 h 4674391"/>
                        <a:gd name="connsiteX9" fmla="*/ 4245770 w 4659258"/>
                        <a:gd name="connsiteY9" fmla="*/ 988218 h 4674391"/>
                        <a:gd name="connsiteX10" fmla="*/ 4460082 w 4659258"/>
                        <a:gd name="connsiteY10" fmla="*/ 1376359 h 4674391"/>
                        <a:gd name="connsiteX11" fmla="*/ 4148138 w 4659258"/>
                        <a:gd name="connsiteY11" fmla="*/ 1702590 h 4674391"/>
                        <a:gd name="connsiteX12" fmla="*/ 4229100 w 4659258"/>
                        <a:gd name="connsiteY12" fmla="*/ 1983578 h 4674391"/>
                        <a:gd name="connsiteX13" fmla="*/ 4626768 w 4659258"/>
                        <a:gd name="connsiteY13" fmla="*/ 2097881 h 4674391"/>
                        <a:gd name="connsiteX14" fmla="*/ 4631532 w 4659258"/>
                        <a:gd name="connsiteY14" fmla="*/ 2545553 h 4674391"/>
                        <a:gd name="connsiteX15" fmla="*/ 4155282 w 4659258"/>
                        <a:gd name="connsiteY15" fmla="*/ 2688427 h 4674391"/>
                        <a:gd name="connsiteX16" fmla="*/ 4150520 w 4659258"/>
                        <a:gd name="connsiteY16" fmla="*/ 2969415 h 4674391"/>
                        <a:gd name="connsiteX17" fmla="*/ 4457701 w 4659258"/>
                        <a:gd name="connsiteY17" fmla="*/ 3286121 h 4674391"/>
                        <a:gd name="connsiteX18" fmla="*/ 4221956 w 4659258"/>
                        <a:gd name="connsiteY18" fmla="*/ 3721891 h 4674391"/>
                        <a:gd name="connsiteX19" fmla="*/ 3790950 w 4659258"/>
                        <a:gd name="connsiteY19" fmla="*/ 3590921 h 4674391"/>
                        <a:gd name="connsiteX20" fmla="*/ 3579019 w 4659258"/>
                        <a:gd name="connsiteY20" fmla="*/ 3790946 h 4674391"/>
                        <a:gd name="connsiteX21" fmla="*/ 3695700 w 4659258"/>
                        <a:gd name="connsiteY21" fmla="*/ 4221954 h 4674391"/>
                        <a:gd name="connsiteX22" fmla="*/ 3290889 w 4659258"/>
                        <a:gd name="connsiteY22" fmla="*/ 4474364 h 4674391"/>
                        <a:gd name="connsiteX23" fmla="*/ 2964657 w 4659258"/>
                        <a:gd name="connsiteY23" fmla="*/ 4164803 h 4674391"/>
                        <a:gd name="connsiteX24" fmla="*/ 2683670 w 4659258"/>
                        <a:gd name="connsiteY24" fmla="*/ 4233859 h 4674391"/>
                        <a:gd name="connsiteX25" fmla="*/ 2569368 w 4659258"/>
                        <a:gd name="connsiteY25" fmla="*/ 4674389 h 4674391"/>
                        <a:gd name="connsiteX26" fmla="*/ 2088356 w 4659258"/>
                        <a:gd name="connsiteY26" fmla="*/ 4674391 h 4674391"/>
                        <a:gd name="connsiteX27" fmla="*/ 1959768 w 4659258"/>
                        <a:gd name="connsiteY27" fmla="*/ 4219571 h 4674391"/>
                        <a:gd name="connsiteX28" fmla="*/ 1693069 w 4659258"/>
                        <a:gd name="connsiteY28" fmla="*/ 4145753 h 4674391"/>
                        <a:gd name="connsiteX29" fmla="*/ 1388270 w 4659258"/>
                        <a:gd name="connsiteY29" fmla="*/ 4460078 h 4674391"/>
                        <a:gd name="connsiteX30" fmla="*/ 966788 w 4659258"/>
                        <a:gd name="connsiteY30" fmla="*/ 4214810 h 4674391"/>
                        <a:gd name="connsiteX31" fmla="*/ 1076325 w 4659258"/>
                        <a:gd name="connsiteY31" fmla="*/ 3798092 h 4674391"/>
                        <a:gd name="connsiteX32" fmla="*/ 852489 w 4659258"/>
                        <a:gd name="connsiteY32" fmla="*/ 3588541 h 4674391"/>
                        <a:gd name="connsiteX33" fmla="*/ 452438 w 4659258"/>
                        <a:gd name="connsiteY33" fmla="*/ 3705223 h 4674391"/>
                        <a:gd name="connsiteX34" fmla="*/ 197644 w 4659258"/>
                        <a:gd name="connsiteY34" fmla="*/ 3302792 h 4674391"/>
                        <a:gd name="connsiteX35" fmla="*/ 497682 w 4659258"/>
                        <a:gd name="connsiteY35" fmla="*/ 2976562 h 4674391"/>
                        <a:gd name="connsiteX36" fmla="*/ 445295 w 4659258"/>
                        <a:gd name="connsiteY36" fmla="*/ 2659855 h 4674391"/>
                        <a:gd name="connsiteX37" fmla="*/ 0 w 4659258"/>
                        <a:gd name="connsiteY37" fmla="*/ 2600324 h 4674391"/>
                        <a:gd name="connsiteX38" fmla="*/ 2381 w 4659258"/>
                        <a:gd name="connsiteY38" fmla="*/ 2100261 h 4674391"/>
                        <a:gd name="connsiteX39" fmla="*/ 419100 w 4659258"/>
                        <a:gd name="connsiteY39" fmla="*/ 1990723 h 4674391"/>
                        <a:gd name="connsiteX40" fmla="*/ 485776 w 4659258"/>
                        <a:gd name="connsiteY40" fmla="*/ 1683541 h 4674391"/>
                        <a:gd name="connsiteX41" fmla="*/ 180975 w 4659258"/>
                        <a:gd name="connsiteY41" fmla="*/ 1390649 h 4674391"/>
                        <a:gd name="connsiteX42" fmla="*/ 431005 w 4659258"/>
                        <a:gd name="connsiteY42" fmla="*/ 966787 h 4674391"/>
                        <a:gd name="connsiteX43" fmla="*/ 878681 w 4659258"/>
                        <a:gd name="connsiteY43" fmla="*/ 1073942 h 4674391"/>
                        <a:gd name="connsiteX44" fmla="*/ 1069180 w 4659258"/>
                        <a:gd name="connsiteY44" fmla="*/ 862011 h 4674391"/>
                        <a:gd name="connsiteX45" fmla="*/ 945354 w 4659258"/>
                        <a:gd name="connsiteY45" fmla="*/ 447673 h 4674391"/>
                        <a:gd name="connsiteX46" fmla="*/ 1376362 w 4659258"/>
                        <a:gd name="connsiteY46" fmla="*/ 188117 h 4674391"/>
                        <a:gd name="connsiteX47" fmla="*/ 1690685 w 4659258"/>
                        <a:gd name="connsiteY47" fmla="*/ 507205 h 4674391"/>
                        <a:gd name="connsiteX48" fmla="*/ 1978819 w 4659258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71254"/>
                        <a:gd name="connsiteY0" fmla="*/ 423862 h 4674391"/>
                        <a:gd name="connsiteX1" fmla="*/ 2078832 w 4671254"/>
                        <a:gd name="connsiteY1" fmla="*/ 0 h 4674391"/>
                        <a:gd name="connsiteX2" fmla="*/ 2571750 w 4671254"/>
                        <a:gd name="connsiteY2" fmla="*/ 0 h 4674391"/>
                        <a:gd name="connsiteX3" fmla="*/ 2690812 w 4671254"/>
                        <a:gd name="connsiteY3" fmla="*/ 447675 h 4674391"/>
                        <a:gd name="connsiteX4" fmla="*/ 2957514 w 4671254"/>
                        <a:gd name="connsiteY4" fmla="*/ 514348 h 4674391"/>
                        <a:gd name="connsiteX5" fmla="*/ 3274219 w 4671254"/>
                        <a:gd name="connsiteY5" fmla="*/ 197643 h 4674391"/>
                        <a:gd name="connsiteX6" fmla="*/ 3705226 w 4671254"/>
                        <a:gd name="connsiteY6" fmla="*/ 447674 h 4674391"/>
                        <a:gd name="connsiteX7" fmla="*/ 3579019 w 4671254"/>
                        <a:gd name="connsiteY7" fmla="*/ 878680 h 4674391"/>
                        <a:gd name="connsiteX8" fmla="*/ 3795712 w 4671254"/>
                        <a:gd name="connsiteY8" fmla="*/ 1088230 h 4674391"/>
                        <a:gd name="connsiteX9" fmla="*/ 4245770 w 4671254"/>
                        <a:gd name="connsiteY9" fmla="*/ 988218 h 4674391"/>
                        <a:gd name="connsiteX10" fmla="*/ 4460082 w 4671254"/>
                        <a:gd name="connsiteY10" fmla="*/ 1376359 h 4674391"/>
                        <a:gd name="connsiteX11" fmla="*/ 4148138 w 4671254"/>
                        <a:gd name="connsiteY11" fmla="*/ 1702590 h 4674391"/>
                        <a:gd name="connsiteX12" fmla="*/ 4229100 w 4671254"/>
                        <a:gd name="connsiteY12" fmla="*/ 1983578 h 4674391"/>
                        <a:gd name="connsiteX13" fmla="*/ 4626768 w 4671254"/>
                        <a:gd name="connsiteY13" fmla="*/ 2097881 h 4674391"/>
                        <a:gd name="connsiteX14" fmla="*/ 4631532 w 4671254"/>
                        <a:gd name="connsiteY14" fmla="*/ 2545553 h 4674391"/>
                        <a:gd name="connsiteX15" fmla="*/ 4217194 w 4671254"/>
                        <a:gd name="connsiteY15" fmla="*/ 2693189 h 4674391"/>
                        <a:gd name="connsiteX16" fmla="*/ 4150520 w 4671254"/>
                        <a:gd name="connsiteY16" fmla="*/ 2969415 h 4674391"/>
                        <a:gd name="connsiteX17" fmla="*/ 4457701 w 4671254"/>
                        <a:gd name="connsiteY17" fmla="*/ 3286121 h 4674391"/>
                        <a:gd name="connsiteX18" fmla="*/ 4221956 w 4671254"/>
                        <a:gd name="connsiteY18" fmla="*/ 3721891 h 4674391"/>
                        <a:gd name="connsiteX19" fmla="*/ 3790950 w 4671254"/>
                        <a:gd name="connsiteY19" fmla="*/ 3590921 h 4674391"/>
                        <a:gd name="connsiteX20" fmla="*/ 3579019 w 4671254"/>
                        <a:gd name="connsiteY20" fmla="*/ 3790946 h 4674391"/>
                        <a:gd name="connsiteX21" fmla="*/ 3695700 w 4671254"/>
                        <a:gd name="connsiteY21" fmla="*/ 4221954 h 4674391"/>
                        <a:gd name="connsiteX22" fmla="*/ 3290889 w 4671254"/>
                        <a:gd name="connsiteY22" fmla="*/ 4474364 h 4674391"/>
                        <a:gd name="connsiteX23" fmla="*/ 2964657 w 4671254"/>
                        <a:gd name="connsiteY23" fmla="*/ 4164803 h 4674391"/>
                        <a:gd name="connsiteX24" fmla="*/ 2683670 w 4671254"/>
                        <a:gd name="connsiteY24" fmla="*/ 4233859 h 4674391"/>
                        <a:gd name="connsiteX25" fmla="*/ 2569368 w 4671254"/>
                        <a:gd name="connsiteY25" fmla="*/ 4674389 h 4674391"/>
                        <a:gd name="connsiteX26" fmla="*/ 2088356 w 4671254"/>
                        <a:gd name="connsiteY26" fmla="*/ 4674391 h 4674391"/>
                        <a:gd name="connsiteX27" fmla="*/ 1959768 w 4671254"/>
                        <a:gd name="connsiteY27" fmla="*/ 4219571 h 4674391"/>
                        <a:gd name="connsiteX28" fmla="*/ 1693069 w 4671254"/>
                        <a:gd name="connsiteY28" fmla="*/ 4145753 h 4674391"/>
                        <a:gd name="connsiteX29" fmla="*/ 1388270 w 4671254"/>
                        <a:gd name="connsiteY29" fmla="*/ 4460078 h 4674391"/>
                        <a:gd name="connsiteX30" fmla="*/ 966788 w 4671254"/>
                        <a:gd name="connsiteY30" fmla="*/ 4214810 h 4674391"/>
                        <a:gd name="connsiteX31" fmla="*/ 1076325 w 4671254"/>
                        <a:gd name="connsiteY31" fmla="*/ 3798092 h 4674391"/>
                        <a:gd name="connsiteX32" fmla="*/ 852489 w 4671254"/>
                        <a:gd name="connsiteY32" fmla="*/ 3588541 h 4674391"/>
                        <a:gd name="connsiteX33" fmla="*/ 452438 w 4671254"/>
                        <a:gd name="connsiteY33" fmla="*/ 3705223 h 4674391"/>
                        <a:gd name="connsiteX34" fmla="*/ 197644 w 4671254"/>
                        <a:gd name="connsiteY34" fmla="*/ 3302792 h 4674391"/>
                        <a:gd name="connsiteX35" fmla="*/ 497682 w 4671254"/>
                        <a:gd name="connsiteY35" fmla="*/ 2976562 h 4674391"/>
                        <a:gd name="connsiteX36" fmla="*/ 445295 w 4671254"/>
                        <a:gd name="connsiteY36" fmla="*/ 2659855 h 4674391"/>
                        <a:gd name="connsiteX37" fmla="*/ 0 w 4671254"/>
                        <a:gd name="connsiteY37" fmla="*/ 2600324 h 4674391"/>
                        <a:gd name="connsiteX38" fmla="*/ 2381 w 4671254"/>
                        <a:gd name="connsiteY38" fmla="*/ 2100261 h 4674391"/>
                        <a:gd name="connsiteX39" fmla="*/ 419100 w 4671254"/>
                        <a:gd name="connsiteY39" fmla="*/ 1990723 h 4674391"/>
                        <a:gd name="connsiteX40" fmla="*/ 485776 w 4671254"/>
                        <a:gd name="connsiteY40" fmla="*/ 1683541 h 4674391"/>
                        <a:gd name="connsiteX41" fmla="*/ 180975 w 4671254"/>
                        <a:gd name="connsiteY41" fmla="*/ 1390649 h 4674391"/>
                        <a:gd name="connsiteX42" fmla="*/ 431005 w 4671254"/>
                        <a:gd name="connsiteY42" fmla="*/ 966787 h 4674391"/>
                        <a:gd name="connsiteX43" fmla="*/ 878681 w 4671254"/>
                        <a:gd name="connsiteY43" fmla="*/ 1073942 h 4674391"/>
                        <a:gd name="connsiteX44" fmla="*/ 1069180 w 4671254"/>
                        <a:gd name="connsiteY44" fmla="*/ 862011 h 4674391"/>
                        <a:gd name="connsiteX45" fmla="*/ 945354 w 4671254"/>
                        <a:gd name="connsiteY45" fmla="*/ 447673 h 4674391"/>
                        <a:gd name="connsiteX46" fmla="*/ 1376362 w 4671254"/>
                        <a:gd name="connsiteY46" fmla="*/ 188117 h 4674391"/>
                        <a:gd name="connsiteX47" fmla="*/ 1690685 w 4671254"/>
                        <a:gd name="connsiteY47" fmla="*/ 507205 h 4674391"/>
                        <a:gd name="connsiteX48" fmla="*/ 1978819 w 4671254"/>
                        <a:gd name="connsiteY48" fmla="*/ 423862 h 4674391"/>
                        <a:gd name="connsiteX0" fmla="*/ 1978819 w 4626768"/>
                        <a:gd name="connsiteY0" fmla="*/ 423862 h 4674391"/>
                        <a:gd name="connsiteX1" fmla="*/ 2078832 w 4626768"/>
                        <a:gd name="connsiteY1" fmla="*/ 0 h 4674391"/>
                        <a:gd name="connsiteX2" fmla="*/ 2571750 w 4626768"/>
                        <a:gd name="connsiteY2" fmla="*/ 0 h 4674391"/>
                        <a:gd name="connsiteX3" fmla="*/ 2690812 w 4626768"/>
                        <a:gd name="connsiteY3" fmla="*/ 447675 h 4674391"/>
                        <a:gd name="connsiteX4" fmla="*/ 2957514 w 4626768"/>
                        <a:gd name="connsiteY4" fmla="*/ 514348 h 4674391"/>
                        <a:gd name="connsiteX5" fmla="*/ 3274219 w 4626768"/>
                        <a:gd name="connsiteY5" fmla="*/ 197643 h 4674391"/>
                        <a:gd name="connsiteX6" fmla="*/ 3705226 w 4626768"/>
                        <a:gd name="connsiteY6" fmla="*/ 447674 h 4674391"/>
                        <a:gd name="connsiteX7" fmla="*/ 3579019 w 4626768"/>
                        <a:gd name="connsiteY7" fmla="*/ 878680 h 4674391"/>
                        <a:gd name="connsiteX8" fmla="*/ 3795712 w 4626768"/>
                        <a:gd name="connsiteY8" fmla="*/ 1088230 h 4674391"/>
                        <a:gd name="connsiteX9" fmla="*/ 4245770 w 4626768"/>
                        <a:gd name="connsiteY9" fmla="*/ 988218 h 4674391"/>
                        <a:gd name="connsiteX10" fmla="*/ 4460082 w 4626768"/>
                        <a:gd name="connsiteY10" fmla="*/ 1376359 h 4674391"/>
                        <a:gd name="connsiteX11" fmla="*/ 4148138 w 4626768"/>
                        <a:gd name="connsiteY11" fmla="*/ 1702590 h 4674391"/>
                        <a:gd name="connsiteX12" fmla="*/ 4229100 w 4626768"/>
                        <a:gd name="connsiteY12" fmla="*/ 1983578 h 4674391"/>
                        <a:gd name="connsiteX13" fmla="*/ 4626768 w 4626768"/>
                        <a:gd name="connsiteY13" fmla="*/ 2097881 h 4674391"/>
                        <a:gd name="connsiteX14" fmla="*/ 4531520 w 4626768"/>
                        <a:gd name="connsiteY14" fmla="*/ 2540790 h 4674391"/>
                        <a:gd name="connsiteX15" fmla="*/ 4217194 w 4626768"/>
                        <a:gd name="connsiteY15" fmla="*/ 2693189 h 4674391"/>
                        <a:gd name="connsiteX16" fmla="*/ 4150520 w 4626768"/>
                        <a:gd name="connsiteY16" fmla="*/ 2969415 h 4674391"/>
                        <a:gd name="connsiteX17" fmla="*/ 4457701 w 4626768"/>
                        <a:gd name="connsiteY17" fmla="*/ 3286121 h 4674391"/>
                        <a:gd name="connsiteX18" fmla="*/ 4221956 w 4626768"/>
                        <a:gd name="connsiteY18" fmla="*/ 3721891 h 4674391"/>
                        <a:gd name="connsiteX19" fmla="*/ 3790950 w 4626768"/>
                        <a:gd name="connsiteY19" fmla="*/ 3590921 h 4674391"/>
                        <a:gd name="connsiteX20" fmla="*/ 3579019 w 4626768"/>
                        <a:gd name="connsiteY20" fmla="*/ 3790946 h 4674391"/>
                        <a:gd name="connsiteX21" fmla="*/ 3695700 w 4626768"/>
                        <a:gd name="connsiteY21" fmla="*/ 4221954 h 4674391"/>
                        <a:gd name="connsiteX22" fmla="*/ 3290889 w 4626768"/>
                        <a:gd name="connsiteY22" fmla="*/ 4474364 h 4674391"/>
                        <a:gd name="connsiteX23" fmla="*/ 2964657 w 4626768"/>
                        <a:gd name="connsiteY23" fmla="*/ 4164803 h 4674391"/>
                        <a:gd name="connsiteX24" fmla="*/ 2683670 w 4626768"/>
                        <a:gd name="connsiteY24" fmla="*/ 4233859 h 4674391"/>
                        <a:gd name="connsiteX25" fmla="*/ 2569368 w 4626768"/>
                        <a:gd name="connsiteY25" fmla="*/ 4674389 h 4674391"/>
                        <a:gd name="connsiteX26" fmla="*/ 2088356 w 4626768"/>
                        <a:gd name="connsiteY26" fmla="*/ 4674391 h 4674391"/>
                        <a:gd name="connsiteX27" fmla="*/ 1959768 w 4626768"/>
                        <a:gd name="connsiteY27" fmla="*/ 4219571 h 4674391"/>
                        <a:gd name="connsiteX28" fmla="*/ 1693069 w 4626768"/>
                        <a:gd name="connsiteY28" fmla="*/ 4145753 h 4674391"/>
                        <a:gd name="connsiteX29" fmla="*/ 1388270 w 4626768"/>
                        <a:gd name="connsiteY29" fmla="*/ 4460078 h 4674391"/>
                        <a:gd name="connsiteX30" fmla="*/ 966788 w 4626768"/>
                        <a:gd name="connsiteY30" fmla="*/ 4214810 h 4674391"/>
                        <a:gd name="connsiteX31" fmla="*/ 1076325 w 4626768"/>
                        <a:gd name="connsiteY31" fmla="*/ 3798092 h 4674391"/>
                        <a:gd name="connsiteX32" fmla="*/ 852489 w 4626768"/>
                        <a:gd name="connsiteY32" fmla="*/ 3588541 h 4674391"/>
                        <a:gd name="connsiteX33" fmla="*/ 452438 w 4626768"/>
                        <a:gd name="connsiteY33" fmla="*/ 3705223 h 4674391"/>
                        <a:gd name="connsiteX34" fmla="*/ 197644 w 4626768"/>
                        <a:gd name="connsiteY34" fmla="*/ 3302792 h 4674391"/>
                        <a:gd name="connsiteX35" fmla="*/ 497682 w 4626768"/>
                        <a:gd name="connsiteY35" fmla="*/ 2976562 h 4674391"/>
                        <a:gd name="connsiteX36" fmla="*/ 445295 w 4626768"/>
                        <a:gd name="connsiteY36" fmla="*/ 2659855 h 4674391"/>
                        <a:gd name="connsiteX37" fmla="*/ 0 w 4626768"/>
                        <a:gd name="connsiteY37" fmla="*/ 2600324 h 4674391"/>
                        <a:gd name="connsiteX38" fmla="*/ 2381 w 4626768"/>
                        <a:gd name="connsiteY38" fmla="*/ 2100261 h 4674391"/>
                        <a:gd name="connsiteX39" fmla="*/ 419100 w 4626768"/>
                        <a:gd name="connsiteY39" fmla="*/ 1990723 h 4674391"/>
                        <a:gd name="connsiteX40" fmla="*/ 485776 w 4626768"/>
                        <a:gd name="connsiteY40" fmla="*/ 1683541 h 4674391"/>
                        <a:gd name="connsiteX41" fmla="*/ 180975 w 4626768"/>
                        <a:gd name="connsiteY41" fmla="*/ 1390649 h 4674391"/>
                        <a:gd name="connsiteX42" fmla="*/ 431005 w 4626768"/>
                        <a:gd name="connsiteY42" fmla="*/ 966787 h 4674391"/>
                        <a:gd name="connsiteX43" fmla="*/ 878681 w 4626768"/>
                        <a:gd name="connsiteY43" fmla="*/ 1073942 h 4674391"/>
                        <a:gd name="connsiteX44" fmla="*/ 1069180 w 4626768"/>
                        <a:gd name="connsiteY44" fmla="*/ 862011 h 4674391"/>
                        <a:gd name="connsiteX45" fmla="*/ 945354 w 4626768"/>
                        <a:gd name="connsiteY45" fmla="*/ 447673 h 4674391"/>
                        <a:gd name="connsiteX46" fmla="*/ 1376362 w 4626768"/>
                        <a:gd name="connsiteY46" fmla="*/ 188117 h 4674391"/>
                        <a:gd name="connsiteX47" fmla="*/ 1690685 w 4626768"/>
                        <a:gd name="connsiteY47" fmla="*/ 507205 h 4674391"/>
                        <a:gd name="connsiteX48" fmla="*/ 1978819 w 4626768"/>
                        <a:gd name="connsiteY48" fmla="*/ 423862 h 4674391"/>
                        <a:gd name="connsiteX0" fmla="*/ 1978819 w 4686871"/>
                        <a:gd name="connsiteY0" fmla="*/ 423862 h 4674391"/>
                        <a:gd name="connsiteX1" fmla="*/ 2078832 w 4686871"/>
                        <a:gd name="connsiteY1" fmla="*/ 0 h 4674391"/>
                        <a:gd name="connsiteX2" fmla="*/ 2571750 w 4686871"/>
                        <a:gd name="connsiteY2" fmla="*/ 0 h 4674391"/>
                        <a:gd name="connsiteX3" fmla="*/ 2690812 w 4686871"/>
                        <a:gd name="connsiteY3" fmla="*/ 447675 h 4674391"/>
                        <a:gd name="connsiteX4" fmla="*/ 2957514 w 4686871"/>
                        <a:gd name="connsiteY4" fmla="*/ 514348 h 4674391"/>
                        <a:gd name="connsiteX5" fmla="*/ 3274219 w 4686871"/>
                        <a:gd name="connsiteY5" fmla="*/ 197643 h 4674391"/>
                        <a:gd name="connsiteX6" fmla="*/ 3705226 w 4686871"/>
                        <a:gd name="connsiteY6" fmla="*/ 447674 h 4674391"/>
                        <a:gd name="connsiteX7" fmla="*/ 3579019 w 4686871"/>
                        <a:gd name="connsiteY7" fmla="*/ 878680 h 4674391"/>
                        <a:gd name="connsiteX8" fmla="*/ 3795712 w 4686871"/>
                        <a:gd name="connsiteY8" fmla="*/ 1088230 h 4674391"/>
                        <a:gd name="connsiteX9" fmla="*/ 4245770 w 4686871"/>
                        <a:gd name="connsiteY9" fmla="*/ 988218 h 4674391"/>
                        <a:gd name="connsiteX10" fmla="*/ 4460082 w 4686871"/>
                        <a:gd name="connsiteY10" fmla="*/ 1376359 h 4674391"/>
                        <a:gd name="connsiteX11" fmla="*/ 4148138 w 4686871"/>
                        <a:gd name="connsiteY11" fmla="*/ 1702590 h 4674391"/>
                        <a:gd name="connsiteX12" fmla="*/ 4229100 w 4686871"/>
                        <a:gd name="connsiteY12" fmla="*/ 1983578 h 4674391"/>
                        <a:gd name="connsiteX13" fmla="*/ 4626768 w 4686871"/>
                        <a:gd name="connsiteY13" fmla="*/ 2097881 h 4674391"/>
                        <a:gd name="connsiteX14" fmla="*/ 4648202 w 4686871"/>
                        <a:gd name="connsiteY14" fmla="*/ 2564603 h 4674391"/>
                        <a:gd name="connsiteX15" fmla="*/ 4217194 w 4686871"/>
                        <a:gd name="connsiteY15" fmla="*/ 2693189 h 4674391"/>
                        <a:gd name="connsiteX16" fmla="*/ 4150520 w 4686871"/>
                        <a:gd name="connsiteY16" fmla="*/ 2969415 h 4674391"/>
                        <a:gd name="connsiteX17" fmla="*/ 4457701 w 4686871"/>
                        <a:gd name="connsiteY17" fmla="*/ 3286121 h 4674391"/>
                        <a:gd name="connsiteX18" fmla="*/ 4221956 w 4686871"/>
                        <a:gd name="connsiteY18" fmla="*/ 3721891 h 4674391"/>
                        <a:gd name="connsiteX19" fmla="*/ 3790950 w 4686871"/>
                        <a:gd name="connsiteY19" fmla="*/ 3590921 h 4674391"/>
                        <a:gd name="connsiteX20" fmla="*/ 3579019 w 4686871"/>
                        <a:gd name="connsiteY20" fmla="*/ 3790946 h 4674391"/>
                        <a:gd name="connsiteX21" fmla="*/ 3695700 w 4686871"/>
                        <a:gd name="connsiteY21" fmla="*/ 4221954 h 4674391"/>
                        <a:gd name="connsiteX22" fmla="*/ 3290889 w 4686871"/>
                        <a:gd name="connsiteY22" fmla="*/ 4474364 h 4674391"/>
                        <a:gd name="connsiteX23" fmla="*/ 2964657 w 4686871"/>
                        <a:gd name="connsiteY23" fmla="*/ 4164803 h 4674391"/>
                        <a:gd name="connsiteX24" fmla="*/ 2683670 w 4686871"/>
                        <a:gd name="connsiteY24" fmla="*/ 4233859 h 4674391"/>
                        <a:gd name="connsiteX25" fmla="*/ 2569368 w 4686871"/>
                        <a:gd name="connsiteY25" fmla="*/ 4674389 h 4674391"/>
                        <a:gd name="connsiteX26" fmla="*/ 2088356 w 4686871"/>
                        <a:gd name="connsiteY26" fmla="*/ 4674391 h 4674391"/>
                        <a:gd name="connsiteX27" fmla="*/ 1959768 w 4686871"/>
                        <a:gd name="connsiteY27" fmla="*/ 4219571 h 4674391"/>
                        <a:gd name="connsiteX28" fmla="*/ 1693069 w 4686871"/>
                        <a:gd name="connsiteY28" fmla="*/ 4145753 h 4674391"/>
                        <a:gd name="connsiteX29" fmla="*/ 1388270 w 4686871"/>
                        <a:gd name="connsiteY29" fmla="*/ 4460078 h 4674391"/>
                        <a:gd name="connsiteX30" fmla="*/ 966788 w 4686871"/>
                        <a:gd name="connsiteY30" fmla="*/ 4214810 h 4674391"/>
                        <a:gd name="connsiteX31" fmla="*/ 1076325 w 4686871"/>
                        <a:gd name="connsiteY31" fmla="*/ 3798092 h 4674391"/>
                        <a:gd name="connsiteX32" fmla="*/ 852489 w 4686871"/>
                        <a:gd name="connsiteY32" fmla="*/ 3588541 h 4674391"/>
                        <a:gd name="connsiteX33" fmla="*/ 452438 w 4686871"/>
                        <a:gd name="connsiteY33" fmla="*/ 3705223 h 4674391"/>
                        <a:gd name="connsiteX34" fmla="*/ 197644 w 4686871"/>
                        <a:gd name="connsiteY34" fmla="*/ 3302792 h 4674391"/>
                        <a:gd name="connsiteX35" fmla="*/ 497682 w 4686871"/>
                        <a:gd name="connsiteY35" fmla="*/ 2976562 h 4674391"/>
                        <a:gd name="connsiteX36" fmla="*/ 445295 w 4686871"/>
                        <a:gd name="connsiteY36" fmla="*/ 2659855 h 4674391"/>
                        <a:gd name="connsiteX37" fmla="*/ 0 w 4686871"/>
                        <a:gd name="connsiteY37" fmla="*/ 2600324 h 4674391"/>
                        <a:gd name="connsiteX38" fmla="*/ 2381 w 4686871"/>
                        <a:gd name="connsiteY38" fmla="*/ 2100261 h 4674391"/>
                        <a:gd name="connsiteX39" fmla="*/ 419100 w 4686871"/>
                        <a:gd name="connsiteY39" fmla="*/ 1990723 h 4674391"/>
                        <a:gd name="connsiteX40" fmla="*/ 485776 w 4686871"/>
                        <a:gd name="connsiteY40" fmla="*/ 1683541 h 4674391"/>
                        <a:gd name="connsiteX41" fmla="*/ 180975 w 4686871"/>
                        <a:gd name="connsiteY41" fmla="*/ 1390649 h 4674391"/>
                        <a:gd name="connsiteX42" fmla="*/ 431005 w 4686871"/>
                        <a:gd name="connsiteY42" fmla="*/ 966787 h 4674391"/>
                        <a:gd name="connsiteX43" fmla="*/ 878681 w 4686871"/>
                        <a:gd name="connsiteY43" fmla="*/ 1073942 h 4674391"/>
                        <a:gd name="connsiteX44" fmla="*/ 1069180 w 4686871"/>
                        <a:gd name="connsiteY44" fmla="*/ 862011 h 4674391"/>
                        <a:gd name="connsiteX45" fmla="*/ 945354 w 4686871"/>
                        <a:gd name="connsiteY45" fmla="*/ 447673 h 4674391"/>
                        <a:gd name="connsiteX46" fmla="*/ 1376362 w 4686871"/>
                        <a:gd name="connsiteY46" fmla="*/ 188117 h 4674391"/>
                        <a:gd name="connsiteX47" fmla="*/ 1690685 w 4686871"/>
                        <a:gd name="connsiteY47" fmla="*/ 507205 h 4674391"/>
                        <a:gd name="connsiteX48" fmla="*/ 1978819 w 4686871"/>
                        <a:gd name="connsiteY48" fmla="*/ 423862 h 4674391"/>
                        <a:gd name="connsiteX0" fmla="*/ 1978819 w 4648202"/>
                        <a:gd name="connsiteY0" fmla="*/ 423862 h 4674391"/>
                        <a:gd name="connsiteX1" fmla="*/ 2078832 w 4648202"/>
                        <a:gd name="connsiteY1" fmla="*/ 0 h 4674391"/>
                        <a:gd name="connsiteX2" fmla="*/ 2571750 w 4648202"/>
                        <a:gd name="connsiteY2" fmla="*/ 0 h 4674391"/>
                        <a:gd name="connsiteX3" fmla="*/ 2690812 w 4648202"/>
                        <a:gd name="connsiteY3" fmla="*/ 447675 h 4674391"/>
                        <a:gd name="connsiteX4" fmla="*/ 2957514 w 4648202"/>
                        <a:gd name="connsiteY4" fmla="*/ 514348 h 4674391"/>
                        <a:gd name="connsiteX5" fmla="*/ 3274219 w 4648202"/>
                        <a:gd name="connsiteY5" fmla="*/ 197643 h 4674391"/>
                        <a:gd name="connsiteX6" fmla="*/ 3705226 w 4648202"/>
                        <a:gd name="connsiteY6" fmla="*/ 447674 h 4674391"/>
                        <a:gd name="connsiteX7" fmla="*/ 3579019 w 4648202"/>
                        <a:gd name="connsiteY7" fmla="*/ 878680 h 4674391"/>
                        <a:gd name="connsiteX8" fmla="*/ 3795712 w 4648202"/>
                        <a:gd name="connsiteY8" fmla="*/ 1088230 h 4674391"/>
                        <a:gd name="connsiteX9" fmla="*/ 4245770 w 4648202"/>
                        <a:gd name="connsiteY9" fmla="*/ 988218 h 4674391"/>
                        <a:gd name="connsiteX10" fmla="*/ 4460082 w 4648202"/>
                        <a:gd name="connsiteY10" fmla="*/ 1376359 h 4674391"/>
                        <a:gd name="connsiteX11" fmla="*/ 4148138 w 4648202"/>
                        <a:gd name="connsiteY11" fmla="*/ 1702590 h 4674391"/>
                        <a:gd name="connsiteX12" fmla="*/ 4229100 w 4648202"/>
                        <a:gd name="connsiteY12" fmla="*/ 1983578 h 4674391"/>
                        <a:gd name="connsiteX13" fmla="*/ 4626768 w 4648202"/>
                        <a:gd name="connsiteY13" fmla="*/ 2097881 h 4674391"/>
                        <a:gd name="connsiteX14" fmla="*/ 4648202 w 4648202"/>
                        <a:gd name="connsiteY14" fmla="*/ 2564603 h 4674391"/>
                        <a:gd name="connsiteX15" fmla="*/ 4217194 w 4648202"/>
                        <a:gd name="connsiteY15" fmla="*/ 2693189 h 4674391"/>
                        <a:gd name="connsiteX16" fmla="*/ 4150520 w 4648202"/>
                        <a:gd name="connsiteY16" fmla="*/ 2969415 h 4674391"/>
                        <a:gd name="connsiteX17" fmla="*/ 4457701 w 4648202"/>
                        <a:gd name="connsiteY17" fmla="*/ 3286121 h 4674391"/>
                        <a:gd name="connsiteX18" fmla="*/ 4221956 w 4648202"/>
                        <a:gd name="connsiteY18" fmla="*/ 3721891 h 4674391"/>
                        <a:gd name="connsiteX19" fmla="*/ 3790950 w 4648202"/>
                        <a:gd name="connsiteY19" fmla="*/ 3590921 h 4674391"/>
                        <a:gd name="connsiteX20" fmla="*/ 3579019 w 4648202"/>
                        <a:gd name="connsiteY20" fmla="*/ 3790946 h 4674391"/>
                        <a:gd name="connsiteX21" fmla="*/ 3695700 w 4648202"/>
                        <a:gd name="connsiteY21" fmla="*/ 4221954 h 4674391"/>
                        <a:gd name="connsiteX22" fmla="*/ 3290889 w 4648202"/>
                        <a:gd name="connsiteY22" fmla="*/ 4474364 h 4674391"/>
                        <a:gd name="connsiteX23" fmla="*/ 2964657 w 4648202"/>
                        <a:gd name="connsiteY23" fmla="*/ 4164803 h 4674391"/>
                        <a:gd name="connsiteX24" fmla="*/ 2683670 w 4648202"/>
                        <a:gd name="connsiteY24" fmla="*/ 4233859 h 4674391"/>
                        <a:gd name="connsiteX25" fmla="*/ 2569368 w 4648202"/>
                        <a:gd name="connsiteY25" fmla="*/ 4674389 h 4674391"/>
                        <a:gd name="connsiteX26" fmla="*/ 2088356 w 4648202"/>
                        <a:gd name="connsiteY26" fmla="*/ 4674391 h 4674391"/>
                        <a:gd name="connsiteX27" fmla="*/ 1959768 w 4648202"/>
                        <a:gd name="connsiteY27" fmla="*/ 4219571 h 4674391"/>
                        <a:gd name="connsiteX28" fmla="*/ 1693069 w 4648202"/>
                        <a:gd name="connsiteY28" fmla="*/ 4145753 h 4674391"/>
                        <a:gd name="connsiteX29" fmla="*/ 1388270 w 4648202"/>
                        <a:gd name="connsiteY29" fmla="*/ 4460078 h 4674391"/>
                        <a:gd name="connsiteX30" fmla="*/ 966788 w 4648202"/>
                        <a:gd name="connsiteY30" fmla="*/ 4214810 h 4674391"/>
                        <a:gd name="connsiteX31" fmla="*/ 1076325 w 4648202"/>
                        <a:gd name="connsiteY31" fmla="*/ 3798092 h 4674391"/>
                        <a:gd name="connsiteX32" fmla="*/ 852489 w 4648202"/>
                        <a:gd name="connsiteY32" fmla="*/ 3588541 h 4674391"/>
                        <a:gd name="connsiteX33" fmla="*/ 452438 w 4648202"/>
                        <a:gd name="connsiteY33" fmla="*/ 3705223 h 4674391"/>
                        <a:gd name="connsiteX34" fmla="*/ 197644 w 4648202"/>
                        <a:gd name="connsiteY34" fmla="*/ 3302792 h 4674391"/>
                        <a:gd name="connsiteX35" fmla="*/ 497682 w 4648202"/>
                        <a:gd name="connsiteY35" fmla="*/ 2976562 h 4674391"/>
                        <a:gd name="connsiteX36" fmla="*/ 445295 w 4648202"/>
                        <a:gd name="connsiteY36" fmla="*/ 2659855 h 4674391"/>
                        <a:gd name="connsiteX37" fmla="*/ 0 w 4648202"/>
                        <a:gd name="connsiteY37" fmla="*/ 2600324 h 4674391"/>
                        <a:gd name="connsiteX38" fmla="*/ 2381 w 4648202"/>
                        <a:gd name="connsiteY38" fmla="*/ 2100261 h 4674391"/>
                        <a:gd name="connsiteX39" fmla="*/ 419100 w 4648202"/>
                        <a:gd name="connsiteY39" fmla="*/ 1990723 h 4674391"/>
                        <a:gd name="connsiteX40" fmla="*/ 485776 w 4648202"/>
                        <a:gd name="connsiteY40" fmla="*/ 1683541 h 4674391"/>
                        <a:gd name="connsiteX41" fmla="*/ 180975 w 4648202"/>
                        <a:gd name="connsiteY41" fmla="*/ 1390649 h 4674391"/>
                        <a:gd name="connsiteX42" fmla="*/ 431005 w 4648202"/>
                        <a:gd name="connsiteY42" fmla="*/ 966787 h 4674391"/>
                        <a:gd name="connsiteX43" fmla="*/ 878681 w 4648202"/>
                        <a:gd name="connsiteY43" fmla="*/ 1073942 h 4674391"/>
                        <a:gd name="connsiteX44" fmla="*/ 1069180 w 4648202"/>
                        <a:gd name="connsiteY44" fmla="*/ 862011 h 4674391"/>
                        <a:gd name="connsiteX45" fmla="*/ 945354 w 4648202"/>
                        <a:gd name="connsiteY45" fmla="*/ 447673 h 4674391"/>
                        <a:gd name="connsiteX46" fmla="*/ 1376362 w 4648202"/>
                        <a:gd name="connsiteY46" fmla="*/ 188117 h 4674391"/>
                        <a:gd name="connsiteX47" fmla="*/ 1690685 w 4648202"/>
                        <a:gd name="connsiteY47" fmla="*/ 507205 h 4674391"/>
                        <a:gd name="connsiteX48" fmla="*/ 1978819 w 4648202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6244"/>
                        <a:gd name="connsiteY0" fmla="*/ 423862 h 4674391"/>
                        <a:gd name="connsiteX1" fmla="*/ 2078832 w 4656244"/>
                        <a:gd name="connsiteY1" fmla="*/ 0 h 4674391"/>
                        <a:gd name="connsiteX2" fmla="*/ 2571750 w 4656244"/>
                        <a:gd name="connsiteY2" fmla="*/ 0 h 4674391"/>
                        <a:gd name="connsiteX3" fmla="*/ 2690812 w 4656244"/>
                        <a:gd name="connsiteY3" fmla="*/ 447675 h 4674391"/>
                        <a:gd name="connsiteX4" fmla="*/ 2957514 w 4656244"/>
                        <a:gd name="connsiteY4" fmla="*/ 514348 h 4674391"/>
                        <a:gd name="connsiteX5" fmla="*/ 3274219 w 4656244"/>
                        <a:gd name="connsiteY5" fmla="*/ 197643 h 4674391"/>
                        <a:gd name="connsiteX6" fmla="*/ 3705226 w 4656244"/>
                        <a:gd name="connsiteY6" fmla="*/ 447674 h 4674391"/>
                        <a:gd name="connsiteX7" fmla="*/ 3579019 w 4656244"/>
                        <a:gd name="connsiteY7" fmla="*/ 878680 h 4674391"/>
                        <a:gd name="connsiteX8" fmla="*/ 3795712 w 4656244"/>
                        <a:gd name="connsiteY8" fmla="*/ 1088230 h 4674391"/>
                        <a:gd name="connsiteX9" fmla="*/ 4245770 w 4656244"/>
                        <a:gd name="connsiteY9" fmla="*/ 988218 h 4674391"/>
                        <a:gd name="connsiteX10" fmla="*/ 4460082 w 4656244"/>
                        <a:gd name="connsiteY10" fmla="*/ 1376359 h 4674391"/>
                        <a:gd name="connsiteX11" fmla="*/ 4148138 w 4656244"/>
                        <a:gd name="connsiteY11" fmla="*/ 1702590 h 4674391"/>
                        <a:gd name="connsiteX12" fmla="*/ 4229100 w 4656244"/>
                        <a:gd name="connsiteY12" fmla="*/ 1983578 h 4674391"/>
                        <a:gd name="connsiteX13" fmla="*/ 4652962 w 4656244"/>
                        <a:gd name="connsiteY13" fmla="*/ 2088356 h 4674391"/>
                        <a:gd name="connsiteX14" fmla="*/ 4655345 w 4656244"/>
                        <a:gd name="connsiteY14" fmla="*/ 2583653 h 4674391"/>
                        <a:gd name="connsiteX15" fmla="*/ 4217194 w 4656244"/>
                        <a:gd name="connsiteY15" fmla="*/ 2693189 h 4674391"/>
                        <a:gd name="connsiteX16" fmla="*/ 4150520 w 4656244"/>
                        <a:gd name="connsiteY16" fmla="*/ 2969415 h 4674391"/>
                        <a:gd name="connsiteX17" fmla="*/ 4457701 w 4656244"/>
                        <a:gd name="connsiteY17" fmla="*/ 3286121 h 4674391"/>
                        <a:gd name="connsiteX18" fmla="*/ 4221956 w 4656244"/>
                        <a:gd name="connsiteY18" fmla="*/ 3721891 h 4674391"/>
                        <a:gd name="connsiteX19" fmla="*/ 3790950 w 4656244"/>
                        <a:gd name="connsiteY19" fmla="*/ 3590921 h 4674391"/>
                        <a:gd name="connsiteX20" fmla="*/ 3579019 w 4656244"/>
                        <a:gd name="connsiteY20" fmla="*/ 3790946 h 4674391"/>
                        <a:gd name="connsiteX21" fmla="*/ 3695700 w 4656244"/>
                        <a:gd name="connsiteY21" fmla="*/ 4221954 h 4674391"/>
                        <a:gd name="connsiteX22" fmla="*/ 3290889 w 4656244"/>
                        <a:gd name="connsiteY22" fmla="*/ 4474364 h 4674391"/>
                        <a:gd name="connsiteX23" fmla="*/ 2964657 w 4656244"/>
                        <a:gd name="connsiteY23" fmla="*/ 4164803 h 4674391"/>
                        <a:gd name="connsiteX24" fmla="*/ 2683670 w 4656244"/>
                        <a:gd name="connsiteY24" fmla="*/ 4233859 h 4674391"/>
                        <a:gd name="connsiteX25" fmla="*/ 2569368 w 4656244"/>
                        <a:gd name="connsiteY25" fmla="*/ 4674389 h 4674391"/>
                        <a:gd name="connsiteX26" fmla="*/ 2088356 w 4656244"/>
                        <a:gd name="connsiteY26" fmla="*/ 4674391 h 4674391"/>
                        <a:gd name="connsiteX27" fmla="*/ 1959768 w 4656244"/>
                        <a:gd name="connsiteY27" fmla="*/ 4219571 h 4674391"/>
                        <a:gd name="connsiteX28" fmla="*/ 1693069 w 4656244"/>
                        <a:gd name="connsiteY28" fmla="*/ 4145753 h 4674391"/>
                        <a:gd name="connsiteX29" fmla="*/ 1388270 w 4656244"/>
                        <a:gd name="connsiteY29" fmla="*/ 4460078 h 4674391"/>
                        <a:gd name="connsiteX30" fmla="*/ 966788 w 4656244"/>
                        <a:gd name="connsiteY30" fmla="*/ 4214810 h 4674391"/>
                        <a:gd name="connsiteX31" fmla="*/ 1076325 w 4656244"/>
                        <a:gd name="connsiteY31" fmla="*/ 3798092 h 4674391"/>
                        <a:gd name="connsiteX32" fmla="*/ 852489 w 4656244"/>
                        <a:gd name="connsiteY32" fmla="*/ 3588541 h 4674391"/>
                        <a:gd name="connsiteX33" fmla="*/ 452438 w 4656244"/>
                        <a:gd name="connsiteY33" fmla="*/ 3705223 h 4674391"/>
                        <a:gd name="connsiteX34" fmla="*/ 197644 w 4656244"/>
                        <a:gd name="connsiteY34" fmla="*/ 3302792 h 4674391"/>
                        <a:gd name="connsiteX35" fmla="*/ 497682 w 4656244"/>
                        <a:gd name="connsiteY35" fmla="*/ 2976562 h 4674391"/>
                        <a:gd name="connsiteX36" fmla="*/ 445295 w 4656244"/>
                        <a:gd name="connsiteY36" fmla="*/ 2659855 h 4674391"/>
                        <a:gd name="connsiteX37" fmla="*/ 0 w 4656244"/>
                        <a:gd name="connsiteY37" fmla="*/ 2600324 h 4674391"/>
                        <a:gd name="connsiteX38" fmla="*/ 2381 w 4656244"/>
                        <a:gd name="connsiteY38" fmla="*/ 2100261 h 4674391"/>
                        <a:gd name="connsiteX39" fmla="*/ 419100 w 4656244"/>
                        <a:gd name="connsiteY39" fmla="*/ 1990723 h 4674391"/>
                        <a:gd name="connsiteX40" fmla="*/ 485776 w 4656244"/>
                        <a:gd name="connsiteY40" fmla="*/ 1683541 h 4674391"/>
                        <a:gd name="connsiteX41" fmla="*/ 180975 w 4656244"/>
                        <a:gd name="connsiteY41" fmla="*/ 1390649 h 4674391"/>
                        <a:gd name="connsiteX42" fmla="*/ 431005 w 4656244"/>
                        <a:gd name="connsiteY42" fmla="*/ 966787 h 4674391"/>
                        <a:gd name="connsiteX43" fmla="*/ 878681 w 4656244"/>
                        <a:gd name="connsiteY43" fmla="*/ 1073942 h 4674391"/>
                        <a:gd name="connsiteX44" fmla="*/ 1069180 w 4656244"/>
                        <a:gd name="connsiteY44" fmla="*/ 862011 h 4674391"/>
                        <a:gd name="connsiteX45" fmla="*/ 945354 w 4656244"/>
                        <a:gd name="connsiteY45" fmla="*/ 447673 h 4674391"/>
                        <a:gd name="connsiteX46" fmla="*/ 1376362 w 4656244"/>
                        <a:gd name="connsiteY46" fmla="*/ 188117 h 4674391"/>
                        <a:gd name="connsiteX47" fmla="*/ 1690685 w 4656244"/>
                        <a:gd name="connsiteY47" fmla="*/ 507205 h 4674391"/>
                        <a:gd name="connsiteX48" fmla="*/ 1978819 w 4656244"/>
                        <a:gd name="connsiteY48" fmla="*/ 423862 h 4674391"/>
                        <a:gd name="connsiteX0" fmla="*/ 1978819 w 4661712"/>
                        <a:gd name="connsiteY0" fmla="*/ 423862 h 4674391"/>
                        <a:gd name="connsiteX1" fmla="*/ 2078832 w 4661712"/>
                        <a:gd name="connsiteY1" fmla="*/ 0 h 4674391"/>
                        <a:gd name="connsiteX2" fmla="*/ 2571750 w 4661712"/>
                        <a:gd name="connsiteY2" fmla="*/ 0 h 4674391"/>
                        <a:gd name="connsiteX3" fmla="*/ 2690812 w 4661712"/>
                        <a:gd name="connsiteY3" fmla="*/ 447675 h 4674391"/>
                        <a:gd name="connsiteX4" fmla="*/ 2957514 w 4661712"/>
                        <a:gd name="connsiteY4" fmla="*/ 514348 h 4674391"/>
                        <a:gd name="connsiteX5" fmla="*/ 3274219 w 4661712"/>
                        <a:gd name="connsiteY5" fmla="*/ 197643 h 4674391"/>
                        <a:gd name="connsiteX6" fmla="*/ 3705226 w 4661712"/>
                        <a:gd name="connsiteY6" fmla="*/ 447674 h 4674391"/>
                        <a:gd name="connsiteX7" fmla="*/ 3579019 w 4661712"/>
                        <a:gd name="connsiteY7" fmla="*/ 878680 h 4674391"/>
                        <a:gd name="connsiteX8" fmla="*/ 3795712 w 4661712"/>
                        <a:gd name="connsiteY8" fmla="*/ 1088230 h 4674391"/>
                        <a:gd name="connsiteX9" fmla="*/ 4245770 w 4661712"/>
                        <a:gd name="connsiteY9" fmla="*/ 988218 h 4674391"/>
                        <a:gd name="connsiteX10" fmla="*/ 4460082 w 4661712"/>
                        <a:gd name="connsiteY10" fmla="*/ 1376359 h 4674391"/>
                        <a:gd name="connsiteX11" fmla="*/ 4148138 w 4661712"/>
                        <a:gd name="connsiteY11" fmla="*/ 1702590 h 4674391"/>
                        <a:gd name="connsiteX12" fmla="*/ 4229100 w 4661712"/>
                        <a:gd name="connsiteY12" fmla="*/ 1983578 h 4674391"/>
                        <a:gd name="connsiteX13" fmla="*/ 4652962 w 4661712"/>
                        <a:gd name="connsiteY13" fmla="*/ 2088356 h 4674391"/>
                        <a:gd name="connsiteX14" fmla="*/ 4655345 w 4661712"/>
                        <a:gd name="connsiteY14" fmla="*/ 2583653 h 4674391"/>
                        <a:gd name="connsiteX15" fmla="*/ 4217194 w 4661712"/>
                        <a:gd name="connsiteY15" fmla="*/ 2693189 h 4674391"/>
                        <a:gd name="connsiteX16" fmla="*/ 4150520 w 4661712"/>
                        <a:gd name="connsiteY16" fmla="*/ 2969415 h 4674391"/>
                        <a:gd name="connsiteX17" fmla="*/ 4457701 w 4661712"/>
                        <a:gd name="connsiteY17" fmla="*/ 3286121 h 4674391"/>
                        <a:gd name="connsiteX18" fmla="*/ 4221956 w 4661712"/>
                        <a:gd name="connsiteY18" fmla="*/ 3721891 h 4674391"/>
                        <a:gd name="connsiteX19" fmla="*/ 3790950 w 4661712"/>
                        <a:gd name="connsiteY19" fmla="*/ 3590921 h 4674391"/>
                        <a:gd name="connsiteX20" fmla="*/ 3579019 w 4661712"/>
                        <a:gd name="connsiteY20" fmla="*/ 3790946 h 4674391"/>
                        <a:gd name="connsiteX21" fmla="*/ 3695700 w 4661712"/>
                        <a:gd name="connsiteY21" fmla="*/ 4221954 h 4674391"/>
                        <a:gd name="connsiteX22" fmla="*/ 3290889 w 4661712"/>
                        <a:gd name="connsiteY22" fmla="*/ 4474364 h 4674391"/>
                        <a:gd name="connsiteX23" fmla="*/ 2964657 w 4661712"/>
                        <a:gd name="connsiteY23" fmla="*/ 4164803 h 4674391"/>
                        <a:gd name="connsiteX24" fmla="*/ 2683670 w 4661712"/>
                        <a:gd name="connsiteY24" fmla="*/ 4233859 h 4674391"/>
                        <a:gd name="connsiteX25" fmla="*/ 2569368 w 4661712"/>
                        <a:gd name="connsiteY25" fmla="*/ 4674389 h 4674391"/>
                        <a:gd name="connsiteX26" fmla="*/ 2088356 w 4661712"/>
                        <a:gd name="connsiteY26" fmla="*/ 4674391 h 4674391"/>
                        <a:gd name="connsiteX27" fmla="*/ 1959768 w 4661712"/>
                        <a:gd name="connsiteY27" fmla="*/ 4219571 h 4674391"/>
                        <a:gd name="connsiteX28" fmla="*/ 1693069 w 4661712"/>
                        <a:gd name="connsiteY28" fmla="*/ 4145753 h 4674391"/>
                        <a:gd name="connsiteX29" fmla="*/ 1388270 w 4661712"/>
                        <a:gd name="connsiteY29" fmla="*/ 4460078 h 4674391"/>
                        <a:gd name="connsiteX30" fmla="*/ 966788 w 4661712"/>
                        <a:gd name="connsiteY30" fmla="*/ 4214810 h 4674391"/>
                        <a:gd name="connsiteX31" fmla="*/ 1076325 w 4661712"/>
                        <a:gd name="connsiteY31" fmla="*/ 3798092 h 4674391"/>
                        <a:gd name="connsiteX32" fmla="*/ 852489 w 4661712"/>
                        <a:gd name="connsiteY32" fmla="*/ 3588541 h 4674391"/>
                        <a:gd name="connsiteX33" fmla="*/ 452438 w 4661712"/>
                        <a:gd name="connsiteY33" fmla="*/ 3705223 h 4674391"/>
                        <a:gd name="connsiteX34" fmla="*/ 197644 w 4661712"/>
                        <a:gd name="connsiteY34" fmla="*/ 3302792 h 4674391"/>
                        <a:gd name="connsiteX35" fmla="*/ 497682 w 4661712"/>
                        <a:gd name="connsiteY35" fmla="*/ 2976562 h 4674391"/>
                        <a:gd name="connsiteX36" fmla="*/ 445295 w 4661712"/>
                        <a:gd name="connsiteY36" fmla="*/ 2659855 h 4674391"/>
                        <a:gd name="connsiteX37" fmla="*/ 0 w 4661712"/>
                        <a:gd name="connsiteY37" fmla="*/ 2600324 h 4674391"/>
                        <a:gd name="connsiteX38" fmla="*/ 2381 w 4661712"/>
                        <a:gd name="connsiteY38" fmla="*/ 2100261 h 4674391"/>
                        <a:gd name="connsiteX39" fmla="*/ 419100 w 4661712"/>
                        <a:gd name="connsiteY39" fmla="*/ 1990723 h 4674391"/>
                        <a:gd name="connsiteX40" fmla="*/ 485776 w 4661712"/>
                        <a:gd name="connsiteY40" fmla="*/ 1683541 h 4674391"/>
                        <a:gd name="connsiteX41" fmla="*/ 180975 w 4661712"/>
                        <a:gd name="connsiteY41" fmla="*/ 1390649 h 4674391"/>
                        <a:gd name="connsiteX42" fmla="*/ 431005 w 4661712"/>
                        <a:gd name="connsiteY42" fmla="*/ 966787 h 4674391"/>
                        <a:gd name="connsiteX43" fmla="*/ 878681 w 4661712"/>
                        <a:gd name="connsiteY43" fmla="*/ 1073942 h 4674391"/>
                        <a:gd name="connsiteX44" fmla="*/ 1069180 w 4661712"/>
                        <a:gd name="connsiteY44" fmla="*/ 862011 h 4674391"/>
                        <a:gd name="connsiteX45" fmla="*/ 945354 w 4661712"/>
                        <a:gd name="connsiteY45" fmla="*/ 447673 h 4674391"/>
                        <a:gd name="connsiteX46" fmla="*/ 1376362 w 4661712"/>
                        <a:gd name="connsiteY46" fmla="*/ 188117 h 4674391"/>
                        <a:gd name="connsiteX47" fmla="*/ 1690685 w 4661712"/>
                        <a:gd name="connsiteY47" fmla="*/ 507205 h 4674391"/>
                        <a:gd name="connsiteX48" fmla="*/ 1978819 w 4661712"/>
                        <a:gd name="connsiteY48" fmla="*/ 423862 h 4674391"/>
                        <a:gd name="connsiteX0" fmla="*/ 1978819 w 4655727"/>
                        <a:gd name="connsiteY0" fmla="*/ 423862 h 4674391"/>
                        <a:gd name="connsiteX1" fmla="*/ 2078832 w 4655727"/>
                        <a:gd name="connsiteY1" fmla="*/ 0 h 4674391"/>
                        <a:gd name="connsiteX2" fmla="*/ 2571750 w 4655727"/>
                        <a:gd name="connsiteY2" fmla="*/ 0 h 4674391"/>
                        <a:gd name="connsiteX3" fmla="*/ 2690812 w 4655727"/>
                        <a:gd name="connsiteY3" fmla="*/ 447675 h 4674391"/>
                        <a:gd name="connsiteX4" fmla="*/ 2957514 w 4655727"/>
                        <a:gd name="connsiteY4" fmla="*/ 514348 h 4674391"/>
                        <a:gd name="connsiteX5" fmla="*/ 3274219 w 4655727"/>
                        <a:gd name="connsiteY5" fmla="*/ 197643 h 4674391"/>
                        <a:gd name="connsiteX6" fmla="*/ 3705226 w 4655727"/>
                        <a:gd name="connsiteY6" fmla="*/ 447674 h 4674391"/>
                        <a:gd name="connsiteX7" fmla="*/ 3579019 w 4655727"/>
                        <a:gd name="connsiteY7" fmla="*/ 878680 h 4674391"/>
                        <a:gd name="connsiteX8" fmla="*/ 3795712 w 4655727"/>
                        <a:gd name="connsiteY8" fmla="*/ 1088230 h 4674391"/>
                        <a:gd name="connsiteX9" fmla="*/ 4245770 w 4655727"/>
                        <a:gd name="connsiteY9" fmla="*/ 988218 h 4674391"/>
                        <a:gd name="connsiteX10" fmla="*/ 4460082 w 4655727"/>
                        <a:gd name="connsiteY10" fmla="*/ 1376359 h 4674391"/>
                        <a:gd name="connsiteX11" fmla="*/ 4148138 w 4655727"/>
                        <a:gd name="connsiteY11" fmla="*/ 1702590 h 4674391"/>
                        <a:gd name="connsiteX12" fmla="*/ 4229100 w 4655727"/>
                        <a:gd name="connsiteY12" fmla="*/ 1983578 h 4674391"/>
                        <a:gd name="connsiteX13" fmla="*/ 4652962 w 4655727"/>
                        <a:gd name="connsiteY13" fmla="*/ 2088356 h 4674391"/>
                        <a:gd name="connsiteX14" fmla="*/ 4655345 w 4655727"/>
                        <a:gd name="connsiteY14" fmla="*/ 2583653 h 4674391"/>
                        <a:gd name="connsiteX15" fmla="*/ 4217194 w 4655727"/>
                        <a:gd name="connsiteY15" fmla="*/ 2693189 h 4674391"/>
                        <a:gd name="connsiteX16" fmla="*/ 4150520 w 4655727"/>
                        <a:gd name="connsiteY16" fmla="*/ 2969415 h 4674391"/>
                        <a:gd name="connsiteX17" fmla="*/ 4457701 w 4655727"/>
                        <a:gd name="connsiteY17" fmla="*/ 3286121 h 4674391"/>
                        <a:gd name="connsiteX18" fmla="*/ 4221956 w 4655727"/>
                        <a:gd name="connsiteY18" fmla="*/ 3721891 h 4674391"/>
                        <a:gd name="connsiteX19" fmla="*/ 3790950 w 4655727"/>
                        <a:gd name="connsiteY19" fmla="*/ 3590921 h 4674391"/>
                        <a:gd name="connsiteX20" fmla="*/ 3579019 w 4655727"/>
                        <a:gd name="connsiteY20" fmla="*/ 3790946 h 4674391"/>
                        <a:gd name="connsiteX21" fmla="*/ 3695700 w 4655727"/>
                        <a:gd name="connsiteY21" fmla="*/ 4221954 h 4674391"/>
                        <a:gd name="connsiteX22" fmla="*/ 3290889 w 4655727"/>
                        <a:gd name="connsiteY22" fmla="*/ 4474364 h 4674391"/>
                        <a:gd name="connsiteX23" fmla="*/ 2964657 w 4655727"/>
                        <a:gd name="connsiteY23" fmla="*/ 4164803 h 4674391"/>
                        <a:gd name="connsiteX24" fmla="*/ 2683670 w 4655727"/>
                        <a:gd name="connsiteY24" fmla="*/ 4233859 h 4674391"/>
                        <a:gd name="connsiteX25" fmla="*/ 2569368 w 4655727"/>
                        <a:gd name="connsiteY25" fmla="*/ 4674389 h 4674391"/>
                        <a:gd name="connsiteX26" fmla="*/ 2088356 w 4655727"/>
                        <a:gd name="connsiteY26" fmla="*/ 4674391 h 4674391"/>
                        <a:gd name="connsiteX27" fmla="*/ 1959768 w 4655727"/>
                        <a:gd name="connsiteY27" fmla="*/ 4219571 h 4674391"/>
                        <a:gd name="connsiteX28" fmla="*/ 1693069 w 4655727"/>
                        <a:gd name="connsiteY28" fmla="*/ 4145753 h 4674391"/>
                        <a:gd name="connsiteX29" fmla="*/ 1388270 w 4655727"/>
                        <a:gd name="connsiteY29" fmla="*/ 4460078 h 4674391"/>
                        <a:gd name="connsiteX30" fmla="*/ 966788 w 4655727"/>
                        <a:gd name="connsiteY30" fmla="*/ 4214810 h 4674391"/>
                        <a:gd name="connsiteX31" fmla="*/ 1076325 w 4655727"/>
                        <a:gd name="connsiteY31" fmla="*/ 3798092 h 4674391"/>
                        <a:gd name="connsiteX32" fmla="*/ 852489 w 4655727"/>
                        <a:gd name="connsiteY32" fmla="*/ 3588541 h 4674391"/>
                        <a:gd name="connsiteX33" fmla="*/ 452438 w 4655727"/>
                        <a:gd name="connsiteY33" fmla="*/ 3705223 h 4674391"/>
                        <a:gd name="connsiteX34" fmla="*/ 197644 w 4655727"/>
                        <a:gd name="connsiteY34" fmla="*/ 3302792 h 4674391"/>
                        <a:gd name="connsiteX35" fmla="*/ 497682 w 4655727"/>
                        <a:gd name="connsiteY35" fmla="*/ 2976562 h 4674391"/>
                        <a:gd name="connsiteX36" fmla="*/ 445295 w 4655727"/>
                        <a:gd name="connsiteY36" fmla="*/ 2659855 h 4674391"/>
                        <a:gd name="connsiteX37" fmla="*/ 0 w 4655727"/>
                        <a:gd name="connsiteY37" fmla="*/ 2600324 h 4674391"/>
                        <a:gd name="connsiteX38" fmla="*/ 2381 w 4655727"/>
                        <a:gd name="connsiteY38" fmla="*/ 2100261 h 4674391"/>
                        <a:gd name="connsiteX39" fmla="*/ 419100 w 4655727"/>
                        <a:gd name="connsiteY39" fmla="*/ 1990723 h 4674391"/>
                        <a:gd name="connsiteX40" fmla="*/ 485776 w 4655727"/>
                        <a:gd name="connsiteY40" fmla="*/ 1683541 h 4674391"/>
                        <a:gd name="connsiteX41" fmla="*/ 180975 w 4655727"/>
                        <a:gd name="connsiteY41" fmla="*/ 1390649 h 4674391"/>
                        <a:gd name="connsiteX42" fmla="*/ 431005 w 4655727"/>
                        <a:gd name="connsiteY42" fmla="*/ 966787 h 4674391"/>
                        <a:gd name="connsiteX43" fmla="*/ 878681 w 4655727"/>
                        <a:gd name="connsiteY43" fmla="*/ 1073942 h 4674391"/>
                        <a:gd name="connsiteX44" fmla="*/ 1069180 w 4655727"/>
                        <a:gd name="connsiteY44" fmla="*/ 862011 h 4674391"/>
                        <a:gd name="connsiteX45" fmla="*/ 945354 w 4655727"/>
                        <a:gd name="connsiteY45" fmla="*/ 447673 h 4674391"/>
                        <a:gd name="connsiteX46" fmla="*/ 1376362 w 4655727"/>
                        <a:gd name="connsiteY46" fmla="*/ 188117 h 4674391"/>
                        <a:gd name="connsiteX47" fmla="*/ 1690685 w 4655727"/>
                        <a:gd name="connsiteY47" fmla="*/ 507205 h 4674391"/>
                        <a:gd name="connsiteX48" fmla="*/ 1978819 w 4655727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198144 w 4655345"/>
                        <a:gd name="connsiteY12" fmla="*/ 203358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088606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362450 w 4655345"/>
                        <a:gd name="connsiteY10" fmla="*/ 1390647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117182 w 4655345"/>
                        <a:gd name="connsiteY9" fmla="*/ 1057274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138236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911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63817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52242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64492 w 4655345"/>
                        <a:gd name="connsiteY47" fmla="*/ 66768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119186 w 4655345"/>
                        <a:gd name="connsiteY44" fmla="*/ 88106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904874 w 4655345"/>
                        <a:gd name="connsiteY43" fmla="*/ 1121567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33850 w 4655345"/>
                        <a:gd name="connsiteY11" fmla="*/ 1704971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098131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0556 w 4655345"/>
                        <a:gd name="connsiteY10" fmla="*/ 1371597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376737 w 4655345"/>
                        <a:gd name="connsiteY10" fmla="*/ 136683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8741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3892 w 4655345"/>
                        <a:gd name="connsiteY10" fmla="*/ 1383504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21955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021932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7700 w 4655345"/>
                        <a:gd name="connsiteY10" fmla="*/ 1381123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060032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38625 w 4655345"/>
                        <a:gd name="connsiteY10" fmla="*/ 1362073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3327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8507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81508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6124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3356 w 4655345"/>
                        <a:gd name="connsiteY34" fmla="*/ 3281361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6123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7207 w 4655345"/>
                        <a:gd name="connsiteY35" fmla="*/ 295751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9588 w 4655345"/>
                        <a:gd name="connsiteY35" fmla="*/ 2959894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71500 w 4655345"/>
                        <a:gd name="connsiteY35" fmla="*/ 2950369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3157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07588 w 4655345"/>
                        <a:gd name="connsiteY36" fmla="*/ 2669282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657398 w 4655345"/>
                        <a:gd name="connsiteY36" fmla="*/ 2546733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64356 w 4655345"/>
                        <a:gd name="connsiteY35" fmla="*/ 295513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81326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2919 w 4655345"/>
                        <a:gd name="connsiteY35" fmla="*/ 297418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8945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4655345" h="4674391">
                          <a:moveTo>
                            <a:pt x="1978819" y="423862"/>
                          </a:moveTo>
                          <a:lnTo>
                            <a:pt x="2078832" y="0"/>
                          </a:lnTo>
                          <a:lnTo>
                            <a:pt x="2571750" y="0"/>
                          </a:lnTo>
                          <a:cubicBezTo>
                            <a:pt x="2646363" y="280987"/>
                            <a:pt x="2649537" y="297655"/>
                            <a:pt x="2690812" y="447675"/>
                          </a:cubicBezTo>
                          <a:cubicBezTo>
                            <a:pt x="2888455" y="497680"/>
                            <a:pt x="2774158" y="466722"/>
                            <a:pt x="2957514" y="514348"/>
                          </a:cubicBezTo>
                          <a:lnTo>
                            <a:pt x="3274219" y="197643"/>
                          </a:lnTo>
                          <a:lnTo>
                            <a:pt x="3705226" y="447674"/>
                          </a:lnTo>
                          <a:lnTo>
                            <a:pt x="3579019" y="878680"/>
                          </a:lnTo>
                          <a:cubicBezTo>
                            <a:pt x="3658395" y="957261"/>
                            <a:pt x="3642520" y="945353"/>
                            <a:pt x="3776662" y="1073942"/>
                          </a:cubicBezTo>
                          <a:cubicBezTo>
                            <a:pt x="3857624" y="1054098"/>
                            <a:pt x="4002882" y="1024730"/>
                            <a:pt x="4207670" y="971549"/>
                          </a:cubicBezTo>
                          <a:cubicBezTo>
                            <a:pt x="4268392" y="1066800"/>
                            <a:pt x="4355791" y="1235595"/>
                            <a:pt x="4466916" y="1396727"/>
                          </a:cubicBezTo>
                          <a:lnTo>
                            <a:pt x="4152901" y="1690683"/>
                          </a:lnTo>
                          <a:cubicBezTo>
                            <a:pt x="4182270" y="1793870"/>
                            <a:pt x="4204098" y="1893883"/>
                            <a:pt x="4226719" y="1976434"/>
                          </a:cubicBezTo>
                          <a:cubicBezTo>
                            <a:pt x="4346973" y="2013741"/>
                            <a:pt x="4506118" y="2056209"/>
                            <a:pt x="4652962" y="2088356"/>
                          </a:cubicBezTo>
                          <a:cubicBezTo>
                            <a:pt x="4660106" y="2281238"/>
                            <a:pt x="4648201" y="2391963"/>
                            <a:pt x="4655345" y="2583653"/>
                          </a:cubicBezTo>
                          <a:cubicBezTo>
                            <a:pt x="4476751" y="2630087"/>
                            <a:pt x="4342606" y="2664613"/>
                            <a:pt x="4217194" y="2693189"/>
                          </a:cubicBezTo>
                          <a:cubicBezTo>
                            <a:pt x="4179887" y="2850351"/>
                            <a:pt x="4184652" y="2826936"/>
                            <a:pt x="4150520" y="2969415"/>
                          </a:cubicBezTo>
                          <a:cubicBezTo>
                            <a:pt x="4275932" y="3095224"/>
                            <a:pt x="4329113" y="3156344"/>
                            <a:pt x="4457701" y="3286121"/>
                          </a:cubicBezTo>
                          <a:cubicBezTo>
                            <a:pt x="4360070" y="3461142"/>
                            <a:pt x="4273946" y="3617910"/>
                            <a:pt x="4221956" y="3721891"/>
                          </a:cubicBezTo>
                          <a:cubicBezTo>
                            <a:pt x="4008041" y="3659185"/>
                            <a:pt x="3909219" y="3626639"/>
                            <a:pt x="3788569" y="3588539"/>
                          </a:cubicBezTo>
                          <a:cubicBezTo>
                            <a:pt x="3691731" y="3683789"/>
                            <a:pt x="3685381" y="3696093"/>
                            <a:pt x="3579019" y="3795709"/>
                          </a:cubicBezTo>
                          <a:cubicBezTo>
                            <a:pt x="3608388" y="3888181"/>
                            <a:pt x="3659189" y="4070745"/>
                            <a:pt x="3695700" y="4221954"/>
                          </a:cubicBezTo>
                          <a:cubicBezTo>
                            <a:pt x="3565525" y="4306489"/>
                            <a:pt x="3365897" y="4435073"/>
                            <a:pt x="3290887" y="4479126"/>
                          </a:cubicBezTo>
                          <a:lnTo>
                            <a:pt x="2971802" y="4160041"/>
                          </a:lnTo>
                          <a:cubicBezTo>
                            <a:pt x="2850358" y="4192585"/>
                            <a:pt x="2781301" y="4209251"/>
                            <a:pt x="2683670" y="4233859"/>
                          </a:cubicBezTo>
                          <a:cubicBezTo>
                            <a:pt x="2659858" y="4341809"/>
                            <a:pt x="2613024" y="4506908"/>
                            <a:pt x="2569368" y="4674389"/>
                          </a:cubicBezTo>
                          <a:lnTo>
                            <a:pt x="2088356" y="4674391"/>
                          </a:lnTo>
                          <a:cubicBezTo>
                            <a:pt x="2056209" y="4570013"/>
                            <a:pt x="1986359" y="4297756"/>
                            <a:pt x="1959768" y="4219571"/>
                          </a:cubicBezTo>
                          <a:cubicBezTo>
                            <a:pt x="1849834" y="4186631"/>
                            <a:pt x="1801415" y="4179090"/>
                            <a:pt x="1685925" y="4148134"/>
                          </a:cubicBezTo>
                          <a:cubicBezTo>
                            <a:pt x="1575196" y="4260054"/>
                            <a:pt x="1516461" y="4312837"/>
                            <a:pt x="1383507" y="4455315"/>
                          </a:cubicBezTo>
                          <a:cubicBezTo>
                            <a:pt x="1207691" y="4359668"/>
                            <a:pt x="1058863" y="4267197"/>
                            <a:pt x="966788" y="4214810"/>
                          </a:cubicBezTo>
                          <a:cubicBezTo>
                            <a:pt x="1000919" y="4079078"/>
                            <a:pt x="1041399" y="3935808"/>
                            <a:pt x="1076325" y="3798092"/>
                          </a:cubicBezTo>
                          <a:cubicBezTo>
                            <a:pt x="982663" y="3717527"/>
                            <a:pt x="961631" y="3699665"/>
                            <a:pt x="852489" y="3588541"/>
                          </a:cubicBezTo>
                          <a:lnTo>
                            <a:pt x="452438" y="3705223"/>
                          </a:lnTo>
                          <a:cubicBezTo>
                            <a:pt x="386954" y="3608386"/>
                            <a:pt x="238920" y="3364307"/>
                            <a:pt x="192882" y="3283742"/>
                          </a:cubicBezTo>
                          <a:cubicBezTo>
                            <a:pt x="287337" y="3191271"/>
                            <a:pt x="384175" y="3092054"/>
                            <a:pt x="497682" y="2976563"/>
                          </a:cubicBezTo>
                          <a:cubicBezTo>
                            <a:pt x="468313" y="2856309"/>
                            <a:pt x="454198" y="2787635"/>
                            <a:pt x="433560" y="2684845"/>
                          </a:cubicBezTo>
                          <a:cubicBezTo>
                            <a:pt x="327198" y="2665399"/>
                            <a:pt x="169069" y="2622549"/>
                            <a:pt x="0" y="2600324"/>
                          </a:cubicBezTo>
                          <a:cubicBezTo>
                            <a:pt x="2380" y="2473325"/>
                            <a:pt x="1191" y="2170112"/>
                            <a:pt x="2381" y="2100261"/>
                          </a:cubicBezTo>
                          <a:cubicBezTo>
                            <a:pt x="117872" y="2070894"/>
                            <a:pt x="257969" y="2038745"/>
                            <a:pt x="419100" y="1990723"/>
                          </a:cubicBezTo>
                          <a:cubicBezTo>
                            <a:pt x="444500" y="1873645"/>
                            <a:pt x="457598" y="1824829"/>
                            <a:pt x="485776" y="1683541"/>
                          </a:cubicBezTo>
                          <a:lnTo>
                            <a:pt x="180975" y="1390649"/>
                          </a:lnTo>
                          <a:cubicBezTo>
                            <a:pt x="339726" y="1112836"/>
                            <a:pt x="354805" y="1094581"/>
                            <a:pt x="431005" y="966787"/>
                          </a:cubicBezTo>
                          <a:cubicBezTo>
                            <a:pt x="611979" y="1015205"/>
                            <a:pt x="638571" y="1024331"/>
                            <a:pt x="869155" y="1078705"/>
                          </a:cubicBezTo>
                          <a:cubicBezTo>
                            <a:pt x="949325" y="996154"/>
                            <a:pt x="998535" y="951706"/>
                            <a:pt x="1069179" y="878680"/>
                          </a:cubicBezTo>
                          <a:cubicBezTo>
                            <a:pt x="1025523" y="741361"/>
                            <a:pt x="991789" y="606026"/>
                            <a:pt x="945354" y="447673"/>
                          </a:cubicBezTo>
                          <a:cubicBezTo>
                            <a:pt x="1072750" y="372664"/>
                            <a:pt x="1308100" y="230185"/>
                            <a:pt x="1376362" y="188117"/>
                          </a:cubicBezTo>
                          <a:lnTo>
                            <a:pt x="1697829" y="510521"/>
                          </a:lnTo>
                          <a:lnTo>
                            <a:pt x="1978819" y="4238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DEA4A0"/>
                        </a:gs>
                        <a:gs pos="100000">
                          <a:srgbClr val="C45E57"/>
                        </a:gs>
                      </a:gsLst>
                      <a:lin ang="8100000" scaled="1"/>
                      <a:tileRect/>
                    </a:gradFill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6762966" y="1439543"/>
                      <a:ext cx="1120303" cy="1120303"/>
                    </a:xfrm>
                    <a:prstGeom prst="ellipse">
                      <a:avLst/>
                    </a:prstGeom>
                    <a:solidFill>
                      <a:srgbClr val="C45E57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6816438" y="1493017"/>
                      <a:ext cx="1013359" cy="101335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DFA9A5"/>
                        </a:gs>
                        <a:gs pos="77000">
                          <a:srgbClr val="C257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en-US" sz="2000" kern="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39" name="Oval 38"/>
                  <p:cNvSpPr/>
                  <p:nvPr/>
                </p:nvSpPr>
                <p:spPr>
                  <a:xfrm>
                    <a:off x="2984092" y="2428401"/>
                    <a:ext cx="668746" cy="47753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8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372689" y="2336750"/>
                  <a:ext cx="1022954" cy="1027136"/>
                  <a:chOff x="4409125" y="1932682"/>
                  <a:chExt cx="1252088" cy="1257206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409125" y="1932682"/>
                    <a:ext cx="1252088" cy="1257206"/>
                    <a:chOff x="6559916" y="1233373"/>
                    <a:chExt cx="1526402" cy="1532644"/>
                  </a:xfrm>
                  <a:effectLst>
                    <a:outerShdw blurRad="25400" dist="12700" dir="8100000" algn="tr" rotWithShape="0">
                      <a:prstClr val="black">
                        <a:alpha val="35000"/>
                      </a:prstClr>
                    </a:outerShdw>
                  </a:effectLst>
                </p:grpSpPr>
                <p:sp>
                  <p:nvSpPr>
                    <p:cNvPr id="33" name="Rectangle 4"/>
                    <p:cNvSpPr/>
                    <p:nvPr/>
                  </p:nvSpPr>
                  <p:spPr>
                    <a:xfrm rot="19980000">
                      <a:off x="6559916" y="1233373"/>
                      <a:ext cx="1526402" cy="1532644"/>
                    </a:xfrm>
                    <a:custGeom>
                      <a:avLst/>
                      <a:gdLst>
                        <a:gd name="connsiteX0" fmla="*/ 0 w 3352800"/>
                        <a:gd name="connsiteY0" fmla="*/ 0 h 1676400"/>
                        <a:gd name="connsiteX1" fmla="*/ 3352800 w 3352800"/>
                        <a:gd name="connsiteY1" fmla="*/ 0 h 1676400"/>
                        <a:gd name="connsiteX2" fmla="*/ 3352800 w 3352800"/>
                        <a:gd name="connsiteY2" fmla="*/ 1676400 h 1676400"/>
                        <a:gd name="connsiteX3" fmla="*/ 0 w 3352800"/>
                        <a:gd name="connsiteY3" fmla="*/ 1676400 h 1676400"/>
                        <a:gd name="connsiteX4" fmla="*/ 0 w 3352800"/>
                        <a:gd name="connsiteY4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3352800 w 3352800"/>
                        <a:gd name="connsiteY2" fmla="*/ 0 h 1676400"/>
                        <a:gd name="connsiteX3" fmla="*/ 3352800 w 3352800"/>
                        <a:gd name="connsiteY3" fmla="*/ 1676400 h 1676400"/>
                        <a:gd name="connsiteX4" fmla="*/ 0 w 3352800"/>
                        <a:gd name="connsiteY4" fmla="*/ 1676400 h 1676400"/>
                        <a:gd name="connsiteX5" fmla="*/ 0 w 3352800"/>
                        <a:gd name="connsiteY5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3352800 w 3352800"/>
                        <a:gd name="connsiteY3" fmla="*/ 0 h 1676400"/>
                        <a:gd name="connsiteX4" fmla="*/ 3352800 w 3352800"/>
                        <a:gd name="connsiteY4" fmla="*/ 1676400 h 1676400"/>
                        <a:gd name="connsiteX5" fmla="*/ 0 w 3352800"/>
                        <a:gd name="connsiteY5" fmla="*/ 1676400 h 1676400"/>
                        <a:gd name="connsiteX6" fmla="*/ 0 w 3352800"/>
                        <a:gd name="connsiteY6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14525 w 3352800"/>
                        <a:gd name="connsiteY3" fmla="*/ 4548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883568 w 3352800"/>
                        <a:gd name="connsiteY3" fmla="*/ 5310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90764 w 3352800"/>
                        <a:gd name="connsiteY4" fmla="*/ 535781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40758 w 3352800"/>
                        <a:gd name="connsiteY4" fmla="*/ 588168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09888 w 3352800"/>
                        <a:gd name="connsiteY6" fmla="*/ 478632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24125 w 3352800"/>
                        <a:gd name="connsiteY5" fmla="*/ 197644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078956"/>
                        <a:gd name="connsiteY0" fmla="*/ 0 h 1676400"/>
                        <a:gd name="connsiteX1" fmla="*/ 1328738 w 3078956"/>
                        <a:gd name="connsiteY1" fmla="*/ 1 h 1676400"/>
                        <a:gd name="connsiteX2" fmla="*/ 1821656 w 3078956"/>
                        <a:gd name="connsiteY2" fmla="*/ 1 h 1676400"/>
                        <a:gd name="connsiteX3" fmla="*/ 1940718 w 3078956"/>
                        <a:gd name="connsiteY3" fmla="*/ 447676 h 1676400"/>
                        <a:gd name="connsiteX4" fmla="*/ 2207420 w 3078956"/>
                        <a:gd name="connsiteY4" fmla="*/ 514349 h 1676400"/>
                        <a:gd name="connsiteX5" fmla="*/ 2524125 w 3078956"/>
                        <a:gd name="connsiteY5" fmla="*/ 197644 h 1676400"/>
                        <a:gd name="connsiteX6" fmla="*/ 2955132 w 3078956"/>
                        <a:gd name="connsiteY6" fmla="*/ 447675 h 1676400"/>
                        <a:gd name="connsiteX7" fmla="*/ 3078956 w 3078956"/>
                        <a:gd name="connsiteY7" fmla="*/ 1116806 h 1676400"/>
                        <a:gd name="connsiteX8" fmla="*/ 0 w 3078956"/>
                        <a:gd name="connsiteY8" fmla="*/ 1676400 h 1676400"/>
                        <a:gd name="connsiteX9" fmla="*/ 0 w 3078956"/>
                        <a:gd name="connsiteY9" fmla="*/ 0 h 1676400"/>
                        <a:gd name="connsiteX0" fmla="*/ 0 w 2955132"/>
                        <a:gd name="connsiteY0" fmla="*/ 0 h 1676400"/>
                        <a:gd name="connsiteX1" fmla="*/ 1328738 w 2955132"/>
                        <a:gd name="connsiteY1" fmla="*/ 1 h 1676400"/>
                        <a:gd name="connsiteX2" fmla="*/ 1821656 w 2955132"/>
                        <a:gd name="connsiteY2" fmla="*/ 1 h 1676400"/>
                        <a:gd name="connsiteX3" fmla="*/ 1940718 w 2955132"/>
                        <a:gd name="connsiteY3" fmla="*/ 447676 h 1676400"/>
                        <a:gd name="connsiteX4" fmla="*/ 2207420 w 2955132"/>
                        <a:gd name="connsiteY4" fmla="*/ 514349 h 1676400"/>
                        <a:gd name="connsiteX5" fmla="*/ 2524125 w 2955132"/>
                        <a:gd name="connsiteY5" fmla="*/ 197644 h 1676400"/>
                        <a:gd name="connsiteX6" fmla="*/ 2955132 w 2955132"/>
                        <a:gd name="connsiteY6" fmla="*/ 447675 h 1676400"/>
                        <a:gd name="connsiteX7" fmla="*/ 2821781 w 2955132"/>
                        <a:gd name="connsiteY7" fmla="*/ 883443 h 1676400"/>
                        <a:gd name="connsiteX8" fmla="*/ 0 w 2955132"/>
                        <a:gd name="connsiteY8" fmla="*/ 1676400 h 1676400"/>
                        <a:gd name="connsiteX9" fmla="*/ 0 w 2955132"/>
                        <a:gd name="connsiteY9" fmla="*/ 0 h 1676400"/>
                        <a:gd name="connsiteX0" fmla="*/ 0 w 3075783"/>
                        <a:gd name="connsiteY0" fmla="*/ 0 h 1676400"/>
                        <a:gd name="connsiteX1" fmla="*/ 1328738 w 3075783"/>
                        <a:gd name="connsiteY1" fmla="*/ 1 h 1676400"/>
                        <a:gd name="connsiteX2" fmla="*/ 1821656 w 3075783"/>
                        <a:gd name="connsiteY2" fmla="*/ 1 h 1676400"/>
                        <a:gd name="connsiteX3" fmla="*/ 1940718 w 3075783"/>
                        <a:gd name="connsiteY3" fmla="*/ 447676 h 1676400"/>
                        <a:gd name="connsiteX4" fmla="*/ 2207420 w 3075783"/>
                        <a:gd name="connsiteY4" fmla="*/ 514349 h 1676400"/>
                        <a:gd name="connsiteX5" fmla="*/ 2524125 w 3075783"/>
                        <a:gd name="connsiteY5" fmla="*/ 197644 h 1676400"/>
                        <a:gd name="connsiteX6" fmla="*/ 2955132 w 3075783"/>
                        <a:gd name="connsiteY6" fmla="*/ 447675 h 1676400"/>
                        <a:gd name="connsiteX7" fmla="*/ 2821781 w 3075783"/>
                        <a:gd name="connsiteY7" fmla="*/ 883443 h 1676400"/>
                        <a:gd name="connsiteX8" fmla="*/ 3031331 w 3075783"/>
                        <a:gd name="connsiteY8" fmla="*/ 1083469 h 1676400"/>
                        <a:gd name="connsiteX9" fmla="*/ 0 w 3075783"/>
                        <a:gd name="connsiteY9" fmla="*/ 1676400 h 1676400"/>
                        <a:gd name="connsiteX10" fmla="*/ 0 w 3075783"/>
                        <a:gd name="connsiteY10" fmla="*/ 0 h 1676400"/>
                        <a:gd name="connsiteX0" fmla="*/ 0 w 3103897"/>
                        <a:gd name="connsiteY0" fmla="*/ 0 h 1676400"/>
                        <a:gd name="connsiteX1" fmla="*/ 1328738 w 3103897"/>
                        <a:gd name="connsiteY1" fmla="*/ 1 h 1676400"/>
                        <a:gd name="connsiteX2" fmla="*/ 1821656 w 3103897"/>
                        <a:gd name="connsiteY2" fmla="*/ 1 h 1676400"/>
                        <a:gd name="connsiteX3" fmla="*/ 1940718 w 3103897"/>
                        <a:gd name="connsiteY3" fmla="*/ 447676 h 1676400"/>
                        <a:gd name="connsiteX4" fmla="*/ 2207420 w 3103897"/>
                        <a:gd name="connsiteY4" fmla="*/ 514349 h 1676400"/>
                        <a:gd name="connsiteX5" fmla="*/ 2524125 w 3103897"/>
                        <a:gd name="connsiteY5" fmla="*/ 197644 h 1676400"/>
                        <a:gd name="connsiteX6" fmla="*/ 2955132 w 3103897"/>
                        <a:gd name="connsiteY6" fmla="*/ 447675 h 1676400"/>
                        <a:gd name="connsiteX7" fmla="*/ 2821781 w 3103897"/>
                        <a:gd name="connsiteY7" fmla="*/ 883443 h 1676400"/>
                        <a:gd name="connsiteX8" fmla="*/ 3031331 w 3103897"/>
                        <a:gd name="connsiteY8" fmla="*/ 1083469 h 1676400"/>
                        <a:gd name="connsiteX9" fmla="*/ 0 w 3103897"/>
                        <a:gd name="connsiteY9" fmla="*/ 1676400 h 1676400"/>
                        <a:gd name="connsiteX10" fmla="*/ 0 w 3103897"/>
                        <a:gd name="connsiteY10" fmla="*/ 0 h 1676400"/>
                        <a:gd name="connsiteX0" fmla="*/ 0 w 3031331"/>
                        <a:gd name="connsiteY0" fmla="*/ 0 h 1676400"/>
                        <a:gd name="connsiteX1" fmla="*/ 1328738 w 3031331"/>
                        <a:gd name="connsiteY1" fmla="*/ 1 h 1676400"/>
                        <a:gd name="connsiteX2" fmla="*/ 1821656 w 3031331"/>
                        <a:gd name="connsiteY2" fmla="*/ 1 h 1676400"/>
                        <a:gd name="connsiteX3" fmla="*/ 1940718 w 3031331"/>
                        <a:gd name="connsiteY3" fmla="*/ 447676 h 1676400"/>
                        <a:gd name="connsiteX4" fmla="*/ 2207420 w 3031331"/>
                        <a:gd name="connsiteY4" fmla="*/ 514349 h 1676400"/>
                        <a:gd name="connsiteX5" fmla="*/ 2524125 w 3031331"/>
                        <a:gd name="connsiteY5" fmla="*/ 197644 h 1676400"/>
                        <a:gd name="connsiteX6" fmla="*/ 2955132 w 3031331"/>
                        <a:gd name="connsiteY6" fmla="*/ 447675 h 1676400"/>
                        <a:gd name="connsiteX7" fmla="*/ 2821781 w 3031331"/>
                        <a:gd name="connsiteY7" fmla="*/ 883443 h 1676400"/>
                        <a:gd name="connsiteX8" fmla="*/ 3031331 w 3031331"/>
                        <a:gd name="connsiteY8" fmla="*/ 1083469 h 1676400"/>
                        <a:gd name="connsiteX9" fmla="*/ 0 w 3031331"/>
                        <a:gd name="connsiteY9" fmla="*/ 1676400 h 1676400"/>
                        <a:gd name="connsiteX10" fmla="*/ 0 w 3031331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6093"/>
                        <a:gd name="connsiteY0" fmla="*/ 0 h 1676400"/>
                        <a:gd name="connsiteX1" fmla="*/ 1328738 w 3036093"/>
                        <a:gd name="connsiteY1" fmla="*/ 1 h 1676400"/>
                        <a:gd name="connsiteX2" fmla="*/ 1821656 w 3036093"/>
                        <a:gd name="connsiteY2" fmla="*/ 1 h 1676400"/>
                        <a:gd name="connsiteX3" fmla="*/ 1940718 w 3036093"/>
                        <a:gd name="connsiteY3" fmla="*/ 447676 h 1676400"/>
                        <a:gd name="connsiteX4" fmla="*/ 2207420 w 3036093"/>
                        <a:gd name="connsiteY4" fmla="*/ 514349 h 1676400"/>
                        <a:gd name="connsiteX5" fmla="*/ 2524125 w 3036093"/>
                        <a:gd name="connsiteY5" fmla="*/ 197644 h 1676400"/>
                        <a:gd name="connsiteX6" fmla="*/ 2955132 w 3036093"/>
                        <a:gd name="connsiteY6" fmla="*/ 447675 h 1676400"/>
                        <a:gd name="connsiteX7" fmla="*/ 2821781 w 3036093"/>
                        <a:gd name="connsiteY7" fmla="*/ 883443 h 1676400"/>
                        <a:gd name="connsiteX8" fmla="*/ 3036093 w 3036093"/>
                        <a:gd name="connsiteY8" fmla="*/ 1092994 h 1676400"/>
                        <a:gd name="connsiteX9" fmla="*/ 0 w 3036093"/>
                        <a:gd name="connsiteY9" fmla="*/ 1676400 h 1676400"/>
                        <a:gd name="connsiteX10" fmla="*/ 0 w 3036093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742950 w 3045618"/>
                        <a:gd name="connsiteY9" fmla="*/ 1559718 h 1559718"/>
                        <a:gd name="connsiteX10" fmla="*/ 0 w 3045618"/>
                        <a:gd name="connsiteY10" fmla="*/ 0 h 1559718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2531268 w 3045618"/>
                        <a:gd name="connsiteY9" fmla="*/ 1207294 h 1559718"/>
                        <a:gd name="connsiteX10" fmla="*/ 742950 w 3045618"/>
                        <a:gd name="connsiteY10" fmla="*/ 1559718 h 1559718"/>
                        <a:gd name="connsiteX11" fmla="*/ 0 w 3045618"/>
                        <a:gd name="connsiteY11" fmla="*/ 0 h 1559718"/>
                        <a:gd name="connsiteX0" fmla="*/ 0 w 3045618"/>
                        <a:gd name="connsiteY0" fmla="*/ 0 h 1654969"/>
                        <a:gd name="connsiteX1" fmla="*/ 1328738 w 3045618"/>
                        <a:gd name="connsiteY1" fmla="*/ 1 h 1654969"/>
                        <a:gd name="connsiteX2" fmla="*/ 1821656 w 3045618"/>
                        <a:gd name="connsiteY2" fmla="*/ 1 h 1654969"/>
                        <a:gd name="connsiteX3" fmla="*/ 1940718 w 3045618"/>
                        <a:gd name="connsiteY3" fmla="*/ 447676 h 1654969"/>
                        <a:gd name="connsiteX4" fmla="*/ 2207420 w 3045618"/>
                        <a:gd name="connsiteY4" fmla="*/ 514349 h 1654969"/>
                        <a:gd name="connsiteX5" fmla="*/ 2524125 w 3045618"/>
                        <a:gd name="connsiteY5" fmla="*/ 197644 h 1654969"/>
                        <a:gd name="connsiteX6" fmla="*/ 2955132 w 3045618"/>
                        <a:gd name="connsiteY6" fmla="*/ 447675 h 1654969"/>
                        <a:gd name="connsiteX7" fmla="*/ 2828925 w 3045618"/>
                        <a:gd name="connsiteY7" fmla="*/ 878681 h 1654969"/>
                        <a:gd name="connsiteX8" fmla="*/ 3045618 w 3045618"/>
                        <a:gd name="connsiteY8" fmla="*/ 1088231 h 1654969"/>
                        <a:gd name="connsiteX9" fmla="*/ 2659856 w 3045618"/>
                        <a:gd name="connsiteY9" fmla="*/ 1654969 h 1654969"/>
                        <a:gd name="connsiteX10" fmla="*/ 742950 w 3045618"/>
                        <a:gd name="connsiteY10" fmla="*/ 1559718 h 1654969"/>
                        <a:gd name="connsiteX11" fmla="*/ 0 w 3045618"/>
                        <a:gd name="connsiteY11" fmla="*/ 0 h 1654969"/>
                        <a:gd name="connsiteX0" fmla="*/ 0 w 3046542"/>
                        <a:gd name="connsiteY0" fmla="*/ 0 h 1654969"/>
                        <a:gd name="connsiteX1" fmla="*/ 1328738 w 3046542"/>
                        <a:gd name="connsiteY1" fmla="*/ 1 h 1654969"/>
                        <a:gd name="connsiteX2" fmla="*/ 1821656 w 3046542"/>
                        <a:gd name="connsiteY2" fmla="*/ 1 h 1654969"/>
                        <a:gd name="connsiteX3" fmla="*/ 1940718 w 3046542"/>
                        <a:gd name="connsiteY3" fmla="*/ 447676 h 1654969"/>
                        <a:gd name="connsiteX4" fmla="*/ 2207420 w 3046542"/>
                        <a:gd name="connsiteY4" fmla="*/ 514349 h 1654969"/>
                        <a:gd name="connsiteX5" fmla="*/ 2524125 w 3046542"/>
                        <a:gd name="connsiteY5" fmla="*/ 197644 h 1654969"/>
                        <a:gd name="connsiteX6" fmla="*/ 2955132 w 3046542"/>
                        <a:gd name="connsiteY6" fmla="*/ 447675 h 1654969"/>
                        <a:gd name="connsiteX7" fmla="*/ 2828925 w 3046542"/>
                        <a:gd name="connsiteY7" fmla="*/ 878681 h 1654969"/>
                        <a:gd name="connsiteX8" fmla="*/ 3045618 w 3046542"/>
                        <a:gd name="connsiteY8" fmla="*/ 1088231 h 1654969"/>
                        <a:gd name="connsiteX9" fmla="*/ 2659856 w 3046542"/>
                        <a:gd name="connsiteY9" fmla="*/ 1654969 h 1654969"/>
                        <a:gd name="connsiteX10" fmla="*/ 742950 w 3046542"/>
                        <a:gd name="connsiteY10" fmla="*/ 1559718 h 1654969"/>
                        <a:gd name="connsiteX11" fmla="*/ 0 w 3046542"/>
                        <a:gd name="connsiteY11" fmla="*/ 0 h 1654969"/>
                        <a:gd name="connsiteX0" fmla="*/ 0 w 3360015"/>
                        <a:gd name="connsiteY0" fmla="*/ 0 h 1559718"/>
                        <a:gd name="connsiteX1" fmla="*/ 1328738 w 3360015"/>
                        <a:gd name="connsiteY1" fmla="*/ 1 h 1559718"/>
                        <a:gd name="connsiteX2" fmla="*/ 1821656 w 3360015"/>
                        <a:gd name="connsiteY2" fmla="*/ 1 h 1559718"/>
                        <a:gd name="connsiteX3" fmla="*/ 1940718 w 3360015"/>
                        <a:gd name="connsiteY3" fmla="*/ 447676 h 1559718"/>
                        <a:gd name="connsiteX4" fmla="*/ 2207420 w 3360015"/>
                        <a:gd name="connsiteY4" fmla="*/ 514349 h 1559718"/>
                        <a:gd name="connsiteX5" fmla="*/ 2524125 w 3360015"/>
                        <a:gd name="connsiteY5" fmla="*/ 197644 h 1559718"/>
                        <a:gd name="connsiteX6" fmla="*/ 2955132 w 3360015"/>
                        <a:gd name="connsiteY6" fmla="*/ 447675 h 1559718"/>
                        <a:gd name="connsiteX7" fmla="*/ 2828925 w 3360015"/>
                        <a:gd name="connsiteY7" fmla="*/ 878681 h 1559718"/>
                        <a:gd name="connsiteX8" fmla="*/ 3045618 w 3360015"/>
                        <a:gd name="connsiteY8" fmla="*/ 1088231 h 1559718"/>
                        <a:gd name="connsiteX9" fmla="*/ 3312319 w 3360015"/>
                        <a:gd name="connsiteY9" fmla="*/ 1285875 h 1559718"/>
                        <a:gd name="connsiteX10" fmla="*/ 742950 w 3360015"/>
                        <a:gd name="connsiteY10" fmla="*/ 1559718 h 1559718"/>
                        <a:gd name="connsiteX11" fmla="*/ 0 w 3360015"/>
                        <a:gd name="connsiteY11" fmla="*/ 0 h 1559718"/>
                        <a:gd name="connsiteX0" fmla="*/ 0 w 3360015"/>
                        <a:gd name="connsiteY0" fmla="*/ 0 h 2119313"/>
                        <a:gd name="connsiteX1" fmla="*/ 1328738 w 3360015"/>
                        <a:gd name="connsiteY1" fmla="*/ 1 h 2119313"/>
                        <a:gd name="connsiteX2" fmla="*/ 1821656 w 3360015"/>
                        <a:gd name="connsiteY2" fmla="*/ 1 h 2119313"/>
                        <a:gd name="connsiteX3" fmla="*/ 1940718 w 3360015"/>
                        <a:gd name="connsiteY3" fmla="*/ 447676 h 2119313"/>
                        <a:gd name="connsiteX4" fmla="*/ 2207420 w 3360015"/>
                        <a:gd name="connsiteY4" fmla="*/ 514349 h 2119313"/>
                        <a:gd name="connsiteX5" fmla="*/ 2524125 w 3360015"/>
                        <a:gd name="connsiteY5" fmla="*/ 197644 h 2119313"/>
                        <a:gd name="connsiteX6" fmla="*/ 2955132 w 3360015"/>
                        <a:gd name="connsiteY6" fmla="*/ 447675 h 2119313"/>
                        <a:gd name="connsiteX7" fmla="*/ 2828925 w 3360015"/>
                        <a:gd name="connsiteY7" fmla="*/ 878681 h 2119313"/>
                        <a:gd name="connsiteX8" fmla="*/ 3045618 w 3360015"/>
                        <a:gd name="connsiteY8" fmla="*/ 1088231 h 2119313"/>
                        <a:gd name="connsiteX9" fmla="*/ 3312319 w 3360015"/>
                        <a:gd name="connsiteY9" fmla="*/ 1285875 h 2119313"/>
                        <a:gd name="connsiteX10" fmla="*/ 2388393 w 3360015"/>
                        <a:gd name="connsiteY10" fmla="*/ 2119313 h 2119313"/>
                        <a:gd name="connsiteX11" fmla="*/ 742950 w 3360015"/>
                        <a:gd name="connsiteY11" fmla="*/ 1559718 h 2119313"/>
                        <a:gd name="connsiteX12" fmla="*/ 0 w 3360015"/>
                        <a:gd name="connsiteY12" fmla="*/ 0 h 2119313"/>
                        <a:gd name="connsiteX0" fmla="*/ 0 w 3473124"/>
                        <a:gd name="connsiteY0" fmla="*/ 0 h 2119313"/>
                        <a:gd name="connsiteX1" fmla="*/ 1328738 w 3473124"/>
                        <a:gd name="connsiteY1" fmla="*/ 1 h 2119313"/>
                        <a:gd name="connsiteX2" fmla="*/ 1821656 w 3473124"/>
                        <a:gd name="connsiteY2" fmla="*/ 1 h 2119313"/>
                        <a:gd name="connsiteX3" fmla="*/ 1940718 w 3473124"/>
                        <a:gd name="connsiteY3" fmla="*/ 447676 h 2119313"/>
                        <a:gd name="connsiteX4" fmla="*/ 2207420 w 3473124"/>
                        <a:gd name="connsiteY4" fmla="*/ 514349 h 2119313"/>
                        <a:gd name="connsiteX5" fmla="*/ 2524125 w 3473124"/>
                        <a:gd name="connsiteY5" fmla="*/ 197644 h 2119313"/>
                        <a:gd name="connsiteX6" fmla="*/ 2955132 w 3473124"/>
                        <a:gd name="connsiteY6" fmla="*/ 447675 h 2119313"/>
                        <a:gd name="connsiteX7" fmla="*/ 2828925 w 3473124"/>
                        <a:gd name="connsiteY7" fmla="*/ 878681 h 2119313"/>
                        <a:gd name="connsiteX8" fmla="*/ 3045618 w 3473124"/>
                        <a:gd name="connsiteY8" fmla="*/ 1088231 h 2119313"/>
                        <a:gd name="connsiteX9" fmla="*/ 3433763 w 3473124"/>
                        <a:gd name="connsiteY9" fmla="*/ 1400175 h 2119313"/>
                        <a:gd name="connsiteX10" fmla="*/ 2388393 w 3473124"/>
                        <a:gd name="connsiteY10" fmla="*/ 2119313 h 2119313"/>
                        <a:gd name="connsiteX11" fmla="*/ 742950 w 3473124"/>
                        <a:gd name="connsiteY11" fmla="*/ 1559718 h 2119313"/>
                        <a:gd name="connsiteX12" fmla="*/ 0 w 3473124"/>
                        <a:gd name="connsiteY12" fmla="*/ 0 h 2119313"/>
                        <a:gd name="connsiteX0" fmla="*/ 0 w 3433763"/>
                        <a:gd name="connsiteY0" fmla="*/ 0 h 2119313"/>
                        <a:gd name="connsiteX1" fmla="*/ 1328738 w 3433763"/>
                        <a:gd name="connsiteY1" fmla="*/ 1 h 2119313"/>
                        <a:gd name="connsiteX2" fmla="*/ 1821656 w 3433763"/>
                        <a:gd name="connsiteY2" fmla="*/ 1 h 2119313"/>
                        <a:gd name="connsiteX3" fmla="*/ 1940718 w 3433763"/>
                        <a:gd name="connsiteY3" fmla="*/ 447676 h 2119313"/>
                        <a:gd name="connsiteX4" fmla="*/ 2207420 w 3433763"/>
                        <a:gd name="connsiteY4" fmla="*/ 514349 h 2119313"/>
                        <a:gd name="connsiteX5" fmla="*/ 2524125 w 3433763"/>
                        <a:gd name="connsiteY5" fmla="*/ 197644 h 2119313"/>
                        <a:gd name="connsiteX6" fmla="*/ 2955132 w 3433763"/>
                        <a:gd name="connsiteY6" fmla="*/ 447675 h 2119313"/>
                        <a:gd name="connsiteX7" fmla="*/ 2828925 w 3433763"/>
                        <a:gd name="connsiteY7" fmla="*/ 878681 h 2119313"/>
                        <a:gd name="connsiteX8" fmla="*/ 3045618 w 3433763"/>
                        <a:gd name="connsiteY8" fmla="*/ 1088231 h 2119313"/>
                        <a:gd name="connsiteX9" fmla="*/ 3433763 w 3433763"/>
                        <a:gd name="connsiteY9" fmla="*/ 1400175 h 2119313"/>
                        <a:gd name="connsiteX10" fmla="*/ 2388393 w 3433763"/>
                        <a:gd name="connsiteY10" fmla="*/ 2119313 h 2119313"/>
                        <a:gd name="connsiteX11" fmla="*/ 742950 w 3433763"/>
                        <a:gd name="connsiteY11" fmla="*/ 1559718 h 2119313"/>
                        <a:gd name="connsiteX12" fmla="*/ 0 w 3433763"/>
                        <a:gd name="connsiteY12" fmla="*/ 0 h 2119313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485775 w 2690813"/>
                        <a:gd name="connsiteY12" fmla="*/ 423862 h 2119312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221455 w 2690813"/>
                        <a:gd name="connsiteY12" fmla="*/ 521492 h 2119312"/>
                        <a:gd name="connsiteX13" fmla="*/ 485775 w 2690813"/>
                        <a:gd name="connsiteY13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61978 w 2867055"/>
                        <a:gd name="connsiteY13" fmla="*/ 54054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5315 w 2867055"/>
                        <a:gd name="connsiteY13" fmla="*/ 592930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1027037 w 3232075"/>
                        <a:gd name="connsiteY0" fmla="*/ 423862 h 2119312"/>
                        <a:gd name="connsiteX1" fmla="*/ 1127050 w 3232075"/>
                        <a:gd name="connsiteY1" fmla="*/ 0 h 2119312"/>
                        <a:gd name="connsiteX2" fmla="*/ 1619968 w 3232075"/>
                        <a:gd name="connsiteY2" fmla="*/ 0 h 2119312"/>
                        <a:gd name="connsiteX3" fmla="*/ 1739030 w 3232075"/>
                        <a:gd name="connsiteY3" fmla="*/ 447675 h 2119312"/>
                        <a:gd name="connsiteX4" fmla="*/ 2005732 w 3232075"/>
                        <a:gd name="connsiteY4" fmla="*/ 514348 h 2119312"/>
                        <a:gd name="connsiteX5" fmla="*/ 2322437 w 3232075"/>
                        <a:gd name="connsiteY5" fmla="*/ 197643 h 2119312"/>
                        <a:gd name="connsiteX6" fmla="*/ 2753444 w 3232075"/>
                        <a:gd name="connsiteY6" fmla="*/ 447674 h 2119312"/>
                        <a:gd name="connsiteX7" fmla="*/ 2627237 w 3232075"/>
                        <a:gd name="connsiteY7" fmla="*/ 878680 h 2119312"/>
                        <a:gd name="connsiteX8" fmla="*/ 2843930 w 3232075"/>
                        <a:gd name="connsiteY8" fmla="*/ 1088230 h 2119312"/>
                        <a:gd name="connsiteX9" fmla="*/ 3232075 w 3232075"/>
                        <a:gd name="connsiteY9" fmla="*/ 1400174 h 2119312"/>
                        <a:gd name="connsiteX10" fmla="*/ 2186705 w 3232075"/>
                        <a:gd name="connsiteY10" fmla="*/ 2119312 h 2119312"/>
                        <a:gd name="connsiteX11" fmla="*/ 541262 w 3232075"/>
                        <a:gd name="connsiteY11" fmla="*/ 1559717 h 2119312"/>
                        <a:gd name="connsiteX12" fmla="*/ 716 w 3232075"/>
                        <a:gd name="connsiteY12" fmla="*/ 454817 h 2119312"/>
                        <a:gd name="connsiteX13" fmla="*/ 424580 w 3232075"/>
                        <a:gd name="connsiteY13" fmla="*/ 188117 h 2119312"/>
                        <a:gd name="connsiteX14" fmla="*/ 738903 w 3232075"/>
                        <a:gd name="connsiteY14" fmla="*/ 507205 h 2119312"/>
                        <a:gd name="connsiteX15" fmla="*/ 1027037 w 3232075"/>
                        <a:gd name="connsiteY15" fmla="*/ 423862 h 2119312"/>
                        <a:gd name="connsiteX0" fmla="*/ 1047176 w 3252214"/>
                        <a:gd name="connsiteY0" fmla="*/ 423862 h 2119312"/>
                        <a:gd name="connsiteX1" fmla="*/ 1147189 w 3252214"/>
                        <a:gd name="connsiteY1" fmla="*/ 0 h 2119312"/>
                        <a:gd name="connsiteX2" fmla="*/ 1640107 w 3252214"/>
                        <a:gd name="connsiteY2" fmla="*/ 0 h 2119312"/>
                        <a:gd name="connsiteX3" fmla="*/ 1759169 w 3252214"/>
                        <a:gd name="connsiteY3" fmla="*/ 447675 h 2119312"/>
                        <a:gd name="connsiteX4" fmla="*/ 2025871 w 3252214"/>
                        <a:gd name="connsiteY4" fmla="*/ 514348 h 2119312"/>
                        <a:gd name="connsiteX5" fmla="*/ 2342576 w 3252214"/>
                        <a:gd name="connsiteY5" fmla="*/ 197643 h 2119312"/>
                        <a:gd name="connsiteX6" fmla="*/ 2773583 w 3252214"/>
                        <a:gd name="connsiteY6" fmla="*/ 447674 h 2119312"/>
                        <a:gd name="connsiteX7" fmla="*/ 2647376 w 3252214"/>
                        <a:gd name="connsiteY7" fmla="*/ 878680 h 2119312"/>
                        <a:gd name="connsiteX8" fmla="*/ 2864069 w 3252214"/>
                        <a:gd name="connsiteY8" fmla="*/ 1088230 h 2119312"/>
                        <a:gd name="connsiteX9" fmla="*/ 3252214 w 3252214"/>
                        <a:gd name="connsiteY9" fmla="*/ 1400174 h 2119312"/>
                        <a:gd name="connsiteX10" fmla="*/ 2206844 w 3252214"/>
                        <a:gd name="connsiteY10" fmla="*/ 2119312 h 2119312"/>
                        <a:gd name="connsiteX11" fmla="*/ 561401 w 3252214"/>
                        <a:gd name="connsiteY11" fmla="*/ 1559717 h 2119312"/>
                        <a:gd name="connsiteX12" fmla="*/ 113725 w 3252214"/>
                        <a:gd name="connsiteY12" fmla="*/ 821530 h 2119312"/>
                        <a:gd name="connsiteX13" fmla="*/ 20855 w 3252214"/>
                        <a:gd name="connsiteY13" fmla="*/ 454817 h 2119312"/>
                        <a:gd name="connsiteX14" fmla="*/ 444719 w 3252214"/>
                        <a:gd name="connsiteY14" fmla="*/ 188117 h 2119312"/>
                        <a:gd name="connsiteX15" fmla="*/ 759042 w 3252214"/>
                        <a:gd name="connsiteY15" fmla="*/ 507205 h 2119312"/>
                        <a:gd name="connsiteX16" fmla="*/ 1047176 w 3252214"/>
                        <a:gd name="connsiteY16" fmla="*/ 423862 h 2119312"/>
                        <a:gd name="connsiteX0" fmla="*/ 1126434 w 3331472"/>
                        <a:gd name="connsiteY0" fmla="*/ 423862 h 2119312"/>
                        <a:gd name="connsiteX1" fmla="*/ 1226447 w 3331472"/>
                        <a:gd name="connsiteY1" fmla="*/ 0 h 2119312"/>
                        <a:gd name="connsiteX2" fmla="*/ 1719365 w 3331472"/>
                        <a:gd name="connsiteY2" fmla="*/ 0 h 2119312"/>
                        <a:gd name="connsiteX3" fmla="*/ 1838427 w 3331472"/>
                        <a:gd name="connsiteY3" fmla="*/ 447675 h 2119312"/>
                        <a:gd name="connsiteX4" fmla="*/ 2105129 w 3331472"/>
                        <a:gd name="connsiteY4" fmla="*/ 514348 h 2119312"/>
                        <a:gd name="connsiteX5" fmla="*/ 2421834 w 3331472"/>
                        <a:gd name="connsiteY5" fmla="*/ 197643 h 2119312"/>
                        <a:gd name="connsiteX6" fmla="*/ 2852841 w 3331472"/>
                        <a:gd name="connsiteY6" fmla="*/ 447674 h 2119312"/>
                        <a:gd name="connsiteX7" fmla="*/ 2726634 w 3331472"/>
                        <a:gd name="connsiteY7" fmla="*/ 878680 h 2119312"/>
                        <a:gd name="connsiteX8" fmla="*/ 2943327 w 3331472"/>
                        <a:gd name="connsiteY8" fmla="*/ 1088230 h 2119312"/>
                        <a:gd name="connsiteX9" fmla="*/ 3331472 w 3331472"/>
                        <a:gd name="connsiteY9" fmla="*/ 1400174 h 2119312"/>
                        <a:gd name="connsiteX10" fmla="*/ 2286102 w 3331472"/>
                        <a:gd name="connsiteY10" fmla="*/ 2119312 h 2119312"/>
                        <a:gd name="connsiteX11" fmla="*/ 640659 w 3331472"/>
                        <a:gd name="connsiteY11" fmla="*/ 1559717 h 2119312"/>
                        <a:gd name="connsiteX12" fmla="*/ 12008 w 3331472"/>
                        <a:gd name="connsiteY12" fmla="*/ 1092992 h 2119312"/>
                        <a:gd name="connsiteX13" fmla="*/ 192983 w 3331472"/>
                        <a:gd name="connsiteY13" fmla="*/ 821530 h 2119312"/>
                        <a:gd name="connsiteX14" fmla="*/ 100113 w 3331472"/>
                        <a:gd name="connsiteY14" fmla="*/ 454817 h 2119312"/>
                        <a:gd name="connsiteX15" fmla="*/ 523977 w 3331472"/>
                        <a:gd name="connsiteY15" fmla="*/ 188117 h 2119312"/>
                        <a:gd name="connsiteX16" fmla="*/ 838300 w 3331472"/>
                        <a:gd name="connsiteY16" fmla="*/ 507205 h 2119312"/>
                        <a:gd name="connsiteX17" fmla="*/ 1126434 w 3331472"/>
                        <a:gd name="connsiteY17" fmla="*/ 423862 h 2119312"/>
                        <a:gd name="connsiteX0" fmla="*/ 1561132 w 3766170"/>
                        <a:gd name="connsiteY0" fmla="*/ 423862 h 2119312"/>
                        <a:gd name="connsiteX1" fmla="*/ 1661145 w 3766170"/>
                        <a:gd name="connsiteY1" fmla="*/ 0 h 2119312"/>
                        <a:gd name="connsiteX2" fmla="*/ 2154063 w 3766170"/>
                        <a:gd name="connsiteY2" fmla="*/ 0 h 2119312"/>
                        <a:gd name="connsiteX3" fmla="*/ 2273125 w 3766170"/>
                        <a:gd name="connsiteY3" fmla="*/ 447675 h 2119312"/>
                        <a:gd name="connsiteX4" fmla="*/ 2539827 w 3766170"/>
                        <a:gd name="connsiteY4" fmla="*/ 514348 h 2119312"/>
                        <a:gd name="connsiteX5" fmla="*/ 2856532 w 3766170"/>
                        <a:gd name="connsiteY5" fmla="*/ 197643 h 2119312"/>
                        <a:gd name="connsiteX6" fmla="*/ 3287539 w 3766170"/>
                        <a:gd name="connsiteY6" fmla="*/ 447674 h 2119312"/>
                        <a:gd name="connsiteX7" fmla="*/ 3161332 w 3766170"/>
                        <a:gd name="connsiteY7" fmla="*/ 878680 h 2119312"/>
                        <a:gd name="connsiteX8" fmla="*/ 3378025 w 3766170"/>
                        <a:gd name="connsiteY8" fmla="*/ 1088230 h 2119312"/>
                        <a:gd name="connsiteX9" fmla="*/ 3766170 w 3766170"/>
                        <a:gd name="connsiteY9" fmla="*/ 1400174 h 2119312"/>
                        <a:gd name="connsiteX10" fmla="*/ 2720800 w 3766170"/>
                        <a:gd name="connsiteY10" fmla="*/ 2119312 h 2119312"/>
                        <a:gd name="connsiteX11" fmla="*/ 1075357 w 3766170"/>
                        <a:gd name="connsiteY11" fmla="*/ 1559717 h 2119312"/>
                        <a:gd name="connsiteX12" fmla="*/ 13319 w 3766170"/>
                        <a:gd name="connsiteY12" fmla="*/ 973930 h 2119312"/>
                        <a:gd name="connsiteX13" fmla="*/ 446706 w 3766170"/>
                        <a:gd name="connsiteY13" fmla="*/ 1092992 h 2119312"/>
                        <a:gd name="connsiteX14" fmla="*/ 627681 w 3766170"/>
                        <a:gd name="connsiteY14" fmla="*/ 821530 h 2119312"/>
                        <a:gd name="connsiteX15" fmla="*/ 534811 w 3766170"/>
                        <a:gd name="connsiteY15" fmla="*/ 454817 h 2119312"/>
                        <a:gd name="connsiteX16" fmla="*/ 958675 w 3766170"/>
                        <a:gd name="connsiteY16" fmla="*/ 188117 h 2119312"/>
                        <a:gd name="connsiteX17" fmla="*/ 1272998 w 3766170"/>
                        <a:gd name="connsiteY17" fmla="*/ 507205 h 2119312"/>
                        <a:gd name="connsiteX18" fmla="*/ 1561132 w 3766170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95844 w 4082057"/>
                        <a:gd name="connsiteY11" fmla="*/ 1407317 h 2119312"/>
                        <a:gd name="connsiteX12" fmla="*/ 329206 w 4082057"/>
                        <a:gd name="connsiteY12" fmla="*/ 973930 h 2119312"/>
                        <a:gd name="connsiteX13" fmla="*/ 762593 w 4082057"/>
                        <a:gd name="connsiteY13" fmla="*/ 1092992 h 2119312"/>
                        <a:gd name="connsiteX14" fmla="*/ 943568 w 4082057"/>
                        <a:gd name="connsiteY14" fmla="*/ 821530 h 2119312"/>
                        <a:gd name="connsiteX15" fmla="*/ 850698 w 4082057"/>
                        <a:gd name="connsiteY15" fmla="*/ 454817 h 2119312"/>
                        <a:gd name="connsiteX16" fmla="*/ 1274562 w 4082057"/>
                        <a:gd name="connsiteY16" fmla="*/ 188117 h 2119312"/>
                        <a:gd name="connsiteX17" fmla="*/ 1588885 w 4082057"/>
                        <a:gd name="connsiteY17" fmla="*/ 507205 h 2119312"/>
                        <a:gd name="connsiteX18" fmla="*/ 1877019 w 4082057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400644 w 4082057"/>
                        <a:gd name="connsiteY11" fmla="*/ 1693067 h 2119312"/>
                        <a:gd name="connsiteX12" fmla="*/ 95844 w 4082057"/>
                        <a:gd name="connsiteY12" fmla="*/ 1407317 h 2119312"/>
                        <a:gd name="connsiteX13" fmla="*/ 329206 w 4082057"/>
                        <a:gd name="connsiteY13" fmla="*/ 973930 h 2119312"/>
                        <a:gd name="connsiteX14" fmla="*/ 762593 w 4082057"/>
                        <a:gd name="connsiteY14" fmla="*/ 1092992 h 2119312"/>
                        <a:gd name="connsiteX15" fmla="*/ 943568 w 4082057"/>
                        <a:gd name="connsiteY15" fmla="*/ 821530 h 2119312"/>
                        <a:gd name="connsiteX16" fmla="*/ 850698 w 4082057"/>
                        <a:gd name="connsiteY16" fmla="*/ 454817 h 2119312"/>
                        <a:gd name="connsiteX17" fmla="*/ 1274562 w 4082057"/>
                        <a:gd name="connsiteY17" fmla="*/ 188117 h 2119312"/>
                        <a:gd name="connsiteX18" fmla="*/ 1588885 w 4082057"/>
                        <a:gd name="connsiteY18" fmla="*/ 507205 h 2119312"/>
                        <a:gd name="connsiteX19" fmla="*/ 1877019 w 4082057"/>
                        <a:gd name="connsiteY19" fmla="*/ 423862 h 2119312"/>
                        <a:gd name="connsiteX0" fmla="*/ 1877019 w 4082057"/>
                        <a:gd name="connsiteY0" fmla="*/ 423862 h 2137072"/>
                        <a:gd name="connsiteX1" fmla="*/ 1977032 w 4082057"/>
                        <a:gd name="connsiteY1" fmla="*/ 0 h 2137072"/>
                        <a:gd name="connsiteX2" fmla="*/ 2469950 w 4082057"/>
                        <a:gd name="connsiteY2" fmla="*/ 0 h 2137072"/>
                        <a:gd name="connsiteX3" fmla="*/ 2589012 w 4082057"/>
                        <a:gd name="connsiteY3" fmla="*/ 447675 h 2137072"/>
                        <a:gd name="connsiteX4" fmla="*/ 2855714 w 4082057"/>
                        <a:gd name="connsiteY4" fmla="*/ 514348 h 2137072"/>
                        <a:gd name="connsiteX5" fmla="*/ 3172419 w 4082057"/>
                        <a:gd name="connsiteY5" fmla="*/ 197643 h 2137072"/>
                        <a:gd name="connsiteX6" fmla="*/ 3603426 w 4082057"/>
                        <a:gd name="connsiteY6" fmla="*/ 447674 h 2137072"/>
                        <a:gd name="connsiteX7" fmla="*/ 3477219 w 4082057"/>
                        <a:gd name="connsiteY7" fmla="*/ 878680 h 2137072"/>
                        <a:gd name="connsiteX8" fmla="*/ 3693912 w 4082057"/>
                        <a:gd name="connsiteY8" fmla="*/ 1088230 h 2137072"/>
                        <a:gd name="connsiteX9" fmla="*/ 4082057 w 4082057"/>
                        <a:gd name="connsiteY9" fmla="*/ 1400174 h 2137072"/>
                        <a:gd name="connsiteX10" fmla="*/ 3036687 w 4082057"/>
                        <a:gd name="connsiteY10" fmla="*/ 2119312 h 2137072"/>
                        <a:gd name="connsiteX11" fmla="*/ 336350 w 4082057"/>
                        <a:gd name="connsiteY11" fmla="*/ 1969292 h 2137072"/>
                        <a:gd name="connsiteX12" fmla="*/ 400644 w 4082057"/>
                        <a:gd name="connsiteY12" fmla="*/ 1693067 h 2137072"/>
                        <a:gd name="connsiteX13" fmla="*/ 95844 w 4082057"/>
                        <a:gd name="connsiteY13" fmla="*/ 1407317 h 2137072"/>
                        <a:gd name="connsiteX14" fmla="*/ 329206 w 4082057"/>
                        <a:gd name="connsiteY14" fmla="*/ 973930 h 2137072"/>
                        <a:gd name="connsiteX15" fmla="*/ 762593 w 4082057"/>
                        <a:gd name="connsiteY15" fmla="*/ 1092992 h 2137072"/>
                        <a:gd name="connsiteX16" fmla="*/ 943568 w 4082057"/>
                        <a:gd name="connsiteY16" fmla="*/ 821530 h 2137072"/>
                        <a:gd name="connsiteX17" fmla="*/ 850698 w 4082057"/>
                        <a:gd name="connsiteY17" fmla="*/ 454817 h 2137072"/>
                        <a:gd name="connsiteX18" fmla="*/ 1274562 w 4082057"/>
                        <a:gd name="connsiteY18" fmla="*/ 188117 h 2137072"/>
                        <a:gd name="connsiteX19" fmla="*/ 1588885 w 4082057"/>
                        <a:gd name="connsiteY19" fmla="*/ 507205 h 2137072"/>
                        <a:gd name="connsiteX20" fmla="*/ 1877019 w 4082057"/>
                        <a:gd name="connsiteY20" fmla="*/ 423862 h 2137072"/>
                        <a:gd name="connsiteX0" fmla="*/ 2095050 w 4300088"/>
                        <a:gd name="connsiteY0" fmla="*/ 423862 h 2166142"/>
                        <a:gd name="connsiteX1" fmla="*/ 2195063 w 4300088"/>
                        <a:gd name="connsiteY1" fmla="*/ 0 h 2166142"/>
                        <a:gd name="connsiteX2" fmla="*/ 2687981 w 4300088"/>
                        <a:gd name="connsiteY2" fmla="*/ 0 h 2166142"/>
                        <a:gd name="connsiteX3" fmla="*/ 2807043 w 4300088"/>
                        <a:gd name="connsiteY3" fmla="*/ 447675 h 2166142"/>
                        <a:gd name="connsiteX4" fmla="*/ 3073745 w 4300088"/>
                        <a:gd name="connsiteY4" fmla="*/ 514348 h 2166142"/>
                        <a:gd name="connsiteX5" fmla="*/ 3390450 w 4300088"/>
                        <a:gd name="connsiteY5" fmla="*/ 197643 h 2166142"/>
                        <a:gd name="connsiteX6" fmla="*/ 3821457 w 4300088"/>
                        <a:gd name="connsiteY6" fmla="*/ 447674 h 2166142"/>
                        <a:gd name="connsiteX7" fmla="*/ 3695250 w 4300088"/>
                        <a:gd name="connsiteY7" fmla="*/ 878680 h 2166142"/>
                        <a:gd name="connsiteX8" fmla="*/ 3911943 w 4300088"/>
                        <a:gd name="connsiteY8" fmla="*/ 1088230 h 2166142"/>
                        <a:gd name="connsiteX9" fmla="*/ 4300088 w 4300088"/>
                        <a:gd name="connsiteY9" fmla="*/ 1400174 h 2166142"/>
                        <a:gd name="connsiteX10" fmla="*/ 3254718 w 4300088"/>
                        <a:gd name="connsiteY10" fmla="*/ 2119312 h 2166142"/>
                        <a:gd name="connsiteX11" fmla="*/ 120994 w 4300088"/>
                        <a:gd name="connsiteY11" fmla="*/ 2100261 h 2166142"/>
                        <a:gd name="connsiteX12" fmla="*/ 554381 w 4300088"/>
                        <a:gd name="connsiteY12" fmla="*/ 1969292 h 2166142"/>
                        <a:gd name="connsiteX13" fmla="*/ 618675 w 4300088"/>
                        <a:gd name="connsiteY13" fmla="*/ 1693067 h 2166142"/>
                        <a:gd name="connsiteX14" fmla="*/ 313875 w 4300088"/>
                        <a:gd name="connsiteY14" fmla="*/ 1407317 h 2166142"/>
                        <a:gd name="connsiteX15" fmla="*/ 547237 w 4300088"/>
                        <a:gd name="connsiteY15" fmla="*/ 973930 h 2166142"/>
                        <a:gd name="connsiteX16" fmla="*/ 980624 w 4300088"/>
                        <a:gd name="connsiteY16" fmla="*/ 1092992 h 2166142"/>
                        <a:gd name="connsiteX17" fmla="*/ 1161599 w 4300088"/>
                        <a:gd name="connsiteY17" fmla="*/ 821530 h 2166142"/>
                        <a:gd name="connsiteX18" fmla="*/ 1068729 w 4300088"/>
                        <a:gd name="connsiteY18" fmla="*/ 454817 h 2166142"/>
                        <a:gd name="connsiteX19" fmla="*/ 1492593 w 4300088"/>
                        <a:gd name="connsiteY19" fmla="*/ 188117 h 2166142"/>
                        <a:gd name="connsiteX20" fmla="*/ 1806916 w 4300088"/>
                        <a:gd name="connsiteY20" fmla="*/ 507205 h 2166142"/>
                        <a:gd name="connsiteX21" fmla="*/ 2095050 w 4300088"/>
                        <a:gd name="connsiteY21" fmla="*/ 423862 h 2166142"/>
                        <a:gd name="connsiteX0" fmla="*/ 2151353 w 4356391"/>
                        <a:gd name="connsiteY0" fmla="*/ 423862 h 2540816"/>
                        <a:gd name="connsiteX1" fmla="*/ 2251366 w 4356391"/>
                        <a:gd name="connsiteY1" fmla="*/ 0 h 2540816"/>
                        <a:gd name="connsiteX2" fmla="*/ 2744284 w 4356391"/>
                        <a:gd name="connsiteY2" fmla="*/ 0 h 2540816"/>
                        <a:gd name="connsiteX3" fmla="*/ 2863346 w 4356391"/>
                        <a:gd name="connsiteY3" fmla="*/ 447675 h 2540816"/>
                        <a:gd name="connsiteX4" fmla="*/ 3130048 w 4356391"/>
                        <a:gd name="connsiteY4" fmla="*/ 514348 h 2540816"/>
                        <a:gd name="connsiteX5" fmla="*/ 3446753 w 4356391"/>
                        <a:gd name="connsiteY5" fmla="*/ 197643 h 2540816"/>
                        <a:gd name="connsiteX6" fmla="*/ 3877760 w 4356391"/>
                        <a:gd name="connsiteY6" fmla="*/ 447674 h 2540816"/>
                        <a:gd name="connsiteX7" fmla="*/ 3751553 w 4356391"/>
                        <a:gd name="connsiteY7" fmla="*/ 878680 h 2540816"/>
                        <a:gd name="connsiteX8" fmla="*/ 3968246 w 4356391"/>
                        <a:gd name="connsiteY8" fmla="*/ 1088230 h 2540816"/>
                        <a:gd name="connsiteX9" fmla="*/ 4356391 w 4356391"/>
                        <a:gd name="connsiteY9" fmla="*/ 1400174 h 2540816"/>
                        <a:gd name="connsiteX10" fmla="*/ 3311021 w 4356391"/>
                        <a:gd name="connsiteY10" fmla="*/ 2119312 h 2540816"/>
                        <a:gd name="connsiteX11" fmla="*/ 243972 w 4356391"/>
                        <a:gd name="connsiteY11" fmla="*/ 2540792 h 2540816"/>
                        <a:gd name="connsiteX12" fmla="*/ 177297 w 4356391"/>
                        <a:gd name="connsiteY12" fmla="*/ 2100261 h 2540816"/>
                        <a:gd name="connsiteX13" fmla="*/ 610684 w 4356391"/>
                        <a:gd name="connsiteY13" fmla="*/ 1969292 h 2540816"/>
                        <a:gd name="connsiteX14" fmla="*/ 674978 w 4356391"/>
                        <a:gd name="connsiteY14" fmla="*/ 1693067 h 2540816"/>
                        <a:gd name="connsiteX15" fmla="*/ 370178 w 4356391"/>
                        <a:gd name="connsiteY15" fmla="*/ 1407317 h 2540816"/>
                        <a:gd name="connsiteX16" fmla="*/ 603540 w 4356391"/>
                        <a:gd name="connsiteY16" fmla="*/ 973930 h 2540816"/>
                        <a:gd name="connsiteX17" fmla="*/ 1036927 w 4356391"/>
                        <a:gd name="connsiteY17" fmla="*/ 1092992 h 2540816"/>
                        <a:gd name="connsiteX18" fmla="*/ 1217902 w 4356391"/>
                        <a:gd name="connsiteY18" fmla="*/ 821530 h 2540816"/>
                        <a:gd name="connsiteX19" fmla="*/ 1125032 w 4356391"/>
                        <a:gd name="connsiteY19" fmla="*/ 454817 h 2540816"/>
                        <a:gd name="connsiteX20" fmla="*/ 1548896 w 4356391"/>
                        <a:gd name="connsiteY20" fmla="*/ 188117 h 2540816"/>
                        <a:gd name="connsiteX21" fmla="*/ 1863219 w 4356391"/>
                        <a:gd name="connsiteY21" fmla="*/ 507205 h 2540816"/>
                        <a:gd name="connsiteX22" fmla="*/ 2151353 w 4356391"/>
                        <a:gd name="connsiteY22" fmla="*/ 423862 h 2540816"/>
                        <a:gd name="connsiteX0" fmla="*/ 2203805 w 4408843"/>
                        <a:gd name="connsiteY0" fmla="*/ 423862 h 2600344"/>
                        <a:gd name="connsiteX1" fmla="*/ 2303818 w 4408843"/>
                        <a:gd name="connsiteY1" fmla="*/ 0 h 2600344"/>
                        <a:gd name="connsiteX2" fmla="*/ 2796736 w 4408843"/>
                        <a:gd name="connsiteY2" fmla="*/ 0 h 2600344"/>
                        <a:gd name="connsiteX3" fmla="*/ 2915798 w 4408843"/>
                        <a:gd name="connsiteY3" fmla="*/ 447675 h 2600344"/>
                        <a:gd name="connsiteX4" fmla="*/ 3182500 w 4408843"/>
                        <a:gd name="connsiteY4" fmla="*/ 514348 h 2600344"/>
                        <a:gd name="connsiteX5" fmla="*/ 3499205 w 4408843"/>
                        <a:gd name="connsiteY5" fmla="*/ 197643 h 2600344"/>
                        <a:gd name="connsiteX6" fmla="*/ 3930212 w 4408843"/>
                        <a:gd name="connsiteY6" fmla="*/ 447674 h 2600344"/>
                        <a:gd name="connsiteX7" fmla="*/ 3804005 w 4408843"/>
                        <a:gd name="connsiteY7" fmla="*/ 878680 h 2600344"/>
                        <a:gd name="connsiteX8" fmla="*/ 4020698 w 4408843"/>
                        <a:gd name="connsiteY8" fmla="*/ 1088230 h 2600344"/>
                        <a:gd name="connsiteX9" fmla="*/ 4408843 w 4408843"/>
                        <a:gd name="connsiteY9" fmla="*/ 1400174 h 2600344"/>
                        <a:gd name="connsiteX10" fmla="*/ 3363473 w 4408843"/>
                        <a:gd name="connsiteY10" fmla="*/ 2119312 h 2600344"/>
                        <a:gd name="connsiteX11" fmla="*/ 224986 w 4408843"/>
                        <a:gd name="connsiteY11" fmla="*/ 2600324 h 2600344"/>
                        <a:gd name="connsiteX12" fmla="*/ 229749 w 4408843"/>
                        <a:gd name="connsiteY12" fmla="*/ 2100261 h 2600344"/>
                        <a:gd name="connsiteX13" fmla="*/ 663136 w 4408843"/>
                        <a:gd name="connsiteY13" fmla="*/ 1969292 h 2600344"/>
                        <a:gd name="connsiteX14" fmla="*/ 727430 w 4408843"/>
                        <a:gd name="connsiteY14" fmla="*/ 1693067 h 2600344"/>
                        <a:gd name="connsiteX15" fmla="*/ 422630 w 4408843"/>
                        <a:gd name="connsiteY15" fmla="*/ 1407317 h 2600344"/>
                        <a:gd name="connsiteX16" fmla="*/ 655992 w 4408843"/>
                        <a:gd name="connsiteY16" fmla="*/ 973930 h 2600344"/>
                        <a:gd name="connsiteX17" fmla="*/ 1089379 w 4408843"/>
                        <a:gd name="connsiteY17" fmla="*/ 1092992 h 2600344"/>
                        <a:gd name="connsiteX18" fmla="*/ 1270354 w 4408843"/>
                        <a:gd name="connsiteY18" fmla="*/ 821530 h 2600344"/>
                        <a:gd name="connsiteX19" fmla="*/ 1177484 w 4408843"/>
                        <a:gd name="connsiteY19" fmla="*/ 454817 h 2600344"/>
                        <a:gd name="connsiteX20" fmla="*/ 1601348 w 4408843"/>
                        <a:gd name="connsiteY20" fmla="*/ 188117 h 2600344"/>
                        <a:gd name="connsiteX21" fmla="*/ 1915671 w 4408843"/>
                        <a:gd name="connsiteY21" fmla="*/ 507205 h 2600344"/>
                        <a:gd name="connsiteX22" fmla="*/ 2203805 w 4408843"/>
                        <a:gd name="connsiteY22" fmla="*/ 423862 h 2600344"/>
                        <a:gd name="connsiteX0" fmla="*/ 2020988 w 4226026"/>
                        <a:gd name="connsiteY0" fmla="*/ 423862 h 2696145"/>
                        <a:gd name="connsiteX1" fmla="*/ 2121001 w 4226026"/>
                        <a:gd name="connsiteY1" fmla="*/ 0 h 2696145"/>
                        <a:gd name="connsiteX2" fmla="*/ 2613919 w 4226026"/>
                        <a:gd name="connsiteY2" fmla="*/ 0 h 2696145"/>
                        <a:gd name="connsiteX3" fmla="*/ 2732981 w 4226026"/>
                        <a:gd name="connsiteY3" fmla="*/ 447675 h 2696145"/>
                        <a:gd name="connsiteX4" fmla="*/ 2999683 w 4226026"/>
                        <a:gd name="connsiteY4" fmla="*/ 514348 h 2696145"/>
                        <a:gd name="connsiteX5" fmla="*/ 3316388 w 4226026"/>
                        <a:gd name="connsiteY5" fmla="*/ 197643 h 2696145"/>
                        <a:gd name="connsiteX6" fmla="*/ 3747395 w 4226026"/>
                        <a:gd name="connsiteY6" fmla="*/ 447674 h 2696145"/>
                        <a:gd name="connsiteX7" fmla="*/ 3621188 w 4226026"/>
                        <a:gd name="connsiteY7" fmla="*/ 878680 h 2696145"/>
                        <a:gd name="connsiteX8" fmla="*/ 3837881 w 4226026"/>
                        <a:gd name="connsiteY8" fmla="*/ 1088230 h 2696145"/>
                        <a:gd name="connsiteX9" fmla="*/ 4226026 w 4226026"/>
                        <a:gd name="connsiteY9" fmla="*/ 1400174 h 2696145"/>
                        <a:gd name="connsiteX10" fmla="*/ 3180656 w 4226026"/>
                        <a:gd name="connsiteY10" fmla="*/ 2119312 h 2696145"/>
                        <a:gd name="connsiteX11" fmla="*/ 487464 w 4226026"/>
                        <a:gd name="connsiteY11" fmla="*/ 2659855 h 2696145"/>
                        <a:gd name="connsiteX12" fmla="*/ 42169 w 4226026"/>
                        <a:gd name="connsiteY12" fmla="*/ 2600324 h 2696145"/>
                        <a:gd name="connsiteX13" fmla="*/ 46932 w 4226026"/>
                        <a:gd name="connsiteY13" fmla="*/ 2100261 h 2696145"/>
                        <a:gd name="connsiteX14" fmla="*/ 480319 w 4226026"/>
                        <a:gd name="connsiteY14" fmla="*/ 1969292 h 2696145"/>
                        <a:gd name="connsiteX15" fmla="*/ 544613 w 4226026"/>
                        <a:gd name="connsiteY15" fmla="*/ 1693067 h 2696145"/>
                        <a:gd name="connsiteX16" fmla="*/ 239813 w 4226026"/>
                        <a:gd name="connsiteY16" fmla="*/ 1407317 h 2696145"/>
                        <a:gd name="connsiteX17" fmla="*/ 473175 w 4226026"/>
                        <a:gd name="connsiteY17" fmla="*/ 973930 h 2696145"/>
                        <a:gd name="connsiteX18" fmla="*/ 906562 w 4226026"/>
                        <a:gd name="connsiteY18" fmla="*/ 1092992 h 2696145"/>
                        <a:gd name="connsiteX19" fmla="*/ 1087537 w 4226026"/>
                        <a:gd name="connsiteY19" fmla="*/ 821530 h 2696145"/>
                        <a:gd name="connsiteX20" fmla="*/ 994667 w 4226026"/>
                        <a:gd name="connsiteY20" fmla="*/ 454817 h 2696145"/>
                        <a:gd name="connsiteX21" fmla="*/ 1418531 w 4226026"/>
                        <a:gd name="connsiteY21" fmla="*/ 188117 h 2696145"/>
                        <a:gd name="connsiteX22" fmla="*/ 1732854 w 4226026"/>
                        <a:gd name="connsiteY22" fmla="*/ 507205 h 2696145"/>
                        <a:gd name="connsiteX23" fmla="*/ 2020988 w 4226026"/>
                        <a:gd name="connsiteY23" fmla="*/ 423862 h 2696145"/>
                        <a:gd name="connsiteX0" fmla="*/ 2020988 w 4226026"/>
                        <a:gd name="connsiteY0" fmla="*/ 423862 h 2975857"/>
                        <a:gd name="connsiteX1" fmla="*/ 2121001 w 4226026"/>
                        <a:gd name="connsiteY1" fmla="*/ 0 h 2975857"/>
                        <a:gd name="connsiteX2" fmla="*/ 2613919 w 4226026"/>
                        <a:gd name="connsiteY2" fmla="*/ 0 h 2975857"/>
                        <a:gd name="connsiteX3" fmla="*/ 2732981 w 4226026"/>
                        <a:gd name="connsiteY3" fmla="*/ 447675 h 2975857"/>
                        <a:gd name="connsiteX4" fmla="*/ 2999683 w 4226026"/>
                        <a:gd name="connsiteY4" fmla="*/ 514348 h 2975857"/>
                        <a:gd name="connsiteX5" fmla="*/ 3316388 w 4226026"/>
                        <a:gd name="connsiteY5" fmla="*/ 197643 h 2975857"/>
                        <a:gd name="connsiteX6" fmla="*/ 3747395 w 4226026"/>
                        <a:gd name="connsiteY6" fmla="*/ 447674 h 2975857"/>
                        <a:gd name="connsiteX7" fmla="*/ 3621188 w 4226026"/>
                        <a:gd name="connsiteY7" fmla="*/ 878680 h 2975857"/>
                        <a:gd name="connsiteX8" fmla="*/ 3837881 w 4226026"/>
                        <a:gd name="connsiteY8" fmla="*/ 1088230 h 2975857"/>
                        <a:gd name="connsiteX9" fmla="*/ 4226026 w 4226026"/>
                        <a:gd name="connsiteY9" fmla="*/ 1400174 h 2975857"/>
                        <a:gd name="connsiteX10" fmla="*/ 3180656 w 4226026"/>
                        <a:gd name="connsiteY10" fmla="*/ 2119312 h 2975857"/>
                        <a:gd name="connsiteX11" fmla="*/ 546994 w 4226026"/>
                        <a:gd name="connsiteY11" fmla="*/ 2962274 h 2975857"/>
                        <a:gd name="connsiteX12" fmla="*/ 487464 w 4226026"/>
                        <a:gd name="connsiteY12" fmla="*/ 2659855 h 2975857"/>
                        <a:gd name="connsiteX13" fmla="*/ 42169 w 4226026"/>
                        <a:gd name="connsiteY13" fmla="*/ 2600324 h 2975857"/>
                        <a:gd name="connsiteX14" fmla="*/ 46932 w 4226026"/>
                        <a:gd name="connsiteY14" fmla="*/ 2100261 h 2975857"/>
                        <a:gd name="connsiteX15" fmla="*/ 480319 w 4226026"/>
                        <a:gd name="connsiteY15" fmla="*/ 1969292 h 2975857"/>
                        <a:gd name="connsiteX16" fmla="*/ 544613 w 4226026"/>
                        <a:gd name="connsiteY16" fmla="*/ 1693067 h 2975857"/>
                        <a:gd name="connsiteX17" fmla="*/ 239813 w 4226026"/>
                        <a:gd name="connsiteY17" fmla="*/ 1407317 h 2975857"/>
                        <a:gd name="connsiteX18" fmla="*/ 473175 w 4226026"/>
                        <a:gd name="connsiteY18" fmla="*/ 973930 h 2975857"/>
                        <a:gd name="connsiteX19" fmla="*/ 906562 w 4226026"/>
                        <a:gd name="connsiteY19" fmla="*/ 1092992 h 2975857"/>
                        <a:gd name="connsiteX20" fmla="*/ 1087537 w 4226026"/>
                        <a:gd name="connsiteY20" fmla="*/ 821530 h 2975857"/>
                        <a:gd name="connsiteX21" fmla="*/ 994667 w 4226026"/>
                        <a:gd name="connsiteY21" fmla="*/ 454817 h 2975857"/>
                        <a:gd name="connsiteX22" fmla="*/ 1418531 w 4226026"/>
                        <a:gd name="connsiteY22" fmla="*/ 188117 h 2975857"/>
                        <a:gd name="connsiteX23" fmla="*/ 1732854 w 4226026"/>
                        <a:gd name="connsiteY23" fmla="*/ 507205 h 2975857"/>
                        <a:gd name="connsiteX24" fmla="*/ 2020988 w 4226026"/>
                        <a:gd name="connsiteY24" fmla="*/ 423862 h 2975857"/>
                        <a:gd name="connsiteX0" fmla="*/ 2020988 w 4226026"/>
                        <a:gd name="connsiteY0" fmla="*/ 423862 h 3329944"/>
                        <a:gd name="connsiteX1" fmla="*/ 2121001 w 4226026"/>
                        <a:gd name="connsiteY1" fmla="*/ 0 h 3329944"/>
                        <a:gd name="connsiteX2" fmla="*/ 2613919 w 4226026"/>
                        <a:gd name="connsiteY2" fmla="*/ 0 h 3329944"/>
                        <a:gd name="connsiteX3" fmla="*/ 2732981 w 4226026"/>
                        <a:gd name="connsiteY3" fmla="*/ 447675 h 3329944"/>
                        <a:gd name="connsiteX4" fmla="*/ 2999683 w 4226026"/>
                        <a:gd name="connsiteY4" fmla="*/ 514348 h 3329944"/>
                        <a:gd name="connsiteX5" fmla="*/ 3316388 w 4226026"/>
                        <a:gd name="connsiteY5" fmla="*/ 197643 h 3329944"/>
                        <a:gd name="connsiteX6" fmla="*/ 3747395 w 4226026"/>
                        <a:gd name="connsiteY6" fmla="*/ 447674 h 3329944"/>
                        <a:gd name="connsiteX7" fmla="*/ 3621188 w 4226026"/>
                        <a:gd name="connsiteY7" fmla="*/ 878680 h 3329944"/>
                        <a:gd name="connsiteX8" fmla="*/ 3837881 w 4226026"/>
                        <a:gd name="connsiteY8" fmla="*/ 1088230 h 3329944"/>
                        <a:gd name="connsiteX9" fmla="*/ 4226026 w 4226026"/>
                        <a:gd name="connsiteY9" fmla="*/ 1400174 h 3329944"/>
                        <a:gd name="connsiteX10" fmla="*/ 3180656 w 4226026"/>
                        <a:gd name="connsiteY10" fmla="*/ 2119312 h 3329944"/>
                        <a:gd name="connsiteX11" fmla="*/ 239813 w 4226026"/>
                        <a:gd name="connsiteY11" fmla="*/ 3302792 h 3329944"/>
                        <a:gd name="connsiteX12" fmla="*/ 546994 w 4226026"/>
                        <a:gd name="connsiteY12" fmla="*/ 2962274 h 3329944"/>
                        <a:gd name="connsiteX13" fmla="*/ 487464 w 4226026"/>
                        <a:gd name="connsiteY13" fmla="*/ 2659855 h 3329944"/>
                        <a:gd name="connsiteX14" fmla="*/ 42169 w 4226026"/>
                        <a:gd name="connsiteY14" fmla="*/ 2600324 h 3329944"/>
                        <a:gd name="connsiteX15" fmla="*/ 46932 w 4226026"/>
                        <a:gd name="connsiteY15" fmla="*/ 2100261 h 3329944"/>
                        <a:gd name="connsiteX16" fmla="*/ 480319 w 4226026"/>
                        <a:gd name="connsiteY16" fmla="*/ 1969292 h 3329944"/>
                        <a:gd name="connsiteX17" fmla="*/ 544613 w 4226026"/>
                        <a:gd name="connsiteY17" fmla="*/ 1693067 h 3329944"/>
                        <a:gd name="connsiteX18" fmla="*/ 239813 w 4226026"/>
                        <a:gd name="connsiteY18" fmla="*/ 1407317 h 3329944"/>
                        <a:gd name="connsiteX19" fmla="*/ 473175 w 4226026"/>
                        <a:gd name="connsiteY19" fmla="*/ 973930 h 3329944"/>
                        <a:gd name="connsiteX20" fmla="*/ 906562 w 4226026"/>
                        <a:gd name="connsiteY20" fmla="*/ 1092992 h 3329944"/>
                        <a:gd name="connsiteX21" fmla="*/ 1087537 w 4226026"/>
                        <a:gd name="connsiteY21" fmla="*/ 821530 h 3329944"/>
                        <a:gd name="connsiteX22" fmla="*/ 994667 w 4226026"/>
                        <a:gd name="connsiteY22" fmla="*/ 454817 h 3329944"/>
                        <a:gd name="connsiteX23" fmla="*/ 1418531 w 4226026"/>
                        <a:gd name="connsiteY23" fmla="*/ 188117 h 3329944"/>
                        <a:gd name="connsiteX24" fmla="*/ 1732854 w 4226026"/>
                        <a:gd name="connsiteY24" fmla="*/ 507205 h 3329944"/>
                        <a:gd name="connsiteX25" fmla="*/ 2020988 w 4226026"/>
                        <a:gd name="connsiteY25" fmla="*/ 423862 h 3329944"/>
                        <a:gd name="connsiteX0" fmla="*/ 2020988 w 4226026"/>
                        <a:gd name="connsiteY0" fmla="*/ 423862 h 3757513"/>
                        <a:gd name="connsiteX1" fmla="*/ 2121001 w 4226026"/>
                        <a:gd name="connsiteY1" fmla="*/ 0 h 3757513"/>
                        <a:gd name="connsiteX2" fmla="*/ 2613919 w 4226026"/>
                        <a:gd name="connsiteY2" fmla="*/ 0 h 3757513"/>
                        <a:gd name="connsiteX3" fmla="*/ 2732981 w 4226026"/>
                        <a:gd name="connsiteY3" fmla="*/ 447675 h 3757513"/>
                        <a:gd name="connsiteX4" fmla="*/ 2999683 w 4226026"/>
                        <a:gd name="connsiteY4" fmla="*/ 514348 h 3757513"/>
                        <a:gd name="connsiteX5" fmla="*/ 3316388 w 4226026"/>
                        <a:gd name="connsiteY5" fmla="*/ 197643 h 3757513"/>
                        <a:gd name="connsiteX6" fmla="*/ 3747395 w 4226026"/>
                        <a:gd name="connsiteY6" fmla="*/ 447674 h 3757513"/>
                        <a:gd name="connsiteX7" fmla="*/ 3621188 w 4226026"/>
                        <a:gd name="connsiteY7" fmla="*/ 878680 h 3757513"/>
                        <a:gd name="connsiteX8" fmla="*/ 3837881 w 4226026"/>
                        <a:gd name="connsiteY8" fmla="*/ 1088230 h 3757513"/>
                        <a:gd name="connsiteX9" fmla="*/ 4226026 w 4226026"/>
                        <a:gd name="connsiteY9" fmla="*/ 1400174 h 3757513"/>
                        <a:gd name="connsiteX10" fmla="*/ 3180656 w 4226026"/>
                        <a:gd name="connsiteY10" fmla="*/ 2119312 h 3757513"/>
                        <a:gd name="connsiteX11" fmla="*/ 489844 w 4226026"/>
                        <a:gd name="connsiteY11" fmla="*/ 3717129 h 3757513"/>
                        <a:gd name="connsiteX12" fmla="*/ 239813 w 4226026"/>
                        <a:gd name="connsiteY12" fmla="*/ 3302792 h 3757513"/>
                        <a:gd name="connsiteX13" fmla="*/ 546994 w 4226026"/>
                        <a:gd name="connsiteY13" fmla="*/ 2962274 h 3757513"/>
                        <a:gd name="connsiteX14" fmla="*/ 487464 w 4226026"/>
                        <a:gd name="connsiteY14" fmla="*/ 2659855 h 3757513"/>
                        <a:gd name="connsiteX15" fmla="*/ 42169 w 4226026"/>
                        <a:gd name="connsiteY15" fmla="*/ 2600324 h 3757513"/>
                        <a:gd name="connsiteX16" fmla="*/ 46932 w 4226026"/>
                        <a:gd name="connsiteY16" fmla="*/ 2100261 h 3757513"/>
                        <a:gd name="connsiteX17" fmla="*/ 480319 w 4226026"/>
                        <a:gd name="connsiteY17" fmla="*/ 1969292 h 3757513"/>
                        <a:gd name="connsiteX18" fmla="*/ 544613 w 4226026"/>
                        <a:gd name="connsiteY18" fmla="*/ 1693067 h 3757513"/>
                        <a:gd name="connsiteX19" fmla="*/ 239813 w 4226026"/>
                        <a:gd name="connsiteY19" fmla="*/ 1407317 h 3757513"/>
                        <a:gd name="connsiteX20" fmla="*/ 473175 w 4226026"/>
                        <a:gd name="connsiteY20" fmla="*/ 973930 h 3757513"/>
                        <a:gd name="connsiteX21" fmla="*/ 906562 w 4226026"/>
                        <a:gd name="connsiteY21" fmla="*/ 1092992 h 3757513"/>
                        <a:gd name="connsiteX22" fmla="*/ 1087537 w 4226026"/>
                        <a:gd name="connsiteY22" fmla="*/ 821530 h 3757513"/>
                        <a:gd name="connsiteX23" fmla="*/ 994667 w 4226026"/>
                        <a:gd name="connsiteY23" fmla="*/ 454817 h 3757513"/>
                        <a:gd name="connsiteX24" fmla="*/ 1418531 w 4226026"/>
                        <a:gd name="connsiteY24" fmla="*/ 188117 h 3757513"/>
                        <a:gd name="connsiteX25" fmla="*/ 1732854 w 4226026"/>
                        <a:gd name="connsiteY25" fmla="*/ 507205 h 3757513"/>
                        <a:gd name="connsiteX26" fmla="*/ 2020988 w 4226026"/>
                        <a:gd name="connsiteY26" fmla="*/ 423862 h 3757513"/>
                        <a:gd name="connsiteX0" fmla="*/ 2020988 w 4226026"/>
                        <a:gd name="connsiteY0" fmla="*/ 423862 h 3761931"/>
                        <a:gd name="connsiteX1" fmla="*/ 2121001 w 4226026"/>
                        <a:gd name="connsiteY1" fmla="*/ 0 h 3761931"/>
                        <a:gd name="connsiteX2" fmla="*/ 2613919 w 4226026"/>
                        <a:gd name="connsiteY2" fmla="*/ 0 h 3761931"/>
                        <a:gd name="connsiteX3" fmla="*/ 2732981 w 4226026"/>
                        <a:gd name="connsiteY3" fmla="*/ 447675 h 3761931"/>
                        <a:gd name="connsiteX4" fmla="*/ 2999683 w 4226026"/>
                        <a:gd name="connsiteY4" fmla="*/ 514348 h 3761931"/>
                        <a:gd name="connsiteX5" fmla="*/ 3316388 w 4226026"/>
                        <a:gd name="connsiteY5" fmla="*/ 197643 h 3761931"/>
                        <a:gd name="connsiteX6" fmla="*/ 3747395 w 4226026"/>
                        <a:gd name="connsiteY6" fmla="*/ 447674 h 3761931"/>
                        <a:gd name="connsiteX7" fmla="*/ 3621188 w 4226026"/>
                        <a:gd name="connsiteY7" fmla="*/ 878680 h 3761931"/>
                        <a:gd name="connsiteX8" fmla="*/ 3837881 w 4226026"/>
                        <a:gd name="connsiteY8" fmla="*/ 1088230 h 3761931"/>
                        <a:gd name="connsiteX9" fmla="*/ 4226026 w 4226026"/>
                        <a:gd name="connsiteY9" fmla="*/ 1400174 h 3761931"/>
                        <a:gd name="connsiteX10" fmla="*/ 3180656 w 4226026"/>
                        <a:gd name="connsiteY10" fmla="*/ 2119312 h 3761931"/>
                        <a:gd name="connsiteX11" fmla="*/ 911326 w 4226026"/>
                        <a:gd name="connsiteY11" fmla="*/ 3583779 h 3761931"/>
                        <a:gd name="connsiteX12" fmla="*/ 489844 w 4226026"/>
                        <a:gd name="connsiteY12" fmla="*/ 3717129 h 3761931"/>
                        <a:gd name="connsiteX13" fmla="*/ 239813 w 4226026"/>
                        <a:gd name="connsiteY13" fmla="*/ 3302792 h 3761931"/>
                        <a:gd name="connsiteX14" fmla="*/ 546994 w 4226026"/>
                        <a:gd name="connsiteY14" fmla="*/ 2962274 h 3761931"/>
                        <a:gd name="connsiteX15" fmla="*/ 487464 w 4226026"/>
                        <a:gd name="connsiteY15" fmla="*/ 2659855 h 3761931"/>
                        <a:gd name="connsiteX16" fmla="*/ 42169 w 4226026"/>
                        <a:gd name="connsiteY16" fmla="*/ 2600324 h 3761931"/>
                        <a:gd name="connsiteX17" fmla="*/ 46932 w 4226026"/>
                        <a:gd name="connsiteY17" fmla="*/ 2100261 h 3761931"/>
                        <a:gd name="connsiteX18" fmla="*/ 480319 w 4226026"/>
                        <a:gd name="connsiteY18" fmla="*/ 1969292 h 3761931"/>
                        <a:gd name="connsiteX19" fmla="*/ 544613 w 4226026"/>
                        <a:gd name="connsiteY19" fmla="*/ 1693067 h 3761931"/>
                        <a:gd name="connsiteX20" fmla="*/ 239813 w 4226026"/>
                        <a:gd name="connsiteY20" fmla="*/ 1407317 h 3761931"/>
                        <a:gd name="connsiteX21" fmla="*/ 473175 w 4226026"/>
                        <a:gd name="connsiteY21" fmla="*/ 973930 h 3761931"/>
                        <a:gd name="connsiteX22" fmla="*/ 906562 w 4226026"/>
                        <a:gd name="connsiteY22" fmla="*/ 1092992 h 3761931"/>
                        <a:gd name="connsiteX23" fmla="*/ 1087537 w 4226026"/>
                        <a:gd name="connsiteY23" fmla="*/ 821530 h 3761931"/>
                        <a:gd name="connsiteX24" fmla="*/ 994667 w 4226026"/>
                        <a:gd name="connsiteY24" fmla="*/ 454817 h 3761931"/>
                        <a:gd name="connsiteX25" fmla="*/ 1418531 w 4226026"/>
                        <a:gd name="connsiteY25" fmla="*/ 188117 h 3761931"/>
                        <a:gd name="connsiteX26" fmla="*/ 1732854 w 4226026"/>
                        <a:gd name="connsiteY26" fmla="*/ 507205 h 3761931"/>
                        <a:gd name="connsiteX27" fmla="*/ 2020988 w 4226026"/>
                        <a:gd name="connsiteY27" fmla="*/ 423862 h 3761931"/>
                        <a:gd name="connsiteX0" fmla="*/ 2020988 w 4226026"/>
                        <a:gd name="connsiteY0" fmla="*/ 423862 h 3863435"/>
                        <a:gd name="connsiteX1" fmla="*/ 2121001 w 4226026"/>
                        <a:gd name="connsiteY1" fmla="*/ 0 h 3863435"/>
                        <a:gd name="connsiteX2" fmla="*/ 2613919 w 4226026"/>
                        <a:gd name="connsiteY2" fmla="*/ 0 h 3863435"/>
                        <a:gd name="connsiteX3" fmla="*/ 2732981 w 4226026"/>
                        <a:gd name="connsiteY3" fmla="*/ 447675 h 3863435"/>
                        <a:gd name="connsiteX4" fmla="*/ 2999683 w 4226026"/>
                        <a:gd name="connsiteY4" fmla="*/ 514348 h 3863435"/>
                        <a:gd name="connsiteX5" fmla="*/ 3316388 w 4226026"/>
                        <a:gd name="connsiteY5" fmla="*/ 197643 h 3863435"/>
                        <a:gd name="connsiteX6" fmla="*/ 3747395 w 4226026"/>
                        <a:gd name="connsiteY6" fmla="*/ 447674 h 3863435"/>
                        <a:gd name="connsiteX7" fmla="*/ 3621188 w 4226026"/>
                        <a:gd name="connsiteY7" fmla="*/ 878680 h 3863435"/>
                        <a:gd name="connsiteX8" fmla="*/ 3837881 w 4226026"/>
                        <a:gd name="connsiteY8" fmla="*/ 1088230 h 3863435"/>
                        <a:gd name="connsiteX9" fmla="*/ 4226026 w 4226026"/>
                        <a:gd name="connsiteY9" fmla="*/ 1400174 h 3863435"/>
                        <a:gd name="connsiteX10" fmla="*/ 3180656 w 4226026"/>
                        <a:gd name="connsiteY10" fmla="*/ 2119312 h 3863435"/>
                        <a:gd name="connsiteX11" fmla="*/ 1113732 w 4226026"/>
                        <a:gd name="connsiteY11" fmla="*/ 3795710 h 3863435"/>
                        <a:gd name="connsiteX12" fmla="*/ 911326 w 4226026"/>
                        <a:gd name="connsiteY12" fmla="*/ 3583779 h 3863435"/>
                        <a:gd name="connsiteX13" fmla="*/ 489844 w 4226026"/>
                        <a:gd name="connsiteY13" fmla="*/ 3717129 h 3863435"/>
                        <a:gd name="connsiteX14" fmla="*/ 239813 w 4226026"/>
                        <a:gd name="connsiteY14" fmla="*/ 3302792 h 3863435"/>
                        <a:gd name="connsiteX15" fmla="*/ 546994 w 4226026"/>
                        <a:gd name="connsiteY15" fmla="*/ 2962274 h 3863435"/>
                        <a:gd name="connsiteX16" fmla="*/ 487464 w 4226026"/>
                        <a:gd name="connsiteY16" fmla="*/ 2659855 h 3863435"/>
                        <a:gd name="connsiteX17" fmla="*/ 42169 w 4226026"/>
                        <a:gd name="connsiteY17" fmla="*/ 2600324 h 3863435"/>
                        <a:gd name="connsiteX18" fmla="*/ 46932 w 4226026"/>
                        <a:gd name="connsiteY18" fmla="*/ 2100261 h 3863435"/>
                        <a:gd name="connsiteX19" fmla="*/ 480319 w 4226026"/>
                        <a:gd name="connsiteY19" fmla="*/ 1969292 h 3863435"/>
                        <a:gd name="connsiteX20" fmla="*/ 544613 w 4226026"/>
                        <a:gd name="connsiteY20" fmla="*/ 1693067 h 3863435"/>
                        <a:gd name="connsiteX21" fmla="*/ 239813 w 4226026"/>
                        <a:gd name="connsiteY21" fmla="*/ 1407317 h 3863435"/>
                        <a:gd name="connsiteX22" fmla="*/ 473175 w 4226026"/>
                        <a:gd name="connsiteY22" fmla="*/ 973930 h 3863435"/>
                        <a:gd name="connsiteX23" fmla="*/ 906562 w 4226026"/>
                        <a:gd name="connsiteY23" fmla="*/ 1092992 h 3863435"/>
                        <a:gd name="connsiteX24" fmla="*/ 1087537 w 4226026"/>
                        <a:gd name="connsiteY24" fmla="*/ 821530 h 3863435"/>
                        <a:gd name="connsiteX25" fmla="*/ 994667 w 4226026"/>
                        <a:gd name="connsiteY25" fmla="*/ 454817 h 3863435"/>
                        <a:gd name="connsiteX26" fmla="*/ 1418531 w 4226026"/>
                        <a:gd name="connsiteY26" fmla="*/ 188117 h 3863435"/>
                        <a:gd name="connsiteX27" fmla="*/ 1732854 w 4226026"/>
                        <a:gd name="connsiteY27" fmla="*/ 507205 h 3863435"/>
                        <a:gd name="connsiteX28" fmla="*/ 2020988 w 4226026"/>
                        <a:gd name="connsiteY28" fmla="*/ 423862 h 3863435"/>
                        <a:gd name="connsiteX0" fmla="*/ 2020988 w 4226026"/>
                        <a:gd name="connsiteY0" fmla="*/ 423862 h 4280096"/>
                        <a:gd name="connsiteX1" fmla="*/ 2121001 w 4226026"/>
                        <a:gd name="connsiteY1" fmla="*/ 0 h 4280096"/>
                        <a:gd name="connsiteX2" fmla="*/ 2613919 w 4226026"/>
                        <a:gd name="connsiteY2" fmla="*/ 0 h 4280096"/>
                        <a:gd name="connsiteX3" fmla="*/ 2732981 w 4226026"/>
                        <a:gd name="connsiteY3" fmla="*/ 447675 h 4280096"/>
                        <a:gd name="connsiteX4" fmla="*/ 2999683 w 4226026"/>
                        <a:gd name="connsiteY4" fmla="*/ 514348 h 4280096"/>
                        <a:gd name="connsiteX5" fmla="*/ 3316388 w 4226026"/>
                        <a:gd name="connsiteY5" fmla="*/ 197643 h 4280096"/>
                        <a:gd name="connsiteX6" fmla="*/ 3747395 w 4226026"/>
                        <a:gd name="connsiteY6" fmla="*/ 447674 h 4280096"/>
                        <a:gd name="connsiteX7" fmla="*/ 3621188 w 4226026"/>
                        <a:gd name="connsiteY7" fmla="*/ 878680 h 4280096"/>
                        <a:gd name="connsiteX8" fmla="*/ 3837881 w 4226026"/>
                        <a:gd name="connsiteY8" fmla="*/ 1088230 h 4280096"/>
                        <a:gd name="connsiteX9" fmla="*/ 4226026 w 4226026"/>
                        <a:gd name="connsiteY9" fmla="*/ 1400174 h 4280096"/>
                        <a:gd name="connsiteX10" fmla="*/ 3180656 w 4226026"/>
                        <a:gd name="connsiteY10" fmla="*/ 2119312 h 4280096"/>
                        <a:gd name="connsiteX11" fmla="*/ 1008957 w 4226026"/>
                        <a:gd name="connsiteY11" fmla="*/ 4214810 h 4280096"/>
                        <a:gd name="connsiteX12" fmla="*/ 1113732 w 4226026"/>
                        <a:gd name="connsiteY12" fmla="*/ 3795710 h 4280096"/>
                        <a:gd name="connsiteX13" fmla="*/ 911326 w 4226026"/>
                        <a:gd name="connsiteY13" fmla="*/ 3583779 h 4280096"/>
                        <a:gd name="connsiteX14" fmla="*/ 489844 w 4226026"/>
                        <a:gd name="connsiteY14" fmla="*/ 3717129 h 4280096"/>
                        <a:gd name="connsiteX15" fmla="*/ 239813 w 4226026"/>
                        <a:gd name="connsiteY15" fmla="*/ 3302792 h 4280096"/>
                        <a:gd name="connsiteX16" fmla="*/ 546994 w 4226026"/>
                        <a:gd name="connsiteY16" fmla="*/ 2962274 h 4280096"/>
                        <a:gd name="connsiteX17" fmla="*/ 487464 w 4226026"/>
                        <a:gd name="connsiteY17" fmla="*/ 2659855 h 4280096"/>
                        <a:gd name="connsiteX18" fmla="*/ 42169 w 4226026"/>
                        <a:gd name="connsiteY18" fmla="*/ 2600324 h 4280096"/>
                        <a:gd name="connsiteX19" fmla="*/ 46932 w 4226026"/>
                        <a:gd name="connsiteY19" fmla="*/ 2100261 h 4280096"/>
                        <a:gd name="connsiteX20" fmla="*/ 480319 w 4226026"/>
                        <a:gd name="connsiteY20" fmla="*/ 1969292 h 4280096"/>
                        <a:gd name="connsiteX21" fmla="*/ 544613 w 4226026"/>
                        <a:gd name="connsiteY21" fmla="*/ 1693067 h 4280096"/>
                        <a:gd name="connsiteX22" fmla="*/ 239813 w 4226026"/>
                        <a:gd name="connsiteY22" fmla="*/ 1407317 h 4280096"/>
                        <a:gd name="connsiteX23" fmla="*/ 473175 w 4226026"/>
                        <a:gd name="connsiteY23" fmla="*/ 973930 h 4280096"/>
                        <a:gd name="connsiteX24" fmla="*/ 906562 w 4226026"/>
                        <a:gd name="connsiteY24" fmla="*/ 1092992 h 4280096"/>
                        <a:gd name="connsiteX25" fmla="*/ 1087537 w 4226026"/>
                        <a:gd name="connsiteY25" fmla="*/ 821530 h 4280096"/>
                        <a:gd name="connsiteX26" fmla="*/ 994667 w 4226026"/>
                        <a:gd name="connsiteY26" fmla="*/ 454817 h 4280096"/>
                        <a:gd name="connsiteX27" fmla="*/ 1418531 w 4226026"/>
                        <a:gd name="connsiteY27" fmla="*/ 188117 h 4280096"/>
                        <a:gd name="connsiteX28" fmla="*/ 1732854 w 4226026"/>
                        <a:gd name="connsiteY28" fmla="*/ 507205 h 4280096"/>
                        <a:gd name="connsiteX29" fmla="*/ 2020988 w 4226026"/>
                        <a:gd name="connsiteY29" fmla="*/ 423862 h 4280096"/>
                        <a:gd name="connsiteX0" fmla="*/ 2020988 w 4226026"/>
                        <a:gd name="connsiteY0" fmla="*/ 423862 h 4568888"/>
                        <a:gd name="connsiteX1" fmla="*/ 2121001 w 4226026"/>
                        <a:gd name="connsiteY1" fmla="*/ 0 h 4568888"/>
                        <a:gd name="connsiteX2" fmla="*/ 2613919 w 4226026"/>
                        <a:gd name="connsiteY2" fmla="*/ 0 h 4568888"/>
                        <a:gd name="connsiteX3" fmla="*/ 2732981 w 4226026"/>
                        <a:gd name="connsiteY3" fmla="*/ 447675 h 4568888"/>
                        <a:gd name="connsiteX4" fmla="*/ 2999683 w 4226026"/>
                        <a:gd name="connsiteY4" fmla="*/ 514348 h 4568888"/>
                        <a:gd name="connsiteX5" fmla="*/ 3316388 w 4226026"/>
                        <a:gd name="connsiteY5" fmla="*/ 197643 h 4568888"/>
                        <a:gd name="connsiteX6" fmla="*/ 3747395 w 4226026"/>
                        <a:gd name="connsiteY6" fmla="*/ 447674 h 4568888"/>
                        <a:gd name="connsiteX7" fmla="*/ 3621188 w 4226026"/>
                        <a:gd name="connsiteY7" fmla="*/ 878680 h 4568888"/>
                        <a:gd name="connsiteX8" fmla="*/ 3837881 w 4226026"/>
                        <a:gd name="connsiteY8" fmla="*/ 1088230 h 4568888"/>
                        <a:gd name="connsiteX9" fmla="*/ 4226026 w 4226026"/>
                        <a:gd name="connsiteY9" fmla="*/ 1400174 h 4568888"/>
                        <a:gd name="connsiteX10" fmla="*/ 3180656 w 4226026"/>
                        <a:gd name="connsiteY10" fmla="*/ 2119312 h 4568888"/>
                        <a:gd name="connsiteX11" fmla="*/ 1442344 w 4226026"/>
                        <a:gd name="connsiteY11" fmla="*/ 4460078 h 4568888"/>
                        <a:gd name="connsiteX12" fmla="*/ 1008957 w 4226026"/>
                        <a:gd name="connsiteY12" fmla="*/ 4214810 h 4568888"/>
                        <a:gd name="connsiteX13" fmla="*/ 1113732 w 4226026"/>
                        <a:gd name="connsiteY13" fmla="*/ 3795710 h 4568888"/>
                        <a:gd name="connsiteX14" fmla="*/ 911326 w 4226026"/>
                        <a:gd name="connsiteY14" fmla="*/ 3583779 h 4568888"/>
                        <a:gd name="connsiteX15" fmla="*/ 489844 w 4226026"/>
                        <a:gd name="connsiteY15" fmla="*/ 3717129 h 4568888"/>
                        <a:gd name="connsiteX16" fmla="*/ 239813 w 4226026"/>
                        <a:gd name="connsiteY16" fmla="*/ 3302792 h 4568888"/>
                        <a:gd name="connsiteX17" fmla="*/ 546994 w 4226026"/>
                        <a:gd name="connsiteY17" fmla="*/ 2962274 h 4568888"/>
                        <a:gd name="connsiteX18" fmla="*/ 487464 w 4226026"/>
                        <a:gd name="connsiteY18" fmla="*/ 2659855 h 4568888"/>
                        <a:gd name="connsiteX19" fmla="*/ 42169 w 4226026"/>
                        <a:gd name="connsiteY19" fmla="*/ 2600324 h 4568888"/>
                        <a:gd name="connsiteX20" fmla="*/ 46932 w 4226026"/>
                        <a:gd name="connsiteY20" fmla="*/ 2100261 h 4568888"/>
                        <a:gd name="connsiteX21" fmla="*/ 480319 w 4226026"/>
                        <a:gd name="connsiteY21" fmla="*/ 1969292 h 4568888"/>
                        <a:gd name="connsiteX22" fmla="*/ 544613 w 4226026"/>
                        <a:gd name="connsiteY22" fmla="*/ 1693067 h 4568888"/>
                        <a:gd name="connsiteX23" fmla="*/ 239813 w 4226026"/>
                        <a:gd name="connsiteY23" fmla="*/ 1407317 h 4568888"/>
                        <a:gd name="connsiteX24" fmla="*/ 473175 w 4226026"/>
                        <a:gd name="connsiteY24" fmla="*/ 973930 h 4568888"/>
                        <a:gd name="connsiteX25" fmla="*/ 906562 w 4226026"/>
                        <a:gd name="connsiteY25" fmla="*/ 1092992 h 4568888"/>
                        <a:gd name="connsiteX26" fmla="*/ 1087537 w 4226026"/>
                        <a:gd name="connsiteY26" fmla="*/ 821530 h 4568888"/>
                        <a:gd name="connsiteX27" fmla="*/ 994667 w 4226026"/>
                        <a:gd name="connsiteY27" fmla="*/ 454817 h 4568888"/>
                        <a:gd name="connsiteX28" fmla="*/ 1418531 w 4226026"/>
                        <a:gd name="connsiteY28" fmla="*/ 188117 h 4568888"/>
                        <a:gd name="connsiteX29" fmla="*/ 1732854 w 4226026"/>
                        <a:gd name="connsiteY29" fmla="*/ 507205 h 4568888"/>
                        <a:gd name="connsiteX30" fmla="*/ 2020988 w 4226026"/>
                        <a:gd name="connsiteY30" fmla="*/ 423862 h 4568888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1723332 w 4226026"/>
                        <a:gd name="connsiteY11" fmla="*/ 4138609 h 4466992"/>
                        <a:gd name="connsiteX12" fmla="*/ 1442344 w 4226026"/>
                        <a:gd name="connsiteY12" fmla="*/ 4460078 h 4466992"/>
                        <a:gd name="connsiteX13" fmla="*/ 1008957 w 4226026"/>
                        <a:gd name="connsiteY13" fmla="*/ 4214810 h 4466992"/>
                        <a:gd name="connsiteX14" fmla="*/ 1113732 w 4226026"/>
                        <a:gd name="connsiteY14" fmla="*/ 3795710 h 4466992"/>
                        <a:gd name="connsiteX15" fmla="*/ 911326 w 4226026"/>
                        <a:gd name="connsiteY15" fmla="*/ 3583779 h 4466992"/>
                        <a:gd name="connsiteX16" fmla="*/ 489844 w 4226026"/>
                        <a:gd name="connsiteY16" fmla="*/ 3717129 h 4466992"/>
                        <a:gd name="connsiteX17" fmla="*/ 239813 w 4226026"/>
                        <a:gd name="connsiteY17" fmla="*/ 3302792 h 4466992"/>
                        <a:gd name="connsiteX18" fmla="*/ 546994 w 4226026"/>
                        <a:gd name="connsiteY18" fmla="*/ 2962274 h 4466992"/>
                        <a:gd name="connsiteX19" fmla="*/ 487464 w 4226026"/>
                        <a:gd name="connsiteY19" fmla="*/ 2659855 h 4466992"/>
                        <a:gd name="connsiteX20" fmla="*/ 42169 w 4226026"/>
                        <a:gd name="connsiteY20" fmla="*/ 2600324 h 4466992"/>
                        <a:gd name="connsiteX21" fmla="*/ 46932 w 4226026"/>
                        <a:gd name="connsiteY21" fmla="*/ 2100261 h 4466992"/>
                        <a:gd name="connsiteX22" fmla="*/ 480319 w 4226026"/>
                        <a:gd name="connsiteY22" fmla="*/ 1969292 h 4466992"/>
                        <a:gd name="connsiteX23" fmla="*/ 544613 w 4226026"/>
                        <a:gd name="connsiteY23" fmla="*/ 1693067 h 4466992"/>
                        <a:gd name="connsiteX24" fmla="*/ 239813 w 4226026"/>
                        <a:gd name="connsiteY24" fmla="*/ 1407317 h 4466992"/>
                        <a:gd name="connsiteX25" fmla="*/ 473175 w 4226026"/>
                        <a:gd name="connsiteY25" fmla="*/ 973930 h 4466992"/>
                        <a:gd name="connsiteX26" fmla="*/ 906562 w 4226026"/>
                        <a:gd name="connsiteY26" fmla="*/ 1092992 h 4466992"/>
                        <a:gd name="connsiteX27" fmla="*/ 1087537 w 4226026"/>
                        <a:gd name="connsiteY27" fmla="*/ 821530 h 4466992"/>
                        <a:gd name="connsiteX28" fmla="*/ 994667 w 4226026"/>
                        <a:gd name="connsiteY28" fmla="*/ 454817 h 4466992"/>
                        <a:gd name="connsiteX29" fmla="*/ 1418531 w 4226026"/>
                        <a:gd name="connsiteY29" fmla="*/ 188117 h 4466992"/>
                        <a:gd name="connsiteX30" fmla="*/ 1732854 w 4226026"/>
                        <a:gd name="connsiteY30" fmla="*/ 507205 h 4466992"/>
                        <a:gd name="connsiteX31" fmla="*/ 2020988 w 4226026"/>
                        <a:gd name="connsiteY31" fmla="*/ 423862 h 4466992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2009082 w 4226026"/>
                        <a:gd name="connsiteY11" fmla="*/ 4224334 h 4466992"/>
                        <a:gd name="connsiteX12" fmla="*/ 1723332 w 4226026"/>
                        <a:gd name="connsiteY12" fmla="*/ 4138609 h 4466992"/>
                        <a:gd name="connsiteX13" fmla="*/ 1442344 w 4226026"/>
                        <a:gd name="connsiteY13" fmla="*/ 4460078 h 4466992"/>
                        <a:gd name="connsiteX14" fmla="*/ 1008957 w 4226026"/>
                        <a:gd name="connsiteY14" fmla="*/ 4214810 h 4466992"/>
                        <a:gd name="connsiteX15" fmla="*/ 1113732 w 4226026"/>
                        <a:gd name="connsiteY15" fmla="*/ 3795710 h 4466992"/>
                        <a:gd name="connsiteX16" fmla="*/ 911326 w 4226026"/>
                        <a:gd name="connsiteY16" fmla="*/ 3583779 h 4466992"/>
                        <a:gd name="connsiteX17" fmla="*/ 489844 w 4226026"/>
                        <a:gd name="connsiteY17" fmla="*/ 3717129 h 4466992"/>
                        <a:gd name="connsiteX18" fmla="*/ 239813 w 4226026"/>
                        <a:gd name="connsiteY18" fmla="*/ 3302792 h 4466992"/>
                        <a:gd name="connsiteX19" fmla="*/ 546994 w 4226026"/>
                        <a:gd name="connsiteY19" fmla="*/ 2962274 h 4466992"/>
                        <a:gd name="connsiteX20" fmla="*/ 487464 w 4226026"/>
                        <a:gd name="connsiteY20" fmla="*/ 2659855 h 4466992"/>
                        <a:gd name="connsiteX21" fmla="*/ 42169 w 4226026"/>
                        <a:gd name="connsiteY21" fmla="*/ 2600324 h 4466992"/>
                        <a:gd name="connsiteX22" fmla="*/ 46932 w 4226026"/>
                        <a:gd name="connsiteY22" fmla="*/ 2100261 h 4466992"/>
                        <a:gd name="connsiteX23" fmla="*/ 480319 w 4226026"/>
                        <a:gd name="connsiteY23" fmla="*/ 1969292 h 4466992"/>
                        <a:gd name="connsiteX24" fmla="*/ 544613 w 4226026"/>
                        <a:gd name="connsiteY24" fmla="*/ 1693067 h 4466992"/>
                        <a:gd name="connsiteX25" fmla="*/ 239813 w 4226026"/>
                        <a:gd name="connsiteY25" fmla="*/ 1407317 h 4466992"/>
                        <a:gd name="connsiteX26" fmla="*/ 473175 w 4226026"/>
                        <a:gd name="connsiteY26" fmla="*/ 973930 h 4466992"/>
                        <a:gd name="connsiteX27" fmla="*/ 906562 w 4226026"/>
                        <a:gd name="connsiteY27" fmla="*/ 1092992 h 4466992"/>
                        <a:gd name="connsiteX28" fmla="*/ 1087537 w 4226026"/>
                        <a:gd name="connsiteY28" fmla="*/ 821530 h 4466992"/>
                        <a:gd name="connsiteX29" fmla="*/ 994667 w 4226026"/>
                        <a:gd name="connsiteY29" fmla="*/ 454817 h 4466992"/>
                        <a:gd name="connsiteX30" fmla="*/ 1418531 w 4226026"/>
                        <a:gd name="connsiteY30" fmla="*/ 188117 h 4466992"/>
                        <a:gd name="connsiteX31" fmla="*/ 1732854 w 4226026"/>
                        <a:gd name="connsiteY31" fmla="*/ 507205 h 4466992"/>
                        <a:gd name="connsiteX32" fmla="*/ 2020988 w 4226026"/>
                        <a:gd name="connsiteY32" fmla="*/ 423862 h 4466992"/>
                        <a:gd name="connsiteX0" fmla="*/ 2020988 w 4226026"/>
                        <a:gd name="connsiteY0" fmla="*/ 423862 h 4749920"/>
                        <a:gd name="connsiteX1" fmla="*/ 2121001 w 4226026"/>
                        <a:gd name="connsiteY1" fmla="*/ 0 h 4749920"/>
                        <a:gd name="connsiteX2" fmla="*/ 2613919 w 4226026"/>
                        <a:gd name="connsiteY2" fmla="*/ 0 h 4749920"/>
                        <a:gd name="connsiteX3" fmla="*/ 2732981 w 4226026"/>
                        <a:gd name="connsiteY3" fmla="*/ 447675 h 4749920"/>
                        <a:gd name="connsiteX4" fmla="*/ 2999683 w 4226026"/>
                        <a:gd name="connsiteY4" fmla="*/ 514348 h 4749920"/>
                        <a:gd name="connsiteX5" fmla="*/ 3316388 w 4226026"/>
                        <a:gd name="connsiteY5" fmla="*/ 197643 h 4749920"/>
                        <a:gd name="connsiteX6" fmla="*/ 3747395 w 4226026"/>
                        <a:gd name="connsiteY6" fmla="*/ 447674 h 4749920"/>
                        <a:gd name="connsiteX7" fmla="*/ 3621188 w 4226026"/>
                        <a:gd name="connsiteY7" fmla="*/ 878680 h 4749920"/>
                        <a:gd name="connsiteX8" fmla="*/ 3837881 w 4226026"/>
                        <a:gd name="connsiteY8" fmla="*/ 1088230 h 4749920"/>
                        <a:gd name="connsiteX9" fmla="*/ 4226026 w 4226026"/>
                        <a:gd name="connsiteY9" fmla="*/ 1400174 h 4749920"/>
                        <a:gd name="connsiteX10" fmla="*/ 3180656 w 4226026"/>
                        <a:gd name="connsiteY10" fmla="*/ 2119312 h 4749920"/>
                        <a:gd name="connsiteX11" fmla="*/ 2128144 w 4226026"/>
                        <a:gd name="connsiteY11" fmla="*/ 4662484 h 4749920"/>
                        <a:gd name="connsiteX12" fmla="*/ 2009082 w 4226026"/>
                        <a:gd name="connsiteY12" fmla="*/ 4224334 h 4749920"/>
                        <a:gd name="connsiteX13" fmla="*/ 1723332 w 4226026"/>
                        <a:gd name="connsiteY13" fmla="*/ 4138609 h 4749920"/>
                        <a:gd name="connsiteX14" fmla="*/ 1442344 w 4226026"/>
                        <a:gd name="connsiteY14" fmla="*/ 4460078 h 4749920"/>
                        <a:gd name="connsiteX15" fmla="*/ 1008957 w 4226026"/>
                        <a:gd name="connsiteY15" fmla="*/ 4214810 h 4749920"/>
                        <a:gd name="connsiteX16" fmla="*/ 1113732 w 4226026"/>
                        <a:gd name="connsiteY16" fmla="*/ 3795710 h 4749920"/>
                        <a:gd name="connsiteX17" fmla="*/ 911326 w 4226026"/>
                        <a:gd name="connsiteY17" fmla="*/ 3583779 h 4749920"/>
                        <a:gd name="connsiteX18" fmla="*/ 489844 w 4226026"/>
                        <a:gd name="connsiteY18" fmla="*/ 3717129 h 4749920"/>
                        <a:gd name="connsiteX19" fmla="*/ 239813 w 4226026"/>
                        <a:gd name="connsiteY19" fmla="*/ 3302792 h 4749920"/>
                        <a:gd name="connsiteX20" fmla="*/ 546994 w 4226026"/>
                        <a:gd name="connsiteY20" fmla="*/ 2962274 h 4749920"/>
                        <a:gd name="connsiteX21" fmla="*/ 487464 w 4226026"/>
                        <a:gd name="connsiteY21" fmla="*/ 2659855 h 4749920"/>
                        <a:gd name="connsiteX22" fmla="*/ 42169 w 4226026"/>
                        <a:gd name="connsiteY22" fmla="*/ 2600324 h 4749920"/>
                        <a:gd name="connsiteX23" fmla="*/ 46932 w 4226026"/>
                        <a:gd name="connsiteY23" fmla="*/ 2100261 h 4749920"/>
                        <a:gd name="connsiteX24" fmla="*/ 480319 w 4226026"/>
                        <a:gd name="connsiteY24" fmla="*/ 1969292 h 4749920"/>
                        <a:gd name="connsiteX25" fmla="*/ 544613 w 4226026"/>
                        <a:gd name="connsiteY25" fmla="*/ 1693067 h 4749920"/>
                        <a:gd name="connsiteX26" fmla="*/ 239813 w 4226026"/>
                        <a:gd name="connsiteY26" fmla="*/ 1407317 h 4749920"/>
                        <a:gd name="connsiteX27" fmla="*/ 473175 w 4226026"/>
                        <a:gd name="connsiteY27" fmla="*/ 973930 h 4749920"/>
                        <a:gd name="connsiteX28" fmla="*/ 906562 w 4226026"/>
                        <a:gd name="connsiteY28" fmla="*/ 1092992 h 4749920"/>
                        <a:gd name="connsiteX29" fmla="*/ 1087537 w 4226026"/>
                        <a:gd name="connsiteY29" fmla="*/ 821530 h 4749920"/>
                        <a:gd name="connsiteX30" fmla="*/ 994667 w 4226026"/>
                        <a:gd name="connsiteY30" fmla="*/ 454817 h 4749920"/>
                        <a:gd name="connsiteX31" fmla="*/ 1418531 w 4226026"/>
                        <a:gd name="connsiteY31" fmla="*/ 188117 h 4749920"/>
                        <a:gd name="connsiteX32" fmla="*/ 1732854 w 4226026"/>
                        <a:gd name="connsiteY32" fmla="*/ 507205 h 4749920"/>
                        <a:gd name="connsiteX33" fmla="*/ 2020988 w 4226026"/>
                        <a:gd name="connsiteY33" fmla="*/ 423862 h 4749920"/>
                        <a:gd name="connsiteX0" fmla="*/ 2020988 w 4226026"/>
                        <a:gd name="connsiteY0" fmla="*/ 423862 h 4851498"/>
                        <a:gd name="connsiteX1" fmla="*/ 2121001 w 4226026"/>
                        <a:gd name="connsiteY1" fmla="*/ 0 h 4851498"/>
                        <a:gd name="connsiteX2" fmla="*/ 2613919 w 4226026"/>
                        <a:gd name="connsiteY2" fmla="*/ 0 h 4851498"/>
                        <a:gd name="connsiteX3" fmla="*/ 2732981 w 4226026"/>
                        <a:gd name="connsiteY3" fmla="*/ 447675 h 4851498"/>
                        <a:gd name="connsiteX4" fmla="*/ 2999683 w 4226026"/>
                        <a:gd name="connsiteY4" fmla="*/ 514348 h 4851498"/>
                        <a:gd name="connsiteX5" fmla="*/ 3316388 w 4226026"/>
                        <a:gd name="connsiteY5" fmla="*/ 197643 h 4851498"/>
                        <a:gd name="connsiteX6" fmla="*/ 3747395 w 4226026"/>
                        <a:gd name="connsiteY6" fmla="*/ 447674 h 4851498"/>
                        <a:gd name="connsiteX7" fmla="*/ 3621188 w 4226026"/>
                        <a:gd name="connsiteY7" fmla="*/ 878680 h 4851498"/>
                        <a:gd name="connsiteX8" fmla="*/ 3837881 w 4226026"/>
                        <a:gd name="connsiteY8" fmla="*/ 1088230 h 4851498"/>
                        <a:gd name="connsiteX9" fmla="*/ 4226026 w 4226026"/>
                        <a:gd name="connsiteY9" fmla="*/ 1400174 h 4851498"/>
                        <a:gd name="connsiteX10" fmla="*/ 3180656 w 4226026"/>
                        <a:gd name="connsiteY10" fmla="*/ 2119312 h 4851498"/>
                        <a:gd name="connsiteX11" fmla="*/ 2604394 w 4226026"/>
                        <a:gd name="connsiteY11" fmla="*/ 4669628 h 4851498"/>
                        <a:gd name="connsiteX12" fmla="*/ 2128144 w 4226026"/>
                        <a:gd name="connsiteY12" fmla="*/ 4662484 h 4851498"/>
                        <a:gd name="connsiteX13" fmla="*/ 2009082 w 4226026"/>
                        <a:gd name="connsiteY13" fmla="*/ 4224334 h 4851498"/>
                        <a:gd name="connsiteX14" fmla="*/ 1723332 w 4226026"/>
                        <a:gd name="connsiteY14" fmla="*/ 4138609 h 4851498"/>
                        <a:gd name="connsiteX15" fmla="*/ 1442344 w 4226026"/>
                        <a:gd name="connsiteY15" fmla="*/ 4460078 h 4851498"/>
                        <a:gd name="connsiteX16" fmla="*/ 1008957 w 4226026"/>
                        <a:gd name="connsiteY16" fmla="*/ 4214810 h 4851498"/>
                        <a:gd name="connsiteX17" fmla="*/ 1113732 w 4226026"/>
                        <a:gd name="connsiteY17" fmla="*/ 3795710 h 4851498"/>
                        <a:gd name="connsiteX18" fmla="*/ 911326 w 4226026"/>
                        <a:gd name="connsiteY18" fmla="*/ 3583779 h 4851498"/>
                        <a:gd name="connsiteX19" fmla="*/ 489844 w 4226026"/>
                        <a:gd name="connsiteY19" fmla="*/ 3717129 h 4851498"/>
                        <a:gd name="connsiteX20" fmla="*/ 239813 w 4226026"/>
                        <a:gd name="connsiteY20" fmla="*/ 3302792 h 4851498"/>
                        <a:gd name="connsiteX21" fmla="*/ 546994 w 4226026"/>
                        <a:gd name="connsiteY21" fmla="*/ 2962274 h 4851498"/>
                        <a:gd name="connsiteX22" fmla="*/ 487464 w 4226026"/>
                        <a:gd name="connsiteY22" fmla="*/ 2659855 h 4851498"/>
                        <a:gd name="connsiteX23" fmla="*/ 42169 w 4226026"/>
                        <a:gd name="connsiteY23" fmla="*/ 2600324 h 4851498"/>
                        <a:gd name="connsiteX24" fmla="*/ 46932 w 4226026"/>
                        <a:gd name="connsiteY24" fmla="*/ 2100261 h 4851498"/>
                        <a:gd name="connsiteX25" fmla="*/ 480319 w 4226026"/>
                        <a:gd name="connsiteY25" fmla="*/ 1969292 h 4851498"/>
                        <a:gd name="connsiteX26" fmla="*/ 544613 w 4226026"/>
                        <a:gd name="connsiteY26" fmla="*/ 1693067 h 4851498"/>
                        <a:gd name="connsiteX27" fmla="*/ 239813 w 4226026"/>
                        <a:gd name="connsiteY27" fmla="*/ 1407317 h 4851498"/>
                        <a:gd name="connsiteX28" fmla="*/ 473175 w 4226026"/>
                        <a:gd name="connsiteY28" fmla="*/ 973930 h 4851498"/>
                        <a:gd name="connsiteX29" fmla="*/ 906562 w 4226026"/>
                        <a:gd name="connsiteY29" fmla="*/ 1092992 h 4851498"/>
                        <a:gd name="connsiteX30" fmla="*/ 1087537 w 4226026"/>
                        <a:gd name="connsiteY30" fmla="*/ 821530 h 4851498"/>
                        <a:gd name="connsiteX31" fmla="*/ 994667 w 4226026"/>
                        <a:gd name="connsiteY31" fmla="*/ 454817 h 4851498"/>
                        <a:gd name="connsiteX32" fmla="*/ 1418531 w 4226026"/>
                        <a:gd name="connsiteY32" fmla="*/ 188117 h 4851498"/>
                        <a:gd name="connsiteX33" fmla="*/ 1732854 w 4226026"/>
                        <a:gd name="connsiteY33" fmla="*/ 507205 h 4851498"/>
                        <a:gd name="connsiteX34" fmla="*/ 2020988 w 4226026"/>
                        <a:gd name="connsiteY34" fmla="*/ 423862 h 4851498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2702026 w 4226026"/>
                        <a:gd name="connsiteY11" fmla="*/ 4255290 h 4709520"/>
                        <a:gd name="connsiteX12" fmla="*/ 2604394 w 4226026"/>
                        <a:gd name="connsiteY12" fmla="*/ 4669628 h 4709520"/>
                        <a:gd name="connsiteX13" fmla="*/ 2128144 w 4226026"/>
                        <a:gd name="connsiteY13" fmla="*/ 4662484 h 4709520"/>
                        <a:gd name="connsiteX14" fmla="*/ 2009082 w 4226026"/>
                        <a:gd name="connsiteY14" fmla="*/ 4224334 h 4709520"/>
                        <a:gd name="connsiteX15" fmla="*/ 1723332 w 4226026"/>
                        <a:gd name="connsiteY15" fmla="*/ 4138609 h 4709520"/>
                        <a:gd name="connsiteX16" fmla="*/ 1442344 w 4226026"/>
                        <a:gd name="connsiteY16" fmla="*/ 4460078 h 4709520"/>
                        <a:gd name="connsiteX17" fmla="*/ 1008957 w 4226026"/>
                        <a:gd name="connsiteY17" fmla="*/ 4214810 h 4709520"/>
                        <a:gd name="connsiteX18" fmla="*/ 1113732 w 4226026"/>
                        <a:gd name="connsiteY18" fmla="*/ 3795710 h 4709520"/>
                        <a:gd name="connsiteX19" fmla="*/ 911326 w 4226026"/>
                        <a:gd name="connsiteY19" fmla="*/ 3583779 h 4709520"/>
                        <a:gd name="connsiteX20" fmla="*/ 489844 w 4226026"/>
                        <a:gd name="connsiteY20" fmla="*/ 3717129 h 4709520"/>
                        <a:gd name="connsiteX21" fmla="*/ 239813 w 4226026"/>
                        <a:gd name="connsiteY21" fmla="*/ 3302792 h 4709520"/>
                        <a:gd name="connsiteX22" fmla="*/ 546994 w 4226026"/>
                        <a:gd name="connsiteY22" fmla="*/ 2962274 h 4709520"/>
                        <a:gd name="connsiteX23" fmla="*/ 487464 w 4226026"/>
                        <a:gd name="connsiteY23" fmla="*/ 2659855 h 4709520"/>
                        <a:gd name="connsiteX24" fmla="*/ 42169 w 4226026"/>
                        <a:gd name="connsiteY24" fmla="*/ 2600324 h 4709520"/>
                        <a:gd name="connsiteX25" fmla="*/ 46932 w 4226026"/>
                        <a:gd name="connsiteY25" fmla="*/ 2100261 h 4709520"/>
                        <a:gd name="connsiteX26" fmla="*/ 480319 w 4226026"/>
                        <a:gd name="connsiteY26" fmla="*/ 1969292 h 4709520"/>
                        <a:gd name="connsiteX27" fmla="*/ 544613 w 4226026"/>
                        <a:gd name="connsiteY27" fmla="*/ 1693067 h 4709520"/>
                        <a:gd name="connsiteX28" fmla="*/ 239813 w 4226026"/>
                        <a:gd name="connsiteY28" fmla="*/ 1407317 h 4709520"/>
                        <a:gd name="connsiteX29" fmla="*/ 473175 w 4226026"/>
                        <a:gd name="connsiteY29" fmla="*/ 973930 h 4709520"/>
                        <a:gd name="connsiteX30" fmla="*/ 906562 w 4226026"/>
                        <a:gd name="connsiteY30" fmla="*/ 1092992 h 4709520"/>
                        <a:gd name="connsiteX31" fmla="*/ 1087537 w 4226026"/>
                        <a:gd name="connsiteY31" fmla="*/ 821530 h 4709520"/>
                        <a:gd name="connsiteX32" fmla="*/ 994667 w 4226026"/>
                        <a:gd name="connsiteY32" fmla="*/ 454817 h 4709520"/>
                        <a:gd name="connsiteX33" fmla="*/ 1418531 w 4226026"/>
                        <a:gd name="connsiteY33" fmla="*/ 188117 h 4709520"/>
                        <a:gd name="connsiteX34" fmla="*/ 1732854 w 4226026"/>
                        <a:gd name="connsiteY34" fmla="*/ 507205 h 4709520"/>
                        <a:gd name="connsiteX35" fmla="*/ 2020988 w 4226026"/>
                        <a:gd name="connsiteY35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006826 w 4226026"/>
                        <a:gd name="connsiteY11" fmla="*/ 4164803 h 4709520"/>
                        <a:gd name="connsiteX12" fmla="*/ 2702026 w 4226026"/>
                        <a:gd name="connsiteY12" fmla="*/ 4255290 h 4709520"/>
                        <a:gd name="connsiteX13" fmla="*/ 2604394 w 4226026"/>
                        <a:gd name="connsiteY13" fmla="*/ 4669628 h 4709520"/>
                        <a:gd name="connsiteX14" fmla="*/ 2128144 w 4226026"/>
                        <a:gd name="connsiteY14" fmla="*/ 4662484 h 4709520"/>
                        <a:gd name="connsiteX15" fmla="*/ 2009082 w 4226026"/>
                        <a:gd name="connsiteY15" fmla="*/ 4224334 h 4709520"/>
                        <a:gd name="connsiteX16" fmla="*/ 1723332 w 4226026"/>
                        <a:gd name="connsiteY16" fmla="*/ 4138609 h 4709520"/>
                        <a:gd name="connsiteX17" fmla="*/ 1442344 w 4226026"/>
                        <a:gd name="connsiteY17" fmla="*/ 4460078 h 4709520"/>
                        <a:gd name="connsiteX18" fmla="*/ 1008957 w 4226026"/>
                        <a:gd name="connsiteY18" fmla="*/ 4214810 h 4709520"/>
                        <a:gd name="connsiteX19" fmla="*/ 1113732 w 4226026"/>
                        <a:gd name="connsiteY19" fmla="*/ 3795710 h 4709520"/>
                        <a:gd name="connsiteX20" fmla="*/ 911326 w 4226026"/>
                        <a:gd name="connsiteY20" fmla="*/ 3583779 h 4709520"/>
                        <a:gd name="connsiteX21" fmla="*/ 489844 w 4226026"/>
                        <a:gd name="connsiteY21" fmla="*/ 3717129 h 4709520"/>
                        <a:gd name="connsiteX22" fmla="*/ 239813 w 4226026"/>
                        <a:gd name="connsiteY22" fmla="*/ 3302792 h 4709520"/>
                        <a:gd name="connsiteX23" fmla="*/ 546994 w 4226026"/>
                        <a:gd name="connsiteY23" fmla="*/ 2962274 h 4709520"/>
                        <a:gd name="connsiteX24" fmla="*/ 487464 w 4226026"/>
                        <a:gd name="connsiteY24" fmla="*/ 2659855 h 4709520"/>
                        <a:gd name="connsiteX25" fmla="*/ 42169 w 4226026"/>
                        <a:gd name="connsiteY25" fmla="*/ 2600324 h 4709520"/>
                        <a:gd name="connsiteX26" fmla="*/ 46932 w 4226026"/>
                        <a:gd name="connsiteY26" fmla="*/ 2100261 h 4709520"/>
                        <a:gd name="connsiteX27" fmla="*/ 480319 w 4226026"/>
                        <a:gd name="connsiteY27" fmla="*/ 1969292 h 4709520"/>
                        <a:gd name="connsiteX28" fmla="*/ 544613 w 4226026"/>
                        <a:gd name="connsiteY28" fmla="*/ 1693067 h 4709520"/>
                        <a:gd name="connsiteX29" fmla="*/ 239813 w 4226026"/>
                        <a:gd name="connsiteY29" fmla="*/ 1407317 h 4709520"/>
                        <a:gd name="connsiteX30" fmla="*/ 473175 w 4226026"/>
                        <a:gd name="connsiteY30" fmla="*/ 973930 h 4709520"/>
                        <a:gd name="connsiteX31" fmla="*/ 906562 w 4226026"/>
                        <a:gd name="connsiteY31" fmla="*/ 1092992 h 4709520"/>
                        <a:gd name="connsiteX32" fmla="*/ 1087537 w 4226026"/>
                        <a:gd name="connsiteY32" fmla="*/ 821530 h 4709520"/>
                        <a:gd name="connsiteX33" fmla="*/ 994667 w 4226026"/>
                        <a:gd name="connsiteY33" fmla="*/ 454817 h 4709520"/>
                        <a:gd name="connsiteX34" fmla="*/ 1418531 w 4226026"/>
                        <a:gd name="connsiteY34" fmla="*/ 188117 h 4709520"/>
                        <a:gd name="connsiteX35" fmla="*/ 1732854 w 4226026"/>
                        <a:gd name="connsiteY35" fmla="*/ 507205 h 4709520"/>
                        <a:gd name="connsiteX36" fmla="*/ 2020988 w 4226026"/>
                        <a:gd name="connsiteY36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328294 w 4226026"/>
                        <a:gd name="connsiteY11" fmla="*/ 4479128 h 4709520"/>
                        <a:gd name="connsiteX12" fmla="*/ 3006826 w 4226026"/>
                        <a:gd name="connsiteY12" fmla="*/ 4164803 h 4709520"/>
                        <a:gd name="connsiteX13" fmla="*/ 2702026 w 4226026"/>
                        <a:gd name="connsiteY13" fmla="*/ 4255290 h 4709520"/>
                        <a:gd name="connsiteX14" fmla="*/ 2604394 w 4226026"/>
                        <a:gd name="connsiteY14" fmla="*/ 4669628 h 4709520"/>
                        <a:gd name="connsiteX15" fmla="*/ 2128144 w 4226026"/>
                        <a:gd name="connsiteY15" fmla="*/ 4662484 h 4709520"/>
                        <a:gd name="connsiteX16" fmla="*/ 2009082 w 4226026"/>
                        <a:gd name="connsiteY16" fmla="*/ 4224334 h 4709520"/>
                        <a:gd name="connsiteX17" fmla="*/ 1723332 w 4226026"/>
                        <a:gd name="connsiteY17" fmla="*/ 4138609 h 4709520"/>
                        <a:gd name="connsiteX18" fmla="*/ 1442344 w 4226026"/>
                        <a:gd name="connsiteY18" fmla="*/ 4460078 h 4709520"/>
                        <a:gd name="connsiteX19" fmla="*/ 1008957 w 4226026"/>
                        <a:gd name="connsiteY19" fmla="*/ 4214810 h 4709520"/>
                        <a:gd name="connsiteX20" fmla="*/ 1113732 w 4226026"/>
                        <a:gd name="connsiteY20" fmla="*/ 3795710 h 4709520"/>
                        <a:gd name="connsiteX21" fmla="*/ 911326 w 4226026"/>
                        <a:gd name="connsiteY21" fmla="*/ 3583779 h 4709520"/>
                        <a:gd name="connsiteX22" fmla="*/ 489844 w 4226026"/>
                        <a:gd name="connsiteY22" fmla="*/ 3717129 h 4709520"/>
                        <a:gd name="connsiteX23" fmla="*/ 239813 w 4226026"/>
                        <a:gd name="connsiteY23" fmla="*/ 3302792 h 4709520"/>
                        <a:gd name="connsiteX24" fmla="*/ 546994 w 4226026"/>
                        <a:gd name="connsiteY24" fmla="*/ 2962274 h 4709520"/>
                        <a:gd name="connsiteX25" fmla="*/ 487464 w 4226026"/>
                        <a:gd name="connsiteY25" fmla="*/ 2659855 h 4709520"/>
                        <a:gd name="connsiteX26" fmla="*/ 42169 w 4226026"/>
                        <a:gd name="connsiteY26" fmla="*/ 2600324 h 4709520"/>
                        <a:gd name="connsiteX27" fmla="*/ 46932 w 4226026"/>
                        <a:gd name="connsiteY27" fmla="*/ 2100261 h 4709520"/>
                        <a:gd name="connsiteX28" fmla="*/ 480319 w 4226026"/>
                        <a:gd name="connsiteY28" fmla="*/ 1969292 h 4709520"/>
                        <a:gd name="connsiteX29" fmla="*/ 544613 w 4226026"/>
                        <a:gd name="connsiteY29" fmla="*/ 1693067 h 4709520"/>
                        <a:gd name="connsiteX30" fmla="*/ 239813 w 4226026"/>
                        <a:gd name="connsiteY30" fmla="*/ 1407317 h 4709520"/>
                        <a:gd name="connsiteX31" fmla="*/ 473175 w 4226026"/>
                        <a:gd name="connsiteY31" fmla="*/ 973930 h 4709520"/>
                        <a:gd name="connsiteX32" fmla="*/ 906562 w 4226026"/>
                        <a:gd name="connsiteY32" fmla="*/ 1092992 h 4709520"/>
                        <a:gd name="connsiteX33" fmla="*/ 1087537 w 4226026"/>
                        <a:gd name="connsiteY33" fmla="*/ 821530 h 4709520"/>
                        <a:gd name="connsiteX34" fmla="*/ 994667 w 4226026"/>
                        <a:gd name="connsiteY34" fmla="*/ 454817 h 4709520"/>
                        <a:gd name="connsiteX35" fmla="*/ 1418531 w 4226026"/>
                        <a:gd name="connsiteY35" fmla="*/ 188117 h 4709520"/>
                        <a:gd name="connsiteX36" fmla="*/ 1732854 w 4226026"/>
                        <a:gd name="connsiteY36" fmla="*/ 507205 h 4709520"/>
                        <a:gd name="connsiteX37" fmla="*/ 2020988 w 4226026"/>
                        <a:gd name="connsiteY37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742632 w 4226026"/>
                        <a:gd name="connsiteY11" fmla="*/ 4202903 h 4709520"/>
                        <a:gd name="connsiteX12" fmla="*/ 3328294 w 4226026"/>
                        <a:gd name="connsiteY12" fmla="*/ 4479128 h 4709520"/>
                        <a:gd name="connsiteX13" fmla="*/ 3006826 w 4226026"/>
                        <a:gd name="connsiteY13" fmla="*/ 4164803 h 4709520"/>
                        <a:gd name="connsiteX14" fmla="*/ 2702026 w 4226026"/>
                        <a:gd name="connsiteY14" fmla="*/ 4255290 h 4709520"/>
                        <a:gd name="connsiteX15" fmla="*/ 2604394 w 4226026"/>
                        <a:gd name="connsiteY15" fmla="*/ 4669628 h 4709520"/>
                        <a:gd name="connsiteX16" fmla="*/ 2128144 w 4226026"/>
                        <a:gd name="connsiteY16" fmla="*/ 4662484 h 4709520"/>
                        <a:gd name="connsiteX17" fmla="*/ 2009082 w 4226026"/>
                        <a:gd name="connsiteY17" fmla="*/ 4224334 h 4709520"/>
                        <a:gd name="connsiteX18" fmla="*/ 1723332 w 4226026"/>
                        <a:gd name="connsiteY18" fmla="*/ 4138609 h 4709520"/>
                        <a:gd name="connsiteX19" fmla="*/ 1442344 w 4226026"/>
                        <a:gd name="connsiteY19" fmla="*/ 4460078 h 4709520"/>
                        <a:gd name="connsiteX20" fmla="*/ 1008957 w 4226026"/>
                        <a:gd name="connsiteY20" fmla="*/ 4214810 h 4709520"/>
                        <a:gd name="connsiteX21" fmla="*/ 1113732 w 4226026"/>
                        <a:gd name="connsiteY21" fmla="*/ 3795710 h 4709520"/>
                        <a:gd name="connsiteX22" fmla="*/ 911326 w 4226026"/>
                        <a:gd name="connsiteY22" fmla="*/ 3583779 h 4709520"/>
                        <a:gd name="connsiteX23" fmla="*/ 489844 w 4226026"/>
                        <a:gd name="connsiteY23" fmla="*/ 3717129 h 4709520"/>
                        <a:gd name="connsiteX24" fmla="*/ 239813 w 4226026"/>
                        <a:gd name="connsiteY24" fmla="*/ 3302792 h 4709520"/>
                        <a:gd name="connsiteX25" fmla="*/ 546994 w 4226026"/>
                        <a:gd name="connsiteY25" fmla="*/ 2962274 h 4709520"/>
                        <a:gd name="connsiteX26" fmla="*/ 487464 w 4226026"/>
                        <a:gd name="connsiteY26" fmla="*/ 2659855 h 4709520"/>
                        <a:gd name="connsiteX27" fmla="*/ 42169 w 4226026"/>
                        <a:gd name="connsiteY27" fmla="*/ 2600324 h 4709520"/>
                        <a:gd name="connsiteX28" fmla="*/ 46932 w 4226026"/>
                        <a:gd name="connsiteY28" fmla="*/ 2100261 h 4709520"/>
                        <a:gd name="connsiteX29" fmla="*/ 480319 w 4226026"/>
                        <a:gd name="connsiteY29" fmla="*/ 1969292 h 4709520"/>
                        <a:gd name="connsiteX30" fmla="*/ 544613 w 4226026"/>
                        <a:gd name="connsiteY30" fmla="*/ 1693067 h 4709520"/>
                        <a:gd name="connsiteX31" fmla="*/ 239813 w 4226026"/>
                        <a:gd name="connsiteY31" fmla="*/ 1407317 h 4709520"/>
                        <a:gd name="connsiteX32" fmla="*/ 473175 w 4226026"/>
                        <a:gd name="connsiteY32" fmla="*/ 973930 h 4709520"/>
                        <a:gd name="connsiteX33" fmla="*/ 906562 w 4226026"/>
                        <a:gd name="connsiteY33" fmla="*/ 1092992 h 4709520"/>
                        <a:gd name="connsiteX34" fmla="*/ 1087537 w 4226026"/>
                        <a:gd name="connsiteY34" fmla="*/ 821530 h 4709520"/>
                        <a:gd name="connsiteX35" fmla="*/ 994667 w 4226026"/>
                        <a:gd name="connsiteY35" fmla="*/ 454817 h 4709520"/>
                        <a:gd name="connsiteX36" fmla="*/ 1418531 w 4226026"/>
                        <a:gd name="connsiteY36" fmla="*/ 188117 h 4709520"/>
                        <a:gd name="connsiteX37" fmla="*/ 1732854 w 4226026"/>
                        <a:gd name="connsiteY37" fmla="*/ 507205 h 4709520"/>
                        <a:gd name="connsiteX38" fmla="*/ 2020988 w 4226026"/>
                        <a:gd name="connsiteY38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637857 w 4226026"/>
                        <a:gd name="connsiteY11" fmla="*/ 3864765 h 4709520"/>
                        <a:gd name="connsiteX12" fmla="*/ 3742632 w 4226026"/>
                        <a:gd name="connsiteY12" fmla="*/ 4202903 h 4709520"/>
                        <a:gd name="connsiteX13" fmla="*/ 3328294 w 4226026"/>
                        <a:gd name="connsiteY13" fmla="*/ 4479128 h 4709520"/>
                        <a:gd name="connsiteX14" fmla="*/ 3006826 w 4226026"/>
                        <a:gd name="connsiteY14" fmla="*/ 4164803 h 4709520"/>
                        <a:gd name="connsiteX15" fmla="*/ 2702026 w 4226026"/>
                        <a:gd name="connsiteY15" fmla="*/ 4255290 h 4709520"/>
                        <a:gd name="connsiteX16" fmla="*/ 2604394 w 4226026"/>
                        <a:gd name="connsiteY16" fmla="*/ 4669628 h 4709520"/>
                        <a:gd name="connsiteX17" fmla="*/ 2128144 w 4226026"/>
                        <a:gd name="connsiteY17" fmla="*/ 4662484 h 4709520"/>
                        <a:gd name="connsiteX18" fmla="*/ 2009082 w 4226026"/>
                        <a:gd name="connsiteY18" fmla="*/ 4224334 h 4709520"/>
                        <a:gd name="connsiteX19" fmla="*/ 1723332 w 4226026"/>
                        <a:gd name="connsiteY19" fmla="*/ 4138609 h 4709520"/>
                        <a:gd name="connsiteX20" fmla="*/ 1442344 w 4226026"/>
                        <a:gd name="connsiteY20" fmla="*/ 4460078 h 4709520"/>
                        <a:gd name="connsiteX21" fmla="*/ 1008957 w 4226026"/>
                        <a:gd name="connsiteY21" fmla="*/ 4214810 h 4709520"/>
                        <a:gd name="connsiteX22" fmla="*/ 1113732 w 4226026"/>
                        <a:gd name="connsiteY22" fmla="*/ 3795710 h 4709520"/>
                        <a:gd name="connsiteX23" fmla="*/ 911326 w 4226026"/>
                        <a:gd name="connsiteY23" fmla="*/ 3583779 h 4709520"/>
                        <a:gd name="connsiteX24" fmla="*/ 489844 w 4226026"/>
                        <a:gd name="connsiteY24" fmla="*/ 3717129 h 4709520"/>
                        <a:gd name="connsiteX25" fmla="*/ 239813 w 4226026"/>
                        <a:gd name="connsiteY25" fmla="*/ 3302792 h 4709520"/>
                        <a:gd name="connsiteX26" fmla="*/ 546994 w 4226026"/>
                        <a:gd name="connsiteY26" fmla="*/ 2962274 h 4709520"/>
                        <a:gd name="connsiteX27" fmla="*/ 487464 w 4226026"/>
                        <a:gd name="connsiteY27" fmla="*/ 2659855 h 4709520"/>
                        <a:gd name="connsiteX28" fmla="*/ 42169 w 4226026"/>
                        <a:gd name="connsiteY28" fmla="*/ 2600324 h 4709520"/>
                        <a:gd name="connsiteX29" fmla="*/ 46932 w 4226026"/>
                        <a:gd name="connsiteY29" fmla="*/ 2100261 h 4709520"/>
                        <a:gd name="connsiteX30" fmla="*/ 480319 w 4226026"/>
                        <a:gd name="connsiteY30" fmla="*/ 1969292 h 4709520"/>
                        <a:gd name="connsiteX31" fmla="*/ 544613 w 4226026"/>
                        <a:gd name="connsiteY31" fmla="*/ 1693067 h 4709520"/>
                        <a:gd name="connsiteX32" fmla="*/ 239813 w 4226026"/>
                        <a:gd name="connsiteY32" fmla="*/ 1407317 h 4709520"/>
                        <a:gd name="connsiteX33" fmla="*/ 473175 w 4226026"/>
                        <a:gd name="connsiteY33" fmla="*/ 973930 h 4709520"/>
                        <a:gd name="connsiteX34" fmla="*/ 906562 w 4226026"/>
                        <a:gd name="connsiteY34" fmla="*/ 1092992 h 4709520"/>
                        <a:gd name="connsiteX35" fmla="*/ 1087537 w 4226026"/>
                        <a:gd name="connsiteY35" fmla="*/ 821530 h 4709520"/>
                        <a:gd name="connsiteX36" fmla="*/ 994667 w 4226026"/>
                        <a:gd name="connsiteY36" fmla="*/ 454817 h 4709520"/>
                        <a:gd name="connsiteX37" fmla="*/ 1418531 w 4226026"/>
                        <a:gd name="connsiteY37" fmla="*/ 188117 h 4709520"/>
                        <a:gd name="connsiteX38" fmla="*/ 1732854 w 4226026"/>
                        <a:gd name="connsiteY38" fmla="*/ 507205 h 4709520"/>
                        <a:gd name="connsiteX39" fmla="*/ 2020988 w 4226026"/>
                        <a:gd name="connsiteY39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840263 w 4226026"/>
                        <a:gd name="connsiteY11" fmla="*/ 3586159 h 4709520"/>
                        <a:gd name="connsiteX12" fmla="*/ 3637857 w 4226026"/>
                        <a:gd name="connsiteY12" fmla="*/ 3864765 h 4709520"/>
                        <a:gd name="connsiteX13" fmla="*/ 3742632 w 4226026"/>
                        <a:gd name="connsiteY13" fmla="*/ 4202903 h 4709520"/>
                        <a:gd name="connsiteX14" fmla="*/ 3328294 w 4226026"/>
                        <a:gd name="connsiteY14" fmla="*/ 4479128 h 4709520"/>
                        <a:gd name="connsiteX15" fmla="*/ 3006826 w 4226026"/>
                        <a:gd name="connsiteY15" fmla="*/ 4164803 h 4709520"/>
                        <a:gd name="connsiteX16" fmla="*/ 2702026 w 4226026"/>
                        <a:gd name="connsiteY16" fmla="*/ 4255290 h 4709520"/>
                        <a:gd name="connsiteX17" fmla="*/ 2604394 w 4226026"/>
                        <a:gd name="connsiteY17" fmla="*/ 4669628 h 4709520"/>
                        <a:gd name="connsiteX18" fmla="*/ 2128144 w 4226026"/>
                        <a:gd name="connsiteY18" fmla="*/ 4662484 h 4709520"/>
                        <a:gd name="connsiteX19" fmla="*/ 2009082 w 4226026"/>
                        <a:gd name="connsiteY19" fmla="*/ 4224334 h 4709520"/>
                        <a:gd name="connsiteX20" fmla="*/ 1723332 w 4226026"/>
                        <a:gd name="connsiteY20" fmla="*/ 4138609 h 4709520"/>
                        <a:gd name="connsiteX21" fmla="*/ 1442344 w 4226026"/>
                        <a:gd name="connsiteY21" fmla="*/ 4460078 h 4709520"/>
                        <a:gd name="connsiteX22" fmla="*/ 1008957 w 4226026"/>
                        <a:gd name="connsiteY22" fmla="*/ 4214810 h 4709520"/>
                        <a:gd name="connsiteX23" fmla="*/ 1113732 w 4226026"/>
                        <a:gd name="connsiteY23" fmla="*/ 3795710 h 4709520"/>
                        <a:gd name="connsiteX24" fmla="*/ 911326 w 4226026"/>
                        <a:gd name="connsiteY24" fmla="*/ 3583779 h 4709520"/>
                        <a:gd name="connsiteX25" fmla="*/ 489844 w 4226026"/>
                        <a:gd name="connsiteY25" fmla="*/ 3717129 h 4709520"/>
                        <a:gd name="connsiteX26" fmla="*/ 239813 w 4226026"/>
                        <a:gd name="connsiteY26" fmla="*/ 3302792 h 4709520"/>
                        <a:gd name="connsiteX27" fmla="*/ 546994 w 4226026"/>
                        <a:gd name="connsiteY27" fmla="*/ 2962274 h 4709520"/>
                        <a:gd name="connsiteX28" fmla="*/ 487464 w 4226026"/>
                        <a:gd name="connsiteY28" fmla="*/ 2659855 h 4709520"/>
                        <a:gd name="connsiteX29" fmla="*/ 42169 w 4226026"/>
                        <a:gd name="connsiteY29" fmla="*/ 2600324 h 4709520"/>
                        <a:gd name="connsiteX30" fmla="*/ 46932 w 4226026"/>
                        <a:gd name="connsiteY30" fmla="*/ 2100261 h 4709520"/>
                        <a:gd name="connsiteX31" fmla="*/ 480319 w 4226026"/>
                        <a:gd name="connsiteY31" fmla="*/ 1969292 h 4709520"/>
                        <a:gd name="connsiteX32" fmla="*/ 544613 w 4226026"/>
                        <a:gd name="connsiteY32" fmla="*/ 1693067 h 4709520"/>
                        <a:gd name="connsiteX33" fmla="*/ 239813 w 4226026"/>
                        <a:gd name="connsiteY33" fmla="*/ 1407317 h 4709520"/>
                        <a:gd name="connsiteX34" fmla="*/ 473175 w 4226026"/>
                        <a:gd name="connsiteY34" fmla="*/ 973930 h 4709520"/>
                        <a:gd name="connsiteX35" fmla="*/ 906562 w 4226026"/>
                        <a:gd name="connsiteY35" fmla="*/ 1092992 h 4709520"/>
                        <a:gd name="connsiteX36" fmla="*/ 1087537 w 4226026"/>
                        <a:gd name="connsiteY36" fmla="*/ 821530 h 4709520"/>
                        <a:gd name="connsiteX37" fmla="*/ 994667 w 4226026"/>
                        <a:gd name="connsiteY37" fmla="*/ 454817 h 4709520"/>
                        <a:gd name="connsiteX38" fmla="*/ 1418531 w 4226026"/>
                        <a:gd name="connsiteY38" fmla="*/ 188117 h 4709520"/>
                        <a:gd name="connsiteX39" fmla="*/ 1732854 w 4226026"/>
                        <a:gd name="connsiteY39" fmla="*/ 507205 h 4709520"/>
                        <a:gd name="connsiteX40" fmla="*/ 2020988 w 4226026"/>
                        <a:gd name="connsiteY40" fmla="*/ 423862 h 4709520"/>
                        <a:gd name="connsiteX0" fmla="*/ 2020988 w 4288264"/>
                        <a:gd name="connsiteY0" fmla="*/ 423862 h 4709520"/>
                        <a:gd name="connsiteX1" fmla="*/ 2121001 w 4288264"/>
                        <a:gd name="connsiteY1" fmla="*/ 0 h 4709520"/>
                        <a:gd name="connsiteX2" fmla="*/ 2613919 w 4288264"/>
                        <a:gd name="connsiteY2" fmla="*/ 0 h 4709520"/>
                        <a:gd name="connsiteX3" fmla="*/ 2732981 w 4288264"/>
                        <a:gd name="connsiteY3" fmla="*/ 447675 h 4709520"/>
                        <a:gd name="connsiteX4" fmla="*/ 2999683 w 4288264"/>
                        <a:gd name="connsiteY4" fmla="*/ 514348 h 4709520"/>
                        <a:gd name="connsiteX5" fmla="*/ 3316388 w 4288264"/>
                        <a:gd name="connsiteY5" fmla="*/ 197643 h 4709520"/>
                        <a:gd name="connsiteX6" fmla="*/ 3747395 w 4288264"/>
                        <a:gd name="connsiteY6" fmla="*/ 447674 h 4709520"/>
                        <a:gd name="connsiteX7" fmla="*/ 3621188 w 4288264"/>
                        <a:gd name="connsiteY7" fmla="*/ 878680 h 4709520"/>
                        <a:gd name="connsiteX8" fmla="*/ 3837881 w 4288264"/>
                        <a:gd name="connsiteY8" fmla="*/ 1088230 h 4709520"/>
                        <a:gd name="connsiteX9" fmla="*/ 4226026 w 4288264"/>
                        <a:gd name="connsiteY9" fmla="*/ 1400174 h 4709520"/>
                        <a:gd name="connsiteX10" fmla="*/ 3180656 w 4288264"/>
                        <a:gd name="connsiteY10" fmla="*/ 2119312 h 4709520"/>
                        <a:gd name="connsiteX11" fmla="*/ 4273651 w 4288264"/>
                        <a:gd name="connsiteY11" fmla="*/ 3698078 h 4709520"/>
                        <a:gd name="connsiteX12" fmla="*/ 3840263 w 4288264"/>
                        <a:gd name="connsiteY12" fmla="*/ 3586159 h 4709520"/>
                        <a:gd name="connsiteX13" fmla="*/ 3637857 w 4288264"/>
                        <a:gd name="connsiteY13" fmla="*/ 3864765 h 4709520"/>
                        <a:gd name="connsiteX14" fmla="*/ 3742632 w 4288264"/>
                        <a:gd name="connsiteY14" fmla="*/ 4202903 h 4709520"/>
                        <a:gd name="connsiteX15" fmla="*/ 3328294 w 4288264"/>
                        <a:gd name="connsiteY15" fmla="*/ 4479128 h 4709520"/>
                        <a:gd name="connsiteX16" fmla="*/ 3006826 w 4288264"/>
                        <a:gd name="connsiteY16" fmla="*/ 4164803 h 4709520"/>
                        <a:gd name="connsiteX17" fmla="*/ 2702026 w 4288264"/>
                        <a:gd name="connsiteY17" fmla="*/ 4255290 h 4709520"/>
                        <a:gd name="connsiteX18" fmla="*/ 2604394 w 4288264"/>
                        <a:gd name="connsiteY18" fmla="*/ 4669628 h 4709520"/>
                        <a:gd name="connsiteX19" fmla="*/ 2128144 w 4288264"/>
                        <a:gd name="connsiteY19" fmla="*/ 4662484 h 4709520"/>
                        <a:gd name="connsiteX20" fmla="*/ 2009082 w 4288264"/>
                        <a:gd name="connsiteY20" fmla="*/ 4224334 h 4709520"/>
                        <a:gd name="connsiteX21" fmla="*/ 1723332 w 4288264"/>
                        <a:gd name="connsiteY21" fmla="*/ 4138609 h 4709520"/>
                        <a:gd name="connsiteX22" fmla="*/ 1442344 w 4288264"/>
                        <a:gd name="connsiteY22" fmla="*/ 4460078 h 4709520"/>
                        <a:gd name="connsiteX23" fmla="*/ 1008957 w 4288264"/>
                        <a:gd name="connsiteY23" fmla="*/ 4214810 h 4709520"/>
                        <a:gd name="connsiteX24" fmla="*/ 1113732 w 4288264"/>
                        <a:gd name="connsiteY24" fmla="*/ 3795710 h 4709520"/>
                        <a:gd name="connsiteX25" fmla="*/ 911326 w 4288264"/>
                        <a:gd name="connsiteY25" fmla="*/ 3583779 h 4709520"/>
                        <a:gd name="connsiteX26" fmla="*/ 489844 w 4288264"/>
                        <a:gd name="connsiteY26" fmla="*/ 3717129 h 4709520"/>
                        <a:gd name="connsiteX27" fmla="*/ 239813 w 4288264"/>
                        <a:gd name="connsiteY27" fmla="*/ 3302792 h 4709520"/>
                        <a:gd name="connsiteX28" fmla="*/ 546994 w 4288264"/>
                        <a:gd name="connsiteY28" fmla="*/ 2962274 h 4709520"/>
                        <a:gd name="connsiteX29" fmla="*/ 487464 w 4288264"/>
                        <a:gd name="connsiteY29" fmla="*/ 2659855 h 4709520"/>
                        <a:gd name="connsiteX30" fmla="*/ 42169 w 4288264"/>
                        <a:gd name="connsiteY30" fmla="*/ 2600324 h 4709520"/>
                        <a:gd name="connsiteX31" fmla="*/ 46932 w 4288264"/>
                        <a:gd name="connsiteY31" fmla="*/ 2100261 h 4709520"/>
                        <a:gd name="connsiteX32" fmla="*/ 480319 w 4288264"/>
                        <a:gd name="connsiteY32" fmla="*/ 1969292 h 4709520"/>
                        <a:gd name="connsiteX33" fmla="*/ 544613 w 4288264"/>
                        <a:gd name="connsiteY33" fmla="*/ 1693067 h 4709520"/>
                        <a:gd name="connsiteX34" fmla="*/ 239813 w 4288264"/>
                        <a:gd name="connsiteY34" fmla="*/ 1407317 h 4709520"/>
                        <a:gd name="connsiteX35" fmla="*/ 473175 w 4288264"/>
                        <a:gd name="connsiteY35" fmla="*/ 973930 h 4709520"/>
                        <a:gd name="connsiteX36" fmla="*/ 906562 w 4288264"/>
                        <a:gd name="connsiteY36" fmla="*/ 1092992 h 4709520"/>
                        <a:gd name="connsiteX37" fmla="*/ 1087537 w 4288264"/>
                        <a:gd name="connsiteY37" fmla="*/ 821530 h 4709520"/>
                        <a:gd name="connsiteX38" fmla="*/ 994667 w 4288264"/>
                        <a:gd name="connsiteY38" fmla="*/ 454817 h 4709520"/>
                        <a:gd name="connsiteX39" fmla="*/ 1418531 w 4288264"/>
                        <a:gd name="connsiteY39" fmla="*/ 188117 h 4709520"/>
                        <a:gd name="connsiteX40" fmla="*/ 1732854 w 4288264"/>
                        <a:gd name="connsiteY40" fmla="*/ 507205 h 4709520"/>
                        <a:gd name="connsiteX41" fmla="*/ 2020988 w 4288264"/>
                        <a:gd name="connsiteY41" fmla="*/ 423862 h 4709520"/>
                        <a:gd name="connsiteX0" fmla="*/ 2020988 w 4532242"/>
                        <a:gd name="connsiteY0" fmla="*/ 423862 h 4709520"/>
                        <a:gd name="connsiteX1" fmla="*/ 2121001 w 4532242"/>
                        <a:gd name="connsiteY1" fmla="*/ 0 h 4709520"/>
                        <a:gd name="connsiteX2" fmla="*/ 2613919 w 4532242"/>
                        <a:gd name="connsiteY2" fmla="*/ 0 h 4709520"/>
                        <a:gd name="connsiteX3" fmla="*/ 2732981 w 4532242"/>
                        <a:gd name="connsiteY3" fmla="*/ 447675 h 4709520"/>
                        <a:gd name="connsiteX4" fmla="*/ 2999683 w 4532242"/>
                        <a:gd name="connsiteY4" fmla="*/ 514348 h 4709520"/>
                        <a:gd name="connsiteX5" fmla="*/ 3316388 w 4532242"/>
                        <a:gd name="connsiteY5" fmla="*/ 197643 h 4709520"/>
                        <a:gd name="connsiteX6" fmla="*/ 3747395 w 4532242"/>
                        <a:gd name="connsiteY6" fmla="*/ 447674 h 4709520"/>
                        <a:gd name="connsiteX7" fmla="*/ 3621188 w 4532242"/>
                        <a:gd name="connsiteY7" fmla="*/ 878680 h 4709520"/>
                        <a:gd name="connsiteX8" fmla="*/ 3837881 w 4532242"/>
                        <a:gd name="connsiteY8" fmla="*/ 1088230 h 4709520"/>
                        <a:gd name="connsiteX9" fmla="*/ 4226026 w 4532242"/>
                        <a:gd name="connsiteY9" fmla="*/ 1400174 h 4709520"/>
                        <a:gd name="connsiteX10" fmla="*/ 3180656 w 4532242"/>
                        <a:gd name="connsiteY10" fmla="*/ 2119312 h 4709520"/>
                        <a:gd name="connsiteX11" fmla="*/ 4485582 w 4532242"/>
                        <a:gd name="connsiteY11" fmla="*/ 3288503 h 4709520"/>
                        <a:gd name="connsiteX12" fmla="*/ 4273651 w 4532242"/>
                        <a:gd name="connsiteY12" fmla="*/ 3698078 h 4709520"/>
                        <a:gd name="connsiteX13" fmla="*/ 3840263 w 4532242"/>
                        <a:gd name="connsiteY13" fmla="*/ 3586159 h 4709520"/>
                        <a:gd name="connsiteX14" fmla="*/ 3637857 w 4532242"/>
                        <a:gd name="connsiteY14" fmla="*/ 3864765 h 4709520"/>
                        <a:gd name="connsiteX15" fmla="*/ 3742632 w 4532242"/>
                        <a:gd name="connsiteY15" fmla="*/ 4202903 h 4709520"/>
                        <a:gd name="connsiteX16" fmla="*/ 3328294 w 4532242"/>
                        <a:gd name="connsiteY16" fmla="*/ 4479128 h 4709520"/>
                        <a:gd name="connsiteX17" fmla="*/ 3006826 w 4532242"/>
                        <a:gd name="connsiteY17" fmla="*/ 4164803 h 4709520"/>
                        <a:gd name="connsiteX18" fmla="*/ 2702026 w 4532242"/>
                        <a:gd name="connsiteY18" fmla="*/ 4255290 h 4709520"/>
                        <a:gd name="connsiteX19" fmla="*/ 2604394 w 4532242"/>
                        <a:gd name="connsiteY19" fmla="*/ 4669628 h 4709520"/>
                        <a:gd name="connsiteX20" fmla="*/ 2128144 w 4532242"/>
                        <a:gd name="connsiteY20" fmla="*/ 4662484 h 4709520"/>
                        <a:gd name="connsiteX21" fmla="*/ 2009082 w 4532242"/>
                        <a:gd name="connsiteY21" fmla="*/ 4224334 h 4709520"/>
                        <a:gd name="connsiteX22" fmla="*/ 1723332 w 4532242"/>
                        <a:gd name="connsiteY22" fmla="*/ 4138609 h 4709520"/>
                        <a:gd name="connsiteX23" fmla="*/ 1442344 w 4532242"/>
                        <a:gd name="connsiteY23" fmla="*/ 4460078 h 4709520"/>
                        <a:gd name="connsiteX24" fmla="*/ 1008957 w 4532242"/>
                        <a:gd name="connsiteY24" fmla="*/ 4214810 h 4709520"/>
                        <a:gd name="connsiteX25" fmla="*/ 1113732 w 4532242"/>
                        <a:gd name="connsiteY25" fmla="*/ 3795710 h 4709520"/>
                        <a:gd name="connsiteX26" fmla="*/ 911326 w 4532242"/>
                        <a:gd name="connsiteY26" fmla="*/ 3583779 h 4709520"/>
                        <a:gd name="connsiteX27" fmla="*/ 489844 w 4532242"/>
                        <a:gd name="connsiteY27" fmla="*/ 3717129 h 4709520"/>
                        <a:gd name="connsiteX28" fmla="*/ 239813 w 4532242"/>
                        <a:gd name="connsiteY28" fmla="*/ 3302792 h 4709520"/>
                        <a:gd name="connsiteX29" fmla="*/ 546994 w 4532242"/>
                        <a:gd name="connsiteY29" fmla="*/ 2962274 h 4709520"/>
                        <a:gd name="connsiteX30" fmla="*/ 487464 w 4532242"/>
                        <a:gd name="connsiteY30" fmla="*/ 2659855 h 4709520"/>
                        <a:gd name="connsiteX31" fmla="*/ 42169 w 4532242"/>
                        <a:gd name="connsiteY31" fmla="*/ 2600324 h 4709520"/>
                        <a:gd name="connsiteX32" fmla="*/ 46932 w 4532242"/>
                        <a:gd name="connsiteY32" fmla="*/ 2100261 h 4709520"/>
                        <a:gd name="connsiteX33" fmla="*/ 480319 w 4532242"/>
                        <a:gd name="connsiteY33" fmla="*/ 1969292 h 4709520"/>
                        <a:gd name="connsiteX34" fmla="*/ 544613 w 4532242"/>
                        <a:gd name="connsiteY34" fmla="*/ 1693067 h 4709520"/>
                        <a:gd name="connsiteX35" fmla="*/ 239813 w 4532242"/>
                        <a:gd name="connsiteY35" fmla="*/ 1407317 h 4709520"/>
                        <a:gd name="connsiteX36" fmla="*/ 473175 w 4532242"/>
                        <a:gd name="connsiteY36" fmla="*/ 973930 h 4709520"/>
                        <a:gd name="connsiteX37" fmla="*/ 906562 w 4532242"/>
                        <a:gd name="connsiteY37" fmla="*/ 1092992 h 4709520"/>
                        <a:gd name="connsiteX38" fmla="*/ 1087537 w 4532242"/>
                        <a:gd name="connsiteY38" fmla="*/ 821530 h 4709520"/>
                        <a:gd name="connsiteX39" fmla="*/ 994667 w 4532242"/>
                        <a:gd name="connsiteY39" fmla="*/ 454817 h 4709520"/>
                        <a:gd name="connsiteX40" fmla="*/ 1418531 w 4532242"/>
                        <a:gd name="connsiteY40" fmla="*/ 188117 h 4709520"/>
                        <a:gd name="connsiteX41" fmla="*/ 1732854 w 4532242"/>
                        <a:gd name="connsiteY41" fmla="*/ 507205 h 4709520"/>
                        <a:gd name="connsiteX42" fmla="*/ 2020988 w 4532242"/>
                        <a:gd name="connsiteY42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187926 w 4499748"/>
                        <a:gd name="connsiteY11" fmla="*/ 2971797 h 4709520"/>
                        <a:gd name="connsiteX12" fmla="*/ 4485582 w 4499748"/>
                        <a:gd name="connsiteY12" fmla="*/ 3288503 h 4709520"/>
                        <a:gd name="connsiteX13" fmla="*/ 4273651 w 4499748"/>
                        <a:gd name="connsiteY13" fmla="*/ 3698078 h 4709520"/>
                        <a:gd name="connsiteX14" fmla="*/ 3840263 w 4499748"/>
                        <a:gd name="connsiteY14" fmla="*/ 3586159 h 4709520"/>
                        <a:gd name="connsiteX15" fmla="*/ 3637857 w 4499748"/>
                        <a:gd name="connsiteY15" fmla="*/ 3864765 h 4709520"/>
                        <a:gd name="connsiteX16" fmla="*/ 3742632 w 4499748"/>
                        <a:gd name="connsiteY16" fmla="*/ 4202903 h 4709520"/>
                        <a:gd name="connsiteX17" fmla="*/ 3328294 w 4499748"/>
                        <a:gd name="connsiteY17" fmla="*/ 4479128 h 4709520"/>
                        <a:gd name="connsiteX18" fmla="*/ 3006826 w 4499748"/>
                        <a:gd name="connsiteY18" fmla="*/ 4164803 h 4709520"/>
                        <a:gd name="connsiteX19" fmla="*/ 2702026 w 4499748"/>
                        <a:gd name="connsiteY19" fmla="*/ 4255290 h 4709520"/>
                        <a:gd name="connsiteX20" fmla="*/ 2604394 w 4499748"/>
                        <a:gd name="connsiteY20" fmla="*/ 4669628 h 4709520"/>
                        <a:gd name="connsiteX21" fmla="*/ 2128144 w 4499748"/>
                        <a:gd name="connsiteY21" fmla="*/ 4662484 h 4709520"/>
                        <a:gd name="connsiteX22" fmla="*/ 2009082 w 4499748"/>
                        <a:gd name="connsiteY22" fmla="*/ 4224334 h 4709520"/>
                        <a:gd name="connsiteX23" fmla="*/ 1723332 w 4499748"/>
                        <a:gd name="connsiteY23" fmla="*/ 4138609 h 4709520"/>
                        <a:gd name="connsiteX24" fmla="*/ 1442344 w 4499748"/>
                        <a:gd name="connsiteY24" fmla="*/ 4460078 h 4709520"/>
                        <a:gd name="connsiteX25" fmla="*/ 1008957 w 4499748"/>
                        <a:gd name="connsiteY25" fmla="*/ 4214810 h 4709520"/>
                        <a:gd name="connsiteX26" fmla="*/ 1113732 w 4499748"/>
                        <a:gd name="connsiteY26" fmla="*/ 3795710 h 4709520"/>
                        <a:gd name="connsiteX27" fmla="*/ 911326 w 4499748"/>
                        <a:gd name="connsiteY27" fmla="*/ 3583779 h 4709520"/>
                        <a:gd name="connsiteX28" fmla="*/ 489844 w 4499748"/>
                        <a:gd name="connsiteY28" fmla="*/ 3717129 h 4709520"/>
                        <a:gd name="connsiteX29" fmla="*/ 239813 w 4499748"/>
                        <a:gd name="connsiteY29" fmla="*/ 3302792 h 4709520"/>
                        <a:gd name="connsiteX30" fmla="*/ 546994 w 4499748"/>
                        <a:gd name="connsiteY30" fmla="*/ 2962274 h 4709520"/>
                        <a:gd name="connsiteX31" fmla="*/ 487464 w 4499748"/>
                        <a:gd name="connsiteY31" fmla="*/ 2659855 h 4709520"/>
                        <a:gd name="connsiteX32" fmla="*/ 42169 w 4499748"/>
                        <a:gd name="connsiteY32" fmla="*/ 2600324 h 4709520"/>
                        <a:gd name="connsiteX33" fmla="*/ 46932 w 4499748"/>
                        <a:gd name="connsiteY33" fmla="*/ 2100261 h 4709520"/>
                        <a:gd name="connsiteX34" fmla="*/ 480319 w 4499748"/>
                        <a:gd name="connsiteY34" fmla="*/ 1969292 h 4709520"/>
                        <a:gd name="connsiteX35" fmla="*/ 544613 w 4499748"/>
                        <a:gd name="connsiteY35" fmla="*/ 1693067 h 4709520"/>
                        <a:gd name="connsiteX36" fmla="*/ 239813 w 4499748"/>
                        <a:gd name="connsiteY36" fmla="*/ 1407317 h 4709520"/>
                        <a:gd name="connsiteX37" fmla="*/ 473175 w 4499748"/>
                        <a:gd name="connsiteY37" fmla="*/ 973930 h 4709520"/>
                        <a:gd name="connsiteX38" fmla="*/ 906562 w 4499748"/>
                        <a:gd name="connsiteY38" fmla="*/ 1092992 h 4709520"/>
                        <a:gd name="connsiteX39" fmla="*/ 1087537 w 4499748"/>
                        <a:gd name="connsiteY39" fmla="*/ 821530 h 4709520"/>
                        <a:gd name="connsiteX40" fmla="*/ 994667 w 4499748"/>
                        <a:gd name="connsiteY40" fmla="*/ 454817 h 4709520"/>
                        <a:gd name="connsiteX41" fmla="*/ 1418531 w 4499748"/>
                        <a:gd name="connsiteY41" fmla="*/ 188117 h 4709520"/>
                        <a:gd name="connsiteX42" fmla="*/ 1732854 w 4499748"/>
                        <a:gd name="connsiteY42" fmla="*/ 507205 h 4709520"/>
                        <a:gd name="connsiteX43" fmla="*/ 2020988 w 4499748"/>
                        <a:gd name="connsiteY43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252219 w 4499748"/>
                        <a:gd name="connsiteY11" fmla="*/ 2683665 h 4709520"/>
                        <a:gd name="connsiteX12" fmla="*/ 4187926 w 4499748"/>
                        <a:gd name="connsiteY12" fmla="*/ 2971797 h 4709520"/>
                        <a:gd name="connsiteX13" fmla="*/ 4485582 w 4499748"/>
                        <a:gd name="connsiteY13" fmla="*/ 3288503 h 4709520"/>
                        <a:gd name="connsiteX14" fmla="*/ 4273651 w 4499748"/>
                        <a:gd name="connsiteY14" fmla="*/ 3698078 h 4709520"/>
                        <a:gd name="connsiteX15" fmla="*/ 3840263 w 4499748"/>
                        <a:gd name="connsiteY15" fmla="*/ 3586159 h 4709520"/>
                        <a:gd name="connsiteX16" fmla="*/ 3637857 w 4499748"/>
                        <a:gd name="connsiteY16" fmla="*/ 3864765 h 4709520"/>
                        <a:gd name="connsiteX17" fmla="*/ 3742632 w 4499748"/>
                        <a:gd name="connsiteY17" fmla="*/ 4202903 h 4709520"/>
                        <a:gd name="connsiteX18" fmla="*/ 3328294 w 4499748"/>
                        <a:gd name="connsiteY18" fmla="*/ 4479128 h 4709520"/>
                        <a:gd name="connsiteX19" fmla="*/ 3006826 w 4499748"/>
                        <a:gd name="connsiteY19" fmla="*/ 4164803 h 4709520"/>
                        <a:gd name="connsiteX20" fmla="*/ 2702026 w 4499748"/>
                        <a:gd name="connsiteY20" fmla="*/ 4255290 h 4709520"/>
                        <a:gd name="connsiteX21" fmla="*/ 2604394 w 4499748"/>
                        <a:gd name="connsiteY21" fmla="*/ 4669628 h 4709520"/>
                        <a:gd name="connsiteX22" fmla="*/ 2128144 w 4499748"/>
                        <a:gd name="connsiteY22" fmla="*/ 4662484 h 4709520"/>
                        <a:gd name="connsiteX23" fmla="*/ 2009082 w 4499748"/>
                        <a:gd name="connsiteY23" fmla="*/ 4224334 h 4709520"/>
                        <a:gd name="connsiteX24" fmla="*/ 1723332 w 4499748"/>
                        <a:gd name="connsiteY24" fmla="*/ 4138609 h 4709520"/>
                        <a:gd name="connsiteX25" fmla="*/ 1442344 w 4499748"/>
                        <a:gd name="connsiteY25" fmla="*/ 4460078 h 4709520"/>
                        <a:gd name="connsiteX26" fmla="*/ 1008957 w 4499748"/>
                        <a:gd name="connsiteY26" fmla="*/ 4214810 h 4709520"/>
                        <a:gd name="connsiteX27" fmla="*/ 1113732 w 4499748"/>
                        <a:gd name="connsiteY27" fmla="*/ 3795710 h 4709520"/>
                        <a:gd name="connsiteX28" fmla="*/ 911326 w 4499748"/>
                        <a:gd name="connsiteY28" fmla="*/ 3583779 h 4709520"/>
                        <a:gd name="connsiteX29" fmla="*/ 489844 w 4499748"/>
                        <a:gd name="connsiteY29" fmla="*/ 3717129 h 4709520"/>
                        <a:gd name="connsiteX30" fmla="*/ 239813 w 4499748"/>
                        <a:gd name="connsiteY30" fmla="*/ 3302792 h 4709520"/>
                        <a:gd name="connsiteX31" fmla="*/ 546994 w 4499748"/>
                        <a:gd name="connsiteY31" fmla="*/ 2962274 h 4709520"/>
                        <a:gd name="connsiteX32" fmla="*/ 487464 w 4499748"/>
                        <a:gd name="connsiteY32" fmla="*/ 2659855 h 4709520"/>
                        <a:gd name="connsiteX33" fmla="*/ 42169 w 4499748"/>
                        <a:gd name="connsiteY33" fmla="*/ 2600324 h 4709520"/>
                        <a:gd name="connsiteX34" fmla="*/ 46932 w 4499748"/>
                        <a:gd name="connsiteY34" fmla="*/ 2100261 h 4709520"/>
                        <a:gd name="connsiteX35" fmla="*/ 480319 w 4499748"/>
                        <a:gd name="connsiteY35" fmla="*/ 1969292 h 4709520"/>
                        <a:gd name="connsiteX36" fmla="*/ 544613 w 4499748"/>
                        <a:gd name="connsiteY36" fmla="*/ 1693067 h 4709520"/>
                        <a:gd name="connsiteX37" fmla="*/ 239813 w 4499748"/>
                        <a:gd name="connsiteY37" fmla="*/ 1407317 h 4709520"/>
                        <a:gd name="connsiteX38" fmla="*/ 473175 w 4499748"/>
                        <a:gd name="connsiteY38" fmla="*/ 973930 h 4709520"/>
                        <a:gd name="connsiteX39" fmla="*/ 906562 w 4499748"/>
                        <a:gd name="connsiteY39" fmla="*/ 1092992 h 4709520"/>
                        <a:gd name="connsiteX40" fmla="*/ 1087537 w 4499748"/>
                        <a:gd name="connsiteY40" fmla="*/ 821530 h 4709520"/>
                        <a:gd name="connsiteX41" fmla="*/ 994667 w 4499748"/>
                        <a:gd name="connsiteY41" fmla="*/ 454817 h 4709520"/>
                        <a:gd name="connsiteX42" fmla="*/ 1418531 w 4499748"/>
                        <a:gd name="connsiteY42" fmla="*/ 188117 h 4709520"/>
                        <a:gd name="connsiteX43" fmla="*/ 1732854 w 4499748"/>
                        <a:gd name="connsiteY43" fmla="*/ 507205 h 4709520"/>
                        <a:gd name="connsiteX44" fmla="*/ 2020988 w 4499748"/>
                        <a:gd name="connsiteY44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26026 w 4703314"/>
                        <a:gd name="connsiteY9" fmla="*/ 1400174 h 4709520"/>
                        <a:gd name="connsiteX10" fmla="*/ 3180656 w 4703314"/>
                        <a:gd name="connsiteY10" fmla="*/ 2119312 h 4709520"/>
                        <a:gd name="connsiteX11" fmla="*/ 4673701 w 4703314"/>
                        <a:gd name="connsiteY11" fmla="*/ 2545553 h 4709520"/>
                        <a:gd name="connsiteX12" fmla="*/ 4252219 w 4703314"/>
                        <a:gd name="connsiteY12" fmla="*/ 2683665 h 4709520"/>
                        <a:gd name="connsiteX13" fmla="*/ 4187926 w 4703314"/>
                        <a:gd name="connsiteY13" fmla="*/ 2971797 h 4709520"/>
                        <a:gd name="connsiteX14" fmla="*/ 4485582 w 4703314"/>
                        <a:gd name="connsiteY14" fmla="*/ 3288503 h 4709520"/>
                        <a:gd name="connsiteX15" fmla="*/ 4273651 w 4703314"/>
                        <a:gd name="connsiteY15" fmla="*/ 3698078 h 4709520"/>
                        <a:gd name="connsiteX16" fmla="*/ 3840263 w 4703314"/>
                        <a:gd name="connsiteY16" fmla="*/ 3586159 h 4709520"/>
                        <a:gd name="connsiteX17" fmla="*/ 3637857 w 4703314"/>
                        <a:gd name="connsiteY17" fmla="*/ 3864765 h 4709520"/>
                        <a:gd name="connsiteX18" fmla="*/ 3742632 w 4703314"/>
                        <a:gd name="connsiteY18" fmla="*/ 4202903 h 4709520"/>
                        <a:gd name="connsiteX19" fmla="*/ 3328294 w 4703314"/>
                        <a:gd name="connsiteY19" fmla="*/ 4479128 h 4709520"/>
                        <a:gd name="connsiteX20" fmla="*/ 3006826 w 4703314"/>
                        <a:gd name="connsiteY20" fmla="*/ 4164803 h 4709520"/>
                        <a:gd name="connsiteX21" fmla="*/ 2702026 w 4703314"/>
                        <a:gd name="connsiteY21" fmla="*/ 4255290 h 4709520"/>
                        <a:gd name="connsiteX22" fmla="*/ 2604394 w 4703314"/>
                        <a:gd name="connsiteY22" fmla="*/ 4669628 h 4709520"/>
                        <a:gd name="connsiteX23" fmla="*/ 2128144 w 4703314"/>
                        <a:gd name="connsiteY23" fmla="*/ 4662484 h 4709520"/>
                        <a:gd name="connsiteX24" fmla="*/ 2009082 w 4703314"/>
                        <a:gd name="connsiteY24" fmla="*/ 4224334 h 4709520"/>
                        <a:gd name="connsiteX25" fmla="*/ 1723332 w 4703314"/>
                        <a:gd name="connsiteY25" fmla="*/ 4138609 h 4709520"/>
                        <a:gd name="connsiteX26" fmla="*/ 1442344 w 4703314"/>
                        <a:gd name="connsiteY26" fmla="*/ 4460078 h 4709520"/>
                        <a:gd name="connsiteX27" fmla="*/ 1008957 w 4703314"/>
                        <a:gd name="connsiteY27" fmla="*/ 4214810 h 4709520"/>
                        <a:gd name="connsiteX28" fmla="*/ 1113732 w 4703314"/>
                        <a:gd name="connsiteY28" fmla="*/ 3795710 h 4709520"/>
                        <a:gd name="connsiteX29" fmla="*/ 911326 w 4703314"/>
                        <a:gd name="connsiteY29" fmla="*/ 3583779 h 4709520"/>
                        <a:gd name="connsiteX30" fmla="*/ 489844 w 4703314"/>
                        <a:gd name="connsiteY30" fmla="*/ 3717129 h 4709520"/>
                        <a:gd name="connsiteX31" fmla="*/ 239813 w 4703314"/>
                        <a:gd name="connsiteY31" fmla="*/ 3302792 h 4709520"/>
                        <a:gd name="connsiteX32" fmla="*/ 546994 w 4703314"/>
                        <a:gd name="connsiteY32" fmla="*/ 2962274 h 4709520"/>
                        <a:gd name="connsiteX33" fmla="*/ 487464 w 4703314"/>
                        <a:gd name="connsiteY33" fmla="*/ 2659855 h 4709520"/>
                        <a:gd name="connsiteX34" fmla="*/ 42169 w 4703314"/>
                        <a:gd name="connsiteY34" fmla="*/ 2600324 h 4709520"/>
                        <a:gd name="connsiteX35" fmla="*/ 46932 w 4703314"/>
                        <a:gd name="connsiteY35" fmla="*/ 2100261 h 4709520"/>
                        <a:gd name="connsiteX36" fmla="*/ 480319 w 4703314"/>
                        <a:gd name="connsiteY36" fmla="*/ 1969292 h 4709520"/>
                        <a:gd name="connsiteX37" fmla="*/ 544613 w 4703314"/>
                        <a:gd name="connsiteY37" fmla="*/ 1693067 h 4709520"/>
                        <a:gd name="connsiteX38" fmla="*/ 239813 w 4703314"/>
                        <a:gd name="connsiteY38" fmla="*/ 1407317 h 4709520"/>
                        <a:gd name="connsiteX39" fmla="*/ 473175 w 4703314"/>
                        <a:gd name="connsiteY39" fmla="*/ 973930 h 4709520"/>
                        <a:gd name="connsiteX40" fmla="*/ 906562 w 4703314"/>
                        <a:gd name="connsiteY40" fmla="*/ 1092992 h 4709520"/>
                        <a:gd name="connsiteX41" fmla="*/ 1087537 w 4703314"/>
                        <a:gd name="connsiteY41" fmla="*/ 821530 h 4709520"/>
                        <a:gd name="connsiteX42" fmla="*/ 994667 w 4703314"/>
                        <a:gd name="connsiteY42" fmla="*/ 454817 h 4709520"/>
                        <a:gd name="connsiteX43" fmla="*/ 1418531 w 4703314"/>
                        <a:gd name="connsiteY43" fmla="*/ 188117 h 4709520"/>
                        <a:gd name="connsiteX44" fmla="*/ 1732854 w 4703314"/>
                        <a:gd name="connsiteY44" fmla="*/ 507205 h 4709520"/>
                        <a:gd name="connsiteX45" fmla="*/ 2020988 w 4703314"/>
                        <a:gd name="connsiteY45" fmla="*/ 423862 h 4709520"/>
                        <a:gd name="connsiteX0" fmla="*/ 2020988 w 4750830"/>
                        <a:gd name="connsiteY0" fmla="*/ 423862 h 4709520"/>
                        <a:gd name="connsiteX1" fmla="*/ 2121001 w 4750830"/>
                        <a:gd name="connsiteY1" fmla="*/ 0 h 4709520"/>
                        <a:gd name="connsiteX2" fmla="*/ 2613919 w 4750830"/>
                        <a:gd name="connsiteY2" fmla="*/ 0 h 4709520"/>
                        <a:gd name="connsiteX3" fmla="*/ 2732981 w 4750830"/>
                        <a:gd name="connsiteY3" fmla="*/ 447675 h 4709520"/>
                        <a:gd name="connsiteX4" fmla="*/ 2999683 w 4750830"/>
                        <a:gd name="connsiteY4" fmla="*/ 514348 h 4709520"/>
                        <a:gd name="connsiteX5" fmla="*/ 3316388 w 4750830"/>
                        <a:gd name="connsiteY5" fmla="*/ 197643 h 4709520"/>
                        <a:gd name="connsiteX6" fmla="*/ 3747395 w 4750830"/>
                        <a:gd name="connsiteY6" fmla="*/ 447674 h 4709520"/>
                        <a:gd name="connsiteX7" fmla="*/ 3621188 w 4750830"/>
                        <a:gd name="connsiteY7" fmla="*/ 878680 h 4709520"/>
                        <a:gd name="connsiteX8" fmla="*/ 3837881 w 4750830"/>
                        <a:gd name="connsiteY8" fmla="*/ 1088230 h 4709520"/>
                        <a:gd name="connsiteX9" fmla="*/ 4226026 w 4750830"/>
                        <a:gd name="connsiteY9" fmla="*/ 1400174 h 4709520"/>
                        <a:gd name="connsiteX10" fmla="*/ 4668937 w 4750830"/>
                        <a:gd name="connsiteY10" fmla="*/ 2097881 h 4709520"/>
                        <a:gd name="connsiteX11" fmla="*/ 4673701 w 4750830"/>
                        <a:gd name="connsiteY11" fmla="*/ 2545553 h 4709520"/>
                        <a:gd name="connsiteX12" fmla="*/ 4252219 w 4750830"/>
                        <a:gd name="connsiteY12" fmla="*/ 2683665 h 4709520"/>
                        <a:gd name="connsiteX13" fmla="*/ 4187926 w 4750830"/>
                        <a:gd name="connsiteY13" fmla="*/ 2971797 h 4709520"/>
                        <a:gd name="connsiteX14" fmla="*/ 4485582 w 4750830"/>
                        <a:gd name="connsiteY14" fmla="*/ 3288503 h 4709520"/>
                        <a:gd name="connsiteX15" fmla="*/ 4273651 w 4750830"/>
                        <a:gd name="connsiteY15" fmla="*/ 3698078 h 4709520"/>
                        <a:gd name="connsiteX16" fmla="*/ 3840263 w 4750830"/>
                        <a:gd name="connsiteY16" fmla="*/ 3586159 h 4709520"/>
                        <a:gd name="connsiteX17" fmla="*/ 3637857 w 4750830"/>
                        <a:gd name="connsiteY17" fmla="*/ 3864765 h 4709520"/>
                        <a:gd name="connsiteX18" fmla="*/ 3742632 w 4750830"/>
                        <a:gd name="connsiteY18" fmla="*/ 4202903 h 4709520"/>
                        <a:gd name="connsiteX19" fmla="*/ 3328294 w 4750830"/>
                        <a:gd name="connsiteY19" fmla="*/ 4479128 h 4709520"/>
                        <a:gd name="connsiteX20" fmla="*/ 3006826 w 4750830"/>
                        <a:gd name="connsiteY20" fmla="*/ 4164803 h 4709520"/>
                        <a:gd name="connsiteX21" fmla="*/ 2702026 w 4750830"/>
                        <a:gd name="connsiteY21" fmla="*/ 4255290 h 4709520"/>
                        <a:gd name="connsiteX22" fmla="*/ 2604394 w 4750830"/>
                        <a:gd name="connsiteY22" fmla="*/ 4669628 h 4709520"/>
                        <a:gd name="connsiteX23" fmla="*/ 2128144 w 4750830"/>
                        <a:gd name="connsiteY23" fmla="*/ 4662484 h 4709520"/>
                        <a:gd name="connsiteX24" fmla="*/ 2009082 w 4750830"/>
                        <a:gd name="connsiteY24" fmla="*/ 4224334 h 4709520"/>
                        <a:gd name="connsiteX25" fmla="*/ 1723332 w 4750830"/>
                        <a:gd name="connsiteY25" fmla="*/ 4138609 h 4709520"/>
                        <a:gd name="connsiteX26" fmla="*/ 1442344 w 4750830"/>
                        <a:gd name="connsiteY26" fmla="*/ 4460078 h 4709520"/>
                        <a:gd name="connsiteX27" fmla="*/ 1008957 w 4750830"/>
                        <a:gd name="connsiteY27" fmla="*/ 4214810 h 4709520"/>
                        <a:gd name="connsiteX28" fmla="*/ 1113732 w 4750830"/>
                        <a:gd name="connsiteY28" fmla="*/ 3795710 h 4709520"/>
                        <a:gd name="connsiteX29" fmla="*/ 911326 w 4750830"/>
                        <a:gd name="connsiteY29" fmla="*/ 3583779 h 4709520"/>
                        <a:gd name="connsiteX30" fmla="*/ 489844 w 4750830"/>
                        <a:gd name="connsiteY30" fmla="*/ 3717129 h 4709520"/>
                        <a:gd name="connsiteX31" fmla="*/ 239813 w 4750830"/>
                        <a:gd name="connsiteY31" fmla="*/ 3302792 h 4709520"/>
                        <a:gd name="connsiteX32" fmla="*/ 546994 w 4750830"/>
                        <a:gd name="connsiteY32" fmla="*/ 2962274 h 4709520"/>
                        <a:gd name="connsiteX33" fmla="*/ 487464 w 4750830"/>
                        <a:gd name="connsiteY33" fmla="*/ 2659855 h 4709520"/>
                        <a:gd name="connsiteX34" fmla="*/ 42169 w 4750830"/>
                        <a:gd name="connsiteY34" fmla="*/ 2600324 h 4709520"/>
                        <a:gd name="connsiteX35" fmla="*/ 46932 w 4750830"/>
                        <a:gd name="connsiteY35" fmla="*/ 2100261 h 4709520"/>
                        <a:gd name="connsiteX36" fmla="*/ 480319 w 4750830"/>
                        <a:gd name="connsiteY36" fmla="*/ 1969292 h 4709520"/>
                        <a:gd name="connsiteX37" fmla="*/ 544613 w 4750830"/>
                        <a:gd name="connsiteY37" fmla="*/ 1693067 h 4709520"/>
                        <a:gd name="connsiteX38" fmla="*/ 239813 w 4750830"/>
                        <a:gd name="connsiteY38" fmla="*/ 1407317 h 4709520"/>
                        <a:gd name="connsiteX39" fmla="*/ 473175 w 4750830"/>
                        <a:gd name="connsiteY39" fmla="*/ 973930 h 4709520"/>
                        <a:gd name="connsiteX40" fmla="*/ 906562 w 4750830"/>
                        <a:gd name="connsiteY40" fmla="*/ 1092992 h 4709520"/>
                        <a:gd name="connsiteX41" fmla="*/ 1087537 w 4750830"/>
                        <a:gd name="connsiteY41" fmla="*/ 821530 h 4709520"/>
                        <a:gd name="connsiteX42" fmla="*/ 994667 w 4750830"/>
                        <a:gd name="connsiteY42" fmla="*/ 454817 h 4709520"/>
                        <a:gd name="connsiteX43" fmla="*/ 1418531 w 4750830"/>
                        <a:gd name="connsiteY43" fmla="*/ 188117 h 4709520"/>
                        <a:gd name="connsiteX44" fmla="*/ 1732854 w 4750830"/>
                        <a:gd name="connsiteY44" fmla="*/ 507205 h 4709520"/>
                        <a:gd name="connsiteX45" fmla="*/ 2020988 w 4750830"/>
                        <a:gd name="connsiteY45" fmla="*/ 423862 h 4709520"/>
                        <a:gd name="connsiteX0" fmla="*/ 2020988 w 4754394"/>
                        <a:gd name="connsiteY0" fmla="*/ 423862 h 4709520"/>
                        <a:gd name="connsiteX1" fmla="*/ 2121001 w 4754394"/>
                        <a:gd name="connsiteY1" fmla="*/ 0 h 4709520"/>
                        <a:gd name="connsiteX2" fmla="*/ 2613919 w 4754394"/>
                        <a:gd name="connsiteY2" fmla="*/ 0 h 4709520"/>
                        <a:gd name="connsiteX3" fmla="*/ 2732981 w 4754394"/>
                        <a:gd name="connsiteY3" fmla="*/ 447675 h 4709520"/>
                        <a:gd name="connsiteX4" fmla="*/ 2999683 w 4754394"/>
                        <a:gd name="connsiteY4" fmla="*/ 514348 h 4709520"/>
                        <a:gd name="connsiteX5" fmla="*/ 3316388 w 4754394"/>
                        <a:gd name="connsiteY5" fmla="*/ 197643 h 4709520"/>
                        <a:gd name="connsiteX6" fmla="*/ 3747395 w 4754394"/>
                        <a:gd name="connsiteY6" fmla="*/ 447674 h 4709520"/>
                        <a:gd name="connsiteX7" fmla="*/ 3621188 w 4754394"/>
                        <a:gd name="connsiteY7" fmla="*/ 878680 h 4709520"/>
                        <a:gd name="connsiteX8" fmla="*/ 3837881 w 4754394"/>
                        <a:gd name="connsiteY8" fmla="*/ 1088230 h 4709520"/>
                        <a:gd name="connsiteX9" fmla="*/ 4287939 w 4754394"/>
                        <a:gd name="connsiteY9" fmla="*/ 988218 h 4709520"/>
                        <a:gd name="connsiteX10" fmla="*/ 4668937 w 4754394"/>
                        <a:gd name="connsiteY10" fmla="*/ 2097881 h 4709520"/>
                        <a:gd name="connsiteX11" fmla="*/ 4673701 w 4754394"/>
                        <a:gd name="connsiteY11" fmla="*/ 2545553 h 4709520"/>
                        <a:gd name="connsiteX12" fmla="*/ 4252219 w 4754394"/>
                        <a:gd name="connsiteY12" fmla="*/ 2683665 h 4709520"/>
                        <a:gd name="connsiteX13" fmla="*/ 4187926 w 4754394"/>
                        <a:gd name="connsiteY13" fmla="*/ 2971797 h 4709520"/>
                        <a:gd name="connsiteX14" fmla="*/ 4485582 w 4754394"/>
                        <a:gd name="connsiteY14" fmla="*/ 3288503 h 4709520"/>
                        <a:gd name="connsiteX15" fmla="*/ 4273651 w 4754394"/>
                        <a:gd name="connsiteY15" fmla="*/ 3698078 h 4709520"/>
                        <a:gd name="connsiteX16" fmla="*/ 3840263 w 4754394"/>
                        <a:gd name="connsiteY16" fmla="*/ 3586159 h 4709520"/>
                        <a:gd name="connsiteX17" fmla="*/ 3637857 w 4754394"/>
                        <a:gd name="connsiteY17" fmla="*/ 3864765 h 4709520"/>
                        <a:gd name="connsiteX18" fmla="*/ 3742632 w 4754394"/>
                        <a:gd name="connsiteY18" fmla="*/ 4202903 h 4709520"/>
                        <a:gd name="connsiteX19" fmla="*/ 3328294 w 4754394"/>
                        <a:gd name="connsiteY19" fmla="*/ 4479128 h 4709520"/>
                        <a:gd name="connsiteX20" fmla="*/ 3006826 w 4754394"/>
                        <a:gd name="connsiteY20" fmla="*/ 4164803 h 4709520"/>
                        <a:gd name="connsiteX21" fmla="*/ 2702026 w 4754394"/>
                        <a:gd name="connsiteY21" fmla="*/ 4255290 h 4709520"/>
                        <a:gd name="connsiteX22" fmla="*/ 2604394 w 4754394"/>
                        <a:gd name="connsiteY22" fmla="*/ 4669628 h 4709520"/>
                        <a:gd name="connsiteX23" fmla="*/ 2128144 w 4754394"/>
                        <a:gd name="connsiteY23" fmla="*/ 4662484 h 4709520"/>
                        <a:gd name="connsiteX24" fmla="*/ 2009082 w 4754394"/>
                        <a:gd name="connsiteY24" fmla="*/ 4224334 h 4709520"/>
                        <a:gd name="connsiteX25" fmla="*/ 1723332 w 4754394"/>
                        <a:gd name="connsiteY25" fmla="*/ 4138609 h 4709520"/>
                        <a:gd name="connsiteX26" fmla="*/ 1442344 w 4754394"/>
                        <a:gd name="connsiteY26" fmla="*/ 4460078 h 4709520"/>
                        <a:gd name="connsiteX27" fmla="*/ 1008957 w 4754394"/>
                        <a:gd name="connsiteY27" fmla="*/ 4214810 h 4709520"/>
                        <a:gd name="connsiteX28" fmla="*/ 1113732 w 4754394"/>
                        <a:gd name="connsiteY28" fmla="*/ 3795710 h 4709520"/>
                        <a:gd name="connsiteX29" fmla="*/ 911326 w 4754394"/>
                        <a:gd name="connsiteY29" fmla="*/ 3583779 h 4709520"/>
                        <a:gd name="connsiteX30" fmla="*/ 489844 w 4754394"/>
                        <a:gd name="connsiteY30" fmla="*/ 3717129 h 4709520"/>
                        <a:gd name="connsiteX31" fmla="*/ 239813 w 4754394"/>
                        <a:gd name="connsiteY31" fmla="*/ 3302792 h 4709520"/>
                        <a:gd name="connsiteX32" fmla="*/ 546994 w 4754394"/>
                        <a:gd name="connsiteY32" fmla="*/ 2962274 h 4709520"/>
                        <a:gd name="connsiteX33" fmla="*/ 487464 w 4754394"/>
                        <a:gd name="connsiteY33" fmla="*/ 2659855 h 4709520"/>
                        <a:gd name="connsiteX34" fmla="*/ 42169 w 4754394"/>
                        <a:gd name="connsiteY34" fmla="*/ 2600324 h 4709520"/>
                        <a:gd name="connsiteX35" fmla="*/ 46932 w 4754394"/>
                        <a:gd name="connsiteY35" fmla="*/ 2100261 h 4709520"/>
                        <a:gd name="connsiteX36" fmla="*/ 480319 w 4754394"/>
                        <a:gd name="connsiteY36" fmla="*/ 1969292 h 4709520"/>
                        <a:gd name="connsiteX37" fmla="*/ 544613 w 4754394"/>
                        <a:gd name="connsiteY37" fmla="*/ 1693067 h 4709520"/>
                        <a:gd name="connsiteX38" fmla="*/ 239813 w 4754394"/>
                        <a:gd name="connsiteY38" fmla="*/ 1407317 h 4709520"/>
                        <a:gd name="connsiteX39" fmla="*/ 473175 w 4754394"/>
                        <a:gd name="connsiteY39" fmla="*/ 973930 h 4709520"/>
                        <a:gd name="connsiteX40" fmla="*/ 906562 w 4754394"/>
                        <a:gd name="connsiteY40" fmla="*/ 1092992 h 4709520"/>
                        <a:gd name="connsiteX41" fmla="*/ 1087537 w 4754394"/>
                        <a:gd name="connsiteY41" fmla="*/ 821530 h 4709520"/>
                        <a:gd name="connsiteX42" fmla="*/ 994667 w 4754394"/>
                        <a:gd name="connsiteY42" fmla="*/ 454817 h 4709520"/>
                        <a:gd name="connsiteX43" fmla="*/ 1418531 w 4754394"/>
                        <a:gd name="connsiteY43" fmla="*/ 188117 h 4709520"/>
                        <a:gd name="connsiteX44" fmla="*/ 1732854 w 4754394"/>
                        <a:gd name="connsiteY44" fmla="*/ 507205 h 4709520"/>
                        <a:gd name="connsiteX45" fmla="*/ 2020988 w 4754394"/>
                        <a:gd name="connsiteY45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668937 w 4703314"/>
                        <a:gd name="connsiteY11" fmla="*/ 2097881 h 4709520"/>
                        <a:gd name="connsiteX12" fmla="*/ 4673701 w 4703314"/>
                        <a:gd name="connsiteY12" fmla="*/ 2545553 h 4709520"/>
                        <a:gd name="connsiteX13" fmla="*/ 4252219 w 4703314"/>
                        <a:gd name="connsiteY13" fmla="*/ 2683665 h 4709520"/>
                        <a:gd name="connsiteX14" fmla="*/ 4187926 w 4703314"/>
                        <a:gd name="connsiteY14" fmla="*/ 2971797 h 4709520"/>
                        <a:gd name="connsiteX15" fmla="*/ 4485582 w 4703314"/>
                        <a:gd name="connsiteY15" fmla="*/ 3288503 h 4709520"/>
                        <a:gd name="connsiteX16" fmla="*/ 4273651 w 4703314"/>
                        <a:gd name="connsiteY16" fmla="*/ 3698078 h 4709520"/>
                        <a:gd name="connsiteX17" fmla="*/ 3840263 w 4703314"/>
                        <a:gd name="connsiteY17" fmla="*/ 3586159 h 4709520"/>
                        <a:gd name="connsiteX18" fmla="*/ 3637857 w 4703314"/>
                        <a:gd name="connsiteY18" fmla="*/ 3864765 h 4709520"/>
                        <a:gd name="connsiteX19" fmla="*/ 3742632 w 4703314"/>
                        <a:gd name="connsiteY19" fmla="*/ 4202903 h 4709520"/>
                        <a:gd name="connsiteX20" fmla="*/ 3328294 w 4703314"/>
                        <a:gd name="connsiteY20" fmla="*/ 4479128 h 4709520"/>
                        <a:gd name="connsiteX21" fmla="*/ 3006826 w 4703314"/>
                        <a:gd name="connsiteY21" fmla="*/ 4164803 h 4709520"/>
                        <a:gd name="connsiteX22" fmla="*/ 2702026 w 4703314"/>
                        <a:gd name="connsiteY22" fmla="*/ 4255290 h 4709520"/>
                        <a:gd name="connsiteX23" fmla="*/ 2604394 w 4703314"/>
                        <a:gd name="connsiteY23" fmla="*/ 4669628 h 4709520"/>
                        <a:gd name="connsiteX24" fmla="*/ 2128144 w 4703314"/>
                        <a:gd name="connsiteY24" fmla="*/ 4662484 h 4709520"/>
                        <a:gd name="connsiteX25" fmla="*/ 2009082 w 4703314"/>
                        <a:gd name="connsiteY25" fmla="*/ 4224334 h 4709520"/>
                        <a:gd name="connsiteX26" fmla="*/ 1723332 w 4703314"/>
                        <a:gd name="connsiteY26" fmla="*/ 4138609 h 4709520"/>
                        <a:gd name="connsiteX27" fmla="*/ 1442344 w 4703314"/>
                        <a:gd name="connsiteY27" fmla="*/ 4460078 h 4709520"/>
                        <a:gd name="connsiteX28" fmla="*/ 1008957 w 4703314"/>
                        <a:gd name="connsiteY28" fmla="*/ 4214810 h 4709520"/>
                        <a:gd name="connsiteX29" fmla="*/ 1113732 w 4703314"/>
                        <a:gd name="connsiteY29" fmla="*/ 3795710 h 4709520"/>
                        <a:gd name="connsiteX30" fmla="*/ 911326 w 4703314"/>
                        <a:gd name="connsiteY30" fmla="*/ 3583779 h 4709520"/>
                        <a:gd name="connsiteX31" fmla="*/ 489844 w 4703314"/>
                        <a:gd name="connsiteY31" fmla="*/ 3717129 h 4709520"/>
                        <a:gd name="connsiteX32" fmla="*/ 239813 w 4703314"/>
                        <a:gd name="connsiteY32" fmla="*/ 3302792 h 4709520"/>
                        <a:gd name="connsiteX33" fmla="*/ 546994 w 4703314"/>
                        <a:gd name="connsiteY33" fmla="*/ 2962274 h 4709520"/>
                        <a:gd name="connsiteX34" fmla="*/ 487464 w 4703314"/>
                        <a:gd name="connsiteY34" fmla="*/ 2659855 h 4709520"/>
                        <a:gd name="connsiteX35" fmla="*/ 42169 w 4703314"/>
                        <a:gd name="connsiteY35" fmla="*/ 2600324 h 4709520"/>
                        <a:gd name="connsiteX36" fmla="*/ 46932 w 4703314"/>
                        <a:gd name="connsiteY36" fmla="*/ 2100261 h 4709520"/>
                        <a:gd name="connsiteX37" fmla="*/ 480319 w 4703314"/>
                        <a:gd name="connsiteY37" fmla="*/ 1969292 h 4709520"/>
                        <a:gd name="connsiteX38" fmla="*/ 544613 w 4703314"/>
                        <a:gd name="connsiteY38" fmla="*/ 1693067 h 4709520"/>
                        <a:gd name="connsiteX39" fmla="*/ 239813 w 4703314"/>
                        <a:gd name="connsiteY39" fmla="*/ 1407317 h 4709520"/>
                        <a:gd name="connsiteX40" fmla="*/ 473175 w 4703314"/>
                        <a:gd name="connsiteY40" fmla="*/ 973930 h 4709520"/>
                        <a:gd name="connsiteX41" fmla="*/ 906562 w 4703314"/>
                        <a:gd name="connsiteY41" fmla="*/ 1092992 h 4709520"/>
                        <a:gd name="connsiteX42" fmla="*/ 1087537 w 4703314"/>
                        <a:gd name="connsiteY42" fmla="*/ 821530 h 4709520"/>
                        <a:gd name="connsiteX43" fmla="*/ 994667 w 4703314"/>
                        <a:gd name="connsiteY43" fmla="*/ 454817 h 4709520"/>
                        <a:gd name="connsiteX44" fmla="*/ 1418531 w 4703314"/>
                        <a:gd name="connsiteY44" fmla="*/ 188117 h 4709520"/>
                        <a:gd name="connsiteX45" fmla="*/ 1732854 w 4703314"/>
                        <a:gd name="connsiteY45" fmla="*/ 507205 h 4709520"/>
                        <a:gd name="connsiteX46" fmla="*/ 2020988 w 4703314"/>
                        <a:gd name="connsiteY46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668937 w 4703314"/>
                        <a:gd name="connsiteY12" fmla="*/ 2097881 h 4709520"/>
                        <a:gd name="connsiteX13" fmla="*/ 4673701 w 4703314"/>
                        <a:gd name="connsiteY13" fmla="*/ 2545553 h 4709520"/>
                        <a:gd name="connsiteX14" fmla="*/ 4252219 w 4703314"/>
                        <a:gd name="connsiteY14" fmla="*/ 2683665 h 4709520"/>
                        <a:gd name="connsiteX15" fmla="*/ 4187926 w 4703314"/>
                        <a:gd name="connsiteY15" fmla="*/ 2971797 h 4709520"/>
                        <a:gd name="connsiteX16" fmla="*/ 4485582 w 4703314"/>
                        <a:gd name="connsiteY16" fmla="*/ 3288503 h 4709520"/>
                        <a:gd name="connsiteX17" fmla="*/ 4273651 w 4703314"/>
                        <a:gd name="connsiteY17" fmla="*/ 3698078 h 4709520"/>
                        <a:gd name="connsiteX18" fmla="*/ 3840263 w 4703314"/>
                        <a:gd name="connsiteY18" fmla="*/ 3586159 h 4709520"/>
                        <a:gd name="connsiteX19" fmla="*/ 3637857 w 4703314"/>
                        <a:gd name="connsiteY19" fmla="*/ 3864765 h 4709520"/>
                        <a:gd name="connsiteX20" fmla="*/ 3742632 w 4703314"/>
                        <a:gd name="connsiteY20" fmla="*/ 4202903 h 4709520"/>
                        <a:gd name="connsiteX21" fmla="*/ 3328294 w 4703314"/>
                        <a:gd name="connsiteY21" fmla="*/ 4479128 h 4709520"/>
                        <a:gd name="connsiteX22" fmla="*/ 3006826 w 4703314"/>
                        <a:gd name="connsiteY22" fmla="*/ 4164803 h 4709520"/>
                        <a:gd name="connsiteX23" fmla="*/ 2702026 w 4703314"/>
                        <a:gd name="connsiteY23" fmla="*/ 4255290 h 4709520"/>
                        <a:gd name="connsiteX24" fmla="*/ 2604394 w 4703314"/>
                        <a:gd name="connsiteY24" fmla="*/ 4669628 h 4709520"/>
                        <a:gd name="connsiteX25" fmla="*/ 2128144 w 4703314"/>
                        <a:gd name="connsiteY25" fmla="*/ 4662484 h 4709520"/>
                        <a:gd name="connsiteX26" fmla="*/ 2009082 w 4703314"/>
                        <a:gd name="connsiteY26" fmla="*/ 4224334 h 4709520"/>
                        <a:gd name="connsiteX27" fmla="*/ 1723332 w 4703314"/>
                        <a:gd name="connsiteY27" fmla="*/ 4138609 h 4709520"/>
                        <a:gd name="connsiteX28" fmla="*/ 1442344 w 4703314"/>
                        <a:gd name="connsiteY28" fmla="*/ 4460078 h 4709520"/>
                        <a:gd name="connsiteX29" fmla="*/ 1008957 w 4703314"/>
                        <a:gd name="connsiteY29" fmla="*/ 4214810 h 4709520"/>
                        <a:gd name="connsiteX30" fmla="*/ 1113732 w 4703314"/>
                        <a:gd name="connsiteY30" fmla="*/ 3795710 h 4709520"/>
                        <a:gd name="connsiteX31" fmla="*/ 911326 w 4703314"/>
                        <a:gd name="connsiteY31" fmla="*/ 3583779 h 4709520"/>
                        <a:gd name="connsiteX32" fmla="*/ 489844 w 4703314"/>
                        <a:gd name="connsiteY32" fmla="*/ 3717129 h 4709520"/>
                        <a:gd name="connsiteX33" fmla="*/ 239813 w 4703314"/>
                        <a:gd name="connsiteY33" fmla="*/ 3302792 h 4709520"/>
                        <a:gd name="connsiteX34" fmla="*/ 546994 w 4703314"/>
                        <a:gd name="connsiteY34" fmla="*/ 2962274 h 4709520"/>
                        <a:gd name="connsiteX35" fmla="*/ 487464 w 4703314"/>
                        <a:gd name="connsiteY35" fmla="*/ 2659855 h 4709520"/>
                        <a:gd name="connsiteX36" fmla="*/ 42169 w 4703314"/>
                        <a:gd name="connsiteY36" fmla="*/ 2600324 h 4709520"/>
                        <a:gd name="connsiteX37" fmla="*/ 46932 w 4703314"/>
                        <a:gd name="connsiteY37" fmla="*/ 2100261 h 4709520"/>
                        <a:gd name="connsiteX38" fmla="*/ 480319 w 4703314"/>
                        <a:gd name="connsiteY38" fmla="*/ 1969292 h 4709520"/>
                        <a:gd name="connsiteX39" fmla="*/ 544613 w 4703314"/>
                        <a:gd name="connsiteY39" fmla="*/ 1693067 h 4709520"/>
                        <a:gd name="connsiteX40" fmla="*/ 239813 w 4703314"/>
                        <a:gd name="connsiteY40" fmla="*/ 1407317 h 4709520"/>
                        <a:gd name="connsiteX41" fmla="*/ 473175 w 4703314"/>
                        <a:gd name="connsiteY41" fmla="*/ 973930 h 4709520"/>
                        <a:gd name="connsiteX42" fmla="*/ 906562 w 4703314"/>
                        <a:gd name="connsiteY42" fmla="*/ 1092992 h 4709520"/>
                        <a:gd name="connsiteX43" fmla="*/ 1087537 w 4703314"/>
                        <a:gd name="connsiteY43" fmla="*/ 821530 h 4709520"/>
                        <a:gd name="connsiteX44" fmla="*/ 994667 w 4703314"/>
                        <a:gd name="connsiteY44" fmla="*/ 454817 h 4709520"/>
                        <a:gd name="connsiteX45" fmla="*/ 1418531 w 4703314"/>
                        <a:gd name="connsiteY45" fmla="*/ 188117 h 4709520"/>
                        <a:gd name="connsiteX46" fmla="*/ 1732854 w 4703314"/>
                        <a:gd name="connsiteY46" fmla="*/ 507205 h 4709520"/>
                        <a:gd name="connsiteX47" fmla="*/ 2020988 w 4703314"/>
                        <a:gd name="connsiteY47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087537 w 4703314"/>
                        <a:gd name="connsiteY44" fmla="*/ 82153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99456 w 4703314"/>
                        <a:gd name="connsiteY44" fmla="*/ 87868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68475 w 4703314"/>
                        <a:gd name="connsiteY43" fmla="*/ 11310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42218 w 4703314"/>
                        <a:gd name="connsiteY42" fmla="*/ 10048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99344 w 4703314"/>
                        <a:gd name="connsiteY41" fmla="*/ 1412080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647007 w 4703314"/>
                        <a:gd name="connsiteY40" fmla="*/ 1657348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542231 w 4703314"/>
                        <a:gd name="connsiteY39" fmla="*/ 2069304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8663 w 4710989"/>
                        <a:gd name="connsiteY0" fmla="*/ 423862 h 4709520"/>
                        <a:gd name="connsiteX1" fmla="*/ 2128676 w 4710989"/>
                        <a:gd name="connsiteY1" fmla="*/ 0 h 4709520"/>
                        <a:gd name="connsiteX2" fmla="*/ 2621594 w 4710989"/>
                        <a:gd name="connsiteY2" fmla="*/ 0 h 4709520"/>
                        <a:gd name="connsiteX3" fmla="*/ 2740656 w 4710989"/>
                        <a:gd name="connsiteY3" fmla="*/ 447675 h 4709520"/>
                        <a:gd name="connsiteX4" fmla="*/ 3007358 w 4710989"/>
                        <a:gd name="connsiteY4" fmla="*/ 514348 h 4709520"/>
                        <a:gd name="connsiteX5" fmla="*/ 3324063 w 4710989"/>
                        <a:gd name="connsiteY5" fmla="*/ 197643 h 4709520"/>
                        <a:gd name="connsiteX6" fmla="*/ 3755070 w 4710989"/>
                        <a:gd name="connsiteY6" fmla="*/ 447674 h 4709520"/>
                        <a:gd name="connsiteX7" fmla="*/ 3628863 w 4710989"/>
                        <a:gd name="connsiteY7" fmla="*/ 878680 h 4709520"/>
                        <a:gd name="connsiteX8" fmla="*/ 3845556 w 4710989"/>
                        <a:gd name="connsiteY8" fmla="*/ 1088230 h 4709520"/>
                        <a:gd name="connsiteX9" fmla="*/ 4295614 w 4710989"/>
                        <a:gd name="connsiteY9" fmla="*/ 988218 h 4709520"/>
                        <a:gd name="connsiteX10" fmla="*/ 4509926 w 4710989"/>
                        <a:gd name="connsiteY10" fmla="*/ 1376359 h 4709520"/>
                        <a:gd name="connsiteX11" fmla="*/ 4197982 w 4710989"/>
                        <a:gd name="connsiteY11" fmla="*/ 1702590 h 4709520"/>
                        <a:gd name="connsiteX12" fmla="*/ 4278944 w 4710989"/>
                        <a:gd name="connsiteY12" fmla="*/ 1983578 h 4709520"/>
                        <a:gd name="connsiteX13" fmla="*/ 4676612 w 4710989"/>
                        <a:gd name="connsiteY13" fmla="*/ 2097881 h 4709520"/>
                        <a:gd name="connsiteX14" fmla="*/ 4681376 w 4710989"/>
                        <a:gd name="connsiteY14" fmla="*/ 2545553 h 4709520"/>
                        <a:gd name="connsiteX15" fmla="*/ 4259894 w 4710989"/>
                        <a:gd name="connsiteY15" fmla="*/ 2683665 h 4709520"/>
                        <a:gd name="connsiteX16" fmla="*/ 4195601 w 4710989"/>
                        <a:gd name="connsiteY16" fmla="*/ 2971797 h 4709520"/>
                        <a:gd name="connsiteX17" fmla="*/ 4493257 w 4710989"/>
                        <a:gd name="connsiteY17" fmla="*/ 3288503 h 4709520"/>
                        <a:gd name="connsiteX18" fmla="*/ 4281326 w 4710989"/>
                        <a:gd name="connsiteY18" fmla="*/ 3698078 h 4709520"/>
                        <a:gd name="connsiteX19" fmla="*/ 3847938 w 4710989"/>
                        <a:gd name="connsiteY19" fmla="*/ 3586159 h 4709520"/>
                        <a:gd name="connsiteX20" fmla="*/ 3645532 w 4710989"/>
                        <a:gd name="connsiteY20" fmla="*/ 3864765 h 4709520"/>
                        <a:gd name="connsiteX21" fmla="*/ 3750307 w 4710989"/>
                        <a:gd name="connsiteY21" fmla="*/ 4202903 h 4709520"/>
                        <a:gd name="connsiteX22" fmla="*/ 3335969 w 4710989"/>
                        <a:gd name="connsiteY22" fmla="*/ 4479128 h 4709520"/>
                        <a:gd name="connsiteX23" fmla="*/ 3014501 w 4710989"/>
                        <a:gd name="connsiteY23" fmla="*/ 4164803 h 4709520"/>
                        <a:gd name="connsiteX24" fmla="*/ 2709701 w 4710989"/>
                        <a:gd name="connsiteY24" fmla="*/ 4255290 h 4709520"/>
                        <a:gd name="connsiteX25" fmla="*/ 2612069 w 4710989"/>
                        <a:gd name="connsiteY25" fmla="*/ 4669628 h 4709520"/>
                        <a:gd name="connsiteX26" fmla="*/ 2135819 w 4710989"/>
                        <a:gd name="connsiteY26" fmla="*/ 4662484 h 4709520"/>
                        <a:gd name="connsiteX27" fmla="*/ 2016757 w 4710989"/>
                        <a:gd name="connsiteY27" fmla="*/ 4224334 h 4709520"/>
                        <a:gd name="connsiteX28" fmla="*/ 1731007 w 4710989"/>
                        <a:gd name="connsiteY28" fmla="*/ 4138609 h 4709520"/>
                        <a:gd name="connsiteX29" fmla="*/ 1450019 w 4710989"/>
                        <a:gd name="connsiteY29" fmla="*/ 4460078 h 4709520"/>
                        <a:gd name="connsiteX30" fmla="*/ 1016632 w 4710989"/>
                        <a:gd name="connsiteY30" fmla="*/ 4214810 h 4709520"/>
                        <a:gd name="connsiteX31" fmla="*/ 1121407 w 4710989"/>
                        <a:gd name="connsiteY31" fmla="*/ 3795710 h 4709520"/>
                        <a:gd name="connsiteX32" fmla="*/ 919001 w 4710989"/>
                        <a:gd name="connsiteY32" fmla="*/ 3583779 h 4709520"/>
                        <a:gd name="connsiteX33" fmla="*/ 497519 w 4710989"/>
                        <a:gd name="connsiteY33" fmla="*/ 3717129 h 4709520"/>
                        <a:gd name="connsiteX34" fmla="*/ 247488 w 4710989"/>
                        <a:gd name="connsiteY34" fmla="*/ 3302792 h 4709520"/>
                        <a:gd name="connsiteX35" fmla="*/ 554669 w 4710989"/>
                        <a:gd name="connsiteY35" fmla="*/ 2962274 h 4709520"/>
                        <a:gd name="connsiteX36" fmla="*/ 495139 w 4710989"/>
                        <a:gd name="connsiteY36" fmla="*/ 2659855 h 4709520"/>
                        <a:gd name="connsiteX37" fmla="*/ 49844 w 4710989"/>
                        <a:gd name="connsiteY37" fmla="*/ 2600324 h 4709520"/>
                        <a:gd name="connsiteX38" fmla="*/ 54607 w 4710989"/>
                        <a:gd name="connsiteY38" fmla="*/ 2100261 h 4709520"/>
                        <a:gd name="connsiteX39" fmla="*/ 468944 w 4710989"/>
                        <a:gd name="connsiteY39" fmla="*/ 1990723 h 4709520"/>
                        <a:gd name="connsiteX40" fmla="*/ 535620 w 4710989"/>
                        <a:gd name="connsiteY40" fmla="*/ 1683541 h 4709520"/>
                        <a:gd name="connsiteX41" fmla="*/ 230819 w 4710989"/>
                        <a:gd name="connsiteY41" fmla="*/ 1390649 h 4709520"/>
                        <a:gd name="connsiteX42" fmla="*/ 480849 w 4710989"/>
                        <a:gd name="connsiteY42" fmla="*/ 966787 h 4709520"/>
                        <a:gd name="connsiteX43" fmla="*/ 928525 w 4710989"/>
                        <a:gd name="connsiteY43" fmla="*/ 1073942 h 4709520"/>
                        <a:gd name="connsiteX44" fmla="*/ 1119024 w 4710989"/>
                        <a:gd name="connsiteY44" fmla="*/ 862011 h 4709520"/>
                        <a:gd name="connsiteX45" fmla="*/ 995198 w 4710989"/>
                        <a:gd name="connsiteY45" fmla="*/ 447673 h 4709520"/>
                        <a:gd name="connsiteX46" fmla="*/ 1426206 w 4710989"/>
                        <a:gd name="connsiteY46" fmla="*/ 188117 h 4709520"/>
                        <a:gd name="connsiteX47" fmla="*/ 1740529 w 4710989"/>
                        <a:gd name="connsiteY47" fmla="*/ 507205 h 4709520"/>
                        <a:gd name="connsiteX48" fmla="*/ 2028663 w 4710989"/>
                        <a:gd name="connsiteY48" fmla="*/ 423862 h 4709520"/>
                        <a:gd name="connsiteX0" fmla="*/ 1980468 w 4662794"/>
                        <a:gd name="connsiteY0" fmla="*/ 423862 h 4709520"/>
                        <a:gd name="connsiteX1" fmla="*/ 2080481 w 4662794"/>
                        <a:gd name="connsiteY1" fmla="*/ 0 h 4709520"/>
                        <a:gd name="connsiteX2" fmla="*/ 2573399 w 4662794"/>
                        <a:gd name="connsiteY2" fmla="*/ 0 h 4709520"/>
                        <a:gd name="connsiteX3" fmla="*/ 2692461 w 4662794"/>
                        <a:gd name="connsiteY3" fmla="*/ 447675 h 4709520"/>
                        <a:gd name="connsiteX4" fmla="*/ 2959163 w 4662794"/>
                        <a:gd name="connsiteY4" fmla="*/ 514348 h 4709520"/>
                        <a:gd name="connsiteX5" fmla="*/ 3275868 w 4662794"/>
                        <a:gd name="connsiteY5" fmla="*/ 197643 h 4709520"/>
                        <a:gd name="connsiteX6" fmla="*/ 3706875 w 4662794"/>
                        <a:gd name="connsiteY6" fmla="*/ 447674 h 4709520"/>
                        <a:gd name="connsiteX7" fmla="*/ 3580668 w 4662794"/>
                        <a:gd name="connsiteY7" fmla="*/ 878680 h 4709520"/>
                        <a:gd name="connsiteX8" fmla="*/ 3797361 w 4662794"/>
                        <a:gd name="connsiteY8" fmla="*/ 1088230 h 4709520"/>
                        <a:gd name="connsiteX9" fmla="*/ 4247419 w 4662794"/>
                        <a:gd name="connsiteY9" fmla="*/ 988218 h 4709520"/>
                        <a:gd name="connsiteX10" fmla="*/ 4461731 w 4662794"/>
                        <a:gd name="connsiteY10" fmla="*/ 1376359 h 4709520"/>
                        <a:gd name="connsiteX11" fmla="*/ 4149787 w 4662794"/>
                        <a:gd name="connsiteY11" fmla="*/ 1702590 h 4709520"/>
                        <a:gd name="connsiteX12" fmla="*/ 4230749 w 4662794"/>
                        <a:gd name="connsiteY12" fmla="*/ 1983578 h 4709520"/>
                        <a:gd name="connsiteX13" fmla="*/ 4628417 w 4662794"/>
                        <a:gd name="connsiteY13" fmla="*/ 2097881 h 4709520"/>
                        <a:gd name="connsiteX14" fmla="*/ 4633181 w 4662794"/>
                        <a:gd name="connsiteY14" fmla="*/ 2545553 h 4709520"/>
                        <a:gd name="connsiteX15" fmla="*/ 4211699 w 4662794"/>
                        <a:gd name="connsiteY15" fmla="*/ 2683665 h 4709520"/>
                        <a:gd name="connsiteX16" fmla="*/ 4147406 w 4662794"/>
                        <a:gd name="connsiteY16" fmla="*/ 2971797 h 4709520"/>
                        <a:gd name="connsiteX17" fmla="*/ 4445062 w 4662794"/>
                        <a:gd name="connsiteY17" fmla="*/ 3288503 h 4709520"/>
                        <a:gd name="connsiteX18" fmla="*/ 4233131 w 4662794"/>
                        <a:gd name="connsiteY18" fmla="*/ 3698078 h 4709520"/>
                        <a:gd name="connsiteX19" fmla="*/ 3799743 w 4662794"/>
                        <a:gd name="connsiteY19" fmla="*/ 3586159 h 4709520"/>
                        <a:gd name="connsiteX20" fmla="*/ 3597337 w 4662794"/>
                        <a:gd name="connsiteY20" fmla="*/ 3864765 h 4709520"/>
                        <a:gd name="connsiteX21" fmla="*/ 3702112 w 4662794"/>
                        <a:gd name="connsiteY21" fmla="*/ 4202903 h 4709520"/>
                        <a:gd name="connsiteX22" fmla="*/ 3287774 w 4662794"/>
                        <a:gd name="connsiteY22" fmla="*/ 4479128 h 4709520"/>
                        <a:gd name="connsiteX23" fmla="*/ 2966306 w 4662794"/>
                        <a:gd name="connsiteY23" fmla="*/ 4164803 h 4709520"/>
                        <a:gd name="connsiteX24" fmla="*/ 2661506 w 4662794"/>
                        <a:gd name="connsiteY24" fmla="*/ 4255290 h 4709520"/>
                        <a:gd name="connsiteX25" fmla="*/ 2563874 w 4662794"/>
                        <a:gd name="connsiteY25" fmla="*/ 4669628 h 4709520"/>
                        <a:gd name="connsiteX26" fmla="*/ 2087624 w 4662794"/>
                        <a:gd name="connsiteY26" fmla="*/ 4662484 h 4709520"/>
                        <a:gd name="connsiteX27" fmla="*/ 1968562 w 4662794"/>
                        <a:gd name="connsiteY27" fmla="*/ 4224334 h 4709520"/>
                        <a:gd name="connsiteX28" fmla="*/ 1682812 w 4662794"/>
                        <a:gd name="connsiteY28" fmla="*/ 4138609 h 4709520"/>
                        <a:gd name="connsiteX29" fmla="*/ 1401824 w 4662794"/>
                        <a:gd name="connsiteY29" fmla="*/ 4460078 h 4709520"/>
                        <a:gd name="connsiteX30" fmla="*/ 968437 w 4662794"/>
                        <a:gd name="connsiteY30" fmla="*/ 4214810 h 4709520"/>
                        <a:gd name="connsiteX31" fmla="*/ 1073212 w 4662794"/>
                        <a:gd name="connsiteY31" fmla="*/ 3795710 h 4709520"/>
                        <a:gd name="connsiteX32" fmla="*/ 870806 w 4662794"/>
                        <a:gd name="connsiteY32" fmla="*/ 3583779 h 4709520"/>
                        <a:gd name="connsiteX33" fmla="*/ 449324 w 4662794"/>
                        <a:gd name="connsiteY33" fmla="*/ 3717129 h 4709520"/>
                        <a:gd name="connsiteX34" fmla="*/ 199293 w 4662794"/>
                        <a:gd name="connsiteY34" fmla="*/ 3302792 h 4709520"/>
                        <a:gd name="connsiteX35" fmla="*/ 506474 w 4662794"/>
                        <a:gd name="connsiteY35" fmla="*/ 2962274 h 4709520"/>
                        <a:gd name="connsiteX36" fmla="*/ 446944 w 4662794"/>
                        <a:gd name="connsiteY36" fmla="*/ 2659855 h 4709520"/>
                        <a:gd name="connsiteX37" fmla="*/ 1649 w 4662794"/>
                        <a:gd name="connsiteY37" fmla="*/ 2600324 h 4709520"/>
                        <a:gd name="connsiteX38" fmla="*/ 6412 w 4662794"/>
                        <a:gd name="connsiteY38" fmla="*/ 2100261 h 4709520"/>
                        <a:gd name="connsiteX39" fmla="*/ 420749 w 4662794"/>
                        <a:gd name="connsiteY39" fmla="*/ 1990723 h 4709520"/>
                        <a:gd name="connsiteX40" fmla="*/ 487425 w 4662794"/>
                        <a:gd name="connsiteY40" fmla="*/ 1683541 h 4709520"/>
                        <a:gd name="connsiteX41" fmla="*/ 182624 w 4662794"/>
                        <a:gd name="connsiteY41" fmla="*/ 1390649 h 4709520"/>
                        <a:gd name="connsiteX42" fmla="*/ 432654 w 4662794"/>
                        <a:gd name="connsiteY42" fmla="*/ 966787 h 4709520"/>
                        <a:gd name="connsiteX43" fmla="*/ 880330 w 4662794"/>
                        <a:gd name="connsiteY43" fmla="*/ 1073942 h 4709520"/>
                        <a:gd name="connsiteX44" fmla="*/ 1070829 w 4662794"/>
                        <a:gd name="connsiteY44" fmla="*/ 862011 h 4709520"/>
                        <a:gd name="connsiteX45" fmla="*/ 947003 w 4662794"/>
                        <a:gd name="connsiteY45" fmla="*/ 447673 h 4709520"/>
                        <a:gd name="connsiteX46" fmla="*/ 1378011 w 4662794"/>
                        <a:gd name="connsiteY46" fmla="*/ 188117 h 4709520"/>
                        <a:gd name="connsiteX47" fmla="*/ 1692334 w 4662794"/>
                        <a:gd name="connsiteY47" fmla="*/ 507205 h 4709520"/>
                        <a:gd name="connsiteX48" fmla="*/ 1980468 w 4662794"/>
                        <a:gd name="connsiteY48" fmla="*/ 423862 h 4709520"/>
                        <a:gd name="connsiteX0" fmla="*/ 1981907 w 4664233"/>
                        <a:gd name="connsiteY0" fmla="*/ 423862 h 4709520"/>
                        <a:gd name="connsiteX1" fmla="*/ 2081920 w 4664233"/>
                        <a:gd name="connsiteY1" fmla="*/ 0 h 4709520"/>
                        <a:gd name="connsiteX2" fmla="*/ 2574838 w 4664233"/>
                        <a:gd name="connsiteY2" fmla="*/ 0 h 4709520"/>
                        <a:gd name="connsiteX3" fmla="*/ 2693900 w 4664233"/>
                        <a:gd name="connsiteY3" fmla="*/ 447675 h 4709520"/>
                        <a:gd name="connsiteX4" fmla="*/ 2960602 w 4664233"/>
                        <a:gd name="connsiteY4" fmla="*/ 514348 h 4709520"/>
                        <a:gd name="connsiteX5" fmla="*/ 3277307 w 4664233"/>
                        <a:gd name="connsiteY5" fmla="*/ 197643 h 4709520"/>
                        <a:gd name="connsiteX6" fmla="*/ 3708314 w 4664233"/>
                        <a:gd name="connsiteY6" fmla="*/ 447674 h 4709520"/>
                        <a:gd name="connsiteX7" fmla="*/ 3582107 w 4664233"/>
                        <a:gd name="connsiteY7" fmla="*/ 878680 h 4709520"/>
                        <a:gd name="connsiteX8" fmla="*/ 3798800 w 4664233"/>
                        <a:gd name="connsiteY8" fmla="*/ 1088230 h 4709520"/>
                        <a:gd name="connsiteX9" fmla="*/ 4248858 w 4664233"/>
                        <a:gd name="connsiteY9" fmla="*/ 988218 h 4709520"/>
                        <a:gd name="connsiteX10" fmla="*/ 4463170 w 4664233"/>
                        <a:gd name="connsiteY10" fmla="*/ 1376359 h 4709520"/>
                        <a:gd name="connsiteX11" fmla="*/ 4151226 w 4664233"/>
                        <a:gd name="connsiteY11" fmla="*/ 1702590 h 4709520"/>
                        <a:gd name="connsiteX12" fmla="*/ 4232188 w 4664233"/>
                        <a:gd name="connsiteY12" fmla="*/ 1983578 h 4709520"/>
                        <a:gd name="connsiteX13" fmla="*/ 4629856 w 4664233"/>
                        <a:gd name="connsiteY13" fmla="*/ 2097881 h 4709520"/>
                        <a:gd name="connsiteX14" fmla="*/ 4634620 w 4664233"/>
                        <a:gd name="connsiteY14" fmla="*/ 2545553 h 4709520"/>
                        <a:gd name="connsiteX15" fmla="*/ 4213138 w 4664233"/>
                        <a:gd name="connsiteY15" fmla="*/ 2683665 h 4709520"/>
                        <a:gd name="connsiteX16" fmla="*/ 4148845 w 4664233"/>
                        <a:gd name="connsiteY16" fmla="*/ 2971797 h 4709520"/>
                        <a:gd name="connsiteX17" fmla="*/ 4446501 w 4664233"/>
                        <a:gd name="connsiteY17" fmla="*/ 3288503 h 4709520"/>
                        <a:gd name="connsiteX18" fmla="*/ 4234570 w 4664233"/>
                        <a:gd name="connsiteY18" fmla="*/ 3698078 h 4709520"/>
                        <a:gd name="connsiteX19" fmla="*/ 3801182 w 4664233"/>
                        <a:gd name="connsiteY19" fmla="*/ 3586159 h 4709520"/>
                        <a:gd name="connsiteX20" fmla="*/ 3598776 w 4664233"/>
                        <a:gd name="connsiteY20" fmla="*/ 3864765 h 4709520"/>
                        <a:gd name="connsiteX21" fmla="*/ 3703551 w 4664233"/>
                        <a:gd name="connsiteY21" fmla="*/ 4202903 h 4709520"/>
                        <a:gd name="connsiteX22" fmla="*/ 3289213 w 4664233"/>
                        <a:gd name="connsiteY22" fmla="*/ 4479128 h 4709520"/>
                        <a:gd name="connsiteX23" fmla="*/ 2967745 w 4664233"/>
                        <a:gd name="connsiteY23" fmla="*/ 4164803 h 4709520"/>
                        <a:gd name="connsiteX24" fmla="*/ 2662945 w 4664233"/>
                        <a:gd name="connsiteY24" fmla="*/ 4255290 h 4709520"/>
                        <a:gd name="connsiteX25" fmla="*/ 2565313 w 4664233"/>
                        <a:gd name="connsiteY25" fmla="*/ 4669628 h 4709520"/>
                        <a:gd name="connsiteX26" fmla="*/ 2089063 w 4664233"/>
                        <a:gd name="connsiteY26" fmla="*/ 4662484 h 4709520"/>
                        <a:gd name="connsiteX27" fmla="*/ 1970001 w 4664233"/>
                        <a:gd name="connsiteY27" fmla="*/ 4224334 h 4709520"/>
                        <a:gd name="connsiteX28" fmla="*/ 1684251 w 4664233"/>
                        <a:gd name="connsiteY28" fmla="*/ 4138609 h 4709520"/>
                        <a:gd name="connsiteX29" fmla="*/ 1403263 w 4664233"/>
                        <a:gd name="connsiteY29" fmla="*/ 4460078 h 4709520"/>
                        <a:gd name="connsiteX30" fmla="*/ 969876 w 4664233"/>
                        <a:gd name="connsiteY30" fmla="*/ 4214810 h 4709520"/>
                        <a:gd name="connsiteX31" fmla="*/ 1074651 w 4664233"/>
                        <a:gd name="connsiteY31" fmla="*/ 3795710 h 4709520"/>
                        <a:gd name="connsiteX32" fmla="*/ 872245 w 4664233"/>
                        <a:gd name="connsiteY32" fmla="*/ 3583779 h 4709520"/>
                        <a:gd name="connsiteX33" fmla="*/ 450763 w 4664233"/>
                        <a:gd name="connsiteY33" fmla="*/ 3717129 h 4709520"/>
                        <a:gd name="connsiteX34" fmla="*/ 200732 w 4664233"/>
                        <a:gd name="connsiteY34" fmla="*/ 3302792 h 4709520"/>
                        <a:gd name="connsiteX35" fmla="*/ 507913 w 4664233"/>
                        <a:gd name="connsiteY35" fmla="*/ 2962274 h 4709520"/>
                        <a:gd name="connsiteX36" fmla="*/ 448383 w 4664233"/>
                        <a:gd name="connsiteY36" fmla="*/ 2659855 h 4709520"/>
                        <a:gd name="connsiteX37" fmla="*/ 3088 w 4664233"/>
                        <a:gd name="connsiteY37" fmla="*/ 2600324 h 4709520"/>
                        <a:gd name="connsiteX38" fmla="*/ 5469 w 4664233"/>
                        <a:gd name="connsiteY38" fmla="*/ 2100261 h 4709520"/>
                        <a:gd name="connsiteX39" fmla="*/ 422188 w 4664233"/>
                        <a:gd name="connsiteY39" fmla="*/ 1990723 h 4709520"/>
                        <a:gd name="connsiteX40" fmla="*/ 488864 w 4664233"/>
                        <a:gd name="connsiteY40" fmla="*/ 1683541 h 4709520"/>
                        <a:gd name="connsiteX41" fmla="*/ 184063 w 4664233"/>
                        <a:gd name="connsiteY41" fmla="*/ 1390649 h 4709520"/>
                        <a:gd name="connsiteX42" fmla="*/ 434093 w 4664233"/>
                        <a:gd name="connsiteY42" fmla="*/ 966787 h 4709520"/>
                        <a:gd name="connsiteX43" fmla="*/ 881769 w 4664233"/>
                        <a:gd name="connsiteY43" fmla="*/ 1073942 h 4709520"/>
                        <a:gd name="connsiteX44" fmla="*/ 1072268 w 4664233"/>
                        <a:gd name="connsiteY44" fmla="*/ 862011 h 4709520"/>
                        <a:gd name="connsiteX45" fmla="*/ 948442 w 4664233"/>
                        <a:gd name="connsiteY45" fmla="*/ 447673 h 4709520"/>
                        <a:gd name="connsiteX46" fmla="*/ 1379450 w 4664233"/>
                        <a:gd name="connsiteY46" fmla="*/ 188117 h 4709520"/>
                        <a:gd name="connsiteX47" fmla="*/ 1693773 w 4664233"/>
                        <a:gd name="connsiteY47" fmla="*/ 507205 h 4709520"/>
                        <a:gd name="connsiteX48" fmla="*/ 1981907 w 4664233"/>
                        <a:gd name="connsiteY48" fmla="*/ 423862 h 4709520"/>
                        <a:gd name="connsiteX0" fmla="*/ 1978820 w 4661146"/>
                        <a:gd name="connsiteY0" fmla="*/ 423862 h 4709520"/>
                        <a:gd name="connsiteX1" fmla="*/ 2078833 w 4661146"/>
                        <a:gd name="connsiteY1" fmla="*/ 0 h 4709520"/>
                        <a:gd name="connsiteX2" fmla="*/ 2571751 w 4661146"/>
                        <a:gd name="connsiteY2" fmla="*/ 0 h 4709520"/>
                        <a:gd name="connsiteX3" fmla="*/ 2690813 w 4661146"/>
                        <a:gd name="connsiteY3" fmla="*/ 447675 h 4709520"/>
                        <a:gd name="connsiteX4" fmla="*/ 2957515 w 4661146"/>
                        <a:gd name="connsiteY4" fmla="*/ 514348 h 4709520"/>
                        <a:gd name="connsiteX5" fmla="*/ 3274220 w 4661146"/>
                        <a:gd name="connsiteY5" fmla="*/ 197643 h 4709520"/>
                        <a:gd name="connsiteX6" fmla="*/ 3705227 w 4661146"/>
                        <a:gd name="connsiteY6" fmla="*/ 447674 h 4709520"/>
                        <a:gd name="connsiteX7" fmla="*/ 3579020 w 4661146"/>
                        <a:gd name="connsiteY7" fmla="*/ 878680 h 4709520"/>
                        <a:gd name="connsiteX8" fmla="*/ 3795713 w 4661146"/>
                        <a:gd name="connsiteY8" fmla="*/ 1088230 h 4709520"/>
                        <a:gd name="connsiteX9" fmla="*/ 4245771 w 4661146"/>
                        <a:gd name="connsiteY9" fmla="*/ 988218 h 4709520"/>
                        <a:gd name="connsiteX10" fmla="*/ 4460083 w 4661146"/>
                        <a:gd name="connsiteY10" fmla="*/ 1376359 h 4709520"/>
                        <a:gd name="connsiteX11" fmla="*/ 4148139 w 4661146"/>
                        <a:gd name="connsiteY11" fmla="*/ 1702590 h 4709520"/>
                        <a:gd name="connsiteX12" fmla="*/ 4229101 w 4661146"/>
                        <a:gd name="connsiteY12" fmla="*/ 1983578 h 4709520"/>
                        <a:gd name="connsiteX13" fmla="*/ 4626769 w 4661146"/>
                        <a:gd name="connsiteY13" fmla="*/ 2097881 h 4709520"/>
                        <a:gd name="connsiteX14" fmla="*/ 4631533 w 4661146"/>
                        <a:gd name="connsiteY14" fmla="*/ 2545553 h 4709520"/>
                        <a:gd name="connsiteX15" fmla="*/ 4210051 w 4661146"/>
                        <a:gd name="connsiteY15" fmla="*/ 2683665 h 4709520"/>
                        <a:gd name="connsiteX16" fmla="*/ 4145758 w 4661146"/>
                        <a:gd name="connsiteY16" fmla="*/ 2971797 h 4709520"/>
                        <a:gd name="connsiteX17" fmla="*/ 4443414 w 4661146"/>
                        <a:gd name="connsiteY17" fmla="*/ 3288503 h 4709520"/>
                        <a:gd name="connsiteX18" fmla="*/ 4231483 w 4661146"/>
                        <a:gd name="connsiteY18" fmla="*/ 3698078 h 4709520"/>
                        <a:gd name="connsiteX19" fmla="*/ 3798095 w 4661146"/>
                        <a:gd name="connsiteY19" fmla="*/ 3586159 h 4709520"/>
                        <a:gd name="connsiteX20" fmla="*/ 3595689 w 4661146"/>
                        <a:gd name="connsiteY20" fmla="*/ 3864765 h 4709520"/>
                        <a:gd name="connsiteX21" fmla="*/ 3700464 w 4661146"/>
                        <a:gd name="connsiteY21" fmla="*/ 4202903 h 4709520"/>
                        <a:gd name="connsiteX22" fmla="*/ 3286126 w 4661146"/>
                        <a:gd name="connsiteY22" fmla="*/ 4479128 h 4709520"/>
                        <a:gd name="connsiteX23" fmla="*/ 2964658 w 4661146"/>
                        <a:gd name="connsiteY23" fmla="*/ 4164803 h 4709520"/>
                        <a:gd name="connsiteX24" fmla="*/ 2659858 w 4661146"/>
                        <a:gd name="connsiteY24" fmla="*/ 4255290 h 4709520"/>
                        <a:gd name="connsiteX25" fmla="*/ 2562226 w 4661146"/>
                        <a:gd name="connsiteY25" fmla="*/ 4669628 h 4709520"/>
                        <a:gd name="connsiteX26" fmla="*/ 2085976 w 4661146"/>
                        <a:gd name="connsiteY26" fmla="*/ 4662484 h 4709520"/>
                        <a:gd name="connsiteX27" fmla="*/ 1966914 w 4661146"/>
                        <a:gd name="connsiteY27" fmla="*/ 4224334 h 4709520"/>
                        <a:gd name="connsiteX28" fmla="*/ 1681164 w 4661146"/>
                        <a:gd name="connsiteY28" fmla="*/ 4138609 h 4709520"/>
                        <a:gd name="connsiteX29" fmla="*/ 1400176 w 4661146"/>
                        <a:gd name="connsiteY29" fmla="*/ 4460078 h 4709520"/>
                        <a:gd name="connsiteX30" fmla="*/ 966789 w 4661146"/>
                        <a:gd name="connsiteY30" fmla="*/ 4214810 h 4709520"/>
                        <a:gd name="connsiteX31" fmla="*/ 1071564 w 4661146"/>
                        <a:gd name="connsiteY31" fmla="*/ 3795710 h 4709520"/>
                        <a:gd name="connsiteX32" fmla="*/ 869158 w 4661146"/>
                        <a:gd name="connsiteY32" fmla="*/ 3583779 h 4709520"/>
                        <a:gd name="connsiteX33" fmla="*/ 447676 w 4661146"/>
                        <a:gd name="connsiteY33" fmla="*/ 3717129 h 4709520"/>
                        <a:gd name="connsiteX34" fmla="*/ 197645 w 4661146"/>
                        <a:gd name="connsiteY34" fmla="*/ 3302792 h 4709520"/>
                        <a:gd name="connsiteX35" fmla="*/ 504826 w 4661146"/>
                        <a:gd name="connsiteY35" fmla="*/ 2962274 h 4709520"/>
                        <a:gd name="connsiteX36" fmla="*/ 445296 w 4661146"/>
                        <a:gd name="connsiteY36" fmla="*/ 2659855 h 4709520"/>
                        <a:gd name="connsiteX37" fmla="*/ 1 w 4661146"/>
                        <a:gd name="connsiteY37" fmla="*/ 2600324 h 4709520"/>
                        <a:gd name="connsiteX38" fmla="*/ 2382 w 4661146"/>
                        <a:gd name="connsiteY38" fmla="*/ 2100261 h 4709520"/>
                        <a:gd name="connsiteX39" fmla="*/ 419101 w 4661146"/>
                        <a:gd name="connsiteY39" fmla="*/ 1990723 h 4709520"/>
                        <a:gd name="connsiteX40" fmla="*/ 485777 w 4661146"/>
                        <a:gd name="connsiteY40" fmla="*/ 1683541 h 4709520"/>
                        <a:gd name="connsiteX41" fmla="*/ 180976 w 4661146"/>
                        <a:gd name="connsiteY41" fmla="*/ 1390649 h 4709520"/>
                        <a:gd name="connsiteX42" fmla="*/ 431006 w 4661146"/>
                        <a:gd name="connsiteY42" fmla="*/ 966787 h 4709520"/>
                        <a:gd name="connsiteX43" fmla="*/ 878682 w 4661146"/>
                        <a:gd name="connsiteY43" fmla="*/ 1073942 h 4709520"/>
                        <a:gd name="connsiteX44" fmla="*/ 1069181 w 4661146"/>
                        <a:gd name="connsiteY44" fmla="*/ 862011 h 4709520"/>
                        <a:gd name="connsiteX45" fmla="*/ 945355 w 4661146"/>
                        <a:gd name="connsiteY45" fmla="*/ 447673 h 4709520"/>
                        <a:gd name="connsiteX46" fmla="*/ 1376363 w 4661146"/>
                        <a:gd name="connsiteY46" fmla="*/ 188117 h 4709520"/>
                        <a:gd name="connsiteX47" fmla="*/ 1690686 w 4661146"/>
                        <a:gd name="connsiteY47" fmla="*/ 507205 h 4709520"/>
                        <a:gd name="connsiteX48" fmla="*/ 1978820 w 4661146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76263 w 4661145"/>
                        <a:gd name="connsiteY35" fmla="*/ 2964655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631032 w 4661145"/>
                        <a:gd name="connsiteY35" fmla="*/ 2955130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85775 w 4661145"/>
                        <a:gd name="connsiteY33" fmla="*/ 3650454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40582 w 4661145"/>
                        <a:gd name="connsiteY32" fmla="*/ 3517104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3951 w 4661145"/>
                        <a:gd name="connsiteY31" fmla="*/ 3755229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1569 w 4661145"/>
                        <a:gd name="connsiteY31" fmla="*/ 3800473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66838 w 4661145"/>
                        <a:gd name="connsiteY29" fmla="*/ 43838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78819 w 4661145"/>
                        <a:gd name="connsiteY27" fmla="*/ 4221953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90725 w 4661145"/>
                        <a:gd name="connsiteY27" fmla="*/ 41481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664542"/>
                        <a:gd name="connsiteX1" fmla="*/ 2078832 w 4661145"/>
                        <a:gd name="connsiteY1" fmla="*/ 0 h 4664542"/>
                        <a:gd name="connsiteX2" fmla="*/ 2571750 w 4661145"/>
                        <a:gd name="connsiteY2" fmla="*/ 0 h 4664542"/>
                        <a:gd name="connsiteX3" fmla="*/ 2690812 w 4661145"/>
                        <a:gd name="connsiteY3" fmla="*/ 447675 h 4664542"/>
                        <a:gd name="connsiteX4" fmla="*/ 2957514 w 4661145"/>
                        <a:gd name="connsiteY4" fmla="*/ 514348 h 4664542"/>
                        <a:gd name="connsiteX5" fmla="*/ 3274219 w 4661145"/>
                        <a:gd name="connsiteY5" fmla="*/ 197643 h 4664542"/>
                        <a:gd name="connsiteX6" fmla="*/ 3705226 w 4661145"/>
                        <a:gd name="connsiteY6" fmla="*/ 447674 h 4664542"/>
                        <a:gd name="connsiteX7" fmla="*/ 3579019 w 4661145"/>
                        <a:gd name="connsiteY7" fmla="*/ 878680 h 4664542"/>
                        <a:gd name="connsiteX8" fmla="*/ 3795712 w 4661145"/>
                        <a:gd name="connsiteY8" fmla="*/ 1088230 h 4664542"/>
                        <a:gd name="connsiteX9" fmla="*/ 4245770 w 4661145"/>
                        <a:gd name="connsiteY9" fmla="*/ 988218 h 4664542"/>
                        <a:gd name="connsiteX10" fmla="*/ 4460082 w 4661145"/>
                        <a:gd name="connsiteY10" fmla="*/ 1376359 h 4664542"/>
                        <a:gd name="connsiteX11" fmla="*/ 4148138 w 4661145"/>
                        <a:gd name="connsiteY11" fmla="*/ 1702590 h 4664542"/>
                        <a:gd name="connsiteX12" fmla="*/ 4229100 w 4661145"/>
                        <a:gd name="connsiteY12" fmla="*/ 1983578 h 4664542"/>
                        <a:gd name="connsiteX13" fmla="*/ 4626768 w 4661145"/>
                        <a:gd name="connsiteY13" fmla="*/ 2097881 h 4664542"/>
                        <a:gd name="connsiteX14" fmla="*/ 4631532 w 4661145"/>
                        <a:gd name="connsiteY14" fmla="*/ 2545553 h 4664542"/>
                        <a:gd name="connsiteX15" fmla="*/ 4210050 w 4661145"/>
                        <a:gd name="connsiteY15" fmla="*/ 2683665 h 4664542"/>
                        <a:gd name="connsiteX16" fmla="*/ 4145757 w 4661145"/>
                        <a:gd name="connsiteY16" fmla="*/ 2971797 h 4664542"/>
                        <a:gd name="connsiteX17" fmla="*/ 4443413 w 4661145"/>
                        <a:gd name="connsiteY17" fmla="*/ 3288503 h 4664542"/>
                        <a:gd name="connsiteX18" fmla="*/ 4231482 w 4661145"/>
                        <a:gd name="connsiteY18" fmla="*/ 3698078 h 4664542"/>
                        <a:gd name="connsiteX19" fmla="*/ 3798094 w 4661145"/>
                        <a:gd name="connsiteY19" fmla="*/ 3586159 h 4664542"/>
                        <a:gd name="connsiteX20" fmla="*/ 3595688 w 4661145"/>
                        <a:gd name="connsiteY20" fmla="*/ 3864765 h 4664542"/>
                        <a:gd name="connsiteX21" fmla="*/ 3700463 w 4661145"/>
                        <a:gd name="connsiteY21" fmla="*/ 4202903 h 4664542"/>
                        <a:gd name="connsiteX22" fmla="*/ 3286125 w 4661145"/>
                        <a:gd name="connsiteY22" fmla="*/ 4479128 h 4664542"/>
                        <a:gd name="connsiteX23" fmla="*/ 2964657 w 4661145"/>
                        <a:gd name="connsiteY23" fmla="*/ 4164803 h 4664542"/>
                        <a:gd name="connsiteX24" fmla="*/ 2659857 w 4661145"/>
                        <a:gd name="connsiteY24" fmla="*/ 4255290 h 4664542"/>
                        <a:gd name="connsiteX25" fmla="*/ 2531268 w 4661145"/>
                        <a:gd name="connsiteY25" fmla="*/ 4605334 h 4664542"/>
                        <a:gd name="connsiteX26" fmla="*/ 2085975 w 4661145"/>
                        <a:gd name="connsiteY26" fmla="*/ 4662484 h 4664542"/>
                        <a:gd name="connsiteX27" fmla="*/ 1959768 w 4661145"/>
                        <a:gd name="connsiteY27" fmla="*/ 4219571 h 4664542"/>
                        <a:gd name="connsiteX28" fmla="*/ 1693069 w 4661145"/>
                        <a:gd name="connsiteY28" fmla="*/ 4145753 h 4664542"/>
                        <a:gd name="connsiteX29" fmla="*/ 1388270 w 4661145"/>
                        <a:gd name="connsiteY29" fmla="*/ 4460078 h 4664542"/>
                        <a:gd name="connsiteX30" fmla="*/ 966788 w 4661145"/>
                        <a:gd name="connsiteY30" fmla="*/ 4214810 h 4664542"/>
                        <a:gd name="connsiteX31" fmla="*/ 1076325 w 4661145"/>
                        <a:gd name="connsiteY31" fmla="*/ 3798092 h 4664542"/>
                        <a:gd name="connsiteX32" fmla="*/ 852489 w 4661145"/>
                        <a:gd name="connsiteY32" fmla="*/ 3588541 h 4664542"/>
                        <a:gd name="connsiteX33" fmla="*/ 452438 w 4661145"/>
                        <a:gd name="connsiteY33" fmla="*/ 3705223 h 4664542"/>
                        <a:gd name="connsiteX34" fmla="*/ 197644 w 4661145"/>
                        <a:gd name="connsiteY34" fmla="*/ 3302792 h 4664542"/>
                        <a:gd name="connsiteX35" fmla="*/ 497682 w 4661145"/>
                        <a:gd name="connsiteY35" fmla="*/ 2976562 h 4664542"/>
                        <a:gd name="connsiteX36" fmla="*/ 445295 w 4661145"/>
                        <a:gd name="connsiteY36" fmla="*/ 2659855 h 4664542"/>
                        <a:gd name="connsiteX37" fmla="*/ 0 w 4661145"/>
                        <a:gd name="connsiteY37" fmla="*/ 2600324 h 4664542"/>
                        <a:gd name="connsiteX38" fmla="*/ 2381 w 4661145"/>
                        <a:gd name="connsiteY38" fmla="*/ 2100261 h 4664542"/>
                        <a:gd name="connsiteX39" fmla="*/ 419100 w 4661145"/>
                        <a:gd name="connsiteY39" fmla="*/ 1990723 h 4664542"/>
                        <a:gd name="connsiteX40" fmla="*/ 485776 w 4661145"/>
                        <a:gd name="connsiteY40" fmla="*/ 1683541 h 4664542"/>
                        <a:gd name="connsiteX41" fmla="*/ 180975 w 4661145"/>
                        <a:gd name="connsiteY41" fmla="*/ 1390649 h 4664542"/>
                        <a:gd name="connsiteX42" fmla="*/ 431005 w 4661145"/>
                        <a:gd name="connsiteY42" fmla="*/ 966787 h 4664542"/>
                        <a:gd name="connsiteX43" fmla="*/ 878681 w 4661145"/>
                        <a:gd name="connsiteY43" fmla="*/ 1073942 h 4664542"/>
                        <a:gd name="connsiteX44" fmla="*/ 1069180 w 4661145"/>
                        <a:gd name="connsiteY44" fmla="*/ 862011 h 4664542"/>
                        <a:gd name="connsiteX45" fmla="*/ 945354 w 4661145"/>
                        <a:gd name="connsiteY45" fmla="*/ 447673 h 4664542"/>
                        <a:gd name="connsiteX46" fmla="*/ 1376362 w 4661145"/>
                        <a:gd name="connsiteY46" fmla="*/ 188117 h 4664542"/>
                        <a:gd name="connsiteX47" fmla="*/ 1690685 w 4661145"/>
                        <a:gd name="connsiteY47" fmla="*/ 507205 h 4664542"/>
                        <a:gd name="connsiteX48" fmla="*/ 1978819 w 4661145"/>
                        <a:gd name="connsiteY48" fmla="*/ 423862 h 4664542"/>
                        <a:gd name="connsiteX0" fmla="*/ 1978819 w 4661145"/>
                        <a:gd name="connsiteY0" fmla="*/ 423862 h 4715280"/>
                        <a:gd name="connsiteX1" fmla="*/ 2078832 w 4661145"/>
                        <a:gd name="connsiteY1" fmla="*/ 0 h 4715280"/>
                        <a:gd name="connsiteX2" fmla="*/ 2571750 w 4661145"/>
                        <a:gd name="connsiteY2" fmla="*/ 0 h 4715280"/>
                        <a:gd name="connsiteX3" fmla="*/ 2690812 w 4661145"/>
                        <a:gd name="connsiteY3" fmla="*/ 447675 h 4715280"/>
                        <a:gd name="connsiteX4" fmla="*/ 2957514 w 4661145"/>
                        <a:gd name="connsiteY4" fmla="*/ 514348 h 4715280"/>
                        <a:gd name="connsiteX5" fmla="*/ 3274219 w 4661145"/>
                        <a:gd name="connsiteY5" fmla="*/ 197643 h 4715280"/>
                        <a:gd name="connsiteX6" fmla="*/ 3705226 w 4661145"/>
                        <a:gd name="connsiteY6" fmla="*/ 447674 h 4715280"/>
                        <a:gd name="connsiteX7" fmla="*/ 3579019 w 4661145"/>
                        <a:gd name="connsiteY7" fmla="*/ 878680 h 4715280"/>
                        <a:gd name="connsiteX8" fmla="*/ 3795712 w 4661145"/>
                        <a:gd name="connsiteY8" fmla="*/ 1088230 h 4715280"/>
                        <a:gd name="connsiteX9" fmla="*/ 4245770 w 4661145"/>
                        <a:gd name="connsiteY9" fmla="*/ 988218 h 4715280"/>
                        <a:gd name="connsiteX10" fmla="*/ 4460082 w 4661145"/>
                        <a:gd name="connsiteY10" fmla="*/ 1376359 h 4715280"/>
                        <a:gd name="connsiteX11" fmla="*/ 4148138 w 4661145"/>
                        <a:gd name="connsiteY11" fmla="*/ 1702590 h 4715280"/>
                        <a:gd name="connsiteX12" fmla="*/ 4229100 w 4661145"/>
                        <a:gd name="connsiteY12" fmla="*/ 1983578 h 4715280"/>
                        <a:gd name="connsiteX13" fmla="*/ 4626768 w 4661145"/>
                        <a:gd name="connsiteY13" fmla="*/ 2097881 h 4715280"/>
                        <a:gd name="connsiteX14" fmla="*/ 4631532 w 4661145"/>
                        <a:gd name="connsiteY14" fmla="*/ 2545553 h 4715280"/>
                        <a:gd name="connsiteX15" fmla="*/ 4210050 w 4661145"/>
                        <a:gd name="connsiteY15" fmla="*/ 2683665 h 4715280"/>
                        <a:gd name="connsiteX16" fmla="*/ 4145757 w 4661145"/>
                        <a:gd name="connsiteY16" fmla="*/ 2971797 h 4715280"/>
                        <a:gd name="connsiteX17" fmla="*/ 4443413 w 4661145"/>
                        <a:gd name="connsiteY17" fmla="*/ 3288503 h 4715280"/>
                        <a:gd name="connsiteX18" fmla="*/ 4231482 w 4661145"/>
                        <a:gd name="connsiteY18" fmla="*/ 3698078 h 4715280"/>
                        <a:gd name="connsiteX19" fmla="*/ 3798094 w 4661145"/>
                        <a:gd name="connsiteY19" fmla="*/ 3586159 h 4715280"/>
                        <a:gd name="connsiteX20" fmla="*/ 3595688 w 4661145"/>
                        <a:gd name="connsiteY20" fmla="*/ 3864765 h 4715280"/>
                        <a:gd name="connsiteX21" fmla="*/ 3700463 w 4661145"/>
                        <a:gd name="connsiteY21" fmla="*/ 4202903 h 4715280"/>
                        <a:gd name="connsiteX22" fmla="*/ 3286125 w 4661145"/>
                        <a:gd name="connsiteY22" fmla="*/ 4479128 h 4715280"/>
                        <a:gd name="connsiteX23" fmla="*/ 2964657 w 4661145"/>
                        <a:gd name="connsiteY23" fmla="*/ 4164803 h 4715280"/>
                        <a:gd name="connsiteX24" fmla="*/ 2659857 w 4661145"/>
                        <a:gd name="connsiteY24" fmla="*/ 4255290 h 4715280"/>
                        <a:gd name="connsiteX25" fmla="*/ 2571749 w 4661145"/>
                        <a:gd name="connsiteY25" fmla="*/ 4676771 h 4715280"/>
                        <a:gd name="connsiteX26" fmla="*/ 2085975 w 4661145"/>
                        <a:gd name="connsiteY26" fmla="*/ 4662484 h 4715280"/>
                        <a:gd name="connsiteX27" fmla="*/ 1959768 w 4661145"/>
                        <a:gd name="connsiteY27" fmla="*/ 4219571 h 4715280"/>
                        <a:gd name="connsiteX28" fmla="*/ 1693069 w 4661145"/>
                        <a:gd name="connsiteY28" fmla="*/ 4145753 h 4715280"/>
                        <a:gd name="connsiteX29" fmla="*/ 1388270 w 4661145"/>
                        <a:gd name="connsiteY29" fmla="*/ 4460078 h 4715280"/>
                        <a:gd name="connsiteX30" fmla="*/ 966788 w 4661145"/>
                        <a:gd name="connsiteY30" fmla="*/ 4214810 h 4715280"/>
                        <a:gd name="connsiteX31" fmla="*/ 1076325 w 4661145"/>
                        <a:gd name="connsiteY31" fmla="*/ 3798092 h 4715280"/>
                        <a:gd name="connsiteX32" fmla="*/ 852489 w 4661145"/>
                        <a:gd name="connsiteY32" fmla="*/ 3588541 h 4715280"/>
                        <a:gd name="connsiteX33" fmla="*/ 452438 w 4661145"/>
                        <a:gd name="connsiteY33" fmla="*/ 3705223 h 4715280"/>
                        <a:gd name="connsiteX34" fmla="*/ 197644 w 4661145"/>
                        <a:gd name="connsiteY34" fmla="*/ 3302792 h 4715280"/>
                        <a:gd name="connsiteX35" fmla="*/ 497682 w 4661145"/>
                        <a:gd name="connsiteY35" fmla="*/ 2976562 h 4715280"/>
                        <a:gd name="connsiteX36" fmla="*/ 445295 w 4661145"/>
                        <a:gd name="connsiteY36" fmla="*/ 2659855 h 4715280"/>
                        <a:gd name="connsiteX37" fmla="*/ 0 w 4661145"/>
                        <a:gd name="connsiteY37" fmla="*/ 2600324 h 4715280"/>
                        <a:gd name="connsiteX38" fmla="*/ 2381 w 4661145"/>
                        <a:gd name="connsiteY38" fmla="*/ 2100261 h 4715280"/>
                        <a:gd name="connsiteX39" fmla="*/ 419100 w 4661145"/>
                        <a:gd name="connsiteY39" fmla="*/ 1990723 h 4715280"/>
                        <a:gd name="connsiteX40" fmla="*/ 485776 w 4661145"/>
                        <a:gd name="connsiteY40" fmla="*/ 1683541 h 4715280"/>
                        <a:gd name="connsiteX41" fmla="*/ 180975 w 4661145"/>
                        <a:gd name="connsiteY41" fmla="*/ 1390649 h 4715280"/>
                        <a:gd name="connsiteX42" fmla="*/ 431005 w 4661145"/>
                        <a:gd name="connsiteY42" fmla="*/ 966787 h 4715280"/>
                        <a:gd name="connsiteX43" fmla="*/ 878681 w 4661145"/>
                        <a:gd name="connsiteY43" fmla="*/ 1073942 h 4715280"/>
                        <a:gd name="connsiteX44" fmla="*/ 1069180 w 4661145"/>
                        <a:gd name="connsiteY44" fmla="*/ 862011 h 4715280"/>
                        <a:gd name="connsiteX45" fmla="*/ 945354 w 4661145"/>
                        <a:gd name="connsiteY45" fmla="*/ 447673 h 4715280"/>
                        <a:gd name="connsiteX46" fmla="*/ 1376362 w 4661145"/>
                        <a:gd name="connsiteY46" fmla="*/ 188117 h 4715280"/>
                        <a:gd name="connsiteX47" fmla="*/ 1690685 w 4661145"/>
                        <a:gd name="connsiteY47" fmla="*/ 507205 h 4715280"/>
                        <a:gd name="connsiteX48" fmla="*/ 1978819 w 4661145"/>
                        <a:gd name="connsiteY48" fmla="*/ 423862 h 4715280"/>
                        <a:gd name="connsiteX0" fmla="*/ 1978819 w 4661145"/>
                        <a:gd name="connsiteY0" fmla="*/ 423862 h 4676783"/>
                        <a:gd name="connsiteX1" fmla="*/ 2078832 w 4661145"/>
                        <a:gd name="connsiteY1" fmla="*/ 0 h 4676783"/>
                        <a:gd name="connsiteX2" fmla="*/ 2571750 w 4661145"/>
                        <a:gd name="connsiteY2" fmla="*/ 0 h 4676783"/>
                        <a:gd name="connsiteX3" fmla="*/ 2690812 w 4661145"/>
                        <a:gd name="connsiteY3" fmla="*/ 447675 h 4676783"/>
                        <a:gd name="connsiteX4" fmla="*/ 2957514 w 4661145"/>
                        <a:gd name="connsiteY4" fmla="*/ 514348 h 4676783"/>
                        <a:gd name="connsiteX5" fmla="*/ 3274219 w 4661145"/>
                        <a:gd name="connsiteY5" fmla="*/ 197643 h 4676783"/>
                        <a:gd name="connsiteX6" fmla="*/ 3705226 w 4661145"/>
                        <a:gd name="connsiteY6" fmla="*/ 447674 h 4676783"/>
                        <a:gd name="connsiteX7" fmla="*/ 3579019 w 4661145"/>
                        <a:gd name="connsiteY7" fmla="*/ 878680 h 4676783"/>
                        <a:gd name="connsiteX8" fmla="*/ 3795712 w 4661145"/>
                        <a:gd name="connsiteY8" fmla="*/ 1088230 h 4676783"/>
                        <a:gd name="connsiteX9" fmla="*/ 4245770 w 4661145"/>
                        <a:gd name="connsiteY9" fmla="*/ 988218 h 4676783"/>
                        <a:gd name="connsiteX10" fmla="*/ 4460082 w 4661145"/>
                        <a:gd name="connsiteY10" fmla="*/ 1376359 h 4676783"/>
                        <a:gd name="connsiteX11" fmla="*/ 4148138 w 4661145"/>
                        <a:gd name="connsiteY11" fmla="*/ 1702590 h 4676783"/>
                        <a:gd name="connsiteX12" fmla="*/ 4229100 w 4661145"/>
                        <a:gd name="connsiteY12" fmla="*/ 1983578 h 4676783"/>
                        <a:gd name="connsiteX13" fmla="*/ 4626768 w 4661145"/>
                        <a:gd name="connsiteY13" fmla="*/ 2097881 h 4676783"/>
                        <a:gd name="connsiteX14" fmla="*/ 4631532 w 4661145"/>
                        <a:gd name="connsiteY14" fmla="*/ 2545553 h 4676783"/>
                        <a:gd name="connsiteX15" fmla="*/ 4210050 w 4661145"/>
                        <a:gd name="connsiteY15" fmla="*/ 2683665 h 4676783"/>
                        <a:gd name="connsiteX16" fmla="*/ 4145757 w 4661145"/>
                        <a:gd name="connsiteY16" fmla="*/ 2971797 h 4676783"/>
                        <a:gd name="connsiteX17" fmla="*/ 4443413 w 4661145"/>
                        <a:gd name="connsiteY17" fmla="*/ 3288503 h 4676783"/>
                        <a:gd name="connsiteX18" fmla="*/ 4231482 w 4661145"/>
                        <a:gd name="connsiteY18" fmla="*/ 3698078 h 4676783"/>
                        <a:gd name="connsiteX19" fmla="*/ 3798094 w 4661145"/>
                        <a:gd name="connsiteY19" fmla="*/ 3586159 h 4676783"/>
                        <a:gd name="connsiteX20" fmla="*/ 3595688 w 4661145"/>
                        <a:gd name="connsiteY20" fmla="*/ 3864765 h 4676783"/>
                        <a:gd name="connsiteX21" fmla="*/ 3700463 w 4661145"/>
                        <a:gd name="connsiteY21" fmla="*/ 4202903 h 4676783"/>
                        <a:gd name="connsiteX22" fmla="*/ 3286125 w 4661145"/>
                        <a:gd name="connsiteY22" fmla="*/ 4479128 h 4676783"/>
                        <a:gd name="connsiteX23" fmla="*/ 2964657 w 4661145"/>
                        <a:gd name="connsiteY23" fmla="*/ 4164803 h 4676783"/>
                        <a:gd name="connsiteX24" fmla="*/ 2659857 w 4661145"/>
                        <a:gd name="connsiteY24" fmla="*/ 4255290 h 4676783"/>
                        <a:gd name="connsiteX25" fmla="*/ 2571749 w 4661145"/>
                        <a:gd name="connsiteY25" fmla="*/ 4676771 h 4676783"/>
                        <a:gd name="connsiteX26" fmla="*/ 2085975 w 4661145"/>
                        <a:gd name="connsiteY26" fmla="*/ 4662484 h 4676783"/>
                        <a:gd name="connsiteX27" fmla="*/ 1959768 w 4661145"/>
                        <a:gd name="connsiteY27" fmla="*/ 4219571 h 4676783"/>
                        <a:gd name="connsiteX28" fmla="*/ 1693069 w 4661145"/>
                        <a:gd name="connsiteY28" fmla="*/ 4145753 h 4676783"/>
                        <a:gd name="connsiteX29" fmla="*/ 1388270 w 4661145"/>
                        <a:gd name="connsiteY29" fmla="*/ 4460078 h 4676783"/>
                        <a:gd name="connsiteX30" fmla="*/ 966788 w 4661145"/>
                        <a:gd name="connsiteY30" fmla="*/ 4214810 h 4676783"/>
                        <a:gd name="connsiteX31" fmla="*/ 1076325 w 4661145"/>
                        <a:gd name="connsiteY31" fmla="*/ 3798092 h 4676783"/>
                        <a:gd name="connsiteX32" fmla="*/ 852489 w 4661145"/>
                        <a:gd name="connsiteY32" fmla="*/ 3588541 h 4676783"/>
                        <a:gd name="connsiteX33" fmla="*/ 452438 w 4661145"/>
                        <a:gd name="connsiteY33" fmla="*/ 3705223 h 4676783"/>
                        <a:gd name="connsiteX34" fmla="*/ 197644 w 4661145"/>
                        <a:gd name="connsiteY34" fmla="*/ 3302792 h 4676783"/>
                        <a:gd name="connsiteX35" fmla="*/ 497682 w 4661145"/>
                        <a:gd name="connsiteY35" fmla="*/ 2976562 h 4676783"/>
                        <a:gd name="connsiteX36" fmla="*/ 445295 w 4661145"/>
                        <a:gd name="connsiteY36" fmla="*/ 2659855 h 4676783"/>
                        <a:gd name="connsiteX37" fmla="*/ 0 w 4661145"/>
                        <a:gd name="connsiteY37" fmla="*/ 2600324 h 4676783"/>
                        <a:gd name="connsiteX38" fmla="*/ 2381 w 4661145"/>
                        <a:gd name="connsiteY38" fmla="*/ 2100261 h 4676783"/>
                        <a:gd name="connsiteX39" fmla="*/ 419100 w 4661145"/>
                        <a:gd name="connsiteY39" fmla="*/ 1990723 h 4676783"/>
                        <a:gd name="connsiteX40" fmla="*/ 485776 w 4661145"/>
                        <a:gd name="connsiteY40" fmla="*/ 1683541 h 4676783"/>
                        <a:gd name="connsiteX41" fmla="*/ 180975 w 4661145"/>
                        <a:gd name="connsiteY41" fmla="*/ 1390649 h 4676783"/>
                        <a:gd name="connsiteX42" fmla="*/ 431005 w 4661145"/>
                        <a:gd name="connsiteY42" fmla="*/ 966787 h 4676783"/>
                        <a:gd name="connsiteX43" fmla="*/ 878681 w 4661145"/>
                        <a:gd name="connsiteY43" fmla="*/ 1073942 h 4676783"/>
                        <a:gd name="connsiteX44" fmla="*/ 1069180 w 4661145"/>
                        <a:gd name="connsiteY44" fmla="*/ 862011 h 4676783"/>
                        <a:gd name="connsiteX45" fmla="*/ 945354 w 4661145"/>
                        <a:gd name="connsiteY45" fmla="*/ 447673 h 4676783"/>
                        <a:gd name="connsiteX46" fmla="*/ 1376362 w 4661145"/>
                        <a:gd name="connsiteY46" fmla="*/ 188117 h 4676783"/>
                        <a:gd name="connsiteX47" fmla="*/ 1690685 w 4661145"/>
                        <a:gd name="connsiteY47" fmla="*/ 507205 h 4676783"/>
                        <a:gd name="connsiteX48" fmla="*/ 1978819 w 4661145"/>
                        <a:gd name="connsiteY48" fmla="*/ 423862 h 4676783"/>
                        <a:gd name="connsiteX0" fmla="*/ 1978819 w 4661145"/>
                        <a:gd name="connsiteY0" fmla="*/ 423862 h 4676805"/>
                        <a:gd name="connsiteX1" fmla="*/ 2078832 w 4661145"/>
                        <a:gd name="connsiteY1" fmla="*/ 0 h 4676805"/>
                        <a:gd name="connsiteX2" fmla="*/ 2571750 w 4661145"/>
                        <a:gd name="connsiteY2" fmla="*/ 0 h 4676805"/>
                        <a:gd name="connsiteX3" fmla="*/ 2690812 w 4661145"/>
                        <a:gd name="connsiteY3" fmla="*/ 447675 h 4676805"/>
                        <a:gd name="connsiteX4" fmla="*/ 2957514 w 4661145"/>
                        <a:gd name="connsiteY4" fmla="*/ 514348 h 4676805"/>
                        <a:gd name="connsiteX5" fmla="*/ 3274219 w 4661145"/>
                        <a:gd name="connsiteY5" fmla="*/ 197643 h 4676805"/>
                        <a:gd name="connsiteX6" fmla="*/ 3705226 w 4661145"/>
                        <a:gd name="connsiteY6" fmla="*/ 447674 h 4676805"/>
                        <a:gd name="connsiteX7" fmla="*/ 3579019 w 4661145"/>
                        <a:gd name="connsiteY7" fmla="*/ 878680 h 4676805"/>
                        <a:gd name="connsiteX8" fmla="*/ 3795712 w 4661145"/>
                        <a:gd name="connsiteY8" fmla="*/ 1088230 h 4676805"/>
                        <a:gd name="connsiteX9" fmla="*/ 4245770 w 4661145"/>
                        <a:gd name="connsiteY9" fmla="*/ 988218 h 4676805"/>
                        <a:gd name="connsiteX10" fmla="*/ 4460082 w 4661145"/>
                        <a:gd name="connsiteY10" fmla="*/ 1376359 h 4676805"/>
                        <a:gd name="connsiteX11" fmla="*/ 4148138 w 4661145"/>
                        <a:gd name="connsiteY11" fmla="*/ 1702590 h 4676805"/>
                        <a:gd name="connsiteX12" fmla="*/ 4229100 w 4661145"/>
                        <a:gd name="connsiteY12" fmla="*/ 1983578 h 4676805"/>
                        <a:gd name="connsiteX13" fmla="*/ 4626768 w 4661145"/>
                        <a:gd name="connsiteY13" fmla="*/ 2097881 h 4676805"/>
                        <a:gd name="connsiteX14" fmla="*/ 4631532 w 4661145"/>
                        <a:gd name="connsiteY14" fmla="*/ 2545553 h 4676805"/>
                        <a:gd name="connsiteX15" fmla="*/ 4210050 w 4661145"/>
                        <a:gd name="connsiteY15" fmla="*/ 2683665 h 4676805"/>
                        <a:gd name="connsiteX16" fmla="*/ 4145757 w 4661145"/>
                        <a:gd name="connsiteY16" fmla="*/ 2971797 h 4676805"/>
                        <a:gd name="connsiteX17" fmla="*/ 4443413 w 4661145"/>
                        <a:gd name="connsiteY17" fmla="*/ 3288503 h 4676805"/>
                        <a:gd name="connsiteX18" fmla="*/ 4231482 w 4661145"/>
                        <a:gd name="connsiteY18" fmla="*/ 3698078 h 4676805"/>
                        <a:gd name="connsiteX19" fmla="*/ 3798094 w 4661145"/>
                        <a:gd name="connsiteY19" fmla="*/ 3586159 h 4676805"/>
                        <a:gd name="connsiteX20" fmla="*/ 3595688 w 4661145"/>
                        <a:gd name="connsiteY20" fmla="*/ 3864765 h 4676805"/>
                        <a:gd name="connsiteX21" fmla="*/ 3700463 w 4661145"/>
                        <a:gd name="connsiteY21" fmla="*/ 4202903 h 4676805"/>
                        <a:gd name="connsiteX22" fmla="*/ 3286125 w 4661145"/>
                        <a:gd name="connsiteY22" fmla="*/ 4479128 h 4676805"/>
                        <a:gd name="connsiteX23" fmla="*/ 2964657 w 4661145"/>
                        <a:gd name="connsiteY23" fmla="*/ 4164803 h 4676805"/>
                        <a:gd name="connsiteX24" fmla="*/ 2659857 w 4661145"/>
                        <a:gd name="connsiteY24" fmla="*/ 4255290 h 4676805"/>
                        <a:gd name="connsiteX25" fmla="*/ 2571749 w 4661145"/>
                        <a:gd name="connsiteY25" fmla="*/ 4676771 h 4676805"/>
                        <a:gd name="connsiteX26" fmla="*/ 2085975 w 4661145"/>
                        <a:gd name="connsiteY26" fmla="*/ 4662484 h 4676805"/>
                        <a:gd name="connsiteX27" fmla="*/ 1959768 w 4661145"/>
                        <a:gd name="connsiteY27" fmla="*/ 4219571 h 4676805"/>
                        <a:gd name="connsiteX28" fmla="*/ 1693069 w 4661145"/>
                        <a:gd name="connsiteY28" fmla="*/ 4145753 h 4676805"/>
                        <a:gd name="connsiteX29" fmla="*/ 1388270 w 4661145"/>
                        <a:gd name="connsiteY29" fmla="*/ 4460078 h 4676805"/>
                        <a:gd name="connsiteX30" fmla="*/ 966788 w 4661145"/>
                        <a:gd name="connsiteY30" fmla="*/ 4214810 h 4676805"/>
                        <a:gd name="connsiteX31" fmla="*/ 1076325 w 4661145"/>
                        <a:gd name="connsiteY31" fmla="*/ 3798092 h 4676805"/>
                        <a:gd name="connsiteX32" fmla="*/ 852489 w 4661145"/>
                        <a:gd name="connsiteY32" fmla="*/ 3588541 h 4676805"/>
                        <a:gd name="connsiteX33" fmla="*/ 452438 w 4661145"/>
                        <a:gd name="connsiteY33" fmla="*/ 3705223 h 4676805"/>
                        <a:gd name="connsiteX34" fmla="*/ 197644 w 4661145"/>
                        <a:gd name="connsiteY34" fmla="*/ 3302792 h 4676805"/>
                        <a:gd name="connsiteX35" fmla="*/ 497682 w 4661145"/>
                        <a:gd name="connsiteY35" fmla="*/ 2976562 h 4676805"/>
                        <a:gd name="connsiteX36" fmla="*/ 445295 w 4661145"/>
                        <a:gd name="connsiteY36" fmla="*/ 2659855 h 4676805"/>
                        <a:gd name="connsiteX37" fmla="*/ 0 w 4661145"/>
                        <a:gd name="connsiteY37" fmla="*/ 2600324 h 4676805"/>
                        <a:gd name="connsiteX38" fmla="*/ 2381 w 4661145"/>
                        <a:gd name="connsiteY38" fmla="*/ 2100261 h 4676805"/>
                        <a:gd name="connsiteX39" fmla="*/ 419100 w 4661145"/>
                        <a:gd name="connsiteY39" fmla="*/ 1990723 h 4676805"/>
                        <a:gd name="connsiteX40" fmla="*/ 485776 w 4661145"/>
                        <a:gd name="connsiteY40" fmla="*/ 1683541 h 4676805"/>
                        <a:gd name="connsiteX41" fmla="*/ 180975 w 4661145"/>
                        <a:gd name="connsiteY41" fmla="*/ 1390649 h 4676805"/>
                        <a:gd name="connsiteX42" fmla="*/ 431005 w 4661145"/>
                        <a:gd name="connsiteY42" fmla="*/ 966787 h 4676805"/>
                        <a:gd name="connsiteX43" fmla="*/ 878681 w 4661145"/>
                        <a:gd name="connsiteY43" fmla="*/ 1073942 h 4676805"/>
                        <a:gd name="connsiteX44" fmla="*/ 1069180 w 4661145"/>
                        <a:gd name="connsiteY44" fmla="*/ 862011 h 4676805"/>
                        <a:gd name="connsiteX45" fmla="*/ 945354 w 4661145"/>
                        <a:gd name="connsiteY45" fmla="*/ 447673 h 4676805"/>
                        <a:gd name="connsiteX46" fmla="*/ 1376362 w 4661145"/>
                        <a:gd name="connsiteY46" fmla="*/ 188117 h 4676805"/>
                        <a:gd name="connsiteX47" fmla="*/ 1690685 w 4661145"/>
                        <a:gd name="connsiteY47" fmla="*/ 507205 h 4676805"/>
                        <a:gd name="connsiteX48" fmla="*/ 1978819 w 4661145"/>
                        <a:gd name="connsiteY48" fmla="*/ 423862 h 4676805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4389"/>
                        <a:gd name="connsiteX1" fmla="*/ 2078832 w 4661145"/>
                        <a:gd name="connsiteY1" fmla="*/ 0 h 4674389"/>
                        <a:gd name="connsiteX2" fmla="*/ 2571750 w 4661145"/>
                        <a:gd name="connsiteY2" fmla="*/ 0 h 4674389"/>
                        <a:gd name="connsiteX3" fmla="*/ 2690812 w 4661145"/>
                        <a:gd name="connsiteY3" fmla="*/ 447675 h 4674389"/>
                        <a:gd name="connsiteX4" fmla="*/ 2957514 w 4661145"/>
                        <a:gd name="connsiteY4" fmla="*/ 514348 h 4674389"/>
                        <a:gd name="connsiteX5" fmla="*/ 3274219 w 4661145"/>
                        <a:gd name="connsiteY5" fmla="*/ 197643 h 4674389"/>
                        <a:gd name="connsiteX6" fmla="*/ 3705226 w 4661145"/>
                        <a:gd name="connsiteY6" fmla="*/ 447674 h 4674389"/>
                        <a:gd name="connsiteX7" fmla="*/ 3579019 w 4661145"/>
                        <a:gd name="connsiteY7" fmla="*/ 878680 h 4674389"/>
                        <a:gd name="connsiteX8" fmla="*/ 3795712 w 4661145"/>
                        <a:gd name="connsiteY8" fmla="*/ 1088230 h 4674389"/>
                        <a:gd name="connsiteX9" fmla="*/ 4245770 w 4661145"/>
                        <a:gd name="connsiteY9" fmla="*/ 988218 h 4674389"/>
                        <a:gd name="connsiteX10" fmla="*/ 4460082 w 4661145"/>
                        <a:gd name="connsiteY10" fmla="*/ 1376359 h 4674389"/>
                        <a:gd name="connsiteX11" fmla="*/ 4148138 w 4661145"/>
                        <a:gd name="connsiteY11" fmla="*/ 1702590 h 4674389"/>
                        <a:gd name="connsiteX12" fmla="*/ 4229100 w 4661145"/>
                        <a:gd name="connsiteY12" fmla="*/ 1983578 h 4674389"/>
                        <a:gd name="connsiteX13" fmla="*/ 4626768 w 4661145"/>
                        <a:gd name="connsiteY13" fmla="*/ 2097881 h 4674389"/>
                        <a:gd name="connsiteX14" fmla="*/ 4631532 w 4661145"/>
                        <a:gd name="connsiteY14" fmla="*/ 2545553 h 4674389"/>
                        <a:gd name="connsiteX15" fmla="*/ 4210050 w 4661145"/>
                        <a:gd name="connsiteY15" fmla="*/ 2683665 h 4674389"/>
                        <a:gd name="connsiteX16" fmla="*/ 4145757 w 4661145"/>
                        <a:gd name="connsiteY16" fmla="*/ 2971797 h 4674389"/>
                        <a:gd name="connsiteX17" fmla="*/ 4443413 w 4661145"/>
                        <a:gd name="connsiteY17" fmla="*/ 3288503 h 4674389"/>
                        <a:gd name="connsiteX18" fmla="*/ 4231482 w 4661145"/>
                        <a:gd name="connsiteY18" fmla="*/ 3698078 h 4674389"/>
                        <a:gd name="connsiteX19" fmla="*/ 3798094 w 4661145"/>
                        <a:gd name="connsiteY19" fmla="*/ 3586159 h 4674389"/>
                        <a:gd name="connsiteX20" fmla="*/ 3595688 w 4661145"/>
                        <a:gd name="connsiteY20" fmla="*/ 3864765 h 4674389"/>
                        <a:gd name="connsiteX21" fmla="*/ 3700463 w 4661145"/>
                        <a:gd name="connsiteY21" fmla="*/ 4202903 h 4674389"/>
                        <a:gd name="connsiteX22" fmla="*/ 3286125 w 4661145"/>
                        <a:gd name="connsiteY22" fmla="*/ 4479128 h 4674389"/>
                        <a:gd name="connsiteX23" fmla="*/ 2964657 w 4661145"/>
                        <a:gd name="connsiteY23" fmla="*/ 4164803 h 4674389"/>
                        <a:gd name="connsiteX24" fmla="*/ 2659857 w 4661145"/>
                        <a:gd name="connsiteY24" fmla="*/ 4255290 h 4674389"/>
                        <a:gd name="connsiteX25" fmla="*/ 2569368 w 4661145"/>
                        <a:gd name="connsiteY25" fmla="*/ 4674389 h 4674389"/>
                        <a:gd name="connsiteX26" fmla="*/ 2085975 w 4661145"/>
                        <a:gd name="connsiteY26" fmla="*/ 4662484 h 4674389"/>
                        <a:gd name="connsiteX27" fmla="*/ 1959768 w 4661145"/>
                        <a:gd name="connsiteY27" fmla="*/ 4219571 h 4674389"/>
                        <a:gd name="connsiteX28" fmla="*/ 1693069 w 4661145"/>
                        <a:gd name="connsiteY28" fmla="*/ 4145753 h 4674389"/>
                        <a:gd name="connsiteX29" fmla="*/ 1388270 w 4661145"/>
                        <a:gd name="connsiteY29" fmla="*/ 4460078 h 4674389"/>
                        <a:gd name="connsiteX30" fmla="*/ 966788 w 4661145"/>
                        <a:gd name="connsiteY30" fmla="*/ 4214810 h 4674389"/>
                        <a:gd name="connsiteX31" fmla="*/ 1076325 w 4661145"/>
                        <a:gd name="connsiteY31" fmla="*/ 3798092 h 4674389"/>
                        <a:gd name="connsiteX32" fmla="*/ 852489 w 4661145"/>
                        <a:gd name="connsiteY32" fmla="*/ 3588541 h 4674389"/>
                        <a:gd name="connsiteX33" fmla="*/ 452438 w 4661145"/>
                        <a:gd name="connsiteY33" fmla="*/ 3705223 h 4674389"/>
                        <a:gd name="connsiteX34" fmla="*/ 197644 w 4661145"/>
                        <a:gd name="connsiteY34" fmla="*/ 3302792 h 4674389"/>
                        <a:gd name="connsiteX35" fmla="*/ 497682 w 4661145"/>
                        <a:gd name="connsiteY35" fmla="*/ 2976562 h 4674389"/>
                        <a:gd name="connsiteX36" fmla="*/ 445295 w 4661145"/>
                        <a:gd name="connsiteY36" fmla="*/ 2659855 h 4674389"/>
                        <a:gd name="connsiteX37" fmla="*/ 0 w 4661145"/>
                        <a:gd name="connsiteY37" fmla="*/ 2600324 h 4674389"/>
                        <a:gd name="connsiteX38" fmla="*/ 2381 w 4661145"/>
                        <a:gd name="connsiteY38" fmla="*/ 2100261 h 4674389"/>
                        <a:gd name="connsiteX39" fmla="*/ 419100 w 4661145"/>
                        <a:gd name="connsiteY39" fmla="*/ 1990723 h 4674389"/>
                        <a:gd name="connsiteX40" fmla="*/ 485776 w 4661145"/>
                        <a:gd name="connsiteY40" fmla="*/ 1683541 h 4674389"/>
                        <a:gd name="connsiteX41" fmla="*/ 180975 w 4661145"/>
                        <a:gd name="connsiteY41" fmla="*/ 1390649 h 4674389"/>
                        <a:gd name="connsiteX42" fmla="*/ 431005 w 4661145"/>
                        <a:gd name="connsiteY42" fmla="*/ 966787 h 4674389"/>
                        <a:gd name="connsiteX43" fmla="*/ 878681 w 4661145"/>
                        <a:gd name="connsiteY43" fmla="*/ 1073942 h 4674389"/>
                        <a:gd name="connsiteX44" fmla="*/ 1069180 w 4661145"/>
                        <a:gd name="connsiteY44" fmla="*/ 862011 h 4674389"/>
                        <a:gd name="connsiteX45" fmla="*/ 945354 w 4661145"/>
                        <a:gd name="connsiteY45" fmla="*/ 447673 h 4674389"/>
                        <a:gd name="connsiteX46" fmla="*/ 1376362 w 4661145"/>
                        <a:gd name="connsiteY46" fmla="*/ 188117 h 4674389"/>
                        <a:gd name="connsiteX47" fmla="*/ 1690685 w 4661145"/>
                        <a:gd name="connsiteY47" fmla="*/ 507205 h 4674389"/>
                        <a:gd name="connsiteX48" fmla="*/ 1978819 w 4661145"/>
                        <a:gd name="connsiteY48" fmla="*/ 423862 h 4674389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33664 w 4661145"/>
                        <a:gd name="connsiteY24" fmla="*/ 421480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78982 w 4661145"/>
                        <a:gd name="connsiteY22" fmla="*/ 4400546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576638 w 4661145"/>
                        <a:gd name="connsiteY21" fmla="*/ 4169566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33775 w 4661145"/>
                        <a:gd name="connsiteY20" fmla="*/ 3843334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52850 w 4661145"/>
                        <a:gd name="connsiteY19" fmla="*/ 3559965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148138 w 4661145"/>
                        <a:gd name="connsiteY18" fmla="*/ 3633784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310063 w 4661145"/>
                        <a:gd name="connsiteY17" fmla="*/ 3328984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29089 w 4661145"/>
                        <a:gd name="connsiteY16" fmla="*/ 2986084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59258"/>
                        <a:gd name="connsiteY0" fmla="*/ 423862 h 4674391"/>
                        <a:gd name="connsiteX1" fmla="*/ 2078832 w 4659258"/>
                        <a:gd name="connsiteY1" fmla="*/ 0 h 4674391"/>
                        <a:gd name="connsiteX2" fmla="*/ 2571750 w 4659258"/>
                        <a:gd name="connsiteY2" fmla="*/ 0 h 4674391"/>
                        <a:gd name="connsiteX3" fmla="*/ 2690812 w 4659258"/>
                        <a:gd name="connsiteY3" fmla="*/ 447675 h 4674391"/>
                        <a:gd name="connsiteX4" fmla="*/ 2957514 w 4659258"/>
                        <a:gd name="connsiteY4" fmla="*/ 514348 h 4674391"/>
                        <a:gd name="connsiteX5" fmla="*/ 3274219 w 4659258"/>
                        <a:gd name="connsiteY5" fmla="*/ 197643 h 4674391"/>
                        <a:gd name="connsiteX6" fmla="*/ 3705226 w 4659258"/>
                        <a:gd name="connsiteY6" fmla="*/ 447674 h 4674391"/>
                        <a:gd name="connsiteX7" fmla="*/ 3579019 w 4659258"/>
                        <a:gd name="connsiteY7" fmla="*/ 878680 h 4674391"/>
                        <a:gd name="connsiteX8" fmla="*/ 3795712 w 4659258"/>
                        <a:gd name="connsiteY8" fmla="*/ 1088230 h 4674391"/>
                        <a:gd name="connsiteX9" fmla="*/ 4245770 w 4659258"/>
                        <a:gd name="connsiteY9" fmla="*/ 988218 h 4674391"/>
                        <a:gd name="connsiteX10" fmla="*/ 4460082 w 4659258"/>
                        <a:gd name="connsiteY10" fmla="*/ 1376359 h 4674391"/>
                        <a:gd name="connsiteX11" fmla="*/ 4148138 w 4659258"/>
                        <a:gd name="connsiteY11" fmla="*/ 1702590 h 4674391"/>
                        <a:gd name="connsiteX12" fmla="*/ 4229100 w 4659258"/>
                        <a:gd name="connsiteY12" fmla="*/ 1983578 h 4674391"/>
                        <a:gd name="connsiteX13" fmla="*/ 4626768 w 4659258"/>
                        <a:gd name="connsiteY13" fmla="*/ 2097881 h 4674391"/>
                        <a:gd name="connsiteX14" fmla="*/ 4631532 w 4659258"/>
                        <a:gd name="connsiteY14" fmla="*/ 2545553 h 4674391"/>
                        <a:gd name="connsiteX15" fmla="*/ 4155282 w 4659258"/>
                        <a:gd name="connsiteY15" fmla="*/ 2688427 h 4674391"/>
                        <a:gd name="connsiteX16" fmla="*/ 4150520 w 4659258"/>
                        <a:gd name="connsiteY16" fmla="*/ 2969415 h 4674391"/>
                        <a:gd name="connsiteX17" fmla="*/ 4457701 w 4659258"/>
                        <a:gd name="connsiteY17" fmla="*/ 3286121 h 4674391"/>
                        <a:gd name="connsiteX18" fmla="*/ 4221956 w 4659258"/>
                        <a:gd name="connsiteY18" fmla="*/ 3721891 h 4674391"/>
                        <a:gd name="connsiteX19" fmla="*/ 3790950 w 4659258"/>
                        <a:gd name="connsiteY19" fmla="*/ 3590921 h 4674391"/>
                        <a:gd name="connsiteX20" fmla="*/ 3579019 w 4659258"/>
                        <a:gd name="connsiteY20" fmla="*/ 3790946 h 4674391"/>
                        <a:gd name="connsiteX21" fmla="*/ 3695700 w 4659258"/>
                        <a:gd name="connsiteY21" fmla="*/ 4221954 h 4674391"/>
                        <a:gd name="connsiteX22" fmla="*/ 3290889 w 4659258"/>
                        <a:gd name="connsiteY22" fmla="*/ 4474364 h 4674391"/>
                        <a:gd name="connsiteX23" fmla="*/ 2964657 w 4659258"/>
                        <a:gd name="connsiteY23" fmla="*/ 4164803 h 4674391"/>
                        <a:gd name="connsiteX24" fmla="*/ 2683670 w 4659258"/>
                        <a:gd name="connsiteY24" fmla="*/ 4233859 h 4674391"/>
                        <a:gd name="connsiteX25" fmla="*/ 2569368 w 4659258"/>
                        <a:gd name="connsiteY25" fmla="*/ 4674389 h 4674391"/>
                        <a:gd name="connsiteX26" fmla="*/ 2088356 w 4659258"/>
                        <a:gd name="connsiteY26" fmla="*/ 4674391 h 4674391"/>
                        <a:gd name="connsiteX27" fmla="*/ 1959768 w 4659258"/>
                        <a:gd name="connsiteY27" fmla="*/ 4219571 h 4674391"/>
                        <a:gd name="connsiteX28" fmla="*/ 1693069 w 4659258"/>
                        <a:gd name="connsiteY28" fmla="*/ 4145753 h 4674391"/>
                        <a:gd name="connsiteX29" fmla="*/ 1388270 w 4659258"/>
                        <a:gd name="connsiteY29" fmla="*/ 4460078 h 4674391"/>
                        <a:gd name="connsiteX30" fmla="*/ 966788 w 4659258"/>
                        <a:gd name="connsiteY30" fmla="*/ 4214810 h 4674391"/>
                        <a:gd name="connsiteX31" fmla="*/ 1076325 w 4659258"/>
                        <a:gd name="connsiteY31" fmla="*/ 3798092 h 4674391"/>
                        <a:gd name="connsiteX32" fmla="*/ 852489 w 4659258"/>
                        <a:gd name="connsiteY32" fmla="*/ 3588541 h 4674391"/>
                        <a:gd name="connsiteX33" fmla="*/ 452438 w 4659258"/>
                        <a:gd name="connsiteY33" fmla="*/ 3705223 h 4674391"/>
                        <a:gd name="connsiteX34" fmla="*/ 197644 w 4659258"/>
                        <a:gd name="connsiteY34" fmla="*/ 3302792 h 4674391"/>
                        <a:gd name="connsiteX35" fmla="*/ 497682 w 4659258"/>
                        <a:gd name="connsiteY35" fmla="*/ 2976562 h 4674391"/>
                        <a:gd name="connsiteX36" fmla="*/ 445295 w 4659258"/>
                        <a:gd name="connsiteY36" fmla="*/ 2659855 h 4674391"/>
                        <a:gd name="connsiteX37" fmla="*/ 0 w 4659258"/>
                        <a:gd name="connsiteY37" fmla="*/ 2600324 h 4674391"/>
                        <a:gd name="connsiteX38" fmla="*/ 2381 w 4659258"/>
                        <a:gd name="connsiteY38" fmla="*/ 2100261 h 4674391"/>
                        <a:gd name="connsiteX39" fmla="*/ 419100 w 4659258"/>
                        <a:gd name="connsiteY39" fmla="*/ 1990723 h 4674391"/>
                        <a:gd name="connsiteX40" fmla="*/ 485776 w 4659258"/>
                        <a:gd name="connsiteY40" fmla="*/ 1683541 h 4674391"/>
                        <a:gd name="connsiteX41" fmla="*/ 180975 w 4659258"/>
                        <a:gd name="connsiteY41" fmla="*/ 1390649 h 4674391"/>
                        <a:gd name="connsiteX42" fmla="*/ 431005 w 4659258"/>
                        <a:gd name="connsiteY42" fmla="*/ 966787 h 4674391"/>
                        <a:gd name="connsiteX43" fmla="*/ 878681 w 4659258"/>
                        <a:gd name="connsiteY43" fmla="*/ 1073942 h 4674391"/>
                        <a:gd name="connsiteX44" fmla="*/ 1069180 w 4659258"/>
                        <a:gd name="connsiteY44" fmla="*/ 862011 h 4674391"/>
                        <a:gd name="connsiteX45" fmla="*/ 945354 w 4659258"/>
                        <a:gd name="connsiteY45" fmla="*/ 447673 h 4674391"/>
                        <a:gd name="connsiteX46" fmla="*/ 1376362 w 4659258"/>
                        <a:gd name="connsiteY46" fmla="*/ 188117 h 4674391"/>
                        <a:gd name="connsiteX47" fmla="*/ 1690685 w 4659258"/>
                        <a:gd name="connsiteY47" fmla="*/ 507205 h 4674391"/>
                        <a:gd name="connsiteX48" fmla="*/ 1978819 w 4659258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71254"/>
                        <a:gd name="connsiteY0" fmla="*/ 423862 h 4674391"/>
                        <a:gd name="connsiteX1" fmla="*/ 2078832 w 4671254"/>
                        <a:gd name="connsiteY1" fmla="*/ 0 h 4674391"/>
                        <a:gd name="connsiteX2" fmla="*/ 2571750 w 4671254"/>
                        <a:gd name="connsiteY2" fmla="*/ 0 h 4674391"/>
                        <a:gd name="connsiteX3" fmla="*/ 2690812 w 4671254"/>
                        <a:gd name="connsiteY3" fmla="*/ 447675 h 4674391"/>
                        <a:gd name="connsiteX4" fmla="*/ 2957514 w 4671254"/>
                        <a:gd name="connsiteY4" fmla="*/ 514348 h 4674391"/>
                        <a:gd name="connsiteX5" fmla="*/ 3274219 w 4671254"/>
                        <a:gd name="connsiteY5" fmla="*/ 197643 h 4674391"/>
                        <a:gd name="connsiteX6" fmla="*/ 3705226 w 4671254"/>
                        <a:gd name="connsiteY6" fmla="*/ 447674 h 4674391"/>
                        <a:gd name="connsiteX7" fmla="*/ 3579019 w 4671254"/>
                        <a:gd name="connsiteY7" fmla="*/ 878680 h 4674391"/>
                        <a:gd name="connsiteX8" fmla="*/ 3795712 w 4671254"/>
                        <a:gd name="connsiteY8" fmla="*/ 1088230 h 4674391"/>
                        <a:gd name="connsiteX9" fmla="*/ 4245770 w 4671254"/>
                        <a:gd name="connsiteY9" fmla="*/ 988218 h 4674391"/>
                        <a:gd name="connsiteX10" fmla="*/ 4460082 w 4671254"/>
                        <a:gd name="connsiteY10" fmla="*/ 1376359 h 4674391"/>
                        <a:gd name="connsiteX11" fmla="*/ 4148138 w 4671254"/>
                        <a:gd name="connsiteY11" fmla="*/ 1702590 h 4674391"/>
                        <a:gd name="connsiteX12" fmla="*/ 4229100 w 4671254"/>
                        <a:gd name="connsiteY12" fmla="*/ 1983578 h 4674391"/>
                        <a:gd name="connsiteX13" fmla="*/ 4626768 w 4671254"/>
                        <a:gd name="connsiteY13" fmla="*/ 2097881 h 4674391"/>
                        <a:gd name="connsiteX14" fmla="*/ 4631532 w 4671254"/>
                        <a:gd name="connsiteY14" fmla="*/ 2545553 h 4674391"/>
                        <a:gd name="connsiteX15" fmla="*/ 4217194 w 4671254"/>
                        <a:gd name="connsiteY15" fmla="*/ 2693189 h 4674391"/>
                        <a:gd name="connsiteX16" fmla="*/ 4150520 w 4671254"/>
                        <a:gd name="connsiteY16" fmla="*/ 2969415 h 4674391"/>
                        <a:gd name="connsiteX17" fmla="*/ 4457701 w 4671254"/>
                        <a:gd name="connsiteY17" fmla="*/ 3286121 h 4674391"/>
                        <a:gd name="connsiteX18" fmla="*/ 4221956 w 4671254"/>
                        <a:gd name="connsiteY18" fmla="*/ 3721891 h 4674391"/>
                        <a:gd name="connsiteX19" fmla="*/ 3790950 w 4671254"/>
                        <a:gd name="connsiteY19" fmla="*/ 3590921 h 4674391"/>
                        <a:gd name="connsiteX20" fmla="*/ 3579019 w 4671254"/>
                        <a:gd name="connsiteY20" fmla="*/ 3790946 h 4674391"/>
                        <a:gd name="connsiteX21" fmla="*/ 3695700 w 4671254"/>
                        <a:gd name="connsiteY21" fmla="*/ 4221954 h 4674391"/>
                        <a:gd name="connsiteX22" fmla="*/ 3290889 w 4671254"/>
                        <a:gd name="connsiteY22" fmla="*/ 4474364 h 4674391"/>
                        <a:gd name="connsiteX23" fmla="*/ 2964657 w 4671254"/>
                        <a:gd name="connsiteY23" fmla="*/ 4164803 h 4674391"/>
                        <a:gd name="connsiteX24" fmla="*/ 2683670 w 4671254"/>
                        <a:gd name="connsiteY24" fmla="*/ 4233859 h 4674391"/>
                        <a:gd name="connsiteX25" fmla="*/ 2569368 w 4671254"/>
                        <a:gd name="connsiteY25" fmla="*/ 4674389 h 4674391"/>
                        <a:gd name="connsiteX26" fmla="*/ 2088356 w 4671254"/>
                        <a:gd name="connsiteY26" fmla="*/ 4674391 h 4674391"/>
                        <a:gd name="connsiteX27" fmla="*/ 1959768 w 4671254"/>
                        <a:gd name="connsiteY27" fmla="*/ 4219571 h 4674391"/>
                        <a:gd name="connsiteX28" fmla="*/ 1693069 w 4671254"/>
                        <a:gd name="connsiteY28" fmla="*/ 4145753 h 4674391"/>
                        <a:gd name="connsiteX29" fmla="*/ 1388270 w 4671254"/>
                        <a:gd name="connsiteY29" fmla="*/ 4460078 h 4674391"/>
                        <a:gd name="connsiteX30" fmla="*/ 966788 w 4671254"/>
                        <a:gd name="connsiteY30" fmla="*/ 4214810 h 4674391"/>
                        <a:gd name="connsiteX31" fmla="*/ 1076325 w 4671254"/>
                        <a:gd name="connsiteY31" fmla="*/ 3798092 h 4674391"/>
                        <a:gd name="connsiteX32" fmla="*/ 852489 w 4671254"/>
                        <a:gd name="connsiteY32" fmla="*/ 3588541 h 4674391"/>
                        <a:gd name="connsiteX33" fmla="*/ 452438 w 4671254"/>
                        <a:gd name="connsiteY33" fmla="*/ 3705223 h 4674391"/>
                        <a:gd name="connsiteX34" fmla="*/ 197644 w 4671254"/>
                        <a:gd name="connsiteY34" fmla="*/ 3302792 h 4674391"/>
                        <a:gd name="connsiteX35" fmla="*/ 497682 w 4671254"/>
                        <a:gd name="connsiteY35" fmla="*/ 2976562 h 4674391"/>
                        <a:gd name="connsiteX36" fmla="*/ 445295 w 4671254"/>
                        <a:gd name="connsiteY36" fmla="*/ 2659855 h 4674391"/>
                        <a:gd name="connsiteX37" fmla="*/ 0 w 4671254"/>
                        <a:gd name="connsiteY37" fmla="*/ 2600324 h 4674391"/>
                        <a:gd name="connsiteX38" fmla="*/ 2381 w 4671254"/>
                        <a:gd name="connsiteY38" fmla="*/ 2100261 h 4674391"/>
                        <a:gd name="connsiteX39" fmla="*/ 419100 w 4671254"/>
                        <a:gd name="connsiteY39" fmla="*/ 1990723 h 4674391"/>
                        <a:gd name="connsiteX40" fmla="*/ 485776 w 4671254"/>
                        <a:gd name="connsiteY40" fmla="*/ 1683541 h 4674391"/>
                        <a:gd name="connsiteX41" fmla="*/ 180975 w 4671254"/>
                        <a:gd name="connsiteY41" fmla="*/ 1390649 h 4674391"/>
                        <a:gd name="connsiteX42" fmla="*/ 431005 w 4671254"/>
                        <a:gd name="connsiteY42" fmla="*/ 966787 h 4674391"/>
                        <a:gd name="connsiteX43" fmla="*/ 878681 w 4671254"/>
                        <a:gd name="connsiteY43" fmla="*/ 1073942 h 4674391"/>
                        <a:gd name="connsiteX44" fmla="*/ 1069180 w 4671254"/>
                        <a:gd name="connsiteY44" fmla="*/ 862011 h 4674391"/>
                        <a:gd name="connsiteX45" fmla="*/ 945354 w 4671254"/>
                        <a:gd name="connsiteY45" fmla="*/ 447673 h 4674391"/>
                        <a:gd name="connsiteX46" fmla="*/ 1376362 w 4671254"/>
                        <a:gd name="connsiteY46" fmla="*/ 188117 h 4674391"/>
                        <a:gd name="connsiteX47" fmla="*/ 1690685 w 4671254"/>
                        <a:gd name="connsiteY47" fmla="*/ 507205 h 4674391"/>
                        <a:gd name="connsiteX48" fmla="*/ 1978819 w 4671254"/>
                        <a:gd name="connsiteY48" fmla="*/ 423862 h 4674391"/>
                        <a:gd name="connsiteX0" fmla="*/ 1978819 w 4626768"/>
                        <a:gd name="connsiteY0" fmla="*/ 423862 h 4674391"/>
                        <a:gd name="connsiteX1" fmla="*/ 2078832 w 4626768"/>
                        <a:gd name="connsiteY1" fmla="*/ 0 h 4674391"/>
                        <a:gd name="connsiteX2" fmla="*/ 2571750 w 4626768"/>
                        <a:gd name="connsiteY2" fmla="*/ 0 h 4674391"/>
                        <a:gd name="connsiteX3" fmla="*/ 2690812 w 4626768"/>
                        <a:gd name="connsiteY3" fmla="*/ 447675 h 4674391"/>
                        <a:gd name="connsiteX4" fmla="*/ 2957514 w 4626768"/>
                        <a:gd name="connsiteY4" fmla="*/ 514348 h 4674391"/>
                        <a:gd name="connsiteX5" fmla="*/ 3274219 w 4626768"/>
                        <a:gd name="connsiteY5" fmla="*/ 197643 h 4674391"/>
                        <a:gd name="connsiteX6" fmla="*/ 3705226 w 4626768"/>
                        <a:gd name="connsiteY6" fmla="*/ 447674 h 4674391"/>
                        <a:gd name="connsiteX7" fmla="*/ 3579019 w 4626768"/>
                        <a:gd name="connsiteY7" fmla="*/ 878680 h 4674391"/>
                        <a:gd name="connsiteX8" fmla="*/ 3795712 w 4626768"/>
                        <a:gd name="connsiteY8" fmla="*/ 1088230 h 4674391"/>
                        <a:gd name="connsiteX9" fmla="*/ 4245770 w 4626768"/>
                        <a:gd name="connsiteY9" fmla="*/ 988218 h 4674391"/>
                        <a:gd name="connsiteX10" fmla="*/ 4460082 w 4626768"/>
                        <a:gd name="connsiteY10" fmla="*/ 1376359 h 4674391"/>
                        <a:gd name="connsiteX11" fmla="*/ 4148138 w 4626768"/>
                        <a:gd name="connsiteY11" fmla="*/ 1702590 h 4674391"/>
                        <a:gd name="connsiteX12" fmla="*/ 4229100 w 4626768"/>
                        <a:gd name="connsiteY12" fmla="*/ 1983578 h 4674391"/>
                        <a:gd name="connsiteX13" fmla="*/ 4626768 w 4626768"/>
                        <a:gd name="connsiteY13" fmla="*/ 2097881 h 4674391"/>
                        <a:gd name="connsiteX14" fmla="*/ 4531520 w 4626768"/>
                        <a:gd name="connsiteY14" fmla="*/ 2540790 h 4674391"/>
                        <a:gd name="connsiteX15" fmla="*/ 4217194 w 4626768"/>
                        <a:gd name="connsiteY15" fmla="*/ 2693189 h 4674391"/>
                        <a:gd name="connsiteX16" fmla="*/ 4150520 w 4626768"/>
                        <a:gd name="connsiteY16" fmla="*/ 2969415 h 4674391"/>
                        <a:gd name="connsiteX17" fmla="*/ 4457701 w 4626768"/>
                        <a:gd name="connsiteY17" fmla="*/ 3286121 h 4674391"/>
                        <a:gd name="connsiteX18" fmla="*/ 4221956 w 4626768"/>
                        <a:gd name="connsiteY18" fmla="*/ 3721891 h 4674391"/>
                        <a:gd name="connsiteX19" fmla="*/ 3790950 w 4626768"/>
                        <a:gd name="connsiteY19" fmla="*/ 3590921 h 4674391"/>
                        <a:gd name="connsiteX20" fmla="*/ 3579019 w 4626768"/>
                        <a:gd name="connsiteY20" fmla="*/ 3790946 h 4674391"/>
                        <a:gd name="connsiteX21" fmla="*/ 3695700 w 4626768"/>
                        <a:gd name="connsiteY21" fmla="*/ 4221954 h 4674391"/>
                        <a:gd name="connsiteX22" fmla="*/ 3290889 w 4626768"/>
                        <a:gd name="connsiteY22" fmla="*/ 4474364 h 4674391"/>
                        <a:gd name="connsiteX23" fmla="*/ 2964657 w 4626768"/>
                        <a:gd name="connsiteY23" fmla="*/ 4164803 h 4674391"/>
                        <a:gd name="connsiteX24" fmla="*/ 2683670 w 4626768"/>
                        <a:gd name="connsiteY24" fmla="*/ 4233859 h 4674391"/>
                        <a:gd name="connsiteX25" fmla="*/ 2569368 w 4626768"/>
                        <a:gd name="connsiteY25" fmla="*/ 4674389 h 4674391"/>
                        <a:gd name="connsiteX26" fmla="*/ 2088356 w 4626768"/>
                        <a:gd name="connsiteY26" fmla="*/ 4674391 h 4674391"/>
                        <a:gd name="connsiteX27" fmla="*/ 1959768 w 4626768"/>
                        <a:gd name="connsiteY27" fmla="*/ 4219571 h 4674391"/>
                        <a:gd name="connsiteX28" fmla="*/ 1693069 w 4626768"/>
                        <a:gd name="connsiteY28" fmla="*/ 4145753 h 4674391"/>
                        <a:gd name="connsiteX29" fmla="*/ 1388270 w 4626768"/>
                        <a:gd name="connsiteY29" fmla="*/ 4460078 h 4674391"/>
                        <a:gd name="connsiteX30" fmla="*/ 966788 w 4626768"/>
                        <a:gd name="connsiteY30" fmla="*/ 4214810 h 4674391"/>
                        <a:gd name="connsiteX31" fmla="*/ 1076325 w 4626768"/>
                        <a:gd name="connsiteY31" fmla="*/ 3798092 h 4674391"/>
                        <a:gd name="connsiteX32" fmla="*/ 852489 w 4626768"/>
                        <a:gd name="connsiteY32" fmla="*/ 3588541 h 4674391"/>
                        <a:gd name="connsiteX33" fmla="*/ 452438 w 4626768"/>
                        <a:gd name="connsiteY33" fmla="*/ 3705223 h 4674391"/>
                        <a:gd name="connsiteX34" fmla="*/ 197644 w 4626768"/>
                        <a:gd name="connsiteY34" fmla="*/ 3302792 h 4674391"/>
                        <a:gd name="connsiteX35" fmla="*/ 497682 w 4626768"/>
                        <a:gd name="connsiteY35" fmla="*/ 2976562 h 4674391"/>
                        <a:gd name="connsiteX36" fmla="*/ 445295 w 4626768"/>
                        <a:gd name="connsiteY36" fmla="*/ 2659855 h 4674391"/>
                        <a:gd name="connsiteX37" fmla="*/ 0 w 4626768"/>
                        <a:gd name="connsiteY37" fmla="*/ 2600324 h 4674391"/>
                        <a:gd name="connsiteX38" fmla="*/ 2381 w 4626768"/>
                        <a:gd name="connsiteY38" fmla="*/ 2100261 h 4674391"/>
                        <a:gd name="connsiteX39" fmla="*/ 419100 w 4626768"/>
                        <a:gd name="connsiteY39" fmla="*/ 1990723 h 4674391"/>
                        <a:gd name="connsiteX40" fmla="*/ 485776 w 4626768"/>
                        <a:gd name="connsiteY40" fmla="*/ 1683541 h 4674391"/>
                        <a:gd name="connsiteX41" fmla="*/ 180975 w 4626768"/>
                        <a:gd name="connsiteY41" fmla="*/ 1390649 h 4674391"/>
                        <a:gd name="connsiteX42" fmla="*/ 431005 w 4626768"/>
                        <a:gd name="connsiteY42" fmla="*/ 966787 h 4674391"/>
                        <a:gd name="connsiteX43" fmla="*/ 878681 w 4626768"/>
                        <a:gd name="connsiteY43" fmla="*/ 1073942 h 4674391"/>
                        <a:gd name="connsiteX44" fmla="*/ 1069180 w 4626768"/>
                        <a:gd name="connsiteY44" fmla="*/ 862011 h 4674391"/>
                        <a:gd name="connsiteX45" fmla="*/ 945354 w 4626768"/>
                        <a:gd name="connsiteY45" fmla="*/ 447673 h 4674391"/>
                        <a:gd name="connsiteX46" fmla="*/ 1376362 w 4626768"/>
                        <a:gd name="connsiteY46" fmla="*/ 188117 h 4674391"/>
                        <a:gd name="connsiteX47" fmla="*/ 1690685 w 4626768"/>
                        <a:gd name="connsiteY47" fmla="*/ 507205 h 4674391"/>
                        <a:gd name="connsiteX48" fmla="*/ 1978819 w 4626768"/>
                        <a:gd name="connsiteY48" fmla="*/ 423862 h 4674391"/>
                        <a:gd name="connsiteX0" fmla="*/ 1978819 w 4686871"/>
                        <a:gd name="connsiteY0" fmla="*/ 423862 h 4674391"/>
                        <a:gd name="connsiteX1" fmla="*/ 2078832 w 4686871"/>
                        <a:gd name="connsiteY1" fmla="*/ 0 h 4674391"/>
                        <a:gd name="connsiteX2" fmla="*/ 2571750 w 4686871"/>
                        <a:gd name="connsiteY2" fmla="*/ 0 h 4674391"/>
                        <a:gd name="connsiteX3" fmla="*/ 2690812 w 4686871"/>
                        <a:gd name="connsiteY3" fmla="*/ 447675 h 4674391"/>
                        <a:gd name="connsiteX4" fmla="*/ 2957514 w 4686871"/>
                        <a:gd name="connsiteY4" fmla="*/ 514348 h 4674391"/>
                        <a:gd name="connsiteX5" fmla="*/ 3274219 w 4686871"/>
                        <a:gd name="connsiteY5" fmla="*/ 197643 h 4674391"/>
                        <a:gd name="connsiteX6" fmla="*/ 3705226 w 4686871"/>
                        <a:gd name="connsiteY6" fmla="*/ 447674 h 4674391"/>
                        <a:gd name="connsiteX7" fmla="*/ 3579019 w 4686871"/>
                        <a:gd name="connsiteY7" fmla="*/ 878680 h 4674391"/>
                        <a:gd name="connsiteX8" fmla="*/ 3795712 w 4686871"/>
                        <a:gd name="connsiteY8" fmla="*/ 1088230 h 4674391"/>
                        <a:gd name="connsiteX9" fmla="*/ 4245770 w 4686871"/>
                        <a:gd name="connsiteY9" fmla="*/ 988218 h 4674391"/>
                        <a:gd name="connsiteX10" fmla="*/ 4460082 w 4686871"/>
                        <a:gd name="connsiteY10" fmla="*/ 1376359 h 4674391"/>
                        <a:gd name="connsiteX11" fmla="*/ 4148138 w 4686871"/>
                        <a:gd name="connsiteY11" fmla="*/ 1702590 h 4674391"/>
                        <a:gd name="connsiteX12" fmla="*/ 4229100 w 4686871"/>
                        <a:gd name="connsiteY12" fmla="*/ 1983578 h 4674391"/>
                        <a:gd name="connsiteX13" fmla="*/ 4626768 w 4686871"/>
                        <a:gd name="connsiteY13" fmla="*/ 2097881 h 4674391"/>
                        <a:gd name="connsiteX14" fmla="*/ 4648202 w 4686871"/>
                        <a:gd name="connsiteY14" fmla="*/ 2564603 h 4674391"/>
                        <a:gd name="connsiteX15" fmla="*/ 4217194 w 4686871"/>
                        <a:gd name="connsiteY15" fmla="*/ 2693189 h 4674391"/>
                        <a:gd name="connsiteX16" fmla="*/ 4150520 w 4686871"/>
                        <a:gd name="connsiteY16" fmla="*/ 2969415 h 4674391"/>
                        <a:gd name="connsiteX17" fmla="*/ 4457701 w 4686871"/>
                        <a:gd name="connsiteY17" fmla="*/ 3286121 h 4674391"/>
                        <a:gd name="connsiteX18" fmla="*/ 4221956 w 4686871"/>
                        <a:gd name="connsiteY18" fmla="*/ 3721891 h 4674391"/>
                        <a:gd name="connsiteX19" fmla="*/ 3790950 w 4686871"/>
                        <a:gd name="connsiteY19" fmla="*/ 3590921 h 4674391"/>
                        <a:gd name="connsiteX20" fmla="*/ 3579019 w 4686871"/>
                        <a:gd name="connsiteY20" fmla="*/ 3790946 h 4674391"/>
                        <a:gd name="connsiteX21" fmla="*/ 3695700 w 4686871"/>
                        <a:gd name="connsiteY21" fmla="*/ 4221954 h 4674391"/>
                        <a:gd name="connsiteX22" fmla="*/ 3290889 w 4686871"/>
                        <a:gd name="connsiteY22" fmla="*/ 4474364 h 4674391"/>
                        <a:gd name="connsiteX23" fmla="*/ 2964657 w 4686871"/>
                        <a:gd name="connsiteY23" fmla="*/ 4164803 h 4674391"/>
                        <a:gd name="connsiteX24" fmla="*/ 2683670 w 4686871"/>
                        <a:gd name="connsiteY24" fmla="*/ 4233859 h 4674391"/>
                        <a:gd name="connsiteX25" fmla="*/ 2569368 w 4686871"/>
                        <a:gd name="connsiteY25" fmla="*/ 4674389 h 4674391"/>
                        <a:gd name="connsiteX26" fmla="*/ 2088356 w 4686871"/>
                        <a:gd name="connsiteY26" fmla="*/ 4674391 h 4674391"/>
                        <a:gd name="connsiteX27" fmla="*/ 1959768 w 4686871"/>
                        <a:gd name="connsiteY27" fmla="*/ 4219571 h 4674391"/>
                        <a:gd name="connsiteX28" fmla="*/ 1693069 w 4686871"/>
                        <a:gd name="connsiteY28" fmla="*/ 4145753 h 4674391"/>
                        <a:gd name="connsiteX29" fmla="*/ 1388270 w 4686871"/>
                        <a:gd name="connsiteY29" fmla="*/ 4460078 h 4674391"/>
                        <a:gd name="connsiteX30" fmla="*/ 966788 w 4686871"/>
                        <a:gd name="connsiteY30" fmla="*/ 4214810 h 4674391"/>
                        <a:gd name="connsiteX31" fmla="*/ 1076325 w 4686871"/>
                        <a:gd name="connsiteY31" fmla="*/ 3798092 h 4674391"/>
                        <a:gd name="connsiteX32" fmla="*/ 852489 w 4686871"/>
                        <a:gd name="connsiteY32" fmla="*/ 3588541 h 4674391"/>
                        <a:gd name="connsiteX33" fmla="*/ 452438 w 4686871"/>
                        <a:gd name="connsiteY33" fmla="*/ 3705223 h 4674391"/>
                        <a:gd name="connsiteX34" fmla="*/ 197644 w 4686871"/>
                        <a:gd name="connsiteY34" fmla="*/ 3302792 h 4674391"/>
                        <a:gd name="connsiteX35" fmla="*/ 497682 w 4686871"/>
                        <a:gd name="connsiteY35" fmla="*/ 2976562 h 4674391"/>
                        <a:gd name="connsiteX36" fmla="*/ 445295 w 4686871"/>
                        <a:gd name="connsiteY36" fmla="*/ 2659855 h 4674391"/>
                        <a:gd name="connsiteX37" fmla="*/ 0 w 4686871"/>
                        <a:gd name="connsiteY37" fmla="*/ 2600324 h 4674391"/>
                        <a:gd name="connsiteX38" fmla="*/ 2381 w 4686871"/>
                        <a:gd name="connsiteY38" fmla="*/ 2100261 h 4674391"/>
                        <a:gd name="connsiteX39" fmla="*/ 419100 w 4686871"/>
                        <a:gd name="connsiteY39" fmla="*/ 1990723 h 4674391"/>
                        <a:gd name="connsiteX40" fmla="*/ 485776 w 4686871"/>
                        <a:gd name="connsiteY40" fmla="*/ 1683541 h 4674391"/>
                        <a:gd name="connsiteX41" fmla="*/ 180975 w 4686871"/>
                        <a:gd name="connsiteY41" fmla="*/ 1390649 h 4674391"/>
                        <a:gd name="connsiteX42" fmla="*/ 431005 w 4686871"/>
                        <a:gd name="connsiteY42" fmla="*/ 966787 h 4674391"/>
                        <a:gd name="connsiteX43" fmla="*/ 878681 w 4686871"/>
                        <a:gd name="connsiteY43" fmla="*/ 1073942 h 4674391"/>
                        <a:gd name="connsiteX44" fmla="*/ 1069180 w 4686871"/>
                        <a:gd name="connsiteY44" fmla="*/ 862011 h 4674391"/>
                        <a:gd name="connsiteX45" fmla="*/ 945354 w 4686871"/>
                        <a:gd name="connsiteY45" fmla="*/ 447673 h 4674391"/>
                        <a:gd name="connsiteX46" fmla="*/ 1376362 w 4686871"/>
                        <a:gd name="connsiteY46" fmla="*/ 188117 h 4674391"/>
                        <a:gd name="connsiteX47" fmla="*/ 1690685 w 4686871"/>
                        <a:gd name="connsiteY47" fmla="*/ 507205 h 4674391"/>
                        <a:gd name="connsiteX48" fmla="*/ 1978819 w 4686871"/>
                        <a:gd name="connsiteY48" fmla="*/ 423862 h 4674391"/>
                        <a:gd name="connsiteX0" fmla="*/ 1978819 w 4648202"/>
                        <a:gd name="connsiteY0" fmla="*/ 423862 h 4674391"/>
                        <a:gd name="connsiteX1" fmla="*/ 2078832 w 4648202"/>
                        <a:gd name="connsiteY1" fmla="*/ 0 h 4674391"/>
                        <a:gd name="connsiteX2" fmla="*/ 2571750 w 4648202"/>
                        <a:gd name="connsiteY2" fmla="*/ 0 h 4674391"/>
                        <a:gd name="connsiteX3" fmla="*/ 2690812 w 4648202"/>
                        <a:gd name="connsiteY3" fmla="*/ 447675 h 4674391"/>
                        <a:gd name="connsiteX4" fmla="*/ 2957514 w 4648202"/>
                        <a:gd name="connsiteY4" fmla="*/ 514348 h 4674391"/>
                        <a:gd name="connsiteX5" fmla="*/ 3274219 w 4648202"/>
                        <a:gd name="connsiteY5" fmla="*/ 197643 h 4674391"/>
                        <a:gd name="connsiteX6" fmla="*/ 3705226 w 4648202"/>
                        <a:gd name="connsiteY6" fmla="*/ 447674 h 4674391"/>
                        <a:gd name="connsiteX7" fmla="*/ 3579019 w 4648202"/>
                        <a:gd name="connsiteY7" fmla="*/ 878680 h 4674391"/>
                        <a:gd name="connsiteX8" fmla="*/ 3795712 w 4648202"/>
                        <a:gd name="connsiteY8" fmla="*/ 1088230 h 4674391"/>
                        <a:gd name="connsiteX9" fmla="*/ 4245770 w 4648202"/>
                        <a:gd name="connsiteY9" fmla="*/ 988218 h 4674391"/>
                        <a:gd name="connsiteX10" fmla="*/ 4460082 w 4648202"/>
                        <a:gd name="connsiteY10" fmla="*/ 1376359 h 4674391"/>
                        <a:gd name="connsiteX11" fmla="*/ 4148138 w 4648202"/>
                        <a:gd name="connsiteY11" fmla="*/ 1702590 h 4674391"/>
                        <a:gd name="connsiteX12" fmla="*/ 4229100 w 4648202"/>
                        <a:gd name="connsiteY12" fmla="*/ 1983578 h 4674391"/>
                        <a:gd name="connsiteX13" fmla="*/ 4626768 w 4648202"/>
                        <a:gd name="connsiteY13" fmla="*/ 2097881 h 4674391"/>
                        <a:gd name="connsiteX14" fmla="*/ 4648202 w 4648202"/>
                        <a:gd name="connsiteY14" fmla="*/ 2564603 h 4674391"/>
                        <a:gd name="connsiteX15" fmla="*/ 4217194 w 4648202"/>
                        <a:gd name="connsiteY15" fmla="*/ 2693189 h 4674391"/>
                        <a:gd name="connsiteX16" fmla="*/ 4150520 w 4648202"/>
                        <a:gd name="connsiteY16" fmla="*/ 2969415 h 4674391"/>
                        <a:gd name="connsiteX17" fmla="*/ 4457701 w 4648202"/>
                        <a:gd name="connsiteY17" fmla="*/ 3286121 h 4674391"/>
                        <a:gd name="connsiteX18" fmla="*/ 4221956 w 4648202"/>
                        <a:gd name="connsiteY18" fmla="*/ 3721891 h 4674391"/>
                        <a:gd name="connsiteX19" fmla="*/ 3790950 w 4648202"/>
                        <a:gd name="connsiteY19" fmla="*/ 3590921 h 4674391"/>
                        <a:gd name="connsiteX20" fmla="*/ 3579019 w 4648202"/>
                        <a:gd name="connsiteY20" fmla="*/ 3790946 h 4674391"/>
                        <a:gd name="connsiteX21" fmla="*/ 3695700 w 4648202"/>
                        <a:gd name="connsiteY21" fmla="*/ 4221954 h 4674391"/>
                        <a:gd name="connsiteX22" fmla="*/ 3290889 w 4648202"/>
                        <a:gd name="connsiteY22" fmla="*/ 4474364 h 4674391"/>
                        <a:gd name="connsiteX23" fmla="*/ 2964657 w 4648202"/>
                        <a:gd name="connsiteY23" fmla="*/ 4164803 h 4674391"/>
                        <a:gd name="connsiteX24" fmla="*/ 2683670 w 4648202"/>
                        <a:gd name="connsiteY24" fmla="*/ 4233859 h 4674391"/>
                        <a:gd name="connsiteX25" fmla="*/ 2569368 w 4648202"/>
                        <a:gd name="connsiteY25" fmla="*/ 4674389 h 4674391"/>
                        <a:gd name="connsiteX26" fmla="*/ 2088356 w 4648202"/>
                        <a:gd name="connsiteY26" fmla="*/ 4674391 h 4674391"/>
                        <a:gd name="connsiteX27" fmla="*/ 1959768 w 4648202"/>
                        <a:gd name="connsiteY27" fmla="*/ 4219571 h 4674391"/>
                        <a:gd name="connsiteX28" fmla="*/ 1693069 w 4648202"/>
                        <a:gd name="connsiteY28" fmla="*/ 4145753 h 4674391"/>
                        <a:gd name="connsiteX29" fmla="*/ 1388270 w 4648202"/>
                        <a:gd name="connsiteY29" fmla="*/ 4460078 h 4674391"/>
                        <a:gd name="connsiteX30" fmla="*/ 966788 w 4648202"/>
                        <a:gd name="connsiteY30" fmla="*/ 4214810 h 4674391"/>
                        <a:gd name="connsiteX31" fmla="*/ 1076325 w 4648202"/>
                        <a:gd name="connsiteY31" fmla="*/ 3798092 h 4674391"/>
                        <a:gd name="connsiteX32" fmla="*/ 852489 w 4648202"/>
                        <a:gd name="connsiteY32" fmla="*/ 3588541 h 4674391"/>
                        <a:gd name="connsiteX33" fmla="*/ 452438 w 4648202"/>
                        <a:gd name="connsiteY33" fmla="*/ 3705223 h 4674391"/>
                        <a:gd name="connsiteX34" fmla="*/ 197644 w 4648202"/>
                        <a:gd name="connsiteY34" fmla="*/ 3302792 h 4674391"/>
                        <a:gd name="connsiteX35" fmla="*/ 497682 w 4648202"/>
                        <a:gd name="connsiteY35" fmla="*/ 2976562 h 4674391"/>
                        <a:gd name="connsiteX36" fmla="*/ 445295 w 4648202"/>
                        <a:gd name="connsiteY36" fmla="*/ 2659855 h 4674391"/>
                        <a:gd name="connsiteX37" fmla="*/ 0 w 4648202"/>
                        <a:gd name="connsiteY37" fmla="*/ 2600324 h 4674391"/>
                        <a:gd name="connsiteX38" fmla="*/ 2381 w 4648202"/>
                        <a:gd name="connsiteY38" fmla="*/ 2100261 h 4674391"/>
                        <a:gd name="connsiteX39" fmla="*/ 419100 w 4648202"/>
                        <a:gd name="connsiteY39" fmla="*/ 1990723 h 4674391"/>
                        <a:gd name="connsiteX40" fmla="*/ 485776 w 4648202"/>
                        <a:gd name="connsiteY40" fmla="*/ 1683541 h 4674391"/>
                        <a:gd name="connsiteX41" fmla="*/ 180975 w 4648202"/>
                        <a:gd name="connsiteY41" fmla="*/ 1390649 h 4674391"/>
                        <a:gd name="connsiteX42" fmla="*/ 431005 w 4648202"/>
                        <a:gd name="connsiteY42" fmla="*/ 966787 h 4674391"/>
                        <a:gd name="connsiteX43" fmla="*/ 878681 w 4648202"/>
                        <a:gd name="connsiteY43" fmla="*/ 1073942 h 4674391"/>
                        <a:gd name="connsiteX44" fmla="*/ 1069180 w 4648202"/>
                        <a:gd name="connsiteY44" fmla="*/ 862011 h 4674391"/>
                        <a:gd name="connsiteX45" fmla="*/ 945354 w 4648202"/>
                        <a:gd name="connsiteY45" fmla="*/ 447673 h 4674391"/>
                        <a:gd name="connsiteX46" fmla="*/ 1376362 w 4648202"/>
                        <a:gd name="connsiteY46" fmla="*/ 188117 h 4674391"/>
                        <a:gd name="connsiteX47" fmla="*/ 1690685 w 4648202"/>
                        <a:gd name="connsiteY47" fmla="*/ 507205 h 4674391"/>
                        <a:gd name="connsiteX48" fmla="*/ 1978819 w 4648202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6244"/>
                        <a:gd name="connsiteY0" fmla="*/ 423862 h 4674391"/>
                        <a:gd name="connsiteX1" fmla="*/ 2078832 w 4656244"/>
                        <a:gd name="connsiteY1" fmla="*/ 0 h 4674391"/>
                        <a:gd name="connsiteX2" fmla="*/ 2571750 w 4656244"/>
                        <a:gd name="connsiteY2" fmla="*/ 0 h 4674391"/>
                        <a:gd name="connsiteX3" fmla="*/ 2690812 w 4656244"/>
                        <a:gd name="connsiteY3" fmla="*/ 447675 h 4674391"/>
                        <a:gd name="connsiteX4" fmla="*/ 2957514 w 4656244"/>
                        <a:gd name="connsiteY4" fmla="*/ 514348 h 4674391"/>
                        <a:gd name="connsiteX5" fmla="*/ 3274219 w 4656244"/>
                        <a:gd name="connsiteY5" fmla="*/ 197643 h 4674391"/>
                        <a:gd name="connsiteX6" fmla="*/ 3705226 w 4656244"/>
                        <a:gd name="connsiteY6" fmla="*/ 447674 h 4674391"/>
                        <a:gd name="connsiteX7" fmla="*/ 3579019 w 4656244"/>
                        <a:gd name="connsiteY7" fmla="*/ 878680 h 4674391"/>
                        <a:gd name="connsiteX8" fmla="*/ 3795712 w 4656244"/>
                        <a:gd name="connsiteY8" fmla="*/ 1088230 h 4674391"/>
                        <a:gd name="connsiteX9" fmla="*/ 4245770 w 4656244"/>
                        <a:gd name="connsiteY9" fmla="*/ 988218 h 4674391"/>
                        <a:gd name="connsiteX10" fmla="*/ 4460082 w 4656244"/>
                        <a:gd name="connsiteY10" fmla="*/ 1376359 h 4674391"/>
                        <a:gd name="connsiteX11" fmla="*/ 4148138 w 4656244"/>
                        <a:gd name="connsiteY11" fmla="*/ 1702590 h 4674391"/>
                        <a:gd name="connsiteX12" fmla="*/ 4229100 w 4656244"/>
                        <a:gd name="connsiteY12" fmla="*/ 1983578 h 4674391"/>
                        <a:gd name="connsiteX13" fmla="*/ 4652962 w 4656244"/>
                        <a:gd name="connsiteY13" fmla="*/ 2088356 h 4674391"/>
                        <a:gd name="connsiteX14" fmla="*/ 4655345 w 4656244"/>
                        <a:gd name="connsiteY14" fmla="*/ 2583653 h 4674391"/>
                        <a:gd name="connsiteX15" fmla="*/ 4217194 w 4656244"/>
                        <a:gd name="connsiteY15" fmla="*/ 2693189 h 4674391"/>
                        <a:gd name="connsiteX16" fmla="*/ 4150520 w 4656244"/>
                        <a:gd name="connsiteY16" fmla="*/ 2969415 h 4674391"/>
                        <a:gd name="connsiteX17" fmla="*/ 4457701 w 4656244"/>
                        <a:gd name="connsiteY17" fmla="*/ 3286121 h 4674391"/>
                        <a:gd name="connsiteX18" fmla="*/ 4221956 w 4656244"/>
                        <a:gd name="connsiteY18" fmla="*/ 3721891 h 4674391"/>
                        <a:gd name="connsiteX19" fmla="*/ 3790950 w 4656244"/>
                        <a:gd name="connsiteY19" fmla="*/ 3590921 h 4674391"/>
                        <a:gd name="connsiteX20" fmla="*/ 3579019 w 4656244"/>
                        <a:gd name="connsiteY20" fmla="*/ 3790946 h 4674391"/>
                        <a:gd name="connsiteX21" fmla="*/ 3695700 w 4656244"/>
                        <a:gd name="connsiteY21" fmla="*/ 4221954 h 4674391"/>
                        <a:gd name="connsiteX22" fmla="*/ 3290889 w 4656244"/>
                        <a:gd name="connsiteY22" fmla="*/ 4474364 h 4674391"/>
                        <a:gd name="connsiteX23" fmla="*/ 2964657 w 4656244"/>
                        <a:gd name="connsiteY23" fmla="*/ 4164803 h 4674391"/>
                        <a:gd name="connsiteX24" fmla="*/ 2683670 w 4656244"/>
                        <a:gd name="connsiteY24" fmla="*/ 4233859 h 4674391"/>
                        <a:gd name="connsiteX25" fmla="*/ 2569368 w 4656244"/>
                        <a:gd name="connsiteY25" fmla="*/ 4674389 h 4674391"/>
                        <a:gd name="connsiteX26" fmla="*/ 2088356 w 4656244"/>
                        <a:gd name="connsiteY26" fmla="*/ 4674391 h 4674391"/>
                        <a:gd name="connsiteX27" fmla="*/ 1959768 w 4656244"/>
                        <a:gd name="connsiteY27" fmla="*/ 4219571 h 4674391"/>
                        <a:gd name="connsiteX28" fmla="*/ 1693069 w 4656244"/>
                        <a:gd name="connsiteY28" fmla="*/ 4145753 h 4674391"/>
                        <a:gd name="connsiteX29" fmla="*/ 1388270 w 4656244"/>
                        <a:gd name="connsiteY29" fmla="*/ 4460078 h 4674391"/>
                        <a:gd name="connsiteX30" fmla="*/ 966788 w 4656244"/>
                        <a:gd name="connsiteY30" fmla="*/ 4214810 h 4674391"/>
                        <a:gd name="connsiteX31" fmla="*/ 1076325 w 4656244"/>
                        <a:gd name="connsiteY31" fmla="*/ 3798092 h 4674391"/>
                        <a:gd name="connsiteX32" fmla="*/ 852489 w 4656244"/>
                        <a:gd name="connsiteY32" fmla="*/ 3588541 h 4674391"/>
                        <a:gd name="connsiteX33" fmla="*/ 452438 w 4656244"/>
                        <a:gd name="connsiteY33" fmla="*/ 3705223 h 4674391"/>
                        <a:gd name="connsiteX34" fmla="*/ 197644 w 4656244"/>
                        <a:gd name="connsiteY34" fmla="*/ 3302792 h 4674391"/>
                        <a:gd name="connsiteX35" fmla="*/ 497682 w 4656244"/>
                        <a:gd name="connsiteY35" fmla="*/ 2976562 h 4674391"/>
                        <a:gd name="connsiteX36" fmla="*/ 445295 w 4656244"/>
                        <a:gd name="connsiteY36" fmla="*/ 2659855 h 4674391"/>
                        <a:gd name="connsiteX37" fmla="*/ 0 w 4656244"/>
                        <a:gd name="connsiteY37" fmla="*/ 2600324 h 4674391"/>
                        <a:gd name="connsiteX38" fmla="*/ 2381 w 4656244"/>
                        <a:gd name="connsiteY38" fmla="*/ 2100261 h 4674391"/>
                        <a:gd name="connsiteX39" fmla="*/ 419100 w 4656244"/>
                        <a:gd name="connsiteY39" fmla="*/ 1990723 h 4674391"/>
                        <a:gd name="connsiteX40" fmla="*/ 485776 w 4656244"/>
                        <a:gd name="connsiteY40" fmla="*/ 1683541 h 4674391"/>
                        <a:gd name="connsiteX41" fmla="*/ 180975 w 4656244"/>
                        <a:gd name="connsiteY41" fmla="*/ 1390649 h 4674391"/>
                        <a:gd name="connsiteX42" fmla="*/ 431005 w 4656244"/>
                        <a:gd name="connsiteY42" fmla="*/ 966787 h 4674391"/>
                        <a:gd name="connsiteX43" fmla="*/ 878681 w 4656244"/>
                        <a:gd name="connsiteY43" fmla="*/ 1073942 h 4674391"/>
                        <a:gd name="connsiteX44" fmla="*/ 1069180 w 4656244"/>
                        <a:gd name="connsiteY44" fmla="*/ 862011 h 4674391"/>
                        <a:gd name="connsiteX45" fmla="*/ 945354 w 4656244"/>
                        <a:gd name="connsiteY45" fmla="*/ 447673 h 4674391"/>
                        <a:gd name="connsiteX46" fmla="*/ 1376362 w 4656244"/>
                        <a:gd name="connsiteY46" fmla="*/ 188117 h 4674391"/>
                        <a:gd name="connsiteX47" fmla="*/ 1690685 w 4656244"/>
                        <a:gd name="connsiteY47" fmla="*/ 507205 h 4674391"/>
                        <a:gd name="connsiteX48" fmla="*/ 1978819 w 4656244"/>
                        <a:gd name="connsiteY48" fmla="*/ 423862 h 4674391"/>
                        <a:gd name="connsiteX0" fmla="*/ 1978819 w 4661712"/>
                        <a:gd name="connsiteY0" fmla="*/ 423862 h 4674391"/>
                        <a:gd name="connsiteX1" fmla="*/ 2078832 w 4661712"/>
                        <a:gd name="connsiteY1" fmla="*/ 0 h 4674391"/>
                        <a:gd name="connsiteX2" fmla="*/ 2571750 w 4661712"/>
                        <a:gd name="connsiteY2" fmla="*/ 0 h 4674391"/>
                        <a:gd name="connsiteX3" fmla="*/ 2690812 w 4661712"/>
                        <a:gd name="connsiteY3" fmla="*/ 447675 h 4674391"/>
                        <a:gd name="connsiteX4" fmla="*/ 2957514 w 4661712"/>
                        <a:gd name="connsiteY4" fmla="*/ 514348 h 4674391"/>
                        <a:gd name="connsiteX5" fmla="*/ 3274219 w 4661712"/>
                        <a:gd name="connsiteY5" fmla="*/ 197643 h 4674391"/>
                        <a:gd name="connsiteX6" fmla="*/ 3705226 w 4661712"/>
                        <a:gd name="connsiteY6" fmla="*/ 447674 h 4674391"/>
                        <a:gd name="connsiteX7" fmla="*/ 3579019 w 4661712"/>
                        <a:gd name="connsiteY7" fmla="*/ 878680 h 4674391"/>
                        <a:gd name="connsiteX8" fmla="*/ 3795712 w 4661712"/>
                        <a:gd name="connsiteY8" fmla="*/ 1088230 h 4674391"/>
                        <a:gd name="connsiteX9" fmla="*/ 4245770 w 4661712"/>
                        <a:gd name="connsiteY9" fmla="*/ 988218 h 4674391"/>
                        <a:gd name="connsiteX10" fmla="*/ 4460082 w 4661712"/>
                        <a:gd name="connsiteY10" fmla="*/ 1376359 h 4674391"/>
                        <a:gd name="connsiteX11" fmla="*/ 4148138 w 4661712"/>
                        <a:gd name="connsiteY11" fmla="*/ 1702590 h 4674391"/>
                        <a:gd name="connsiteX12" fmla="*/ 4229100 w 4661712"/>
                        <a:gd name="connsiteY12" fmla="*/ 1983578 h 4674391"/>
                        <a:gd name="connsiteX13" fmla="*/ 4652962 w 4661712"/>
                        <a:gd name="connsiteY13" fmla="*/ 2088356 h 4674391"/>
                        <a:gd name="connsiteX14" fmla="*/ 4655345 w 4661712"/>
                        <a:gd name="connsiteY14" fmla="*/ 2583653 h 4674391"/>
                        <a:gd name="connsiteX15" fmla="*/ 4217194 w 4661712"/>
                        <a:gd name="connsiteY15" fmla="*/ 2693189 h 4674391"/>
                        <a:gd name="connsiteX16" fmla="*/ 4150520 w 4661712"/>
                        <a:gd name="connsiteY16" fmla="*/ 2969415 h 4674391"/>
                        <a:gd name="connsiteX17" fmla="*/ 4457701 w 4661712"/>
                        <a:gd name="connsiteY17" fmla="*/ 3286121 h 4674391"/>
                        <a:gd name="connsiteX18" fmla="*/ 4221956 w 4661712"/>
                        <a:gd name="connsiteY18" fmla="*/ 3721891 h 4674391"/>
                        <a:gd name="connsiteX19" fmla="*/ 3790950 w 4661712"/>
                        <a:gd name="connsiteY19" fmla="*/ 3590921 h 4674391"/>
                        <a:gd name="connsiteX20" fmla="*/ 3579019 w 4661712"/>
                        <a:gd name="connsiteY20" fmla="*/ 3790946 h 4674391"/>
                        <a:gd name="connsiteX21" fmla="*/ 3695700 w 4661712"/>
                        <a:gd name="connsiteY21" fmla="*/ 4221954 h 4674391"/>
                        <a:gd name="connsiteX22" fmla="*/ 3290889 w 4661712"/>
                        <a:gd name="connsiteY22" fmla="*/ 4474364 h 4674391"/>
                        <a:gd name="connsiteX23" fmla="*/ 2964657 w 4661712"/>
                        <a:gd name="connsiteY23" fmla="*/ 4164803 h 4674391"/>
                        <a:gd name="connsiteX24" fmla="*/ 2683670 w 4661712"/>
                        <a:gd name="connsiteY24" fmla="*/ 4233859 h 4674391"/>
                        <a:gd name="connsiteX25" fmla="*/ 2569368 w 4661712"/>
                        <a:gd name="connsiteY25" fmla="*/ 4674389 h 4674391"/>
                        <a:gd name="connsiteX26" fmla="*/ 2088356 w 4661712"/>
                        <a:gd name="connsiteY26" fmla="*/ 4674391 h 4674391"/>
                        <a:gd name="connsiteX27" fmla="*/ 1959768 w 4661712"/>
                        <a:gd name="connsiteY27" fmla="*/ 4219571 h 4674391"/>
                        <a:gd name="connsiteX28" fmla="*/ 1693069 w 4661712"/>
                        <a:gd name="connsiteY28" fmla="*/ 4145753 h 4674391"/>
                        <a:gd name="connsiteX29" fmla="*/ 1388270 w 4661712"/>
                        <a:gd name="connsiteY29" fmla="*/ 4460078 h 4674391"/>
                        <a:gd name="connsiteX30" fmla="*/ 966788 w 4661712"/>
                        <a:gd name="connsiteY30" fmla="*/ 4214810 h 4674391"/>
                        <a:gd name="connsiteX31" fmla="*/ 1076325 w 4661712"/>
                        <a:gd name="connsiteY31" fmla="*/ 3798092 h 4674391"/>
                        <a:gd name="connsiteX32" fmla="*/ 852489 w 4661712"/>
                        <a:gd name="connsiteY32" fmla="*/ 3588541 h 4674391"/>
                        <a:gd name="connsiteX33" fmla="*/ 452438 w 4661712"/>
                        <a:gd name="connsiteY33" fmla="*/ 3705223 h 4674391"/>
                        <a:gd name="connsiteX34" fmla="*/ 197644 w 4661712"/>
                        <a:gd name="connsiteY34" fmla="*/ 3302792 h 4674391"/>
                        <a:gd name="connsiteX35" fmla="*/ 497682 w 4661712"/>
                        <a:gd name="connsiteY35" fmla="*/ 2976562 h 4674391"/>
                        <a:gd name="connsiteX36" fmla="*/ 445295 w 4661712"/>
                        <a:gd name="connsiteY36" fmla="*/ 2659855 h 4674391"/>
                        <a:gd name="connsiteX37" fmla="*/ 0 w 4661712"/>
                        <a:gd name="connsiteY37" fmla="*/ 2600324 h 4674391"/>
                        <a:gd name="connsiteX38" fmla="*/ 2381 w 4661712"/>
                        <a:gd name="connsiteY38" fmla="*/ 2100261 h 4674391"/>
                        <a:gd name="connsiteX39" fmla="*/ 419100 w 4661712"/>
                        <a:gd name="connsiteY39" fmla="*/ 1990723 h 4674391"/>
                        <a:gd name="connsiteX40" fmla="*/ 485776 w 4661712"/>
                        <a:gd name="connsiteY40" fmla="*/ 1683541 h 4674391"/>
                        <a:gd name="connsiteX41" fmla="*/ 180975 w 4661712"/>
                        <a:gd name="connsiteY41" fmla="*/ 1390649 h 4674391"/>
                        <a:gd name="connsiteX42" fmla="*/ 431005 w 4661712"/>
                        <a:gd name="connsiteY42" fmla="*/ 966787 h 4674391"/>
                        <a:gd name="connsiteX43" fmla="*/ 878681 w 4661712"/>
                        <a:gd name="connsiteY43" fmla="*/ 1073942 h 4674391"/>
                        <a:gd name="connsiteX44" fmla="*/ 1069180 w 4661712"/>
                        <a:gd name="connsiteY44" fmla="*/ 862011 h 4674391"/>
                        <a:gd name="connsiteX45" fmla="*/ 945354 w 4661712"/>
                        <a:gd name="connsiteY45" fmla="*/ 447673 h 4674391"/>
                        <a:gd name="connsiteX46" fmla="*/ 1376362 w 4661712"/>
                        <a:gd name="connsiteY46" fmla="*/ 188117 h 4674391"/>
                        <a:gd name="connsiteX47" fmla="*/ 1690685 w 4661712"/>
                        <a:gd name="connsiteY47" fmla="*/ 507205 h 4674391"/>
                        <a:gd name="connsiteX48" fmla="*/ 1978819 w 4661712"/>
                        <a:gd name="connsiteY48" fmla="*/ 423862 h 4674391"/>
                        <a:gd name="connsiteX0" fmla="*/ 1978819 w 4655727"/>
                        <a:gd name="connsiteY0" fmla="*/ 423862 h 4674391"/>
                        <a:gd name="connsiteX1" fmla="*/ 2078832 w 4655727"/>
                        <a:gd name="connsiteY1" fmla="*/ 0 h 4674391"/>
                        <a:gd name="connsiteX2" fmla="*/ 2571750 w 4655727"/>
                        <a:gd name="connsiteY2" fmla="*/ 0 h 4674391"/>
                        <a:gd name="connsiteX3" fmla="*/ 2690812 w 4655727"/>
                        <a:gd name="connsiteY3" fmla="*/ 447675 h 4674391"/>
                        <a:gd name="connsiteX4" fmla="*/ 2957514 w 4655727"/>
                        <a:gd name="connsiteY4" fmla="*/ 514348 h 4674391"/>
                        <a:gd name="connsiteX5" fmla="*/ 3274219 w 4655727"/>
                        <a:gd name="connsiteY5" fmla="*/ 197643 h 4674391"/>
                        <a:gd name="connsiteX6" fmla="*/ 3705226 w 4655727"/>
                        <a:gd name="connsiteY6" fmla="*/ 447674 h 4674391"/>
                        <a:gd name="connsiteX7" fmla="*/ 3579019 w 4655727"/>
                        <a:gd name="connsiteY7" fmla="*/ 878680 h 4674391"/>
                        <a:gd name="connsiteX8" fmla="*/ 3795712 w 4655727"/>
                        <a:gd name="connsiteY8" fmla="*/ 1088230 h 4674391"/>
                        <a:gd name="connsiteX9" fmla="*/ 4245770 w 4655727"/>
                        <a:gd name="connsiteY9" fmla="*/ 988218 h 4674391"/>
                        <a:gd name="connsiteX10" fmla="*/ 4460082 w 4655727"/>
                        <a:gd name="connsiteY10" fmla="*/ 1376359 h 4674391"/>
                        <a:gd name="connsiteX11" fmla="*/ 4148138 w 4655727"/>
                        <a:gd name="connsiteY11" fmla="*/ 1702590 h 4674391"/>
                        <a:gd name="connsiteX12" fmla="*/ 4229100 w 4655727"/>
                        <a:gd name="connsiteY12" fmla="*/ 1983578 h 4674391"/>
                        <a:gd name="connsiteX13" fmla="*/ 4652962 w 4655727"/>
                        <a:gd name="connsiteY13" fmla="*/ 2088356 h 4674391"/>
                        <a:gd name="connsiteX14" fmla="*/ 4655345 w 4655727"/>
                        <a:gd name="connsiteY14" fmla="*/ 2583653 h 4674391"/>
                        <a:gd name="connsiteX15" fmla="*/ 4217194 w 4655727"/>
                        <a:gd name="connsiteY15" fmla="*/ 2693189 h 4674391"/>
                        <a:gd name="connsiteX16" fmla="*/ 4150520 w 4655727"/>
                        <a:gd name="connsiteY16" fmla="*/ 2969415 h 4674391"/>
                        <a:gd name="connsiteX17" fmla="*/ 4457701 w 4655727"/>
                        <a:gd name="connsiteY17" fmla="*/ 3286121 h 4674391"/>
                        <a:gd name="connsiteX18" fmla="*/ 4221956 w 4655727"/>
                        <a:gd name="connsiteY18" fmla="*/ 3721891 h 4674391"/>
                        <a:gd name="connsiteX19" fmla="*/ 3790950 w 4655727"/>
                        <a:gd name="connsiteY19" fmla="*/ 3590921 h 4674391"/>
                        <a:gd name="connsiteX20" fmla="*/ 3579019 w 4655727"/>
                        <a:gd name="connsiteY20" fmla="*/ 3790946 h 4674391"/>
                        <a:gd name="connsiteX21" fmla="*/ 3695700 w 4655727"/>
                        <a:gd name="connsiteY21" fmla="*/ 4221954 h 4674391"/>
                        <a:gd name="connsiteX22" fmla="*/ 3290889 w 4655727"/>
                        <a:gd name="connsiteY22" fmla="*/ 4474364 h 4674391"/>
                        <a:gd name="connsiteX23" fmla="*/ 2964657 w 4655727"/>
                        <a:gd name="connsiteY23" fmla="*/ 4164803 h 4674391"/>
                        <a:gd name="connsiteX24" fmla="*/ 2683670 w 4655727"/>
                        <a:gd name="connsiteY24" fmla="*/ 4233859 h 4674391"/>
                        <a:gd name="connsiteX25" fmla="*/ 2569368 w 4655727"/>
                        <a:gd name="connsiteY25" fmla="*/ 4674389 h 4674391"/>
                        <a:gd name="connsiteX26" fmla="*/ 2088356 w 4655727"/>
                        <a:gd name="connsiteY26" fmla="*/ 4674391 h 4674391"/>
                        <a:gd name="connsiteX27" fmla="*/ 1959768 w 4655727"/>
                        <a:gd name="connsiteY27" fmla="*/ 4219571 h 4674391"/>
                        <a:gd name="connsiteX28" fmla="*/ 1693069 w 4655727"/>
                        <a:gd name="connsiteY28" fmla="*/ 4145753 h 4674391"/>
                        <a:gd name="connsiteX29" fmla="*/ 1388270 w 4655727"/>
                        <a:gd name="connsiteY29" fmla="*/ 4460078 h 4674391"/>
                        <a:gd name="connsiteX30" fmla="*/ 966788 w 4655727"/>
                        <a:gd name="connsiteY30" fmla="*/ 4214810 h 4674391"/>
                        <a:gd name="connsiteX31" fmla="*/ 1076325 w 4655727"/>
                        <a:gd name="connsiteY31" fmla="*/ 3798092 h 4674391"/>
                        <a:gd name="connsiteX32" fmla="*/ 852489 w 4655727"/>
                        <a:gd name="connsiteY32" fmla="*/ 3588541 h 4674391"/>
                        <a:gd name="connsiteX33" fmla="*/ 452438 w 4655727"/>
                        <a:gd name="connsiteY33" fmla="*/ 3705223 h 4674391"/>
                        <a:gd name="connsiteX34" fmla="*/ 197644 w 4655727"/>
                        <a:gd name="connsiteY34" fmla="*/ 3302792 h 4674391"/>
                        <a:gd name="connsiteX35" fmla="*/ 497682 w 4655727"/>
                        <a:gd name="connsiteY35" fmla="*/ 2976562 h 4674391"/>
                        <a:gd name="connsiteX36" fmla="*/ 445295 w 4655727"/>
                        <a:gd name="connsiteY36" fmla="*/ 2659855 h 4674391"/>
                        <a:gd name="connsiteX37" fmla="*/ 0 w 4655727"/>
                        <a:gd name="connsiteY37" fmla="*/ 2600324 h 4674391"/>
                        <a:gd name="connsiteX38" fmla="*/ 2381 w 4655727"/>
                        <a:gd name="connsiteY38" fmla="*/ 2100261 h 4674391"/>
                        <a:gd name="connsiteX39" fmla="*/ 419100 w 4655727"/>
                        <a:gd name="connsiteY39" fmla="*/ 1990723 h 4674391"/>
                        <a:gd name="connsiteX40" fmla="*/ 485776 w 4655727"/>
                        <a:gd name="connsiteY40" fmla="*/ 1683541 h 4674391"/>
                        <a:gd name="connsiteX41" fmla="*/ 180975 w 4655727"/>
                        <a:gd name="connsiteY41" fmla="*/ 1390649 h 4674391"/>
                        <a:gd name="connsiteX42" fmla="*/ 431005 w 4655727"/>
                        <a:gd name="connsiteY42" fmla="*/ 966787 h 4674391"/>
                        <a:gd name="connsiteX43" fmla="*/ 878681 w 4655727"/>
                        <a:gd name="connsiteY43" fmla="*/ 1073942 h 4674391"/>
                        <a:gd name="connsiteX44" fmla="*/ 1069180 w 4655727"/>
                        <a:gd name="connsiteY44" fmla="*/ 862011 h 4674391"/>
                        <a:gd name="connsiteX45" fmla="*/ 945354 w 4655727"/>
                        <a:gd name="connsiteY45" fmla="*/ 447673 h 4674391"/>
                        <a:gd name="connsiteX46" fmla="*/ 1376362 w 4655727"/>
                        <a:gd name="connsiteY46" fmla="*/ 188117 h 4674391"/>
                        <a:gd name="connsiteX47" fmla="*/ 1690685 w 4655727"/>
                        <a:gd name="connsiteY47" fmla="*/ 507205 h 4674391"/>
                        <a:gd name="connsiteX48" fmla="*/ 1978819 w 4655727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198144 w 4655345"/>
                        <a:gd name="connsiteY12" fmla="*/ 203358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088606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362450 w 4655345"/>
                        <a:gd name="connsiteY10" fmla="*/ 1390647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117182 w 4655345"/>
                        <a:gd name="connsiteY9" fmla="*/ 1057274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138236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911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63817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52242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64492 w 4655345"/>
                        <a:gd name="connsiteY47" fmla="*/ 66768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119186 w 4655345"/>
                        <a:gd name="connsiteY44" fmla="*/ 88106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904874 w 4655345"/>
                        <a:gd name="connsiteY43" fmla="*/ 1121567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33850 w 4655345"/>
                        <a:gd name="connsiteY11" fmla="*/ 1704971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098131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0556 w 4655345"/>
                        <a:gd name="connsiteY10" fmla="*/ 1371597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376737 w 4655345"/>
                        <a:gd name="connsiteY10" fmla="*/ 136683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8741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3892 w 4655345"/>
                        <a:gd name="connsiteY10" fmla="*/ 1383504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21955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021932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7700 w 4655345"/>
                        <a:gd name="connsiteY10" fmla="*/ 1381123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060032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38625 w 4655345"/>
                        <a:gd name="connsiteY10" fmla="*/ 1362073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3327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8507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81508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6124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3356 w 4655345"/>
                        <a:gd name="connsiteY34" fmla="*/ 3281361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6123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7207 w 4655345"/>
                        <a:gd name="connsiteY35" fmla="*/ 295751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9588 w 4655345"/>
                        <a:gd name="connsiteY35" fmla="*/ 2959894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71500 w 4655345"/>
                        <a:gd name="connsiteY35" fmla="*/ 2950369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3157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07588 w 4655345"/>
                        <a:gd name="connsiteY36" fmla="*/ 2669282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657398 w 4655345"/>
                        <a:gd name="connsiteY36" fmla="*/ 2546733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64356 w 4655345"/>
                        <a:gd name="connsiteY35" fmla="*/ 295513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81326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2919 w 4655345"/>
                        <a:gd name="connsiteY35" fmla="*/ 297418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8945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4655345" h="4674391">
                          <a:moveTo>
                            <a:pt x="1978819" y="423862"/>
                          </a:moveTo>
                          <a:lnTo>
                            <a:pt x="2078832" y="0"/>
                          </a:lnTo>
                          <a:lnTo>
                            <a:pt x="2571750" y="0"/>
                          </a:lnTo>
                          <a:cubicBezTo>
                            <a:pt x="2646363" y="280987"/>
                            <a:pt x="2649537" y="297655"/>
                            <a:pt x="2690812" y="447675"/>
                          </a:cubicBezTo>
                          <a:cubicBezTo>
                            <a:pt x="2888455" y="497680"/>
                            <a:pt x="2774158" y="466722"/>
                            <a:pt x="2957514" y="514348"/>
                          </a:cubicBezTo>
                          <a:lnTo>
                            <a:pt x="3274219" y="197643"/>
                          </a:lnTo>
                          <a:lnTo>
                            <a:pt x="3705226" y="447674"/>
                          </a:lnTo>
                          <a:lnTo>
                            <a:pt x="3579019" y="878680"/>
                          </a:lnTo>
                          <a:cubicBezTo>
                            <a:pt x="3658395" y="957261"/>
                            <a:pt x="3642520" y="945353"/>
                            <a:pt x="3776662" y="1073942"/>
                          </a:cubicBezTo>
                          <a:cubicBezTo>
                            <a:pt x="3857624" y="1054098"/>
                            <a:pt x="4002882" y="1024730"/>
                            <a:pt x="4207670" y="971549"/>
                          </a:cubicBezTo>
                          <a:cubicBezTo>
                            <a:pt x="4268392" y="1066800"/>
                            <a:pt x="4355791" y="1235595"/>
                            <a:pt x="4466916" y="1396727"/>
                          </a:cubicBezTo>
                          <a:lnTo>
                            <a:pt x="4152901" y="1690683"/>
                          </a:lnTo>
                          <a:cubicBezTo>
                            <a:pt x="4182270" y="1793870"/>
                            <a:pt x="4204098" y="1893883"/>
                            <a:pt x="4226719" y="1976434"/>
                          </a:cubicBezTo>
                          <a:cubicBezTo>
                            <a:pt x="4346973" y="2013741"/>
                            <a:pt x="4506118" y="2056209"/>
                            <a:pt x="4652962" y="2088356"/>
                          </a:cubicBezTo>
                          <a:cubicBezTo>
                            <a:pt x="4660106" y="2281238"/>
                            <a:pt x="4648201" y="2391963"/>
                            <a:pt x="4655345" y="2583653"/>
                          </a:cubicBezTo>
                          <a:cubicBezTo>
                            <a:pt x="4476751" y="2630087"/>
                            <a:pt x="4342606" y="2664613"/>
                            <a:pt x="4217194" y="2693189"/>
                          </a:cubicBezTo>
                          <a:cubicBezTo>
                            <a:pt x="4179887" y="2850351"/>
                            <a:pt x="4184652" y="2826936"/>
                            <a:pt x="4150520" y="2969415"/>
                          </a:cubicBezTo>
                          <a:cubicBezTo>
                            <a:pt x="4275932" y="3095224"/>
                            <a:pt x="4329113" y="3156344"/>
                            <a:pt x="4457701" y="3286121"/>
                          </a:cubicBezTo>
                          <a:cubicBezTo>
                            <a:pt x="4360070" y="3461142"/>
                            <a:pt x="4273946" y="3617910"/>
                            <a:pt x="4221956" y="3721891"/>
                          </a:cubicBezTo>
                          <a:cubicBezTo>
                            <a:pt x="4008041" y="3659185"/>
                            <a:pt x="3909219" y="3626639"/>
                            <a:pt x="3788569" y="3588539"/>
                          </a:cubicBezTo>
                          <a:cubicBezTo>
                            <a:pt x="3691731" y="3683789"/>
                            <a:pt x="3685381" y="3696093"/>
                            <a:pt x="3579019" y="3795709"/>
                          </a:cubicBezTo>
                          <a:cubicBezTo>
                            <a:pt x="3608388" y="3888181"/>
                            <a:pt x="3659189" y="4070745"/>
                            <a:pt x="3695700" y="4221954"/>
                          </a:cubicBezTo>
                          <a:cubicBezTo>
                            <a:pt x="3565525" y="4306489"/>
                            <a:pt x="3365897" y="4435073"/>
                            <a:pt x="3290887" y="4479126"/>
                          </a:cubicBezTo>
                          <a:lnTo>
                            <a:pt x="2971802" y="4160041"/>
                          </a:lnTo>
                          <a:cubicBezTo>
                            <a:pt x="2850358" y="4192585"/>
                            <a:pt x="2781301" y="4209251"/>
                            <a:pt x="2683670" y="4233859"/>
                          </a:cubicBezTo>
                          <a:cubicBezTo>
                            <a:pt x="2659858" y="4341809"/>
                            <a:pt x="2613024" y="4506908"/>
                            <a:pt x="2569368" y="4674389"/>
                          </a:cubicBezTo>
                          <a:lnTo>
                            <a:pt x="2088356" y="4674391"/>
                          </a:lnTo>
                          <a:cubicBezTo>
                            <a:pt x="2056209" y="4570013"/>
                            <a:pt x="1986359" y="4297756"/>
                            <a:pt x="1959768" y="4219571"/>
                          </a:cubicBezTo>
                          <a:cubicBezTo>
                            <a:pt x="1849834" y="4186631"/>
                            <a:pt x="1801415" y="4179090"/>
                            <a:pt x="1685925" y="4148134"/>
                          </a:cubicBezTo>
                          <a:cubicBezTo>
                            <a:pt x="1575196" y="4260054"/>
                            <a:pt x="1516461" y="4312837"/>
                            <a:pt x="1383507" y="4455315"/>
                          </a:cubicBezTo>
                          <a:cubicBezTo>
                            <a:pt x="1207691" y="4359668"/>
                            <a:pt x="1058863" y="4267197"/>
                            <a:pt x="966788" y="4214810"/>
                          </a:cubicBezTo>
                          <a:cubicBezTo>
                            <a:pt x="1000919" y="4079078"/>
                            <a:pt x="1041399" y="3935808"/>
                            <a:pt x="1076325" y="3798092"/>
                          </a:cubicBezTo>
                          <a:cubicBezTo>
                            <a:pt x="982663" y="3717527"/>
                            <a:pt x="961631" y="3699665"/>
                            <a:pt x="852489" y="3588541"/>
                          </a:cubicBezTo>
                          <a:lnTo>
                            <a:pt x="452438" y="3705223"/>
                          </a:lnTo>
                          <a:cubicBezTo>
                            <a:pt x="386954" y="3608386"/>
                            <a:pt x="238920" y="3364307"/>
                            <a:pt x="192882" y="3283742"/>
                          </a:cubicBezTo>
                          <a:cubicBezTo>
                            <a:pt x="287337" y="3191271"/>
                            <a:pt x="384175" y="3092054"/>
                            <a:pt x="497682" y="2976563"/>
                          </a:cubicBezTo>
                          <a:cubicBezTo>
                            <a:pt x="468313" y="2856309"/>
                            <a:pt x="454198" y="2787635"/>
                            <a:pt x="433560" y="2684845"/>
                          </a:cubicBezTo>
                          <a:cubicBezTo>
                            <a:pt x="327198" y="2665399"/>
                            <a:pt x="169069" y="2622549"/>
                            <a:pt x="0" y="2600324"/>
                          </a:cubicBezTo>
                          <a:cubicBezTo>
                            <a:pt x="2380" y="2473325"/>
                            <a:pt x="1191" y="2170112"/>
                            <a:pt x="2381" y="2100261"/>
                          </a:cubicBezTo>
                          <a:cubicBezTo>
                            <a:pt x="117872" y="2070894"/>
                            <a:pt x="257969" y="2038745"/>
                            <a:pt x="419100" y="1990723"/>
                          </a:cubicBezTo>
                          <a:cubicBezTo>
                            <a:pt x="444500" y="1873645"/>
                            <a:pt x="457598" y="1824829"/>
                            <a:pt x="485776" y="1683541"/>
                          </a:cubicBezTo>
                          <a:lnTo>
                            <a:pt x="180975" y="1390649"/>
                          </a:lnTo>
                          <a:cubicBezTo>
                            <a:pt x="339726" y="1112836"/>
                            <a:pt x="354805" y="1094581"/>
                            <a:pt x="431005" y="966787"/>
                          </a:cubicBezTo>
                          <a:cubicBezTo>
                            <a:pt x="611979" y="1015205"/>
                            <a:pt x="638571" y="1024331"/>
                            <a:pt x="869155" y="1078705"/>
                          </a:cubicBezTo>
                          <a:cubicBezTo>
                            <a:pt x="949325" y="996154"/>
                            <a:pt x="998535" y="951706"/>
                            <a:pt x="1069179" y="878680"/>
                          </a:cubicBezTo>
                          <a:cubicBezTo>
                            <a:pt x="1025523" y="741361"/>
                            <a:pt x="991789" y="606026"/>
                            <a:pt x="945354" y="447673"/>
                          </a:cubicBezTo>
                          <a:cubicBezTo>
                            <a:pt x="1072750" y="372664"/>
                            <a:pt x="1308100" y="230185"/>
                            <a:pt x="1376362" y="188117"/>
                          </a:cubicBezTo>
                          <a:lnTo>
                            <a:pt x="1697829" y="510521"/>
                          </a:lnTo>
                          <a:lnTo>
                            <a:pt x="1978819" y="4238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E7DDB8"/>
                        </a:gs>
                        <a:gs pos="100000">
                          <a:srgbClr val="BBA03F"/>
                        </a:gs>
                      </a:gsLst>
                      <a:lin ang="8100000" scaled="1"/>
                      <a:tileRect/>
                    </a:gradFill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6762966" y="1439543"/>
                      <a:ext cx="1120303" cy="1120303"/>
                    </a:xfrm>
                    <a:prstGeom prst="ellipse">
                      <a:avLst/>
                    </a:prstGeom>
                    <a:solidFill>
                      <a:srgbClr val="C4AC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6816438" y="1493017"/>
                      <a:ext cx="1013359" cy="101335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EBE2C3"/>
                        </a:gs>
                        <a:gs pos="77000">
                          <a:srgbClr val="BFA441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4743325" y="2282543"/>
                    <a:ext cx="668746" cy="47753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8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549983" y="3384853"/>
                  <a:ext cx="1022954" cy="1027136"/>
                  <a:chOff x="5933126" y="3012929"/>
                  <a:chExt cx="1252088" cy="1257206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933126" y="3012929"/>
                    <a:ext cx="1252088" cy="1257206"/>
                    <a:chOff x="6559916" y="1233373"/>
                    <a:chExt cx="1526402" cy="1532644"/>
                  </a:xfrm>
                  <a:effectLst>
                    <a:outerShdw blurRad="25400" dist="12700" dir="8100000" algn="tr" rotWithShape="0">
                      <a:prstClr val="black">
                        <a:alpha val="35000"/>
                      </a:prstClr>
                    </a:outerShdw>
                  </a:effectLst>
                </p:grpSpPr>
                <p:sp>
                  <p:nvSpPr>
                    <p:cNvPr id="26" name="Rectangle 4"/>
                    <p:cNvSpPr/>
                    <p:nvPr/>
                  </p:nvSpPr>
                  <p:spPr>
                    <a:xfrm rot="19980000">
                      <a:off x="6559916" y="1233373"/>
                      <a:ext cx="1526402" cy="1532644"/>
                    </a:xfrm>
                    <a:custGeom>
                      <a:avLst/>
                      <a:gdLst>
                        <a:gd name="connsiteX0" fmla="*/ 0 w 3352800"/>
                        <a:gd name="connsiteY0" fmla="*/ 0 h 1676400"/>
                        <a:gd name="connsiteX1" fmla="*/ 3352800 w 3352800"/>
                        <a:gd name="connsiteY1" fmla="*/ 0 h 1676400"/>
                        <a:gd name="connsiteX2" fmla="*/ 3352800 w 3352800"/>
                        <a:gd name="connsiteY2" fmla="*/ 1676400 h 1676400"/>
                        <a:gd name="connsiteX3" fmla="*/ 0 w 3352800"/>
                        <a:gd name="connsiteY3" fmla="*/ 1676400 h 1676400"/>
                        <a:gd name="connsiteX4" fmla="*/ 0 w 3352800"/>
                        <a:gd name="connsiteY4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3352800 w 3352800"/>
                        <a:gd name="connsiteY2" fmla="*/ 0 h 1676400"/>
                        <a:gd name="connsiteX3" fmla="*/ 3352800 w 3352800"/>
                        <a:gd name="connsiteY3" fmla="*/ 1676400 h 1676400"/>
                        <a:gd name="connsiteX4" fmla="*/ 0 w 3352800"/>
                        <a:gd name="connsiteY4" fmla="*/ 1676400 h 1676400"/>
                        <a:gd name="connsiteX5" fmla="*/ 0 w 3352800"/>
                        <a:gd name="connsiteY5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3352800 w 3352800"/>
                        <a:gd name="connsiteY3" fmla="*/ 0 h 1676400"/>
                        <a:gd name="connsiteX4" fmla="*/ 3352800 w 3352800"/>
                        <a:gd name="connsiteY4" fmla="*/ 1676400 h 1676400"/>
                        <a:gd name="connsiteX5" fmla="*/ 0 w 3352800"/>
                        <a:gd name="connsiteY5" fmla="*/ 1676400 h 1676400"/>
                        <a:gd name="connsiteX6" fmla="*/ 0 w 3352800"/>
                        <a:gd name="connsiteY6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35956 w 3352800"/>
                        <a:gd name="connsiteY3" fmla="*/ 43576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14525 w 3352800"/>
                        <a:gd name="connsiteY3" fmla="*/ 4548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883568 w 3352800"/>
                        <a:gd name="connsiteY3" fmla="*/ 531019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3352800 w 3352800"/>
                        <a:gd name="connsiteY4" fmla="*/ 0 h 1676400"/>
                        <a:gd name="connsiteX5" fmla="*/ 3352800 w 3352800"/>
                        <a:gd name="connsiteY5" fmla="*/ 1676400 h 1676400"/>
                        <a:gd name="connsiteX6" fmla="*/ 0 w 3352800"/>
                        <a:gd name="connsiteY6" fmla="*/ 1676400 h 1676400"/>
                        <a:gd name="connsiteX7" fmla="*/ 0 w 3352800"/>
                        <a:gd name="connsiteY7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26469 w 3352800"/>
                        <a:gd name="connsiteY4" fmla="*/ 50006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181226 w 3352800"/>
                        <a:gd name="connsiteY4" fmla="*/ 514350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90764 w 3352800"/>
                        <a:gd name="connsiteY4" fmla="*/ 535781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412208 w 3352800"/>
                        <a:gd name="connsiteY4" fmla="*/ 559593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40758 w 3352800"/>
                        <a:gd name="connsiteY4" fmla="*/ 588168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3352800 w 3352800"/>
                        <a:gd name="connsiteY5" fmla="*/ 0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3352800 w 3352800"/>
                        <a:gd name="connsiteY6" fmla="*/ 1676400 h 1676400"/>
                        <a:gd name="connsiteX7" fmla="*/ 0 w 3352800"/>
                        <a:gd name="connsiteY7" fmla="*/ 1676400 h 1676400"/>
                        <a:gd name="connsiteX8" fmla="*/ 0 w 3352800"/>
                        <a:gd name="connsiteY8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61963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38463 w 3352800"/>
                        <a:gd name="connsiteY6" fmla="*/ 433388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09888 w 3352800"/>
                        <a:gd name="connsiteY6" fmla="*/ 478632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16981 w 3352800"/>
                        <a:gd name="connsiteY5" fmla="*/ 204788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352800"/>
                        <a:gd name="connsiteY0" fmla="*/ 0 h 1676400"/>
                        <a:gd name="connsiteX1" fmla="*/ 1328738 w 3352800"/>
                        <a:gd name="connsiteY1" fmla="*/ 1 h 1676400"/>
                        <a:gd name="connsiteX2" fmla="*/ 1821656 w 3352800"/>
                        <a:gd name="connsiteY2" fmla="*/ 1 h 1676400"/>
                        <a:gd name="connsiteX3" fmla="*/ 1940718 w 3352800"/>
                        <a:gd name="connsiteY3" fmla="*/ 447676 h 1676400"/>
                        <a:gd name="connsiteX4" fmla="*/ 2207420 w 3352800"/>
                        <a:gd name="connsiteY4" fmla="*/ 514349 h 1676400"/>
                        <a:gd name="connsiteX5" fmla="*/ 2524125 w 3352800"/>
                        <a:gd name="connsiteY5" fmla="*/ 197644 h 1676400"/>
                        <a:gd name="connsiteX6" fmla="*/ 2955132 w 3352800"/>
                        <a:gd name="connsiteY6" fmla="*/ 447675 h 1676400"/>
                        <a:gd name="connsiteX7" fmla="*/ 3352800 w 3352800"/>
                        <a:gd name="connsiteY7" fmla="*/ 1676400 h 1676400"/>
                        <a:gd name="connsiteX8" fmla="*/ 0 w 3352800"/>
                        <a:gd name="connsiteY8" fmla="*/ 1676400 h 1676400"/>
                        <a:gd name="connsiteX9" fmla="*/ 0 w 3352800"/>
                        <a:gd name="connsiteY9" fmla="*/ 0 h 1676400"/>
                        <a:gd name="connsiteX0" fmla="*/ 0 w 3078956"/>
                        <a:gd name="connsiteY0" fmla="*/ 0 h 1676400"/>
                        <a:gd name="connsiteX1" fmla="*/ 1328738 w 3078956"/>
                        <a:gd name="connsiteY1" fmla="*/ 1 h 1676400"/>
                        <a:gd name="connsiteX2" fmla="*/ 1821656 w 3078956"/>
                        <a:gd name="connsiteY2" fmla="*/ 1 h 1676400"/>
                        <a:gd name="connsiteX3" fmla="*/ 1940718 w 3078956"/>
                        <a:gd name="connsiteY3" fmla="*/ 447676 h 1676400"/>
                        <a:gd name="connsiteX4" fmla="*/ 2207420 w 3078956"/>
                        <a:gd name="connsiteY4" fmla="*/ 514349 h 1676400"/>
                        <a:gd name="connsiteX5" fmla="*/ 2524125 w 3078956"/>
                        <a:gd name="connsiteY5" fmla="*/ 197644 h 1676400"/>
                        <a:gd name="connsiteX6" fmla="*/ 2955132 w 3078956"/>
                        <a:gd name="connsiteY6" fmla="*/ 447675 h 1676400"/>
                        <a:gd name="connsiteX7" fmla="*/ 3078956 w 3078956"/>
                        <a:gd name="connsiteY7" fmla="*/ 1116806 h 1676400"/>
                        <a:gd name="connsiteX8" fmla="*/ 0 w 3078956"/>
                        <a:gd name="connsiteY8" fmla="*/ 1676400 h 1676400"/>
                        <a:gd name="connsiteX9" fmla="*/ 0 w 3078956"/>
                        <a:gd name="connsiteY9" fmla="*/ 0 h 1676400"/>
                        <a:gd name="connsiteX0" fmla="*/ 0 w 2955132"/>
                        <a:gd name="connsiteY0" fmla="*/ 0 h 1676400"/>
                        <a:gd name="connsiteX1" fmla="*/ 1328738 w 2955132"/>
                        <a:gd name="connsiteY1" fmla="*/ 1 h 1676400"/>
                        <a:gd name="connsiteX2" fmla="*/ 1821656 w 2955132"/>
                        <a:gd name="connsiteY2" fmla="*/ 1 h 1676400"/>
                        <a:gd name="connsiteX3" fmla="*/ 1940718 w 2955132"/>
                        <a:gd name="connsiteY3" fmla="*/ 447676 h 1676400"/>
                        <a:gd name="connsiteX4" fmla="*/ 2207420 w 2955132"/>
                        <a:gd name="connsiteY4" fmla="*/ 514349 h 1676400"/>
                        <a:gd name="connsiteX5" fmla="*/ 2524125 w 2955132"/>
                        <a:gd name="connsiteY5" fmla="*/ 197644 h 1676400"/>
                        <a:gd name="connsiteX6" fmla="*/ 2955132 w 2955132"/>
                        <a:gd name="connsiteY6" fmla="*/ 447675 h 1676400"/>
                        <a:gd name="connsiteX7" fmla="*/ 2821781 w 2955132"/>
                        <a:gd name="connsiteY7" fmla="*/ 883443 h 1676400"/>
                        <a:gd name="connsiteX8" fmla="*/ 0 w 2955132"/>
                        <a:gd name="connsiteY8" fmla="*/ 1676400 h 1676400"/>
                        <a:gd name="connsiteX9" fmla="*/ 0 w 2955132"/>
                        <a:gd name="connsiteY9" fmla="*/ 0 h 1676400"/>
                        <a:gd name="connsiteX0" fmla="*/ 0 w 3075783"/>
                        <a:gd name="connsiteY0" fmla="*/ 0 h 1676400"/>
                        <a:gd name="connsiteX1" fmla="*/ 1328738 w 3075783"/>
                        <a:gd name="connsiteY1" fmla="*/ 1 h 1676400"/>
                        <a:gd name="connsiteX2" fmla="*/ 1821656 w 3075783"/>
                        <a:gd name="connsiteY2" fmla="*/ 1 h 1676400"/>
                        <a:gd name="connsiteX3" fmla="*/ 1940718 w 3075783"/>
                        <a:gd name="connsiteY3" fmla="*/ 447676 h 1676400"/>
                        <a:gd name="connsiteX4" fmla="*/ 2207420 w 3075783"/>
                        <a:gd name="connsiteY4" fmla="*/ 514349 h 1676400"/>
                        <a:gd name="connsiteX5" fmla="*/ 2524125 w 3075783"/>
                        <a:gd name="connsiteY5" fmla="*/ 197644 h 1676400"/>
                        <a:gd name="connsiteX6" fmla="*/ 2955132 w 3075783"/>
                        <a:gd name="connsiteY6" fmla="*/ 447675 h 1676400"/>
                        <a:gd name="connsiteX7" fmla="*/ 2821781 w 3075783"/>
                        <a:gd name="connsiteY7" fmla="*/ 883443 h 1676400"/>
                        <a:gd name="connsiteX8" fmla="*/ 3031331 w 3075783"/>
                        <a:gd name="connsiteY8" fmla="*/ 1083469 h 1676400"/>
                        <a:gd name="connsiteX9" fmla="*/ 0 w 3075783"/>
                        <a:gd name="connsiteY9" fmla="*/ 1676400 h 1676400"/>
                        <a:gd name="connsiteX10" fmla="*/ 0 w 3075783"/>
                        <a:gd name="connsiteY10" fmla="*/ 0 h 1676400"/>
                        <a:gd name="connsiteX0" fmla="*/ 0 w 3103897"/>
                        <a:gd name="connsiteY0" fmla="*/ 0 h 1676400"/>
                        <a:gd name="connsiteX1" fmla="*/ 1328738 w 3103897"/>
                        <a:gd name="connsiteY1" fmla="*/ 1 h 1676400"/>
                        <a:gd name="connsiteX2" fmla="*/ 1821656 w 3103897"/>
                        <a:gd name="connsiteY2" fmla="*/ 1 h 1676400"/>
                        <a:gd name="connsiteX3" fmla="*/ 1940718 w 3103897"/>
                        <a:gd name="connsiteY3" fmla="*/ 447676 h 1676400"/>
                        <a:gd name="connsiteX4" fmla="*/ 2207420 w 3103897"/>
                        <a:gd name="connsiteY4" fmla="*/ 514349 h 1676400"/>
                        <a:gd name="connsiteX5" fmla="*/ 2524125 w 3103897"/>
                        <a:gd name="connsiteY5" fmla="*/ 197644 h 1676400"/>
                        <a:gd name="connsiteX6" fmla="*/ 2955132 w 3103897"/>
                        <a:gd name="connsiteY6" fmla="*/ 447675 h 1676400"/>
                        <a:gd name="connsiteX7" fmla="*/ 2821781 w 3103897"/>
                        <a:gd name="connsiteY7" fmla="*/ 883443 h 1676400"/>
                        <a:gd name="connsiteX8" fmla="*/ 3031331 w 3103897"/>
                        <a:gd name="connsiteY8" fmla="*/ 1083469 h 1676400"/>
                        <a:gd name="connsiteX9" fmla="*/ 0 w 3103897"/>
                        <a:gd name="connsiteY9" fmla="*/ 1676400 h 1676400"/>
                        <a:gd name="connsiteX10" fmla="*/ 0 w 3103897"/>
                        <a:gd name="connsiteY10" fmla="*/ 0 h 1676400"/>
                        <a:gd name="connsiteX0" fmla="*/ 0 w 3031331"/>
                        <a:gd name="connsiteY0" fmla="*/ 0 h 1676400"/>
                        <a:gd name="connsiteX1" fmla="*/ 1328738 w 3031331"/>
                        <a:gd name="connsiteY1" fmla="*/ 1 h 1676400"/>
                        <a:gd name="connsiteX2" fmla="*/ 1821656 w 3031331"/>
                        <a:gd name="connsiteY2" fmla="*/ 1 h 1676400"/>
                        <a:gd name="connsiteX3" fmla="*/ 1940718 w 3031331"/>
                        <a:gd name="connsiteY3" fmla="*/ 447676 h 1676400"/>
                        <a:gd name="connsiteX4" fmla="*/ 2207420 w 3031331"/>
                        <a:gd name="connsiteY4" fmla="*/ 514349 h 1676400"/>
                        <a:gd name="connsiteX5" fmla="*/ 2524125 w 3031331"/>
                        <a:gd name="connsiteY5" fmla="*/ 197644 h 1676400"/>
                        <a:gd name="connsiteX6" fmla="*/ 2955132 w 3031331"/>
                        <a:gd name="connsiteY6" fmla="*/ 447675 h 1676400"/>
                        <a:gd name="connsiteX7" fmla="*/ 2821781 w 3031331"/>
                        <a:gd name="connsiteY7" fmla="*/ 883443 h 1676400"/>
                        <a:gd name="connsiteX8" fmla="*/ 3031331 w 3031331"/>
                        <a:gd name="connsiteY8" fmla="*/ 1083469 h 1676400"/>
                        <a:gd name="connsiteX9" fmla="*/ 0 w 3031331"/>
                        <a:gd name="connsiteY9" fmla="*/ 1676400 h 1676400"/>
                        <a:gd name="connsiteX10" fmla="*/ 0 w 3031331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8475"/>
                        <a:gd name="connsiteY0" fmla="*/ 0 h 1676400"/>
                        <a:gd name="connsiteX1" fmla="*/ 1328738 w 3038475"/>
                        <a:gd name="connsiteY1" fmla="*/ 1 h 1676400"/>
                        <a:gd name="connsiteX2" fmla="*/ 1821656 w 3038475"/>
                        <a:gd name="connsiteY2" fmla="*/ 1 h 1676400"/>
                        <a:gd name="connsiteX3" fmla="*/ 1940718 w 3038475"/>
                        <a:gd name="connsiteY3" fmla="*/ 447676 h 1676400"/>
                        <a:gd name="connsiteX4" fmla="*/ 2207420 w 3038475"/>
                        <a:gd name="connsiteY4" fmla="*/ 514349 h 1676400"/>
                        <a:gd name="connsiteX5" fmla="*/ 2524125 w 3038475"/>
                        <a:gd name="connsiteY5" fmla="*/ 197644 h 1676400"/>
                        <a:gd name="connsiteX6" fmla="*/ 2955132 w 3038475"/>
                        <a:gd name="connsiteY6" fmla="*/ 447675 h 1676400"/>
                        <a:gd name="connsiteX7" fmla="*/ 2821781 w 3038475"/>
                        <a:gd name="connsiteY7" fmla="*/ 883443 h 1676400"/>
                        <a:gd name="connsiteX8" fmla="*/ 3038475 w 3038475"/>
                        <a:gd name="connsiteY8" fmla="*/ 1085850 h 1676400"/>
                        <a:gd name="connsiteX9" fmla="*/ 0 w 3038475"/>
                        <a:gd name="connsiteY9" fmla="*/ 1676400 h 1676400"/>
                        <a:gd name="connsiteX10" fmla="*/ 0 w 3038475"/>
                        <a:gd name="connsiteY10" fmla="*/ 0 h 1676400"/>
                        <a:gd name="connsiteX0" fmla="*/ 0 w 3036093"/>
                        <a:gd name="connsiteY0" fmla="*/ 0 h 1676400"/>
                        <a:gd name="connsiteX1" fmla="*/ 1328738 w 3036093"/>
                        <a:gd name="connsiteY1" fmla="*/ 1 h 1676400"/>
                        <a:gd name="connsiteX2" fmla="*/ 1821656 w 3036093"/>
                        <a:gd name="connsiteY2" fmla="*/ 1 h 1676400"/>
                        <a:gd name="connsiteX3" fmla="*/ 1940718 w 3036093"/>
                        <a:gd name="connsiteY3" fmla="*/ 447676 h 1676400"/>
                        <a:gd name="connsiteX4" fmla="*/ 2207420 w 3036093"/>
                        <a:gd name="connsiteY4" fmla="*/ 514349 h 1676400"/>
                        <a:gd name="connsiteX5" fmla="*/ 2524125 w 3036093"/>
                        <a:gd name="connsiteY5" fmla="*/ 197644 h 1676400"/>
                        <a:gd name="connsiteX6" fmla="*/ 2955132 w 3036093"/>
                        <a:gd name="connsiteY6" fmla="*/ 447675 h 1676400"/>
                        <a:gd name="connsiteX7" fmla="*/ 2821781 w 3036093"/>
                        <a:gd name="connsiteY7" fmla="*/ 883443 h 1676400"/>
                        <a:gd name="connsiteX8" fmla="*/ 3036093 w 3036093"/>
                        <a:gd name="connsiteY8" fmla="*/ 1092994 h 1676400"/>
                        <a:gd name="connsiteX9" fmla="*/ 0 w 3036093"/>
                        <a:gd name="connsiteY9" fmla="*/ 1676400 h 1676400"/>
                        <a:gd name="connsiteX10" fmla="*/ 0 w 3036093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1781 w 3045618"/>
                        <a:gd name="connsiteY7" fmla="*/ 883443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676400"/>
                        <a:gd name="connsiteX1" fmla="*/ 1328738 w 3045618"/>
                        <a:gd name="connsiteY1" fmla="*/ 1 h 1676400"/>
                        <a:gd name="connsiteX2" fmla="*/ 1821656 w 3045618"/>
                        <a:gd name="connsiteY2" fmla="*/ 1 h 1676400"/>
                        <a:gd name="connsiteX3" fmla="*/ 1940718 w 3045618"/>
                        <a:gd name="connsiteY3" fmla="*/ 447676 h 1676400"/>
                        <a:gd name="connsiteX4" fmla="*/ 2207420 w 3045618"/>
                        <a:gd name="connsiteY4" fmla="*/ 514349 h 1676400"/>
                        <a:gd name="connsiteX5" fmla="*/ 2524125 w 3045618"/>
                        <a:gd name="connsiteY5" fmla="*/ 197644 h 1676400"/>
                        <a:gd name="connsiteX6" fmla="*/ 2955132 w 3045618"/>
                        <a:gd name="connsiteY6" fmla="*/ 447675 h 1676400"/>
                        <a:gd name="connsiteX7" fmla="*/ 2828925 w 3045618"/>
                        <a:gd name="connsiteY7" fmla="*/ 878681 h 1676400"/>
                        <a:gd name="connsiteX8" fmla="*/ 3045618 w 3045618"/>
                        <a:gd name="connsiteY8" fmla="*/ 1088231 h 1676400"/>
                        <a:gd name="connsiteX9" fmla="*/ 0 w 3045618"/>
                        <a:gd name="connsiteY9" fmla="*/ 1676400 h 1676400"/>
                        <a:gd name="connsiteX10" fmla="*/ 0 w 3045618"/>
                        <a:gd name="connsiteY10" fmla="*/ 0 h 1676400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742950 w 3045618"/>
                        <a:gd name="connsiteY9" fmla="*/ 1559718 h 1559718"/>
                        <a:gd name="connsiteX10" fmla="*/ 0 w 3045618"/>
                        <a:gd name="connsiteY10" fmla="*/ 0 h 1559718"/>
                        <a:gd name="connsiteX0" fmla="*/ 0 w 3045618"/>
                        <a:gd name="connsiteY0" fmla="*/ 0 h 1559718"/>
                        <a:gd name="connsiteX1" fmla="*/ 1328738 w 3045618"/>
                        <a:gd name="connsiteY1" fmla="*/ 1 h 1559718"/>
                        <a:gd name="connsiteX2" fmla="*/ 1821656 w 3045618"/>
                        <a:gd name="connsiteY2" fmla="*/ 1 h 1559718"/>
                        <a:gd name="connsiteX3" fmla="*/ 1940718 w 3045618"/>
                        <a:gd name="connsiteY3" fmla="*/ 447676 h 1559718"/>
                        <a:gd name="connsiteX4" fmla="*/ 2207420 w 3045618"/>
                        <a:gd name="connsiteY4" fmla="*/ 514349 h 1559718"/>
                        <a:gd name="connsiteX5" fmla="*/ 2524125 w 3045618"/>
                        <a:gd name="connsiteY5" fmla="*/ 197644 h 1559718"/>
                        <a:gd name="connsiteX6" fmla="*/ 2955132 w 3045618"/>
                        <a:gd name="connsiteY6" fmla="*/ 447675 h 1559718"/>
                        <a:gd name="connsiteX7" fmla="*/ 2828925 w 3045618"/>
                        <a:gd name="connsiteY7" fmla="*/ 878681 h 1559718"/>
                        <a:gd name="connsiteX8" fmla="*/ 3045618 w 3045618"/>
                        <a:gd name="connsiteY8" fmla="*/ 1088231 h 1559718"/>
                        <a:gd name="connsiteX9" fmla="*/ 2531268 w 3045618"/>
                        <a:gd name="connsiteY9" fmla="*/ 1207294 h 1559718"/>
                        <a:gd name="connsiteX10" fmla="*/ 742950 w 3045618"/>
                        <a:gd name="connsiteY10" fmla="*/ 1559718 h 1559718"/>
                        <a:gd name="connsiteX11" fmla="*/ 0 w 3045618"/>
                        <a:gd name="connsiteY11" fmla="*/ 0 h 1559718"/>
                        <a:gd name="connsiteX0" fmla="*/ 0 w 3045618"/>
                        <a:gd name="connsiteY0" fmla="*/ 0 h 1654969"/>
                        <a:gd name="connsiteX1" fmla="*/ 1328738 w 3045618"/>
                        <a:gd name="connsiteY1" fmla="*/ 1 h 1654969"/>
                        <a:gd name="connsiteX2" fmla="*/ 1821656 w 3045618"/>
                        <a:gd name="connsiteY2" fmla="*/ 1 h 1654969"/>
                        <a:gd name="connsiteX3" fmla="*/ 1940718 w 3045618"/>
                        <a:gd name="connsiteY3" fmla="*/ 447676 h 1654969"/>
                        <a:gd name="connsiteX4" fmla="*/ 2207420 w 3045618"/>
                        <a:gd name="connsiteY4" fmla="*/ 514349 h 1654969"/>
                        <a:gd name="connsiteX5" fmla="*/ 2524125 w 3045618"/>
                        <a:gd name="connsiteY5" fmla="*/ 197644 h 1654969"/>
                        <a:gd name="connsiteX6" fmla="*/ 2955132 w 3045618"/>
                        <a:gd name="connsiteY6" fmla="*/ 447675 h 1654969"/>
                        <a:gd name="connsiteX7" fmla="*/ 2828925 w 3045618"/>
                        <a:gd name="connsiteY7" fmla="*/ 878681 h 1654969"/>
                        <a:gd name="connsiteX8" fmla="*/ 3045618 w 3045618"/>
                        <a:gd name="connsiteY8" fmla="*/ 1088231 h 1654969"/>
                        <a:gd name="connsiteX9" fmla="*/ 2659856 w 3045618"/>
                        <a:gd name="connsiteY9" fmla="*/ 1654969 h 1654969"/>
                        <a:gd name="connsiteX10" fmla="*/ 742950 w 3045618"/>
                        <a:gd name="connsiteY10" fmla="*/ 1559718 h 1654969"/>
                        <a:gd name="connsiteX11" fmla="*/ 0 w 3045618"/>
                        <a:gd name="connsiteY11" fmla="*/ 0 h 1654969"/>
                        <a:gd name="connsiteX0" fmla="*/ 0 w 3046542"/>
                        <a:gd name="connsiteY0" fmla="*/ 0 h 1654969"/>
                        <a:gd name="connsiteX1" fmla="*/ 1328738 w 3046542"/>
                        <a:gd name="connsiteY1" fmla="*/ 1 h 1654969"/>
                        <a:gd name="connsiteX2" fmla="*/ 1821656 w 3046542"/>
                        <a:gd name="connsiteY2" fmla="*/ 1 h 1654969"/>
                        <a:gd name="connsiteX3" fmla="*/ 1940718 w 3046542"/>
                        <a:gd name="connsiteY3" fmla="*/ 447676 h 1654969"/>
                        <a:gd name="connsiteX4" fmla="*/ 2207420 w 3046542"/>
                        <a:gd name="connsiteY4" fmla="*/ 514349 h 1654969"/>
                        <a:gd name="connsiteX5" fmla="*/ 2524125 w 3046542"/>
                        <a:gd name="connsiteY5" fmla="*/ 197644 h 1654969"/>
                        <a:gd name="connsiteX6" fmla="*/ 2955132 w 3046542"/>
                        <a:gd name="connsiteY6" fmla="*/ 447675 h 1654969"/>
                        <a:gd name="connsiteX7" fmla="*/ 2828925 w 3046542"/>
                        <a:gd name="connsiteY7" fmla="*/ 878681 h 1654969"/>
                        <a:gd name="connsiteX8" fmla="*/ 3045618 w 3046542"/>
                        <a:gd name="connsiteY8" fmla="*/ 1088231 h 1654969"/>
                        <a:gd name="connsiteX9" fmla="*/ 2659856 w 3046542"/>
                        <a:gd name="connsiteY9" fmla="*/ 1654969 h 1654969"/>
                        <a:gd name="connsiteX10" fmla="*/ 742950 w 3046542"/>
                        <a:gd name="connsiteY10" fmla="*/ 1559718 h 1654969"/>
                        <a:gd name="connsiteX11" fmla="*/ 0 w 3046542"/>
                        <a:gd name="connsiteY11" fmla="*/ 0 h 1654969"/>
                        <a:gd name="connsiteX0" fmla="*/ 0 w 3360015"/>
                        <a:gd name="connsiteY0" fmla="*/ 0 h 1559718"/>
                        <a:gd name="connsiteX1" fmla="*/ 1328738 w 3360015"/>
                        <a:gd name="connsiteY1" fmla="*/ 1 h 1559718"/>
                        <a:gd name="connsiteX2" fmla="*/ 1821656 w 3360015"/>
                        <a:gd name="connsiteY2" fmla="*/ 1 h 1559718"/>
                        <a:gd name="connsiteX3" fmla="*/ 1940718 w 3360015"/>
                        <a:gd name="connsiteY3" fmla="*/ 447676 h 1559718"/>
                        <a:gd name="connsiteX4" fmla="*/ 2207420 w 3360015"/>
                        <a:gd name="connsiteY4" fmla="*/ 514349 h 1559718"/>
                        <a:gd name="connsiteX5" fmla="*/ 2524125 w 3360015"/>
                        <a:gd name="connsiteY5" fmla="*/ 197644 h 1559718"/>
                        <a:gd name="connsiteX6" fmla="*/ 2955132 w 3360015"/>
                        <a:gd name="connsiteY6" fmla="*/ 447675 h 1559718"/>
                        <a:gd name="connsiteX7" fmla="*/ 2828925 w 3360015"/>
                        <a:gd name="connsiteY7" fmla="*/ 878681 h 1559718"/>
                        <a:gd name="connsiteX8" fmla="*/ 3045618 w 3360015"/>
                        <a:gd name="connsiteY8" fmla="*/ 1088231 h 1559718"/>
                        <a:gd name="connsiteX9" fmla="*/ 3312319 w 3360015"/>
                        <a:gd name="connsiteY9" fmla="*/ 1285875 h 1559718"/>
                        <a:gd name="connsiteX10" fmla="*/ 742950 w 3360015"/>
                        <a:gd name="connsiteY10" fmla="*/ 1559718 h 1559718"/>
                        <a:gd name="connsiteX11" fmla="*/ 0 w 3360015"/>
                        <a:gd name="connsiteY11" fmla="*/ 0 h 1559718"/>
                        <a:gd name="connsiteX0" fmla="*/ 0 w 3360015"/>
                        <a:gd name="connsiteY0" fmla="*/ 0 h 2119313"/>
                        <a:gd name="connsiteX1" fmla="*/ 1328738 w 3360015"/>
                        <a:gd name="connsiteY1" fmla="*/ 1 h 2119313"/>
                        <a:gd name="connsiteX2" fmla="*/ 1821656 w 3360015"/>
                        <a:gd name="connsiteY2" fmla="*/ 1 h 2119313"/>
                        <a:gd name="connsiteX3" fmla="*/ 1940718 w 3360015"/>
                        <a:gd name="connsiteY3" fmla="*/ 447676 h 2119313"/>
                        <a:gd name="connsiteX4" fmla="*/ 2207420 w 3360015"/>
                        <a:gd name="connsiteY4" fmla="*/ 514349 h 2119313"/>
                        <a:gd name="connsiteX5" fmla="*/ 2524125 w 3360015"/>
                        <a:gd name="connsiteY5" fmla="*/ 197644 h 2119313"/>
                        <a:gd name="connsiteX6" fmla="*/ 2955132 w 3360015"/>
                        <a:gd name="connsiteY6" fmla="*/ 447675 h 2119313"/>
                        <a:gd name="connsiteX7" fmla="*/ 2828925 w 3360015"/>
                        <a:gd name="connsiteY7" fmla="*/ 878681 h 2119313"/>
                        <a:gd name="connsiteX8" fmla="*/ 3045618 w 3360015"/>
                        <a:gd name="connsiteY8" fmla="*/ 1088231 h 2119313"/>
                        <a:gd name="connsiteX9" fmla="*/ 3312319 w 3360015"/>
                        <a:gd name="connsiteY9" fmla="*/ 1285875 h 2119313"/>
                        <a:gd name="connsiteX10" fmla="*/ 2388393 w 3360015"/>
                        <a:gd name="connsiteY10" fmla="*/ 2119313 h 2119313"/>
                        <a:gd name="connsiteX11" fmla="*/ 742950 w 3360015"/>
                        <a:gd name="connsiteY11" fmla="*/ 1559718 h 2119313"/>
                        <a:gd name="connsiteX12" fmla="*/ 0 w 3360015"/>
                        <a:gd name="connsiteY12" fmla="*/ 0 h 2119313"/>
                        <a:gd name="connsiteX0" fmla="*/ 0 w 3473124"/>
                        <a:gd name="connsiteY0" fmla="*/ 0 h 2119313"/>
                        <a:gd name="connsiteX1" fmla="*/ 1328738 w 3473124"/>
                        <a:gd name="connsiteY1" fmla="*/ 1 h 2119313"/>
                        <a:gd name="connsiteX2" fmla="*/ 1821656 w 3473124"/>
                        <a:gd name="connsiteY2" fmla="*/ 1 h 2119313"/>
                        <a:gd name="connsiteX3" fmla="*/ 1940718 w 3473124"/>
                        <a:gd name="connsiteY3" fmla="*/ 447676 h 2119313"/>
                        <a:gd name="connsiteX4" fmla="*/ 2207420 w 3473124"/>
                        <a:gd name="connsiteY4" fmla="*/ 514349 h 2119313"/>
                        <a:gd name="connsiteX5" fmla="*/ 2524125 w 3473124"/>
                        <a:gd name="connsiteY5" fmla="*/ 197644 h 2119313"/>
                        <a:gd name="connsiteX6" fmla="*/ 2955132 w 3473124"/>
                        <a:gd name="connsiteY6" fmla="*/ 447675 h 2119313"/>
                        <a:gd name="connsiteX7" fmla="*/ 2828925 w 3473124"/>
                        <a:gd name="connsiteY7" fmla="*/ 878681 h 2119313"/>
                        <a:gd name="connsiteX8" fmla="*/ 3045618 w 3473124"/>
                        <a:gd name="connsiteY8" fmla="*/ 1088231 h 2119313"/>
                        <a:gd name="connsiteX9" fmla="*/ 3433763 w 3473124"/>
                        <a:gd name="connsiteY9" fmla="*/ 1400175 h 2119313"/>
                        <a:gd name="connsiteX10" fmla="*/ 2388393 w 3473124"/>
                        <a:gd name="connsiteY10" fmla="*/ 2119313 h 2119313"/>
                        <a:gd name="connsiteX11" fmla="*/ 742950 w 3473124"/>
                        <a:gd name="connsiteY11" fmla="*/ 1559718 h 2119313"/>
                        <a:gd name="connsiteX12" fmla="*/ 0 w 3473124"/>
                        <a:gd name="connsiteY12" fmla="*/ 0 h 2119313"/>
                        <a:gd name="connsiteX0" fmla="*/ 0 w 3433763"/>
                        <a:gd name="connsiteY0" fmla="*/ 0 h 2119313"/>
                        <a:gd name="connsiteX1" fmla="*/ 1328738 w 3433763"/>
                        <a:gd name="connsiteY1" fmla="*/ 1 h 2119313"/>
                        <a:gd name="connsiteX2" fmla="*/ 1821656 w 3433763"/>
                        <a:gd name="connsiteY2" fmla="*/ 1 h 2119313"/>
                        <a:gd name="connsiteX3" fmla="*/ 1940718 w 3433763"/>
                        <a:gd name="connsiteY3" fmla="*/ 447676 h 2119313"/>
                        <a:gd name="connsiteX4" fmla="*/ 2207420 w 3433763"/>
                        <a:gd name="connsiteY4" fmla="*/ 514349 h 2119313"/>
                        <a:gd name="connsiteX5" fmla="*/ 2524125 w 3433763"/>
                        <a:gd name="connsiteY5" fmla="*/ 197644 h 2119313"/>
                        <a:gd name="connsiteX6" fmla="*/ 2955132 w 3433763"/>
                        <a:gd name="connsiteY6" fmla="*/ 447675 h 2119313"/>
                        <a:gd name="connsiteX7" fmla="*/ 2828925 w 3433763"/>
                        <a:gd name="connsiteY7" fmla="*/ 878681 h 2119313"/>
                        <a:gd name="connsiteX8" fmla="*/ 3045618 w 3433763"/>
                        <a:gd name="connsiteY8" fmla="*/ 1088231 h 2119313"/>
                        <a:gd name="connsiteX9" fmla="*/ 3433763 w 3433763"/>
                        <a:gd name="connsiteY9" fmla="*/ 1400175 h 2119313"/>
                        <a:gd name="connsiteX10" fmla="*/ 2388393 w 3433763"/>
                        <a:gd name="connsiteY10" fmla="*/ 2119313 h 2119313"/>
                        <a:gd name="connsiteX11" fmla="*/ 742950 w 3433763"/>
                        <a:gd name="connsiteY11" fmla="*/ 1559718 h 2119313"/>
                        <a:gd name="connsiteX12" fmla="*/ 0 w 3433763"/>
                        <a:gd name="connsiteY12" fmla="*/ 0 h 2119313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485775 w 2690813"/>
                        <a:gd name="connsiteY12" fmla="*/ 423862 h 2119312"/>
                        <a:gd name="connsiteX0" fmla="*/ 485775 w 2690813"/>
                        <a:gd name="connsiteY0" fmla="*/ 423862 h 2119312"/>
                        <a:gd name="connsiteX1" fmla="*/ 585788 w 2690813"/>
                        <a:gd name="connsiteY1" fmla="*/ 0 h 2119312"/>
                        <a:gd name="connsiteX2" fmla="*/ 1078706 w 2690813"/>
                        <a:gd name="connsiteY2" fmla="*/ 0 h 2119312"/>
                        <a:gd name="connsiteX3" fmla="*/ 1197768 w 2690813"/>
                        <a:gd name="connsiteY3" fmla="*/ 447675 h 2119312"/>
                        <a:gd name="connsiteX4" fmla="*/ 1464470 w 2690813"/>
                        <a:gd name="connsiteY4" fmla="*/ 514348 h 2119312"/>
                        <a:gd name="connsiteX5" fmla="*/ 1781175 w 2690813"/>
                        <a:gd name="connsiteY5" fmla="*/ 197643 h 2119312"/>
                        <a:gd name="connsiteX6" fmla="*/ 2212182 w 2690813"/>
                        <a:gd name="connsiteY6" fmla="*/ 447674 h 2119312"/>
                        <a:gd name="connsiteX7" fmla="*/ 2085975 w 2690813"/>
                        <a:gd name="connsiteY7" fmla="*/ 878680 h 2119312"/>
                        <a:gd name="connsiteX8" fmla="*/ 2302668 w 2690813"/>
                        <a:gd name="connsiteY8" fmla="*/ 1088230 h 2119312"/>
                        <a:gd name="connsiteX9" fmla="*/ 2690813 w 2690813"/>
                        <a:gd name="connsiteY9" fmla="*/ 1400174 h 2119312"/>
                        <a:gd name="connsiteX10" fmla="*/ 1645443 w 2690813"/>
                        <a:gd name="connsiteY10" fmla="*/ 2119312 h 2119312"/>
                        <a:gd name="connsiteX11" fmla="*/ 0 w 2690813"/>
                        <a:gd name="connsiteY11" fmla="*/ 1559717 h 2119312"/>
                        <a:gd name="connsiteX12" fmla="*/ 221455 w 2690813"/>
                        <a:gd name="connsiteY12" fmla="*/ 521492 h 2119312"/>
                        <a:gd name="connsiteX13" fmla="*/ 485775 w 2690813"/>
                        <a:gd name="connsiteY13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7697 w 2867055"/>
                        <a:gd name="connsiteY13" fmla="*/ 52149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61978 w 2867055"/>
                        <a:gd name="connsiteY13" fmla="*/ 540542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95315 w 2867055"/>
                        <a:gd name="connsiteY13" fmla="*/ 592930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62017 w 2867055"/>
                        <a:gd name="connsiteY0" fmla="*/ 423862 h 2119312"/>
                        <a:gd name="connsiteX1" fmla="*/ 762030 w 2867055"/>
                        <a:gd name="connsiteY1" fmla="*/ 0 h 2119312"/>
                        <a:gd name="connsiteX2" fmla="*/ 1254948 w 2867055"/>
                        <a:gd name="connsiteY2" fmla="*/ 0 h 2119312"/>
                        <a:gd name="connsiteX3" fmla="*/ 1374010 w 2867055"/>
                        <a:gd name="connsiteY3" fmla="*/ 447675 h 2119312"/>
                        <a:gd name="connsiteX4" fmla="*/ 1640712 w 2867055"/>
                        <a:gd name="connsiteY4" fmla="*/ 514348 h 2119312"/>
                        <a:gd name="connsiteX5" fmla="*/ 1957417 w 2867055"/>
                        <a:gd name="connsiteY5" fmla="*/ 197643 h 2119312"/>
                        <a:gd name="connsiteX6" fmla="*/ 2388424 w 2867055"/>
                        <a:gd name="connsiteY6" fmla="*/ 447674 h 2119312"/>
                        <a:gd name="connsiteX7" fmla="*/ 2262217 w 2867055"/>
                        <a:gd name="connsiteY7" fmla="*/ 878680 h 2119312"/>
                        <a:gd name="connsiteX8" fmla="*/ 2478910 w 2867055"/>
                        <a:gd name="connsiteY8" fmla="*/ 1088230 h 2119312"/>
                        <a:gd name="connsiteX9" fmla="*/ 2867055 w 2867055"/>
                        <a:gd name="connsiteY9" fmla="*/ 1400174 h 2119312"/>
                        <a:gd name="connsiteX10" fmla="*/ 1821685 w 2867055"/>
                        <a:gd name="connsiteY10" fmla="*/ 2119312 h 2119312"/>
                        <a:gd name="connsiteX11" fmla="*/ 176242 w 2867055"/>
                        <a:gd name="connsiteY11" fmla="*/ 1559717 h 2119312"/>
                        <a:gd name="connsiteX12" fmla="*/ 40510 w 2867055"/>
                        <a:gd name="connsiteY12" fmla="*/ 188117 h 2119312"/>
                        <a:gd name="connsiteX13" fmla="*/ 373883 w 2867055"/>
                        <a:gd name="connsiteY13" fmla="*/ 507205 h 2119312"/>
                        <a:gd name="connsiteX14" fmla="*/ 662017 w 2867055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651426 w 2856464"/>
                        <a:gd name="connsiteY0" fmla="*/ 423862 h 2119312"/>
                        <a:gd name="connsiteX1" fmla="*/ 751439 w 2856464"/>
                        <a:gd name="connsiteY1" fmla="*/ 0 h 2119312"/>
                        <a:gd name="connsiteX2" fmla="*/ 1244357 w 2856464"/>
                        <a:gd name="connsiteY2" fmla="*/ 0 h 2119312"/>
                        <a:gd name="connsiteX3" fmla="*/ 1363419 w 2856464"/>
                        <a:gd name="connsiteY3" fmla="*/ 447675 h 2119312"/>
                        <a:gd name="connsiteX4" fmla="*/ 1630121 w 2856464"/>
                        <a:gd name="connsiteY4" fmla="*/ 514348 h 2119312"/>
                        <a:gd name="connsiteX5" fmla="*/ 1946826 w 2856464"/>
                        <a:gd name="connsiteY5" fmla="*/ 197643 h 2119312"/>
                        <a:gd name="connsiteX6" fmla="*/ 2377833 w 2856464"/>
                        <a:gd name="connsiteY6" fmla="*/ 447674 h 2119312"/>
                        <a:gd name="connsiteX7" fmla="*/ 2251626 w 2856464"/>
                        <a:gd name="connsiteY7" fmla="*/ 878680 h 2119312"/>
                        <a:gd name="connsiteX8" fmla="*/ 2468319 w 2856464"/>
                        <a:gd name="connsiteY8" fmla="*/ 1088230 h 2119312"/>
                        <a:gd name="connsiteX9" fmla="*/ 2856464 w 2856464"/>
                        <a:gd name="connsiteY9" fmla="*/ 1400174 h 2119312"/>
                        <a:gd name="connsiteX10" fmla="*/ 1811094 w 2856464"/>
                        <a:gd name="connsiteY10" fmla="*/ 2119312 h 2119312"/>
                        <a:gd name="connsiteX11" fmla="*/ 165651 w 2856464"/>
                        <a:gd name="connsiteY11" fmla="*/ 1559717 h 2119312"/>
                        <a:gd name="connsiteX12" fmla="*/ 48969 w 2856464"/>
                        <a:gd name="connsiteY12" fmla="*/ 188117 h 2119312"/>
                        <a:gd name="connsiteX13" fmla="*/ 363292 w 2856464"/>
                        <a:gd name="connsiteY13" fmla="*/ 507205 h 2119312"/>
                        <a:gd name="connsiteX14" fmla="*/ 651426 w 2856464"/>
                        <a:gd name="connsiteY14" fmla="*/ 423862 h 2119312"/>
                        <a:gd name="connsiteX0" fmla="*/ 1027037 w 3232075"/>
                        <a:gd name="connsiteY0" fmla="*/ 423862 h 2119312"/>
                        <a:gd name="connsiteX1" fmla="*/ 1127050 w 3232075"/>
                        <a:gd name="connsiteY1" fmla="*/ 0 h 2119312"/>
                        <a:gd name="connsiteX2" fmla="*/ 1619968 w 3232075"/>
                        <a:gd name="connsiteY2" fmla="*/ 0 h 2119312"/>
                        <a:gd name="connsiteX3" fmla="*/ 1739030 w 3232075"/>
                        <a:gd name="connsiteY3" fmla="*/ 447675 h 2119312"/>
                        <a:gd name="connsiteX4" fmla="*/ 2005732 w 3232075"/>
                        <a:gd name="connsiteY4" fmla="*/ 514348 h 2119312"/>
                        <a:gd name="connsiteX5" fmla="*/ 2322437 w 3232075"/>
                        <a:gd name="connsiteY5" fmla="*/ 197643 h 2119312"/>
                        <a:gd name="connsiteX6" fmla="*/ 2753444 w 3232075"/>
                        <a:gd name="connsiteY6" fmla="*/ 447674 h 2119312"/>
                        <a:gd name="connsiteX7" fmla="*/ 2627237 w 3232075"/>
                        <a:gd name="connsiteY7" fmla="*/ 878680 h 2119312"/>
                        <a:gd name="connsiteX8" fmla="*/ 2843930 w 3232075"/>
                        <a:gd name="connsiteY8" fmla="*/ 1088230 h 2119312"/>
                        <a:gd name="connsiteX9" fmla="*/ 3232075 w 3232075"/>
                        <a:gd name="connsiteY9" fmla="*/ 1400174 h 2119312"/>
                        <a:gd name="connsiteX10" fmla="*/ 2186705 w 3232075"/>
                        <a:gd name="connsiteY10" fmla="*/ 2119312 h 2119312"/>
                        <a:gd name="connsiteX11" fmla="*/ 541262 w 3232075"/>
                        <a:gd name="connsiteY11" fmla="*/ 1559717 h 2119312"/>
                        <a:gd name="connsiteX12" fmla="*/ 716 w 3232075"/>
                        <a:gd name="connsiteY12" fmla="*/ 454817 h 2119312"/>
                        <a:gd name="connsiteX13" fmla="*/ 424580 w 3232075"/>
                        <a:gd name="connsiteY13" fmla="*/ 188117 h 2119312"/>
                        <a:gd name="connsiteX14" fmla="*/ 738903 w 3232075"/>
                        <a:gd name="connsiteY14" fmla="*/ 507205 h 2119312"/>
                        <a:gd name="connsiteX15" fmla="*/ 1027037 w 3232075"/>
                        <a:gd name="connsiteY15" fmla="*/ 423862 h 2119312"/>
                        <a:gd name="connsiteX0" fmla="*/ 1047176 w 3252214"/>
                        <a:gd name="connsiteY0" fmla="*/ 423862 h 2119312"/>
                        <a:gd name="connsiteX1" fmla="*/ 1147189 w 3252214"/>
                        <a:gd name="connsiteY1" fmla="*/ 0 h 2119312"/>
                        <a:gd name="connsiteX2" fmla="*/ 1640107 w 3252214"/>
                        <a:gd name="connsiteY2" fmla="*/ 0 h 2119312"/>
                        <a:gd name="connsiteX3" fmla="*/ 1759169 w 3252214"/>
                        <a:gd name="connsiteY3" fmla="*/ 447675 h 2119312"/>
                        <a:gd name="connsiteX4" fmla="*/ 2025871 w 3252214"/>
                        <a:gd name="connsiteY4" fmla="*/ 514348 h 2119312"/>
                        <a:gd name="connsiteX5" fmla="*/ 2342576 w 3252214"/>
                        <a:gd name="connsiteY5" fmla="*/ 197643 h 2119312"/>
                        <a:gd name="connsiteX6" fmla="*/ 2773583 w 3252214"/>
                        <a:gd name="connsiteY6" fmla="*/ 447674 h 2119312"/>
                        <a:gd name="connsiteX7" fmla="*/ 2647376 w 3252214"/>
                        <a:gd name="connsiteY7" fmla="*/ 878680 h 2119312"/>
                        <a:gd name="connsiteX8" fmla="*/ 2864069 w 3252214"/>
                        <a:gd name="connsiteY8" fmla="*/ 1088230 h 2119312"/>
                        <a:gd name="connsiteX9" fmla="*/ 3252214 w 3252214"/>
                        <a:gd name="connsiteY9" fmla="*/ 1400174 h 2119312"/>
                        <a:gd name="connsiteX10" fmla="*/ 2206844 w 3252214"/>
                        <a:gd name="connsiteY10" fmla="*/ 2119312 h 2119312"/>
                        <a:gd name="connsiteX11" fmla="*/ 561401 w 3252214"/>
                        <a:gd name="connsiteY11" fmla="*/ 1559717 h 2119312"/>
                        <a:gd name="connsiteX12" fmla="*/ 113725 w 3252214"/>
                        <a:gd name="connsiteY12" fmla="*/ 821530 h 2119312"/>
                        <a:gd name="connsiteX13" fmla="*/ 20855 w 3252214"/>
                        <a:gd name="connsiteY13" fmla="*/ 454817 h 2119312"/>
                        <a:gd name="connsiteX14" fmla="*/ 444719 w 3252214"/>
                        <a:gd name="connsiteY14" fmla="*/ 188117 h 2119312"/>
                        <a:gd name="connsiteX15" fmla="*/ 759042 w 3252214"/>
                        <a:gd name="connsiteY15" fmla="*/ 507205 h 2119312"/>
                        <a:gd name="connsiteX16" fmla="*/ 1047176 w 3252214"/>
                        <a:gd name="connsiteY16" fmla="*/ 423862 h 2119312"/>
                        <a:gd name="connsiteX0" fmla="*/ 1126434 w 3331472"/>
                        <a:gd name="connsiteY0" fmla="*/ 423862 h 2119312"/>
                        <a:gd name="connsiteX1" fmla="*/ 1226447 w 3331472"/>
                        <a:gd name="connsiteY1" fmla="*/ 0 h 2119312"/>
                        <a:gd name="connsiteX2" fmla="*/ 1719365 w 3331472"/>
                        <a:gd name="connsiteY2" fmla="*/ 0 h 2119312"/>
                        <a:gd name="connsiteX3" fmla="*/ 1838427 w 3331472"/>
                        <a:gd name="connsiteY3" fmla="*/ 447675 h 2119312"/>
                        <a:gd name="connsiteX4" fmla="*/ 2105129 w 3331472"/>
                        <a:gd name="connsiteY4" fmla="*/ 514348 h 2119312"/>
                        <a:gd name="connsiteX5" fmla="*/ 2421834 w 3331472"/>
                        <a:gd name="connsiteY5" fmla="*/ 197643 h 2119312"/>
                        <a:gd name="connsiteX6" fmla="*/ 2852841 w 3331472"/>
                        <a:gd name="connsiteY6" fmla="*/ 447674 h 2119312"/>
                        <a:gd name="connsiteX7" fmla="*/ 2726634 w 3331472"/>
                        <a:gd name="connsiteY7" fmla="*/ 878680 h 2119312"/>
                        <a:gd name="connsiteX8" fmla="*/ 2943327 w 3331472"/>
                        <a:gd name="connsiteY8" fmla="*/ 1088230 h 2119312"/>
                        <a:gd name="connsiteX9" fmla="*/ 3331472 w 3331472"/>
                        <a:gd name="connsiteY9" fmla="*/ 1400174 h 2119312"/>
                        <a:gd name="connsiteX10" fmla="*/ 2286102 w 3331472"/>
                        <a:gd name="connsiteY10" fmla="*/ 2119312 h 2119312"/>
                        <a:gd name="connsiteX11" fmla="*/ 640659 w 3331472"/>
                        <a:gd name="connsiteY11" fmla="*/ 1559717 h 2119312"/>
                        <a:gd name="connsiteX12" fmla="*/ 12008 w 3331472"/>
                        <a:gd name="connsiteY12" fmla="*/ 1092992 h 2119312"/>
                        <a:gd name="connsiteX13" fmla="*/ 192983 w 3331472"/>
                        <a:gd name="connsiteY13" fmla="*/ 821530 h 2119312"/>
                        <a:gd name="connsiteX14" fmla="*/ 100113 w 3331472"/>
                        <a:gd name="connsiteY14" fmla="*/ 454817 h 2119312"/>
                        <a:gd name="connsiteX15" fmla="*/ 523977 w 3331472"/>
                        <a:gd name="connsiteY15" fmla="*/ 188117 h 2119312"/>
                        <a:gd name="connsiteX16" fmla="*/ 838300 w 3331472"/>
                        <a:gd name="connsiteY16" fmla="*/ 507205 h 2119312"/>
                        <a:gd name="connsiteX17" fmla="*/ 1126434 w 3331472"/>
                        <a:gd name="connsiteY17" fmla="*/ 423862 h 2119312"/>
                        <a:gd name="connsiteX0" fmla="*/ 1561132 w 3766170"/>
                        <a:gd name="connsiteY0" fmla="*/ 423862 h 2119312"/>
                        <a:gd name="connsiteX1" fmla="*/ 1661145 w 3766170"/>
                        <a:gd name="connsiteY1" fmla="*/ 0 h 2119312"/>
                        <a:gd name="connsiteX2" fmla="*/ 2154063 w 3766170"/>
                        <a:gd name="connsiteY2" fmla="*/ 0 h 2119312"/>
                        <a:gd name="connsiteX3" fmla="*/ 2273125 w 3766170"/>
                        <a:gd name="connsiteY3" fmla="*/ 447675 h 2119312"/>
                        <a:gd name="connsiteX4" fmla="*/ 2539827 w 3766170"/>
                        <a:gd name="connsiteY4" fmla="*/ 514348 h 2119312"/>
                        <a:gd name="connsiteX5" fmla="*/ 2856532 w 3766170"/>
                        <a:gd name="connsiteY5" fmla="*/ 197643 h 2119312"/>
                        <a:gd name="connsiteX6" fmla="*/ 3287539 w 3766170"/>
                        <a:gd name="connsiteY6" fmla="*/ 447674 h 2119312"/>
                        <a:gd name="connsiteX7" fmla="*/ 3161332 w 3766170"/>
                        <a:gd name="connsiteY7" fmla="*/ 878680 h 2119312"/>
                        <a:gd name="connsiteX8" fmla="*/ 3378025 w 3766170"/>
                        <a:gd name="connsiteY8" fmla="*/ 1088230 h 2119312"/>
                        <a:gd name="connsiteX9" fmla="*/ 3766170 w 3766170"/>
                        <a:gd name="connsiteY9" fmla="*/ 1400174 h 2119312"/>
                        <a:gd name="connsiteX10" fmla="*/ 2720800 w 3766170"/>
                        <a:gd name="connsiteY10" fmla="*/ 2119312 h 2119312"/>
                        <a:gd name="connsiteX11" fmla="*/ 1075357 w 3766170"/>
                        <a:gd name="connsiteY11" fmla="*/ 1559717 h 2119312"/>
                        <a:gd name="connsiteX12" fmla="*/ 13319 w 3766170"/>
                        <a:gd name="connsiteY12" fmla="*/ 973930 h 2119312"/>
                        <a:gd name="connsiteX13" fmla="*/ 446706 w 3766170"/>
                        <a:gd name="connsiteY13" fmla="*/ 1092992 h 2119312"/>
                        <a:gd name="connsiteX14" fmla="*/ 627681 w 3766170"/>
                        <a:gd name="connsiteY14" fmla="*/ 821530 h 2119312"/>
                        <a:gd name="connsiteX15" fmla="*/ 534811 w 3766170"/>
                        <a:gd name="connsiteY15" fmla="*/ 454817 h 2119312"/>
                        <a:gd name="connsiteX16" fmla="*/ 958675 w 3766170"/>
                        <a:gd name="connsiteY16" fmla="*/ 188117 h 2119312"/>
                        <a:gd name="connsiteX17" fmla="*/ 1272998 w 3766170"/>
                        <a:gd name="connsiteY17" fmla="*/ 507205 h 2119312"/>
                        <a:gd name="connsiteX18" fmla="*/ 1561132 w 3766170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95844 w 4082057"/>
                        <a:gd name="connsiteY11" fmla="*/ 1407317 h 2119312"/>
                        <a:gd name="connsiteX12" fmla="*/ 329206 w 4082057"/>
                        <a:gd name="connsiteY12" fmla="*/ 973930 h 2119312"/>
                        <a:gd name="connsiteX13" fmla="*/ 762593 w 4082057"/>
                        <a:gd name="connsiteY13" fmla="*/ 1092992 h 2119312"/>
                        <a:gd name="connsiteX14" fmla="*/ 943568 w 4082057"/>
                        <a:gd name="connsiteY14" fmla="*/ 821530 h 2119312"/>
                        <a:gd name="connsiteX15" fmla="*/ 850698 w 4082057"/>
                        <a:gd name="connsiteY15" fmla="*/ 454817 h 2119312"/>
                        <a:gd name="connsiteX16" fmla="*/ 1274562 w 4082057"/>
                        <a:gd name="connsiteY16" fmla="*/ 188117 h 2119312"/>
                        <a:gd name="connsiteX17" fmla="*/ 1588885 w 4082057"/>
                        <a:gd name="connsiteY17" fmla="*/ 507205 h 2119312"/>
                        <a:gd name="connsiteX18" fmla="*/ 1877019 w 4082057"/>
                        <a:gd name="connsiteY18" fmla="*/ 423862 h 2119312"/>
                        <a:gd name="connsiteX0" fmla="*/ 1877019 w 4082057"/>
                        <a:gd name="connsiteY0" fmla="*/ 423862 h 2119312"/>
                        <a:gd name="connsiteX1" fmla="*/ 1977032 w 4082057"/>
                        <a:gd name="connsiteY1" fmla="*/ 0 h 2119312"/>
                        <a:gd name="connsiteX2" fmla="*/ 2469950 w 4082057"/>
                        <a:gd name="connsiteY2" fmla="*/ 0 h 2119312"/>
                        <a:gd name="connsiteX3" fmla="*/ 2589012 w 4082057"/>
                        <a:gd name="connsiteY3" fmla="*/ 447675 h 2119312"/>
                        <a:gd name="connsiteX4" fmla="*/ 2855714 w 4082057"/>
                        <a:gd name="connsiteY4" fmla="*/ 514348 h 2119312"/>
                        <a:gd name="connsiteX5" fmla="*/ 3172419 w 4082057"/>
                        <a:gd name="connsiteY5" fmla="*/ 197643 h 2119312"/>
                        <a:gd name="connsiteX6" fmla="*/ 3603426 w 4082057"/>
                        <a:gd name="connsiteY6" fmla="*/ 447674 h 2119312"/>
                        <a:gd name="connsiteX7" fmla="*/ 3477219 w 4082057"/>
                        <a:gd name="connsiteY7" fmla="*/ 878680 h 2119312"/>
                        <a:gd name="connsiteX8" fmla="*/ 3693912 w 4082057"/>
                        <a:gd name="connsiteY8" fmla="*/ 1088230 h 2119312"/>
                        <a:gd name="connsiteX9" fmla="*/ 4082057 w 4082057"/>
                        <a:gd name="connsiteY9" fmla="*/ 1400174 h 2119312"/>
                        <a:gd name="connsiteX10" fmla="*/ 3036687 w 4082057"/>
                        <a:gd name="connsiteY10" fmla="*/ 2119312 h 2119312"/>
                        <a:gd name="connsiteX11" fmla="*/ 400644 w 4082057"/>
                        <a:gd name="connsiteY11" fmla="*/ 1693067 h 2119312"/>
                        <a:gd name="connsiteX12" fmla="*/ 95844 w 4082057"/>
                        <a:gd name="connsiteY12" fmla="*/ 1407317 h 2119312"/>
                        <a:gd name="connsiteX13" fmla="*/ 329206 w 4082057"/>
                        <a:gd name="connsiteY13" fmla="*/ 973930 h 2119312"/>
                        <a:gd name="connsiteX14" fmla="*/ 762593 w 4082057"/>
                        <a:gd name="connsiteY14" fmla="*/ 1092992 h 2119312"/>
                        <a:gd name="connsiteX15" fmla="*/ 943568 w 4082057"/>
                        <a:gd name="connsiteY15" fmla="*/ 821530 h 2119312"/>
                        <a:gd name="connsiteX16" fmla="*/ 850698 w 4082057"/>
                        <a:gd name="connsiteY16" fmla="*/ 454817 h 2119312"/>
                        <a:gd name="connsiteX17" fmla="*/ 1274562 w 4082057"/>
                        <a:gd name="connsiteY17" fmla="*/ 188117 h 2119312"/>
                        <a:gd name="connsiteX18" fmla="*/ 1588885 w 4082057"/>
                        <a:gd name="connsiteY18" fmla="*/ 507205 h 2119312"/>
                        <a:gd name="connsiteX19" fmla="*/ 1877019 w 4082057"/>
                        <a:gd name="connsiteY19" fmla="*/ 423862 h 2119312"/>
                        <a:gd name="connsiteX0" fmla="*/ 1877019 w 4082057"/>
                        <a:gd name="connsiteY0" fmla="*/ 423862 h 2137072"/>
                        <a:gd name="connsiteX1" fmla="*/ 1977032 w 4082057"/>
                        <a:gd name="connsiteY1" fmla="*/ 0 h 2137072"/>
                        <a:gd name="connsiteX2" fmla="*/ 2469950 w 4082057"/>
                        <a:gd name="connsiteY2" fmla="*/ 0 h 2137072"/>
                        <a:gd name="connsiteX3" fmla="*/ 2589012 w 4082057"/>
                        <a:gd name="connsiteY3" fmla="*/ 447675 h 2137072"/>
                        <a:gd name="connsiteX4" fmla="*/ 2855714 w 4082057"/>
                        <a:gd name="connsiteY4" fmla="*/ 514348 h 2137072"/>
                        <a:gd name="connsiteX5" fmla="*/ 3172419 w 4082057"/>
                        <a:gd name="connsiteY5" fmla="*/ 197643 h 2137072"/>
                        <a:gd name="connsiteX6" fmla="*/ 3603426 w 4082057"/>
                        <a:gd name="connsiteY6" fmla="*/ 447674 h 2137072"/>
                        <a:gd name="connsiteX7" fmla="*/ 3477219 w 4082057"/>
                        <a:gd name="connsiteY7" fmla="*/ 878680 h 2137072"/>
                        <a:gd name="connsiteX8" fmla="*/ 3693912 w 4082057"/>
                        <a:gd name="connsiteY8" fmla="*/ 1088230 h 2137072"/>
                        <a:gd name="connsiteX9" fmla="*/ 4082057 w 4082057"/>
                        <a:gd name="connsiteY9" fmla="*/ 1400174 h 2137072"/>
                        <a:gd name="connsiteX10" fmla="*/ 3036687 w 4082057"/>
                        <a:gd name="connsiteY10" fmla="*/ 2119312 h 2137072"/>
                        <a:gd name="connsiteX11" fmla="*/ 336350 w 4082057"/>
                        <a:gd name="connsiteY11" fmla="*/ 1969292 h 2137072"/>
                        <a:gd name="connsiteX12" fmla="*/ 400644 w 4082057"/>
                        <a:gd name="connsiteY12" fmla="*/ 1693067 h 2137072"/>
                        <a:gd name="connsiteX13" fmla="*/ 95844 w 4082057"/>
                        <a:gd name="connsiteY13" fmla="*/ 1407317 h 2137072"/>
                        <a:gd name="connsiteX14" fmla="*/ 329206 w 4082057"/>
                        <a:gd name="connsiteY14" fmla="*/ 973930 h 2137072"/>
                        <a:gd name="connsiteX15" fmla="*/ 762593 w 4082057"/>
                        <a:gd name="connsiteY15" fmla="*/ 1092992 h 2137072"/>
                        <a:gd name="connsiteX16" fmla="*/ 943568 w 4082057"/>
                        <a:gd name="connsiteY16" fmla="*/ 821530 h 2137072"/>
                        <a:gd name="connsiteX17" fmla="*/ 850698 w 4082057"/>
                        <a:gd name="connsiteY17" fmla="*/ 454817 h 2137072"/>
                        <a:gd name="connsiteX18" fmla="*/ 1274562 w 4082057"/>
                        <a:gd name="connsiteY18" fmla="*/ 188117 h 2137072"/>
                        <a:gd name="connsiteX19" fmla="*/ 1588885 w 4082057"/>
                        <a:gd name="connsiteY19" fmla="*/ 507205 h 2137072"/>
                        <a:gd name="connsiteX20" fmla="*/ 1877019 w 4082057"/>
                        <a:gd name="connsiteY20" fmla="*/ 423862 h 2137072"/>
                        <a:gd name="connsiteX0" fmla="*/ 2095050 w 4300088"/>
                        <a:gd name="connsiteY0" fmla="*/ 423862 h 2166142"/>
                        <a:gd name="connsiteX1" fmla="*/ 2195063 w 4300088"/>
                        <a:gd name="connsiteY1" fmla="*/ 0 h 2166142"/>
                        <a:gd name="connsiteX2" fmla="*/ 2687981 w 4300088"/>
                        <a:gd name="connsiteY2" fmla="*/ 0 h 2166142"/>
                        <a:gd name="connsiteX3" fmla="*/ 2807043 w 4300088"/>
                        <a:gd name="connsiteY3" fmla="*/ 447675 h 2166142"/>
                        <a:gd name="connsiteX4" fmla="*/ 3073745 w 4300088"/>
                        <a:gd name="connsiteY4" fmla="*/ 514348 h 2166142"/>
                        <a:gd name="connsiteX5" fmla="*/ 3390450 w 4300088"/>
                        <a:gd name="connsiteY5" fmla="*/ 197643 h 2166142"/>
                        <a:gd name="connsiteX6" fmla="*/ 3821457 w 4300088"/>
                        <a:gd name="connsiteY6" fmla="*/ 447674 h 2166142"/>
                        <a:gd name="connsiteX7" fmla="*/ 3695250 w 4300088"/>
                        <a:gd name="connsiteY7" fmla="*/ 878680 h 2166142"/>
                        <a:gd name="connsiteX8" fmla="*/ 3911943 w 4300088"/>
                        <a:gd name="connsiteY8" fmla="*/ 1088230 h 2166142"/>
                        <a:gd name="connsiteX9" fmla="*/ 4300088 w 4300088"/>
                        <a:gd name="connsiteY9" fmla="*/ 1400174 h 2166142"/>
                        <a:gd name="connsiteX10" fmla="*/ 3254718 w 4300088"/>
                        <a:gd name="connsiteY10" fmla="*/ 2119312 h 2166142"/>
                        <a:gd name="connsiteX11" fmla="*/ 120994 w 4300088"/>
                        <a:gd name="connsiteY11" fmla="*/ 2100261 h 2166142"/>
                        <a:gd name="connsiteX12" fmla="*/ 554381 w 4300088"/>
                        <a:gd name="connsiteY12" fmla="*/ 1969292 h 2166142"/>
                        <a:gd name="connsiteX13" fmla="*/ 618675 w 4300088"/>
                        <a:gd name="connsiteY13" fmla="*/ 1693067 h 2166142"/>
                        <a:gd name="connsiteX14" fmla="*/ 313875 w 4300088"/>
                        <a:gd name="connsiteY14" fmla="*/ 1407317 h 2166142"/>
                        <a:gd name="connsiteX15" fmla="*/ 547237 w 4300088"/>
                        <a:gd name="connsiteY15" fmla="*/ 973930 h 2166142"/>
                        <a:gd name="connsiteX16" fmla="*/ 980624 w 4300088"/>
                        <a:gd name="connsiteY16" fmla="*/ 1092992 h 2166142"/>
                        <a:gd name="connsiteX17" fmla="*/ 1161599 w 4300088"/>
                        <a:gd name="connsiteY17" fmla="*/ 821530 h 2166142"/>
                        <a:gd name="connsiteX18" fmla="*/ 1068729 w 4300088"/>
                        <a:gd name="connsiteY18" fmla="*/ 454817 h 2166142"/>
                        <a:gd name="connsiteX19" fmla="*/ 1492593 w 4300088"/>
                        <a:gd name="connsiteY19" fmla="*/ 188117 h 2166142"/>
                        <a:gd name="connsiteX20" fmla="*/ 1806916 w 4300088"/>
                        <a:gd name="connsiteY20" fmla="*/ 507205 h 2166142"/>
                        <a:gd name="connsiteX21" fmla="*/ 2095050 w 4300088"/>
                        <a:gd name="connsiteY21" fmla="*/ 423862 h 2166142"/>
                        <a:gd name="connsiteX0" fmla="*/ 2151353 w 4356391"/>
                        <a:gd name="connsiteY0" fmla="*/ 423862 h 2540816"/>
                        <a:gd name="connsiteX1" fmla="*/ 2251366 w 4356391"/>
                        <a:gd name="connsiteY1" fmla="*/ 0 h 2540816"/>
                        <a:gd name="connsiteX2" fmla="*/ 2744284 w 4356391"/>
                        <a:gd name="connsiteY2" fmla="*/ 0 h 2540816"/>
                        <a:gd name="connsiteX3" fmla="*/ 2863346 w 4356391"/>
                        <a:gd name="connsiteY3" fmla="*/ 447675 h 2540816"/>
                        <a:gd name="connsiteX4" fmla="*/ 3130048 w 4356391"/>
                        <a:gd name="connsiteY4" fmla="*/ 514348 h 2540816"/>
                        <a:gd name="connsiteX5" fmla="*/ 3446753 w 4356391"/>
                        <a:gd name="connsiteY5" fmla="*/ 197643 h 2540816"/>
                        <a:gd name="connsiteX6" fmla="*/ 3877760 w 4356391"/>
                        <a:gd name="connsiteY6" fmla="*/ 447674 h 2540816"/>
                        <a:gd name="connsiteX7" fmla="*/ 3751553 w 4356391"/>
                        <a:gd name="connsiteY7" fmla="*/ 878680 h 2540816"/>
                        <a:gd name="connsiteX8" fmla="*/ 3968246 w 4356391"/>
                        <a:gd name="connsiteY8" fmla="*/ 1088230 h 2540816"/>
                        <a:gd name="connsiteX9" fmla="*/ 4356391 w 4356391"/>
                        <a:gd name="connsiteY9" fmla="*/ 1400174 h 2540816"/>
                        <a:gd name="connsiteX10" fmla="*/ 3311021 w 4356391"/>
                        <a:gd name="connsiteY10" fmla="*/ 2119312 h 2540816"/>
                        <a:gd name="connsiteX11" fmla="*/ 243972 w 4356391"/>
                        <a:gd name="connsiteY11" fmla="*/ 2540792 h 2540816"/>
                        <a:gd name="connsiteX12" fmla="*/ 177297 w 4356391"/>
                        <a:gd name="connsiteY12" fmla="*/ 2100261 h 2540816"/>
                        <a:gd name="connsiteX13" fmla="*/ 610684 w 4356391"/>
                        <a:gd name="connsiteY13" fmla="*/ 1969292 h 2540816"/>
                        <a:gd name="connsiteX14" fmla="*/ 674978 w 4356391"/>
                        <a:gd name="connsiteY14" fmla="*/ 1693067 h 2540816"/>
                        <a:gd name="connsiteX15" fmla="*/ 370178 w 4356391"/>
                        <a:gd name="connsiteY15" fmla="*/ 1407317 h 2540816"/>
                        <a:gd name="connsiteX16" fmla="*/ 603540 w 4356391"/>
                        <a:gd name="connsiteY16" fmla="*/ 973930 h 2540816"/>
                        <a:gd name="connsiteX17" fmla="*/ 1036927 w 4356391"/>
                        <a:gd name="connsiteY17" fmla="*/ 1092992 h 2540816"/>
                        <a:gd name="connsiteX18" fmla="*/ 1217902 w 4356391"/>
                        <a:gd name="connsiteY18" fmla="*/ 821530 h 2540816"/>
                        <a:gd name="connsiteX19" fmla="*/ 1125032 w 4356391"/>
                        <a:gd name="connsiteY19" fmla="*/ 454817 h 2540816"/>
                        <a:gd name="connsiteX20" fmla="*/ 1548896 w 4356391"/>
                        <a:gd name="connsiteY20" fmla="*/ 188117 h 2540816"/>
                        <a:gd name="connsiteX21" fmla="*/ 1863219 w 4356391"/>
                        <a:gd name="connsiteY21" fmla="*/ 507205 h 2540816"/>
                        <a:gd name="connsiteX22" fmla="*/ 2151353 w 4356391"/>
                        <a:gd name="connsiteY22" fmla="*/ 423862 h 2540816"/>
                        <a:gd name="connsiteX0" fmla="*/ 2203805 w 4408843"/>
                        <a:gd name="connsiteY0" fmla="*/ 423862 h 2600344"/>
                        <a:gd name="connsiteX1" fmla="*/ 2303818 w 4408843"/>
                        <a:gd name="connsiteY1" fmla="*/ 0 h 2600344"/>
                        <a:gd name="connsiteX2" fmla="*/ 2796736 w 4408843"/>
                        <a:gd name="connsiteY2" fmla="*/ 0 h 2600344"/>
                        <a:gd name="connsiteX3" fmla="*/ 2915798 w 4408843"/>
                        <a:gd name="connsiteY3" fmla="*/ 447675 h 2600344"/>
                        <a:gd name="connsiteX4" fmla="*/ 3182500 w 4408843"/>
                        <a:gd name="connsiteY4" fmla="*/ 514348 h 2600344"/>
                        <a:gd name="connsiteX5" fmla="*/ 3499205 w 4408843"/>
                        <a:gd name="connsiteY5" fmla="*/ 197643 h 2600344"/>
                        <a:gd name="connsiteX6" fmla="*/ 3930212 w 4408843"/>
                        <a:gd name="connsiteY6" fmla="*/ 447674 h 2600344"/>
                        <a:gd name="connsiteX7" fmla="*/ 3804005 w 4408843"/>
                        <a:gd name="connsiteY7" fmla="*/ 878680 h 2600344"/>
                        <a:gd name="connsiteX8" fmla="*/ 4020698 w 4408843"/>
                        <a:gd name="connsiteY8" fmla="*/ 1088230 h 2600344"/>
                        <a:gd name="connsiteX9" fmla="*/ 4408843 w 4408843"/>
                        <a:gd name="connsiteY9" fmla="*/ 1400174 h 2600344"/>
                        <a:gd name="connsiteX10" fmla="*/ 3363473 w 4408843"/>
                        <a:gd name="connsiteY10" fmla="*/ 2119312 h 2600344"/>
                        <a:gd name="connsiteX11" fmla="*/ 224986 w 4408843"/>
                        <a:gd name="connsiteY11" fmla="*/ 2600324 h 2600344"/>
                        <a:gd name="connsiteX12" fmla="*/ 229749 w 4408843"/>
                        <a:gd name="connsiteY12" fmla="*/ 2100261 h 2600344"/>
                        <a:gd name="connsiteX13" fmla="*/ 663136 w 4408843"/>
                        <a:gd name="connsiteY13" fmla="*/ 1969292 h 2600344"/>
                        <a:gd name="connsiteX14" fmla="*/ 727430 w 4408843"/>
                        <a:gd name="connsiteY14" fmla="*/ 1693067 h 2600344"/>
                        <a:gd name="connsiteX15" fmla="*/ 422630 w 4408843"/>
                        <a:gd name="connsiteY15" fmla="*/ 1407317 h 2600344"/>
                        <a:gd name="connsiteX16" fmla="*/ 655992 w 4408843"/>
                        <a:gd name="connsiteY16" fmla="*/ 973930 h 2600344"/>
                        <a:gd name="connsiteX17" fmla="*/ 1089379 w 4408843"/>
                        <a:gd name="connsiteY17" fmla="*/ 1092992 h 2600344"/>
                        <a:gd name="connsiteX18" fmla="*/ 1270354 w 4408843"/>
                        <a:gd name="connsiteY18" fmla="*/ 821530 h 2600344"/>
                        <a:gd name="connsiteX19" fmla="*/ 1177484 w 4408843"/>
                        <a:gd name="connsiteY19" fmla="*/ 454817 h 2600344"/>
                        <a:gd name="connsiteX20" fmla="*/ 1601348 w 4408843"/>
                        <a:gd name="connsiteY20" fmla="*/ 188117 h 2600344"/>
                        <a:gd name="connsiteX21" fmla="*/ 1915671 w 4408843"/>
                        <a:gd name="connsiteY21" fmla="*/ 507205 h 2600344"/>
                        <a:gd name="connsiteX22" fmla="*/ 2203805 w 4408843"/>
                        <a:gd name="connsiteY22" fmla="*/ 423862 h 2600344"/>
                        <a:gd name="connsiteX0" fmla="*/ 2020988 w 4226026"/>
                        <a:gd name="connsiteY0" fmla="*/ 423862 h 2696145"/>
                        <a:gd name="connsiteX1" fmla="*/ 2121001 w 4226026"/>
                        <a:gd name="connsiteY1" fmla="*/ 0 h 2696145"/>
                        <a:gd name="connsiteX2" fmla="*/ 2613919 w 4226026"/>
                        <a:gd name="connsiteY2" fmla="*/ 0 h 2696145"/>
                        <a:gd name="connsiteX3" fmla="*/ 2732981 w 4226026"/>
                        <a:gd name="connsiteY3" fmla="*/ 447675 h 2696145"/>
                        <a:gd name="connsiteX4" fmla="*/ 2999683 w 4226026"/>
                        <a:gd name="connsiteY4" fmla="*/ 514348 h 2696145"/>
                        <a:gd name="connsiteX5" fmla="*/ 3316388 w 4226026"/>
                        <a:gd name="connsiteY5" fmla="*/ 197643 h 2696145"/>
                        <a:gd name="connsiteX6" fmla="*/ 3747395 w 4226026"/>
                        <a:gd name="connsiteY6" fmla="*/ 447674 h 2696145"/>
                        <a:gd name="connsiteX7" fmla="*/ 3621188 w 4226026"/>
                        <a:gd name="connsiteY7" fmla="*/ 878680 h 2696145"/>
                        <a:gd name="connsiteX8" fmla="*/ 3837881 w 4226026"/>
                        <a:gd name="connsiteY8" fmla="*/ 1088230 h 2696145"/>
                        <a:gd name="connsiteX9" fmla="*/ 4226026 w 4226026"/>
                        <a:gd name="connsiteY9" fmla="*/ 1400174 h 2696145"/>
                        <a:gd name="connsiteX10" fmla="*/ 3180656 w 4226026"/>
                        <a:gd name="connsiteY10" fmla="*/ 2119312 h 2696145"/>
                        <a:gd name="connsiteX11" fmla="*/ 487464 w 4226026"/>
                        <a:gd name="connsiteY11" fmla="*/ 2659855 h 2696145"/>
                        <a:gd name="connsiteX12" fmla="*/ 42169 w 4226026"/>
                        <a:gd name="connsiteY12" fmla="*/ 2600324 h 2696145"/>
                        <a:gd name="connsiteX13" fmla="*/ 46932 w 4226026"/>
                        <a:gd name="connsiteY13" fmla="*/ 2100261 h 2696145"/>
                        <a:gd name="connsiteX14" fmla="*/ 480319 w 4226026"/>
                        <a:gd name="connsiteY14" fmla="*/ 1969292 h 2696145"/>
                        <a:gd name="connsiteX15" fmla="*/ 544613 w 4226026"/>
                        <a:gd name="connsiteY15" fmla="*/ 1693067 h 2696145"/>
                        <a:gd name="connsiteX16" fmla="*/ 239813 w 4226026"/>
                        <a:gd name="connsiteY16" fmla="*/ 1407317 h 2696145"/>
                        <a:gd name="connsiteX17" fmla="*/ 473175 w 4226026"/>
                        <a:gd name="connsiteY17" fmla="*/ 973930 h 2696145"/>
                        <a:gd name="connsiteX18" fmla="*/ 906562 w 4226026"/>
                        <a:gd name="connsiteY18" fmla="*/ 1092992 h 2696145"/>
                        <a:gd name="connsiteX19" fmla="*/ 1087537 w 4226026"/>
                        <a:gd name="connsiteY19" fmla="*/ 821530 h 2696145"/>
                        <a:gd name="connsiteX20" fmla="*/ 994667 w 4226026"/>
                        <a:gd name="connsiteY20" fmla="*/ 454817 h 2696145"/>
                        <a:gd name="connsiteX21" fmla="*/ 1418531 w 4226026"/>
                        <a:gd name="connsiteY21" fmla="*/ 188117 h 2696145"/>
                        <a:gd name="connsiteX22" fmla="*/ 1732854 w 4226026"/>
                        <a:gd name="connsiteY22" fmla="*/ 507205 h 2696145"/>
                        <a:gd name="connsiteX23" fmla="*/ 2020988 w 4226026"/>
                        <a:gd name="connsiteY23" fmla="*/ 423862 h 2696145"/>
                        <a:gd name="connsiteX0" fmla="*/ 2020988 w 4226026"/>
                        <a:gd name="connsiteY0" fmla="*/ 423862 h 2975857"/>
                        <a:gd name="connsiteX1" fmla="*/ 2121001 w 4226026"/>
                        <a:gd name="connsiteY1" fmla="*/ 0 h 2975857"/>
                        <a:gd name="connsiteX2" fmla="*/ 2613919 w 4226026"/>
                        <a:gd name="connsiteY2" fmla="*/ 0 h 2975857"/>
                        <a:gd name="connsiteX3" fmla="*/ 2732981 w 4226026"/>
                        <a:gd name="connsiteY3" fmla="*/ 447675 h 2975857"/>
                        <a:gd name="connsiteX4" fmla="*/ 2999683 w 4226026"/>
                        <a:gd name="connsiteY4" fmla="*/ 514348 h 2975857"/>
                        <a:gd name="connsiteX5" fmla="*/ 3316388 w 4226026"/>
                        <a:gd name="connsiteY5" fmla="*/ 197643 h 2975857"/>
                        <a:gd name="connsiteX6" fmla="*/ 3747395 w 4226026"/>
                        <a:gd name="connsiteY6" fmla="*/ 447674 h 2975857"/>
                        <a:gd name="connsiteX7" fmla="*/ 3621188 w 4226026"/>
                        <a:gd name="connsiteY7" fmla="*/ 878680 h 2975857"/>
                        <a:gd name="connsiteX8" fmla="*/ 3837881 w 4226026"/>
                        <a:gd name="connsiteY8" fmla="*/ 1088230 h 2975857"/>
                        <a:gd name="connsiteX9" fmla="*/ 4226026 w 4226026"/>
                        <a:gd name="connsiteY9" fmla="*/ 1400174 h 2975857"/>
                        <a:gd name="connsiteX10" fmla="*/ 3180656 w 4226026"/>
                        <a:gd name="connsiteY10" fmla="*/ 2119312 h 2975857"/>
                        <a:gd name="connsiteX11" fmla="*/ 546994 w 4226026"/>
                        <a:gd name="connsiteY11" fmla="*/ 2962274 h 2975857"/>
                        <a:gd name="connsiteX12" fmla="*/ 487464 w 4226026"/>
                        <a:gd name="connsiteY12" fmla="*/ 2659855 h 2975857"/>
                        <a:gd name="connsiteX13" fmla="*/ 42169 w 4226026"/>
                        <a:gd name="connsiteY13" fmla="*/ 2600324 h 2975857"/>
                        <a:gd name="connsiteX14" fmla="*/ 46932 w 4226026"/>
                        <a:gd name="connsiteY14" fmla="*/ 2100261 h 2975857"/>
                        <a:gd name="connsiteX15" fmla="*/ 480319 w 4226026"/>
                        <a:gd name="connsiteY15" fmla="*/ 1969292 h 2975857"/>
                        <a:gd name="connsiteX16" fmla="*/ 544613 w 4226026"/>
                        <a:gd name="connsiteY16" fmla="*/ 1693067 h 2975857"/>
                        <a:gd name="connsiteX17" fmla="*/ 239813 w 4226026"/>
                        <a:gd name="connsiteY17" fmla="*/ 1407317 h 2975857"/>
                        <a:gd name="connsiteX18" fmla="*/ 473175 w 4226026"/>
                        <a:gd name="connsiteY18" fmla="*/ 973930 h 2975857"/>
                        <a:gd name="connsiteX19" fmla="*/ 906562 w 4226026"/>
                        <a:gd name="connsiteY19" fmla="*/ 1092992 h 2975857"/>
                        <a:gd name="connsiteX20" fmla="*/ 1087537 w 4226026"/>
                        <a:gd name="connsiteY20" fmla="*/ 821530 h 2975857"/>
                        <a:gd name="connsiteX21" fmla="*/ 994667 w 4226026"/>
                        <a:gd name="connsiteY21" fmla="*/ 454817 h 2975857"/>
                        <a:gd name="connsiteX22" fmla="*/ 1418531 w 4226026"/>
                        <a:gd name="connsiteY22" fmla="*/ 188117 h 2975857"/>
                        <a:gd name="connsiteX23" fmla="*/ 1732854 w 4226026"/>
                        <a:gd name="connsiteY23" fmla="*/ 507205 h 2975857"/>
                        <a:gd name="connsiteX24" fmla="*/ 2020988 w 4226026"/>
                        <a:gd name="connsiteY24" fmla="*/ 423862 h 2975857"/>
                        <a:gd name="connsiteX0" fmla="*/ 2020988 w 4226026"/>
                        <a:gd name="connsiteY0" fmla="*/ 423862 h 3329944"/>
                        <a:gd name="connsiteX1" fmla="*/ 2121001 w 4226026"/>
                        <a:gd name="connsiteY1" fmla="*/ 0 h 3329944"/>
                        <a:gd name="connsiteX2" fmla="*/ 2613919 w 4226026"/>
                        <a:gd name="connsiteY2" fmla="*/ 0 h 3329944"/>
                        <a:gd name="connsiteX3" fmla="*/ 2732981 w 4226026"/>
                        <a:gd name="connsiteY3" fmla="*/ 447675 h 3329944"/>
                        <a:gd name="connsiteX4" fmla="*/ 2999683 w 4226026"/>
                        <a:gd name="connsiteY4" fmla="*/ 514348 h 3329944"/>
                        <a:gd name="connsiteX5" fmla="*/ 3316388 w 4226026"/>
                        <a:gd name="connsiteY5" fmla="*/ 197643 h 3329944"/>
                        <a:gd name="connsiteX6" fmla="*/ 3747395 w 4226026"/>
                        <a:gd name="connsiteY6" fmla="*/ 447674 h 3329944"/>
                        <a:gd name="connsiteX7" fmla="*/ 3621188 w 4226026"/>
                        <a:gd name="connsiteY7" fmla="*/ 878680 h 3329944"/>
                        <a:gd name="connsiteX8" fmla="*/ 3837881 w 4226026"/>
                        <a:gd name="connsiteY8" fmla="*/ 1088230 h 3329944"/>
                        <a:gd name="connsiteX9" fmla="*/ 4226026 w 4226026"/>
                        <a:gd name="connsiteY9" fmla="*/ 1400174 h 3329944"/>
                        <a:gd name="connsiteX10" fmla="*/ 3180656 w 4226026"/>
                        <a:gd name="connsiteY10" fmla="*/ 2119312 h 3329944"/>
                        <a:gd name="connsiteX11" fmla="*/ 239813 w 4226026"/>
                        <a:gd name="connsiteY11" fmla="*/ 3302792 h 3329944"/>
                        <a:gd name="connsiteX12" fmla="*/ 546994 w 4226026"/>
                        <a:gd name="connsiteY12" fmla="*/ 2962274 h 3329944"/>
                        <a:gd name="connsiteX13" fmla="*/ 487464 w 4226026"/>
                        <a:gd name="connsiteY13" fmla="*/ 2659855 h 3329944"/>
                        <a:gd name="connsiteX14" fmla="*/ 42169 w 4226026"/>
                        <a:gd name="connsiteY14" fmla="*/ 2600324 h 3329944"/>
                        <a:gd name="connsiteX15" fmla="*/ 46932 w 4226026"/>
                        <a:gd name="connsiteY15" fmla="*/ 2100261 h 3329944"/>
                        <a:gd name="connsiteX16" fmla="*/ 480319 w 4226026"/>
                        <a:gd name="connsiteY16" fmla="*/ 1969292 h 3329944"/>
                        <a:gd name="connsiteX17" fmla="*/ 544613 w 4226026"/>
                        <a:gd name="connsiteY17" fmla="*/ 1693067 h 3329944"/>
                        <a:gd name="connsiteX18" fmla="*/ 239813 w 4226026"/>
                        <a:gd name="connsiteY18" fmla="*/ 1407317 h 3329944"/>
                        <a:gd name="connsiteX19" fmla="*/ 473175 w 4226026"/>
                        <a:gd name="connsiteY19" fmla="*/ 973930 h 3329944"/>
                        <a:gd name="connsiteX20" fmla="*/ 906562 w 4226026"/>
                        <a:gd name="connsiteY20" fmla="*/ 1092992 h 3329944"/>
                        <a:gd name="connsiteX21" fmla="*/ 1087537 w 4226026"/>
                        <a:gd name="connsiteY21" fmla="*/ 821530 h 3329944"/>
                        <a:gd name="connsiteX22" fmla="*/ 994667 w 4226026"/>
                        <a:gd name="connsiteY22" fmla="*/ 454817 h 3329944"/>
                        <a:gd name="connsiteX23" fmla="*/ 1418531 w 4226026"/>
                        <a:gd name="connsiteY23" fmla="*/ 188117 h 3329944"/>
                        <a:gd name="connsiteX24" fmla="*/ 1732854 w 4226026"/>
                        <a:gd name="connsiteY24" fmla="*/ 507205 h 3329944"/>
                        <a:gd name="connsiteX25" fmla="*/ 2020988 w 4226026"/>
                        <a:gd name="connsiteY25" fmla="*/ 423862 h 3329944"/>
                        <a:gd name="connsiteX0" fmla="*/ 2020988 w 4226026"/>
                        <a:gd name="connsiteY0" fmla="*/ 423862 h 3757513"/>
                        <a:gd name="connsiteX1" fmla="*/ 2121001 w 4226026"/>
                        <a:gd name="connsiteY1" fmla="*/ 0 h 3757513"/>
                        <a:gd name="connsiteX2" fmla="*/ 2613919 w 4226026"/>
                        <a:gd name="connsiteY2" fmla="*/ 0 h 3757513"/>
                        <a:gd name="connsiteX3" fmla="*/ 2732981 w 4226026"/>
                        <a:gd name="connsiteY3" fmla="*/ 447675 h 3757513"/>
                        <a:gd name="connsiteX4" fmla="*/ 2999683 w 4226026"/>
                        <a:gd name="connsiteY4" fmla="*/ 514348 h 3757513"/>
                        <a:gd name="connsiteX5" fmla="*/ 3316388 w 4226026"/>
                        <a:gd name="connsiteY5" fmla="*/ 197643 h 3757513"/>
                        <a:gd name="connsiteX6" fmla="*/ 3747395 w 4226026"/>
                        <a:gd name="connsiteY6" fmla="*/ 447674 h 3757513"/>
                        <a:gd name="connsiteX7" fmla="*/ 3621188 w 4226026"/>
                        <a:gd name="connsiteY7" fmla="*/ 878680 h 3757513"/>
                        <a:gd name="connsiteX8" fmla="*/ 3837881 w 4226026"/>
                        <a:gd name="connsiteY8" fmla="*/ 1088230 h 3757513"/>
                        <a:gd name="connsiteX9" fmla="*/ 4226026 w 4226026"/>
                        <a:gd name="connsiteY9" fmla="*/ 1400174 h 3757513"/>
                        <a:gd name="connsiteX10" fmla="*/ 3180656 w 4226026"/>
                        <a:gd name="connsiteY10" fmla="*/ 2119312 h 3757513"/>
                        <a:gd name="connsiteX11" fmla="*/ 489844 w 4226026"/>
                        <a:gd name="connsiteY11" fmla="*/ 3717129 h 3757513"/>
                        <a:gd name="connsiteX12" fmla="*/ 239813 w 4226026"/>
                        <a:gd name="connsiteY12" fmla="*/ 3302792 h 3757513"/>
                        <a:gd name="connsiteX13" fmla="*/ 546994 w 4226026"/>
                        <a:gd name="connsiteY13" fmla="*/ 2962274 h 3757513"/>
                        <a:gd name="connsiteX14" fmla="*/ 487464 w 4226026"/>
                        <a:gd name="connsiteY14" fmla="*/ 2659855 h 3757513"/>
                        <a:gd name="connsiteX15" fmla="*/ 42169 w 4226026"/>
                        <a:gd name="connsiteY15" fmla="*/ 2600324 h 3757513"/>
                        <a:gd name="connsiteX16" fmla="*/ 46932 w 4226026"/>
                        <a:gd name="connsiteY16" fmla="*/ 2100261 h 3757513"/>
                        <a:gd name="connsiteX17" fmla="*/ 480319 w 4226026"/>
                        <a:gd name="connsiteY17" fmla="*/ 1969292 h 3757513"/>
                        <a:gd name="connsiteX18" fmla="*/ 544613 w 4226026"/>
                        <a:gd name="connsiteY18" fmla="*/ 1693067 h 3757513"/>
                        <a:gd name="connsiteX19" fmla="*/ 239813 w 4226026"/>
                        <a:gd name="connsiteY19" fmla="*/ 1407317 h 3757513"/>
                        <a:gd name="connsiteX20" fmla="*/ 473175 w 4226026"/>
                        <a:gd name="connsiteY20" fmla="*/ 973930 h 3757513"/>
                        <a:gd name="connsiteX21" fmla="*/ 906562 w 4226026"/>
                        <a:gd name="connsiteY21" fmla="*/ 1092992 h 3757513"/>
                        <a:gd name="connsiteX22" fmla="*/ 1087537 w 4226026"/>
                        <a:gd name="connsiteY22" fmla="*/ 821530 h 3757513"/>
                        <a:gd name="connsiteX23" fmla="*/ 994667 w 4226026"/>
                        <a:gd name="connsiteY23" fmla="*/ 454817 h 3757513"/>
                        <a:gd name="connsiteX24" fmla="*/ 1418531 w 4226026"/>
                        <a:gd name="connsiteY24" fmla="*/ 188117 h 3757513"/>
                        <a:gd name="connsiteX25" fmla="*/ 1732854 w 4226026"/>
                        <a:gd name="connsiteY25" fmla="*/ 507205 h 3757513"/>
                        <a:gd name="connsiteX26" fmla="*/ 2020988 w 4226026"/>
                        <a:gd name="connsiteY26" fmla="*/ 423862 h 3757513"/>
                        <a:gd name="connsiteX0" fmla="*/ 2020988 w 4226026"/>
                        <a:gd name="connsiteY0" fmla="*/ 423862 h 3761931"/>
                        <a:gd name="connsiteX1" fmla="*/ 2121001 w 4226026"/>
                        <a:gd name="connsiteY1" fmla="*/ 0 h 3761931"/>
                        <a:gd name="connsiteX2" fmla="*/ 2613919 w 4226026"/>
                        <a:gd name="connsiteY2" fmla="*/ 0 h 3761931"/>
                        <a:gd name="connsiteX3" fmla="*/ 2732981 w 4226026"/>
                        <a:gd name="connsiteY3" fmla="*/ 447675 h 3761931"/>
                        <a:gd name="connsiteX4" fmla="*/ 2999683 w 4226026"/>
                        <a:gd name="connsiteY4" fmla="*/ 514348 h 3761931"/>
                        <a:gd name="connsiteX5" fmla="*/ 3316388 w 4226026"/>
                        <a:gd name="connsiteY5" fmla="*/ 197643 h 3761931"/>
                        <a:gd name="connsiteX6" fmla="*/ 3747395 w 4226026"/>
                        <a:gd name="connsiteY6" fmla="*/ 447674 h 3761931"/>
                        <a:gd name="connsiteX7" fmla="*/ 3621188 w 4226026"/>
                        <a:gd name="connsiteY7" fmla="*/ 878680 h 3761931"/>
                        <a:gd name="connsiteX8" fmla="*/ 3837881 w 4226026"/>
                        <a:gd name="connsiteY8" fmla="*/ 1088230 h 3761931"/>
                        <a:gd name="connsiteX9" fmla="*/ 4226026 w 4226026"/>
                        <a:gd name="connsiteY9" fmla="*/ 1400174 h 3761931"/>
                        <a:gd name="connsiteX10" fmla="*/ 3180656 w 4226026"/>
                        <a:gd name="connsiteY10" fmla="*/ 2119312 h 3761931"/>
                        <a:gd name="connsiteX11" fmla="*/ 911326 w 4226026"/>
                        <a:gd name="connsiteY11" fmla="*/ 3583779 h 3761931"/>
                        <a:gd name="connsiteX12" fmla="*/ 489844 w 4226026"/>
                        <a:gd name="connsiteY12" fmla="*/ 3717129 h 3761931"/>
                        <a:gd name="connsiteX13" fmla="*/ 239813 w 4226026"/>
                        <a:gd name="connsiteY13" fmla="*/ 3302792 h 3761931"/>
                        <a:gd name="connsiteX14" fmla="*/ 546994 w 4226026"/>
                        <a:gd name="connsiteY14" fmla="*/ 2962274 h 3761931"/>
                        <a:gd name="connsiteX15" fmla="*/ 487464 w 4226026"/>
                        <a:gd name="connsiteY15" fmla="*/ 2659855 h 3761931"/>
                        <a:gd name="connsiteX16" fmla="*/ 42169 w 4226026"/>
                        <a:gd name="connsiteY16" fmla="*/ 2600324 h 3761931"/>
                        <a:gd name="connsiteX17" fmla="*/ 46932 w 4226026"/>
                        <a:gd name="connsiteY17" fmla="*/ 2100261 h 3761931"/>
                        <a:gd name="connsiteX18" fmla="*/ 480319 w 4226026"/>
                        <a:gd name="connsiteY18" fmla="*/ 1969292 h 3761931"/>
                        <a:gd name="connsiteX19" fmla="*/ 544613 w 4226026"/>
                        <a:gd name="connsiteY19" fmla="*/ 1693067 h 3761931"/>
                        <a:gd name="connsiteX20" fmla="*/ 239813 w 4226026"/>
                        <a:gd name="connsiteY20" fmla="*/ 1407317 h 3761931"/>
                        <a:gd name="connsiteX21" fmla="*/ 473175 w 4226026"/>
                        <a:gd name="connsiteY21" fmla="*/ 973930 h 3761931"/>
                        <a:gd name="connsiteX22" fmla="*/ 906562 w 4226026"/>
                        <a:gd name="connsiteY22" fmla="*/ 1092992 h 3761931"/>
                        <a:gd name="connsiteX23" fmla="*/ 1087537 w 4226026"/>
                        <a:gd name="connsiteY23" fmla="*/ 821530 h 3761931"/>
                        <a:gd name="connsiteX24" fmla="*/ 994667 w 4226026"/>
                        <a:gd name="connsiteY24" fmla="*/ 454817 h 3761931"/>
                        <a:gd name="connsiteX25" fmla="*/ 1418531 w 4226026"/>
                        <a:gd name="connsiteY25" fmla="*/ 188117 h 3761931"/>
                        <a:gd name="connsiteX26" fmla="*/ 1732854 w 4226026"/>
                        <a:gd name="connsiteY26" fmla="*/ 507205 h 3761931"/>
                        <a:gd name="connsiteX27" fmla="*/ 2020988 w 4226026"/>
                        <a:gd name="connsiteY27" fmla="*/ 423862 h 3761931"/>
                        <a:gd name="connsiteX0" fmla="*/ 2020988 w 4226026"/>
                        <a:gd name="connsiteY0" fmla="*/ 423862 h 3863435"/>
                        <a:gd name="connsiteX1" fmla="*/ 2121001 w 4226026"/>
                        <a:gd name="connsiteY1" fmla="*/ 0 h 3863435"/>
                        <a:gd name="connsiteX2" fmla="*/ 2613919 w 4226026"/>
                        <a:gd name="connsiteY2" fmla="*/ 0 h 3863435"/>
                        <a:gd name="connsiteX3" fmla="*/ 2732981 w 4226026"/>
                        <a:gd name="connsiteY3" fmla="*/ 447675 h 3863435"/>
                        <a:gd name="connsiteX4" fmla="*/ 2999683 w 4226026"/>
                        <a:gd name="connsiteY4" fmla="*/ 514348 h 3863435"/>
                        <a:gd name="connsiteX5" fmla="*/ 3316388 w 4226026"/>
                        <a:gd name="connsiteY5" fmla="*/ 197643 h 3863435"/>
                        <a:gd name="connsiteX6" fmla="*/ 3747395 w 4226026"/>
                        <a:gd name="connsiteY6" fmla="*/ 447674 h 3863435"/>
                        <a:gd name="connsiteX7" fmla="*/ 3621188 w 4226026"/>
                        <a:gd name="connsiteY7" fmla="*/ 878680 h 3863435"/>
                        <a:gd name="connsiteX8" fmla="*/ 3837881 w 4226026"/>
                        <a:gd name="connsiteY8" fmla="*/ 1088230 h 3863435"/>
                        <a:gd name="connsiteX9" fmla="*/ 4226026 w 4226026"/>
                        <a:gd name="connsiteY9" fmla="*/ 1400174 h 3863435"/>
                        <a:gd name="connsiteX10" fmla="*/ 3180656 w 4226026"/>
                        <a:gd name="connsiteY10" fmla="*/ 2119312 h 3863435"/>
                        <a:gd name="connsiteX11" fmla="*/ 1113732 w 4226026"/>
                        <a:gd name="connsiteY11" fmla="*/ 3795710 h 3863435"/>
                        <a:gd name="connsiteX12" fmla="*/ 911326 w 4226026"/>
                        <a:gd name="connsiteY12" fmla="*/ 3583779 h 3863435"/>
                        <a:gd name="connsiteX13" fmla="*/ 489844 w 4226026"/>
                        <a:gd name="connsiteY13" fmla="*/ 3717129 h 3863435"/>
                        <a:gd name="connsiteX14" fmla="*/ 239813 w 4226026"/>
                        <a:gd name="connsiteY14" fmla="*/ 3302792 h 3863435"/>
                        <a:gd name="connsiteX15" fmla="*/ 546994 w 4226026"/>
                        <a:gd name="connsiteY15" fmla="*/ 2962274 h 3863435"/>
                        <a:gd name="connsiteX16" fmla="*/ 487464 w 4226026"/>
                        <a:gd name="connsiteY16" fmla="*/ 2659855 h 3863435"/>
                        <a:gd name="connsiteX17" fmla="*/ 42169 w 4226026"/>
                        <a:gd name="connsiteY17" fmla="*/ 2600324 h 3863435"/>
                        <a:gd name="connsiteX18" fmla="*/ 46932 w 4226026"/>
                        <a:gd name="connsiteY18" fmla="*/ 2100261 h 3863435"/>
                        <a:gd name="connsiteX19" fmla="*/ 480319 w 4226026"/>
                        <a:gd name="connsiteY19" fmla="*/ 1969292 h 3863435"/>
                        <a:gd name="connsiteX20" fmla="*/ 544613 w 4226026"/>
                        <a:gd name="connsiteY20" fmla="*/ 1693067 h 3863435"/>
                        <a:gd name="connsiteX21" fmla="*/ 239813 w 4226026"/>
                        <a:gd name="connsiteY21" fmla="*/ 1407317 h 3863435"/>
                        <a:gd name="connsiteX22" fmla="*/ 473175 w 4226026"/>
                        <a:gd name="connsiteY22" fmla="*/ 973930 h 3863435"/>
                        <a:gd name="connsiteX23" fmla="*/ 906562 w 4226026"/>
                        <a:gd name="connsiteY23" fmla="*/ 1092992 h 3863435"/>
                        <a:gd name="connsiteX24" fmla="*/ 1087537 w 4226026"/>
                        <a:gd name="connsiteY24" fmla="*/ 821530 h 3863435"/>
                        <a:gd name="connsiteX25" fmla="*/ 994667 w 4226026"/>
                        <a:gd name="connsiteY25" fmla="*/ 454817 h 3863435"/>
                        <a:gd name="connsiteX26" fmla="*/ 1418531 w 4226026"/>
                        <a:gd name="connsiteY26" fmla="*/ 188117 h 3863435"/>
                        <a:gd name="connsiteX27" fmla="*/ 1732854 w 4226026"/>
                        <a:gd name="connsiteY27" fmla="*/ 507205 h 3863435"/>
                        <a:gd name="connsiteX28" fmla="*/ 2020988 w 4226026"/>
                        <a:gd name="connsiteY28" fmla="*/ 423862 h 3863435"/>
                        <a:gd name="connsiteX0" fmla="*/ 2020988 w 4226026"/>
                        <a:gd name="connsiteY0" fmla="*/ 423862 h 4280096"/>
                        <a:gd name="connsiteX1" fmla="*/ 2121001 w 4226026"/>
                        <a:gd name="connsiteY1" fmla="*/ 0 h 4280096"/>
                        <a:gd name="connsiteX2" fmla="*/ 2613919 w 4226026"/>
                        <a:gd name="connsiteY2" fmla="*/ 0 h 4280096"/>
                        <a:gd name="connsiteX3" fmla="*/ 2732981 w 4226026"/>
                        <a:gd name="connsiteY3" fmla="*/ 447675 h 4280096"/>
                        <a:gd name="connsiteX4" fmla="*/ 2999683 w 4226026"/>
                        <a:gd name="connsiteY4" fmla="*/ 514348 h 4280096"/>
                        <a:gd name="connsiteX5" fmla="*/ 3316388 w 4226026"/>
                        <a:gd name="connsiteY5" fmla="*/ 197643 h 4280096"/>
                        <a:gd name="connsiteX6" fmla="*/ 3747395 w 4226026"/>
                        <a:gd name="connsiteY6" fmla="*/ 447674 h 4280096"/>
                        <a:gd name="connsiteX7" fmla="*/ 3621188 w 4226026"/>
                        <a:gd name="connsiteY7" fmla="*/ 878680 h 4280096"/>
                        <a:gd name="connsiteX8" fmla="*/ 3837881 w 4226026"/>
                        <a:gd name="connsiteY8" fmla="*/ 1088230 h 4280096"/>
                        <a:gd name="connsiteX9" fmla="*/ 4226026 w 4226026"/>
                        <a:gd name="connsiteY9" fmla="*/ 1400174 h 4280096"/>
                        <a:gd name="connsiteX10" fmla="*/ 3180656 w 4226026"/>
                        <a:gd name="connsiteY10" fmla="*/ 2119312 h 4280096"/>
                        <a:gd name="connsiteX11" fmla="*/ 1008957 w 4226026"/>
                        <a:gd name="connsiteY11" fmla="*/ 4214810 h 4280096"/>
                        <a:gd name="connsiteX12" fmla="*/ 1113732 w 4226026"/>
                        <a:gd name="connsiteY12" fmla="*/ 3795710 h 4280096"/>
                        <a:gd name="connsiteX13" fmla="*/ 911326 w 4226026"/>
                        <a:gd name="connsiteY13" fmla="*/ 3583779 h 4280096"/>
                        <a:gd name="connsiteX14" fmla="*/ 489844 w 4226026"/>
                        <a:gd name="connsiteY14" fmla="*/ 3717129 h 4280096"/>
                        <a:gd name="connsiteX15" fmla="*/ 239813 w 4226026"/>
                        <a:gd name="connsiteY15" fmla="*/ 3302792 h 4280096"/>
                        <a:gd name="connsiteX16" fmla="*/ 546994 w 4226026"/>
                        <a:gd name="connsiteY16" fmla="*/ 2962274 h 4280096"/>
                        <a:gd name="connsiteX17" fmla="*/ 487464 w 4226026"/>
                        <a:gd name="connsiteY17" fmla="*/ 2659855 h 4280096"/>
                        <a:gd name="connsiteX18" fmla="*/ 42169 w 4226026"/>
                        <a:gd name="connsiteY18" fmla="*/ 2600324 h 4280096"/>
                        <a:gd name="connsiteX19" fmla="*/ 46932 w 4226026"/>
                        <a:gd name="connsiteY19" fmla="*/ 2100261 h 4280096"/>
                        <a:gd name="connsiteX20" fmla="*/ 480319 w 4226026"/>
                        <a:gd name="connsiteY20" fmla="*/ 1969292 h 4280096"/>
                        <a:gd name="connsiteX21" fmla="*/ 544613 w 4226026"/>
                        <a:gd name="connsiteY21" fmla="*/ 1693067 h 4280096"/>
                        <a:gd name="connsiteX22" fmla="*/ 239813 w 4226026"/>
                        <a:gd name="connsiteY22" fmla="*/ 1407317 h 4280096"/>
                        <a:gd name="connsiteX23" fmla="*/ 473175 w 4226026"/>
                        <a:gd name="connsiteY23" fmla="*/ 973930 h 4280096"/>
                        <a:gd name="connsiteX24" fmla="*/ 906562 w 4226026"/>
                        <a:gd name="connsiteY24" fmla="*/ 1092992 h 4280096"/>
                        <a:gd name="connsiteX25" fmla="*/ 1087537 w 4226026"/>
                        <a:gd name="connsiteY25" fmla="*/ 821530 h 4280096"/>
                        <a:gd name="connsiteX26" fmla="*/ 994667 w 4226026"/>
                        <a:gd name="connsiteY26" fmla="*/ 454817 h 4280096"/>
                        <a:gd name="connsiteX27" fmla="*/ 1418531 w 4226026"/>
                        <a:gd name="connsiteY27" fmla="*/ 188117 h 4280096"/>
                        <a:gd name="connsiteX28" fmla="*/ 1732854 w 4226026"/>
                        <a:gd name="connsiteY28" fmla="*/ 507205 h 4280096"/>
                        <a:gd name="connsiteX29" fmla="*/ 2020988 w 4226026"/>
                        <a:gd name="connsiteY29" fmla="*/ 423862 h 4280096"/>
                        <a:gd name="connsiteX0" fmla="*/ 2020988 w 4226026"/>
                        <a:gd name="connsiteY0" fmla="*/ 423862 h 4568888"/>
                        <a:gd name="connsiteX1" fmla="*/ 2121001 w 4226026"/>
                        <a:gd name="connsiteY1" fmla="*/ 0 h 4568888"/>
                        <a:gd name="connsiteX2" fmla="*/ 2613919 w 4226026"/>
                        <a:gd name="connsiteY2" fmla="*/ 0 h 4568888"/>
                        <a:gd name="connsiteX3" fmla="*/ 2732981 w 4226026"/>
                        <a:gd name="connsiteY3" fmla="*/ 447675 h 4568888"/>
                        <a:gd name="connsiteX4" fmla="*/ 2999683 w 4226026"/>
                        <a:gd name="connsiteY4" fmla="*/ 514348 h 4568888"/>
                        <a:gd name="connsiteX5" fmla="*/ 3316388 w 4226026"/>
                        <a:gd name="connsiteY5" fmla="*/ 197643 h 4568888"/>
                        <a:gd name="connsiteX6" fmla="*/ 3747395 w 4226026"/>
                        <a:gd name="connsiteY6" fmla="*/ 447674 h 4568888"/>
                        <a:gd name="connsiteX7" fmla="*/ 3621188 w 4226026"/>
                        <a:gd name="connsiteY7" fmla="*/ 878680 h 4568888"/>
                        <a:gd name="connsiteX8" fmla="*/ 3837881 w 4226026"/>
                        <a:gd name="connsiteY8" fmla="*/ 1088230 h 4568888"/>
                        <a:gd name="connsiteX9" fmla="*/ 4226026 w 4226026"/>
                        <a:gd name="connsiteY9" fmla="*/ 1400174 h 4568888"/>
                        <a:gd name="connsiteX10" fmla="*/ 3180656 w 4226026"/>
                        <a:gd name="connsiteY10" fmla="*/ 2119312 h 4568888"/>
                        <a:gd name="connsiteX11" fmla="*/ 1442344 w 4226026"/>
                        <a:gd name="connsiteY11" fmla="*/ 4460078 h 4568888"/>
                        <a:gd name="connsiteX12" fmla="*/ 1008957 w 4226026"/>
                        <a:gd name="connsiteY12" fmla="*/ 4214810 h 4568888"/>
                        <a:gd name="connsiteX13" fmla="*/ 1113732 w 4226026"/>
                        <a:gd name="connsiteY13" fmla="*/ 3795710 h 4568888"/>
                        <a:gd name="connsiteX14" fmla="*/ 911326 w 4226026"/>
                        <a:gd name="connsiteY14" fmla="*/ 3583779 h 4568888"/>
                        <a:gd name="connsiteX15" fmla="*/ 489844 w 4226026"/>
                        <a:gd name="connsiteY15" fmla="*/ 3717129 h 4568888"/>
                        <a:gd name="connsiteX16" fmla="*/ 239813 w 4226026"/>
                        <a:gd name="connsiteY16" fmla="*/ 3302792 h 4568888"/>
                        <a:gd name="connsiteX17" fmla="*/ 546994 w 4226026"/>
                        <a:gd name="connsiteY17" fmla="*/ 2962274 h 4568888"/>
                        <a:gd name="connsiteX18" fmla="*/ 487464 w 4226026"/>
                        <a:gd name="connsiteY18" fmla="*/ 2659855 h 4568888"/>
                        <a:gd name="connsiteX19" fmla="*/ 42169 w 4226026"/>
                        <a:gd name="connsiteY19" fmla="*/ 2600324 h 4568888"/>
                        <a:gd name="connsiteX20" fmla="*/ 46932 w 4226026"/>
                        <a:gd name="connsiteY20" fmla="*/ 2100261 h 4568888"/>
                        <a:gd name="connsiteX21" fmla="*/ 480319 w 4226026"/>
                        <a:gd name="connsiteY21" fmla="*/ 1969292 h 4568888"/>
                        <a:gd name="connsiteX22" fmla="*/ 544613 w 4226026"/>
                        <a:gd name="connsiteY22" fmla="*/ 1693067 h 4568888"/>
                        <a:gd name="connsiteX23" fmla="*/ 239813 w 4226026"/>
                        <a:gd name="connsiteY23" fmla="*/ 1407317 h 4568888"/>
                        <a:gd name="connsiteX24" fmla="*/ 473175 w 4226026"/>
                        <a:gd name="connsiteY24" fmla="*/ 973930 h 4568888"/>
                        <a:gd name="connsiteX25" fmla="*/ 906562 w 4226026"/>
                        <a:gd name="connsiteY25" fmla="*/ 1092992 h 4568888"/>
                        <a:gd name="connsiteX26" fmla="*/ 1087537 w 4226026"/>
                        <a:gd name="connsiteY26" fmla="*/ 821530 h 4568888"/>
                        <a:gd name="connsiteX27" fmla="*/ 994667 w 4226026"/>
                        <a:gd name="connsiteY27" fmla="*/ 454817 h 4568888"/>
                        <a:gd name="connsiteX28" fmla="*/ 1418531 w 4226026"/>
                        <a:gd name="connsiteY28" fmla="*/ 188117 h 4568888"/>
                        <a:gd name="connsiteX29" fmla="*/ 1732854 w 4226026"/>
                        <a:gd name="connsiteY29" fmla="*/ 507205 h 4568888"/>
                        <a:gd name="connsiteX30" fmla="*/ 2020988 w 4226026"/>
                        <a:gd name="connsiteY30" fmla="*/ 423862 h 4568888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1723332 w 4226026"/>
                        <a:gd name="connsiteY11" fmla="*/ 4138609 h 4466992"/>
                        <a:gd name="connsiteX12" fmla="*/ 1442344 w 4226026"/>
                        <a:gd name="connsiteY12" fmla="*/ 4460078 h 4466992"/>
                        <a:gd name="connsiteX13" fmla="*/ 1008957 w 4226026"/>
                        <a:gd name="connsiteY13" fmla="*/ 4214810 h 4466992"/>
                        <a:gd name="connsiteX14" fmla="*/ 1113732 w 4226026"/>
                        <a:gd name="connsiteY14" fmla="*/ 3795710 h 4466992"/>
                        <a:gd name="connsiteX15" fmla="*/ 911326 w 4226026"/>
                        <a:gd name="connsiteY15" fmla="*/ 3583779 h 4466992"/>
                        <a:gd name="connsiteX16" fmla="*/ 489844 w 4226026"/>
                        <a:gd name="connsiteY16" fmla="*/ 3717129 h 4466992"/>
                        <a:gd name="connsiteX17" fmla="*/ 239813 w 4226026"/>
                        <a:gd name="connsiteY17" fmla="*/ 3302792 h 4466992"/>
                        <a:gd name="connsiteX18" fmla="*/ 546994 w 4226026"/>
                        <a:gd name="connsiteY18" fmla="*/ 2962274 h 4466992"/>
                        <a:gd name="connsiteX19" fmla="*/ 487464 w 4226026"/>
                        <a:gd name="connsiteY19" fmla="*/ 2659855 h 4466992"/>
                        <a:gd name="connsiteX20" fmla="*/ 42169 w 4226026"/>
                        <a:gd name="connsiteY20" fmla="*/ 2600324 h 4466992"/>
                        <a:gd name="connsiteX21" fmla="*/ 46932 w 4226026"/>
                        <a:gd name="connsiteY21" fmla="*/ 2100261 h 4466992"/>
                        <a:gd name="connsiteX22" fmla="*/ 480319 w 4226026"/>
                        <a:gd name="connsiteY22" fmla="*/ 1969292 h 4466992"/>
                        <a:gd name="connsiteX23" fmla="*/ 544613 w 4226026"/>
                        <a:gd name="connsiteY23" fmla="*/ 1693067 h 4466992"/>
                        <a:gd name="connsiteX24" fmla="*/ 239813 w 4226026"/>
                        <a:gd name="connsiteY24" fmla="*/ 1407317 h 4466992"/>
                        <a:gd name="connsiteX25" fmla="*/ 473175 w 4226026"/>
                        <a:gd name="connsiteY25" fmla="*/ 973930 h 4466992"/>
                        <a:gd name="connsiteX26" fmla="*/ 906562 w 4226026"/>
                        <a:gd name="connsiteY26" fmla="*/ 1092992 h 4466992"/>
                        <a:gd name="connsiteX27" fmla="*/ 1087537 w 4226026"/>
                        <a:gd name="connsiteY27" fmla="*/ 821530 h 4466992"/>
                        <a:gd name="connsiteX28" fmla="*/ 994667 w 4226026"/>
                        <a:gd name="connsiteY28" fmla="*/ 454817 h 4466992"/>
                        <a:gd name="connsiteX29" fmla="*/ 1418531 w 4226026"/>
                        <a:gd name="connsiteY29" fmla="*/ 188117 h 4466992"/>
                        <a:gd name="connsiteX30" fmla="*/ 1732854 w 4226026"/>
                        <a:gd name="connsiteY30" fmla="*/ 507205 h 4466992"/>
                        <a:gd name="connsiteX31" fmla="*/ 2020988 w 4226026"/>
                        <a:gd name="connsiteY31" fmla="*/ 423862 h 4466992"/>
                        <a:gd name="connsiteX0" fmla="*/ 2020988 w 4226026"/>
                        <a:gd name="connsiteY0" fmla="*/ 423862 h 4466992"/>
                        <a:gd name="connsiteX1" fmla="*/ 2121001 w 4226026"/>
                        <a:gd name="connsiteY1" fmla="*/ 0 h 4466992"/>
                        <a:gd name="connsiteX2" fmla="*/ 2613919 w 4226026"/>
                        <a:gd name="connsiteY2" fmla="*/ 0 h 4466992"/>
                        <a:gd name="connsiteX3" fmla="*/ 2732981 w 4226026"/>
                        <a:gd name="connsiteY3" fmla="*/ 447675 h 4466992"/>
                        <a:gd name="connsiteX4" fmla="*/ 2999683 w 4226026"/>
                        <a:gd name="connsiteY4" fmla="*/ 514348 h 4466992"/>
                        <a:gd name="connsiteX5" fmla="*/ 3316388 w 4226026"/>
                        <a:gd name="connsiteY5" fmla="*/ 197643 h 4466992"/>
                        <a:gd name="connsiteX6" fmla="*/ 3747395 w 4226026"/>
                        <a:gd name="connsiteY6" fmla="*/ 447674 h 4466992"/>
                        <a:gd name="connsiteX7" fmla="*/ 3621188 w 4226026"/>
                        <a:gd name="connsiteY7" fmla="*/ 878680 h 4466992"/>
                        <a:gd name="connsiteX8" fmla="*/ 3837881 w 4226026"/>
                        <a:gd name="connsiteY8" fmla="*/ 1088230 h 4466992"/>
                        <a:gd name="connsiteX9" fmla="*/ 4226026 w 4226026"/>
                        <a:gd name="connsiteY9" fmla="*/ 1400174 h 4466992"/>
                        <a:gd name="connsiteX10" fmla="*/ 3180656 w 4226026"/>
                        <a:gd name="connsiteY10" fmla="*/ 2119312 h 4466992"/>
                        <a:gd name="connsiteX11" fmla="*/ 2009082 w 4226026"/>
                        <a:gd name="connsiteY11" fmla="*/ 4224334 h 4466992"/>
                        <a:gd name="connsiteX12" fmla="*/ 1723332 w 4226026"/>
                        <a:gd name="connsiteY12" fmla="*/ 4138609 h 4466992"/>
                        <a:gd name="connsiteX13" fmla="*/ 1442344 w 4226026"/>
                        <a:gd name="connsiteY13" fmla="*/ 4460078 h 4466992"/>
                        <a:gd name="connsiteX14" fmla="*/ 1008957 w 4226026"/>
                        <a:gd name="connsiteY14" fmla="*/ 4214810 h 4466992"/>
                        <a:gd name="connsiteX15" fmla="*/ 1113732 w 4226026"/>
                        <a:gd name="connsiteY15" fmla="*/ 3795710 h 4466992"/>
                        <a:gd name="connsiteX16" fmla="*/ 911326 w 4226026"/>
                        <a:gd name="connsiteY16" fmla="*/ 3583779 h 4466992"/>
                        <a:gd name="connsiteX17" fmla="*/ 489844 w 4226026"/>
                        <a:gd name="connsiteY17" fmla="*/ 3717129 h 4466992"/>
                        <a:gd name="connsiteX18" fmla="*/ 239813 w 4226026"/>
                        <a:gd name="connsiteY18" fmla="*/ 3302792 h 4466992"/>
                        <a:gd name="connsiteX19" fmla="*/ 546994 w 4226026"/>
                        <a:gd name="connsiteY19" fmla="*/ 2962274 h 4466992"/>
                        <a:gd name="connsiteX20" fmla="*/ 487464 w 4226026"/>
                        <a:gd name="connsiteY20" fmla="*/ 2659855 h 4466992"/>
                        <a:gd name="connsiteX21" fmla="*/ 42169 w 4226026"/>
                        <a:gd name="connsiteY21" fmla="*/ 2600324 h 4466992"/>
                        <a:gd name="connsiteX22" fmla="*/ 46932 w 4226026"/>
                        <a:gd name="connsiteY22" fmla="*/ 2100261 h 4466992"/>
                        <a:gd name="connsiteX23" fmla="*/ 480319 w 4226026"/>
                        <a:gd name="connsiteY23" fmla="*/ 1969292 h 4466992"/>
                        <a:gd name="connsiteX24" fmla="*/ 544613 w 4226026"/>
                        <a:gd name="connsiteY24" fmla="*/ 1693067 h 4466992"/>
                        <a:gd name="connsiteX25" fmla="*/ 239813 w 4226026"/>
                        <a:gd name="connsiteY25" fmla="*/ 1407317 h 4466992"/>
                        <a:gd name="connsiteX26" fmla="*/ 473175 w 4226026"/>
                        <a:gd name="connsiteY26" fmla="*/ 973930 h 4466992"/>
                        <a:gd name="connsiteX27" fmla="*/ 906562 w 4226026"/>
                        <a:gd name="connsiteY27" fmla="*/ 1092992 h 4466992"/>
                        <a:gd name="connsiteX28" fmla="*/ 1087537 w 4226026"/>
                        <a:gd name="connsiteY28" fmla="*/ 821530 h 4466992"/>
                        <a:gd name="connsiteX29" fmla="*/ 994667 w 4226026"/>
                        <a:gd name="connsiteY29" fmla="*/ 454817 h 4466992"/>
                        <a:gd name="connsiteX30" fmla="*/ 1418531 w 4226026"/>
                        <a:gd name="connsiteY30" fmla="*/ 188117 h 4466992"/>
                        <a:gd name="connsiteX31" fmla="*/ 1732854 w 4226026"/>
                        <a:gd name="connsiteY31" fmla="*/ 507205 h 4466992"/>
                        <a:gd name="connsiteX32" fmla="*/ 2020988 w 4226026"/>
                        <a:gd name="connsiteY32" fmla="*/ 423862 h 4466992"/>
                        <a:gd name="connsiteX0" fmla="*/ 2020988 w 4226026"/>
                        <a:gd name="connsiteY0" fmla="*/ 423862 h 4749920"/>
                        <a:gd name="connsiteX1" fmla="*/ 2121001 w 4226026"/>
                        <a:gd name="connsiteY1" fmla="*/ 0 h 4749920"/>
                        <a:gd name="connsiteX2" fmla="*/ 2613919 w 4226026"/>
                        <a:gd name="connsiteY2" fmla="*/ 0 h 4749920"/>
                        <a:gd name="connsiteX3" fmla="*/ 2732981 w 4226026"/>
                        <a:gd name="connsiteY3" fmla="*/ 447675 h 4749920"/>
                        <a:gd name="connsiteX4" fmla="*/ 2999683 w 4226026"/>
                        <a:gd name="connsiteY4" fmla="*/ 514348 h 4749920"/>
                        <a:gd name="connsiteX5" fmla="*/ 3316388 w 4226026"/>
                        <a:gd name="connsiteY5" fmla="*/ 197643 h 4749920"/>
                        <a:gd name="connsiteX6" fmla="*/ 3747395 w 4226026"/>
                        <a:gd name="connsiteY6" fmla="*/ 447674 h 4749920"/>
                        <a:gd name="connsiteX7" fmla="*/ 3621188 w 4226026"/>
                        <a:gd name="connsiteY7" fmla="*/ 878680 h 4749920"/>
                        <a:gd name="connsiteX8" fmla="*/ 3837881 w 4226026"/>
                        <a:gd name="connsiteY8" fmla="*/ 1088230 h 4749920"/>
                        <a:gd name="connsiteX9" fmla="*/ 4226026 w 4226026"/>
                        <a:gd name="connsiteY9" fmla="*/ 1400174 h 4749920"/>
                        <a:gd name="connsiteX10" fmla="*/ 3180656 w 4226026"/>
                        <a:gd name="connsiteY10" fmla="*/ 2119312 h 4749920"/>
                        <a:gd name="connsiteX11" fmla="*/ 2128144 w 4226026"/>
                        <a:gd name="connsiteY11" fmla="*/ 4662484 h 4749920"/>
                        <a:gd name="connsiteX12" fmla="*/ 2009082 w 4226026"/>
                        <a:gd name="connsiteY12" fmla="*/ 4224334 h 4749920"/>
                        <a:gd name="connsiteX13" fmla="*/ 1723332 w 4226026"/>
                        <a:gd name="connsiteY13" fmla="*/ 4138609 h 4749920"/>
                        <a:gd name="connsiteX14" fmla="*/ 1442344 w 4226026"/>
                        <a:gd name="connsiteY14" fmla="*/ 4460078 h 4749920"/>
                        <a:gd name="connsiteX15" fmla="*/ 1008957 w 4226026"/>
                        <a:gd name="connsiteY15" fmla="*/ 4214810 h 4749920"/>
                        <a:gd name="connsiteX16" fmla="*/ 1113732 w 4226026"/>
                        <a:gd name="connsiteY16" fmla="*/ 3795710 h 4749920"/>
                        <a:gd name="connsiteX17" fmla="*/ 911326 w 4226026"/>
                        <a:gd name="connsiteY17" fmla="*/ 3583779 h 4749920"/>
                        <a:gd name="connsiteX18" fmla="*/ 489844 w 4226026"/>
                        <a:gd name="connsiteY18" fmla="*/ 3717129 h 4749920"/>
                        <a:gd name="connsiteX19" fmla="*/ 239813 w 4226026"/>
                        <a:gd name="connsiteY19" fmla="*/ 3302792 h 4749920"/>
                        <a:gd name="connsiteX20" fmla="*/ 546994 w 4226026"/>
                        <a:gd name="connsiteY20" fmla="*/ 2962274 h 4749920"/>
                        <a:gd name="connsiteX21" fmla="*/ 487464 w 4226026"/>
                        <a:gd name="connsiteY21" fmla="*/ 2659855 h 4749920"/>
                        <a:gd name="connsiteX22" fmla="*/ 42169 w 4226026"/>
                        <a:gd name="connsiteY22" fmla="*/ 2600324 h 4749920"/>
                        <a:gd name="connsiteX23" fmla="*/ 46932 w 4226026"/>
                        <a:gd name="connsiteY23" fmla="*/ 2100261 h 4749920"/>
                        <a:gd name="connsiteX24" fmla="*/ 480319 w 4226026"/>
                        <a:gd name="connsiteY24" fmla="*/ 1969292 h 4749920"/>
                        <a:gd name="connsiteX25" fmla="*/ 544613 w 4226026"/>
                        <a:gd name="connsiteY25" fmla="*/ 1693067 h 4749920"/>
                        <a:gd name="connsiteX26" fmla="*/ 239813 w 4226026"/>
                        <a:gd name="connsiteY26" fmla="*/ 1407317 h 4749920"/>
                        <a:gd name="connsiteX27" fmla="*/ 473175 w 4226026"/>
                        <a:gd name="connsiteY27" fmla="*/ 973930 h 4749920"/>
                        <a:gd name="connsiteX28" fmla="*/ 906562 w 4226026"/>
                        <a:gd name="connsiteY28" fmla="*/ 1092992 h 4749920"/>
                        <a:gd name="connsiteX29" fmla="*/ 1087537 w 4226026"/>
                        <a:gd name="connsiteY29" fmla="*/ 821530 h 4749920"/>
                        <a:gd name="connsiteX30" fmla="*/ 994667 w 4226026"/>
                        <a:gd name="connsiteY30" fmla="*/ 454817 h 4749920"/>
                        <a:gd name="connsiteX31" fmla="*/ 1418531 w 4226026"/>
                        <a:gd name="connsiteY31" fmla="*/ 188117 h 4749920"/>
                        <a:gd name="connsiteX32" fmla="*/ 1732854 w 4226026"/>
                        <a:gd name="connsiteY32" fmla="*/ 507205 h 4749920"/>
                        <a:gd name="connsiteX33" fmla="*/ 2020988 w 4226026"/>
                        <a:gd name="connsiteY33" fmla="*/ 423862 h 4749920"/>
                        <a:gd name="connsiteX0" fmla="*/ 2020988 w 4226026"/>
                        <a:gd name="connsiteY0" fmla="*/ 423862 h 4851498"/>
                        <a:gd name="connsiteX1" fmla="*/ 2121001 w 4226026"/>
                        <a:gd name="connsiteY1" fmla="*/ 0 h 4851498"/>
                        <a:gd name="connsiteX2" fmla="*/ 2613919 w 4226026"/>
                        <a:gd name="connsiteY2" fmla="*/ 0 h 4851498"/>
                        <a:gd name="connsiteX3" fmla="*/ 2732981 w 4226026"/>
                        <a:gd name="connsiteY3" fmla="*/ 447675 h 4851498"/>
                        <a:gd name="connsiteX4" fmla="*/ 2999683 w 4226026"/>
                        <a:gd name="connsiteY4" fmla="*/ 514348 h 4851498"/>
                        <a:gd name="connsiteX5" fmla="*/ 3316388 w 4226026"/>
                        <a:gd name="connsiteY5" fmla="*/ 197643 h 4851498"/>
                        <a:gd name="connsiteX6" fmla="*/ 3747395 w 4226026"/>
                        <a:gd name="connsiteY6" fmla="*/ 447674 h 4851498"/>
                        <a:gd name="connsiteX7" fmla="*/ 3621188 w 4226026"/>
                        <a:gd name="connsiteY7" fmla="*/ 878680 h 4851498"/>
                        <a:gd name="connsiteX8" fmla="*/ 3837881 w 4226026"/>
                        <a:gd name="connsiteY8" fmla="*/ 1088230 h 4851498"/>
                        <a:gd name="connsiteX9" fmla="*/ 4226026 w 4226026"/>
                        <a:gd name="connsiteY9" fmla="*/ 1400174 h 4851498"/>
                        <a:gd name="connsiteX10" fmla="*/ 3180656 w 4226026"/>
                        <a:gd name="connsiteY10" fmla="*/ 2119312 h 4851498"/>
                        <a:gd name="connsiteX11" fmla="*/ 2604394 w 4226026"/>
                        <a:gd name="connsiteY11" fmla="*/ 4669628 h 4851498"/>
                        <a:gd name="connsiteX12" fmla="*/ 2128144 w 4226026"/>
                        <a:gd name="connsiteY12" fmla="*/ 4662484 h 4851498"/>
                        <a:gd name="connsiteX13" fmla="*/ 2009082 w 4226026"/>
                        <a:gd name="connsiteY13" fmla="*/ 4224334 h 4851498"/>
                        <a:gd name="connsiteX14" fmla="*/ 1723332 w 4226026"/>
                        <a:gd name="connsiteY14" fmla="*/ 4138609 h 4851498"/>
                        <a:gd name="connsiteX15" fmla="*/ 1442344 w 4226026"/>
                        <a:gd name="connsiteY15" fmla="*/ 4460078 h 4851498"/>
                        <a:gd name="connsiteX16" fmla="*/ 1008957 w 4226026"/>
                        <a:gd name="connsiteY16" fmla="*/ 4214810 h 4851498"/>
                        <a:gd name="connsiteX17" fmla="*/ 1113732 w 4226026"/>
                        <a:gd name="connsiteY17" fmla="*/ 3795710 h 4851498"/>
                        <a:gd name="connsiteX18" fmla="*/ 911326 w 4226026"/>
                        <a:gd name="connsiteY18" fmla="*/ 3583779 h 4851498"/>
                        <a:gd name="connsiteX19" fmla="*/ 489844 w 4226026"/>
                        <a:gd name="connsiteY19" fmla="*/ 3717129 h 4851498"/>
                        <a:gd name="connsiteX20" fmla="*/ 239813 w 4226026"/>
                        <a:gd name="connsiteY20" fmla="*/ 3302792 h 4851498"/>
                        <a:gd name="connsiteX21" fmla="*/ 546994 w 4226026"/>
                        <a:gd name="connsiteY21" fmla="*/ 2962274 h 4851498"/>
                        <a:gd name="connsiteX22" fmla="*/ 487464 w 4226026"/>
                        <a:gd name="connsiteY22" fmla="*/ 2659855 h 4851498"/>
                        <a:gd name="connsiteX23" fmla="*/ 42169 w 4226026"/>
                        <a:gd name="connsiteY23" fmla="*/ 2600324 h 4851498"/>
                        <a:gd name="connsiteX24" fmla="*/ 46932 w 4226026"/>
                        <a:gd name="connsiteY24" fmla="*/ 2100261 h 4851498"/>
                        <a:gd name="connsiteX25" fmla="*/ 480319 w 4226026"/>
                        <a:gd name="connsiteY25" fmla="*/ 1969292 h 4851498"/>
                        <a:gd name="connsiteX26" fmla="*/ 544613 w 4226026"/>
                        <a:gd name="connsiteY26" fmla="*/ 1693067 h 4851498"/>
                        <a:gd name="connsiteX27" fmla="*/ 239813 w 4226026"/>
                        <a:gd name="connsiteY27" fmla="*/ 1407317 h 4851498"/>
                        <a:gd name="connsiteX28" fmla="*/ 473175 w 4226026"/>
                        <a:gd name="connsiteY28" fmla="*/ 973930 h 4851498"/>
                        <a:gd name="connsiteX29" fmla="*/ 906562 w 4226026"/>
                        <a:gd name="connsiteY29" fmla="*/ 1092992 h 4851498"/>
                        <a:gd name="connsiteX30" fmla="*/ 1087537 w 4226026"/>
                        <a:gd name="connsiteY30" fmla="*/ 821530 h 4851498"/>
                        <a:gd name="connsiteX31" fmla="*/ 994667 w 4226026"/>
                        <a:gd name="connsiteY31" fmla="*/ 454817 h 4851498"/>
                        <a:gd name="connsiteX32" fmla="*/ 1418531 w 4226026"/>
                        <a:gd name="connsiteY32" fmla="*/ 188117 h 4851498"/>
                        <a:gd name="connsiteX33" fmla="*/ 1732854 w 4226026"/>
                        <a:gd name="connsiteY33" fmla="*/ 507205 h 4851498"/>
                        <a:gd name="connsiteX34" fmla="*/ 2020988 w 4226026"/>
                        <a:gd name="connsiteY34" fmla="*/ 423862 h 4851498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2702026 w 4226026"/>
                        <a:gd name="connsiteY11" fmla="*/ 4255290 h 4709520"/>
                        <a:gd name="connsiteX12" fmla="*/ 2604394 w 4226026"/>
                        <a:gd name="connsiteY12" fmla="*/ 4669628 h 4709520"/>
                        <a:gd name="connsiteX13" fmla="*/ 2128144 w 4226026"/>
                        <a:gd name="connsiteY13" fmla="*/ 4662484 h 4709520"/>
                        <a:gd name="connsiteX14" fmla="*/ 2009082 w 4226026"/>
                        <a:gd name="connsiteY14" fmla="*/ 4224334 h 4709520"/>
                        <a:gd name="connsiteX15" fmla="*/ 1723332 w 4226026"/>
                        <a:gd name="connsiteY15" fmla="*/ 4138609 h 4709520"/>
                        <a:gd name="connsiteX16" fmla="*/ 1442344 w 4226026"/>
                        <a:gd name="connsiteY16" fmla="*/ 4460078 h 4709520"/>
                        <a:gd name="connsiteX17" fmla="*/ 1008957 w 4226026"/>
                        <a:gd name="connsiteY17" fmla="*/ 4214810 h 4709520"/>
                        <a:gd name="connsiteX18" fmla="*/ 1113732 w 4226026"/>
                        <a:gd name="connsiteY18" fmla="*/ 3795710 h 4709520"/>
                        <a:gd name="connsiteX19" fmla="*/ 911326 w 4226026"/>
                        <a:gd name="connsiteY19" fmla="*/ 3583779 h 4709520"/>
                        <a:gd name="connsiteX20" fmla="*/ 489844 w 4226026"/>
                        <a:gd name="connsiteY20" fmla="*/ 3717129 h 4709520"/>
                        <a:gd name="connsiteX21" fmla="*/ 239813 w 4226026"/>
                        <a:gd name="connsiteY21" fmla="*/ 3302792 h 4709520"/>
                        <a:gd name="connsiteX22" fmla="*/ 546994 w 4226026"/>
                        <a:gd name="connsiteY22" fmla="*/ 2962274 h 4709520"/>
                        <a:gd name="connsiteX23" fmla="*/ 487464 w 4226026"/>
                        <a:gd name="connsiteY23" fmla="*/ 2659855 h 4709520"/>
                        <a:gd name="connsiteX24" fmla="*/ 42169 w 4226026"/>
                        <a:gd name="connsiteY24" fmla="*/ 2600324 h 4709520"/>
                        <a:gd name="connsiteX25" fmla="*/ 46932 w 4226026"/>
                        <a:gd name="connsiteY25" fmla="*/ 2100261 h 4709520"/>
                        <a:gd name="connsiteX26" fmla="*/ 480319 w 4226026"/>
                        <a:gd name="connsiteY26" fmla="*/ 1969292 h 4709520"/>
                        <a:gd name="connsiteX27" fmla="*/ 544613 w 4226026"/>
                        <a:gd name="connsiteY27" fmla="*/ 1693067 h 4709520"/>
                        <a:gd name="connsiteX28" fmla="*/ 239813 w 4226026"/>
                        <a:gd name="connsiteY28" fmla="*/ 1407317 h 4709520"/>
                        <a:gd name="connsiteX29" fmla="*/ 473175 w 4226026"/>
                        <a:gd name="connsiteY29" fmla="*/ 973930 h 4709520"/>
                        <a:gd name="connsiteX30" fmla="*/ 906562 w 4226026"/>
                        <a:gd name="connsiteY30" fmla="*/ 1092992 h 4709520"/>
                        <a:gd name="connsiteX31" fmla="*/ 1087537 w 4226026"/>
                        <a:gd name="connsiteY31" fmla="*/ 821530 h 4709520"/>
                        <a:gd name="connsiteX32" fmla="*/ 994667 w 4226026"/>
                        <a:gd name="connsiteY32" fmla="*/ 454817 h 4709520"/>
                        <a:gd name="connsiteX33" fmla="*/ 1418531 w 4226026"/>
                        <a:gd name="connsiteY33" fmla="*/ 188117 h 4709520"/>
                        <a:gd name="connsiteX34" fmla="*/ 1732854 w 4226026"/>
                        <a:gd name="connsiteY34" fmla="*/ 507205 h 4709520"/>
                        <a:gd name="connsiteX35" fmla="*/ 2020988 w 4226026"/>
                        <a:gd name="connsiteY35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006826 w 4226026"/>
                        <a:gd name="connsiteY11" fmla="*/ 4164803 h 4709520"/>
                        <a:gd name="connsiteX12" fmla="*/ 2702026 w 4226026"/>
                        <a:gd name="connsiteY12" fmla="*/ 4255290 h 4709520"/>
                        <a:gd name="connsiteX13" fmla="*/ 2604394 w 4226026"/>
                        <a:gd name="connsiteY13" fmla="*/ 4669628 h 4709520"/>
                        <a:gd name="connsiteX14" fmla="*/ 2128144 w 4226026"/>
                        <a:gd name="connsiteY14" fmla="*/ 4662484 h 4709520"/>
                        <a:gd name="connsiteX15" fmla="*/ 2009082 w 4226026"/>
                        <a:gd name="connsiteY15" fmla="*/ 4224334 h 4709520"/>
                        <a:gd name="connsiteX16" fmla="*/ 1723332 w 4226026"/>
                        <a:gd name="connsiteY16" fmla="*/ 4138609 h 4709520"/>
                        <a:gd name="connsiteX17" fmla="*/ 1442344 w 4226026"/>
                        <a:gd name="connsiteY17" fmla="*/ 4460078 h 4709520"/>
                        <a:gd name="connsiteX18" fmla="*/ 1008957 w 4226026"/>
                        <a:gd name="connsiteY18" fmla="*/ 4214810 h 4709520"/>
                        <a:gd name="connsiteX19" fmla="*/ 1113732 w 4226026"/>
                        <a:gd name="connsiteY19" fmla="*/ 3795710 h 4709520"/>
                        <a:gd name="connsiteX20" fmla="*/ 911326 w 4226026"/>
                        <a:gd name="connsiteY20" fmla="*/ 3583779 h 4709520"/>
                        <a:gd name="connsiteX21" fmla="*/ 489844 w 4226026"/>
                        <a:gd name="connsiteY21" fmla="*/ 3717129 h 4709520"/>
                        <a:gd name="connsiteX22" fmla="*/ 239813 w 4226026"/>
                        <a:gd name="connsiteY22" fmla="*/ 3302792 h 4709520"/>
                        <a:gd name="connsiteX23" fmla="*/ 546994 w 4226026"/>
                        <a:gd name="connsiteY23" fmla="*/ 2962274 h 4709520"/>
                        <a:gd name="connsiteX24" fmla="*/ 487464 w 4226026"/>
                        <a:gd name="connsiteY24" fmla="*/ 2659855 h 4709520"/>
                        <a:gd name="connsiteX25" fmla="*/ 42169 w 4226026"/>
                        <a:gd name="connsiteY25" fmla="*/ 2600324 h 4709520"/>
                        <a:gd name="connsiteX26" fmla="*/ 46932 w 4226026"/>
                        <a:gd name="connsiteY26" fmla="*/ 2100261 h 4709520"/>
                        <a:gd name="connsiteX27" fmla="*/ 480319 w 4226026"/>
                        <a:gd name="connsiteY27" fmla="*/ 1969292 h 4709520"/>
                        <a:gd name="connsiteX28" fmla="*/ 544613 w 4226026"/>
                        <a:gd name="connsiteY28" fmla="*/ 1693067 h 4709520"/>
                        <a:gd name="connsiteX29" fmla="*/ 239813 w 4226026"/>
                        <a:gd name="connsiteY29" fmla="*/ 1407317 h 4709520"/>
                        <a:gd name="connsiteX30" fmla="*/ 473175 w 4226026"/>
                        <a:gd name="connsiteY30" fmla="*/ 973930 h 4709520"/>
                        <a:gd name="connsiteX31" fmla="*/ 906562 w 4226026"/>
                        <a:gd name="connsiteY31" fmla="*/ 1092992 h 4709520"/>
                        <a:gd name="connsiteX32" fmla="*/ 1087537 w 4226026"/>
                        <a:gd name="connsiteY32" fmla="*/ 821530 h 4709520"/>
                        <a:gd name="connsiteX33" fmla="*/ 994667 w 4226026"/>
                        <a:gd name="connsiteY33" fmla="*/ 454817 h 4709520"/>
                        <a:gd name="connsiteX34" fmla="*/ 1418531 w 4226026"/>
                        <a:gd name="connsiteY34" fmla="*/ 188117 h 4709520"/>
                        <a:gd name="connsiteX35" fmla="*/ 1732854 w 4226026"/>
                        <a:gd name="connsiteY35" fmla="*/ 507205 h 4709520"/>
                        <a:gd name="connsiteX36" fmla="*/ 2020988 w 4226026"/>
                        <a:gd name="connsiteY36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328294 w 4226026"/>
                        <a:gd name="connsiteY11" fmla="*/ 4479128 h 4709520"/>
                        <a:gd name="connsiteX12" fmla="*/ 3006826 w 4226026"/>
                        <a:gd name="connsiteY12" fmla="*/ 4164803 h 4709520"/>
                        <a:gd name="connsiteX13" fmla="*/ 2702026 w 4226026"/>
                        <a:gd name="connsiteY13" fmla="*/ 4255290 h 4709520"/>
                        <a:gd name="connsiteX14" fmla="*/ 2604394 w 4226026"/>
                        <a:gd name="connsiteY14" fmla="*/ 4669628 h 4709520"/>
                        <a:gd name="connsiteX15" fmla="*/ 2128144 w 4226026"/>
                        <a:gd name="connsiteY15" fmla="*/ 4662484 h 4709520"/>
                        <a:gd name="connsiteX16" fmla="*/ 2009082 w 4226026"/>
                        <a:gd name="connsiteY16" fmla="*/ 4224334 h 4709520"/>
                        <a:gd name="connsiteX17" fmla="*/ 1723332 w 4226026"/>
                        <a:gd name="connsiteY17" fmla="*/ 4138609 h 4709520"/>
                        <a:gd name="connsiteX18" fmla="*/ 1442344 w 4226026"/>
                        <a:gd name="connsiteY18" fmla="*/ 4460078 h 4709520"/>
                        <a:gd name="connsiteX19" fmla="*/ 1008957 w 4226026"/>
                        <a:gd name="connsiteY19" fmla="*/ 4214810 h 4709520"/>
                        <a:gd name="connsiteX20" fmla="*/ 1113732 w 4226026"/>
                        <a:gd name="connsiteY20" fmla="*/ 3795710 h 4709520"/>
                        <a:gd name="connsiteX21" fmla="*/ 911326 w 4226026"/>
                        <a:gd name="connsiteY21" fmla="*/ 3583779 h 4709520"/>
                        <a:gd name="connsiteX22" fmla="*/ 489844 w 4226026"/>
                        <a:gd name="connsiteY22" fmla="*/ 3717129 h 4709520"/>
                        <a:gd name="connsiteX23" fmla="*/ 239813 w 4226026"/>
                        <a:gd name="connsiteY23" fmla="*/ 3302792 h 4709520"/>
                        <a:gd name="connsiteX24" fmla="*/ 546994 w 4226026"/>
                        <a:gd name="connsiteY24" fmla="*/ 2962274 h 4709520"/>
                        <a:gd name="connsiteX25" fmla="*/ 487464 w 4226026"/>
                        <a:gd name="connsiteY25" fmla="*/ 2659855 h 4709520"/>
                        <a:gd name="connsiteX26" fmla="*/ 42169 w 4226026"/>
                        <a:gd name="connsiteY26" fmla="*/ 2600324 h 4709520"/>
                        <a:gd name="connsiteX27" fmla="*/ 46932 w 4226026"/>
                        <a:gd name="connsiteY27" fmla="*/ 2100261 h 4709520"/>
                        <a:gd name="connsiteX28" fmla="*/ 480319 w 4226026"/>
                        <a:gd name="connsiteY28" fmla="*/ 1969292 h 4709520"/>
                        <a:gd name="connsiteX29" fmla="*/ 544613 w 4226026"/>
                        <a:gd name="connsiteY29" fmla="*/ 1693067 h 4709520"/>
                        <a:gd name="connsiteX30" fmla="*/ 239813 w 4226026"/>
                        <a:gd name="connsiteY30" fmla="*/ 1407317 h 4709520"/>
                        <a:gd name="connsiteX31" fmla="*/ 473175 w 4226026"/>
                        <a:gd name="connsiteY31" fmla="*/ 973930 h 4709520"/>
                        <a:gd name="connsiteX32" fmla="*/ 906562 w 4226026"/>
                        <a:gd name="connsiteY32" fmla="*/ 1092992 h 4709520"/>
                        <a:gd name="connsiteX33" fmla="*/ 1087537 w 4226026"/>
                        <a:gd name="connsiteY33" fmla="*/ 821530 h 4709520"/>
                        <a:gd name="connsiteX34" fmla="*/ 994667 w 4226026"/>
                        <a:gd name="connsiteY34" fmla="*/ 454817 h 4709520"/>
                        <a:gd name="connsiteX35" fmla="*/ 1418531 w 4226026"/>
                        <a:gd name="connsiteY35" fmla="*/ 188117 h 4709520"/>
                        <a:gd name="connsiteX36" fmla="*/ 1732854 w 4226026"/>
                        <a:gd name="connsiteY36" fmla="*/ 507205 h 4709520"/>
                        <a:gd name="connsiteX37" fmla="*/ 2020988 w 4226026"/>
                        <a:gd name="connsiteY37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742632 w 4226026"/>
                        <a:gd name="connsiteY11" fmla="*/ 4202903 h 4709520"/>
                        <a:gd name="connsiteX12" fmla="*/ 3328294 w 4226026"/>
                        <a:gd name="connsiteY12" fmla="*/ 4479128 h 4709520"/>
                        <a:gd name="connsiteX13" fmla="*/ 3006826 w 4226026"/>
                        <a:gd name="connsiteY13" fmla="*/ 4164803 h 4709520"/>
                        <a:gd name="connsiteX14" fmla="*/ 2702026 w 4226026"/>
                        <a:gd name="connsiteY14" fmla="*/ 4255290 h 4709520"/>
                        <a:gd name="connsiteX15" fmla="*/ 2604394 w 4226026"/>
                        <a:gd name="connsiteY15" fmla="*/ 4669628 h 4709520"/>
                        <a:gd name="connsiteX16" fmla="*/ 2128144 w 4226026"/>
                        <a:gd name="connsiteY16" fmla="*/ 4662484 h 4709520"/>
                        <a:gd name="connsiteX17" fmla="*/ 2009082 w 4226026"/>
                        <a:gd name="connsiteY17" fmla="*/ 4224334 h 4709520"/>
                        <a:gd name="connsiteX18" fmla="*/ 1723332 w 4226026"/>
                        <a:gd name="connsiteY18" fmla="*/ 4138609 h 4709520"/>
                        <a:gd name="connsiteX19" fmla="*/ 1442344 w 4226026"/>
                        <a:gd name="connsiteY19" fmla="*/ 4460078 h 4709520"/>
                        <a:gd name="connsiteX20" fmla="*/ 1008957 w 4226026"/>
                        <a:gd name="connsiteY20" fmla="*/ 4214810 h 4709520"/>
                        <a:gd name="connsiteX21" fmla="*/ 1113732 w 4226026"/>
                        <a:gd name="connsiteY21" fmla="*/ 3795710 h 4709520"/>
                        <a:gd name="connsiteX22" fmla="*/ 911326 w 4226026"/>
                        <a:gd name="connsiteY22" fmla="*/ 3583779 h 4709520"/>
                        <a:gd name="connsiteX23" fmla="*/ 489844 w 4226026"/>
                        <a:gd name="connsiteY23" fmla="*/ 3717129 h 4709520"/>
                        <a:gd name="connsiteX24" fmla="*/ 239813 w 4226026"/>
                        <a:gd name="connsiteY24" fmla="*/ 3302792 h 4709520"/>
                        <a:gd name="connsiteX25" fmla="*/ 546994 w 4226026"/>
                        <a:gd name="connsiteY25" fmla="*/ 2962274 h 4709520"/>
                        <a:gd name="connsiteX26" fmla="*/ 487464 w 4226026"/>
                        <a:gd name="connsiteY26" fmla="*/ 2659855 h 4709520"/>
                        <a:gd name="connsiteX27" fmla="*/ 42169 w 4226026"/>
                        <a:gd name="connsiteY27" fmla="*/ 2600324 h 4709520"/>
                        <a:gd name="connsiteX28" fmla="*/ 46932 w 4226026"/>
                        <a:gd name="connsiteY28" fmla="*/ 2100261 h 4709520"/>
                        <a:gd name="connsiteX29" fmla="*/ 480319 w 4226026"/>
                        <a:gd name="connsiteY29" fmla="*/ 1969292 h 4709520"/>
                        <a:gd name="connsiteX30" fmla="*/ 544613 w 4226026"/>
                        <a:gd name="connsiteY30" fmla="*/ 1693067 h 4709520"/>
                        <a:gd name="connsiteX31" fmla="*/ 239813 w 4226026"/>
                        <a:gd name="connsiteY31" fmla="*/ 1407317 h 4709520"/>
                        <a:gd name="connsiteX32" fmla="*/ 473175 w 4226026"/>
                        <a:gd name="connsiteY32" fmla="*/ 973930 h 4709520"/>
                        <a:gd name="connsiteX33" fmla="*/ 906562 w 4226026"/>
                        <a:gd name="connsiteY33" fmla="*/ 1092992 h 4709520"/>
                        <a:gd name="connsiteX34" fmla="*/ 1087537 w 4226026"/>
                        <a:gd name="connsiteY34" fmla="*/ 821530 h 4709520"/>
                        <a:gd name="connsiteX35" fmla="*/ 994667 w 4226026"/>
                        <a:gd name="connsiteY35" fmla="*/ 454817 h 4709520"/>
                        <a:gd name="connsiteX36" fmla="*/ 1418531 w 4226026"/>
                        <a:gd name="connsiteY36" fmla="*/ 188117 h 4709520"/>
                        <a:gd name="connsiteX37" fmla="*/ 1732854 w 4226026"/>
                        <a:gd name="connsiteY37" fmla="*/ 507205 h 4709520"/>
                        <a:gd name="connsiteX38" fmla="*/ 2020988 w 4226026"/>
                        <a:gd name="connsiteY38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637857 w 4226026"/>
                        <a:gd name="connsiteY11" fmla="*/ 3864765 h 4709520"/>
                        <a:gd name="connsiteX12" fmla="*/ 3742632 w 4226026"/>
                        <a:gd name="connsiteY12" fmla="*/ 4202903 h 4709520"/>
                        <a:gd name="connsiteX13" fmla="*/ 3328294 w 4226026"/>
                        <a:gd name="connsiteY13" fmla="*/ 4479128 h 4709520"/>
                        <a:gd name="connsiteX14" fmla="*/ 3006826 w 4226026"/>
                        <a:gd name="connsiteY14" fmla="*/ 4164803 h 4709520"/>
                        <a:gd name="connsiteX15" fmla="*/ 2702026 w 4226026"/>
                        <a:gd name="connsiteY15" fmla="*/ 4255290 h 4709520"/>
                        <a:gd name="connsiteX16" fmla="*/ 2604394 w 4226026"/>
                        <a:gd name="connsiteY16" fmla="*/ 4669628 h 4709520"/>
                        <a:gd name="connsiteX17" fmla="*/ 2128144 w 4226026"/>
                        <a:gd name="connsiteY17" fmla="*/ 4662484 h 4709520"/>
                        <a:gd name="connsiteX18" fmla="*/ 2009082 w 4226026"/>
                        <a:gd name="connsiteY18" fmla="*/ 4224334 h 4709520"/>
                        <a:gd name="connsiteX19" fmla="*/ 1723332 w 4226026"/>
                        <a:gd name="connsiteY19" fmla="*/ 4138609 h 4709520"/>
                        <a:gd name="connsiteX20" fmla="*/ 1442344 w 4226026"/>
                        <a:gd name="connsiteY20" fmla="*/ 4460078 h 4709520"/>
                        <a:gd name="connsiteX21" fmla="*/ 1008957 w 4226026"/>
                        <a:gd name="connsiteY21" fmla="*/ 4214810 h 4709520"/>
                        <a:gd name="connsiteX22" fmla="*/ 1113732 w 4226026"/>
                        <a:gd name="connsiteY22" fmla="*/ 3795710 h 4709520"/>
                        <a:gd name="connsiteX23" fmla="*/ 911326 w 4226026"/>
                        <a:gd name="connsiteY23" fmla="*/ 3583779 h 4709520"/>
                        <a:gd name="connsiteX24" fmla="*/ 489844 w 4226026"/>
                        <a:gd name="connsiteY24" fmla="*/ 3717129 h 4709520"/>
                        <a:gd name="connsiteX25" fmla="*/ 239813 w 4226026"/>
                        <a:gd name="connsiteY25" fmla="*/ 3302792 h 4709520"/>
                        <a:gd name="connsiteX26" fmla="*/ 546994 w 4226026"/>
                        <a:gd name="connsiteY26" fmla="*/ 2962274 h 4709520"/>
                        <a:gd name="connsiteX27" fmla="*/ 487464 w 4226026"/>
                        <a:gd name="connsiteY27" fmla="*/ 2659855 h 4709520"/>
                        <a:gd name="connsiteX28" fmla="*/ 42169 w 4226026"/>
                        <a:gd name="connsiteY28" fmla="*/ 2600324 h 4709520"/>
                        <a:gd name="connsiteX29" fmla="*/ 46932 w 4226026"/>
                        <a:gd name="connsiteY29" fmla="*/ 2100261 h 4709520"/>
                        <a:gd name="connsiteX30" fmla="*/ 480319 w 4226026"/>
                        <a:gd name="connsiteY30" fmla="*/ 1969292 h 4709520"/>
                        <a:gd name="connsiteX31" fmla="*/ 544613 w 4226026"/>
                        <a:gd name="connsiteY31" fmla="*/ 1693067 h 4709520"/>
                        <a:gd name="connsiteX32" fmla="*/ 239813 w 4226026"/>
                        <a:gd name="connsiteY32" fmla="*/ 1407317 h 4709520"/>
                        <a:gd name="connsiteX33" fmla="*/ 473175 w 4226026"/>
                        <a:gd name="connsiteY33" fmla="*/ 973930 h 4709520"/>
                        <a:gd name="connsiteX34" fmla="*/ 906562 w 4226026"/>
                        <a:gd name="connsiteY34" fmla="*/ 1092992 h 4709520"/>
                        <a:gd name="connsiteX35" fmla="*/ 1087537 w 4226026"/>
                        <a:gd name="connsiteY35" fmla="*/ 821530 h 4709520"/>
                        <a:gd name="connsiteX36" fmla="*/ 994667 w 4226026"/>
                        <a:gd name="connsiteY36" fmla="*/ 454817 h 4709520"/>
                        <a:gd name="connsiteX37" fmla="*/ 1418531 w 4226026"/>
                        <a:gd name="connsiteY37" fmla="*/ 188117 h 4709520"/>
                        <a:gd name="connsiteX38" fmla="*/ 1732854 w 4226026"/>
                        <a:gd name="connsiteY38" fmla="*/ 507205 h 4709520"/>
                        <a:gd name="connsiteX39" fmla="*/ 2020988 w 4226026"/>
                        <a:gd name="connsiteY39" fmla="*/ 423862 h 4709520"/>
                        <a:gd name="connsiteX0" fmla="*/ 2020988 w 4226026"/>
                        <a:gd name="connsiteY0" fmla="*/ 423862 h 4709520"/>
                        <a:gd name="connsiteX1" fmla="*/ 2121001 w 4226026"/>
                        <a:gd name="connsiteY1" fmla="*/ 0 h 4709520"/>
                        <a:gd name="connsiteX2" fmla="*/ 2613919 w 4226026"/>
                        <a:gd name="connsiteY2" fmla="*/ 0 h 4709520"/>
                        <a:gd name="connsiteX3" fmla="*/ 2732981 w 4226026"/>
                        <a:gd name="connsiteY3" fmla="*/ 447675 h 4709520"/>
                        <a:gd name="connsiteX4" fmla="*/ 2999683 w 4226026"/>
                        <a:gd name="connsiteY4" fmla="*/ 514348 h 4709520"/>
                        <a:gd name="connsiteX5" fmla="*/ 3316388 w 4226026"/>
                        <a:gd name="connsiteY5" fmla="*/ 197643 h 4709520"/>
                        <a:gd name="connsiteX6" fmla="*/ 3747395 w 4226026"/>
                        <a:gd name="connsiteY6" fmla="*/ 447674 h 4709520"/>
                        <a:gd name="connsiteX7" fmla="*/ 3621188 w 4226026"/>
                        <a:gd name="connsiteY7" fmla="*/ 878680 h 4709520"/>
                        <a:gd name="connsiteX8" fmla="*/ 3837881 w 4226026"/>
                        <a:gd name="connsiteY8" fmla="*/ 1088230 h 4709520"/>
                        <a:gd name="connsiteX9" fmla="*/ 4226026 w 4226026"/>
                        <a:gd name="connsiteY9" fmla="*/ 1400174 h 4709520"/>
                        <a:gd name="connsiteX10" fmla="*/ 3180656 w 4226026"/>
                        <a:gd name="connsiteY10" fmla="*/ 2119312 h 4709520"/>
                        <a:gd name="connsiteX11" fmla="*/ 3840263 w 4226026"/>
                        <a:gd name="connsiteY11" fmla="*/ 3586159 h 4709520"/>
                        <a:gd name="connsiteX12" fmla="*/ 3637857 w 4226026"/>
                        <a:gd name="connsiteY12" fmla="*/ 3864765 h 4709520"/>
                        <a:gd name="connsiteX13" fmla="*/ 3742632 w 4226026"/>
                        <a:gd name="connsiteY13" fmla="*/ 4202903 h 4709520"/>
                        <a:gd name="connsiteX14" fmla="*/ 3328294 w 4226026"/>
                        <a:gd name="connsiteY14" fmla="*/ 4479128 h 4709520"/>
                        <a:gd name="connsiteX15" fmla="*/ 3006826 w 4226026"/>
                        <a:gd name="connsiteY15" fmla="*/ 4164803 h 4709520"/>
                        <a:gd name="connsiteX16" fmla="*/ 2702026 w 4226026"/>
                        <a:gd name="connsiteY16" fmla="*/ 4255290 h 4709520"/>
                        <a:gd name="connsiteX17" fmla="*/ 2604394 w 4226026"/>
                        <a:gd name="connsiteY17" fmla="*/ 4669628 h 4709520"/>
                        <a:gd name="connsiteX18" fmla="*/ 2128144 w 4226026"/>
                        <a:gd name="connsiteY18" fmla="*/ 4662484 h 4709520"/>
                        <a:gd name="connsiteX19" fmla="*/ 2009082 w 4226026"/>
                        <a:gd name="connsiteY19" fmla="*/ 4224334 h 4709520"/>
                        <a:gd name="connsiteX20" fmla="*/ 1723332 w 4226026"/>
                        <a:gd name="connsiteY20" fmla="*/ 4138609 h 4709520"/>
                        <a:gd name="connsiteX21" fmla="*/ 1442344 w 4226026"/>
                        <a:gd name="connsiteY21" fmla="*/ 4460078 h 4709520"/>
                        <a:gd name="connsiteX22" fmla="*/ 1008957 w 4226026"/>
                        <a:gd name="connsiteY22" fmla="*/ 4214810 h 4709520"/>
                        <a:gd name="connsiteX23" fmla="*/ 1113732 w 4226026"/>
                        <a:gd name="connsiteY23" fmla="*/ 3795710 h 4709520"/>
                        <a:gd name="connsiteX24" fmla="*/ 911326 w 4226026"/>
                        <a:gd name="connsiteY24" fmla="*/ 3583779 h 4709520"/>
                        <a:gd name="connsiteX25" fmla="*/ 489844 w 4226026"/>
                        <a:gd name="connsiteY25" fmla="*/ 3717129 h 4709520"/>
                        <a:gd name="connsiteX26" fmla="*/ 239813 w 4226026"/>
                        <a:gd name="connsiteY26" fmla="*/ 3302792 h 4709520"/>
                        <a:gd name="connsiteX27" fmla="*/ 546994 w 4226026"/>
                        <a:gd name="connsiteY27" fmla="*/ 2962274 h 4709520"/>
                        <a:gd name="connsiteX28" fmla="*/ 487464 w 4226026"/>
                        <a:gd name="connsiteY28" fmla="*/ 2659855 h 4709520"/>
                        <a:gd name="connsiteX29" fmla="*/ 42169 w 4226026"/>
                        <a:gd name="connsiteY29" fmla="*/ 2600324 h 4709520"/>
                        <a:gd name="connsiteX30" fmla="*/ 46932 w 4226026"/>
                        <a:gd name="connsiteY30" fmla="*/ 2100261 h 4709520"/>
                        <a:gd name="connsiteX31" fmla="*/ 480319 w 4226026"/>
                        <a:gd name="connsiteY31" fmla="*/ 1969292 h 4709520"/>
                        <a:gd name="connsiteX32" fmla="*/ 544613 w 4226026"/>
                        <a:gd name="connsiteY32" fmla="*/ 1693067 h 4709520"/>
                        <a:gd name="connsiteX33" fmla="*/ 239813 w 4226026"/>
                        <a:gd name="connsiteY33" fmla="*/ 1407317 h 4709520"/>
                        <a:gd name="connsiteX34" fmla="*/ 473175 w 4226026"/>
                        <a:gd name="connsiteY34" fmla="*/ 973930 h 4709520"/>
                        <a:gd name="connsiteX35" fmla="*/ 906562 w 4226026"/>
                        <a:gd name="connsiteY35" fmla="*/ 1092992 h 4709520"/>
                        <a:gd name="connsiteX36" fmla="*/ 1087537 w 4226026"/>
                        <a:gd name="connsiteY36" fmla="*/ 821530 h 4709520"/>
                        <a:gd name="connsiteX37" fmla="*/ 994667 w 4226026"/>
                        <a:gd name="connsiteY37" fmla="*/ 454817 h 4709520"/>
                        <a:gd name="connsiteX38" fmla="*/ 1418531 w 4226026"/>
                        <a:gd name="connsiteY38" fmla="*/ 188117 h 4709520"/>
                        <a:gd name="connsiteX39" fmla="*/ 1732854 w 4226026"/>
                        <a:gd name="connsiteY39" fmla="*/ 507205 h 4709520"/>
                        <a:gd name="connsiteX40" fmla="*/ 2020988 w 4226026"/>
                        <a:gd name="connsiteY40" fmla="*/ 423862 h 4709520"/>
                        <a:gd name="connsiteX0" fmla="*/ 2020988 w 4288264"/>
                        <a:gd name="connsiteY0" fmla="*/ 423862 h 4709520"/>
                        <a:gd name="connsiteX1" fmla="*/ 2121001 w 4288264"/>
                        <a:gd name="connsiteY1" fmla="*/ 0 h 4709520"/>
                        <a:gd name="connsiteX2" fmla="*/ 2613919 w 4288264"/>
                        <a:gd name="connsiteY2" fmla="*/ 0 h 4709520"/>
                        <a:gd name="connsiteX3" fmla="*/ 2732981 w 4288264"/>
                        <a:gd name="connsiteY3" fmla="*/ 447675 h 4709520"/>
                        <a:gd name="connsiteX4" fmla="*/ 2999683 w 4288264"/>
                        <a:gd name="connsiteY4" fmla="*/ 514348 h 4709520"/>
                        <a:gd name="connsiteX5" fmla="*/ 3316388 w 4288264"/>
                        <a:gd name="connsiteY5" fmla="*/ 197643 h 4709520"/>
                        <a:gd name="connsiteX6" fmla="*/ 3747395 w 4288264"/>
                        <a:gd name="connsiteY6" fmla="*/ 447674 h 4709520"/>
                        <a:gd name="connsiteX7" fmla="*/ 3621188 w 4288264"/>
                        <a:gd name="connsiteY7" fmla="*/ 878680 h 4709520"/>
                        <a:gd name="connsiteX8" fmla="*/ 3837881 w 4288264"/>
                        <a:gd name="connsiteY8" fmla="*/ 1088230 h 4709520"/>
                        <a:gd name="connsiteX9" fmla="*/ 4226026 w 4288264"/>
                        <a:gd name="connsiteY9" fmla="*/ 1400174 h 4709520"/>
                        <a:gd name="connsiteX10" fmla="*/ 3180656 w 4288264"/>
                        <a:gd name="connsiteY10" fmla="*/ 2119312 h 4709520"/>
                        <a:gd name="connsiteX11" fmla="*/ 4273651 w 4288264"/>
                        <a:gd name="connsiteY11" fmla="*/ 3698078 h 4709520"/>
                        <a:gd name="connsiteX12" fmla="*/ 3840263 w 4288264"/>
                        <a:gd name="connsiteY12" fmla="*/ 3586159 h 4709520"/>
                        <a:gd name="connsiteX13" fmla="*/ 3637857 w 4288264"/>
                        <a:gd name="connsiteY13" fmla="*/ 3864765 h 4709520"/>
                        <a:gd name="connsiteX14" fmla="*/ 3742632 w 4288264"/>
                        <a:gd name="connsiteY14" fmla="*/ 4202903 h 4709520"/>
                        <a:gd name="connsiteX15" fmla="*/ 3328294 w 4288264"/>
                        <a:gd name="connsiteY15" fmla="*/ 4479128 h 4709520"/>
                        <a:gd name="connsiteX16" fmla="*/ 3006826 w 4288264"/>
                        <a:gd name="connsiteY16" fmla="*/ 4164803 h 4709520"/>
                        <a:gd name="connsiteX17" fmla="*/ 2702026 w 4288264"/>
                        <a:gd name="connsiteY17" fmla="*/ 4255290 h 4709520"/>
                        <a:gd name="connsiteX18" fmla="*/ 2604394 w 4288264"/>
                        <a:gd name="connsiteY18" fmla="*/ 4669628 h 4709520"/>
                        <a:gd name="connsiteX19" fmla="*/ 2128144 w 4288264"/>
                        <a:gd name="connsiteY19" fmla="*/ 4662484 h 4709520"/>
                        <a:gd name="connsiteX20" fmla="*/ 2009082 w 4288264"/>
                        <a:gd name="connsiteY20" fmla="*/ 4224334 h 4709520"/>
                        <a:gd name="connsiteX21" fmla="*/ 1723332 w 4288264"/>
                        <a:gd name="connsiteY21" fmla="*/ 4138609 h 4709520"/>
                        <a:gd name="connsiteX22" fmla="*/ 1442344 w 4288264"/>
                        <a:gd name="connsiteY22" fmla="*/ 4460078 h 4709520"/>
                        <a:gd name="connsiteX23" fmla="*/ 1008957 w 4288264"/>
                        <a:gd name="connsiteY23" fmla="*/ 4214810 h 4709520"/>
                        <a:gd name="connsiteX24" fmla="*/ 1113732 w 4288264"/>
                        <a:gd name="connsiteY24" fmla="*/ 3795710 h 4709520"/>
                        <a:gd name="connsiteX25" fmla="*/ 911326 w 4288264"/>
                        <a:gd name="connsiteY25" fmla="*/ 3583779 h 4709520"/>
                        <a:gd name="connsiteX26" fmla="*/ 489844 w 4288264"/>
                        <a:gd name="connsiteY26" fmla="*/ 3717129 h 4709520"/>
                        <a:gd name="connsiteX27" fmla="*/ 239813 w 4288264"/>
                        <a:gd name="connsiteY27" fmla="*/ 3302792 h 4709520"/>
                        <a:gd name="connsiteX28" fmla="*/ 546994 w 4288264"/>
                        <a:gd name="connsiteY28" fmla="*/ 2962274 h 4709520"/>
                        <a:gd name="connsiteX29" fmla="*/ 487464 w 4288264"/>
                        <a:gd name="connsiteY29" fmla="*/ 2659855 h 4709520"/>
                        <a:gd name="connsiteX30" fmla="*/ 42169 w 4288264"/>
                        <a:gd name="connsiteY30" fmla="*/ 2600324 h 4709520"/>
                        <a:gd name="connsiteX31" fmla="*/ 46932 w 4288264"/>
                        <a:gd name="connsiteY31" fmla="*/ 2100261 h 4709520"/>
                        <a:gd name="connsiteX32" fmla="*/ 480319 w 4288264"/>
                        <a:gd name="connsiteY32" fmla="*/ 1969292 h 4709520"/>
                        <a:gd name="connsiteX33" fmla="*/ 544613 w 4288264"/>
                        <a:gd name="connsiteY33" fmla="*/ 1693067 h 4709520"/>
                        <a:gd name="connsiteX34" fmla="*/ 239813 w 4288264"/>
                        <a:gd name="connsiteY34" fmla="*/ 1407317 h 4709520"/>
                        <a:gd name="connsiteX35" fmla="*/ 473175 w 4288264"/>
                        <a:gd name="connsiteY35" fmla="*/ 973930 h 4709520"/>
                        <a:gd name="connsiteX36" fmla="*/ 906562 w 4288264"/>
                        <a:gd name="connsiteY36" fmla="*/ 1092992 h 4709520"/>
                        <a:gd name="connsiteX37" fmla="*/ 1087537 w 4288264"/>
                        <a:gd name="connsiteY37" fmla="*/ 821530 h 4709520"/>
                        <a:gd name="connsiteX38" fmla="*/ 994667 w 4288264"/>
                        <a:gd name="connsiteY38" fmla="*/ 454817 h 4709520"/>
                        <a:gd name="connsiteX39" fmla="*/ 1418531 w 4288264"/>
                        <a:gd name="connsiteY39" fmla="*/ 188117 h 4709520"/>
                        <a:gd name="connsiteX40" fmla="*/ 1732854 w 4288264"/>
                        <a:gd name="connsiteY40" fmla="*/ 507205 h 4709520"/>
                        <a:gd name="connsiteX41" fmla="*/ 2020988 w 4288264"/>
                        <a:gd name="connsiteY41" fmla="*/ 423862 h 4709520"/>
                        <a:gd name="connsiteX0" fmla="*/ 2020988 w 4532242"/>
                        <a:gd name="connsiteY0" fmla="*/ 423862 h 4709520"/>
                        <a:gd name="connsiteX1" fmla="*/ 2121001 w 4532242"/>
                        <a:gd name="connsiteY1" fmla="*/ 0 h 4709520"/>
                        <a:gd name="connsiteX2" fmla="*/ 2613919 w 4532242"/>
                        <a:gd name="connsiteY2" fmla="*/ 0 h 4709520"/>
                        <a:gd name="connsiteX3" fmla="*/ 2732981 w 4532242"/>
                        <a:gd name="connsiteY3" fmla="*/ 447675 h 4709520"/>
                        <a:gd name="connsiteX4" fmla="*/ 2999683 w 4532242"/>
                        <a:gd name="connsiteY4" fmla="*/ 514348 h 4709520"/>
                        <a:gd name="connsiteX5" fmla="*/ 3316388 w 4532242"/>
                        <a:gd name="connsiteY5" fmla="*/ 197643 h 4709520"/>
                        <a:gd name="connsiteX6" fmla="*/ 3747395 w 4532242"/>
                        <a:gd name="connsiteY6" fmla="*/ 447674 h 4709520"/>
                        <a:gd name="connsiteX7" fmla="*/ 3621188 w 4532242"/>
                        <a:gd name="connsiteY7" fmla="*/ 878680 h 4709520"/>
                        <a:gd name="connsiteX8" fmla="*/ 3837881 w 4532242"/>
                        <a:gd name="connsiteY8" fmla="*/ 1088230 h 4709520"/>
                        <a:gd name="connsiteX9" fmla="*/ 4226026 w 4532242"/>
                        <a:gd name="connsiteY9" fmla="*/ 1400174 h 4709520"/>
                        <a:gd name="connsiteX10" fmla="*/ 3180656 w 4532242"/>
                        <a:gd name="connsiteY10" fmla="*/ 2119312 h 4709520"/>
                        <a:gd name="connsiteX11" fmla="*/ 4485582 w 4532242"/>
                        <a:gd name="connsiteY11" fmla="*/ 3288503 h 4709520"/>
                        <a:gd name="connsiteX12" fmla="*/ 4273651 w 4532242"/>
                        <a:gd name="connsiteY12" fmla="*/ 3698078 h 4709520"/>
                        <a:gd name="connsiteX13" fmla="*/ 3840263 w 4532242"/>
                        <a:gd name="connsiteY13" fmla="*/ 3586159 h 4709520"/>
                        <a:gd name="connsiteX14" fmla="*/ 3637857 w 4532242"/>
                        <a:gd name="connsiteY14" fmla="*/ 3864765 h 4709520"/>
                        <a:gd name="connsiteX15" fmla="*/ 3742632 w 4532242"/>
                        <a:gd name="connsiteY15" fmla="*/ 4202903 h 4709520"/>
                        <a:gd name="connsiteX16" fmla="*/ 3328294 w 4532242"/>
                        <a:gd name="connsiteY16" fmla="*/ 4479128 h 4709520"/>
                        <a:gd name="connsiteX17" fmla="*/ 3006826 w 4532242"/>
                        <a:gd name="connsiteY17" fmla="*/ 4164803 h 4709520"/>
                        <a:gd name="connsiteX18" fmla="*/ 2702026 w 4532242"/>
                        <a:gd name="connsiteY18" fmla="*/ 4255290 h 4709520"/>
                        <a:gd name="connsiteX19" fmla="*/ 2604394 w 4532242"/>
                        <a:gd name="connsiteY19" fmla="*/ 4669628 h 4709520"/>
                        <a:gd name="connsiteX20" fmla="*/ 2128144 w 4532242"/>
                        <a:gd name="connsiteY20" fmla="*/ 4662484 h 4709520"/>
                        <a:gd name="connsiteX21" fmla="*/ 2009082 w 4532242"/>
                        <a:gd name="connsiteY21" fmla="*/ 4224334 h 4709520"/>
                        <a:gd name="connsiteX22" fmla="*/ 1723332 w 4532242"/>
                        <a:gd name="connsiteY22" fmla="*/ 4138609 h 4709520"/>
                        <a:gd name="connsiteX23" fmla="*/ 1442344 w 4532242"/>
                        <a:gd name="connsiteY23" fmla="*/ 4460078 h 4709520"/>
                        <a:gd name="connsiteX24" fmla="*/ 1008957 w 4532242"/>
                        <a:gd name="connsiteY24" fmla="*/ 4214810 h 4709520"/>
                        <a:gd name="connsiteX25" fmla="*/ 1113732 w 4532242"/>
                        <a:gd name="connsiteY25" fmla="*/ 3795710 h 4709520"/>
                        <a:gd name="connsiteX26" fmla="*/ 911326 w 4532242"/>
                        <a:gd name="connsiteY26" fmla="*/ 3583779 h 4709520"/>
                        <a:gd name="connsiteX27" fmla="*/ 489844 w 4532242"/>
                        <a:gd name="connsiteY27" fmla="*/ 3717129 h 4709520"/>
                        <a:gd name="connsiteX28" fmla="*/ 239813 w 4532242"/>
                        <a:gd name="connsiteY28" fmla="*/ 3302792 h 4709520"/>
                        <a:gd name="connsiteX29" fmla="*/ 546994 w 4532242"/>
                        <a:gd name="connsiteY29" fmla="*/ 2962274 h 4709520"/>
                        <a:gd name="connsiteX30" fmla="*/ 487464 w 4532242"/>
                        <a:gd name="connsiteY30" fmla="*/ 2659855 h 4709520"/>
                        <a:gd name="connsiteX31" fmla="*/ 42169 w 4532242"/>
                        <a:gd name="connsiteY31" fmla="*/ 2600324 h 4709520"/>
                        <a:gd name="connsiteX32" fmla="*/ 46932 w 4532242"/>
                        <a:gd name="connsiteY32" fmla="*/ 2100261 h 4709520"/>
                        <a:gd name="connsiteX33" fmla="*/ 480319 w 4532242"/>
                        <a:gd name="connsiteY33" fmla="*/ 1969292 h 4709520"/>
                        <a:gd name="connsiteX34" fmla="*/ 544613 w 4532242"/>
                        <a:gd name="connsiteY34" fmla="*/ 1693067 h 4709520"/>
                        <a:gd name="connsiteX35" fmla="*/ 239813 w 4532242"/>
                        <a:gd name="connsiteY35" fmla="*/ 1407317 h 4709520"/>
                        <a:gd name="connsiteX36" fmla="*/ 473175 w 4532242"/>
                        <a:gd name="connsiteY36" fmla="*/ 973930 h 4709520"/>
                        <a:gd name="connsiteX37" fmla="*/ 906562 w 4532242"/>
                        <a:gd name="connsiteY37" fmla="*/ 1092992 h 4709520"/>
                        <a:gd name="connsiteX38" fmla="*/ 1087537 w 4532242"/>
                        <a:gd name="connsiteY38" fmla="*/ 821530 h 4709520"/>
                        <a:gd name="connsiteX39" fmla="*/ 994667 w 4532242"/>
                        <a:gd name="connsiteY39" fmla="*/ 454817 h 4709520"/>
                        <a:gd name="connsiteX40" fmla="*/ 1418531 w 4532242"/>
                        <a:gd name="connsiteY40" fmla="*/ 188117 h 4709520"/>
                        <a:gd name="connsiteX41" fmla="*/ 1732854 w 4532242"/>
                        <a:gd name="connsiteY41" fmla="*/ 507205 h 4709520"/>
                        <a:gd name="connsiteX42" fmla="*/ 2020988 w 4532242"/>
                        <a:gd name="connsiteY42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187926 w 4499748"/>
                        <a:gd name="connsiteY11" fmla="*/ 2971797 h 4709520"/>
                        <a:gd name="connsiteX12" fmla="*/ 4485582 w 4499748"/>
                        <a:gd name="connsiteY12" fmla="*/ 3288503 h 4709520"/>
                        <a:gd name="connsiteX13" fmla="*/ 4273651 w 4499748"/>
                        <a:gd name="connsiteY13" fmla="*/ 3698078 h 4709520"/>
                        <a:gd name="connsiteX14" fmla="*/ 3840263 w 4499748"/>
                        <a:gd name="connsiteY14" fmla="*/ 3586159 h 4709520"/>
                        <a:gd name="connsiteX15" fmla="*/ 3637857 w 4499748"/>
                        <a:gd name="connsiteY15" fmla="*/ 3864765 h 4709520"/>
                        <a:gd name="connsiteX16" fmla="*/ 3742632 w 4499748"/>
                        <a:gd name="connsiteY16" fmla="*/ 4202903 h 4709520"/>
                        <a:gd name="connsiteX17" fmla="*/ 3328294 w 4499748"/>
                        <a:gd name="connsiteY17" fmla="*/ 4479128 h 4709520"/>
                        <a:gd name="connsiteX18" fmla="*/ 3006826 w 4499748"/>
                        <a:gd name="connsiteY18" fmla="*/ 4164803 h 4709520"/>
                        <a:gd name="connsiteX19" fmla="*/ 2702026 w 4499748"/>
                        <a:gd name="connsiteY19" fmla="*/ 4255290 h 4709520"/>
                        <a:gd name="connsiteX20" fmla="*/ 2604394 w 4499748"/>
                        <a:gd name="connsiteY20" fmla="*/ 4669628 h 4709520"/>
                        <a:gd name="connsiteX21" fmla="*/ 2128144 w 4499748"/>
                        <a:gd name="connsiteY21" fmla="*/ 4662484 h 4709520"/>
                        <a:gd name="connsiteX22" fmla="*/ 2009082 w 4499748"/>
                        <a:gd name="connsiteY22" fmla="*/ 4224334 h 4709520"/>
                        <a:gd name="connsiteX23" fmla="*/ 1723332 w 4499748"/>
                        <a:gd name="connsiteY23" fmla="*/ 4138609 h 4709520"/>
                        <a:gd name="connsiteX24" fmla="*/ 1442344 w 4499748"/>
                        <a:gd name="connsiteY24" fmla="*/ 4460078 h 4709520"/>
                        <a:gd name="connsiteX25" fmla="*/ 1008957 w 4499748"/>
                        <a:gd name="connsiteY25" fmla="*/ 4214810 h 4709520"/>
                        <a:gd name="connsiteX26" fmla="*/ 1113732 w 4499748"/>
                        <a:gd name="connsiteY26" fmla="*/ 3795710 h 4709520"/>
                        <a:gd name="connsiteX27" fmla="*/ 911326 w 4499748"/>
                        <a:gd name="connsiteY27" fmla="*/ 3583779 h 4709520"/>
                        <a:gd name="connsiteX28" fmla="*/ 489844 w 4499748"/>
                        <a:gd name="connsiteY28" fmla="*/ 3717129 h 4709520"/>
                        <a:gd name="connsiteX29" fmla="*/ 239813 w 4499748"/>
                        <a:gd name="connsiteY29" fmla="*/ 3302792 h 4709520"/>
                        <a:gd name="connsiteX30" fmla="*/ 546994 w 4499748"/>
                        <a:gd name="connsiteY30" fmla="*/ 2962274 h 4709520"/>
                        <a:gd name="connsiteX31" fmla="*/ 487464 w 4499748"/>
                        <a:gd name="connsiteY31" fmla="*/ 2659855 h 4709520"/>
                        <a:gd name="connsiteX32" fmla="*/ 42169 w 4499748"/>
                        <a:gd name="connsiteY32" fmla="*/ 2600324 h 4709520"/>
                        <a:gd name="connsiteX33" fmla="*/ 46932 w 4499748"/>
                        <a:gd name="connsiteY33" fmla="*/ 2100261 h 4709520"/>
                        <a:gd name="connsiteX34" fmla="*/ 480319 w 4499748"/>
                        <a:gd name="connsiteY34" fmla="*/ 1969292 h 4709520"/>
                        <a:gd name="connsiteX35" fmla="*/ 544613 w 4499748"/>
                        <a:gd name="connsiteY35" fmla="*/ 1693067 h 4709520"/>
                        <a:gd name="connsiteX36" fmla="*/ 239813 w 4499748"/>
                        <a:gd name="connsiteY36" fmla="*/ 1407317 h 4709520"/>
                        <a:gd name="connsiteX37" fmla="*/ 473175 w 4499748"/>
                        <a:gd name="connsiteY37" fmla="*/ 973930 h 4709520"/>
                        <a:gd name="connsiteX38" fmla="*/ 906562 w 4499748"/>
                        <a:gd name="connsiteY38" fmla="*/ 1092992 h 4709520"/>
                        <a:gd name="connsiteX39" fmla="*/ 1087537 w 4499748"/>
                        <a:gd name="connsiteY39" fmla="*/ 821530 h 4709520"/>
                        <a:gd name="connsiteX40" fmla="*/ 994667 w 4499748"/>
                        <a:gd name="connsiteY40" fmla="*/ 454817 h 4709520"/>
                        <a:gd name="connsiteX41" fmla="*/ 1418531 w 4499748"/>
                        <a:gd name="connsiteY41" fmla="*/ 188117 h 4709520"/>
                        <a:gd name="connsiteX42" fmla="*/ 1732854 w 4499748"/>
                        <a:gd name="connsiteY42" fmla="*/ 507205 h 4709520"/>
                        <a:gd name="connsiteX43" fmla="*/ 2020988 w 4499748"/>
                        <a:gd name="connsiteY43" fmla="*/ 423862 h 4709520"/>
                        <a:gd name="connsiteX0" fmla="*/ 2020988 w 4499748"/>
                        <a:gd name="connsiteY0" fmla="*/ 423862 h 4709520"/>
                        <a:gd name="connsiteX1" fmla="*/ 2121001 w 4499748"/>
                        <a:gd name="connsiteY1" fmla="*/ 0 h 4709520"/>
                        <a:gd name="connsiteX2" fmla="*/ 2613919 w 4499748"/>
                        <a:gd name="connsiteY2" fmla="*/ 0 h 4709520"/>
                        <a:gd name="connsiteX3" fmla="*/ 2732981 w 4499748"/>
                        <a:gd name="connsiteY3" fmla="*/ 447675 h 4709520"/>
                        <a:gd name="connsiteX4" fmla="*/ 2999683 w 4499748"/>
                        <a:gd name="connsiteY4" fmla="*/ 514348 h 4709520"/>
                        <a:gd name="connsiteX5" fmla="*/ 3316388 w 4499748"/>
                        <a:gd name="connsiteY5" fmla="*/ 197643 h 4709520"/>
                        <a:gd name="connsiteX6" fmla="*/ 3747395 w 4499748"/>
                        <a:gd name="connsiteY6" fmla="*/ 447674 h 4709520"/>
                        <a:gd name="connsiteX7" fmla="*/ 3621188 w 4499748"/>
                        <a:gd name="connsiteY7" fmla="*/ 878680 h 4709520"/>
                        <a:gd name="connsiteX8" fmla="*/ 3837881 w 4499748"/>
                        <a:gd name="connsiteY8" fmla="*/ 1088230 h 4709520"/>
                        <a:gd name="connsiteX9" fmla="*/ 4226026 w 4499748"/>
                        <a:gd name="connsiteY9" fmla="*/ 1400174 h 4709520"/>
                        <a:gd name="connsiteX10" fmla="*/ 3180656 w 4499748"/>
                        <a:gd name="connsiteY10" fmla="*/ 2119312 h 4709520"/>
                        <a:gd name="connsiteX11" fmla="*/ 4252219 w 4499748"/>
                        <a:gd name="connsiteY11" fmla="*/ 2683665 h 4709520"/>
                        <a:gd name="connsiteX12" fmla="*/ 4187926 w 4499748"/>
                        <a:gd name="connsiteY12" fmla="*/ 2971797 h 4709520"/>
                        <a:gd name="connsiteX13" fmla="*/ 4485582 w 4499748"/>
                        <a:gd name="connsiteY13" fmla="*/ 3288503 h 4709520"/>
                        <a:gd name="connsiteX14" fmla="*/ 4273651 w 4499748"/>
                        <a:gd name="connsiteY14" fmla="*/ 3698078 h 4709520"/>
                        <a:gd name="connsiteX15" fmla="*/ 3840263 w 4499748"/>
                        <a:gd name="connsiteY15" fmla="*/ 3586159 h 4709520"/>
                        <a:gd name="connsiteX16" fmla="*/ 3637857 w 4499748"/>
                        <a:gd name="connsiteY16" fmla="*/ 3864765 h 4709520"/>
                        <a:gd name="connsiteX17" fmla="*/ 3742632 w 4499748"/>
                        <a:gd name="connsiteY17" fmla="*/ 4202903 h 4709520"/>
                        <a:gd name="connsiteX18" fmla="*/ 3328294 w 4499748"/>
                        <a:gd name="connsiteY18" fmla="*/ 4479128 h 4709520"/>
                        <a:gd name="connsiteX19" fmla="*/ 3006826 w 4499748"/>
                        <a:gd name="connsiteY19" fmla="*/ 4164803 h 4709520"/>
                        <a:gd name="connsiteX20" fmla="*/ 2702026 w 4499748"/>
                        <a:gd name="connsiteY20" fmla="*/ 4255290 h 4709520"/>
                        <a:gd name="connsiteX21" fmla="*/ 2604394 w 4499748"/>
                        <a:gd name="connsiteY21" fmla="*/ 4669628 h 4709520"/>
                        <a:gd name="connsiteX22" fmla="*/ 2128144 w 4499748"/>
                        <a:gd name="connsiteY22" fmla="*/ 4662484 h 4709520"/>
                        <a:gd name="connsiteX23" fmla="*/ 2009082 w 4499748"/>
                        <a:gd name="connsiteY23" fmla="*/ 4224334 h 4709520"/>
                        <a:gd name="connsiteX24" fmla="*/ 1723332 w 4499748"/>
                        <a:gd name="connsiteY24" fmla="*/ 4138609 h 4709520"/>
                        <a:gd name="connsiteX25" fmla="*/ 1442344 w 4499748"/>
                        <a:gd name="connsiteY25" fmla="*/ 4460078 h 4709520"/>
                        <a:gd name="connsiteX26" fmla="*/ 1008957 w 4499748"/>
                        <a:gd name="connsiteY26" fmla="*/ 4214810 h 4709520"/>
                        <a:gd name="connsiteX27" fmla="*/ 1113732 w 4499748"/>
                        <a:gd name="connsiteY27" fmla="*/ 3795710 h 4709520"/>
                        <a:gd name="connsiteX28" fmla="*/ 911326 w 4499748"/>
                        <a:gd name="connsiteY28" fmla="*/ 3583779 h 4709520"/>
                        <a:gd name="connsiteX29" fmla="*/ 489844 w 4499748"/>
                        <a:gd name="connsiteY29" fmla="*/ 3717129 h 4709520"/>
                        <a:gd name="connsiteX30" fmla="*/ 239813 w 4499748"/>
                        <a:gd name="connsiteY30" fmla="*/ 3302792 h 4709520"/>
                        <a:gd name="connsiteX31" fmla="*/ 546994 w 4499748"/>
                        <a:gd name="connsiteY31" fmla="*/ 2962274 h 4709520"/>
                        <a:gd name="connsiteX32" fmla="*/ 487464 w 4499748"/>
                        <a:gd name="connsiteY32" fmla="*/ 2659855 h 4709520"/>
                        <a:gd name="connsiteX33" fmla="*/ 42169 w 4499748"/>
                        <a:gd name="connsiteY33" fmla="*/ 2600324 h 4709520"/>
                        <a:gd name="connsiteX34" fmla="*/ 46932 w 4499748"/>
                        <a:gd name="connsiteY34" fmla="*/ 2100261 h 4709520"/>
                        <a:gd name="connsiteX35" fmla="*/ 480319 w 4499748"/>
                        <a:gd name="connsiteY35" fmla="*/ 1969292 h 4709520"/>
                        <a:gd name="connsiteX36" fmla="*/ 544613 w 4499748"/>
                        <a:gd name="connsiteY36" fmla="*/ 1693067 h 4709520"/>
                        <a:gd name="connsiteX37" fmla="*/ 239813 w 4499748"/>
                        <a:gd name="connsiteY37" fmla="*/ 1407317 h 4709520"/>
                        <a:gd name="connsiteX38" fmla="*/ 473175 w 4499748"/>
                        <a:gd name="connsiteY38" fmla="*/ 973930 h 4709520"/>
                        <a:gd name="connsiteX39" fmla="*/ 906562 w 4499748"/>
                        <a:gd name="connsiteY39" fmla="*/ 1092992 h 4709520"/>
                        <a:gd name="connsiteX40" fmla="*/ 1087537 w 4499748"/>
                        <a:gd name="connsiteY40" fmla="*/ 821530 h 4709520"/>
                        <a:gd name="connsiteX41" fmla="*/ 994667 w 4499748"/>
                        <a:gd name="connsiteY41" fmla="*/ 454817 h 4709520"/>
                        <a:gd name="connsiteX42" fmla="*/ 1418531 w 4499748"/>
                        <a:gd name="connsiteY42" fmla="*/ 188117 h 4709520"/>
                        <a:gd name="connsiteX43" fmla="*/ 1732854 w 4499748"/>
                        <a:gd name="connsiteY43" fmla="*/ 507205 h 4709520"/>
                        <a:gd name="connsiteX44" fmla="*/ 2020988 w 4499748"/>
                        <a:gd name="connsiteY44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26026 w 4703314"/>
                        <a:gd name="connsiteY9" fmla="*/ 1400174 h 4709520"/>
                        <a:gd name="connsiteX10" fmla="*/ 3180656 w 4703314"/>
                        <a:gd name="connsiteY10" fmla="*/ 2119312 h 4709520"/>
                        <a:gd name="connsiteX11" fmla="*/ 4673701 w 4703314"/>
                        <a:gd name="connsiteY11" fmla="*/ 2545553 h 4709520"/>
                        <a:gd name="connsiteX12" fmla="*/ 4252219 w 4703314"/>
                        <a:gd name="connsiteY12" fmla="*/ 2683665 h 4709520"/>
                        <a:gd name="connsiteX13" fmla="*/ 4187926 w 4703314"/>
                        <a:gd name="connsiteY13" fmla="*/ 2971797 h 4709520"/>
                        <a:gd name="connsiteX14" fmla="*/ 4485582 w 4703314"/>
                        <a:gd name="connsiteY14" fmla="*/ 3288503 h 4709520"/>
                        <a:gd name="connsiteX15" fmla="*/ 4273651 w 4703314"/>
                        <a:gd name="connsiteY15" fmla="*/ 3698078 h 4709520"/>
                        <a:gd name="connsiteX16" fmla="*/ 3840263 w 4703314"/>
                        <a:gd name="connsiteY16" fmla="*/ 3586159 h 4709520"/>
                        <a:gd name="connsiteX17" fmla="*/ 3637857 w 4703314"/>
                        <a:gd name="connsiteY17" fmla="*/ 3864765 h 4709520"/>
                        <a:gd name="connsiteX18" fmla="*/ 3742632 w 4703314"/>
                        <a:gd name="connsiteY18" fmla="*/ 4202903 h 4709520"/>
                        <a:gd name="connsiteX19" fmla="*/ 3328294 w 4703314"/>
                        <a:gd name="connsiteY19" fmla="*/ 4479128 h 4709520"/>
                        <a:gd name="connsiteX20" fmla="*/ 3006826 w 4703314"/>
                        <a:gd name="connsiteY20" fmla="*/ 4164803 h 4709520"/>
                        <a:gd name="connsiteX21" fmla="*/ 2702026 w 4703314"/>
                        <a:gd name="connsiteY21" fmla="*/ 4255290 h 4709520"/>
                        <a:gd name="connsiteX22" fmla="*/ 2604394 w 4703314"/>
                        <a:gd name="connsiteY22" fmla="*/ 4669628 h 4709520"/>
                        <a:gd name="connsiteX23" fmla="*/ 2128144 w 4703314"/>
                        <a:gd name="connsiteY23" fmla="*/ 4662484 h 4709520"/>
                        <a:gd name="connsiteX24" fmla="*/ 2009082 w 4703314"/>
                        <a:gd name="connsiteY24" fmla="*/ 4224334 h 4709520"/>
                        <a:gd name="connsiteX25" fmla="*/ 1723332 w 4703314"/>
                        <a:gd name="connsiteY25" fmla="*/ 4138609 h 4709520"/>
                        <a:gd name="connsiteX26" fmla="*/ 1442344 w 4703314"/>
                        <a:gd name="connsiteY26" fmla="*/ 4460078 h 4709520"/>
                        <a:gd name="connsiteX27" fmla="*/ 1008957 w 4703314"/>
                        <a:gd name="connsiteY27" fmla="*/ 4214810 h 4709520"/>
                        <a:gd name="connsiteX28" fmla="*/ 1113732 w 4703314"/>
                        <a:gd name="connsiteY28" fmla="*/ 3795710 h 4709520"/>
                        <a:gd name="connsiteX29" fmla="*/ 911326 w 4703314"/>
                        <a:gd name="connsiteY29" fmla="*/ 3583779 h 4709520"/>
                        <a:gd name="connsiteX30" fmla="*/ 489844 w 4703314"/>
                        <a:gd name="connsiteY30" fmla="*/ 3717129 h 4709520"/>
                        <a:gd name="connsiteX31" fmla="*/ 239813 w 4703314"/>
                        <a:gd name="connsiteY31" fmla="*/ 3302792 h 4709520"/>
                        <a:gd name="connsiteX32" fmla="*/ 546994 w 4703314"/>
                        <a:gd name="connsiteY32" fmla="*/ 2962274 h 4709520"/>
                        <a:gd name="connsiteX33" fmla="*/ 487464 w 4703314"/>
                        <a:gd name="connsiteY33" fmla="*/ 2659855 h 4709520"/>
                        <a:gd name="connsiteX34" fmla="*/ 42169 w 4703314"/>
                        <a:gd name="connsiteY34" fmla="*/ 2600324 h 4709520"/>
                        <a:gd name="connsiteX35" fmla="*/ 46932 w 4703314"/>
                        <a:gd name="connsiteY35" fmla="*/ 2100261 h 4709520"/>
                        <a:gd name="connsiteX36" fmla="*/ 480319 w 4703314"/>
                        <a:gd name="connsiteY36" fmla="*/ 1969292 h 4709520"/>
                        <a:gd name="connsiteX37" fmla="*/ 544613 w 4703314"/>
                        <a:gd name="connsiteY37" fmla="*/ 1693067 h 4709520"/>
                        <a:gd name="connsiteX38" fmla="*/ 239813 w 4703314"/>
                        <a:gd name="connsiteY38" fmla="*/ 1407317 h 4709520"/>
                        <a:gd name="connsiteX39" fmla="*/ 473175 w 4703314"/>
                        <a:gd name="connsiteY39" fmla="*/ 973930 h 4709520"/>
                        <a:gd name="connsiteX40" fmla="*/ 906562 w 4703314"/>
                        <a:gd name="connsiteY40" fmla="*/ 1092992 h 4709520"/>
                        <a:gd name="connsiteX41" fmla="*/ 1087537 w 4703314"/>
                        <a:gd name="connsiteY41" fmla="*/ 821530 h 4709520"/>
                        <a:gd name="connsiteX42" fmla="*/ 994667 w 4703314"/>
                        <a:gd name="connsiteY42" fmla="*/ 454817 h 4709520"/>
                        <a:gd name="connsiteX43" fmla="*/ 1418531 w 4703314"/>
                        <a:gd name="connsiteY43" fmla="*/ 188117 h 4709520"/>
                        <a:gd name="connsiteX44" fmla="*/ 1732854 w 4703314"/>
                        <a:gd name="connsiteY44" fmla="*/ 507205 h 4709520"/>
                        <a:gd name="connsiteX45" fmla="*/ 2020988 w 4703314"/>
                        <a:gd name="connsiteY45" fmla="*/ 423862 h 4709520"/>
                        <a:gd name="connsiteX0" fmla="*/ 2020988 w 4750830"/>
                        <a:gd name="connsiteY0" fmla="*/ 423862 h 4709520"/>
                        <a:gd name="connsiteX1" fmla="*/ 2121001 w 4750830"/>
                        <a:gd name="connsiteY1" fmla="*/ 0 h 4709520"/>
                        <a:gd name="connsiteX2" fmla="*/ 2613919 w 4750830"/>
                        <a:gd name="connsiteY2" fmla="*/ 0 h 4709520"/>
                        <a:gd name="connsiteX3" fmla="*/ 2732981 w 4750830"/>
                        <a:gd name="connsiteY3" fmla="*/ 447675 h 4709520"/>
                        <a:gd name="connsiteX4" fmla="*/ 2999683 w 4750830"/>
                        <a:gd name="connsiteY4" fmla="*/ 514348 h 4709520"/>
                        <a:gd name="connsiteX5" fmla="*/ 3316388 w 4750830"/>
                        <a:gd name="connsiteY5" fmla="*/ 197643 h 4709520"/>
                        <a:gd name="connsiteX6" fmla="*/ 3747395 w 4750830"/>
                        <a:gd name="connsiteY6" fmla="*/ 447674 h 4709520"/>
                        <a:gd name="connsiteX7" fmla="*/ 3621188 w 4750830"/>
                        <a:gd name="connsiteY7" fmla="*/ 878680 h 4709520"/>
                        <a:gd name="connsiteX8" fmla="*/ 3837881 w 4750830"/>
                        <a:gd name="connsiteY8" fmla="*/ 1088230 h 4709520"/>
                        <a:gd name="connsiteX9" fmla="*/ 4226026 w 4750830"/>
                        <a:gd name="connsiteY9" fmla="*/ 1400174 h 4709520"/>
                        <a:gd name="connsiteX10" fmla="*/ 4668937 w 4750830"/>
                        <a:gd name="connsiteY10" fmla="*/ 2097881 h 4709520"/>
                        <a:gd name="connsiteX11" fmla="*/ 4673701 w 4750830"/>
                        <a:gd name="connsiteY11" fmla="*/ 2545553 h 4709520"/>
                        <a:gd name="connsiteX12" fmla="*/ 4252219 w 4750830"/>
                        <a:gd name="connsiteY12" fmla="*/ 2683665 h 4709520"/>
                        <a:gd name="connsiteX13" fmla="*/ 4187926 w 4750830"/>
                        <a:gd name="connsiteY13" fmla="*/ 2971797 h 4709520"/>
                        <a:gd name="connsiteX14" fmla="*/ 4485582 w 4750830"/>
                        <a:gd name="connsiteY14" fmla="*/ 3288503 h 4709520"/>
                        <a:gd name="connsiteX15" fmla="*/ 4273651 w 4750830"/>
                        <a:gd name="connsiteY15" fmla="*/ 3698078 h 4709520"/>
                        <a:gd name="connsiteX16" fmla="*/ 3840263 w 4750830"/>
                        <a:gd name="connsiteY16" fmla="*/ 3586159 h 4709520"/>
                        <a:gd name="connsiteX17" fmla="*/ 3637857 w 4750830"/>
                        <a:gd name="connsiteY17" fmla="*/ 3864765 h 4709520"/>
                        <a:gd name="connsiteX18" fmla="*/ 3742632 w 4750830"/>
                        <a:gd name="connsiteY18" fmla="*/ 4202903 h 4709520"/>
                        <a:gd name="connsiteX19" fmla="*/ 3328294 w 4750830"/>
                        <a:gd name="connsiteY19" fmla="*/ 4479128 h 4709520"/>
                        <a:gd name="connsiteX20" fmla="*/ 3006826 w 4750830"/>
                        <a:gd name="connsiteY20" fmla="*/ 4164803 h 4709520"/>
                        <a:gd name="connsiteX21" fmla="*/ 2702026 w 4750830"/>
                        <a:gd name="connsiteY21" fmla="*/ 4255290 h 4709520"/>
                        <a:gd name="connsiteX22" fmla="*/ 2604394 w 4750830"/>
                        <a:gd name="connsiteY22" fmla="*/ 4669628 h 4709520"/>
                        <a:gd name="connsiteX23" fmla="*/ 2128144 w 4750830"/>
                        <a:gd name="connsiteY23" fmla="*/ 4662484 h 4709520"/>
                        <a:gd name="connsiteX24" fmla="*/ 2009082 w 4750830"/>
                        <a:gd name="connsiteY24" fmla="*/ 4224334 h 4709520"/>
                        <a:gd name="connsiteX25" fmla="*/ 1723332 w 4750830"/>
                        <a:gd name="connsiteY25" fmla="*/ 4138609 h 4709520"/>
                        <a:gd name="connsiteX26" fmla="*/ 1442344 w 4750830"/>
                        <a:gd name="connsiteY26" fmla="*/ 4460078 h 4709520"/>
                        <a:gd name="connsiteX27" fmla="*/ 1008957 w 4750830"/>
                        <a:gd name="connsiteY27" fmla="*/ 4214810 h 4709520"/>
                        <a:gd name="connsiteX28" fmla="*/ 1113732 w 4750830"/>
                        <a:gd name="connsiteY28" fmla="*/ 3795710 h 4709520"/>
                        <a:gd name="connsiteX29" fmla="*/ 911326 w 4750830"/>
                        <a:gd name="connsiteY29" fmla="*/ 3583779 h 4709520"/>
                        <a:gd name="connsiteX30" fmla="*/ 489844 w 4750830"/>
                        <a:gd name="connsiteY30" fmla="*/ 3717129 h 4709520"/>
                        <a:gd name="connsiteX31" fmla="*/ 239813 w 4750830"/>
                        <a:gd name="connsiteY31" fmla="*/ 3302792 h 4709520"/>
                        <a:gd name="connsiteX32" fmla="*/ 546994 w 4750830"/>
                        <a:gd name="connsiteY32" fmla="*/ 2962274 h 4709520"/>
                        <a:gd name="connsiteX33" fmla="*/ 487464 w 4750830"/>
                        <a:gd name="connsiteY33" fmla="*/ 2659855 h 4709520"/>
                        <a:gd name="connsiteX34" fmla="*/ 42169 w 4750830"/>
                        <a:gd name="connsiteY34" fmla="*/ 2600324 h 4709520"/>
                        <a:gd name="connsiteX35" fmla="*/ 46932 w 4750830"/>
                        <a:gd name="connsiteY35" fmla="*/ 2100261 h 4709520"/>
                        <a:gd name="connsiteX36" fmla="*/ 480319 w 4750830"/>
                        <a:gd name="connsiteY36" fmla="*/ 1969292 h 4709520"/>
                        <a:gd name="connsiteX37" fmla="*/ 544613 w 4750830"/>
                        <a:gd name="connsiteY37" fmla="*/ 1693067 h 4709520"/>
                        <a:gd name="connsiteX38" fmla="*/ 239813 w 4750830"/>
                        <a:gd name="connsiteY38" fmla="*/ 1407317 h 4709520"/>
                        <a:gd name="connsiteX39" fmla="*/ 473175 w 4750830"/>
                        <a:gd name="connsiteY39" fmla="*/ 973930 h 4709520"/>
                        <a:gd name="connsiteX40" fmla="*/ 906562 w 4750830"/>
                        <a:gd name="connsiteY40" fmla="*/ 1092992 h 4709520"/>
                        <a:gd name="connsiteX41" fmla="*/ 1087537 w 4750830"/>
                        <a:gd name="connsiteY41" fmla="*/ 821530 h 4709520"/>
                        <a:gd name="connsiteX42" fmla="*/ 994667 w 4750830"/>
                        <a:gd name="connsiteY42" fmla="*/ 454817 h 4709520"/>
                        <a:gd name="connsiteX43" fmla="*/ 1418531 w 4750830"/>
                        <a:gd name="connsiteY43" fmla="*/ 188117 h 4709520"/>
                        <a:gd name="connsiteX44" fmla="*/ 1732854 w 4750830"/>
                        <a:gd name="connsiteY44" fmla="*/ 507205 h 4709520"/>
                        <a:gd name="connsiteX45" fmla="*/ 2020988 w 4750830"/>
                        <a:gd name="connsiteY45" fmla="*/ 423862 h 4709520"/>
                        <a:gd name="connsiteX0" fmla="*/ 2020988 w 4754394"/>
                        <a:gd name="connsiteY0" fmla="*/ 423862 h 4709520"/>
                        <a:gd name="connsiteX1" fmla="*/ 2121001 w 4754394"/>
                        <a:gd name="connsiteY1" fmla="*/ 0 h 4709520"/>
                        <a:gd name="connsiteX2" fmla="*/ 2613919 w 4754394"/>
                        <a:gd name="connsiteY2" fmla="*/ 0 h 4709520"/>
                        <a:gd name="connsiteX3" fmla="*/ 2732981 w 4754394"/>
                        <a:gd name="connsiteY3" fmla="*/ 447675 h 4709520"/>
                        <a:gd name="connsiteX4" fmla="*/ 2999683 w 4754394"/>
                        <a:gd name="connsiteY4" fmla="*/ 514348 h 4709520"/>
                        <a:gd name="connsiteX5" fmla="*/ 3316388 w 4754394"/>
                        <a:gd name="connsiteY5" fmla="*/ 197643 h 4709520"/>
                        <a:gd name="connsiteX6" fmla="*/ 3747395 w 4754394"/>
                        <a:gd name="connsiteY6" fmla="*/ 447674 h 4709520"/>
                        <a:gd name="connsiteX7" fmla="*/ 3621188 w 4754394"/>
                        <a:gd name="connsiteY7" fmla="*/ 878680 h 4709520"/>
                        <a:gd name="connsiteX8" fmla="*/ 3837881 w 4754394"/>
                        <a:gd name="connsiteY8" fmla="*/ 1088230 h 4709520"/>
                        <a:gd name="connsiteX9" fmla="*/ 4287939 w 4754394"/>
                        <a:gd name="connsiteY9" fmla="*/ 988218 h 4709520"/>
                        <a:gd name="connsiteX10" fmla="*/ 4668937 w 4754394"/>
                        <a:gd name="connsiteY10" fmla="*/ 2097881 h 4709520"/>
                        <a:gd name="connsiteX11" fmla="*/ 4673701 w 4754394"/>
                        <a:gd name="connsiteY11" fmla="*/ 2545553 h 4709520"/>
                        <a:gd name="connsiteX12" fmla="*/ 4252219 w 4754394"/>
                        <a:gd name="connsiteY12" fmla="*/ 2683665 h 4709520"/>
                        <a:gd name="connsiteX13" fmla="*/ 4187926 w 4754394"/>
                        <a:gd name="connsiteY13" fmla="*/ 2971797 h 4709520"/>
                        <a:gd name="connsiteX14" fmla="*/ 4485582 w 4754394"/>
                        <a:gd name="connsiteY14" fmla="*/ 3288503 h 4709520"/>
                        <a:gd name="connsiteX15" fmla="*/ 4273651 w 4754394"/>
                        <a:gd name="connsiteY15" fmla="*/ 3698078 h 4709520"/>
                        <a:gd name="connsiteX16" fmla="*/ 3840263 w 4754394"/>
                        <a:gd name="connsiteY16" fmla="*/ 3586159 h 4709520"/>
                        <a:gd name="connsiteX17" fmla="*/ 3637857 w 4754394"/>
                        <a:gd name="connsiteY17" fmla="*/ 3864765 h 4709520"/>
                        <a:gd name="connsiteX18" fmla="*/ 3742632 w 4754394"/>
                        <a:gd name="connsiteY18" fmla="*/ 4202903 h 4709520"/>
                        <a:gd name="connsiteX19" fmla="*/ 3328294 w 4754394"/>
                        <a:gd name="connsiteY19" fmla="*/ 4479128 h 4709520"/>
                        <a:gd name="connsiteX20" fmla="*/ 3006826 w 4754394"/>
                        <a:gd name="connsiteY20" fmla="*/ 4164803 h 4709520"/>
                        <a:gd name="connsiteX21" fmla="*/ 2702026 w 4754394"/>
                        <a:gd name="connsiteY21" fmla="*/ 4255290 h 4709520"/>
                        <a:gd name="connsiteX22" fmla="*/ 2604394 w 4754394"/>
                        <a:gd name="connsiteY22" fmla="*/ 4669628 h 4709520"/>
                        <a:gd name="connsiteX23" fmla="*/ 2128144 w 4754394"/>
                        <a:gd name="connsiteY23" fmla="*/ 4662484 h 4709520"/>
                        <a:gd name="connsiteX24" fmla="*/ 2009082 w 4754394"/>
                        <a:gd name="connsiteY24" fmla="*/ 4224334 h 4709520"/>
                        <a:gd name="connsiteX25" fmla="*/ 1723332 w 4754394"/>
                        <a:gd name="connsiteY25" fmla="*/ 4138609 h 4709520"/>
                        <a:gd name="connsiteX26" fmla="*/ 1442344 w 4754394"/>
                        <a:gd name="connsiteY26" fmla="*/ 4460078 h 4709520"/>
                        <a:gd name="connsiteX27" fmla="*/ 1008957 w 4754394"/>
                        <a:gd name="connsiteY27" fmla="*/ 4214810 h 4709520"/>
                        <a:gd name="connsiteX28" fmla="*/ 1113732 w 4754394"/>
                        <a:gd name="connsiteY28" fmla="*/ 3795710 h 4709520"/>
                        <a:gd name="connsiteX29" fmla="*/ 911326 w 4754394"/>
                        <a:gd name="connsiteY29" fmla="*/ 3583779 h 4709520"/>
                        <a:gd name="connsiteX30" fmla="*/ 489844 w 4754394"/>
                        <a:gd name="connsiteY30" fmla="*/ 3717129 h 4709520"/>
                        <a:gd name="connsiteX31" fmla="*/ 239813 w 4754394"/>
                        <a:gd name="connsiteY31" fmla="*/ 3302792 h 4709520"/>
                        <a:gd name="connsiteX32" fmla="*/ 546994 w 4754394"/>
                        <a:gd name="connsiteY32" fmla="*/ 2962274 h 4709520"/>
                        <a:gd name="connsiteX33" fmla="*/ 487464 w 4754394"/>
                        <a:gd name="connsiteY33" fmla="*/ 2659855 h 4709520"/>
                        <a:gd name="connsiteX34" fmla="*/ 42169 w 4754394"/>
                        <a:gd name="connsiteY34" fmla="*/ 2600324 h 4709520"/>
                        <a:gd name="connsiteX35" fmla="*/ 46932 w 4754394"/>
                        <a:gd name="connsiteY35" fmla="*/ 2100261 h 4709520"/>
                        <a:gd name="connsiteX36" fmla="*/ 480319 w 4754394"/>
                        <a:gd name="connsiteY36" fmla="*/ 1969292 h 4709520"/>
                        <a:gd name="connsiteX37" fmla="*/ 544613 w 4754394"/>
                        <a:gd name="connsiteY37" fmla="*/ 1693067 h 4709520"/>
                        <a:gd name="connsiteX38" fmla="*/ 239813 w 4754394"/>
                        <a:gd name="connsiteY38" fmla="*/ 1407317 h 4709520"/>
                        <a:gd name="connsiteX39" fmla="*/ 473175 w 4754394"/>
                        <a:gd name="connsiteY39" fmla="*/ 973930 h 4709520"/>
                        <a:gd name="connsiteX40" fmla="*/ 906562 w 4754394"/>
                        <a:gd name="connsiteY40" fmla="*/ 1092992 h 4709520"/>
                        <a:gd name="connsiteX41" fmla="*/ 1087537 w 4754394"/>
                        <a:gd name="connsiteY41" fmla="*/ 821530 h 4709520"/>
                        <a:gd name="connsiteX42" fmla="*/ 994667 w 4754394"/>
                        <a:gd name="connsiteY42" fmla="*/ 454817 h 4709520"/>
                        <a:gd name="connsiteX43" fmla="*/ 1418531 w 4754394"/>
                        <a:gd name="connsiteY43" fmla="*/ 188117 h 4709520"/>
                        <a:gd name="connsiteX44" fmla="*/ 1732854 w 4754394"/>
                        <a:gd name="connsiteY44" fmla="*/ 507205 h 4709520"/>
                        <a:gd name="connsiteX45" fmla="*/ 2020988 w 4754394"/>
                        <a:gd name="connsiteY45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668937 w 4703314"/>
                        <a:gd name="connsiteY11" fmla="*/ 2097881 h 4709520"/>
                        <a:gd name="connsiteX12" fmla="*/ 4673701 w 4703314"/>
                        <a:gd name="connsiteY12" fmla="*/ 2545553 h 4709520"/>
                        <a:gd name="connsiteX13" fmla="*/ 4252219 w 4703314"/>
                        <a:gd name="connsiteY13" fmla="*/ 2683665 h 4709520"/>
                        <a:gd name="connsiteX14" fmla="*/ 4187926 w 4703314"/>
                        <a:gd name="connsiteY14" fmla="*/ 2971797 h 4709520"/>
                        <a:gd name="connsiteX15" fmla="*/ 4485582 w 4703314"/>
                        <a:gd name="connsiteY15" fmla="*/ 3288503 h 4709520"/>
                        <a:gd name="connsiteX16" fmla="*/ 4273651 w 4703314"/>
                        <a:gd name="connsiteY16" fmla="*/ 3698078 h 4709520"/>
                        <a:gd name="connsiteX17" fmla="*/ 3840263 w 4703314"/>
                        <a:gd name="connsiteY17" fmla="*/ 3586159 h 4709520"/>
                        <a:gd name="connsiteX18" fmla="*/ 3637857 w 4703314"/>
                        <a:gd name="connsiteY18" fmla="*/ 3864765 h 4709520"/>
                        <a:gd name="connsiteX19" fmla="*/ 3742632 w 4703314"/>
                        <a:gd name="connsiteY19" fmla="*/ 4202903 h 4709520"/>
                        <a:gd name="connsiteX20" fmla="*/ 3328294 w 4703314"/>
                        <a:gd name="connsiteY20" fmla="*/ 4479128 h 4709520"/>
                        <a:gd name="connsiteX21" fmla="*/ 3006826 w 4703314"/>
                        <a:gd name="connsiteY21" fmla="*/ 4164803 h 4709520"/>
                        <a:gd name="connsiteX22" fmla="*/ 2702026 w 4703314"/>
                        <a:gd name="connsiteY22" fmla="*/ 4255290 h 4709520"/>
                        <a:gd name="connsiteX23" fmla="*/ 2604394 w 4703314"/>
                        <a:gd name="connsiteY23" fmla="*/ 4669628 h 4709520"/>
                        <a:gd name="connsiteX24" fmla="*/ 2128144 w 4703314"/>
                        <a:gd name="connsiteY24" fmla="*/ 4662484 h 4709520"/>
                        <a:gd name="connsiteX25" fmla="*/ 2009082 w 4703314"/>
                        <a:gd name="connsiteY25" fmla="*/ 4224334 h 4709520"/>
                        <a:gd name="connsiteX26" fmla="*/ 1723332 w 4703314"/>
                        <a:gd name="connsiteY26" fmla="*/ 4138609 h 4709520"/>
                        <a:gd name="connsiteX27" fmla="*/ 1442344 w 4703314"/>
                        <a:gd name="connsiteY27" fmla="*/ 4460078 h 4709520"/>
                        <a:gd name="connsiteX28" fmla="*/ 1008957 w 4703314"/>
                        <a:gd name="connsiteY28" fmla="*/ 4214810 h 4709520"/>
                        <a:gd name="connsiteX29" fmla="*/ 1113732 w 4703314"/>
                        <a:gd name="connsiteY29" fmla="*/ 3795710 h 4709520"/>
                        <a:gd name="connsiteX30" fmla="*/ 911326 w 4703314"/>
                        <a:gd name="connsiteY30" fmla="*/ 3583779 h 4709520"/>
                        <a:gd name="connsiteX31" fmla="*/ 489844 w 4703314"/>
                        <a:gd name="connsiteY31" fmla="*/ 3717129 h 4709520"/>
                        <a:gd name="connsiteX32" fmla="*/ 239813 w 4703314"/>
                        <a:gd name="connsiteY32" fmla="*/ 3302792 h 4709520"/>
                        <a:gd name="connsiteX33" fmla="*/ 546994 w 4703314"/>
                        <a:gd name="connsiteY33" fmla="*/ 2962274 h 4709520"/>
                        <a:gd name="connsiteX34" fmla="*/ 487464 w 4703314"/>
                        <a:gd name="connsiteY34" fmla="*/ 2659855 h 4709520"/>
                        <a:gd name="connsiteX35" fmla="*/ 42169 w 4703314"/>
                        <a:gd name="connsiteY35" fmla="*/ 2600324 h 4709520"/>
                        <a:gd name="connsiteX36" fmla="*/ 46932 w 4703314"/>
                        <a:gd name="connsiteY36" fmla="*/ 2100261 h 4709520"/>
                        <a:gd name="connsiteX37" fmla="*/ 480319 w 4703314"/>
                        <a:gd name="connsiteY37" fmla="*/ 1969292 h 4709520"/>
                        <a:gd name="connsiteX38" fmla="*/ 544613 w 4703314"/>
                        <a:gd name="connsiteY38" fmla="*/ 1693067 h 4709520"/>
                        <a:gd name="connsiteX39" fmla="*/ 239813 w 4703314"/>
                        <a:gd name="connsiteY39" fmla="*/ 1407317 h 4709520"/>
                        <a:gd name="connsiteX40" fmla="*/ 473175 w 4703314"/>
                        <a:gd name="connsiteY40" fmla="*/ 973930 h 4709520"/>
                        <a:gd name="connsiteX41" fmla="*/ 906562 w 4703314"/>
                        <a:gd name="connsiteY41" fmla="*/ 1092992 h 4709520"/>
                        <a:gd name="connsiteX42" fmla="*/ 1087537 w 4703314"/>
                        <a:gd name="connsiteY42" fmla="*/ 821530 h 4709520"/>
                        <a:gd name="connsiteX43" fmla="*/ 994667 w 4703314"/>
                        <a:gd name="connsiteY43" fmla="*/ 454817 h 4709520"/>
                        <a:gd name="connsiteX44" fmla="*/ 1418531 w 4703314"/>
                        <a:gd name="connsiteY44" fmla="*/ 188117 h 4709520"/>
                        <a:gd name="connsiteX45" fmla="*/ 1732854 w 4703314"/>
                        <a:gd name="connsiteY45" fmla="*/ 507205 h 4709520"/>
                        <a:gd name="connsiteX46" fmla="*/ 2020988 w 4703314"/>
                        <a:gd name="connsiteY46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668937 w 4703314"/>
                        <a:gd name="connsiteY12" fmla="*/ 2097881 h 4709520"/>
                        <a:gd name="connsiteX13" fmla="*/ 4673701 w 4703314"/>
                        <a:gd name="connsiteY13" fmla="*/ 2545553 h 4709520"/>
                        <a:gd name="connsiteX14" fmla="*/ 4252219 w 4703314"/>
                        <a:gd name="connsiteY14" fmla="*/ 2683665 h 4709520"/>
                        <a:gd name="connsiteX15" fmla="*/ 4187926 w 4703314"/>
                        <a:gd name="connsiteY15" fmla="*/ 2971797 h 4709520"/>
                        <a:gd name="connsiteX16" fmla="*/ 4485582 w 4703314"/>
                        <a:gd name="connsiteY16" fmla="*/ 3288503 h 4709520"/>
                        <a:gd name="connsiteX17" fmla="*/ 4273651 w 4703314"/>
                        <a:gd name="connsiteY17" fmla="*/ 3698078 h 4709520"/>
                        <a:gd name="connsiteX18" fmla="*/ 3840263 w 4703314"/>
                        <a:gd name="connsiteY18" fmla="*/ 3586159 h 4709520"/>
                        <a:gd name="connsiteX19" fmla="*/ 3637857 w 4703314"/>
                        <a:gd name="connsiteY19" fmla="*/ 3864765 h 4709520"/>
                        <a:gd name="connsiteX20" fmla="*/ 3742632 w 4703314"/>
                        <a:gd name="connsiteY20" fmla="*/ 4202903 h 4709520"/>
                        <a:gd name="connsiteX21" fmla="*/ 3328294 w 4703314"/>
                        <a:gd name="connsiteY21" fmla="*/ 4479128 h 4709520"/>
                        <a:gd name="connsiteX22" fmla="*/ 3006826 w 4703314"/>
                        <a:gd name="connsiteY22" fmla="*/ 4164803 h 4709520"/>
                        <a:gd name="connsiteX23" fmla="*/ 2702026 w 4703314"/>
                        <a:gd name="connsiteY23" fmla="*/ 4255290 h 4709520"/>
                        <a:gd name="connsiteX24" fmla="*/ 2604394 w 4703314"/>
                        <a:gd name="connsiteY24" fmla="*/ 4669628 h 4709520"/>
                        <a:gd name="connsiteX25" fmla="*/ 2128144 w 4703314"/>
                        <a:gd name="connsiteY25" fmla="*/ 4662484 h 4709520"/>
                        <a:gd name="connsiteX26" fmla="*/ 2009082 w 4703314"/>
                        <a:gd name="connsiteY26" fmla="*/ 4224334 h 4709520"/>
                        <a:gd name="connsiteX27" fmla="*/ 1723332 w 4703314"/>
                        <a:gd name="connsiteY27" fmla="*/ 4138609 h 4709520"/>
                        <a:gd name="connsiteX28" fmla="*/ 1442344 w 4703314"/>
                        <a:gd name="connsiteY28" fmla="*/ 4460078 h 4709520"/>
                        <a:gd name="connsiteX29" fmla="*/ 1008957 w 4703314"/>
                        <a:gd name="connsiteY29" fmla="*/ 4214810 h 4709520"/>
                        <a:gd name="connsiteX30" fmla="*/ 1113732 w 4703314"/>
                        <a:gd name="connsiteY30" fmla="*/ 3795710 h 4709520"/>
                        <a:gd name="connsiteX31" fmla="*/ 911326 w 4703314"/>
                        <a:gd name="connsiteY31" fmla="*/ 3583779 h 4709520"/>
                        <a:gd name="connsiteX32" fmla="*/ 489844 w 4703314"/>
                        <a:gd name="connsiteY32" fmla="*/ 3717129 h 4709520"/>
                        <a:gd name="connsiteX33" fmla="*/ 239813 w 4703314"/>
                        <a:gd name="connsiteY33" fmla="*/ 3302792 h 4709520"/>
                        <a:gd name="connsiteX34" fmla="*/ 546994 w 4703314"/>
                        <a:gd name="connsiteY34" fmla="*/ 2962274 h 4709520"/>
                        <a:gd name="connsiteX35" fmla="*/ 487464 w 4703314"/>
                        <a:gd name="connsiteY35" fmla="*/ 2659855 h 4709520"/>
                        <a:gd name="connsiteX36" fmla="*/ 42169 w 4703314"/>
                        <a:gd name="connsiteY36" fmla="*/ 2600324 h 4709520"/>
                        <a:gd name="connsiteX37" fmla="*/ 46932 w 4703314"/>
                        <a:gd name="connsiteY37" fmla="*/ 2100261 h 4709520"/>
                        <a:gd name="connsiteX38" fmla="*/ 480319 w 4703314"/>
                        <a:gd name="connsiteY38" fmla="*/ 1969292 h 4709520"/>
                        <a:gd name="connsiteX39" fmla="*/ 544613 w 4703314"/>
                        <a:gd name="connsiteY39" fmla="*/ 1693067 h 4709520"/>
                        <a:gd name="connsiteX40" fmla="*/ 239813 w 4703314"/>
                        <a:gd name="connsiteY40" fmla="*/ 1407317 h 4709520"/>
                        <a:gd name="connsiteX41" fmla="*/ 473175 w 4703314"/>
                        <a:gd name="connsiteY41" fmla="*/ 973930 h 4709520"/>
                        <a:gd name="connsiteX42" fmla="*/ 906562 w 4703314"/>
                        <a:gd name="connsiteY42" fmla="*/ 1092992 h 4709520"/>
                        <a:gd name="connsiteX43" fmla="*/ 1087537 w 4703314"/>
                        <a:gd name="connsiteY43" fmla="*/ 821530 h 4709520"/>
                        <a:gd name="connsiteX44" fmla="*/ 994667 w 4703314"/>
                        <a:gd name="connsiteY44" fmla="*/ 454817 h 4709520"/>
                        <a:gd name="connsiteX45" fmla="*/ 1418531 w 4703314"/>
                        <a:gd name="connsiteY45" fmla="*/ 188117 h 4709520"/>
                        <a:gd name="connsiteX46" fmla="*/ 1732854 w 4703314"/>
                        <a:gd name="connsiteY46" fmla="*/ 507205 h 4709520"/>
                        <a:gd name="connsiteX47" fmla="*/ 2020988 w 4703314"/>
                        <a:gd name="connsiteY47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087537 w 4703314"/>
                        <a:gd name="connsiteY44" fmla="*/ 82153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99456 w 4703314"/>
                        <a:gd name="connsiteY44" fmla="*/ 878680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94667 w 4703314"/>
                        <a:gd name="connsiteY45" fmla="*/ 454817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06562 w 4703314"/>
                        <a:gd name="connsiteY43" fmla="*/ 10929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68475 w 4703314"/>
                        <a:gd name="connsiteY43" fmla="*/ 113109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5 w 4703314"/>
                        <a:gd name="connsiteY42" fmla="*/ 973930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42218 w 4703314"/>
                        <a:gd name="connsiteY42" fmla="*/ 10048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0793 w 4703314"/>
                        <a:gd name="connsiteY42" fmla="*/ 973931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39813 w 4703314"/>
                        <a:gd name="connsiteY41" fmla="*/ 1407317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99344 w 4703314"/>
                        <a:gd name="connsiteY41" fmla="*/ 1412080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44613 w 4703314"/>
                        <a:gd name="connsiteY40" fmla="*/ 1693067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647007 w 4703314"/>
                        <a:gd name="connsiteY40" fmla="*/ 1657348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80319 w 4703314"/>
                        <a:gd name="connsiteY39" fmla="*/ 1969292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542231 w 4703314"/>
                        <a:gd name="connsiteY39" fmla="*/ 2069304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0988 w 4703314"/>
                        <a:gd name="connsiteY0" fmla="*/ 423862 h 4709520"/>
                        <a:gd name="connsiteX1" fmla="*/ 2121001 w 4703314"/>
                        <a:gd name="connsiteY1" fmla="*/ 0 h 4709520"/>
                        <a:gd name="connsiteX2" fmla="*/ 2613919 w 4703314"/>
                        <a:gd name="connsiteY2" fmla="*/ 0 h 4709520"/>
                        <a:gd name="connsiteX3" fmla="*/ 2732981 w 4703314"/>
                        <a:gd name="connsiteY3" fmla="*/ 447675 h 4709520"/>
                        <a:gd name="connsiteX4" fmla="*/ 2999683 w 4703314"/>
                        <a:gd name="connsiteY4" fmla="*/ 514348 h 4709520"/>
                        <a:gd name="connsiteX5" fmla="*/ 3316388 w 4703314"/>
                        <a:gd name="connsiteY5" fmla="*/ 197643 h 4709520"/>
                        <a:gd name="connsiteX6" fmla="*/ 3747395 w 4703314"/>
                        <a:gd name="connsiteY6" fmla="*/ 447674 h 4709520"/>
                        <a:gd name="connsiteX7" fmla="*/ 3621188 w 4703314"/>
                        <a:gd name="connsiteY7" fmla="*/ 878680 h 4709520"/>
                        <a:gd name="connsiteX8" fmla="*/ 3837881 w 4703314"/>
                        <a:gd name="connsiteY8" fmla="*/ 1088230 h 4709520"/>
                        <a:gd name="connsiteX9" fmla="*/ 4287939 w 4703314"/>
                        <a:gd name="connsiteY9" fmla="*/ 988218 h 4709520"/>
                        <a:gd name="connsiteX10" fmla="*/ 4502251 w 4703314"/>
                        <a:gd name="connsiteY10" fmla="*/ 1376359 h 4709520"/>
                        <a:gd name="connsiteX11" fmla="*/ 4190307 w 4703314"/>
                        <a:gd name="connsiteY11" fmla="*/ 1702590 h 4709520"/>
                        <a:gd name="connsiteX12" fmla="*/ 4271269 w 4703314"/>
                        <a:gd name="connsiteY12" fmla="*/ 1983578 h 4709520"/>
                        <a:gd name="connsiteX13" fmla="*/ 4668937 w 4703314"/>
                        <a:gd name="connsiteY13" fmla="*/ 2097881 h 4709520"/>
                        <a:gd name="connsiteX14" fmla="*/ 4673701 w 4703314"/>
                        <a:gd name="connsiteY14" fmla="*/ 2545553 h 4709520"/>
                        <a:gd name="connsiteX15" fmla="*/ 4252219 w 4703314"/>
                        <a:gd name="connsiteY15" fmla="*/ 2683665 h 4709520"/>
                        <a:gd name="connsiteX16" fmla="*/ 4187926 w 4703314"/>
                        <a:gd name="connsiteY16" fmla="*/ 2971797 h 4709520"/>
                        <a:gd name="connsiteX17" fmla="*/ 4485582 w 4703314"/>
                        <a:gd name="connsiteY17" fmla="*/ 3288503 h 4709520"/>
                        <a:gd name="connsiteX18" fmla="*/ 4273651 w 4703314"/>
                        <a:gd name="connsiteY18" fmla="*/ 3698078 h 4709520"/>
                        <a:gd name="connsiteX19" fmla="*/ 3840263 w 4703314"/>
                        <a:gd name="connsiteY19" fmla="*/ 3586159 h 4709520"/>
                        <a:gd name="connsiteX20" fmla="*/ 3637857 w 4703314"/>
                        <a:gd name="connsiteY20" fmla="*/ 3864765 h 4709520"/>
                        <a:gd name="connsiteX21" fmla="*/ 3742632 w 4703314"/>
                        <a:gd name="connsiteY21" fmla="*/ 4202903 h 4709520"/>
                        <a:gd name="connsiteX22" fmla="*/ 3328294 w 4703314"/>
                        <a:gd name="connsiteY22" fmla="*/ 4479128 h 4709520"/>
                        <a:gd name="connsiteX23" fmla="*/ 3006826 w 4703314"/>
                        <a:gd name="connsiteY23" fmla="*/ 4164803 h 4709520"/>
                        <a:gd name="connsiteX24" fmla="*/ 2702026 w 4703314"/>
                        <a:gd name="connsiteY24" fmla="*/ 4255290 h 4709520"/>
                        <a:gd name="connsiteX25" fmla="*/ 2604394 w 4703314"/>
                        <a:gd name="connsiteY25" fmla="*/ 4669628 h 4709520"/>
                        <a:gd name="connsiteX26" fmla="*/ 2128144 w 4703314"/>
                        <a:gd name="connsiteY26" fmla="*/ 4662484 h 4709520"/>
                        <a:gd name="connsiteX27" fmla="*/ 2009082 w 4703314"/>
                        <a:gd name="connsiteY27" fmla="*/ 4224334 h 4709520"/>
                        <a:gd name="connsiteX28" fmla="*/ 1723332 w 4703314"/>
                        <a:gd name="connsiteY28" fmla="*/ 4138609 h 4709520"/>
                        <a:gd name="connsiteX29" fmla="*/ 1442344 w 4703314"/>
                        <a:gd name="connsiteY29" fmla="*/ 4460078 h 4709520"/>
                        <a:gd name="connsiteX30" fmla="*/ 1008957 w 4703314"/>
                        <a:gd name="connsiteY30" fmla="*/ 4214810 h 4709520"/>
                        <a:gd name="connsiteX31" fmla="*/ 1113732 w 4703314"/>
                        <a:gd name="connsiteY31" fmla="*/ 3795710 h 4709520"/>
                        <a:gd name="connsiteX32" fmla="*/ 911326 w 4703314"/>
                        <a:gd name="connsiteY32" fmla="*/ 3583779 h 4709520"/>
                        <a:gd name="connsiteX33" fmla="*/ 489844 w 4703314"/>
                        <a:gd name="connsiteY33" fmla="*/ 3717129 h 4709520"/>
                        <a:gd name="connsiteX34" fmla="*/ 239813 w 4703314"/>
                        <a:gd name="connsiteY34" fmla="*/ 3302792 h 4709520"/>
                        <a:gd name="connsiteX35" fmla="*/ 546994 w 4703314"/>
                        <a:gd name="connsiteY35" fmla="*/ 2962274 h 4709520"/>
                        <a:gd name="connsiteX36" fmla="*/ 487464 w 4703314"/>
                        <a:gd name="connsiteY36" fmla="*/ 2659855 h 4709520"/>
                        <a:gd name="connsiteX37" fmla="*/ 42169 w 4703314"/>
                        <a:gd name="connsiteY37" fmla="*/ 2600324 h 4709520"/>
                        <a:gd name="connsiteX38" fmla="*/ 46932 w 4703314"/>
                        <a:gd name="connsiteY38" fmla="*/ 2100261 h 4709520"/>
                        <a:gd name="connsiteX39" fmla="*/ 461269 w 4703314"/>
                        <a:gd name="connsiteY39" fmla="*/ 1990723 h 4709520"/>
                        <a:gd name="connsiteX40" fmla="*/ 527945 w 4703314"/>
                        <a:gd name="connsiteY40" fmla="*/ 1683541 h 4709520"/>
                        <a:gd name="connsiteX41" fmla="*/ 223144 w 4703314"/>
                        <a:gd name="connsiteY41" fmla="*/ 1390649 h 4709520"/>
                        <a:gd name="connsiteX42" fmla="*/ 473174 w 4703314"/>
                        <a:gd name="connsiteY42" fmla="*/ 966787 h 4709520"/>
                        <a:gd name="connsiteX43" fmla="*/ 920850 w 4703314"/>
                        <a:gd name="connsiteY43" fmla="*/ 1073942 h 4709520"/>
                        <a:gd name="connsiteX44" fmla="*/ 1111349 w 4703314"/>
                        <a:gd name="connsiteY44" fmla="*/ 862011 h 4709520"/>
                        <a:gd name="connsiteX45" fmla="*/ 987523 w 4703314"/>
                        <a:gd name="connsiteY45" fmla="*/ 447673 h 4709520"/>
                        <a:gd name="connsiteX46" fmla="*/ 1418531 w 4703314"/>
                        <a:gd name="connsiteY46" fmla="*/ 188117 h 4709520"/>
                        <a:gd name="connsiteX47" fmla="*/ 1732854 w 4703314"/>
                        <a:gd name="connsiteY47" fmla="*/ 507205 h 4709520"/>
                        <a:gd name="connsiteX48" fmla="*/ 2020988 w 4703314"/>
                        <a:gd name="connsiteY48" fmla="*/ 423862 h 4709520"/>
                        <a:gd name="connsiteX0" fmla="*/ 2028663 w 4710989"/>
                        <a:gd name="connsiteY0" fmla="*/ 423862 h 4709520"/>
                        <a:gd name="connsiteX1" fmla="*/ 2128676 w 4710989"/>
                        <a:gd name="connsiteY1" fmla="*/ 0 h 4709520"/>
                        <a:gd name="connsiteX2" fmla="*/ 2621594 w 4710989"/>
                        <a:gd name="connsiteY2" fmla="*/ 0 h 4709520"/>
                        <a:gd name="connsiteX3" fmla="*/ 2740656 w 4710989"/>
                        <a:gd name="connsiteY3" fmla="*/ 447675 h 4709520"/>
                        <a:gd name="connsiteX4" fmla="*/ 3007358 w 4710989"/>
                        <a:gd name="connsiteY4" fmla="*/ 514348 h 4709520"/>
                        <a:gd name="connsiteX5" fmla="*/ 3324063 w 4710989"/>
                        <a:gd name="connsiteY5" fmla="*/ 197643 h 4709520"/>
                        <a:gd name="connsiteX6" fmla="*/ 3755070 w 4710989"/>
                        <a:gd name="connsiteY6" fmla="*/ 447674 h 4709520"/>
                        <a:gd name="connsiteX7" fmla="*/ 3628863 w 4710989"/>
                        <a:gd name="connsiteY7" fmla="*/ 878680 h 4709520"/>
                        <a:gd name="connsiteX8" fmla="*/ 3845556 w 4710989"/>
                        <a:gd name="connsiteY8" fmla="*/ 1088230 h 4709520"/>
                        <a:gd name="connsiteX9" fmla="*/ 4295614 w 4710989"/>
                        <a:gd name="connsiteY9" fmla="*/ 988218 h 4709520"/>
                        <a:gd name="connsiteX10" fmla="*/ 4509926 w 4710989"/>
                        <a:gd name="connsiteY10" fmla="*/ 1376359 h 4709520"/>
                        <a:gd name="connsiteX11" fmla="*/ 4197982 w 4710989"/>
                        <a:gd name="connsiteY11" fmla="*/ 1702590 h 4709520"/>
                        <a:gd name="connsiteX12" fmla="*/ 4278944 w 4710989"/>
                        <a:gd name="connsiteY12" fmla="*/ 1983578 h 4709520"/>
                        <a:gd name="connsiteX13" fmla="*/ 4676612 w 4710989"/>
                        <a:gd name="connsiteY13" fmla="*/ 2097881 h 4709520"/>
                        <a:gd name="connsiteX14" fmla="*/ 4681376 w 4710989"/>
                        <a:gd name="connsiteY14" fmla="*/ 2545553 h 4709520"/>
                        <a:gd name="connsiteX15" fmla="*/ 4259894 w 4710989"/>
                        <a:gd name="connsiteY15" fmla="*/ 2683665 h 4709520"/>
                        <a:gd name="connsiteX16" fmla="*/ 4195601 w 4710989"/>
                        <a:gd name="connsiteY16" fmla="*/ 2971797 h 4709520"/>
                        <a:gd name="connsiteX17" fmla="*/ 4493257 w 4710989"/>
                        <a:gd name="connsiteY17" fmla="*/ 3288503 h 4709520"/>
                        <a:gd name="connsiteX18" fmla="*/ 4281326 w 4710989"/>
                        <a:gd name="connsiteY18" fmla="*/ 3698078 h 4709520"/>
                        <a:gd name="connsiteX19" fmla="*/ 3847938 w 4710989"/>
                        <a:gd name="connsiteY19" fmla="*/ 3586159 h 4709520"/>
                        <a:gd name="connsiteX20" fmla="*/ 3645532 w 4710989"/>
                        <a:gd name="connsiteY20" fmla="*/ 3864765 h 4709520"/>
                        <a:gd name="connsiteX21" fmla="*/ 3750307 w 4710989"/>
                        <a:gd name="connsiteY21" fmla="*/ 4202903 h 4709520"/>
                        <a:gd name="connsiteX22" fmla="*/ 3335969 w 4710989"/>
                        <a:gd name="connsiteY22" fmla="*/ 4479128 h 4709520"/>
                        <a:gd name="connsiteX23" fmla="*/ 3014501 w 4710989"/>
                        <a:gd name="connsiteY23" fmla="*/ 4164803 h 4709520"/>
                        <a:gd name="connsiteX24" fmla="*/ 2709701 w 4710989"/>
                        <a:gd name="connsiteY24" fmla="*/ 4255290 h 4709520"/>
                        <a:gd name="connsiteX25" fmla="*/ 2612069 w 4710989"/>
                        <a:gd name="connsiteY25" fmla="*/ 4669628 h 4709520"/>
                        <a:gd name="connsiteX26" fmla="*/ 2135819 w 4710989"/>
                        <a:gd name="connsiteY26" fmla="*/ 4662484 h 4709520"/>
                        <a:gd name="connsiteX27" fmla="*/ 2016757 w 4710989"/>
                        <a:gd name="connsiteY27" fmla="*/ 4224334 h 4709520"/>
                        <a:gd name="connsiteX28" fmla="*/ 1731007 w 4710989"/>
                        <a:gd name="connsiteY28" fmla="*/ 4138609 h 4709520"/>
                        <a:gd name="connsiteX29" fmla="*/ 1450019 w 4710989"/>
                        <a:gd name="connsiteY29" fmla="*/ 4460078 h 4709520"/>
                        <a:gd name="connsiteX30" fmla="*/ 1016632 w 4710989"/>
                        <a:gd name="connsiteY30" fmla="*/ 4214810 h 4709520"/>
                        <a:gd name="connsiteX31" fmla="*/ 1121407 w 4710989"/>
                        <a:gd name="connsiteY31" fmla="*/ 3795710 h 4709520"/>
                        <a:gd name="connsiteX32" fmla="*/ 919001 w 4710989"/>
                        <a:gd name="connsiteY32" fmla="*/ 3583779 h 4709520"/>
                        <a:gd name="connsiteX33" fmla="*/ 497519 w 4710989"/>
                        <a:gd name="connsiteY33" fmla="*/ 3717129 h 4709520"/>
                        <a:gd name="connsiteX34" fmla="*/ 247488 w 4710989"/>
                        <a:gd name="connsiteY34" fmla="*/ 3302792 h 4709520"/>
                        <a:gd name="connsiteX35" fmla="*/ 554669 w 4710989"/>
                        <a:gd name="connsiteY35" fmla="*/ 2962274 h 4709520"/>
                        <a:gd name="connsiteX36" fmla="*/ 495139 w 4710989"/>
                        <a:gd name="connsiteY36" fmla="*/ 2659855 h 4709520"/>
                        <a:gd name="connsiteX37" fmla="*/ 49844 w 4710989"/>
                        <a:gd name="connsiteY37" fmla="*/ 2600324 h 4709520"/>
                        <a:gd name="connsiteX38" fmla="*/ 54607 w 4710989"/>
                        <a:gd name="connsiteY38" fmla="*/ 2100261 h 4709520"/>
                        <a:gd name="connsiteX39" fmla="*/ 468944 w 4710989"/>
                        <a:gd name="connsiteY39" fmla="*/ 1990723 h 4709520"/>
                        <a:gd name="connsiteX40" fmla="*/ 535620 w 4710989"/>
                        <a:gd name="connsiteY40" fmla="*/ 1683541 h 4709520"/>
                        <a:gd name="connsiteX41" fmla="*/ 230819 w 4710989"/>
                        <a:gd name="connsiteY41" fmla="*/ 1390649 h 4709520"/>
                        <a:gd name="connsiteX42" fmla="*/ 480849 w 4710989"/>
                        <a:gd name="connsiteY42" fmla="*/ 966787 h 4709520"/>
                        <a:gd name="connsiteX43" fmla="*/ 928525 w 4710989"/>
                        <a:gd name="connsiteY43" fmla="*/ 1073942 h 4709520"/>
                        <a:gd name="connsiteX44" fmla="*/ 1119024 w 4710989"/>
                        <a:gd name="connsiteY44" fmla="*/ 862011 h 4709520"/>
                        <a:gd name="connsiteX45" fmla="*/ 995198 w 4710989"/>
                        <a:gd name="connsiteY45" fmla="*/ 447673 h 4709520"/>
                        <a:gd name="connsiteX46" fmla="*/ 1426206 w 4710989"/>
                        <a:gd name="connsiteY46" fmla="*/ 188117 h 4709520"/>
                        <a:gd name="connsiteX47" fmla="*/ 1740529 w 4710989"/>
                        <a:gd name="connsiteY47" fmla="*/ 507205 h 4709520"/>
                        <a:gd name="connsiteX48" fmla="*/ 2028663 w 4710989"/>
                        <a:gd name="connsiteY48" fmla="*/ 423862 h 4709520"/>
                        <a:gd name="connsiteX0" fmla="*/ 1980468 w 4662794"/>
                        <a:gd name="connsiteY0" fmla="*/ 423862 h 4709520"/>
                        <a:gd name="connsiteX1" fmla="*/ 2080481 w 4662794"/>
                        <a:gd name="connsiteY1" fmla="*/ 0 h 4709520"/>
                        <a:gd name="connsiteX2" fmla="*/ 2573399 w 4662794"/>
                        <a:gd name="connsiteY2" fmla="*/ 0 h 4709520"/>
                        <a:gd name="connsiteX3" fmla="*/ 2692461 w 4662794"/>
                        <a:gd name="connsiteY3" fmla="*/ 447675 h 4709520"/>
                        <a:gd name="connsiteX4" fmla="*/ 2959163 w 4662794"/>
                        <a:gd name="connsiteY4" fmla="*/ 514348 h 4709520"/>
                        <a:gd name="connsiteX5" fmla="*/ 3275868 w 4662794"/>
                        <a:gd name="connsiteY5" fmla="*/ 197643 h 4709520"/>
                        <a:gd name="connsiteX6" fmla="*/ 3706875 w 4662794"/>
                        <a:gd name="connsiteY6" fmla="*/ 447674 h 4709520"/>
                        <a:gd name="connsiteX7" fmla="*/ 3580668 w 4662794"/>
                        <a:gd name="connsiteY7" fmla="*/ 878680 h 4709520"/>
                        <a:gd name="connsiteX8" fmla="*/ 3797361 w 4662794"/>
                        <a:gd name="connsiteY8" fmla="*/ 1088230 h 4709520"/>
                        <a:gd name="connsiteX9" fmla="*/ 4247419 w 4662794"/>
                        <a:gd name="connsiteY9" fmla="*/ 988218 h 4709520"/>
                        <a:gd name="connsiteX10" fmla="*/ 4461731 w 4662794"/>
                        <a:gd name="connsiteY10" fmla="*/ 1376359 h 4709520"/>
                        <a:gd name="connsiteX11" fmla="*/ 4149787 w 4662794"/>
                        <a:gd name="connsiteY11" fmla="*/ 1702590 h 4709520"/>
                        <a:gd name="connsiteX12" fmla="*/ 4230749 w 4662794"/>
                        <a:gd name="connsiteY12" fmla="*/ 1983578 h 4709520"/>
                        <a:gd name="connsiteX13" fmla="*/ 4628417 w 4662794"/>
                        <a:gd name="connsiteY13" fmla="*/ 2097881 h 4709520"/>
                        <a:gd name="connsiteX14" fmla="*/ 4633181 w 4662794"/>
                        <a:gd name="connsiteY14" fmla="*/ 2545553 h 4709520"/>
                        <a:gd name="connsiteX15" fmla="*/ 4211699 w 4662794"/>
                        <a:gd name="connsiteY15" fmla="*/ 2683665 h 4709520"/>
                        <a:gd name="connsiteX16" fmla="*/ 4147406 w 4662794"/>
                        <a:gd name="connsiteY16" fmla="*/ 2971797 h 4709520"/>
                        <a:gd name="connsiteX17" fmla="*/ 4445062 w 4662794"/>
                        <a:gd name="connsiteY17" fmla="*/ 3288503 h 4709520"/>
                        <a:gd name="connsiteX18" fmla="*/ 4233131 w 4662794"/>
                        <a:gd name="connsiteY18" fmla="*/ 3698078 h 4709520"/>
                        <a:gd name="connsiteX19" fmla="*/ 3799743 w 4662794"/>
                        <a:gd name="connsiteY19" fmla="*/ 3586159 h 4709520"/>
                        <a:gd name="connsiteX20" fmla="*/ 3597337 w 4662794"/>
                        <a:gd name="connsiteY20" fmla="*/ 3864765 h 4709520"/>
                        <a:gd name="connsiteX21" fmla="*/ 3702112 w 4662794"/>
                        <a:gd name="connsiteY21" fmla="*/ 4202903 h 4709520"/>
                        <a:gd name="connsiteX22" fmla="*/ 3287774 w 4662794"/>
                        <a:gd name="connsiteY22" fmla="*/ 4479128 h 4709520"/>
                        <a:gd name="connsiteX23" fmla="*/ 2966306 w 4662794"/>
                        <a:gd name="connsiteY23" fmla="*/ 4164803 h 4709520"/>
                        <a:gd name="connsiteX24" fmla="*/ 2661506 w 4662794"/>
                        <a:gd name="connsiteY24" fmla="*/ 4255290 h 4709520"/>
                        <a:gd name="connsiteX25" fmla="*/ 2563874 w 4662794"/>
                        <a:gd name="connsiteY25" fmla="*/ 4669628 h 4709520"/>
                        <a:gd name="connsiteX26" fmla="*/ 2087624 w 4662794"/>
                        <a:gd name="connsiteY26" fmla="*/ 4662484 h 4709520"/>
                        <a:gd name="connsiteX27" fmla="*/ 1968562 w 4662794"/>
                        <a:gd name="connsiteY27" fmla="*/ 4224334 h 4709520"/>
                        <a:gd name="connsiteX28" fmla="*/ 1682812 w 4662794"/>
                        <a:gd name="connsiteY28" fmla="*/ 4138609 h 4709520"/>
                        <a:gd name="connsiteX29" fmla="*/ 1401824 w 4662794"/>
                        <a:gd name="connsiteY29" fmla="*/ 4460078 h 4709520"/>
                        <a:gd name="connsiteX30" fmla="*/ 968437 w 4662794"/>
                        <a:gd name="connsiteY30" fmla="*/ 4214810 h 4709520"/>
                        <a:gd name="connsiteX31" fmla="*/ 1073212 w 4662794"/>
                        <a:gd name="connsiteY31" fmla="*/ 3795710 h 4709520"/>
                        <a:gd name="connsiteX32" fmla="*/ 870806 w 4662794"/>
                        <a:gd name="connsiteY32" fmla="*/ 3583779 h 4709520"/>
                        <a:gd name="connsiteX33" fmla="*/ 449324 w 4662794"/>
                        <a:gd name="connsiteY33" fmla="*/ 3717129 h 4709520"/>
                        <a:gd name="connsiteX34" fmla="*/ 199293 w 4662794"/>
                        <a:gd name="connsiteY34" fmla="*/ 3302792 h 4709520"/>
                        <a:gd name="connsiteX35" fmla="*/ 506474 w 4662794"/>
                        <a:gd name="connsiteY35" fmla="*/ 2962274 h 4709520"/>
                        <a:gd name="connsiteX36" fmla="*/ 446944 w 4662794"/>
                        <a:gd name="connsiteY36" fmla="*/ 2659855 h 4709520"/>
                        <a:gd name="connsiteX37" fmla="*/ 1649 w 4662794"/>
                        <a:gd name="connsiteY37" fmla="*/ 2600324 h 4709520"/>
                        <a:gd name="connsiteX38" fmla="*/ 6412 w 4662794"/>
                        <a:gd name="connsiteY38" fmla="*/ 2100261 h 4709520"/>
                        <a:gd name="connsiteX39" fmla="*/ 420749 w 4662794"/>
                        <a:gd name="connsiteY39" fmla="*/ 1990723 h 4709520"/>
                        <a:gd name="connsiteX40" fmla="*/ 487425 w 4662794"/>
                        <a:gd name="connsiteY40" fmla="*/ 1683541 h 4709520"/>
                        <a:gd name="connsiteX41" fmla="*/ 182624 w 4662794"/>
                        <a:gd name="connsiteY41" fmla="*/ 1390649 h 4709520"/>
                        <a:gd name="connsiteX42" fmla="*/ 432654 w 4662794"/>
                        <a:gd name="connsiteY42" fmla="*/ 966787 h 4709520"/>
                        <a:gd name="connsiteX43" fmla="*/ 880330 w 4662794"/>
                        <a:gd name="connsiteY43" fmla="*/ 1073942 h 4709520"/>
                        <a:gd name="connsiteX44" fmla="*/ 1070829 w 4662794"/>
                        <a:gd name="connsiteY44" fmla="*/ 862011 h 4709520"/>
                        <a:gd name="connsiteX45" fmla="*/ 947003 w 4662794"/>
                        <a:gd name="connsiteY45" fmla="*/ 447673 h 4709520"/>
                        <a:gd name="connsiteX46" fmla="*/ 1378011 w 4662794"/>
                        <a:gd name="connsiteY46" fmla="*/ 188117 h 4709520"/>
                        <a:gd name="connsiteX47" fmla="*/ 1692334 w 4662794"/>
                        <a:gd name="connsiteY47" fmla="*/ 507205 h 4709520"/>
                        <a:gd name="connsiteX48" fmla="*/ 1980468 w 4662794"/>
                        <a:gd name="connsiteY48" fmla="*/ 423862 h 4709520"/>
                        <a:gd name="connsiteX0" fmla="*/ 1981907 w 4664233"/>
                        <a:gd name="connsiteY0" fmla="*/ 423862 h 4709520"/>
                        <a:gd name="connsiteX1" fmla="*/ 2081920 w 4664233"/>
                        <a:gd name="connsiteY1" fmla="*/ 0 h 4709520"/>
                        <a:gd name="connsiteX2" fmla="*/ 2574838 w 4664233"/>
                        <a:gd name="connsiteY2" fmla="*/ 0 h 4709520"/>
                        <a:gd name="connsiteX3" fmla="*/ 2693900 w 4664233"/>
                        <a:gd name="connsiteY3" fmla="*/ 447675 h 4709520"/>
                        <a:gd name="connsiteX4" fmla="*/ 2960602 w 4664233"/>
                        <a:gd name="connsiteY4" fmla="*/ 514348 h 4709520"/>
                        <a:gd name="connsiteX5" fmla="*/ 3277307 w 4664233"/>
                        <a:gd name="connsiteY5" fmla="*/ 197643 h 4709520"/>
                        <a:gd name="connsiteX6" fmla="*/ 3708314 w 4664233"/>
                        <a:gd name="connsiteY6" fmla="*/ 447674 h 4709520"/>
                        <a:gd name="connsiteX7" fmla="*/ 3582107 w 4664233"/>
                        <a:gd name="connsiteY7" fmla="*/ 878680 h 4709520"/>
                        <a:gd name="connsiteX8" fmla="*/ 3798800 w 4664233"/>
                        <a:gd name="connsiteY8" fmla="*/ 1088230 h 4709520"/>
                        <a:gd name="connsiteX9" fmla="*/ 4248858 w 4664233"/>
                        <a:gd name="connsiteY9" fmla="*/ 988218 h 4709520"/>
                        <a:gd name="connsiteX10" fmla="*/ 4463170 w 4664233"/>
                        <a:gd name="connsiteY10" fmla="*/ 1376359 h 4709520"/>
                        <a:gd name="connsiteX11" fmla="*/ 4151226 w 4664233"/>
                        <a:gd name="connsiteY11" fmla="*/ 1702590 h 4709520"/>
                        <a:gd name="connsiteX12" fmla="*/ 4232188 w 4664233"/>
                        <a:gd name="connsiteY12" fmla="*/ 1983578 h 4709520"/>
                        <a:gd name="connsiteX13" fmla="*/ 4629856 w 4664233"/>
                        <a:gd name="connsiteY13" fmla="*/ 2097881 h 4709520"/>
                        <a:gd name="connsiteX14" fmla="*/ 4634620 w 4664233"/>
                        <a:gd name="connsiteY14" fmla="*/ 2545553 h 4709520"/>
                        <a:gd name="connsiteX15" fmla="*/ 4213138 w 4664233"/>
                        <a:gd name="connsiteY15" fmla="*/ 2683665 h 4709520"/>
                        <a:gd name="connsiteX16" fmla="*/ 4148845 w 4664233"/>
                        <a:gd name="connsiteY16" fmla="*/ 2971797 h 4709520"/>
                        <a:gd name="connsiteX17" fmla="*/ 4446501 w 4664233"/>
                        <a:gd name="connsiteY17" fmla="*/ 3288503 h 4709520"/>
                        <a:gd name="connsiteX18" fmla="*/ 4234570 w 4664233"/>
                        <a:gd name="connsiteY18" fmla="*/ 3698078 h 4709520"/>
                        <a:gd name="connsiteX19" fmla="*/ 3801182 w 4664233"/>
                        <a:gd name="connsiteY19" fmla="*/ 3586159 h 4709520"/>
                        <a:gd name="connsiteX20" fmla="*/ 3598776 w 4664233"/>
                        <a:gd name="connsiteY20" fmla="*/ 3864765 h 4709520"/>
                        <a:gd name="connsiteX21" fmla="*/ 3703551 w 4664233"/>
                        <a:gd name="connsiteY21" fmla="*/ 4202903 h 4709520"/>
                        <a:gd name="connsiteX22" fmla="*/ 3289213 w 4664233"/>
                        <a:gd name="connsiteY22" fmla="*/ 4479128 h 4709520"/>
                        <a:gd name="connsiteX23" fmla="*/ 2967745 w 4664233"/>
                        <a:gd name="connsiteY23" fmla="*/ 4164803 h 4709520"/>
                        <a:gd name="connsiteX24" fmla="*/ 2662945 w 4664233"/>
                        <a:gd name="connsiteY24" fmla="*/ 4255290 h 4709520"/>
                        <a:gd name="connsiteX25" fmla="*/ 2565313 w 4664233"/>
                        <a:gd name="connsiteY25" fmla="*/ 4669628 h 4709520"/>
                        <a:gd name="connsiteX26" fmla="*/ 2089063 w 4664233"/>
                        <a:gd name="connsiteY26" fmla="*/ 4662484 h 4709520"/>
                        <a:gd name="connsiteX27" fmla="*/ 1970001 w 4664233"/>
                        <a:gd name="connsiteY27" fmla="*/ 4224334 h 4709520"/>
                        <a:gd name="connsiteX28" fmla="*/ 1684251 w 4664233"/>
                        <a:gd name="connsiteY28" fmla="*/ 4138609 h 4709520"/>
                        <a:gd name="connsiteX29" fmla="*/ 1403263 w 4664233"/>
                        <a:gd name="connsiteY29" fmla="*/ 4460078 h 4709520"/>
                        <a:gd name="connsiteX30" fmla="*/ 969876 w 4664233"/>
                        <a:gd name="connsiteY30" fmla="*/ 4214810 h 4709520"/>
                        <a:gd name="connsiteX31" fmla="*/ 1074651 w 4664233"/>
                        <a:gd name="connsiteY31" fmla="*/ 3795710 h 4709520"/>
                        <a:gd name="connsiteX32" fmla="*/ 872245 w 4664233"/>
                        <a:gd name="connsiteY32" fmla="*/ 3583779 h 4709520"/>
                        <a:gd name="connsiteX33" fmla="*/ 450763 w 4664233"/>
                        <a:gd name="connsiteY33" fmla="*/ 3717129 h 4709520"/>
                        <a:gd name="connsiteX34" fmla="*/ 200732 w 4664233"/>
                        <a:gd name="connsiteY34" fmla="*/ 3302792 h 4709520"/>
                        <a:gd name="connsiteX35" fmla="*/ 507913 w 4664233"/>
                        <a:gd name="connsiteY35" fmla="*/ 2962274 h 4709520"/>
                        <a:gd name="connsiteX36" fmla="*/ 448383 w 4664233"/>
                        <a:gd name="connsiteY36" fmla="*/ 2659855 h 4709520"/>
                        <a:gd name="connsiteX37" fmla="*/ 3088 w 4664233"/>
                        <a:gd name="connsiteY37" fmla="*/ 2600324 h 4709520"/>
                        <a:gd name="connsiteX38" fmla="*/ 5469 w 4664233"/>
                        <a:gd name="connsiteY38" fmla="*/ 2100261 h 4709520"/>
                        <a:gd name="connsiteX39" fmla="*/ 422188 w 4664233"/>
                        <a:gd name="connsiteY39" fmla="*/ 1990723 h 4709520"/>
                        <a:gd name="connsiteX40" fmla="*/ 488864 w 4664233"/>
                        <a:gd name="connsiteY40" fmla="*/ 1683541 h 4709520"/>
                        <a:gd name="connsiteX41" fmla="*/ 184063 w 4664233"/>
                        <a:gd name="connsiteY41" fmla="*/ 1390649 h 4709520"/>
                        <a:gd name="connsiteX42" fmla="*/ 434093 w 4664233"/>
                        <a:gd name="connsiteY42" fmla="*/ 966787 h 4709520"/>
                        <a:gd name="connsiteX43" fmla="*/ 881769 w 4664233"/>
                        <a:gd name="connsiteY43" fmla="*/ 1073942 h 4709520"/>
                        <a:gd name="connsiteX44" fmla="*/ 1072268 w 4664233"/>
                        <a:gd name="connsiteY44" fmla="*/ 862011 h 4709520"/>
                        <a:gd name="connsiteX45" fmla="*/ 948442 w 4664233"/>
                        <a:gd name="connsiteY45" fmla="*/ 447673 h 4709520"/>
                        <a:gd name="connsiteX46" fmla="*/ 1379450 w 4664233"/>
                        <a:gd name="connsiteY46" fmla="*/ 188117 h 4709520"/>
                        <a:gd name="connsiteX47" fmla="*/ 1693773 w 4664233"/>
                        <a:gd name="connsiteY47" fmla="*/ 507205 h 4709520"/>
                        <a:gd name="connsiteX48" fmla="*/ 1981907 w 4664233"/>
                        <a:gd name="connsiteY48" fmla="*/ 423862 h 4709520"/>
                        <a:gd name="connsiteX0" fmla="*/ 1978820 w 4661146"/>
                        <a:gd name="connsiteY0" fmla="*/ 423862 h 4709520"/>
                        <a:gd name="connsiteX1" fmla="*/ 2078833 w 4661146"/>
                        <a:gd name="connsiteY1" fmla="*/ 0 h 4709520"/>
                        <a:gd name="connsiteX2" fmla="*/ 2571751 w 4661146"/>
                        <a:gd name="connsiteY2" fmla="*/ 0 h 4709520"/>
                        <a:gd name="connsiteX3" fmla="*/ 2690813 w 4661146"/>
                        <a:gd name="connsiteY3" fmla="*/ 447675 h 4709520"/>
                        <a:gd name="connsiteX4" fmla="*/ 2957515 w 4661146"/>
                        <a:gd name="connsiteY4" fmla="*/ 514348 h 4709520"/>
                        <a:gd name="connsiteX5" fmla="*/ 3274220 w 4661146"/>
                        <a:gd name="connsiteY5" fmla="*/ 197643 h 4709520"/>
                        <a:gd name="connsiteX6" fmla="*/ 3705227 w 4661146"/>
                        <a:gd name="connsiteY6" fmla="*/ 447674 h 4709520"/>
                        <a:gd name="connsiteX7" fmla="*/ 3579020 w 4661146"/>
                        <a:gd name="connsiteY7" fmla="*/ 878680 h 4709520"/>
                        <a:gd name="connsiteX8" fmla="*/ 3795713 w 4661146"/>
                        <a:gd name="connsiteY8" fmla="*/ 1088230 h 4709520"/>
                        <a:gd name="connsiteX9" fmla="*/ 4245771 w 4661146"/>
                        <a:gd name="connsiteY9" fmla="*/ 988218 h 4709520"/>
                        <a:gd name="connsiteX10" fmla="*/ 4460083 w 4661146"/>
                        <a:gd name="connsiteY10" fmla="*/ 1376359 h 4709520"/>
                        <a:gd name="connsiteX11" fmla="*/ 4148139 w 4661146"/>
                        <a:gd name="connsiteY11" fmla="*/ 1702590 h 4709520"/>
                        <a:gd name="connsiteX12" fmla="*/ 4229101 w 4661146"/>
                        <a:gd name="connsiteY12" fmla="*/ 1983578 h 4709520"/>
                        <a:gd name="connsiteX13" fmla="*/ 4626769 w 4661146"/>
                        <a:gd name="connsiteY13" fmla="*/ 2097881 h 4709520"/>
                        <a:gd name="connsiteX14" fmla="*/ 4631533 w 4661146"/>
                        <a:gd name="connsiteY14" fmla="*/ 2545553 h 4709520"/>
                        <a:gd name="connsiteX15" fmla="*/ 4210051 w 4661146"/>
                        <a:gd name="connsiteY15" fmla="*/ 2683665 h 4709520"/>
                        <a:gd name="connsiteX16" fmla="*/ 4145758 w 4661146"/>
                        <a:gd name="connsiteY16" fmla="*/ 2971797 h 4709520"/>
                        <a:gd name="connsiteX17" fmla="*/ 4443414 w 4661146"/>
                        <a:gd name="connsiteY17" fmla="*/ 3288503 h 4709520"/>
                        <a:gd name="connsiteX18" fmla="*/ 4231483 w 4661146"/>
                        <a:gd name="connsiteY18" fmla="*/ 3698078 h 4709520"/>
                        <a:gd name="connsiteX19" fmla="*/ 3798095 w 4661146"/>
                        <a:gd name="connsiteY19" fmla="*/ 3586159 h 4709520"/>
                        <a:gd name="connsiteX20" fmla="*/ 3595689 w 4661146"/>
                        <a:gd name="connsiteY20" fmla="*/ 3864765 h 4709520"/>
                        <a:gd name="connsiteX21" fmla="*/ 3700464 w 4661146"/>
                        <a:gd name="connsiteY21" fmla="*/ 4202903 h 4709520"/>
                        <a:gd name="connsiteX22" fmla="*/ 3286126 w 4661146"/>
                        <a:gd name="connsiteY22" fmla="*/ 4479128 h 4709520"/>
                        <a:gd name="connsiteX23" fmla="*/ 2964658 w 4661146"/>
                        <a:gd name="connsiteY23" fmla="*/ 4164803 h 4709520"/>
                        <a:gd name="connsiteX24" fmla="*/ 2659858 w 4661146"/>
                        <a:gd name="connsiteY24" fmla="*/ 4255290 h 4709520"/>
                        <a:gd name="connsiteX25" fmla="*/ 2562226 w 4661146"/>
                        <a:gd name="connsiteY25" fmla="*/ 4669628 h 4709520"/>
                        <a:gd name="connsiteX26" fmla="*/ 2085976 w 4661146"/>
                        <a:gd name="connsiteY26" fmla="*/ 4662484 h 4709520"/>
                        <a:gd name="connsiteX27" fmla="*/ 1966914 w 4661146"/>
                        <a:gd name="connsiteY27" fmla="*/ 4224334 h 4709520"/>
                        <a:gd name="connsiteX28" fmla="*/ 1681164 w 4661146"/>
                        <a:gd name="connsiteY28" fmla="*/ 4138609 h 4709520"/>
                        <a:gd name="connsiteX29" fmla="*/ 1400176 w 4661146"/>
                        <a:gd name="connsiteY29" fmla="*/ 4460078 h 4709520"/>
                        <a:gd name="connsiteX30" fmla="*/ 966789 w 4661146"/>
                        <a:gd name="connsiteY30" fmla="*/ 4214810 h 4709520"/>
                        <a:gd name="connsiteX31" fmla="*/ 1071564 w 4661146"/>
                        <a:gd name="connsiteY31" fmla="*/ 3795710 h 4709520"/>
                        <a:gd name="connsiteX32" fmla="*/ 869158 w 4661146"/>
                        <a:gd name="connsiteY32" fmla="*/ 3583779 h 4709520"/>
                        <a:gd name="connsiteX33" fmla="*/ 447676 w 4661146"/>
                        <a:gd name="connsiteY33" fmla="*/ 3717129 h 4709520"/>
                        <a:gd name="connsiteX34" fmla="*/ 197645 w 4661146"/>
                        <a:gd name="connsiteY34" fmla="*/ 3302792 h 4709520"/>
                        <a:gd name="connsiteX35" fmla="*/ 504826 w 4661146"/>
                        <a:gd name="connsiteY35" fmla="*/ 2962274 h 4709520"/>
                        <a:gd name="connsiteX36" fmla="*/ 445296 w 4661146"/>
                        <a:gd name="connsiteY36" fmla="*/ 2659855 h 4709520"/>
                        <a:gd name="connsiteX37" fmla="*/ 1 w 4661146"/>
                        <a:gd name="connsiteY37" fmla="*/ 2600324 h 4709520"/>
                        <a:gd name="connsiteX38" fmla="*/ 2382 w 4661146"/>
                        <a:gd name="connsiteY38" fmla="*/ 2100261 h 4709520"/>
                        <a:gd name="connsiteX39" fmla="*/ 419101 w 4661146"/>
                        <a:gd name="connsiteY39" fmla="*/ 1990723 h 4709520"/>
                        <a:gd name="connsiteX40" fmla="*/ 485777 w 4661146"/>
                        <a:gd name="connsiteY40" fmla="*/ 1683541 h 4709520"/>
                        <a:gd name="connsiteX41" fmla="*/ 180976 w 4661146"/>
                        <a:gd name="connsiteY41" fmla="*/ 1390649 h 4709520"/>
                        <a:gd name="connsiteX42" fmla="*/ 431006 w 4661146"/>
                        <a:gd name="connsiteY42" fmla="*/ 966787 h 4709520"/>
                        <a:gd name="connsiteX43" fmla="*/ 878682 w 4661146"/>
                        <a:gd name="connsiteY43" fmla="*/ 1073942 h 4709520"/>
                        <a:gd name="connsiteX44" fmla="*/ 1069181 w 4661146"/>
                        <a:gd name="connsiteY44" fmla="*/ 862011 h 4709520"/>
                        <a:gd name="connsiteX45" fmla="*/ 945355 w 4661146"/>
                        <a:gd name="connsiteY45" fmla="*/ 447673 h 4709520"/>
                        <a:gd name="connsiteX46" fmla="*/ 1376363 w 4661146"/>
                        <a:gd name="connsiteY46" fmla="*/ 188117 h 4709520"/>
                        <a:gd name="connsiteX47" fmla="*/ 1690686 w 4661146"/>
                        <a:gd name="connsiteY47" fmla="*/ 507205 h 4709520"/>
                        <a:gd name="connsiteX48" fmla="*/ 1978820 w 4661146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04825 w 4661145"/>
                        <a:gd name="connsiteY35" fmla="*/ 2962274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576263 w 4661145"/>
                        <a:gd name="connsiteY35" fmla="*/ 2964655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631032 w 4661145"/>
                        <a:gd name="connsiteY35" fmla="*/ 2955130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47675 w 4661145"/>
                        <a:gd name="connsiteY33" fmla="*/ 3717129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85775 w 4661145"/>
                        <a:gd name="connsiteY33" fmla="*/ 3650454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69157 w 4661145"/>
                        <a:gd name="connsiteY32" fmla="*/ 3583779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40582 w 4661145"/>
                        <a:gd name="connsiteY32" fmla="*/ 3517104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1563 w 4661145"/>
                        <a:gd name="connsiteY31" fmla="*/ 3795710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3951 w 4661145"/>
                        <a:gd name="connsiteY31" fmla="*/ 3755229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59657 w 4661145"/>
                        <a:gd name="connsiteY31" fmla="*/ 3788567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121569 w 4661145"/>
                        <a:gd name="connsiteY31" fmla="*/ 3800473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400175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66838 w 4661145"/>
                        <a:gd name="connsiteY29" fmla="*/ 43838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81163 w 4661145"/>
                        <a:gd name="connsiteY28" fmla="*/ 4138609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66913 w 4661145"/>
                        <a:gd name="connsiteY27" fmla="*/ 42243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78819 w 4661145"/>
                        <a:gd name="connsiteY27" fmla="*/ 4221953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90725 w 4661145"/>
                        <a:gd name="connsiteY27" fmla="*/ 4148134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709520"/>
                        <a:gd name="connsiteX1" fmla="*/ 2078832 w 4661145"/>
                        <a:gd name="connsiteY1" fmla="*/ 0 h 4709520"/>
                        <a:gd name="connsiteX2" fmla="*/ 2571750 w 4661145"/>
                        <a:gd name="connsiteY2" fmla="*/ 0 h 4709520"/>
                        <a:gd name="connsiteX3" fmla="*/ 2690812 w 4661145"/>
                        <a:gd name="connsiteY3" fmla="*/ 447675 h 4709520"/>
                        <a:gd name="connsiteX4" fmla="*/ 2957514 w 4661145"/>
                        <a:gd name="connsiteY4" fmla="*/ 514348 h 4709520"/>
                        <a:gd name="connsiteX5" fmla="*/ 3274219 w 4661145"/>
                        <a:gd name="connsiteY5" fmla="*/ 197643 h 4709520"/>
                        <a:gd name="connsiteX6" fmla="*/ 3705226 w 4661145"/>
                        <a:gd name="connsiteY6" fmla="*/ 447674 h 4709520"/>
                        <a:gd name="connsiteX7" fmla="*/ 3579019 w 4661145"/>
                        <a:gd name="connsiteY7" fmla="*/ 878680 h 4709520"/>
                        <a:gd name="connsiteX8" fmla="*/ 3795712 w 4661145"/>
                        <a:gd name="connsiteY8" fmla="*/ 1088230 h 4709520"/>
                        <a:gd name="connsiteX9" fmla="*/ 4245770 w 4661145"/>
                        <a:gd name="connsiteY9" fmla="*/ 988218 h 4709520"/>
                        <a:gd name="connsiteX10" fmla="*/ 4460082 w 4661145"/>
                        <a:gd name="connsiteY10" fmla="*/ 1376359 h 4709520"/>
                        <a:gd name="connsiteX11" fmla="*/ 4148138 w 4661145"/>
                        <a:gd name="connsiteY11" fmla="*/ 1702590 h 4709520"/>
                        <a:gd name="connsiteX12" fmla="*/ 4229100 w 4661145"/>
                        <a:gd name="connsiteY12" fmla="*/ 1983578 h 4709520"/>
                        <a:gd name="connsiteX13" fmla="*/ 4626768 w 4661145"/>
                        <a:gd name="connsiteY13" fmla="*/ 2097881 h 4709520"/>
                        <a:gd name="connsiteX14" fmla="*/ 4631532 w 4661145"/>
                        <a:gd name="connsiteY14" fmla="*/ 2545553 h 4709520"/>
                        <a:gd name="connsiteX15" fmla="*/ 4210050 w 4661145"/>
                        <a:gd name="connsiteY15" fmla="*/ 2683665 h 4709520"/>
                        <a:gd name="connsiteX16" fmla="*/ 4145757 w 4661145"/>
                        <a:gd name="connsiteY16" fmla="*/ 2971797 h 4709520"/>
                        <a:gd name="connsiteX17" fmla="*/ 4443413 w 4661145"/>
                        <a:gd name="connsiteY17" fmla="*/ 3288503 h 4709520"/>
                        <a:gd name="connsiteX18" fmla="*/ 4231482 w 4661145"/>
                        <a:gd name="connsiteY18" fmla="*/ 3698078 h 4709520"/>
                        <a:gd name="connsiteX19" fmla="*/ 3798094 w 4661145"/>
                        <a:gd name="connsiteY19" fmla="*/ 3586159 h 4709520"/>
                        <a:gd name="connsiteX20" fmla="*/ 3595688 w 4661145"/>
                        <a:gd name="connsiteY20" fmla="*/ 3864765 h 4709520"/>
                        <a:gd name="connsiteX21" fmla="*/ 3700463 w 4661145"/>
                        <a:gd name="connsiteY21" fmla="*/ 4202903 h 4709520"/>
                        <a:gd name="connsiteX22" fmla="*/ 3286125 w 4661145"/>
                        <a:gd name="connsiteY22" fmla="*/ 4479128 h 4709520"/>
                        <a:gd name="connsiteX23" fmla="*/ 2964657 w 4661145"/>
                        <a:gd name="connsiteY23" fmla="*/ 4164803 h 4709520"/>
                        <a:gd name="connsiteX24" fmla="*/ 2659857 w 4661145"/>
                        <a:gd name="connsiteY24" fmla="*/ 4255290 h 4709520"/>
                        <a:gd name="connsiteX25" fmla="*/ 2562225 w 4661145"/>
                        <a:gd name="connsiteY25" fmla="*/ 4669628 h 4709520"/>
                        <a:gd name="connsiteX26" fmla="*/ 2085975 w 4661145"/>
                        <a:gd name="connsiteY26" fmla="*/ 4662484 h 4709520"/>
                        <a:gd name="connsiteX27" fmla="*/ 1959768 w 4661145"/>
                        <a:gd name="connsiteY27" fmla="*/ 4219571 h 4709520"/>
                        <a:gd name="connsiteX28" fmla="*/ 1693069 w 4661145"/>
                        <a:gd name="connsiteY28" fmla="*/ 4145753 h 4709520"/>
                        <a:gd name="connsiteX29" fmla="*/ 1388270 w 4661145"/>
                        <a:gd name="connsiteY29" fmla="*/ 4460078 h 4709520"/>
                        <a:gd name="connsiteX30" fmla="*/ 966788 w 4661145"/>
                        <a:gd name="connsiteY30" fmla="*/ 4214810 h 4709520"/>
                        <a:gd name="connsiteX31" fmla="*/ 1076325 w 4661145"/>
                        <a:gd name="connsiteY31" fmla="*/ 3798092 h 4709520"/>
                        <a:gd name="connsiteX32" fmla="*/ 852489 w 4661145"/>
                        <a:gd name="connsiteY32" fmla="*/ 3588541 h 4709520"/>
                        <a:gd name="connsiteX33" fmla="*/ 452438 w 4661145"/>
                        <a:gd name="connsiteY33" fmla="*/ 3705223 h 4709520"/>
                        <a:gd name="connsiteX34" fmla="*/ 197644 w 4661145"/>
                        <a:gd name="connsiteY34" fmla="*/ 3302792 h 4709520"/>
                        <a:gd name="connsiteX35" fmla="*/ 497682 w 4661145"/>
                        <a:gd name="connsiteY35" fmla="*/ 2976562 h 4709520"/>
                        <a:gd name="connsiteX36" fmla="*/ 445295 w 4661145"/>
                        <a:gd name="connsiteY36" fmla="*/ 2659855 h 4709520"/>
                        <a:gd name="connsiteX37" fmla="*/ 0 w 4661145"/>
                        <a:gd name="connsiteY37" fmla="*/ 2600324 h 4709520"/>
                        <a:gd name="connsiteX38" fmla="*/ 2381 w 4661145"/>
                        <a:gd name="connsiteY38" fmla="*/ 2100261 h 4709520"/>
                        <a:gd name="connsiteX39" fmla="*/ 419100 w 4661145"/>
                        <a:gd name="connsiteY39" fmla="*/ 1990723 h 4709520"/>
                        <a:gd name="connsiteX40" fmla="*/ 485776 w 4661145"/>
                        <a:gd name="connsiteY40" fmla="*/ 1683541 h 4709520"/>
                        <a:gd name="connsiteX41" fmla="*/ 180975 w 4661145"/>
                        <a:gd name="connsiteY41" fmla="*/ 1390649 h 4709520"/>
                        <a:gd name="connsiteX42" fmla="*/ 431005 w 4661145"/>
                        <a:gd name="connsiteY42" fmla="*/ 966787 h 4709520"/>
                        <a:gd name="connsiteX43" fmla="*/ 878681 w 4661145"/>
                        <a:gd name="connsiteY43" fmla="*/ 1073942 h 4709520"/>
                        <a:gd name="connsiteX44" fmla="*/ 1069180 w 4661145"/>
                        <a:gd name="connsiteY44" fmla="*/ 862011 h 4709520"/>
                        <a:gd name="connsiteX45" fmla="*/ 945354 w 4661145"/>
                        <a:gd name="connsiteY45" fmla="*/ 447673 h 4709520"/>
                        <a:gd name="connsiteX46" fmla="*/ 1376362 w 4661145"/>
                        <a:gd name="connsiteY46" fmla="*/ 188117 h 4709520"/>
                        <a:gd name="connsiteX47" fmla="*/ 1690685 w 4661145"/>
                        <a:gd name="connsiteY47" fmla="*/ 507205 h 4709520"/>
                        <a:gd name="connsiteX48" fmla="*/ 1978819 w 4661145"/>
                        <a:gd name="connsiteY48" fmla="*/ 423862 h 4709520"/>
                        <a:gd name="connsiteX0" fmla="*/ 1978819 w 4661145"/>
                        <a:gd name="connsiteY0" fmla="*/ 423862 h 4664542"/>
                        <a:gd name="connsiteX1" fmla="*/ 2078832 w 4661145"/>
                        <a:gd name="connsiteY1" fmla="*/ 0 h 4664542"/>
                        <a:gd name="connsiteX2" fmla="*/ 2571750 w 4661145"/>
                        <a:gd name="connsiteY2" fmla="*/ 0 h 4664542"/>
                        <a:gd name="connsiteX3" fmla="*/ 2690812 w 4661145"/>
                        <a:gd name="connsiteY3" fmla="*/ 447675 h 4664542"/>
                        <a:gd name="connsiteX4" fmla="*/ 2957514 w 4661145"/>
                        <a:gd name="connsiteY4" fmla="*/ 514348 h 4664542"/>
                        <a:gd name="connsiteX5" fmla="*/ 3274219 w 4661145"/>
                        <a:gd name="connsiteY5" fmla="*/ 197643 h 4664542"/>
                        <a:gd name="connsiteX6" fmla="*/ 3705226 w 4661145"/>
                        <a:gd name="connsiteY6" fmla="*/ 447674 h 4664542"/>
                        <a:gd name="connsiteX7" fmla="*/ 3579019 w 4661145"/>
                        <a:gd name="connsiteY7" fmla="*/ 878680 h 4664542"/>
                        <a:gd name="connsiteX8" fmla="*/ 3795712 w 4661145"/>
                        <a:gd name="connsiteY8" fmla="*/ 1088230 h 4664542"/>
                        <a:gd name="connsiteX9" fmla="*/ 4245770 w 4661145"/>
                        <a:gd name="connsiteY9" fmla="*/ 988218 h 4664542"/>
                        <a:gd name="connsiteX10" fmla="*/ 4460082 w 4661145"/>
                        <a:gd name="connsiteY10" fmla="*/ 1376359 h 4664542"/>
                        <a:gd name="connsiteX11" fmla="*/ 4148138 w 4661145"/>
                        <a:gd name="connsiteY11" fmla="*/ 1702590 h 4664542"/>
                        <a:gd name="connsiteX12" fmla="*/ 4229100 w 4661145"/>
                        <a:gd name="connsiteY12" fmla="*/ 1983578 h 4664542"/>
                        <a:gd name="connsiteX13" fmla="*/ 4626768 w 4661145"/>
                        <a:gd name="connsiteY13" fmla="*/ 2097881 h 4664542"/>
                        <a:gd name="connsiteX14" fmla="*/ 4631532 w 4661145"/>
                        <a:gd name="connsiteY14" fmla="*/ 2545553 h 4664542"/>
                        <a:gd name="connsiteX15" fmla="*/ 4210050 w 4661145"/>
                        <a:gd name="connsiteY15" fmla="*/ 2683665 h 4664542"/>
                        <a:gd name="connsiteX16" fmla="*/ 4145757 w 4661145"/>
                        <a:gd name="connsiteY16" fmla="*/ 2971797 h 4664542"/>
                        <a:gd name="connsiteX17" fmla="*/ 4443413 w 4661145"/>
                        <a:gd name="connsiteY17" fmla="*/ 3288503 h 4664542"/>
                        <a:gd name="connsiteX18" fmla="*/ 4231482 w 4661145"/>
                        <a:gd name="connsiteY18" fmla="*/ 3698078 h 4664542"/>
                        <a:gd name="connsiteX19" fmla="*/ 3798094 w 4661145"/>
                        <a:gd name="connsiteY19" fmla="*/ 3586159 h 4664542"/>
                        <a:gd name="connsiteX20" fmla="*/ 3595688 w 4661145"/>
                        <a:gd name="connsiteY20" fmla="*/ 3864765 h 4664542"/>
                        <a:gd name="connsiteX21" fmla="*/ 3700463 w 4661145"/>
                        <a:gd name="connsiteY21" fmla="*/ 4202903 h 4664542"/>
                        <a:gd name="connsiteX22" fmla="*/ 3286125 w 4661145"/>
                        <a:gd name="connsiteY22" fmla="*/ 4479128 h 4664542"/>
                        <a:gd name="connsiteX23" fmla="*/ 2964657 w 4661145"/>
                        <a:gd name="connsiteY23" fmla="*/ 4164803 h 4664542"/>
                        <a:gd name="connsiteX24" fmla="*/ 2659857 w 4661145"/>
                        <a:gd name="connsiteY24" fmla="*/ 4255290 h 4664542"/>
                        <a:gd name="connsiteX25" fmla="*/ 2531268 w 4661145"/>
                        <a:gd name="connsiteY25" fmla="*/ 4605334 h 4664542"/>
                        <a:gd name="connsiteX26" fmla="*/ 2085975 w 4661145"/>
                        <a:gd name="connsiteY26" fmla="*/ 4662484 h 4664542"/>
                        <a:gd name="connsiteX27" fmla="*/ 1959768 w 4661145"/>
                        <a:gd name="connsiteY27" fmla="*/ 4219571 h 4664542"/>
                        <a:gd name="connsiteX28" fmla="*/ 1693069 w 4661145"/>
                        <a:gd name="connsiteY28" fmla="*/ 4145753 h 4664542"/>
                        <a:gd name="connsiteX29" fmla="*/ 1388270 w 4661145"/>
                        <a:gd name="connsiteY29" fmla="*/ 4460078 h 4664542"/>
                        <a:gd name="connsiteX30" fmla="*/ 966788 w 4661145"/>
                        <a:gd name="connsiteY30" fmla="*/ 4214810 h 4664542"/>
                        <a:gd name="connsiteX31" fmla="*/ 1076325 w 4661145"/>
                        <a:gd name="connsiteY31" fmla="*/ 3798092 h 4664542"/>
                        <a:gd name="connsiteX32" fmla="*/ 852489 w 4661145"/>
                        <a:gd name="connsiteY32" fmla="*/ 3588541 h 4664542"/>
                        <a:gd name="connsiteX33" fmla="*/ 452438 w 4661145"/>
                        <a:gd name="connsiteY33" fmla="*/ 3705223 h 4664542"/>
                        <a:gd name="connsiteX34" fmla="*/ 197644 w 4661145"/>
                        <a:gd name="connsiteY34" fmla="*/ 3302792 h 4664542"/>
                        <a:gd name="connsiteX35" fmla="*/ 497682 w 4661145"/>
                        <a:gd name="connsiteY35" fmla="*/ 2976562 h 4664542"/>
                        <a:gd name="connsiteX36" fmla="*/ 445295 w 4661145"/>
                        <a:gd name="connsiteY36" fmla="*/ 2659855 h 4664542"/>
                        <a:gd name="connsiteX37" fmla="*/ 0 w 4661145"/>
                        <a:gd name="connsiteY37" fmla="*/ 2600324 h 4664542"/>
                        <a:gd name="connsiteX38" fmla="*/ 2381 w 4661145"/>
                        <a:gd name="connsiteY38" fmla="*/ 2100261 h 4664542"/>
                        <a:gd name="connsiteX39" fmla="*/ 419100 w 4661145"/>
                        <a:gd name="connsiteY39" fmla="*/ 1990723 h 4664542"/>
                        <a:gd name="connsiteX40" fmla="*/ 485776 w 4661145"/>
                        <a:gd name="connsiteY40" fmla="*/ 1683541 h 4664542"/>
                        <a:gd name="connsiteX41" fmla="*/ 180975 w 4661145"/>
                        <a:gd name="connsiteY41" fmla="*/ 1390649 h 4664542"/>
                        <a:gd name="connsiteX42" fmla="*/ 431005 w 4661145"/>
                        <a:gd name="connsiteY42" fmla="*/ 966787 h 4664542"/>
                        <a:gd name="connsiteX43" fmla="*/ 878681 w 4661145"/>
                        <a:gd name="connsiteY43" fmla="*/ 1073942 h 4664542"/>
                        <a:gd name="connsiteX44" fmla="*/ 1069180 w 4661145"/>
                        <a:gd name="connsiteY44" fmla="*/ 862011 h 4664542"/>
                        <a:gd name="connsiteX45" fmla="*/ 945354 w 4661145"/>
                        <a:gd name="connsiteY45" fmla="*/ 447673 h 4664542"/>
                        <a:gd name="connsiteX46" fmla="*/ 1376362 w 4661145"/>
                        <a:gd name="connsiteY46" fmla="*/ 188117 h 4664542"/>
                        <a:gd name="connsiteX47" fmla="*/ 1690685 w 4661145"/>
                        <a:gd name="connsiteY47" fmla="*/ 507205 h 4664542"/>
                        <a:gd name="connsiteX48" fmla="*/ 1978819 w 4661145"/>
                        <a:gd name="connsiteY48" fmla="*/ 423862 h 4664542"/>
                        <a:gd name="connsiteX0" fmla="*/ 1978819 w 4661145"/>
                        <a:gd name="connsiteY0" fmla="*/ 423862 h 4715280"/>
                        <a:gd name="connsiteX1" fmla="*/ 2078832 w 4661145"/>
                        <a:gd name="connsiteY1" fmla="*/ 0 h 4715280"/>
                        <a:gd name="connsiteX2" fmla="*/ 2571750 w 4661145"/>
                        <a:gd name="connsiteY2" fmla="*/ 0 h 4715280"/>
                        <a:gd name="connsiteX3" fmla="*/ 2690812 w 4661145"/>
                        <a:gd name="connsiteY3" fmla="*/ 447675 h 4715280"/>
                        <a:gd name="connsiteX4" fmla="*/ 2957514 w 4661145"/>
                        <a:gd name="connsiteY4" fmla="*/ 514348 h 4715280"/>
                        <a:gd name="connsiteX5" fmla="*/ 3274219 w 4661145"/>
                        <a:gd name="connsiteY5" fmla="*/ 197643 h 4715280"/>
                        <a:gd name="connsiteX6" fmla="*/ 3705226 w 4661145"/>
                        <a:gd name="connsiteY6" fmla="*/ 447674 h 4715280"/>
                        <a:gd name="connsiteX7" fmla="*/ 3579019 w 4661145"/>
                        <a:gd name="connsiteY7" fmla="*/ 878680 h 4715280"/>
                        <a:gd name="connsiteX8" fmla="*/ 3795712 w 4661145"/>
                        <a:gd name="connsiteY8" fmla="*/ 1088230 h 4715280"/>
                        <a:gd name="connsiteX9" fmla="*/ 4245770 w 4661145"/>
                        <a:gd name="connsiteY9" fmla="*/ 988218 h 4715280"/>
                        <a:gd name="connsiteX10" fmla="*/ 4460082 w 4661145"/>
                        <a:gd name="connsiteY10" fmla="*/ 1376359 h 4715280"/>
                        <a:gd name="connsiteX11" fmla="*/ 4148138 w 4661145"/>
                        <a:gd name="connsiteY11" fmla="*/ 1702590 h 4715280"/>
                        <a:gd name="connsiteX12" fmla="*/ 4229100 w 4661145"/>
                        <a:gd name="connsiteY12" fmla="*/ 1983578 h 4715280"/>
                        <a:gd name="connsiteX13" fmla="*/ 4626768 w 4661145"/>
                        <a:gd name="connsiteY13" fmla="*/ 2097881 h 4715280"/>
                        <a:gd name="connsiteX14" fmla="*/ 4631532 w 4661145"/>
                        <a:gd name="connsiteY14" fmla="*/ 2545553 h 4715280"/>
                        <a:gd name="connsiteX15" fmla="*/ 4210050 w 4661145"/>
                        <a:gd name="connsiteY15" fmla="*/ 2683665 h 4715280"/>
                        <a:gd name="connsiteX16" fmla="*/ 4145757 w 4661145"/>
                        <a:gd name="connsiteY16" fmla="*/ 2971797 h 4715280"/>
                        <a:gd name="connsiteX17" fmla="*/ 4443413 w 4661145"/>
                        <a:gd name="connsiteY17" fmla="*/ 3288503 h 4715280"/>
                        <a:gd name="connsiteX18" fmla="*/ 4231482 w 4661145"/>
                        <a:gd name="connsiteY18" fmla="*/ 3698078 h 4715280"/>
                        <a:gd name="connsiteX19" fmla="*/ 3798094 w 4661145"/>
                        <a:gd name="connsiteY19" fmla="*/ 3586159 h 4715280"/>
                        <a:gd name="connsiteX20" fmla="*/ 3595688 w 4661145"/>
                        <a:gd name="connsiteY20" fmla="*/ 3864765 h 4715280"/>
                        <a:gd name="connsiteX21" fmla="*/ 3700463 w 4661145"/>
                        <a:gd name="connsiteY21" fmla="*/ 4202903 h 4715280"/>
                        <a:gd name="connsiteX22" fmla="*/ 3286125 w 4661145"/>
                        <a:gd name="connsiteY22" fmla="*/ 4479128 h 4715280"/>
                        <a:gd name="connsiteX23" fmla="*/ 2964657 w 4661145"/>
                        <a:gd name="connsiteY23" fmla="*/ 4164803 h 4715280"/>
                        <a:gd name="connsiteX24" fmla="*/ 2659857 w 4661145"/>
                        <a:gd name="connsiteY24" fmla="*/ 4255290 h 4715280"/>
                        <a:gd name="connsiteX25" fmla="*/ 2571749 w 4661145"/>
                        <a:gd name="connsiteY25" fmla="*/ 4676771 h 4715280"/>
                        <a:gd name="connsiteX26" fmla="*/ 2085975 w 4661145"/>
                        <a:gd name="connsiteY26" fmla="*/ 4662484 h 4715280"/>
                        <a:gd name="connsiteX27" fmla="*/ 1959768 w 4661145"/>
                        <a:gd name="connsiteY27" fmla="*/ 4219571 h 4715280"/>
                        <a:gd name="connsiteX28" fmla="*/ 1693069 w 4661145"/>
                        <a:gd name="connsiteY28" fmla="*/ 4145753 h 4715280"/>
                        <a:gd name="connsiteX29" fmla="*/ 1388270 w 4661145"/>
                        <a:gd name="connsiteY29" fmla="*/ 4460078 h 4715280"/>
                        <a:gd name="connsiteX30" fmla="*/ 966788 w 4661145"/>
                        <a:gd name="connsiteY30" fmla="*/ 4214810 h 4715280"/>
                        <a:gd name="connsiteX31" fmla="*/ 1076325 w 4661145"/>
                        <a:gd name="connsiteY31" fmla="*/ 3798092 h 4715280"/>
                        <a:gd name="connsiteX32" fmla="*/ 852489 w 4661145"/>
                        <a:gd name="connsiteY32" fmla="*/ 3588541 h 4715280"/>
                        <a:gd name="connsiteX33" fmla="*/ 452438 w 4661145"/>
                        <a:gd name="connsiteY33" fmla="*/ 3705223 h 4715280"/>
                        <a:gd name="connsiteX34" fmla="*/ 197644 w 4661145"/>
                        <a:gd name="connsiteY34" fmla="*/ 3302792 h 4715280"/>
                        <a:gd name="connsiteX35" fmla="*/ 497682 w 4661145"/>
                        <a:gd name="connsiteY35" fmla="*/ 2976562 h 4715280"/>
                        <a:gd name="connsiteX36" fmla="*/ 445295 w 4661145"/>
                        <a:gd name="connsiteY36" fmla="*/ 2659855 h 4715280"/>
                        <a:gd name="connsiteX37" fmla="*/ 0 w 4661145"/>
                        <a:gd name="connsiteY37" fmla="*/ 2600324 h 4715280"/>
                        <a:gd name="connsiteX38" fmla="*/ 2381 w 4661145"/>
                        <a:gd name="connsiteY38" fmla="*/ 2100261 h 4715280"/>
                        <a:gd name="connsiteX39" fmla="*/ 419100 w 4661145"/>
                        <a:gd name="connsiteY39" fmla="*/ 1990723 h 4715280"/>
                        <a:gd name="connsiteX40" fmla="*/ 485776 w 4661145"/>
                        <a:gd name="connsiteY40" fmla="*/ 1683541 h 4715280"/>
                        <a:gd name="connsiteX41" fmla="*/ 180975 w 4661145"/>
                        <a:gd name="connsiteY41" fmla="*/ 1390649 h 4715280"/>
                        <a:gd name="connsiteX42" fmla="*/ 431005 w 4661145"/>
                        <a:gd name="connsiteY42" fmla="*/ 966787 h 4715280"/>
                        <a:gd name="connsiteX43" fmla="*/ 878681 w 4661145"/>
                        <a:gd name="connsiteY43" fmla="*/ 1073942 h 4715280"/>
                        <a:gd name="connsiteX44" fmla="*/ 1069180 w 4661145"/>
                        <a:gd name="connsiteY44" fmla="*/ 862011 h 4715280"/>
                        <a:gd name="connsiteX45" fmla="*/ 945354 w 4661145"/>
                        <a:gd name="connsiteY45" fmla="*/ 447673 h 4715280"/>
                        <a:gd name="connsiteX46" fmla="*/ 1376362 w 4661145"/>
                        <a:gd name="connsiteY46" fmla="*/ 188117 h 4715280"/>
                        <a:gd name="connsiteX47" fmla="*/ 1690685 w 4661145"/>
                        <a:gd name="connsiteY47" fmla="*/ 507205 h 4715280"/>
                        <a:gd name="connsiteX48" fmla="*/ 1978819 w 4661145"/>
                        <a:gd name="connsiteY48" fmla="*/ 423862 h 4715280"/>
                        <a:gd name="connsiteX0" fmla="*/ 1978819 w 4661145"/>
                        <a:gd name="connsiteY0" fmla="*/ 423862 h 4676783"/>
                        <a:gd name="connsiteX1" fmla="*/ 2078832 w 4661145"/>
                        <a:gd name="connsiteY1" fmla="*/ 0 h 4676783"/>
                        <a:gd name="connsiteX2" fmla="*/ 2571750 w 4661145"/>
                        <a:gd name="connsiteY2" fmla="*/ 0 h 4676783"/>
                        <a:gd name="connsiteX3" fmla="*/ 2690812 w 4661145"/>
                        <a:gd name="connsiteY3" fmla="*/ 447675 h 4676783"/>
                        <a:gd name="connsiteX4" fmla="*/ 2957514 w 4661145"/>
                        <a:gd name="connsiteY4" fmla="*/ 514348 h 4676783"/>
                        <a:gd name="connsiteX5" fmla="*/ 3274219 w 4661145"/>
                        <a:gd name="connsiteY5" fmla="*/ 197643 h 4676783"/>
                        <a:gd name="connsiteX6" fmla="*/ 3705226 w 4661145"/>
                        <a:gd name="connsiteY6" fmla="*/ 447674 h 4676783"/>
                        <a:gd name="connsiteX7" fmla="*/ 3579019 w 4661145"/>
                        <a:gd name="connsiteY7" fmla="*/ 878680 h 4676783"/>
                        <a:gd name="connsiteX8" fmla="*/ 3795712 w 4661145"/>
                        <a:gd name="connsiteY8" fmla="*/ 1088230 h 4676783"/>
                        <a:gd name="connsiteX9" fmla="*/ 4245770 w 4661145"/>
                        <a:gd name="connsiteY9" fmla="*/ 988218 h 4676783"/>
                        <a:gd name="connsiteX10" fmla="*/ 4460082 w 4661145"/>
                        <a:gd name="connsiteY10" fmla="*/ 1376359 h 4676783"/>
                        <a:gd name="connsiteX11" fmla="*/ 4148138 w 4661145"/>
                        <a:gd name="connsiteY11" fmla="*/ 1702590 h 4676783"/>
                        <a:gd name="connsiteX12" fmla="*/ 4229100 w 4661145"/>
                        <a:gd name="connsiteY12" fmla="*/ 1983578 h 4676783"/>
                        <a:gd name="connsiteX13" fmla="*/ 4626768 w 4661145"/>
                        <a:gd name="connsiteY13" fmla="*/ 2097881 h 4676783"/>
                        <a:gd name="connsiteX14" fmla="*/ 4631532 w 4661145"/>
                        <a:gd name="connsiteY14" fmla="*/ 2545553 h 4676783"/>
                        <a:gd name="connsiteX15" fmla="*/ 4210050 w 4661145"/>
                        <a:gd name="connsiteY15" fmla="*/ 2683665 h 4676783"/>
                        <a:gd name="connsiteX16" fmla="*/ 4145757 w 4661145"/>
                        <a:gd name="connsiteY16" fmla="*/ 2971797 h 4676783"/>
                        <a:gd name="connsiteX17" fmla="*/ 4443413 w 4661145"/>
                        <a:gd name="connsiteY17" fmla="*/ 3288503 h 4676783"/>
                        <a:gd name="connsiteX18" fmla="*/ 4231482 w 4661145"/>
                        <a:gd name="connsiteY18" fmla="*/ 3698078 h 4676783"/>
                        <a:gd name="connsiteX19" fmla="*/ 3798094 w 4661145"/>
                        <a:gd name="connsiteY19" fmla="*/ 3586159 h 4676783"/>
                        <a:gd name="connsiteX20" fmla="*/ 3595688 w 4661145"/>
                        <a:gd name="connsiteY20" fmla="*/ 3864765 h 4676783"/>
                        <a:gd name="connsiteX21" fmla="*/ 3700463 w 4661145"/>
                        <a:gd name="connsiteY21" fmla="*/ 4202903 h 4676783"/>
                        <a:gd name="connsiteX22" fmla="*/ 3286125 w 4661145"/>
                        <a:gd name="connsiteY22" fmla="*/ 4479128 h 4676783"/>
                        <a:gd name="connsiteX23" fmla="*/ 2964657 w 4661145"/>
                        <a:gd name="connsiteY23" fmla="*/ 4164803 h 4676783"/>
                        <a:gd name="connsiteX24" fmla="*/ 2659857 w 4661145"/>
                        <a:gd name="connsiteY24" fmla="*/ 4255290 h 4676783"/>
                        <a:gd name="connsiteX25" fmla="*/ 2571749 w 4661145"/>
                        <a:gd name="connsiteY25" fmla="*/ 4676771 h 4676783"/>
                        <a:gd name="connsiteX26" fmla="*/ 2085975 w 4661145"/>
                        <a:gd name="connsiteY26" fmla="*/ 4662484 h 4676783"/>
                        <a:gd name="connsiteX27" fmla="*/ 1959768 w 4661145"/>
                        <a:gd name="connsiteY27" fmla="*/ 4219571 h 4676783"/>
                        <a:gd name="connsiteX28" fmla="*/ 1693069 w 4661145"/>
                        <a:gd name="connsiteY28" fmla="*/ 4145753 h 4676783"/>
                        <a:gd name="connsiteX29" fmla="*/ 1388270 w 4661145"/>
                        <a:gd name="connsiteY29" fmla="*/ 4460078 h 4676783"/>
                        <a:gd name="connsiteX30" fmla="*/ 966788 w 4661145"/>
                        <a:gd name="connsiteY30" fmla="*/ 4214810 h 4676783"/>
                        <a:gd name="connsiteX31" fmla="*/ 1076325 w 4661145"/>
                        <a:gd name="connsiteY31" fmla="*/ 3798092 h 4676783"/>
                        <a:gd name="connsiteX32" fmla="*/ 852489 w 4661145"/>
                        <a:gd name="connsiteY32" fmla="*/ 3588541 h 4676783"/>
                        <a:gd name="connsiteX33" fmla="*/ 452438 w 4661145"/>
                        <a:gd name="connsiteY33" fmla="*/ 3705223 h 4676783"/>
                        <a:gd name="connsiteX34" fmla="*/ 197644 w 4661145"/>
                        <a:gd name="connsiteY34" fmla="*/ 3302792 h 4676783"/>
                        <a:gd name="connsiteX35" fmla="*/ 497682 w 4661145"/>
                        <a:gd name="connsiteY35" fmla="*/ 2976562 h 4676783"/>
                        <a:gd name="connsiteX36" fmla="*/ 445295 w 4661145"/>
                        <a:gd name="connsiteY36" fmla="*/ 2659855 h 4676783"/>
                        <a:gd name="connsiteX37" fmla="*/ 0 w 4661145"/>
                        <a:gd name="connsiteY37" fmla="*/ 2600324 h 4676783"/>
                        <a:gd name="connsiteX38" fmla="*/ 2381 w 4661145"/>
                        <a:gd name="connsiteY38" fmla="*/ 2100261 h 4676783"/>
                        <a:gd name="connsiteX39" fmla="*/ 419100 w 4661145"/>
                        <a:gd name="connsiteY39" fmla="*/ 1990723 h 4676783"/>
                        <a:gd name="connsiteX40" fmla="*/ 485776 w 4661145"/>
                        <a:gd name="connsiteY40" fmla="*/ 1683541 h 4676783"/>
                        <a:gd name="connsiteX41" fmla="*/ 180975 w 4661145"/>
                        <a:gd name="connsiteY41" fmla="*/ 1390649 h 4676783"/>
                        <a:gd name="connsiteX42" fmla="*/ 431005 w 4661145"/>
                        <a:gd name="connsiteY42" fmla="*/ 966787 h 4676783"/>
                        <a:gd name="connsiteX43" fmla="*/ 878681 w 4661145"/>
                        <a:gd name="connsiteY43" fmla="*/ 1073942 h 4676783"/>
                        <a:gd name="connsiteX44" fmla="*/ 1069180 w 4661145"/>
                        <a:gd name="connsiteY44" fmla="*/ 862011 h 4676783"/>
                        <a:gd name="connsiteX45" fmla="*/ 945354 w 4661145"/>
                        <a:gd name="connsiteY45" fmla="*/ 447673 h 4676783"/>
                        <a:gd name="connsiteX46" fmla="*/ 1376362 w 4661145"/>
                        <a:gd name="connsiteY46" fmla="*/ 188117 h 4676783"/>
                        <a:gd name="connsiteX47" fmla="*/ 1690685 w 4661145"/>
                        <a:gd name="connsiteY47" fmla="*/ 507205 h 4676783"/>
                        <a:gd name="connsiteX48" fmla="*/ 1978819 w 4661145"/>
                        <a:gd name="connsiteY48" fmla="*/ 423862 h 4676783"/>
                        <a:gd name="connsiteX0" fmla="*/ 1978819 w 4661145"/>
                        <a:gd name="connsiteY0" fmla="*/ 423862 h 4676805"/>
                        <a:gd name="connsiteX1" fmla="*/ 2078832 w 4661145"/>
                        <a:gd name="connsiteY1" fmla="*/ 0 h 4676805"/>
                        <a:gd name="connsiteX2" fmla="*/ 2571750 w 4661145"/>
                        <a:gd name="connsiteY2" fmla="*/ 0 h 4676805"/>
                        <a:gd name="connsiteX3" fmla="*/ 2690812 w 4661145"/>
                        <a:gd name="connsiteY3" fmla="*/ 447675 h 4676805"/>
                        <a:gd name="connsiteX4" fmla="*/ 2957514 w 4661145"/>
                        <a:gd name="connsiteY4" fmla="*/ 514348 h 4676805"/>
                        <a:gd name="connsiteX5" fmla="*/ 3274219 w 4661145"/>
                        <a:gd name="connsiteY5" fmla="*/ 197643 h 4676805"/>
                        <a:gd name="connsiteX6" fmla="*/ 3705226 w 4661145"/>
                        <a:gd name="connsiteY6" fmla="*/ 447674 h 4676805"/>
                        <a:gd name="connsiteX7" fmla="*/ 3579019 w 4661145"/>
                        <a:gd name="connsiteY7" fmla="*/ 878680 h 4676805"/>
                        <a:gd name="connsiteX8" fmla="*/ 3795712 w 4661145"/>
                        <a:gd name="connsiteY8" fmla="*/ 1088230 h 4676805"/>
                        <a:gd name="connsiteX9" fmla="*/ 4245770 w 4661145"/>
                        <a:gd name="connsiteY9" fmla="*/ 988218 h 4676805"/>
                        <a:gd name="connsiteX10" fmla="*/ 4460082 w 4661145"/>
                        <a:gd name="connsiteY10" fmla="*/ 1376359 h 4676805"/>
                        <a:gd name="connsiteX11" fmla="*/ 4148138 w 4661145"/>
                        <a:gd name="connsiteY11" fmla="*/ 1702590 h 4676805"/>
                        <a:gd name="connsiteX12" fmla="*/ 4229100 w 4661145"/>
                        <a:gd name="connsiteY12" fmla="*/ 1983578 h 4676805"/>
                        <a:gd name="connsiteX13" fmla="*/ 4626768 w 4661145"/>
                        <a:gd name="connsiteY13" fmla="*/ 2097881 h 4676805"/>
                        <a:gd name="connsiteX14" fmla="*/ 4631532 w 4661145"/>
                        <a:gd name="connsiteY14" fmla="*/ 2545553 h 4676805"/>
                        <a:gd name="connsiteX15" fmla="*/ 4210050 w 4661145"/>
                        <a:gd name="connsiteY15" fmla="*/ 2683665 h 4676805"/>
                        <a:gd name="connsiteX16" fmla="*/ 4145757 w 4661145"/>
                        <a:gd name="connsiteY16" fmla="*/ 2971797 h 4676805"/>
                        <a:gd name="connsiteX17" fmla="*/ 4443413 w 4661145"/>
                        <a:gd name="connsiteY17" fmla="*/ 3288503 h 4676805"/>
                        <a:gd name="connsiteX18" fmla="*/ 4231482 w 4661145"/>
                        <a:gd name="connsiteY18" fmla="*/ 3698078 h 4676805"/>
                        <a:gd name="connsiteX19" fmla="*/ 3798094 w 4661145"/>
                        <a:gd name="connsiteY19" fmla="*/ 3586159 h 4676805"/>
                        <a:gd name="connsiteX20" fmla="*/ 3595688 w 4661145"/>
                        <a:gd name="connsiteY20" fmla="*/ 3864765 h 4676805"/>
                        <a:gd name="connsiteX21" fmla="*/ 3700463 w 4661145"/>
                        <a:gd name="connsiteY21" fmla="*/ 4202903 h 4676805"/>
                        <a:gd name="connsiteX22" fmla="*/ 3286125 w 4661145"/>
                        <a:gd name="connsiteY22" fmla="*/ 4479128 h 4676805"/>
                        <a:gd name="connsiteX23" fmla="*/ 2964657 w 4661145"/>
                        <a:gd name="connsiteY23" fmla="*/ 4164803 h 4676805"/>
                        <a:gd name="connsiteX24" fmla="*/ 2659857 w 4661145"/>
                        <a:gd name="connsiteY24" fmla="*/ 4255290 h 4676805"/>
                        <a:gd name="connsiteX25" fmla="*/ 2571749 w 4661145"/>
                        <a:gd name="connsiteY25" fmla="*/ 4676771 h 4676805"/>
                        <a:gd name="connsiteX26" fmla="*/ 2085975 w 4661145"/>
                        <a:gd name="connsiteY26" fmla="*/ 4662484 h 4676805"/>
                        <a:gd name="connsiteX27" fmla="*/ 1959768 w 4661145"/>
                        <a:gd name="connsiteY27" fmla="*/ 4219571 h 4676805"/>
                        <a:gd name="connsiteX28" fmla="*/ 1693069 w 4661145"/>
                        <a:gd name="connsiteY28" fmla="*/ 4145753 h 4676805"/>
                        <a:gd name="connsiteX29" fmla="*/ 1388270 w 4661145"/>
                        <a:gd name="connsiteY29" fmla="*/ 4460078 h 4676805"/>
                        <a:gd name="connsiteX30" fmla="*/ 966788 w 4661145"/>
                        <a:gd name="connsiteY30" fmla="*/ 4214810 h 4676805"/>
                        <a:gd name="connsiteX31" fmla="*/ 1076325 w 4661145"/>
                        <a:gd name="connsiteY31" fmla="*/ 3798092 h 4676805"/>
                        <a:gd name="connsiteX32" fmla="*/ 852489 w 4661145"/>
                        <a:gd name="connsiteY32" fmla="*/ 3588541 h 4676805"/>
                        <a:gd name="connsiteX33" fmla="*/ 452438 w 4661145"/>
                        <a:gd name="connsiteY33" fmla="*/ 3705223 h 4676805"/>
                        <a:gd name="connsiteX34" fmla="*/ 197644 w 4661145"/>
                        <a:gd name="connsiteY34" fmla="*/ 3302792 h 4676805"/>
                        <a:gd name="connsiteX35" fmla="*/ 497682 w 4661145"/>
                        <a:gd name="connsiteY35" fmla="*/ 2976562 h 4676805"/>
                        <a:gd name="connsiteX36" fmla="*/ 445295 w 4661145"/>
                        <a:gd name="connsiteY36" fmla="*/ 2659855 h 4676805"/>
                        <a:gd name="connsiteX37" fmla="*/ 0 w 4661145"/>
                        <a:gd name="connsiteY37" fmla="*/ 2600324 h 4676805"/>
                        <a:gd name="connsiteX38" fmla="*/ 2381 w 4661145"/>
                        <a:gd name="connsiteY38" fmla="*/ 2100261 h 4676805"/>
                        <a:gd name="connsiteX39" fmla="*/ 419100 w 4661145"/>
                        <a:gd name="connsiteY39" fmla="*/ 1990723 h 4676805"/>
                        <a:gd name="connsiteX40" fmla="*/ 485776 w 4661145"/>
                        <a:gd name="connsiteY40" fmla="*/ 1683541 h 4676805"/>
                        <a:gd name="connsiteX41" fmla="*/ 180975 w 4661145"/>
                        <a:gd name="connsiteY41" fmla="*/ 1390649 h 4676805"/>
                        <a:gd name="connsiteX42" fmla="*/ 431005 w 4661145"/>
                        <a:gd name="connsiteY42" fmla="*/ 966787 h 4676805"/>
                        <a:gd name="connsiteX43" fmla="*/ 878681 w 4661145"/>
                        <a:gd name="connsiteY43" fmla="*/ 1073942 h 4676805"/>
                        <a:gd name="connsiteX44" fmla="*/ 1069180 w 4661145"/>
                        <a:gd name="connsiteY44" fmla="*/ 862011 h 4676805"/>
                        <a:gd name="connsiteX45" fmla="*/ 945354 w 4661145"/>
                        <a:gd name="connsiteY45" fmla="*/ 447673 h 4676805"/>
                        <a:gd name="connsiteX46" fmla="*/ 1376362 w 4661145"/>
                        <a:gd name="connsiteY46" fmla="*/ 188117 h 4676805"/>
                        <a:gd name="connsiteX47" fmla="*/ 1690685 w 4661145"/>
                        <a:gd name="connsiteY47" fmla="*/ 507205 h 4676805"/>
                        <a:gd name="connsiteX48" fmla="*/ 1978819 w 4661145"/>
                        <a:gd name="connsiteY48" fmla="*/ 423862 h 4676805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6771"/>
                        <a:gd name="connsiteX1" fmla="*/ 2078832 w 4661145"/>
                        <a:gd name="connsiteY1" fmla="*/ 0 h 4676771"/>
                        <a:gd name="connsiteX2" fmla="*/ 2571750 w 4661145"/>
                        <a:gd name="connsiteY2" fmla="*/ 0 h 4676771"/>
                        <a:gd name="connsiteX3" fmla="*/ 2690812 w 4661145"/>
                        <a:gd name="connsiteY3" fmla="*/ 447675 h 4676771"/>
                        <a:gd name="connsiteX4" fmla="*/ 2957514 w 4661145"/>
                        <a:gd name="connsiteY4" fmla="*/ 514348 h 4676771"/>
                        <a:gd name="connsiteX5" fmla="*/ 3274219 w 4661145"/>
                        <a:gd name="connsiteY5" fmla="*/ 197643 h 4676771"/>
                        <a:gd name="connsiteX6" fmla="*/ 3705226 w 4661145"/>
                        <a:gd name="connsiteY6" fmla="*/ 447674 h 4676771"/>
                        <a:gd name="connsiteX7" fmla="*/ 3579019 w 4661145"/>
                        <a:gd name="connsiteY7" fmla="*/ 878680 h 4676771"/>
                        <a:gd name="connsiteX8" fmla="*/ 3795712 w 4661145"/>
                        <a:gd name="connsiteY8" fmla="*/ 1088230 h 4676771"/>
                        <a:gd name="connsiteX9" fmla="*/ 4245770 w 4661145"/>
                        <a:gd name="connsiteY9" fmla="*/ 988218 h 4676771"/>
                        <a:gd name="connsiteX10" fmla="*/ 4460082 w 4661145"/>
                        <a:gd name="connsiteY10" fmla="*/ 1376359 h 4676771"/>
                        <a:gd name="connsiteX11" fmla="*/ 4148138 w 4661145"/>
                        <a:gd name="connsiteY11" fmla="*/ 1702590 h 4676771"/>
                        <a:gd name="connsiteX12" fmla="*/ 4229100 w 4661145"/>
                        <a:gd name="connsiteY12" fmla="*/ 1983578 h 4676771"/>
                        <a:gd name="connsiteX13" fmla="*/ 4626768 w 4661145"/>
                        <a:gd name="connsiteY13" fmla="*/ 2097881 h 4676771"/>
                        <a:gd name="connsiteX14" fmla="*/ 4631532 w 4661145"/>
                        <a:gd name="connsiteY14" fmla="*/ 2545553 h 4676771"/>
                        <a:gd name="connsiteX15" fmla="*/ 4210050 w 4661145"/>
                        <a:gd name="connsiteY15" fmla="*/ 2683665 h 4676771"/>
                        <a:gd name="connsiteX16" fmla="*/ 4145757 w 4661145"/>
                        <a:gd name="connsiteY16" fmla="*/ 2971797 h 4676771"/>
                        <a:gd name="connsiteX17" fmla="*/ 4443413 w 4661145"/>
                        <a:gd name="connsiteY17" fmla="*/ 3288503 h 4676771"/>
                        <a:gd name="connsiteX18" fmla="*/ 4231482 w 4661145"/>
                        <a:gd name="connsiteY18" fmla="*/ 3698078 h 4676771"/>
                        <a:gd name="connsiteX19" fmla="*/ 3798094 w 4661145"/>
                        <a:gd name="connsiteY19" fmla="*/ 3586159 h 4676771"/>
                        <a:gd name="connsiteX20" fmla="*/ 3595688 w 4661145"/>
                        <a:gd name="connsiteY20" fmla="*/ 3864765 h 4676771"/>
                        <a:gd name="connsiteX21" fmla="*/ 3700463 w 4661145"/>
                        <a:gd name="connsiteY21" fmla="*/ 4202903 h 4676771"/>
                        <a:gd name="connsiteX22" fmla="*/ 3286125 w 4661145"/>
                        <a:gd name="connsiteY22" fmla="*/ 4479128 h 4676771"/>
                        <a:gd name="connsiteX23" fmla="*/ 2964657 w 4661145"/>
                        <a:gd name="connsiteY23" fmla="*/ 4164803 h 4676771"/>
                        <a:gd name="connsiteX24" fmla="*/ 2659857 w 4661145"/>
                        <a:gd name="connsiteY24" fmla="*/ 4255290 h 4676771"/>
                        <a:gd name="connsiteX25" fmla="*/ 2571749 w 4661145"/>
                        <a:gd name="connsiteY25" fmla="*/ 4676771 h 4676771"/>
                        <a:gd name="connsiteX26" fmla="*/ 2085975 w 4661145"/>
                        <a:gd name="connsiteY26" fmla="*/ 4662484 h 4676771"/>
                        <a:gd name="connsiteX27" fmla="*/ 1959768 w 4661145"/>
                        <a:gd name="connsiteY27" fmla="*/ 4219571 h 4676771"/>
                        <a:gd name="connsiteX28" fmla="*/ 1693069 w 4661145"/>
                        <a:gd name="connsiteY28" fmla="*/ 4145753 h 4676771"/>
                        <a:gd name="connsiteX29" fmla="*/ 1388270 w 4661145"/>
                        <a:gd name="connsiteY29" fmla="*/ 4460078 h 4676771"/>
                        <a:gd name="connsiteX30" fmla="*/ 966788 w 4661145"/>
                        <a:gd name="connsiteY30" fmla="*/ 4214810 h 4676771"/>
                        <a:gd name="connsiteX31" fmla="*/ 1076325 w 4661145"/>
                        <a:gd name="connsiteY31" fmla="*/ 3798092 h 4676771"/>
                        <a:gd name="connsiteX32" fmla="*/ 852489 w 4661145"/>
                        <a:gd name="connsiteY32" fmla="*/ 3588541 h 4676771"/>
                        <a:gd name="connsiteX33" fmla="*/ 452438 w 4661145"/>
                        <a:gd name="connsiteY33" fmla="*/ 3705223 h 4676771"/>
                        <a:gd name="connsiteX34" fmla="*/ 197644 w 4661145"/>
                        <a:gd name="connsiteY34" fmla="*/ 3302792 h 4676771"/>
                        <a:gd name="connsiteX35" fmla="*/ 497682 w 4661145"/>
                        <a:gd name="connsiteY35" fmla="*/ 2976562 h 4676771"/>
                        <a:gd name="connsiteX36" fmla="*/ 445295 w 4661145"/>
                        <a:gd name="connsiteY36" fmla="*/ 2659855 h 4676771"/>
                        <a:gd name="connsiteX37" fmla="*/ 0 w 4661145"/>
                        <a:gd name="connsiteY37" fmla="*/ 2600324 h 4676771"/>
                        <a:gd name="connsiteX38" fmla="*/ 2381 w 4661145"/>
                        <a:gd name="connsiteY38" fmla="*/ 2100261 h 4676771"/>
                        <a:gd name="connsiteX39" fmla="*/ 419100 w 4661145"/>
                        <a:gd name="connsiteY39" fmla="*/ 1990723 h 4676771"/>
                        <a:gd name="connsiteX40" fmla="*/ 485776 w 4661145"/>
                        <a:gd name="connsiteY40" fmla="*/ 1683541 h 4676771"/>
                        <a:gd name="connsiteX41" fmla="*/ 180975 w 4661145"/>
                        <a:gd name="connsiteY41" fmla="*/ 1390649 h 4676771"/>
                        <a:gd name="connsiteX42" fmla="*/ 431005 w 4661145"/>
                        <a:gd name="connsiteY42" fmla="*/ 966787 h 4676771"/>
                        <a:gd name="connsiteX43" fmla="*/ 878681 w 4661145"/>
                        <a:gd name="connsiteY43" fmla="*/ 1073942 h 4676771"/>
                        <a:gd name="connsiteX44" fmla="*/ 1069180 w 4661145"/>
                        <a:gd name="connsiteY44" fmla="*/ 862011 h 4676771"/>
                        <a:gd name="connsiteX45" fmla="*/ 945354 w 4661145"/>
                        <a:gd name="connsiteY45" fmla="*/ 447673 h 4676771"/>
                        <a:gd name="connsiteX46" fmla="*/ 1376362 w 4661145"/>
                        <a:gd name="connsiteY46" fmla="*/ 188117 h 4676771"/>
                        <a:gd name="connsiteX47" fmla="*/ 1690685 w 4661145"/>
                        <a:gd name="connsiteY47" fmla="*/ 507205 h 4676771"/>
                        <a:gd name="connsiteX48" fmla="*/ 1978819 w 4661145"/>
                        <a:gd name="connsiteY48" fmla="*/ 423862 h 4676771"/>
                        <a:gd name="connsiteX0" fmla="*/ 1978819 w 4661145"/>
                        <a:gd name="connsiteY0" fmla="*/ 423862 h 4674389"/>
                        <a:gd name="connsiteX1" fmla="*/ 2078832 w 4661145"/>
                        <a:gd name="connsiteY1" fmla="*/ 0 h 4674389"/>
                        <a:gd name="connsiteX2" fmla="*/ 2571750 w 4661145"/>
                        <a:gd name="connsiteY2" fmla="*/ 0 h 4674389"/>
                        <a:gd name="connsiteX3" fmla="*/ 2690812 w 4661145"/>
                        <a:gd name="connsiteY3" fmla="*/ 447675 h 4674389"/>
                        <a:gd name="connsiteX4" fmla="*/ 2957514 w 4661145"/>
                        <a:gd name="connsiteY4" fmla="*/ 514348 h 4674389"/>
                        <a:gd name="connsiteX5" fmla="*/ 3274219 w 4661145"/>
                        <a:gd name="connsiteY5" fmla="*/ 197643 h 4674389"/>
                        <a:gd name="connsiteX6" fmla="*/ 3705226 w 4661145"/>
                        <a:gd name="connsiteY6" fmla="*/ 447674 h 4674389"/>
                        <a:gd name="connsiteX7" fmla="*/ 3579019 w 4661145"/>
                        <a:gd name="connsiteY7" fmla="*/ 878680 h 4674389"/>
                        <a:gd name="connsiteX8" fmla="*/ 3795712 w 4661145"/>
                        <a:gd name="connsiteY8" fmla="*/ 1088230 h 4674389"/>
                        <a:gd name="connsiteX9" fmla="*/ 4245770 w 4661145"/>
                        <a:gd name="connsiteY9" fmla="*/ 988218 h 4674389"/>
                        <a:gd name="connsiteX10" fmla="*/ 4460082 w 4661145"/>
                        <a:gd name="connsiteY10" fmla="*/ 1376359 h 4674389"/>
                        <a:gd name="connsiteX11" fmla="*/ 4148138 w 4661145"/>
                        <a:gd name="connsiteY11" fmla="*/ 1702590 h 4674389"/>
                        <a:gd name="connsiteX12" fmla="*/ 4229100 w 4661145"/>
                        <a:gd name="connsiteY12" fmla="*/ 1983578 h 4674389"/>
                        <a:gd name="connsiteX13" fmla="*/ 4626768 w 4661145"/>
                        <a:gd name="connsiteY13" fmla="*/ 2097881 h 4674389"/>
                        <a:gd name="connsiteX14" fmla="*/ 4631532 w 4661145"/>
                        <a:gd name="connsiteY14" fmla="*/ 2545553 h 4674389"/>
                        <a:gd name="connsiteX15" fmla="*/ 4210050 w 4661145"/>
                        <a:gd name="connsiteY15" fmla="*/ 2683665 h 4674389"/>
                        <a:gd name="connsiteX16" fmla="*/ 4145757 w 4661145"/>
                        <a:gd name="connsiteY16" fmla="*/ 2971797 h 4674389"/>
                        <a:gd name="connsiteX17" fmla="*/ 4443413 w 4661145"/>
                        <a:gd name="connsiteY17" fmla="*/ 3288503 h 4674389"/>
                        <a:gd name="connsiteX18" fmla="*/ 4231482 w 4661145"/>
                        <a:gd name="connsiteY18" fmla="*/ 3698078 h 4674389"/>
                        <a:gd name="connsiteX19" fmla="*/ 3798094 w 4661145"/>
                        <a:gd name="connsiteY19" fmla="*/ 3586159 h 4674389"/>
                        <a:gd name="connsiteX20" fmla="*/ 3595688 w 4661145"/>
                        <a:gd name="connsiteY20" fmla="*/ 3864765 h 4674389"/>
                        <a:gd name="connsiteX21" fmla="*/ 3700463 w 4661145"/>
                        <a:gd name="connsiteY21" fmla="*/ 4202903 h 4674389"/>
                        <a:gd name="connsiteX22" fmla="*/ 3286125 w 4661145"/>
                        <a:gd name="connsiteY22" fmla="*/ 4479128 h 4674389"/>
                        <a:gd name="connsiteX23" fmla="*/ 2964657 w 4661145"/>
                        <a:gd name="connsiteY23" fmla="*/ 4164803 h 4674389"/>
                        <a:gd name="connsiteX24" fmla="*/ 2659857 w 4661145"/>
                        <a:gd name="connsiteY24" fmla="*/ 4255290 h 4674389"/>
                        <a:gd name="connsiteX25" fmla="*/ 2569368 w 4661145"/>
                        <a:gd name="connsiteY25" fmla="*/ 4674389 h 4674389"/>
                        <a:gd name="connsiteX26" fmla="*/ 2085975 w 4661145"/>
                        <a:gd name="connsiteY26" fmla="*/ 4662484 h 4674389"/>
                        <a:gd name="connsiteX27" fmla="*/ 1959768 w 4661145"/>
                        <a:gd name="connsiteY27" fmla="*/ 4219571 h 4674389"/>
                        <a:gd name="connsiteX28" fmla="*/ 1693069 w 4661145"/>
                        <a:gd name="connsiteY28" fmla="*/ 4145753 h 4674389"/>
                        <a:gd name="connsiteX29" fmla="*/ 1388270 w 4661145"/>
                        <a:gd name="connsiteY29" fmla="*/ 4460078 h 4674389"/>
                        <a:gd name="connsiteX30" fmla="*/ 966788 w 4661145"/>
                        <a:gd name="connsiteY30" fmla="*/ 4214810 h 4674389"/>
                        <a:gd name="connsiteX31" fmla="*/ 1076325 w 4661145"/>
                        <a:gd name="connsiteY31" fmla="*/ 3798092 h 4674389"/>
                        <a:gd name="connsiteX32" fmla="*/ 852489 w 4661145"/>
                        <a:gd name="connsiteY32" fmla="*/ 3588541 h 4674389"/>
                        <a:gd name="connsiteX33" fmla="*/ 452438 w 4661145"/>
                        <a:gd name="connsiteY33" fmla="*/ 3705223 h 4674389"/>
                        <a:gd name="connsiteX34" fmla="*/ 197644 w 4661145"/>
                        <a:gd name="connsiteY34" fmla="*/ 3302792 h 4674389"/>
                        <a:gd name="connsiteX35" fmla="*/ 497682 w 4661145"/>
                        <a:gd name="connsiteY35" fmla="*/ 2976562 h 4674389"/>
                        <a:gd name="connsiteX36" fmla="*/ 445295 w 4661145"/>
                        <a:gd name="connsiteY36" fmla="*/ 2659855 h 4674389"/>
                        <a:gd name="connsiteX37" fmla="*/ 0 w 4661145"/>
                        <a:gd name="connsiteY37" fmla="*/ 2600324 h 4674389"/>
                        <a:gd name="connsiteX38" fmla="*/ 2381 w 4661145"/>
                        <a:gd name="connsiteY38" fmla="*/ 2100261 h 4674389"/>
                        <a:gd name="connsiteX39" fmla="*/ 419100 w 4661145"/>
                        <a:gd name="connsiteY39" fmla="*/ 1990723 h 4674389"/>
                        <a:gd name="connsiteX40" fmla="*/ 485776 w 4661145"/>
                        <a:gd name="connsiteY40" fmla="*/ 1683541 h 4674389"/>
                        <a:gd name="connsiteX41" fmla="*/ 180975 w 4661145"/>
                        <a:gd name="connsiteY41" fmla="*/ 1390649 h 4674389"/>
                        <a:gd name="connsiteX42" fmla="*/ 431005 w 4661145"/>
                        <a:gd name="connsiteY42" fmla="*/ 966787 h 4674389"/>
                        <a:gd name="connsiteX43" fmla="*/ 878681 w 4661145"/>
                        <a:gd name="connsiteY43" fmla="*/ 1073942 h 4674389"/>
                        <a:gd name="connsiteX44" fmla="*/ 1069180 w 4661145"/>
                        <a:gd name="connsiteY44" fmla="*/ 862011 h 4674389"/>
                        <a:gd name="connsiteX45" fmla="*/ 945354 w 4661145"/>
                        <a:gd name="connsiteY45" fmla="*/ 447673 h 4674389"/>
                        <a:gd name="connsiteX46" fmla="*/ 1376362 w 4661145"/>
                        <a:gd name="connsiteY46" fmla="*/ 188117 h 4674389"/>
                        <a:gd name="connsiteX47" fmla="*/ 1690685 w 4661145"/>
                        <a:gd name="connsiteY47" fmla="*/ 507205 h 4674389"/>
                        <a:gd name="connsiteX48" fmla="*/ 1978819 w 4661145"/>
                        <a:gd name="connsiteY48" fmla="*/ 423862 h 4674389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59857 w 4661145"/>
                        <a:gd name="connsiteY24" fmla="*/ 4255290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33664 w 4661145"/>
                        <a:gd name="connsiteY24" fmla="*/ 421480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86125 w 4661145"/>
                        <a:gd name="connsiteY22" fmla="*/ 4479128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78982 w 4661145"/>
                        <a:gd name="connsiteY22" fmla="*/ 4400546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700463 w 4661145"/>
                        <a:gd name="connsiteY21" fmla="*/ 4202903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576638 w 4661145"/>
                        <a:gd name="connsiteY21" fmla="*/ 4169566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95688 w 4661145"/>
                        <a:gd name="connsiteY20" fmla="*/ 3864765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33775 w 4661145"/>
                        <a:gd name="connsiteY20" fmla="*/ 3843334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8094 w 4661145"/>
                        <a:gd name="connsiteY19" fmla="*/ 3586159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52850 w 4661145"/>
                        <a:gd name="connsiteY19" fmla="*/ 3559965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31482 w 4661145"/>
                        <a:gd name="connsiteY18" fmla="*/ 3698078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148138 w 4661145"/>
                        <a:gd name="connsiteY18" fmla="*/ 3633784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88503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310063 w 4661145"/>
                        <a:gd name="connsiteY17" fmla="*/ 3328984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43413 w 4661145"/>
                        <a:gd name="connsiteY17" fmla="*/ 3276596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45757 w 4661145"/>
                        <a:gd name="connsiteY16" fmla="*/ 2971797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29089 w 4661145"/>
                        <a:gd name="connsiteY16" fmla="*/ 2986084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61145"/>
                        <a:gd name="connsiteY0" fmla="*/ 423862 h 4674391"/>
                        <a:gd name="connsiteX1" fmla="*/ 2078832 w 4661145"/>
                        <a:gd name="connsiteY1" fmla="*/ 0 h 4674391"/>
                        <a:gd name="connsiteX2" fmla="*/ 2571750 w 4661145"/>
                        <a:gd name="connsiteY2" fmla="*/ 0 h 4674391"/>
                        <a:gd name="connsiteX3" fmla="*/ 2690812 w 4661145"/>
                        <a:gd name="connsiteY3" fmla="*/ 447675 h 4674391"/>
                        <a:gd name="connsiteX4" fmla="*/ 2957514 w 4661145"/>
                        <a:gd name="connsiteY4" fmla="*/ 514348 h 4674391"/>
                        <a:gd name="connsiteX5" fmla="*/ 3274219 w 4661145"/>
                        <a:gd name="connsiteY5" fmla="*/ 197643 h 4674391"/>
                        <a:gd name="connsiteX6" fmla="*/ 3705226 w 4661145"/>
                        <a:gd name="connsiteY6" fmla="*/ 447674 h 4674391"/>
                        <a:gd name="connsiteX7" fmla="*/ 3579019 w 4661145"/>
                        <a:gd name="connsiteY7" fmla="*/ 878680 h 4674391"/>
                        <a:gd name="connsiteX8" fmla="*/ 3795712 w 4661145"/>
                        <a:gd name="connsiteY8" fmla="*/ 1088230 h 4674391"/>
                        <a:gd name="connsiteX9" fmla="*/ 4245770 w 4661145"/>
                        <a:gd name="connsiteY9" fmla="*/ 988218 h 4674391"/>
                        <a:gd name="connsiteX10" fmla="*/ 4460082 w 4661145"/>
                        <a:gd name="connsiteY10" fmla="*/ 1376359 h 4674391"/>
                        <a:gd name="connsiteX11" fmla="*/ 4148138 w 4661145"/>
                        <a:gd name="connsiteY11" fmla="*/ 1702590 h 4674391"/>
                        <a:gd name="connsiteX12" fmla="*/ 4229100 w 4661145"/>
                        <a:gd name="connsiteY12" fmla="*/ 1983578 h 4674391"/>
                        <a:gd name="connsiteX13" fmla="*/ 4626768 w 4661145"/>
                        <a:gd name="connsiteY13" fmla="*/ 2097881 h 4674391"/>
                        <a:gd name="connsiteX14" fmla="*/ 4631532 w 4661145"/>
                        <a:gd name="connsiteY14" fmla="*/ 2545553 h 4674391"/>
                        <a:gd name="connsiteX15" fmla="*/ 4210050 w 4661145"/>
                        <a:gd name="connsiteY15" fmla="*/ 2683665 h 4674391"/>
                        <a:gd name="connsiteX16" fmla="*/ 4150520 w 4661145"/>
                        <a:gd name="connsiteY16" fmla="*/ 2969415 h 4674391"/>
                        <a:gd name="connsiteX17" fmla="*/ 4457701 w 4661145"/>
                        <a:gd name="connsiteY17" fmla="*/ 3286121 h 4674391"/>
                        <a:gd name="connsiteX18" fmla="*/ 4221956 w 4661145"/>
                        <a:gd name="connsiteY18" fmla="*/ 3721891 h 4674391"/>
                        <a:gd name="connsiteX19" fmla="*/ 3790950 w 4661145"/>
                        <a:gd name="connsiteY19" fmla="*/ 3590921 h 4674391"/>
                        <a:gd name="connsiteX20" fmla="*/ 3579019 w 4661145"/>
                        <a:gd name="connsiteY20" fmla="*/ 3790946 h 4674391"/>
                        <a:gd name="connsiteX21" fmla="*/ 3695700 w 4661145"/>
                        <a:gd name="connsiteY21" fmla="*/ 4221954 h 4674391"/>
                        <a:gd name="connsiteX22" fmla="*/ 3290889 w 4661145"/>
                        <a:gd name="connsiteY22" fmla="*/ 4474364 h 4674391"/>
                        <a:gd name="connsiteX23" fmla="*/ 2964657 w 4661145"/>
                        <a:gd name="connsiteY23" fmla="*/ 4164803 h 4674391"/>
                        <a:gd name="connsiteX24" fmla="*/ 2683670 w 4661145"/>
                        <a:gd name="connsiteY24" fmla="*/ 4233859 h 4674391"/>
                        <a:gd name="connsiteX25" fmla="*/ 2569368 w 4661145"/>
                        <a:gd name="connsiteY25" fmla="*/ 4674389 h 4674391"/>
                        <a:gd name="connsiteX26" fmla="*/ 2088356 w 4661145"/>
                        <a:gd name="connsiteY26" fmla="*/ 4674391 h 4674391"/>
                        <a:gd name="connsiteX27" fmla="*/ 1959768 w 4661145"/>
                        <a:gd name="connsiteY27" fmla="*/ 4219571 h 4674391"/>
                        <a:gd name="connsiteX28" fmla="*/ 1693069 w 4661145"/>
                        <a:gd name="connsiteY28" fmla="*/ 4145753 h 4674391"/>
                        <a:gd name="connsiteX29" fmla="*/ 1388270 w 4661145"/>
                        <a:gd name="connsiteY29" fmla="*/ 4460078 h 4674391"/>
                        <a:gd name="connsiteX30" fmla="*/ 966788 w 4661145"/>
                        <a:gd name="connsiteY30" fmla="*/ 4214810 h 4674391"/>
                        <a:gd name="connsiteX31" fmla="*/ 1076325 w 4661145"/>
                        <a:gd name="connsiteY31" fmla="*/ 3798092 h 4674391"/>
                        <a:gd name="connsiteX32" fmla="*/ 852489 w 4661145"/>
                        <a:gd name="connsiteY32" fmla="*/ 3588541 h 4674391"/>
                        <a:gd name="connsiteX33" fmla="*/ 452438 w 4661145"/>
                        <a:gd name="connsiteY33" fmla="*/ 3705223 h 4674391"/>
                        <a:gd name="connsiteX34" fmla="*/ 197644 w 4661145"/>
                        <a:gd name="connsiteY34" fmla="*/ 3302792 h 4674391"/>
                        <a:gd name="connsiteX35" fmla="*/ 497682 w 4661145"/>
                        <a:gd name="connsiteY35" fmla="*/ 2976562 h 4674391"/>
                        <a:gd name="connsiteX36" fmla="*/ 445295 w 4661145"/>
                        <a:gd name="connsiteY36" fmla="*/ 2659855 h 4674391"/>
                        <a:gd name="connsiteX37" fmla="*/ 0 w 4661145"/>
                        <a:gd name="connsiteY37" fmla="*/ 2600324 h 4674391"/>
                        <a:gd name="connsiteX38" fmla="*/ 2381 w 4661145"/>
                        <a:gd name="connsiteY38" fmla="*/ 2100261 h 4674391"/>
                        <a:gd name="connsiteX39" fmla="*/ 419100 w 4661145"/>
                        <a:gd name="connsiteY39" fmla="*/ 1990723 h 4674391"/>
                        <a:gd name="connsiteX40" fmla="*/ 485776 w 4661145"/>
                        <a:gd name="connsiteY40" fmla="*/ 1683541 h 4674391"/>
                        <a:gd name="connsiteX41" fmla="*/ 180975 w 4661145"/>
                        <a:gd name="connsiteY41" fmla="*/ 1390649 h 4674391"/>
                        <a:gd name="connsiteX42" fmla="*/ 431005 w 4661145"/>
                        <a:gd name="connsiteY42" fmla="*/ 966787 h 4674391"/>
                        <a:gd name="connsiteX43" fmla="*/ 878681 w 4661145"/>
                        <a:gd name="connsiteY43" fmla="*/ 1073942 h 4674391"/>
                        <a:gd name="connsiteX44" fmla="*/ 1069180 w 4661145"/>
                        <a:gd name="connsiteY44" fmla="*/ 862011 h 4674391"/>
                        <a:gd name="connsiteX45" fmla="*/ 945354 w 4661145"/>
                        <a:gd name="connsiteY45" fmla="*/ 447673 h 4674391"/>
                        <a:gd name="connsiteX46" fmla="*/ 1376362 w 4661145"/>
                        <a:gd name="connsiteY46" fmla="*/ 188117 h 4674391"/>
                        <a:gd name="connsiteX47" fmla="*/ 1690685 w 4661145"/>
                        <a:gd name="connsiteY47" fmla="*/ 507205 h 4674391"/>
                        <a:gd name="connsiteX48" fmla="*/ 1978819 w 4661145"/>
                        <a:gd name="connsiteY48" fmla="*/ 423862 h 4674391"/>
                        <a:gd name="connsiteX0" fmla="*/ 1978819 w 4659258"/>
                        <a:gd name="connsiteY0" fmla="*/ 423862 h 4674391"/>
                        <a:gd name="connsiteX1" fmla="*/ 2078832 w 4659258"/>
                        <a:gd name="connsiteY1" fmla="*/ 0 h 4674391"/>
                        <a:gd name="connsiteX2" fmla="*/ 2571750 w 4659258"/>
                        <a:gd name="connsiteY2" fmla="*/ 0 h 4674391"/>
                        <a:gd name="connsiteX3" fmla="*/ 2690812 w 4659258"/>
                        <a:gd name="connsiteY3" fmla="*/ 447675 h 4674391"/>
                        <a:gd name="connsiteX4" fmla="*/ 2957514 w 4659258"/>
                        <a:gd name="connsiteY4" fmla="*/ 514348 h 4674391"/>
                        <a:gd name="connsiteX5" fmla="*/ 3274219 w 4659258"/>
                        <a:gd name="connsiteY5" fmla="*/ 197643 h 4674391"/>
                        <a:gd name="connsiteX6" fmla="*/ 3705226 w 4659258"/>
                        <a:gd name="connsiteY6" fmla="*/ 447674 h 4674391"/>
                        <a:gd name="connsiteX7" fmla="*/ 3579019 w 4659258"/>
                        <a:gd name="connsiteY7" fmla="*/ 878680 h 4674391"/>
                        <a:gd name="connsiteX8" fmla="*/ 3795712 w 4659258"/>
                        <a:gd name="connsiteY8" fmla="*/ 1088230 h 4674391"/>
                        <a:gd name="connsiteX9" fmla="*/ 4245770 w 4659258"/>
                        <a:gd name="connsiteY9" fmla="*/ 988218 h 4674391"/>
                        <a:gd name="connsiteX10" fmla="*/ 4460082 w 4659258"/>
                        <a:gd name="connsiteY10" fmla="*/ 1376359 h 4674391"/>
                        <a:gd name="connsiteX11" fmla="*/ 4148138 w 4659258"/>
                        <a:gd name="connsiteY11" fmla="*/ 1702590 h 4674391"/>
                        <a:gd name="connsiteX12" fmla="*/ 4229100 w 4659258"/>
                        <a:gd name="connsiteY12" fmla="*/ 1983578 h 4674391"/>
                        <a:gd name="connsiteX13" fmla="*/ 4626768 w 4659258"/>
                        <a:gd name="connsiteY13" fmla="*/ 2097881 h 4674391"/>
                        <a:gd name="connsiteX14" fmla="*/ 4631532 w 4659258"/>
                        <a:gd name="connsiteY14" fmla="*/ 2545553 h 4674391"/>
                        <a:gd name="connsiteX15" fmla="*/ 4155282 w 4659258"/>
                        <a:gd name="connsiteY15" fmla="*/ 2688427 h 4674391"/>
                        <a:gd name="connsiteX16" fmla="*/ 4150520 w 4659258"/>
                        <a:gd name="connsiteY16" fmla="*/ 2969415 h 4674391"/>
                        <a:gd name="connsiteX17" fmla="*/ 4457701 w 4659258"/>
                        <a:gd name="connsiteY17" fmla="*/ 3286121 h 4674391"/>
                        <a:gd name="connsiteX18" fmla="*/ 4221956 w 4659258"/>
                        <a:gd name="connsiteY18" fmla="*/ 3721891 h 4674391"/>
                        <a:gd name="connsiteX19" fmla="*/ 3790950 w 4659258"/>
                        <a:gd name="connsiteY19" fmla="*/ 3590921 h 4674391"/>
                        <a:gd name="connsiteX20" fmla="*/ 3579019 w 4659258"/>
                        <a:gd name="connsiteY20" fmla="*/ 3790946 h 4674391"/>
                        <a:gd name="connsiteX21" fmla="*/ 3695700 w 4659258"/>
                        <a:gd name="connsiteY21" fmla="*/ 4221954 h 4674391"/>
                        <a:gd name="connsiteX22" fmla="*/ 3290889 w 4659258"/>
                        <a:gd name="connsiteY22" fmla="*/ 4474364 h 4674391"/>
                        <a:gd name="connsiteX23" fmla="*/ 2964657 w 4659258"/>
                        <a:gd name="connsiteY23" fmla="*/ 4164803 h 4674391"/>
                        <a:gd name="connsiteX24" fmla="*/ 2683670 w 4659258"/>
                        <a:gd name="connsiteY24" fmla="*/ 4233859 h 4674391"/>
                        <a:gd name="connsiteX25" fmla="*/ 2569368 w 4659258"/>
                        <a:gd name="connsiteY25" fmla="*/ 4674389 h 4674391"/>
                        <a:gd name="connsiteX26" fmla="*/ 2088356 w 4659258"/>
                        <a:gd name="connsiteY26" fmla="*/ 4674391 h 4674391"/>
                        <a:gd name="connsiteX27" fmla="*/ 1959768 w 4659258"/>
                        <a:gd name="connsiteY27" fmla="*/ 4219571 h 4674391"/>
                        <a:gd name="connsiteX28" fmla="*/ 1693069 w 4659258"/>
                        <a:gd name="connsiteY28" fmla="*/ 4145753 h 4674391"/>
                        <a:gd name="connsiteX29" fmla="*/ 1388270 w 4659258"/>
                        <a:gd name="connsiteY29" fmla="*/ 4460078 h 4674391"/>
                        <a:gd name="connsiteX30" fmla="*/ 966788 w 4659258"/>
                        <a:gd name="connsiteY30" fmla="*/ 4214810 h 4674391"/>
                        <a:gd name="connsiteX31" fmla="*/ 1076325 w 4659258"/>
                        <a:gd name="connsiteY31" fmla="*/ 3798092 h 4674391"/>
                        <a:gd name="connsiteX32" fmla="*/ 852489 w 4659258"/>
                        <a:gd name="connsiteY32" fmla="*/ 3588541 h 4674391"/>
                        <a:gd name="connsiteX33" fmla="*/ 452438 w 4659258"/>
                        <a:gd name="connsiteY33" fmla="*/ 3705223 h 4674391"/>
                        <a:gd name="connsiteX34" fmla="*/ 197644 w 4659258"/>
                        <a:gd name="connsiteY34" fmla="*/ 3302792 h 4674391"/>
                        <a:gd name="connsiteX35" fmla="*/ 497682 w 4659258"/>
                        <a:gd name="connsiteY35" fmla="*/ 2976562 h 4674391"/>
                        <a:gd name="connsiteX36" fmla="*/ 445295 w 4659258"/>
                        <a:gd name="connsiteY36" fmla="*/ 2659855 h 4674391"/>
                        <a:gd name="connsiteX37" fmla="*/ 0 w 4659258"/>
                        <a:gd name="connsiteY37" fmla="*/ 2600324 h 4674391"/>
                        <a:gd name="connsiteX38" fmla="*/ 2381 w 4659258"/>
                        <a:gd name="connsiteY38" fmla="*/ 2100261 h 4674391"/>
                        <a:gd name="connsiteX39" fmla="*/ 419100 w 4659258"/>
                        <a:gd name="connsiteY39" fmla="*/ 1990723 h 4674391"/>
                        <a:gd name="connsiteX40" fmla="*/ 485776 w 4659258"/>
                        <a:gd name="connsiteY40" fmla="*/ 1683541 h 4674391"/>
                        <a:gd name="connsiteX41" fmla="*/ 180975 w 4659258"/>
                        <a:gd name="connsiteY41" fmla="*/ 1390649 h 4674391"/>
                        <a:gd name="connsiteX42" fmla="*/ 431005 w 4659258"/>
                        <a:gd name="connsiteY42" fmla="*/ 966787 h 4674391"/>
                        <a:gd name="connsiteX43" fmla="*/ 878681 w 4659258"/>
                        <a:gd name="connsiteY43" fmla="*/ 1073942 h 4674391"/>
                        <a:gd name="connsiteX44" fmla="*/ 1069180 w 4659258"/>
                        <a:gd name="connsiteY44" fmla="*/ 862011 h 4674391"/>
                        <a:gd name="connsiteX45" fmla="*/ 945354 w 4659258"/>
                        <a:gd name="connsiteY45" fmla="*/ 447673 h 4674391"/>
                        <a:gd name="connsiteX46" fmla="*/ 1376362 w 4659258"/>
                        <a:gd name="connsiteY46" fmla="*/ 188117 h 4674391"/>
                        <a:gd name="connsiteX47" fmla="*/ 1690685 w 4659258"/>
                        <a:gd name="connsiteY47" fmla="*/ 507205 h 4674391"/>
                        <a:gd name="connsiteX48" fmla="*/ 1978819 w 4659258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61410"/>
                        <a:gd name="connsiteY0" fmla="*/ 423862 h 4674391"/>
                        <a:gd name="connsiteX1" fmla="*/ 2078832 w 4661410"/>
                        <a:gd name="connsiteY1" fmla="*/ 0 h 4674391"/>
                        <a:gd name="connsiteX2" fmla="*/ 2571750 w 4661410"/>
                        <a:gd name="connsiteY2" fmla="*/ 0 h 4674391"/>
                        <a:gd name="connsiteX3" fmla="*/ 2690812 w 4661410"/>
                        <a:gd name="connsiteY3" fmla="*/ 447675 h 4674391"/>
                        <a:gd name="connsiteX4" fmla="*/ 2957514 w 4661410"/>
                        <a:gd name="connsiteY4" fmla="*/ 514348 h 4674391"/>
                        <a:gd name="connsiteX5" fmla="*/ 3274219 w 4661410"/>
                        <a:gd name="connsiteY5" fmla="*/ 197643 h 4674391"/>
                        <a:gd name="connsiteX6" fmla="*/ 3705226 w 4661410"/>
                        <a:gd name="connsiteY6" fmla="*/ 447674 h 4674391"/>
                        <a:gd name="connsiteX7" fmla="*/ 3579019 w 4661410"/>
                        <a:gd name="connsiteY7" fmla="*/ 878680 h 4674391"/>
                        <a:gd name="connsiteX8" fmla="*/ 3795712 w 4661410"/>
                        <a:gd name="connsiteY8" fmla="*/ 1088230 h 4674391"/>
                        <a:gd name="connsiteX9" fmla="*/ 4245770 w 4661410"/>
                        <a:gd name="connsiteY9" fmla="*/ 988218 h 4674391"/>
                        <a:gd name="connsiteX10" fmla="*/ 4460082 w 4661410"/>
                        <a:gd name="connsiteY10" fmla="*/ 1376359 h 4674391"/>
                        <a:gd name="connsiteX11" fmla="*/ 4148138 w 4661410"/>
                        <a:gd name="connsiteY11" fmla="*/ 1702590 h 4674391"/>
                        <a:gd name="connsiteX12" fmla="*/ 4229100 w 4661410"/>
                        <a:gd name="connsiteY12" fmla="*/ 1983578 h 4674391"/>
                        <a:gd name="connsiteX13" fmla="*/ 4626768 w 4661410"/>
                        <a:gd name="connsiteY13" fmla="*/ 2097881 h 4674391"/>
                        <a:gd name="connsiteX14" fmla="*/ 4631532 w 4661410"/>
                        <a:gd name="connsiteY14" fmla="*/ 2545553 h 4674391"/>
                        <a:gd name="connsiteX15" fmla="*/ 4217194 w 4661410"/>
                        <a:gd name="connsiteY15" fmla="*/ 2693189 h 4674391"/>
                        <a:gd name="connsiteX16" fmla="*/ 4150520 w 4661410"/>
                        <a:gd name="connsiteY16" fmla="*/ 2969415 h 4674391"/>
                        <a:gd name="connsiteX17" fmla="*/ 4457701 w 4661410"/>
                        <a:gd name="connsiteY17" fmla="*/ 3286121 h 4674391"/>
                        <a:gd name="connsiteX18" fmla="*/ 4221956 w 4661410"/>
                        <a:gd name="connsiteY18" fmla="*/ 3721891 h 4674391"/>
                        <a:gd name="connsiteX19" fmla="*/ 3790950 w 4661410"/>
                        <a:gd name="connsiteY19" fmla="*/ 3590921 h 4674391"/>
                        <a:gd name="connsiteX20" fmla="*/ 3579019 w 4661410"/>
                        <a:gd name="connsiteY20" fmla="*/ 3790946 h 4674391"/>
                        <a:gd name="connsiteX21" fmla="*/ 3695700 w 4661410"/>
                        <a:gd name="connsiteY21" fmla="*/ 4221954 h 4674391"/>
                        <a:gd name="connsiteX22" fmla="*/ 3290889 w 4661410"/>
                        <a:gd name="connsiteY22" fmla="*/ 4474364 h 4674391"/>
                        <a:gd name="connsiteX23" fmla="*/ 2964657 w 4661410"/>
                        <a:gd name="connsiteY23" fmla="*/ 4164803 h 4674391"/>
                        <a:gd name="connsiteX24" fmla="*/ 2683670 w 4661410"/>
                        <a:gd name="connsiteY24" fmla="*/ 4233859 h 4674391"/>
                        <a:gd name="connsiteX25" fmla="*/ 2569368 w 4661410"/>
                        <a:gd name="connsiteY25" fmla="*/ 4674389 h 4674391"/>
                        <a:gd name="connsiteX26" fmla="*/ 2088356 w 4661410"/>
                        <a:gd name="connsiteY26" fmla="*/ 4674391 h 4674391"/>
                        <a:gd name="connsiteX27" fmla="*/ 1959768 w 4661410"/>
                        <a:gd name="connsiteY27" fmla="*/ 4219571 h 4674391"/>
                        <a:gd name="connsiteX28" fmla="*/ 1693069 w 4661410"/>
                        <a:gd name="connsiteY28" fmla="*/ 4145753 h 4674391"/>
                        <a:gd name="connsiteX29" fmla="*/ 1388270 w 4661410"/>
                        <a:gd name="connsiteY29" fmla="*/ 4460078 h 4674391"/>
                        <a:gd name="connsiteX30" fmla="*/ 966788 w 4661410"/>
                        <a:gd name="connsiteY30" fmla="*/ 4214810 h 4674391"/>
                        <a:gd name="connsiteX31" fmla="*/ 1076325 w 4661410"/>
                        <a:gd name="connsiteY31" fmla="*/ 3798092 h 4674391"/>
                        <a:gd name="connsiteX32" fmla="*/ 852489 w 4661410"/>
                        <a:gd name="connsiteY32" fmla="*/ 3588541 h 4674391"/>
                        <a:gd name="connsiteX33" fmla="*/ 452438 w 4661410"/>
                        <a:gd name="connsiteY33" fmla="*/ 3705223 h 4674391"/>
                        <a:gd name="connsiteX34" fmla="*/ 197644 w 4661410"/>
                        <a:gd name="connsiteY34" fmla="*/ 3302792 h 4674391"/>
                        <a:gd name="connsiteX35" fmla="*/ 497682 w 4661410"/>
                        <a:gd name="connsiteY35" fmla="*/ 2976562 h 4674391"/>
                        <a:gd name="connsiteX36" fmla="*/ 445295 w 4661410"/>
                        <a:gd name="connsiteY36" fmla="*/ 2659855 h 4674391"/>
                        <a:gd name="connsiteX37" fmla="*/ 0 w 4661410"/>
                        <a:gd name="connsiteY37" fmla="*/ 2600324 h 4674391"/>
                        <a:gd name="connsiteX38" fmla="*/ 2381 w 4661410"/>
                        <a:gd name="connsiteY38" fmla="*/ 2100261 h 4674391"/>
                        <a:gd name="connsiteX39" fmla="*/ 419100 w 4661410"/>
                        <a:gd name="connsiteY39" fmla="*/ 1990723 h 4674391"/>
                        <a:gd name="connsiteX40" fmla="*/ 485776 w 4661410"/>
                        <a:gd name="connsiteY40" fmla="*/ 1683541 h 4674391"/>
                        <a:gd name="connsiteX41" fmla="*/ 180975 w 4661410"/>
                        <a:gd name="connsiteY41" fmla="*/ 1390649 h 4674391"/>
                        <a:gd name="connsiteX42" fmla="*/ 431005 w 4661410"/>
                        <a:gd name="connsiteY42" fmla="*/ 966787 h 4674391"/>
                        <a:gd name="connsiteX43" fmla="*/ 878681 w 4661410"/>
                        <a:gd name="connsiteY43" fmla="*/ 1073942 h 4674391"/>
                        <a:gd name="connsiteX44" fmla="*/ 1069180 w 4661410"/>
                        <a:gd name="connsiteY44" fmla="*/ 862011 h 4674391"/>
                        <a:gd name="connsiteX45" fmla="*/ 945354 w 4661410"/>
                        <a:gd name="connsiteY45" fmla="*/ 447673 h 4674391"/>
                        <a:gd name="connsiteX46" fmla="*/ 1376362 w 4661410"/>
                        <a:gd name="connsiteY46" fmla="*/ 188117 h 4674391"/>
                        <a:gd name="connsiteX47" fmla="*/ 1690685 w 4661410"/>
                        <a:gd name="connsiteY47" fmla="*/ 507205 h 4674391"/>
                        <a:gd name="connsiteX48" fmla="*/ 1978819 w 4661410"/>
                        <a:gd name="connsiteY48" fmla="*/ 423862 h 4674391"/>
                        <a:gd name="connsiteX0" fmla="*/ 1978819 w 4671254"/>
                        <a:gd name="connsiteY0" fmla="*/ 423862 h 4674391"/>
                        <a:gd name="connsiteX1" fmla="*/ 2078832 w 4671254"/>
                        <a:gd name="connsiteY1" fmla="*/ 0 h 4674391"/>
                        <a:gd name="connsiteX2" fmla="*/ 2571750 w 4671254"/>
                        <a:gd name="connsiteY2" fmla="*/ 0 h 4674391"/>
                        <a:gd name="connsiteX3" fmla="*/ 2690812 w 4671254"/>
                        <a:gd name="connsiteY3" fmla="*/ 447675 h 4674391"/>
                        <a:gd name="connsiteX4" fmla="*/ 2957514 w 4671254"/>
                        <a:gd name="connsiteY4" fmla="*/ 514348 h 4674391"/>
                        <a:gd name="connsiteX5" fmla="*/ 3274219 w 4671254"/>
                        <a:gd name="connsiteY5" fmla="*/ 197643 h 4674391"/>
                        <a:gd name="connsiteX6" fmla="*/ 3705226 w 4671254"/>
                        <a:gd name="connsiteY6" fmla="*/ 447674 h 4674391"/>
                        <a:gd name="connsiteX7" fmla="*/ 3579019 w 4671254"/>
                        <a:gd name="connsiteY7" fmla="*/ 878680 h 4674391"/>
                        <a:gd name="connsiteX8" fmla="*/ 3795712 w 4671254"/>
                        <a:gd name="connsiteY8" fmla="*/ 1088230 h 4674391"/>
                        <a:gd name="connsiteX9" fmla="*/ 4245770 w 4671254"/>
                        <a:gd name="connsiteY9" fmla="*/ 988218 h 4674391"/>
                        <a:gd name="connsiteX10" fmla="*/ 4460082 w 4671254"/>
                        <a:gd name="connsiteY10" fmla="*/ 1376359 h 4674391"/>
                        <a:gd name="connsiteX11" fmla="*/ 4148138 w 4671254"/>
                        <a:gd name="connsiteY11" fmla="*/ 1702590 h 4674391"/>
                        <a:gd name="connsiteX12" fmla="*/ 4229100 w 4671254"/>
                        <a:gd name="connsiteY12" fmla="*/ 1983578 h 4674391"/>
                        <a:gd name="connsiteX13" fmla="*/ 4626768 w 4671254"/>
                        <a:gd name="connsiteY13" fmla="*/ 2097881 h 4674391"/>
                        <a:gd name="connsiteX14" fmla="*/ 4631532 w 4671254"/>
                        <a:gd name="connsiteY14" fmla="*/ 2545553 h 4674391"/>
                        <a:gd name="connsiteX15" fmla="*/ 4217194 w 4671254"/>
                        <a:gd name="connsiteY15" fmla="*/ 2693189 h 4674391"/>
                        <a:gd name="connsiteX16" fmla="*/ 4150520 w 4671254"/>
                        <a:gd name="connsiteY16" fmla="*/ 2969415 h 4674391"/>
                        <a:gd name="connsiteX17" fmla="*/ 4457701 w 4671254"/>
                        <a:gd name="connsiteY17" fmla="*/ 3286121 h 4674391"/>
                        <a:gd name="connsiteX18" fmla="*/ 4221956 w 4671254"/>
                        <a:gd name="connsiteY18" fmla="*/ 3721891 h 4674391"/>
                        <a:gd name="connsiteX19" fmla="*/ 3790950 w 4671254"/>
                        <a:gd name="connsiteY19" fmla="*/ 3590921 h 4674391"/>
                        <a:gd name="connsiteX20" fmla="*/ 3579019 w 4671254"/>
                        <a:gd name="connsiteY20" fmla="*/ 3790946 h 4674391"/>
                        <a:gd name="connsiteX21" fmla="*/ 3695700 w 4671254"/>
                        <a:gd name="connsiteY21" fmla="*/ 4221954 h 4674391"/>
                        <a:gd name="connsiteX22" fmla="*/ 3290889 w 4671254"/>
                        <a:gd name="connsiteY22" fmla="*/ 4474364 h 4674391"/>
                        <a:gd name="connsiteX23" fmla="*/ 2964657 w 4671254"/>
                        <a:gd name="connsiteY23" fmla="*/ 4164803 h 4674391"/>
                        <a:gd name="connsiteX24" fmla="*/ 2683670 w 4671254"/>
                        <a:gd name="connsiteY24" fmla="*/ 4233859 h 4674391"/>
                        <a:gd name="connsiteX25" fmla="*/ 2569368 w 4671254"/>
                        <a:gd name="connsiteY25" fmla="*/ 4674389 h 4674391"/>
                        <a:gd name="connsiteX26" fmla="*/ 2088356 w 4671254"/>
                        <a:gd name="connsiteY26" fmla="*/ 4674391 h 4674391"/>
                        <a:gd name="connsiteX27" fmla="*/ 1959768 w 4671254"/>
                        <a:gd name="connsiteY27" fmla="*/ 4219571 h 4674391"/>
                        <a:gd name="connsiteX28" fmla="*/ 1693069 w 4671254"/>
                        <a:gd name="connsiteY28" fmla="*/ 4145753 h 4674391"/>
                        <a:gd name="connsiteX29" fmla="*/ 1388270 w 4671254"/>
                        <a:gd name="connsiteY29" fmla="*/ 4460078 h 4674391"/>
                        <a:gd name="connsiteX30" fmla="*/ 966788 w 4671254"/>
                        <a:gd name="connsiteY30" fmla="*/ 4214810 h 4674391"/>
                        <a:gd name="connsiteX31" fmla="*/ 1076325 w 4671254"/>
                        <a:gd name="connsiteY31" fmla="*/ 3798092 h 4674391"/>
                        <a:gd name="connsiteX32" fmla="*/ 852489 w 4671254"/>
                        <a:gd name="connsiteY32" fmla="*/ 3588541 h 4674391"/>
                        <a:gd name="connsiteX33" fmla="*/ 452438 w 4671254"/>
                        <a:gd name="connsiteY33" fmla="*/ 3705223 h 4674391"/>
                        <a:gd name="connsiteX34" fmla="*/ 197644 w 4671254"/>
                        <a:gd name="connsiteY34" fmla="*/ 3302792 h 4674391"/>
                        <a:gd name="connsiteX35" fmla="*/ 497682 w 4671254"/>
                        <a:gd name="connsiteY35" fmla="*/ 2976562 h 4674391"/>
                        <a:gd name="connsiteX36" fmla="*/ 445295 w 4671254"/>
                        <a:gd name="connsiteY36" fmla="*/ 2659855 h 4674391"/>
                        <a:gd name="connsiteX37" fmla="*/ 0 w 4671254"/>
                        <a:gd name="connsiteY37" fmla="*/ 2600324 h 4674391"/>
                        <a:gd name="connsiteX38" fmla="*/ 2381 w 4671254"/>
                        <a:gd name="connsiteY38" fmla="*/ 2100261 h 4674391"/>
                        <a:gd name="connsiteX39" fmla="*/ 419100 w 4671254"/>
                        <a:gd name="connsiteY39" fmla="*/ 1990723 h 4674391"/>
                        <a:gd name="connsiteX40" fmla="*/ 485776 w 4671254"/>
                        <a:gd name="connsiteY40" fmla="*/ 1683541 h 4674391"/>
                        <a:gd name="connsiteX41" fmla="*/ 180975 w 4671254"/>
                        <a:gd name="connsiteY41" fmla="*/ 1390649 h 4674391"/>
                        <a:gd name="connsiteX42" fmla="*/ 431005 w 4671254"/>
                        <a:gd name="connsiteY42" fmla="*/ 966787 h 4674391"/>
                        <a:gd name="connsiteX43" fmla="*/ 878681 w 4671254"/>
                        <a:gd name="connsiteY43" fmla="*/ 1073942 h 4674391"/>
                        <a:gd name="connsiteX44" fmla="*/ 1069180 w 4671254"/>
                        <a:gd name="connsiteY44" fmla="*/ 862011 h 4674391"/>
                        <a:gd name="connsiteX45" fmla="*/ 945354 w 4671254"/>
                        <a:gd name="connsiteY45" fmla="*/ 447673 h 4674391"/>
                        <a:gd name="connsiteX46" fmla="*/ 1376362 w 4671254"/>
                        <a:gd name="connsiteY46" fmla="*/ 188117 h 4674391"/>
                        <a:gd name="connsiteX47" fmla="*/ 1690685 w 4671254"/>
                        <a:gd name="connsiteY47" fmla="*/ 507205 h 4674391"/>
                        <a:gd name="connsiteX48" fmla="*/ 1978819 w 4671254"/>
                        <a:gd name="connsiteY48" fmla="*/ 423862 h 4674391"/>
                        <a:gd name="connsiteX0" fmla="*/ 1978819 w 4626768"/>
                        <a:gd name="connsiteY0" fmla="*/ 423862 h 4674391"/>
                        <a:gd name="connsiteX1" fmla="*/ 2078832 w 4626768"/>
                        <a:gd name="connsiteY1" fmla="*/ 0 h 4674391"/>
                        <a:gd name="connsiteX2" fmla="*/ 2571750 w 4626768"/>
                        <a:gd name="connsiteY2" fmla="*/ 0 h 4674391"/>
                        <a:gd name="connsiteX3" fmla="*/ 2690812 w 4626768"/>
                        <a:gd name="connsiteY3" fmla="*/ 447675 h 4674391"/>
                        <a:gd name="connsiteX4" fmla="*/ 2957514 w 4626768"/>
                        <a:gd name="connsiteY4" fmla="*/ 514348 h 4674391"/>
                        <a:gd name="connsiteX5" fmla="*/ 3274219 w 4626768"/>
                        <a:gd name="connsiteY5" fmla="*/ 197643 h 4674391"/>
                        <a:gd name="connsiteX6" fmla="*/ 3705226 w 4626768"/>
                        <a:gd name="connsiteY6" fmla="*/ 447674 h 4674391"/>
                        <a:gd name="connsiteX7" fmla="*/ 3579019 w 4626768"/>
                        <a:gd name="connsiteY7" fmla="*/ 878680 h 4674391"/>
                        <a:gd name="connsiteX8" fmla="*/ 3795712 w 4626768"/>
                        <a:gd name="connsiteY8" fmla="*/ 1088230 h 4674391"/>
                        <a:gd name="connsiteX9" fmla="*/ 4245770 w 4626768"/>
                        <a:gd name="connsiteY9" fmla="*/ 988218 h 4674391"/>
                        <a:gd name="connsiteX10" fmla="*/ 4460082 w 4626768"/>
                        <a:gd name="connsiteY10" fmla="*/ 1376359 h 4674391"/>
                        <a:gd name="connsiteX11" fmla="*/ 4148138 w 4626768"/>
                        <a:gd name="connsiteY11" fmla="*/ 1702590 h 4674391"/>
                        <a:gd name="connsiteX12" fmla="*/ 4229100 w 4626768"/>
                        <a:gd name="connsiteY12" fmla="*/ 1983578 h 4674391"/>
                        <a:gd name="connsiteX13" fmla="*/ 4626768 w 4626768"/>
                        <a:gd name="connsiteY13" fmla="*/ 2097881 h 4674391"/>
                        <a:gd name="connsiteX14" fmla="*/ 4531520 w 4626768"/>
                        <a:gd name="connsiteY14" fmla="*/ 2540790 h 4674391"/>
                        <a:gd name="connsiteX15" fmla="*/ 4217194 w 4626768"/>
                        <a:gd name="connsiteY15" fmla="*/ 2693189 h 4674391"/>
                        <a:gd name="connsiteX16" fmla="*/ 4150520 w 4626768"/>
                        <a:gd name="connsiteY16" fmla="*/ 2969415 h 4674391"/>
                        <a:gd name="connsiteX17" fmla="*/ 4457701 w 4626768"/>
                        <a:gd name="connsiteY17" fmla="*/ 3286121 h 4674391"/>
                        <a:gd name="connsiteX18" fmla="*/ 4221956 w 4626768"/>
                        <a:gd name="connsiteY18" fmla="*/ 3721891 h 4674391"/>
                        <a:gd name="connsiteX19" fmla="*/ 3790950 w 4626768"/>
                        <a:gd name="connsiteY19" fmla="*/ 3590921 h 4674391"/>
                        <a:gd name="connsiteX20" fmla="*/ 3579019 w 4626768"/>
                        <a:gd name="connsiteY20" fmla="*/ 3790946 h 4674391"/>
                        <a:gd name="connsiteX21" fmla="*/ 3695700 w 4626768"/>
                        <a:gd name="connsiteY21" fmla="*/ 4221954 h 4674391"/>
                        <a:gd name="connsiteX22" fmla="*/ 3290889 w 4626768"/>
                        <a:gd name="connsiteY22" fmla="*/ 4474364 h 4674391"/>
                        <a:gd name="connsiteX23" fmla="*/ 2964657 w 4626768"/>
                        <a:gd name="connsiteY23" fmla="*/ 4164803 h 4674391"/>
                        <a:gd name="connsiteX24" fmla="*/ 2683670 w 4626768"/>
                        <a:gd name="connsiteY24" fmla="*/ 4233859 h 4674391"/>
                        <a:gd name="connsiteX25" fmla="*/ 2569368 w 4626768"/>
                        <a:gd name="connsiteY25" fmla="*/ 4674389 h 4674391"/>
                        <a:gd name="connsiteX26" fmla="*/ 2088356 w 4626768"/>
                        <a:gd name="connsiteY26" fmla="*/ 4674391 h 4674391"/>
                        <a:gd name="connsiteX27" fmla="*/ 1959768 w 4626768"/>
                        <a:gd name="connsiteY27" fmla="*/ 4219571 h 4674391"/>
                        <a:gd name="connsiteX28" fmla="*/ 1693069 w 4626768"/>
                        <a:gd name="connsiteY28" fmla="*/ 4145753 h 4674391"/>
                        <a:gd name="connsiteX29" fmla="*/ 1388270 w 4626768"/>
                        <a:gd name="connsiteY29" fmla="*/ 4460078 h 4674391"/>
                        <a:gd name="connsiteX30" fmla="*/ 966788 w 4626768"/>
                        <a:gd name="connsiteY30" fmla="*/ 4214810 h 4674391"/>
                        <a:gd name="connsiteX31" fmla="*/ 1076325 w 4626768"/>
                        <a:gd name="connsiteY31" fmla="*/ 3798092 h 4674391"/>
                        <a:gd name="connsiteX32" fmla="*/ 852489 w 4626768"/>
                        <a:gd name="connsiteY32" fmla="*/ 3588541 h 4674391"/>
                        <a:gd name="connsiteX33" fmla="*/ 452438 w 4626768"/>
                        <a:gd name="connsiteY33" fmla="*/ 3705223 h 4674391"/>
                        <a:gd name="connsiteX34" fmla="*/ 197644 w 4626768"/>
                        <a:gd name="connsiteY34" fmla="*/ 3302792 h 4674391"/>
                        <a:gd name="connsiteX35" fmla="*/ 497682 w 4626768"/>
                        <a:gd name="connsiteY35" fmla="*/ 2976562 h 4674391"/>
                        <a:gd name="connsiteX36" fmla="*/ 445295 w 4626768"/>
                        <a:gd name="connsiteY36" fmla="*/ 2659855 h 4674391"/>
                        <a:gd name="connsiteX37" fmla="*/ 0 w 4626768"/>
                        <a:gd name="connsiteY37" fmla="*/ 2600324 h 4674391"/>
                        <a:gd name="connsiteX38" fmla="*/ 2381 w 4626768"/>
                        <a:gd name="connsiteY38" fmla="*/ 2100261 h 4674391"/>
                        <a:gd name="connsiteX39" fmla="*/ 419100 w 4626768"/>
                        <a:gd name="connsiteY39" fmla="*/ 1990723 h 4674391"/>
                        <a:gd name="connsiteX40" fmla="*/ 485776 w 4626768"/>
                        <a:gd name="connsiteY40" fmla="*/ 1683541 h 4674391"/>
                        <a:gd name="connsiteX41" fmla="*/ 180975 w 4626768"/>
                        <a:gd name="connsiteY41" fmla="*/ 1390649 h 4674391"/>
                        <a:gd name="connsiteX42" fmla="*/ 431005 w 4626768"/>
                        <a:gd name="connsiteY42" fmla="*/ 966787 h 4674391"/>
                        <a:gd name="connsiteX43" fmla="*/ 878681 w 4626768"/>
                        <a:gd name="connsiteY43" fmla="*/ 1073942 h 4674391"/>
                        <a:gd name="connsiteX44" fmla="*/ 1069180 w 4626768"/>
                        <a:gd name="connsiteY44" fmla="*/ 862011 h 4674391"/>
                        <a:gd name="connsiteX45" fmla="*/ 945354 w 4626768"/>
                        <a:gd name="connsiteY45" fmla="*/ 447673 h 4674391"/>
                        <a:gd name="connsiteX46" fmla="*/ 1376362 w 4626768"/>
                        <a:gd name="connsiteY46" fmla="*/ 188117 h 4674391"/>
                        <a:gd name="connsiteX47" fmla="*/ 1690685 w 4626768"/>
                        <a:gd name="connsiteY47" fmla="*/ 507205 h 4674391"/>
                        <a:gd name="connsiteX48" fmla="*/ 1978819 w 4626768"/>
                        <a:gd name="connsiteY48" fmla="*/ 423862 h 4674391"/>
                        <a:gd name="connsiteX0" fmla="*/ 1978819 w 4686871"/>
                        <a:gd name="connsiteY0" fmla="*/ 423862 h 4674391"/>
                        <a:gd name="connsiteX1" fmla="*/ 2078832 w 4686871"/>
                        <a:gd name="connsiteY1" fmla="*/ 0 h 4674391"/>
                        <a:gd name="connsiteX2" fmla="*/ 2571750 w 4686871"/>
                        <a:gd name="connsiteY2" fmla="*/ 0 h 4674391"/>
                        <a:gd name="connsiteX3" fmla="*/ 2690812 w 4686871"/>
                        <a:gd name="connsiteY3" fmla="*/ 447675 h 4674391"/>
                        <a:gd name="connsiteX4" fmla="*/ 2957514 w 4686871"/>
                        <a:gd name="connsiteY4" fmla="*/ 514348 h 4674391"/>
                        <a:gd name="connsiteX5" fmla="*/ 3274219 w 4686871"/>
                        <a:gd name="connsiteY5" fmla="*/ 197643 h 4674391"/>
                        <a:gd name="connsiteX6" fmla="*/ 3705226 w 4686871"/>
                        <a:gd name="connsiteY6" fmla="*/ 447674 h 4674391"/>
                        <a:gd name="connsiteX7" fmla="*/ 3579019 w 4686871"/>
                        <a:gd name="connsiteY7" fmla="*/ 878680 h 4674391"/>
                        <a:gd name="connsiteX8" fmla="*/ 3795712 w 4686871"/>
                        <a:gd name="connsiteY8" fmla="*/ 1088230 h 4674391"/>
                        <a:gd name="connsiteX9" fmla="*/ 4245770 w 4686871"/>
                        <a:gd name="connsiteY9" fmla="*/ 988218 h 4674391"/>
                        <a:gd name="connsiteX10" fmla="*/ 4460082 w 4686871"/>
                        <a:gd name="connsiteY10" fmla="*/ 1376359 h 4674391"/>
                        <a:gd name="connsiteX11" fmla="*/ 4148138 w 4686871"/>
                        <a:gd name="connsiteY11" fmla="*/ 1702590 h 4674391"/>
                        <a:gd name="connsiteX12" fmla="*/ 4229100 w 4686871"/>
                        <a:gd name="connsiteY12" fmla="*/ 1983578 h 4674391"/>
                        <a:gd name="connsiteX13" fmla="*/ 4626768 w 4686871"/>
                        <a:gd name="connsiteY13" fmla="*/ 2097881 h 4674391"/>
                        <a:gd name="connsiteX14" fmla="*/ 4648202 w 4686871"/>
                        <a:gd name="connsiteY14" fmla="*/ 2564603 h 4674391"/>
                        <a:gd name="connsiteX15" fmla="*/ 4217194 w 4686871"/>
                        <a:gd name="connsiteY15" fmla="*/ 2693189 h 4674391"/>
                        <a:gd name="connsiteX16" fmla="*/ 4150520 w 4686871"/>
                        <a:gd name="connsiteY16" fmla="*/ 2969415 h 4674391"/>
                        <a:gd name="connsiteX17" fmla="*/ 4457701 w 4686871"/>
                        <a:gd name="connsiteY17" fmla="*/ 3286121 h 4674391"/>
                        <a:gd name="connsiteX18" fmla="*/ 4221956 w 4686871"/>
                        <a:gd name="connsiteY18" fmla="*/ 3721891 h 4674391"/>
                        <a:gd name="connsiteX19" fmla="*/ 3790950 w 4686871"/>
                        <a:gd name="connsiteY19" fmla="*/ 3590921 h 4674391"/>
                        <a:gd name="connsiteX20" fmla="*/ 3579019 w 4686871"/>
                        <a:gd name="connsiteY20" fmla="*/ 3790946 h 4674391"/>
                        <a:gd name="connsiteX21" fmla="*/ 3695700 w 4686871"/>
                        <a:gd name="connsiteY21" fmla="*/ 4221954 h 4674391"/>
                        <a:gd name="connsiteX22" fmla="*/ 3290889 w 4686871"/>
                        <a:gd name="connsiteY22" fmla="*/ 4474364 h 4674391"/>
                        <a:gd name="connsiteX23" fmla="*/ 2964657 w 4686871"/>
                        <a:gd name="connsiteY23" fmla="*/ 4164803 h 4674391"/>
                        <a:gd name="connsiteX24" fmla="*/ 2683670 w 4686871"/>
                        <a:gd name="connsiteY24" fmla="*/ 4233859 h 4674391"/>
                        <a:gd name="connsiteX25" fmla="*/ 2569368 w 4686871"/>
                        <a:gd name="connsiteY25" fmla="*/ 4674389 h 4674391"/>
                        <a:gd name="connsiteX26" fmla="*/ 2088356 w 4686871"/>
                        <a:gd name="connsiteY26" fmla="*/ 4674391 h 4674391"/>
                        <a:gd name="connsiteX27" fmla="*/ 1959768 w 4686871"/>
                        <a:gd name="connsiteY27" fmla="*/ 4219571 h 4674391"/>
                        <a:gd name="connsiteX28" fmla="*/ 1693069 w 4686871"/>
                        <a:gd name="connsiteY28" fmla="*/ 4145753 h 4674391"/>
                        <a:gd name="connsiteX29" fmla="*/ 1388270 w 4686871"/>
                        <a:gd name="connsiteY29" fmla="*/ 4460078 h 4674391"/>
                        <a:gd name="connsiteX30" fmla="*/ 966788 w 4686871"/>
                        <a:gd name="connsiteY30" fmla="*/ 4214810 h 4674391"/>
                        <a:gd name="connsiteX31" fmla="*/ 1076325 w 4686871"/>
                        <a:gd name="connsiteY31" fmla="*/ 3798092 h 4674391"/>
                        <a:gd name="connsiteX32" fmla="*/ 852489 w 4686871"/>
                        <a:gd name="connsiteY32" fmla="*/ 3588541 h 4674391"/>
                        <a:gd name="connsiteX33" fmla="*/ 452438 w 4686871"/>
                        <a:gd name="connsiteY33" fmla="*/ 3705223 h 4674391"/>
                        <a:gd name="connsiteX34" fmla="*/ 197644 w 4686871"/>
                        <a:gd name="connsiteY34" fmla="*/ 3302792 h 4674391"/>
                        <a:gd name="connsiteX35" fmla="*/ 497682 w 4686871"/>
                        <a:gd name="connsiteY35" fmla="*/ 2976562 h 4674391"/>
                        <a:gd name="connsiteX36" fmla="*/ 445295 w 4686871"/>
                        <a:gd name="connsiteY36" fmla="*/ 2659855 h 4674391"/>
                        <a:gd name="connsiteX37" fmla="*/ 0 w 4686871"/>
                        <a:gd name="connsiteY37" fmla="*/ 2600324 h 4674391"/>
                        <a:gd name="connsiteX38" fmla="*/ 2381 w 4686871"/>
                        <a:gd name="connsiteY38" fmla="*/ 2100261 h 4674391"/>
                        <a:gd name="connsiteX39" fmla="*/ 419100 w 4686871"/>
                        <a:gd name="connsiteY39" fmla="*/ 1990723 h 4674391"/>
                        <a:gd name="connsiteX40" fmla="*/ 485776 w 4686871"/>
                        <a:gd name="connsiteY40" fmla="*/ 1683541 h 4674391"/>
                        <a:gd name="connsiteX41" fmla="*/ 180975 w 4686871"/>
                        <a:gd name="connsiteY41" fmla="*/ 1390649 h 4674391"/>
                        <a:gd name="connsiteX42" fmla="*/ 431005 w 4686871"/>
                        <a:gd name="connsiteY42" fmla="*/ 966787 h 4674391"/>
                        <a:gd name="connsiteX43" fmla="*/ 878681 w 4686871"/>
                        <a:gd name="connsiteY43" fmla="*/ 1073942 h 4674391"/>
                        <a:gd name="connsiteX44" fmla="*/ 1069180 w 4686871"/>
                        <a:gd name="connsiteY44" fmla="*/ 862011 h 4674391"/>
                        <a:gd name="connsiteX45" fmla="*/ 945354 w 4686871"/>
                        <a:gd name="connsiteY45" fmla="*/ 447673 h 4674391"/>
                        <a:gd name="connsiteX46" fmla="*/ 1376362 w 4686871"/>
                        <a:gd name="connsiteY46" fmla="*/ 188117 h 4674391"/>
                        <a:gd name="connsiteX47" fmla="*/ 1690685 w 4686871"/>
                        <a:gd name="connsiteY47" fmla="*/ 507205 h 4674391"/>
                        <a:gd name="connsiteX48" fmla="*/ 1978819 w 4686871"/>
                        <a:gd name="connsiteY48" fmla="*/ 423862 h 4674391"/>
                        <a:gd name="connsiteX0" fmla="*/ 1978819 w 4648202"/>
                        <a:gd name="connsiteY0" fmla="*/ 423862 h 4674391"/>
                        <a:gd name="connsiteX1" fmla="*/ 2078832 w 4648202"/>
                        <a:gd name="connsiteY1" fmla="*/ 0 h 4674391"/>
                        <a:gd name="connsiteX2" fmla="*/ 2571750 w 4648202"/>
                        <a:gd name="connsiteY2" fmla="*/ 0 h 4674391"/>
                        <a:gd name="connsiteX3" fmla="*/ 2690812 w 4648202"/>
                        <a:gd name="connsiteY3" fmla="*/ 447675 h 4674391"/>
                        <a:gd name="connsiteX4" fmla="*/ 2957514 w 4648202"/>
                        <a:gd name="connsiteY4" fmla="*/ 514348 h 4674391"/>
                        <a:gd name="connsiteX5" fmla="*/ 3274219 w 4648202"/>
                        <a:gd name="connsiteY5" fmla="*/ 197643 h 4674391"/>
                        <a:gd name="connsiteX6" fmla="*/ 3705226 w 4648202"/>
                        <a:gd name="connsiteY6" fmla="*/ 447674 h 4674391"/>
                        <a:gd name="connsiteX7" fmla="*/ 3579019 w 4648202"/>
                        <a:gd name="connsiteY7" fmla="*/ 878680 h 4674391"/>
                        <a:gd name="connsiteX8" fmla="*/ 3795712 w 4648202"/>
                        <a:gd name="connsiteY8" fmla="*/ 1088230 h 4674391"/>
                        <a:gd name="connsiteX9" fmla="*/ 4245770 w 4648202"/>
                        <a:gd name="connsiteY9" fmla="*/ 988218 h 4674391"/>
                        <a:gd name="connsiteX10" fmla="*/ 4460082 w 4648202"/>
                        <a:gd name="connsiteY10" fmla="*/ 1376359 h 4674391"/>
                        <a:gd name="connsiteX11" fmla="*/ 4148138 w 4648202"/>
                        <a:gd name="connsiteY11" fmla="*/ 1702590 h 4674391"/>
                        <a:gd name="connsiteX12" fmla="*/ 4229100 w 4648202"/>
                        <a:gd name="connsiteY12" fmla="*/ 1983578 h 4674391"/>
                        <a:gd name="connsiteX13" fmla="*/ 4626768 w 4648202"/>
                        <a:gd name="connsiteY13" fmla="*/ 2097881 h 4674391"/>
                        <a:gd name="connsiteX14" fmla="*/ 4648202 w 4648202"/>
                        <a:gd name="connsiteY14" fmla="*/ 2564603 h 4674391"/>
                        <a:gd name="connsiteX15" fmla="*/ 4217194 w 4648202"/>
                        <a:gd name="connsiteY15" fmla="*/ 2693189 h 4674391"/>
                        <a:gd name="connsiteX16" fmla="*/ 4150520 w 4648202"/>
                        <a:gd name="connsiteY16" fmla="*/ 2969415 h 4674391"/>
                        <a:gd name="connsiteX17" fmla="*/ 4457701 w 4648202"/>
                        <a:gd name="connsiteY17" fmla="*/ 3286121 h 4674391"/>
                        <a:gd name="connsiteX18" fmla="*/ 4221956 w 4648202"/>
                        <a:gd name="connsiteY18" fmla="*/ 3721891 h 4674391"/>
                        <a:gd name="connsiteX19" fmla="*/ 3790950 w 4648202"/>
                        <a:gd name="connsiteY19" fmla="*/ 3590921 h 4674391"/>
                        <a:gd name="connsiteX20" fmla="*/ 3579019 w 4648202"/>
                        <a:gd name="connsiteY20" fmla="*/ 3790946 h 4674391"/>
                        <a:gd name="connsiteX21" fmla="*/ 3695700 w 4648202"/>
                        <a:gd name="connsiteY21" fmla="*/ 4221954 h 4674391"/>
                        <a:gd name="connsiteX22" fmla="*/ 3290889 w 4648202"/>
                        <a:gd name="connsiteY22" fmla="*/ 4474364 h 4674391"/>
                        <a:gd name="connsiteX23" fmla="*/ 2964657 w 4648202"/>
                        <a:gd name="connsiteY23" fmla="*/ 4164803 h 4674391"/>
                        <a:gd name="connsiteX24" fmla="*/ 2683670 w 4648202"/>
                        <a:gd name="connsiteY24" fmla="*/ 4233859 h 4674391"/>
                        <a:gd name="connsiteX25" fmla="*/ 2569368 w 4648202"/>
                        <a:gd name="connsiteY25" fmla="*/ 4674389 h 4674391"/>
                        <a:gd name="connsiteX26" fmla="*/ 2088356 w 4648202"/>
                        <a:gd name="connsiteY26" fmla="*/ 4674391 h 4674391"/>
                        <a:gd name="connsiteX27" fmla="*/ 1959768 w 4648202"/>
                        <a:gd name="connsiteY27" fmla="*/ 4219571 h 4674391"/>
                        <a:gd name="connsiteX28" fmla="*/ 1693069 w 4648202"/>
                        <a:gd name="connsiteY28" fmla="*/ 4145753 h 4674391"/>
                        <a:gd name="connsiteX29" fmla="*/ 1388270 w 4648202"/>
                        <a:gd name="connsiteY29" fmla="*/ 4460078 h 4674391"/>
                        <a:gd name="connsiteX30" fmla="*/ 966788 w 4648202"/>
                        <a:gd name="connsiteY30" fmla="*/ 4214810 h 4674391"/>
                        <a:gd name="connsiteX31" fmla="*/ 1076325 w 4648202"/>
                        <a:gd name="connsiteY31" fmla="*/ 3798092 h 4674391"/>
                        <a:gd name="connsiteX32" fmla="*/ 852489 w 4648202"/>
                        <a:gd name="connsiteY32" fmla="*/ 3588541 h 4674391"/>
                        <a:gd name="connsiteX33" fmla="*/ 452438 w 4648202"/>
                        <a:gd name="connsiteY33" fmla="*/ 3705223 h 4674391"/>
                        <a:gd name="connsiteX34" fmla="*/ 197644 w 4648202"/>
                        <a:gd name="connsiteY34" fmla="*/ 3302792 h 4674391"/>
                        <a:gd name="connsiteX35" fmla="*/ 497682 w 4648202"/>
                        <a:gd name="connsiteY35" fmla="*/ 2976562 h 4674391"/>
                        <a:gd name="connsiteX36" fmla="*/ 445295 w 4648202"/>
                        <a:gd name="connsiteY36" fmla="*/ 2659855 h 4674391"/>
                        <a:gd name="connsiteX37" fmla="*/ 0 w 4648202"/>
                        <a:gd name="connsiteY37" fmla="*/ 2600324 h 4674391"/>
                        <a:gd name="connsiteX38" fmla="*/ 2381 w 4648202"/>
                        <a:gd name="connsiteY38" fmla="*/ 2100261 h 4674391"/>
                        <a:gd name="connsiteX39" fmla="*/ 419100 w 4648202"/>
                        <a:gd name="connsiteY39" fmla="*/ 1990723 h 4674391"/>
                        <a:gd name="connsiteX40" fmla="*/ 485776 w 4648202"/>
                        <a:gd name="connsiteY40" fmla="*/ 1683541 h 4674391"/>
                        <a:gd name="connsiteX41" fmla="*/ 180975 w 4648202"/>
                        <a:gd name="connsiteY41" fmla="*/ 1390649 h 4674391"/>
                        <a:gd name="connsiteX42" fmla="*/ 431005 w 4648202"/>
                        <a:gd name="connsiteY42" fmla="*/ 966787 h 4674391"/>
                        <a:gd name="connsiteX43" fmla="*/ 878681 w 4648202"/>
                        <a:gd name="connsiteY43" fmla="*/ 1073942 h 4674391"/>
                        <a:gd name="connsiteX44" fmla="*/ 1069180 w 4648202"/>
                        <a:gd name="connsiteY44" fmla="*/ 862011 h 4674391"/>
                        <a:gd name="connsiteX45" fmla="*/ 945354 w 4648202"/>
                        <a:gd name="connsiteY45" fmla="*/ 447673 h 4674391"/>
                        <a:gd name="connsiteX46" fmla="*/ 1376362 w 4648202"/>
                        <a:gd name="connsiteY46" fmla="*/ 188117 h 4674391"/>
                        <a:gd name="connsiteX47" fmla="*/ 1690685 w 4648202"/>
                        <a:gd name="connsiteY47" fmla="*/ 507205 h 4674391"/>
                        <a:gd name="connsiteX48" fmla="*/ 1978819 w 4648202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26768 w 4655345"/>
                        <a:gd name="connsiteY13" fmla="*/ 2097881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6244"/>
                        <a:gd name="connsiteY0" fmla="*/ 423862 h 4674391"/>
                        <a:gd name="connsiteX1" fmla="*/ 2078832 w 4656244"/>
                        <a:gd name="connsiteY1" fmla="*/ 0 h 4674391"/>
                        <a:gd name="connsiteX2" fmla="*/ 2571750 w 4656244"/>
                        <a:gd name="connsiteY2" fmla="*/ 0 h 4674391"/>
                        <a:gd name="connsiteX3" fmla="*/ 2690812 w 4656244"/>
                        <a:gd name="connsiteY3" fmla="*/ 447675 h 4674391"/>
                        <a:gd name="connsiteX4" fmla="*/ 2957514 w 4656244"/>
                        <a:gd name="connsiteY4" fmla="*/ 514348 h 4674391"/>
                        <a:gd name="connsiteX5" fmla="*/ 3274219 w 4656244"/>
                        <a:gd name="connsiteY5" fmla="*/ 197643 h 4674391"/>
                        <a:gd name="connsiteX6" fmla="*/ 3705226 w 4656244"/>
                        <a:gd name="connsiteY6" fmla="*/ 447674 h 4674391"/>
                        <a:gd name="connsiteX7" fmla="*/ 3579019 w 4656244"/>
                        <a:gd name="connsiteY7" fmla="*/ 878680 h 4674391"/>
                        <a:gd name="connsiteX8" fmla="*/ 3795712 w 4656244"/>
                        <a:gd name="connsiteY8" fmla="*/ 1088230 h 4674391"/>
                        <a:gd name="connsiteX9" fmla="*/ 4245770 w 4656244"/>
                        <a:gd name="connsiteY9" fmla="*/ 988218 h 4674391"/>
                        <a:gd name="connsiteX10" fmla="*/ 4460082 w 4656244"/>
                        <a:gd name="connsiteY10" fmla="*/ 1376359 h 4674391"/>
                        <a:gd name="connsiteX11" fmla="*/ 4148138 w 4656244"/>
                        <a:gd name="connsiteY11" fmla="*/ 1702590 h 4674391"/>
                        <a:gd name="connsiteX12" fmla="*/ 4229100 w 4656244"/>
                        <a:gd name="connsiteY12" fmla="*/ 1983578 h 4674391"/>
                        <a:gd name="connsiteX13" fmla="*/ 4652962 w 4656244"/>
                        <a:gd name="connsiteY13" fmla="*/ 2088356 h 4674391"/>
                        <a:gd name="connsiteX14" fmla="*/ 4655345 w 4656244"/>
                        <a:gd name="connsiteY14" fmla="*/ 2583653 h 4674391"/>
                        <a:gd name="connsiteX15" fmla="*/ 4217194 w 4656244"/>
                        <a:gd name="connsiteY15" fmla="*/ 2693189 h 4674391"/>
                        <a:gd name="connsiteX16" fmla="*/ 4150520 w 4656244"/>
                        <a:gd name="connsiteY16" fmla="*/ 2969415 h 4674391"/>
                        <a:gd name="connsiteX17" fmla="*/ 4457701 w 4656244"/>
                        <a:gd name="connsiteY17" fmla="*/ 3286121 h 4674391"/>
                        <a:gd name="connsiteX18" fmla="*/ 4221956 w 4656244"/>
                        <a:gd name="connsiteY18" fmla="*/ 3721891 h 4674391"/>
                        <a:gd name="connsiteX19" fmla="*/ 3790950 w 4656244"/>
                        <a:gd name="connsiteY19" fmla="*/ 3590921 h 4674391"/>
                        <a:gd name="connsiteX20" fmla="*/ 3579019 w 4656244"/>
                        <a:gd name="connsiteY20" fmla="*/ 3790946 h 4674391"/>
                        <a:gd name="connsiteX21" fmla="*/ 3695700 w 4656244"/>
                        <a:gd name="connsiteY21" fmla="*/ 4221954 h 4674391"/>
                        <a:gd name="connsiteX22" fmla="*/ 3290889 w 4656244"/>
                        <a:gd name="connsiteY22" fmla="*/ 4474364 h 4674391"/>
                        <a:gd name="connsiteX23" fmla="*/ 2964657 w 4656244"/>
                        <a:gd name="connsiteY23" fmla="*/ 4164803 h 4674391"/>
                        <a:gd name="connsiteX24" fmla="*/ 2683670 w 4656244"/>
                        <a:gd name="connsiteY24" fmla="*/ 4233859 h 4674391"/>
                        <a:gd name="connsiteX25" fmla="*/ 2569368 w 4656244"/>
                        <a:gd name="connsiteY25" fmla="*/ 4674389 h 4674391"/>
                        <a:gd name="connsiteX26" fmla="*/ 2088356 w 4656244"/>
                        <a:gd name="connsiteY26" fmla="*/ 4674391 h 4674391"/>
                        <a:gd name="connsiteX27" fmla="*/ 1959768 w 4656244"/>
                        <a:gd name="connsiteY27" fmla="*/ 4219571 h 4674391"/>
                        <a:gd name="connsiteX28" fmla="*/ 1693069 w 4656244"/>
                        <a:gd name="connsiteY28" fmla="*/ 4145753 h 4674391"/>
                        <a:gd name="connsiteX29" fmla="*/ 1388270 w 4656244"/>
                        <a:gd name="connsiteY29" fmla="*/ 4460078 h 4674391"/>
                        <a:gd name="connsiteX30" fmla="*/ 966788 w 4656244"/>
                        <a:gd name="connsiteY30" fmla="*/ 4214810 h 4674391"/>
                        <a:gd name="connsiteX31" fmla="*/ 1076325 w 4656244"/>
                        <a:gd name="connsiteY31" fmla="*/ 3798092 h 4674391"/>
                        <a:gd name="connsiteX32" fmla="*/ 852489 w 4656244"/>
                        <a:gd name="connsiteY32" fmla="*/ 3588541 h 4674391"/>
                        <a:gd name="connsiteX33" fmla="*/ 452438 w 4656244"/>
                        <a:gd name="connsiteY33" fmla="*/ 3705223 h 4674391"/>
                        <a:gd name="connsiteX34" fmla="*/ 197644 w 4656244"/>
                        <a:gd name="connsiteY34" fmla="*/ 3302792 h 4674391"/>
                        <a:gd name="connsiteX35" fmla="*/ 497682 w 4656244"/>
                        <a:gd name="connsiteY35" fmla="*/ 2976562 h 4674391"/>
                        <a:gd name="connsiteX36" fmla="*/ 445295 w 4656244"/>
                        <a:gd name="connsiteY36" fmla="*/ 2659855 h 4674391"/>
                        <a:gd name="connsiteX37" fmla="*/ 0 w 4656244"/>
                        <a:gd name="connsiteY37" fmla="*/ 2600324 h 4674391"/>
                        <a:gd name="connsiteX38" fmla="*/ 2381 w 4656244"/>
                        <a:gd name="connsiteY38" fmla="*/ 2100261 h 4674391"/>
                        <a:gd name="connsiteX39" fmla="*/ 419100 w 4656244"/>
                        <a:gd name="connsiteY39" fmla="*/ 1990723 h 4674391"/>
                        <a:gd name="connsiteX40" fmla="*/ 485776 w 4656244"/>
                        <a:gd name="connsiteY40" fmla="*/ 1683541 h 4674391"/>
                        <a:gd name="connsiteX41" fmla="*/ 180975 w 4656244"/>
                        <a:gd name="connsiteY41" fmla="*/ 1390649 h 4674391"/>
                        <a:gd name="connsiteX42" fmla="*/ 431005 w 4656244"/>
                        <a:gd name="connsiteY42" fmla="*/ 966787 h 4674391"/>
                        <a:gd name="connsiteX43" fmla="*/ 878681 w 4656244"/>
                        <a:gd name="connsiteY43" fmla="*/ 1073942 h 4674391"/>
                        <a:gd name="connsiteX44" fmla="*/ 1069180 w 4656244"/>
                        <a:gd name="connsiteY44" fmla="*/ 862011 h 4674391"/>
                        <a:gd name="connsiteX45" fmla="*/ 945354 w 4656244"/>
                        <a:gd name="connsiteY45" fmla="*/ 447673 h 4674391"/>
                        <a:gd name="connsiteX46" fmla="*/ 1376362 w 4656244"/>
                        <a:gd name="connsiteY46" fmla="*/ 188117 h 4674391"/>
                        <a:gd name="connsiteX47" fmla="*/ 1690685 w 4656244"/>
                        <a:gd name="connsiteY47" fmla="*/ 507205 h 4674391"/>
                        <a:gd name="connsiteX48" fmla="*/ 1978819 w 4656244"/>
                        <a:gd name="connsiteY48" fmla="*/ 423862 h 4674391"/>
                        <a:gd name="connsiteX0" fmla="*/ 1978819 w 4661712"/>
                        <a:gd name="connsiteY0" fmla="*/ 423862 h 4674391"/>
                        <a:gd name="connsiteX1" fmla="*/ 2078832 w 4661712"/>
                        <a:gd name="connsiteY1" fmla="*/ 0 h 4674391"/>
                        <a:gd name="connsiteX2" fmla="*/ 2571750 w 4661712"/>
                        <a:gd name="connsiteY2" fmla="*/ 0 h 4674391"/>
                        <a:gd name="connsiteX3" fmla="*/ 2690812 w 4661712"/>
                        <a:gd name="connsiteY3" fmla="*/ 447675 h 4674391"/>
                        <a:gd name="connsiteX4" fmla="*/ 2957514 w 4661712"/>
                        <a:gd name="connsiteY4" fmla="*/ 514348 h 4674391"/>
                        <a:gd name="connsiteX5" fmla="*/ 3274219 w 4661712"/>
                        <a:gd name="connsiteY5" fmla="*/ 197643 h 4674391"/>
                        <a:gd name="connsiteX6" fmla="*/ 3705226 w 4661712"/>
                        <a:gd name="connsiteY6" fmla="*/ 447674 h 4674391"/>
                        <a:gd name="connsiteX7" fmla="*/ 3579019 w 4661712"/>
                        <a:gd name="connsiteY7" fmla="*/ 878680 h 4674391"/>
                        <a:gd name="connsiteX8" fmla="*/ 3795712 w 4661712"/>
                        <a:gd name="connsiteY8" fmla="*/ 1088230 h 4674391"/>
                        <a:gd name="connsiteX9" fmla="*/ 4245770 w 4661712"/>
                        <a:gd name="connsiteY9" fmla="*/ 988218 h 4674391"/>
                        <a:gd name="connsiteX10" fmla="*/ 4460082 w 4661712"/>
                        <a:gd name="connsiteY10" fmla="*/ 1376359 h 4674391"/>
                        <a:gd name="connsiteX11" fmla="*/ 4148138 w 4661712"/>
                        <a:gd name="connsiteY11" fmla="*/ 1702590 h 4674391"/>
                        <a:gd name="connsiteX12" fmla="*/ 4229100 w 4661712"/>
                        <a:gd name="connsiteY12" fmla="*/ 1983578 h 4674391"/>
                        <a:gd name="connsiteX13" fmla="*/ 4652962 w 4661712"/>
                        <a:gd name="connsiteY13" fmla="*/ 2088356 h 4674391"/>
                        <a:gd name="connsiteX14" fmla="*/ 4655345 w 4661712"/>
                        <a:gd name="connsiteY14" fmla="*/ 2583653 h 4674391"/>
                        <a:gd name="connsiteX15" fmla="*/ 4217194 w 4661712"/>
                        <a:gd name="connsiteY15" fmla="*/ 2693189 h 4674391"/>
                        <a:gd name="connsiteX16" fmla="*/ 4150520 w 4661712"/>
                        <a:gd name="connsiteY16" fmla="*/ 2969415 h 4674391"/>
                        <a:gd name="connsiteX17" fmla="*/ 4457701 w 4661712"/>
                        <a:gd name="connsiteY17" fmla="*/ 3286121 h 4674391"/>
                        <a:gd name="connsiteX18" fmla="*/ 4221956 w 4661712"/>
                        <a:gd name="connsiteY18" fmla="*/ 3721891 h 4674391"/>
                        <a:gd name="connsiteX19" fmla="*/ 3790950 w 4661712"/>
                        <a:gd name="connsiteY19" fmla="*/ 3590921 h 4674391"/>
                        <a:gd name="connsiteX20" fmla="*/ 3579019 w 4661712"/>
                        <a:gd name="connsiteY20" fmla="*/ 3790946 h 4674391"/>
                        <a:gd name="connsiteX21" fmla="*/ 3695700 w 4661712"/>
                        <a:gd name="connsiteY21" fmla="*/ 4221954 h 4674391"/>
                        <a:gd name="connsiteX22" fmla="*/ 3290889 w 4661712"/>
                        <a:gd name="connsiteY22" fmla="*/ 4474364 h 4674391"/>
                        <a:gd name="connsiteX23" fmla="*/ 2964657 w 4661712"/>
                        <a:gd name="connsiteY23" fmla="*/ 4164803 h 4674391"/>
                        <a:gd name="connsiteX24" fmla="*/ 2683670 w 4661712"/>
                        <a:gd name="connsiteY24" fmla="*/ 4233859 h 4674391"/>
                        <a:gd name="connsiteX25" fmla="*/ 2569368 w 4661712"/>
                        <a:gd name="connsiteY25" fmla="*/ 4674389 h 4674391"/>
                        <a:gd name="connsiteX26" fmla="*/ 2088356 w 4661712"/>
                        <a:gd name="connsiteY26" fmla="*/ 4674391 h 4674391"/>
                        <a:gd name="connsiteX27" fmla="*/ 1959768 w 4661712"/>
                        <a:gd name="connsiteY27" fmla="*/ 4219571 h 4674391"/>
                        <a:gd name="connsiteX28" fmla="*/ 1693069 w 4661712"/>
                        <a:gd name="connsiteY28" fmla="*/ 4145753 h 4674391"/>
                        <a:gd name="connsiteX29" fmla="*/ 1388270 w 4661712"/>
                        <a:gd name="connsiteY29" fmla="*/ 4460078 h 4674391"/>
                        <a:gd name="connsiteX30" fmla="*/ 966788 w 4661712"/>
                        <a:gd name="connsiteY30" fmla="*/ 4214810 h 4674391"/>
                        <a:gd name="connsiteX31" fmla="*/ 1076325 w 4661712"/>
                        <a:gd name="connsiteY31" fmla="*/ 3798092 h 4674391"/>
                        <a:gd name="connsiteX32" fmla="*/ 852489 w 4661712"/>
                        <a:gd name="connsiteY32" fmla="*/ 3588541 h 4674391"/>
                        <a:gd name="connsiteX33" fmla="*/ 452438 w 4661712"/>
                        <a:gd name="connsiteY33" fmla="*/ 3705223 h 4674391"/>
                        <a:gd name="connsiteX34" fmla="*/ 197644 w 4661712"/>
                        <a:gd name="connsiteY34" fmla="*/ 3302792 h 4674391"/>
                        <a:gd name="connsiteX35" fmla="*/ 497682 w 4661712"/>
                        <a:gd name="connsiteY35" fmla="*/ 2976562 h 4674391"/>
                        <a:gd name="connsiteX36" fmla="*/ 445295 w 4661712"/>
                        <a:gd name="connsiteY36" fmla="*/ 2659855 h 4674391"/>
                        <a:gd name="connsiteX37" fmla="*/ 0 w 4661712"/>
                        <a:gd name="connsiteY37" fmla="*/ 2600324 h 4674391"/>
                        <a:gd name="connsiteX38" fmla="*/ 2381 w 4661712"/>
                        <a:gd name="connsiteY38" fmla="*/ 2100261 h 4674391"/>
                        <a:gd name="connsiteX39" fmla="*/ 419100 w 4661712"/>
                        <a:gd name="connsiteY39" fmla="*/ 1990723 h 4674391"/>
                        <a:gd name="connsiteX40" fmla="*/ 485776 w 4661712"/>
                        <a:gd name="connsiteY40" fmla="*/ 1683541 h 4674391"/>
                        <a:gd name="connsiteX41" fmla="*/ 180975 w 4661712"/>
                        <a:gd name="connsiteY41" fmla="*/ 1390649 h 4674391"/>
                        <a:gd name="connsiteX42" fmla="*/ 431005 w 4661712"/>
                        <a:gd name="connsiteY42" fmla="*/ 966787 h 4674391"/>
                        <a:gd name="connsiteX43" fmla="*/ 878681 w 4661712"/>
                        <a:gd name="connsiteY43" fmla="*/ 1073942 h 4674391"/>
                        <a:gd name="connsiteX44" fmla="*/ 1069180 w 4661712"/>
                        <a:gd name="connsiteY44" fmla="*/ 862011 h 4674391"/>
                        <a:gd name="connsiteX45" fmla="*/ 945354 w 4661712"/>
                        <a:gd name="connsiteY45" fmla="*/ 447673 h 4674391"/>
                        <a:gd name="connsiteX46" fmla="*/ 1376362 w 4661712"/>
                        <a:gd name="connsiteY46" fmla="*/ 188117 h 4674391"/>
                        <a:gd name="connsiteX47" fmla="*/ 1690685 w 4661712"/>
                        <a:gd name="connsiteY47" fmla="*/ 507205 h 4674391"/>
                        <a:gd name="connsiteX48" fmla="*/ 1978819 w 4661712"/>
                        <a:gd name="connsiteY48" fmla="*/ 423862 h 4674391"/>
                        <a:gd name="connsiteX0" fmla="*/ 1978819 w 4655727"/>
                        <a:gd name="connsiteY0" fmla="*/ 423862 h 4674391"/>
                        <a:gd name="connsiteX1" fmla="*/ 2078832 w 4655727"/>
                        <a:gd name="connsiteY1" fmla="*/ 0 h 4674391"/>
                        <a:gd name="connsiteX2" fmla="*/ 2571750 w 4655727"/>
                        <a:gd name="connsiteY2" fmla="*/ 0 h 4674391"/>
                        <a:gd name="connsiteX3" fmla="*/ 2690812 w 4655727"/>
                        <a:gd name="connsiteY3" fmla="*/ 447675 h 4674391"/>
                        <a:gd name="connsiteX4" fmla="*/ 2957514 w 4655727"/>
                        <a:gd name="connsiteY4" fmla="*/ 514348 h 4674391"/>
                        <a:gd name="connsiteX5" fmla="*/ 3274219 w 4655727"/>
                        <a:gd name="connsiteY5" fmla="*/ 197643 h 4674391"/>
                        <a:gd name="connsiteX6" fmla="*/ 3705226 w 4655727"/>
                        <a:gd name="connsiteY6" fmla="*/ 447674 h 4674391"/>
                        <a:gd name="connsiteX7" fmla="*/ 3579019 w 4655727"/>
                        <a:gd name="connsiteY7" fmla="*/ 878680 h 4674391"/>
                        <a:gd name="connsiteX8" fmla="*/ 3795712 w 4655727"/>
                        <a:gd name="connsiteY8" fmla="*/ 1088230 h 4674391"/>
                        <a:gd name="connsiteX9" fmla="*/ 4245770 w 4655727"/>
                        <a:gd name="connsiteY9" fmla="*/ 988218 h 4674391"/>
                        <a:gd name="connsiteX10" fmla="*/ 4460082 w 4655727"/>
                        <a:gd name="connsiteY10" fmla="*/ 1376359 h 4674391"/>
                        <a:gd name="connsiteX11" fmla="*/ 4148138 w 4655727"/>
                        <a:gd name="connsiteY11" fmla="*/ 1702590 h 4674391"/>
                        <a:gd name="connsiteX12" fmla="*/ 4229100 w 4655727"/>
                        <a:gd name="connsiteY12" fmla="*/ 1983578 h 4674391"/>
                        <a:gd name="connsiteX13" fmla="*/ 4652962 w 4655727"/>
                        <a:gd name="connsiteY13" fmla="*/ 2088356 h 4674391"/>
                        <a:gd name="connsiteX14" fmla="*/ 4655345 w 4655727"/>
                        <a:gd name="connsiteY14" fmla="*/ 2583653 h 4674391"/>
                        <a:gd name="connsiteX15" fmla="*/ 4217194 w 4655727"/>
                        <a:gd name="connsiteY15" fmla="*/ 2693189 h 4674391"/>
                        <a:gd name="connsiteX16" fmla="*/ 4150520 w 4655727"/>
                        <a:gd name="connsiteY16" fmla="*/ 2969415 h 4674391"/>
                        <a:gd name="connsiteX17" fmla="*/ 4457701 w 4655727"/>
                        <a:gd name="connsiteY17" fmla="*/ 3286121 h 4674391"/>
                        <a:gd name="connsiteX18" fmla="*/ 4221956 w 4655727"/>
                        <a:gd name="connsiteY18" fmla="*/ 3721891 h 4674391"/>
                        <a:gd name="connsiteX19" fmla="*/ 3790950 w 4655727"/>
                        <a:gd name="connsiteY19" fmla="*/ 3590921 h 4674391"/>
                        <a:gd name="connsiteX20" fmla="*/ 3579019 w 4655727"/>
                        <a:gd name="connsiteY20" fmla="*/ 3790946 h 4674391"/>
                        <a:gd name="connsiteX21" fmla="*/ 3695700 w 4655727"/>
                        <a:gd name="connsiteY21" fmla="*/ 4221954 h 4674391"/>
                        <a:gd name="connsiteX22" fmla="*/ 3290889 w 4655727"/>
                        <a:gd name="connsiteY22" fmla="*/ 4474364 h 4674391"/>
                        <a:gd name="connsiteX23" fmla="*/ 2964657 w 4655727"/>
                        <a:gd name="connsiteY23" fmla="*/ 4164803 h 4674391"/>
                        <a:gd name="connsiteX24" fmla="*/ 2683670 w 4655727"/>
                        <a:gd name="connsiteY24" fmla="*/ 4233859 h 4674391"/>
                        <a:gd name="connsiteX25" fmla="*/ 2569368 w 4655727"/>
                        <a:gd name="connsiteY25" fmla="*/ 4674389 h 4674391"/>
                        <a:gd name="connsiteX26" fmla="*/ 2088356 w 4655727"/>
                        <a:gd name="connsiteY26" fmla="*/ 4674391 h 4674391"/>
                        <a:gd name="connsiteX27" fmla="*/ 1959768 w 4655727"/>
                        <a:gd name="connsiteY27" fmla="*/ 4219571 h 4674391"/>
                        <a:gd name="connsiteX28" fmla="*/ 1693069 w 4655727"/>
                        <a:gd name="connsiteY28" fmla="*/ 4145753 h 4674391"/>
                        <a:gd name="connsiteX29" fmla="*/ 1388270 w 4655727"/>
                        <a:gd name="connsiteY29" fmla="*/ 4460078 h 4674391"/>
                        <a:gd name="connsiteX30" fmla="*/ 966788 w 4655727"/>
                        <a:gd name="connsiteY30" fmla="*/ 4214810 h 4674391"/>
                        <a:gd name="connsiteX31" fmla="*/ 1076325 w 4655727"/>
                        <a:gd name="connsiteY31" fmla="*/ 3798092 h 4674391"/>
                        <a:gd name="connsiteX32" fmla="*/ 852489 w 4655727"/>
                        <a:gd name="connsiteY32" fmla="*/ 3588541 h 4674391"/>
                        <a:gd name="connsiteX33" fmla="*/ 452438 w 4655727"/>
                        <a:gd name="connsiteY33" fmla="*/ 3705223 h 4674391"/>
                        <a:gd name="connsiteX34" fmla="*/ 197644 w 4655727"/>
                        <a:gd name="connsiteY34" fmla="*/ 3302792 h 4674391"/>
                        <a:gd name="connsiteX35" fmla="*/ 497682 w 4655727"/>
                        <a:gd name="connsiteY35" fmla="*/ 2976562 h 4674391"/>
                        <a:gd name="connsiteX36" fmla="*/ 445295 w 4655727"/>
                        <a:gd name="connsiteY36" fmla="*/ 2659855 h 4674391"/>
                        <a:gd name="connsiteX37" fmla="*/ 0 w 4655727"/>
                        <a:gd name="connsiteY37" fmla="*/ 2600324 h 4674391"/>
                        <a:gd name="connsiteX38" fmla="*/ 2381 w 4655727"/>
                        <a:gd name="connsiteY38" fmla="*/ 2100261 h 4674391"/>
                        <a:gd name="connsiteX39" fmla="*/ 419100 w 4655727"/>
                        <a:gd name="connsiteY39" fmla="*/ 1990723 h 4674391"/>
                        <a:gd name="connsiteX40" fmla="*/ 485776 w 4655727"/>
                        <a:gd name="connsiteY40" fmla="*/ 1683541 h 4674391"/>
                        <a:gd name="connsiteX41" fmla="*/ 180975 w 4655727"/>
                        <a:gd name="connsiteY41" fmla="*/ 1390649 h 4674391"/>
                        <a:gd name="connsiteX42" fmla="*/ 431005 w 4655727"/>
                        <a:gd name="connsiteY42" fmla="*/ 966787 h 4674391"/>
                        <a:gd name="connsiteX43" fmla="*/ 878681 w 4655727"/>
                        <a:gd name="connsiteY43" fmla="*/ 1073942 h 4674391"/>
                        <a:gd name="connsiteX44" fmla="*/ 1069180 w 4655727"/>
                        <a:gd name="connsiteY44" fmla="*/ 862011 h 4674391"/>
                        <a:gd name="connsiteX45" fmla="*/ 945354 w 4655727"/>
                        <a:gd name="connsiteY45" fmla="*/ 447673 h 4674391"/>
                        <a:gd name="connsiteX46" fmla="*/ 1376362 w 4655727"/>
                        <a:gd name="connsiteY46" fmla="*/ 188117 h 4674391"/>
                        <a:gd name="connsiteX47" fmla="*/ 1690685 w 4655727"/>
                        <a:gd name="connsiteY47" fmla="*/ 507205 h 4674391"/>
                        <a:gd name="connsiteX48" fmla="*/ 1978819 w 4655727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9100 w 4655345"/>
                        <a:gd name="connsiteY12" fmla="*/ 1983578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198144 w 4655345"/>
                        <a:gd name="connsiteY12" fmla="*/ 203358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48138 w 4655345"/>
                        <a:gd name="connsiteY11" fmla="*/ 1702590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5281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088606 w 4655345"/>
                        <a:gd name="connsiteY11" fmla="*/ 1712115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60082 w 4655345"/>
                        <a:gd name="connsiteY10" fmla="*/ 1376359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362450 w 4655345"/>
                        <a:gd name="connsiteY10" fmla="*/ 1390647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45770 w 4655345"/>
                        <a:gd name="connsiteY9" fmla="*/ 988218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117182 w 4655345"/>
                        <a:gd name="connsiteY9" fmla="*/ 1057274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95712 w 4655345"/>
                        <a:gd name="connsiteY8" fmla="*/ 1088230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138236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0685 w 4655345"/>
                        <a:gd name="connsiteY47" fmla="*/ 507205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8 w 4655345"/>
                        <a:gd name="connsiteY47" fmla="*/ 511968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7 w 4655345"/>
                        <a:gd name="connsiteY47" fmla="*/ 51911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63817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78779 w 4655345"/>
                        <a:gd name="connsiteY47" fmla="*/ 52242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64492 w 4655345"/>
                        <a:gd name="connsiteY47" fmla="*/ 667683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9180 w 4655345"/>
                        <a:gd name="connsiteY44" fmla="*/ 86201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119186 w 4655345"/>
                        <a:gd name="connsiteY44" fmla="*/ 881061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78681 w 4655345"/>
                        <a:gd name="connsiteY43" fmla="*/ 1073942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904874 w 4655345"/>
                        <a:gd name="connsiteY43" fmla="*/ 1121567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6798 w 4655345"/>
                        <a:gd name="connsiteY44" fmla="*/ 869155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5448 w 4655345"/>
                        <a:gd name="connsiteY47" fmla="*/ 520046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700210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2900 w 4655345"/>
                        <a:gd name="connsiteY11" fmla="*/ 170973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33850 w 4655345"/>
                        <a:gd name="connsiteY11" fmla="*/ 1704971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098131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0556 w 4655345"/>
                        <a:gd name="connsiteY10" fmla="*/ 1371597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376737 w 4655345"/>
                        <a:gd name="connsiteY10" fmla="*/ 136683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9131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3979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6749 w 4655345"/>
                        <a:gd name="connsiteY10" fmla="*/ 1378741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3892 w 4655345"/>
                        <a:gd name="connsiteY10" fmla="*/ 1383504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21955 w 4655345"/>
                        <a:gd name="connsiteY10" fmla="*/ 1369216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50519 w 4655345"/>
                        <a:gd name="connsiteY11" fmla="*/ 1697827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021932 w 4655345"/>
                        <a:gd name="connsiteY11" fmla="*/ 1702589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81512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1987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5885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57700 w 4655345"/>
                        <a:gd name="connsiteY10" fmla="*/ 1381123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7225 w 4655345"/>
                        <a:gd name="connsiteY10" fmla="*/ 1388266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060032 w 4655345"/>
                        <a:gd name="connsiteY11" fmla="*/ 1693064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74369 w 4655345"/>
                        <a:gd name="connsiteY10" fmla="*/ 1395410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238625 w 4655345"/>
                        <a:gd name="connsiteY10" fmla="*/ 1362073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4535 w 4655345"/>
                        <a:gd name="connsiteY10" fmla="*/ 1394346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45757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90950 w 4655345"/>
                        <a:gd name="connsiteY19" fmla="*/ 3590921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3327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9 w 4655345"/>
                        <a:gd name="connsiteY22" fmla="*/ 4474364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64657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3745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8507 w 4655345"/>
                        <a:gd name="connsiteY22" fmla="*/ 4476745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74364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86125 w 4655345"/>
                        <a:gd name="connsiteY22" fmla="*/ 4481508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1 w 4655345"/>
                        <a:gd name="connsiteY23" fmla="*/ 4164803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81400 w 4655345"/>
                        <a:gd name="connsiteY20" fmla="*/ 3790946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6158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69420 w 4655345"/>
                        <a:gd name="connsiteY23" fmla="*/ 4162422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8270 w 4655345"/>
                        <a:gd name="connsiteY29" fmla="*/ 4460078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93069 w 4655345"/>
                        <a:gd name="connsiteY28" fmla="*/ 4145753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7644 w 4655345"/>
                        <a:gd name="connsiteY34" fmla="*/ 3302792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6124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8505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497682 w 4655345"/>
                        <a:gd name="connsiteY35" fmla="*/ 297656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90886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5738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3356 w 4655345"/>
                        <a:gd name="connsiteY34" fmla="*/ 3281361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6123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4826 w 4655345"/>
                        <a:gd name="connsiteY35" fmla="*/ 2962275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7207 w 4655345"/>
                        <a:gd name="connsiteY35" fmla="*/ 2957512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09588 w 4655345"/>
                        <a:gd name="connsiteY35" fmla="*/ 2959894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71500 w 4655345"/>
                        <a:gd name="connsiteY35" fmla="*/ 2950369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5985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45295 w 4655345"/>
                        <a:gd name="connsiteY36" fmla="*/ 263157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07588 w 4655345"/>
                        <a:gd name="connsiteY36" fmla="*/ 2669282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657398 w 4655345"/>
                        <a:gd name="connsiteY36" fmla="*/ 2546733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85775 w 4655345"/>
                        <a:gd name="connsiteY35" fmla="*/ 295751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564356 w 4655345"/>
                        <a:gd name="connsiteY35" fmla="*/ 295513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88119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0500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1 w 4655345"/>
                        <a:gd name="connsiteY35" fmla="*/ 2978944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81326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2919 w 4655345"/>
                        <a:gd name="connsiteY35" fmla="*/ 2974182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5300 w 4655345"/>
                        <a:gd name="connsiteY35" fmla="*/ 2978945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  <a:gd name="connsiteX0" fmla="*/ 1978819 w 4655345"/>
                        <a:gd name="connsiteY0" fmla="*/ 423862 h 4674391"/>
                        <a:gd name="connsiteX1" fmla="*/ 2078832 w 4655345"/>
                        <a:gd name="connsiteY1" fmla="*/ 0 h 4674391"/>
                        <a:gd name="connsiteX2" fmla="*/ 2571750 w 4655345"/>
                        <a:gd name="connsiteY2" fmla="*/ 0 h 4674391"/>
                        <a:gd name="connsiteX3" fmla="*/ 2690812 w 4655345"/>
                        <a:gd name="connsiteY3" fmla="*/ 447675 h 4674391"/>
                        <a:gd name="connsiteX4" fmla="*/ 2957514 w 4655345"/>
                        <a:gd name="connsiteY4" fmla="*/ 514348 h 4674391"/>
                        <a:gd name="connsiteX5" fmla="*/ 3274219 w 4655345"/>
                        <a:gd name="connsiteY5" fmla="*/ 197643 h 4674391"/>
                        <a:gd name="connsiteX6" fmla="*/ 3705226 w 4655345"/>
                        <a:gd name="connsiteY6" fmla="*/ 447674 h 4674391"/>
                        <a:gd name="connsiteX7" fmla="*/ 3579019 w 4655345"/>
                        <a:gd name="connsiteY7" fmla="*/ 878680 h 4674391"/>
                        <a:gd name="connsiteX8" fmla="*/ 3776662 w 4655345"/>
                        <a:gd name="connsiteY8" fmla="*/ 1073942 h 4674391"/>
                        <a:gd name="connsiteX9" fmla="*/ 4207670 w 4655345"/>
                        <a:gd name="connsiteY9" fmla="*/ 971549 h 4674391"/>
                        <a:gd name="connsiteX10" fmla="*/ 4466916 w 4655345"/>
                        <a:gd name="connsiteY10" fmla="*/ 1396727 h 4674391"/>
                        <a:gd name="connsiteX11" fmla="*/ 4152901 w 4655345"/>
                        <a:gd name="connsiteY11" fmla="*/ 1690683 h 4674391"/>
                        <a:gd name="connsiteX12" fmla="*/ 4226719 w 4655345"/>
                        <a:gd name="connsiteY12" fmla="*/ 1976434 h 4674391"/>
                        <a:gd name="connsiteX13" fmla="*/ 4652962 w 4655345"/>
                        <a:gd name="connsiteY13" fmla="*/ 2088356 h 4674391"/>
                        <a:gd name="connsiteX14" fmla="*/ 4655345 w 4655345"/>
                        <a:gd name="connsiteY14" fmla="*/ 2583653 h 4674391"/>
                        <a:gd name="connsiteX15" fmla="*/ 4217194 w 4655345"/>
                        <a:gd name="connsiteY15" fmla="*/ 2693189 h 4674391"/>
                        <a:gd name="connsiteX16" fmla="*/ 4150520 w 4655345"/>
                        <a:gd name="connsiteY16" fmla="*/ 2969415 h 4674391"/>
                        <a:gd name="connsiteX17" fmla="*/ 4457701 w 4655345"/>
                        <a:gd name="connsiteY17" fmla="*/ 3286121 h 4674391"/>
                        <a:gd name="connsiteX18" fmla="*/ 4221956 w 4655345"/>
                        <a:gd name="connsiteY18" fmla="*/ 3721891 h 4674391"/>
                        <a:gd name="connsiteX19" fmla="*/ 3788569 w 4655345"/>
                        <a:gd name="connsiteY19" fmla="*/ 3588539 h 4674391"/>
                        <a:gd name="connsiteX20" fmla="*/ 3579019 w 4655345"/>
                        <a:gd name="connsiteY20" fmla="*/ 3795709 h 4674391"/>
                        <a:gd name="connsiteX21" fmla="*/ 3695700 w 4655345"/>
                        <a:gd name="connsiteY21" fmla="*/ 4221954 h 4674391"/>
                        <a:gd name="connsiteX22" fmla="*/ 3290887 w 4655345"/>
                        <a:gd name="connsiteY22" fmla="*/ 4479126 h 4674391"/>
                        <a:gd name="connsiteX23" fmla="*/ 2971802 w 4655345"/>
                        <a:gd name="connsiteY23" fmla="*/ 4160041 h 4674391"/>
                        <a:gd name="connsiteX24" fmla="*/ 2683670 w 4655345"/>
                        <a:gd name="connsiteY24" fmla="*/ 4233859 h 4674391"/>
                        <a:gd name="connsiteX25" fmla="*/ 2569368 w 4655345"/>
                        <a:gd name="connsiteY25" fmla="*/ 4674389 h 4674391"/>
                        <a:gd name="connsiteX26" fmla="*/ 2088356 w 4655345"/>
                        <a:gd name="connsiteY26" fmla="*/ 4674391 h 4674391"/>
                        <a:gd name="connsiteX27" fmla="*/ 1959768 w 4655345"/>
                        <a:gd name="connsiteY27" fmla="*/ 4219571 h 4674391"/>
                        <a:gd name="connsiteX28" fmla="*/ 1685925 w 4655345"/>
                        <a:gd name="connsiteY28" fmla="*/ 4148134 h 4674391"/>
                        <a:gd name="connsiteX29" fmla="*/ 1383507 w 4655345"/>
                        <a:gd name="connsiteY29" fmla="*/ 4455315 h 4674391"/>
                        <a:gd name="connsiteX30" fmla="*/ 966788 w 4655345"/>
                        <a:gd name="connsiteY30" fmla="*/ 4214810 h 4674391"/>
                        <a:gd name="connsiteX31" fmla="*/ 1076325 w 4655345"/>
                        <a:gd name="connsiteY31" fmla="*/ 3798092 h 4674391"/>
                        <a:gd name="connsiteX32" fmla="*/ 852489 w 4655345"/>
                        <a:gd name="connsiteY32" fmla="*/ 3588541 h 4674391"/>
                        <a:gd name="connsiteX33" fmla="*/ 452438 w 4655345"/>
                        <a:gd name="connsiteY33" fmla="*/ 3705223 h 4674391"/>
                        <a:gd name="connsiteX34" fmla="*/ 192882 w 4655345"/>
                        <a:gd name="connsiteY34" fmla="*/ 3283742 h 4674391"/>
                        <a:gd name="connsiteX35" fmla="*/ 497682 w 4655345"/>
                        <a:gd name="connsiteY35" fmla="*/ 2976563 h 4674391"/>
                        <a:gd name="connsiteX36" fmla="*/ 433560 w 4655345"/>
                        <a:gd name="connsiteY36" fmla="*/ 2684845 h 4674391"/>
                        <a:gd name="connsiteX37" fmla="*/ 0 w 4655345"/>
                        <a:gd name="connsiteY37" fmla="*/ 2600324 h 4674391"/>
                        <a:gd name="connsiteX38" fmla="*/ 2381 w 4655345"/>
                        <a:gd name="connsiteY38" fmla="*/ 2100261 h 4674391"/>
                        <a:gd name="connsiteX39" fmla="*/ 419100 w 4655345"/>
                        <a:gd name="connsiteY39" fmla="*/ 1990723 h 4674391"/>
                        <a:gd name="connsiteX40" fmla="*/ 485776 w 4655345"/>
                        <a:gd name="connsiteY40" fmla="*/ 1683541 h 4674391"/>
                        <a:gd name="connsiteX41" fmla="*/ 180975 w 4655345"/>
                        <a:gd name="connsiteY41" fmla="*/ 1390649 h 4674391"/>
                        <a:gd name="connsiteX42" fmla="*/ 431005 w 4655345"/>
                        <a:gd name="connsiteY42" fmla="*/ 966787 h 4674391"/>
                        <a:gd name="connsiteX43" fmla="*/ 869155 w 4655345"/>
                        <a:gd name="connsiteY43" fmla="*/ 1078705 h 4674391"/>
                        <a:gd name="connsiteX44" fmla="*/ 1069179 w 4655345"/>
                        <a:gd name="connsiteY44" fmla="*/ 878680 h 4674391"/>
                        <a:gd name="connsiteX45" fmla="*/ 945354 w 4655345"/>
                        <a:gd name="connsiteY45" fmla="*/ 447673 h 4674391"/>
                        <a:gd name="connsiteX46" fmla="*/ 1376362 w 4655345"/>
                        <a:gd name="connsiteY46" fmla="*/ 188117 h 4674391"/>
                        <a:gd name="connsiteX47" fmla="*/ 1697829 w 4655345"/>
                        <a:gd name="connsiteY47" fmla="*/ 510521 h 4674391"/>
                        <a:gd name="connsiteX48" fmla="*/ 1978819 w 4655345"/>
                        <a:gd name="connsiteY48" fmla="*/ 423862 h 4674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4655345" h="4674391">
                          <a:moveTo>
                            <a:pt x="1978819" y="423862"/>
                          </a:moveTo>
                          <a:lnTo>
                            <a:pt x="2078832" y="0"/>
                          </a:lnTo>
                          <a:lnTo>
                            <a:pt x="2571750" y="0"/>
                          </a:lnTo>
                          <a:cubicBezTo>
                            <a:pt x="2646363" y="280987"/>
                            <a:pt x="2649537" y="297655"/>
                            <a:pt x="2690812" y="447675"/>
                          </a:cubicBezTo>
                          <a:cubicBezTo>
                            <a:pt x="2888455" y="497680"/>
                            <a:pt x="2774158" y="466722"/>
                            <a:pt x="2957514" y="514348"/>
                          </a:cubicBezTo>
                          <a:lnTo>
                            <a:pt x="3274219" y="197643"/>
                          </a:lnTo>
                          <a:lnTo>
                            <a:pt x="3705226" y="447674"/>
                          </a:lnTo>
                          <a:lnTo>
                            <a:pt x="3579019" y="878680"/>
                          </a:lnTo>
                          <a:cubicBezTo>
                            <a:pt x="3658395" y="957261"/>
                            <a:pt x="3642520" y="945353"/>
                            <a:pt x="3776662" y="1073942"/>
                          </a:cubicBezTo>
                          <a:cubicBezTo>
                            <a:pt x="3857624" y="1054098"/>
                            <a:pt x="4002882" y="1024730"/>
                            <a:pt x="4207670" y="971549"/>
                          </a:cubicBezTo>
                          <a:cubicBezTo>
                            <a:pt x="4268392" y="1066800"/>
                            <a:pt x="4355791" y="1235595"/>
                            <a:pt x="4466916" y="1396727"/>
                          </a:cubicBezTo>
                          <a:lnTo>
                            <a:pt x="4152901" y="1690683"/>
                          </a:lnTo>
                          <a:cubicBezTo>
                            <a:pt x="4182270" y="1793870"/>
                            <a:pt x="4204098" y="1893883"/>
                            <a:pt x="4226719" y="1976434"/>
                          </a:cubicBezTo>
                          <a:cubicBezTo>
                            <a:pt x="4346973" y="2013741"/>
                            <a:pt x="4506118" y="2056209"/>
                            <a:pt x="4652962" y="2088356"/>
                          </a:cubicBezTo>
                          <a:cubicBezTo>
                            <a:pt x="4660106" y="2281238"/>
                            <a:pt x="4648201" y="2391963"/>
                            <a:pt x="4655345" y="2583653"/>
                          </a:cubicBezTo>
                          <a:cubicBezTo>
                            <a:pt x="4476751" y="2630087"/>
                            <a:pt x="4342606" y="2664613"/>
                            <a:pt x="4217194" y="2693189"/>
                          </a:cubicBezTo>
                          <a:cubicBezTo>
                            <a:pt x="4179887" y="2850351"/>
                            <a:pt x="4184652" y="2826936"/>
                            <a:pt x="4150520" y="2969415"/>
                          </a:cubicBezTo>
                          <a:cubicBezTo>
                            <a:pt x="4275932" y="3095224"/>
                            <a:pt x="4329113" y="3156344"/>
                            <a:pt x="4457701" y="3286121"/>
                          </a:cubicBezTo>
                          <a:cubicBezTo>
                            <a:pt x="4360070" y="3461142"/>
                            <a:pt x="4273946" y="3617910"/>
                            <a:pt x="4221956" y="3721891"/>
                          </a:cubicBezTo>
                          <a:cubicBezTo>
                            <a:pt x="4008041" y="3659185"/>
                            <a:pt x="3909219" y="3626639"/>
                            <a:pt x="3788569" y="3588539"/>
                          </a:cubicBezTo>
                          <a:cubicBezTo>
                            <a:pt x="3691731" y="3683789"/>
                            <a:pt x="3685381" y="3696093"/>
                            <a:pt x="3579019" y="3795709"/>
                          </a:cubicBezTo>
                          <a:cubicBezTo>
                            <a:pt x="3608388" y="3888181"/>
                            <a:pt x="3659189" y="4070745"/>
                            <a:pt x="3695700" y="4221954"/>
                          </a:cubicBezTo>
                          <a:cubicBezTo>
                            <a:pt x="3565525" y="4306489"/>
                            <a:pt x="3365897" y="4435073"/>
                            <a:pt x="3290887" y="4479126"/>
                          </a:cubicBezTo>
                          <a:lnTo>
                            <a:pt x="2971802" y="4160041"/>
                          </a:lnTo>
                          <a:cubicBezTo>
                            <a:pt x="2850358" y="4192585"/>
                            <a:pt x="2781301" y="4209251"/>
                            <a:pt x="2683670" y="4233859"/>
                          </a:cubicBezTo>
                          <a:cubicBezTo>
                            <a:pt x="2659858" y="4341809"/>
                            <a:pt x="2613024" y="4506908"/>
                            <a:pt x="2569368" y="4674389"/>
                          </a:cubicBezTo>
                          <a:lnTo>
                            <a:pt x="2088356" y="4674391"/>
                          </a:lnTo>
                          <a:cubicBezTo>
                            <a:pt x="2056209" y="4570013"/>
                            <a:pt x="1986359" y="4297756"/>
                            <a:pt x="1959768" y="4219571"/>
                          </a:cubicBezTo>
                          <a:cubicBezTo>
                            <a:pt x="1849834" y="4186631"/>
                            <a:pt x="1801415" y="4179090"/>
                            <a:pt x="1685925" y="4148134"/>
                          </a:cubicBezTo>
                          <a:cubicBezTo>
                            <a:pt x="1575196" y="4260054"/>
                            <a:pt x="1516461" y="4312837"/>
                            <a:pt x="1383507" y="4455315"/>
                          </a:cubicBezTo>
                          <a:cubicBezTo>
                            <a:pt x="1207691" y="4359668"/>
                            <a:pt x="1058863" y="4267197"/>
                            <a:pt x="966788" y="4214810"/>
                          </a:cubicBezTo>
                          <a:cubicBezTo>
                            <a:pt x="1000919" y="4079078"/>
                            <a:pt x="1041399" y="3935808"/>
                            <a:pt x="1076325" y="3798092"/>
                          </a:cubicBezTo>
                          <a:cubicBezTo>
                            <a:pt x="982663" y="3717527"/>
                            <a:pt x="961631" y="3699665"/>
                            <a:pt x="852489" y="3588541"/>
                          </a:cubicBezTo>
                          <a:lnTo>
                            <a:pt x="452438" y="3705223"/>
                          </a:lnTo>
                          <a:cubicBezTo>
                            <a:pt x="386954" y="3608386"/>
                            <a:pt x="238920" y="3364307"/>
                            <a:pt x="192882" y="3283742"/>
                          </a:cubicBezTo>
                          <a:cubicBezTo>
                            <a:pt x="287337" y="3191271"/>
                            <a:pt x="384175" y="3092054"/>
                            <a:pt x="497682" y="2976563"/>
                          </a:cubicBezTo>
                          <a:cubicBezTo>
                            <a:pt x="468313" y="2856309"/>
                            <a:pt x="454198" y="2787635"/>
                            <a:pt x="433560" y="2684845"/>
                          </a:cubicBezTo>
                          <a:cubicBezTo>
                            <a:pt x="327198" y="2665399"/>
                            <a:pt x="169069" y="2622549"/>
                            <a:pt x="0" y="2600324"/>
                          </a:cubicBezTo>
                          <a:cubicBezTo>
                            <a:pt x="2380" y="2473325"/>
                            <a:pt x="1191" y="2170112"/>
                            <a:pt x="2381" y="2100261"/>
                          </a:cubicBezTo>
                          <a:cubicBezTo>
                            <a:pt x="117872" y="2070894"/>
                            <a:pt x="257969" y="2038745"/>
                            <a:pt x="419100" y="1990723"/>
                          </a:cubicBezTo>
                          <a:cubicBezTo>
                            <a:pt x="444500" y="1873645"/>
                            <a:pt x="457598" y="1824829"/>
                            <a:pt x="485776" y="1683541"/>
                          </a:cubicBezTo>
                          <a:lnTo>
                            <a:pt x="180975" y="1390649"/>
                          </a:lnTo>
                          <a:cubicBezTo>
                            <a:pt x="339726" y="1112836"/>
                            <a:pt x="354805" y="1094581"/>
                            <a:pt x="431005" y="966787"/>
                          </a:cubicBezTo>
                          <a:cubicBezTo>
                            <a:pt x="611979" y="1015205"/>
                            <a:pt x="638571" y="1024331"/>
                            <a:pt x="869155" y="1078705"/>
                          </a:cubicBezTo>
                          <a:cubicBezTo>
                            <a:pt x="949325" y="996154"/>
                            <a:pt x="998535" y="951706"/>
                            <a:pt x="1069179" y="878680"/>
                          </a:cubicBezTo>
                          <a:cubicBezTo>
                            <a:pt x="1025523" y="741361"/>
                            <a:pt x="991789" y="606026"/>
                            <a:pt x="945354" y="447673"/>
                          </a:cubicBezTo>
                          <a:cubicBezTo>
                            <a:pt x="1072750" y="372664"/>
                            <a:pt x="1308100" y="230185"/>
                            <a:pt x="1376362" y="188117"/>
                          </a:cubicBezTo>
                          <a:lnTo>
                            <a:pt x="1697829" y="510521"/>
                          </a:lnTo>
                          <a:lnTo>
                            <a:pt x="1978819" y="4238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D1BFAE"/>
                        </a:gs>
                        <a:gs pos="100000">
                          <a:srgbClr val="A78461"/>
                        </a:gs>
                      </a:gsLst>
                      <a:lin ang="8100000" scaled="1"/>
                      <a:tileRect/>
                    </a:gradFill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6762966" y="1439543"/>
                      <a:ext cx="1120303" cy="1120303"/>
                    </a:xfrm>
                    <a:prstGeom prst="ellipse">
                      <a:avLst/>
                    </a:prstGeom>
                    <a:solidFill>
                      <a:srgbClr val="A7846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20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6816438" y="1493017"/>
                      <a:ext cx="1013359" cy="101335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D3C2B1"/>
                        </a:gs>
                        <a:gs pos="78000">
                          <a:srgbClr val="AA8866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en-US" sz="2000" kern="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p:txBody>
                </p:sp>
              </p:grpSp>
              <p:sp>
                <p:nvSpPr>
                  <p:cNvPr id="25" name="Oval 24"/>
                  <p:cNvSpPr/>
                  <p:nvPr/>
                </p:nvSpPr>
                <p:spPr>
                  <a:xfrm>
                    <a:off x="6227357" y="3232471"/>
                    <a:ext cx="668746" cy="47753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8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897793" y="4803564"/>
                  <a:ext cx="1022954" cy="1027136"/>
                  <a:chOff x="6314126" y="4684847"/>
                  <a:chExt cx="1252088" cy="1257206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6314126" y="4684847"/>
                    <a:ext cx="1252088" cy="1257206"/>
                    <a:chOff x="6314126" y="4684847"/>
                    <a:chExt cx="1252088" cy="1257206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6314126" y="4684847"/>
                      <a:ext cx="1252088" cy="1257206"/>
                      <a:chOff x="6559916" y="1233373"/>
                      <a:chExt cx="1526402" cy="1532644"/>
                    </a:xfrm>
                    <a:effectLst>
                      <a:outerShdw blurRad="25400" dist="12700" dir="8100000" algn="tr" rotWithShape="0">
                        <a:prstClr val="black">
                          <a:alpha val="35000"/>
                        </a:prstClr>
                      </a:outerShdw>
                    </a:effectLst>
                  </p:grpSpPr>
                  <p:sp>
                    <p:nvSpPr>
                      <p:cNvPr id="19" name="Rectangle 4"/>
                      <p:cNvSpPr/>
                      <p:nvPr/>
                    </p:nvSpPr>
                    <p:spPr>
                      <a:xfrm rot="19980000">
                        <a:off x="6559916" y="1233373"/>
                        <a:ext cx="1526402" cy="1532644"/>
                      </a:xfrm>
                      <a:custGeom>
                        <a:avLst/>
                        <a:gdLst>
                          <a:gd name="connsiteX0" fmla="*/ 0 w 3352800"/>
                          <a:gd name="connsiteY0" fmla="*/ 0 h 1676400"/>
                          <a:gd name="connsiteX1" fmla="*/ 3352800 w 3352800"/>
                          <a:gd name="connsiteY1" fmla="*/ 0 h 1676400"/>
                          <a:gd name="connsiteX2" fmla="*/ 3352800 w 3352800"/>
                          <a:gd name="connsiteY2" fmla="*/ 1676400 h 1676400"/>
                          <a:gd name="connsiteX3" fmla="*/ 0 w 3352800"/>
                          <a:gd name="connsiteY3" fmla="*/ 1676400 h 1676400"/>
                          <a:gd name="connsiteX4" fmla="*/ 0 w 3352800"/>
                          <a:gd name="connsiteY4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3352800 w 3352800"/>
                          <a:gd name="connsiteY2" fmla="*/ 0 h 1676400"/>
                          <a:gd name="connsiteX3" fmla="*/ 3352800 w 3352800"/>
                          <a:gd name="connsiteY3" fmla="*/ 1676400 h 1676400"/>
                          <a:gd name="connsiteX4" fmla="*/ 0 w 3352800"/>
                          <a:gd name="connsiteY4" fmla="*/ 1676400 h 1676400"/>
                          <a:gd name="connsiteX5" fmla="*/ 0 w 3352800"/>
                          <a:gd name="connsiteY5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3352800 w 3352800"/>
                          <a:gd name="connsiteY3" fmla="*/ 0 h 1676400"/>
                          <a:gd name="connsiteX4" fmla="*/ 3352800 w 3352800"/>
                          <a:gd name="connsiteY4" fmla="*/ 1676400 h 1676400"/>
                          <a:gd name="connsiteX5" fmla="*/ 0 w 3352800"/>
                          <a:gd name="connsiteY5" fmla="*/ 1676400 h 1676400"/>
                          <a:gd name="connsiteX6" fmla="*/ 0 w 3352800"/>
                          <a:gd name="connsiteY6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35956 w 3352800"/>
                          <a:gd name="connsiteY3" fmla="*/ 435769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35956 w 3352800"/>
                          <a:gd name="connsiteY3" fmla="*/ 435769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35956 w 3352800"/>
                          <a:gd name="connsiteY3" fmla="*/ 435769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14525 w 3352800"/>
                          <a:gd name="connsiteY3" fmla="*/ 454819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883568 w 3352800"/>
                          <a:gd name="connsiteY3" fmla="*/ 531019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3352800 w 3352800"/>
                          <a:gd name="connsiteY4" fmla="*/ 0 h 1676400"/>
                          <a:gd name="connsiteX5" fmla="*/ 3352800 w 3352800"/>
                          <a:gd name="connsiteY5" fmla="*/ 1676400 h 1676400"/>
                          <a:gd name="connsiteX6" fmla="*/ 0 w 3352800"/>
                          <a:gd name="connsiteY6" fmla="*/ 1676400 h 1676400"/>
                          <a:gd name="connsiteX7" fmla="*/ 0 w 3352800"/>
                          <a:gd name="connsiteY7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26469 w 3352800"/>
                          <a:gd name="connsiteY4" fmla="*/ 500063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26469 w 3352800"/>
                          <a:gd name="connsiteY4" fmla="*/ 500063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181226 w 3352800"/>
                          <a:gd name="connsiteY4" fmla="*/ 514350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181226 w 3352800"/>
                          <a:gd name="connsiteY4" fmla="*/ 514350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90764 w 3352800"/>
                          <a:gd name="connsiteY4" fmla="*/ 535781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412208 w 3352800"/>
                          <a:gd name="connsiteY4" fmla="*/ 559593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412208 w 3352800"/>
                          <a:gd name="connsiteY4" fmla="*/ 559593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40758 w 3352800"/>
                          <a:gd name="connsiteY4" fmla="*/ 588168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3352800 w 3352800"/>
                          <a:gd name="connsiteY5" fmla="*/ 0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3352800 w 3352800"/>
                          <a:gd name="connsiteY6" fmla="*/ 1676400 h 1676400"/>
                          <a:gd name="connsiteX7" fmla="*/ 0 w 3352800"/>
                          <a:gd name="connsiteY7" fmla="*/ 1676400 h 1676400"/>
                          <a:gd name="connsiteX8" fmla="*/ 0 w 3352800"/>
                          <a:gd name="connsiteY8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38463 w 3352800"/>
                          <a:gd name="connsiteY6" fmla="*/ 461963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38463 w 3352800"/>
                          <a:gd name="connsiteY6" fmla="*/ 461963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38463 w 3352800"/>
                          <a:gd name="connsiteY6" fmla="*/ 433388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38463 w 3352800"/>
                          <a:gd name="connsiteY6" fmla="*/ 433388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38463 w 3352800"/>
                          <a:gd name="connsiteY6" fmla="*/ 433388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09888 w 3352800"/>
                          <a:gd name="connsiteY6" fmla="*/ 478632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55132 w 3352800"/>
                          <a:gd name="connsiteY6" fmla="*/ 447675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55132 w 3352800"/>
                          <a:gd name="connsiteY6" fmla="*/ 447675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55132 w 3352800"/>
                          <a:gd name="connsiteY6" fmla="*/ 447675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16981 w 3352800"/>
                          <a:gd name="connsiteY5" fmla="*/ 204788 h 1676400"/>
                          <a:gd name="connsiteX6" fmla="*/ 2955132 w 3352800"/>
                          <a:gd name="connsiteY6" fmla="*/ 447675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352800"/>
                          <a:gd name="connsiteY0" fmla="*/ 0 h 1676400"/>
                          <a:gd name="connsiteX1" fmla="*/ 1328738 w 3352800"/>
                          <a:gd name="connsiteY1" fmla="*/ 1 h 1676400"/>
                          <a:gd name="connsiteX2" fmla="*/ 1821656 w 3352800"/>
                          <a:gd name="connsiteY2" fmla="*/ 1 h 1676400"/>
                          <a:gd name="connsiteX3" fmla="*/ 1940718 w 3352800"/>
                          <a:gd name="connsiteY3" fmla="*/ 447676 h 1676400"/>
                          <a:gd name="connsiteX4" fmla="*/ 2207420 w 3352800"/>
                          <a:gd name="connsiteY4" fmla="*/ 514349 h 1676400"/>
                          <a:gd name="connsiteX5" fmla="*/ 2524125 w 3352800"/>
                          <a:gd name="connsiteY5" fmla="*/ 197644 h 1676400"/>
                          <a:gd name="connsiteX6" fmla="*/ 2955132 w 3352800"/>
                          <a:gd name="connsiteY6" fmla="*/ 447675 h 1676400"/>
                          <a:gd name="connsiteX7" fmla="*/ 3352800 w 3352800"/>
                          <a:gd name="connsiteY7" fmla="*/ 1676400 h 1676400"/>
                          <a:gd name="connsiteX8" fmla="*/ 0 w 3352800"/>
                          <a:gd name="connsiteY8" fmla="*/ 1676400 h 1676400"/>
                          <a:gd name="connsiteX9" fmla="*/ 0 w 3352800"/>
                          <a:gd name="connsiteY9" fmla="*/ 0 h 1676400"/>
                          <a:gd name="connsiteX0" fmla="*/ 0 w 3078956"/>
                          <a:gd name="connsiteY0" fmla="*/ 0 h 1676400"/>
                          <a:gd name="connsiteX1" fmla="*/ 1328738 w 3078956"/>
                          <a:gd name="connsiteY1" fmla="*/ 1 h 1676400"/>
                          <a:gd name="connsiteX2" fmla="*/ 1821656 w 3078956"/>
                          <a:gd name="connsiteY2" fmla="*/ 1 h 1676400"/>
                          <a:gd name="connsiteX3" fmla="*/ 1940718 w 3078956"/>
                          <a:gd name="connsiteY3" fmla="*/ 447676 h 1676400"/>
                          <a:gd name="connsiteX4" fmla="*/ 2207420 w 3078956"/>
                          <a:gd name="connsiteY4" fmla="*/ 514349 h 1676400"/>
                          <a:gd name="connsiteX5" fmla="*/ 2524125 w 3078956"/>
                          <a:gd name="connsiteY5" fmla="*/ 197644 h 1676400"/>
                          <a:gd name="connsiteX6" fmla="*/ 2955132 w 3078956"/>
                          <a:gd name="connsiteY6" fmla="*/ 447675 h 1676400"/>
                          <a:gd name="connsiteX7" fmla="*/ 3078956 w 3078956"/>
                          <a:gd name="connsiteY7" fmla="*/ 1116806 h 1676400"/>
                          <a:gd name="connsiteX8" fmla="*/ 0 w 3078956"/>
                          <a:gd name="connsiteY8" fmla="*/ 1676400 h 1676400"/>
                          <a:gd name="connsiteX9" fmla="*/ 0 w 3078956"/>
                          <a:gd name="connsiteY9" fmla="*/ 0 h 1676400"/>
                          <a:gd name="connsiteX0" fmla="*/ 0 w 2955132"/>
                          <a:gd name="connsiteY0" fmla="*/ 0 h 1676400"/>
                          <a:gd name="connsiteX1" fmla="*/ 1328738 w 2955132"/>
                          <a:gd name="connsiteY1" fmla="*/ 1 h 1676400"/>
                          <a:gd name="connsiteX2" fmla="*/ 1821656 w 2955132"/>
                          <a:gd name="connsiteY2" fmla="*/ 1 h 1676400"/>
                          <a:gd name="connsiteX3" fmla="*/ 1940718 w 2955132"/>
                          <a:gd name="connsiteY3" fmla="*/ 447676 h 1676400"/>
                          <a:gd name="connsiteX4" fmla="*/ 2207420 w 2955132"/>
                          <a:gd name="connsiteY4" fmla="*/ 514349 h 1676400"/>
                          <a:gd name="connsiteX5" fmla="*/ 2524125 w 2955132"/>
                          <a:gd name="connsiteY5" fmla="*/ 197644 h 1676400"/>
                          <a:gd name="connsiteX6" fmla="*/ 2955132 w 2955132"/>
                          <a:gd name="connsiteY6" fmla="*/ 447675 h 1676400"/>
                          <a:gd name="connsiteX7" fmla="*/ 2821781 w 2955132"/>
                          <a:gd name="connsiteY7" fmla="*/ 883443 h 1676400"/>
                          <a:gd name="connsiteX8" fmla="*/ 0 w 2955132"/>
                          <a:gd name="connsiteY8" fmla="*/ 1676400 h 1676400"/>
                          <a:gd name="connsiteX9" fmla="*/ 0 w 2955132"/>
                          <a:gd name="connsiteY9" fmla="*/ 0 h 1676400"/>
                          <a:gd name="connsiteX0" fmla="*/ 0 w 3075783"/>
                          <a:gd name="connsiteY0" fmla="*/ 0 h 1676400"/>
                          <a:gd name="connsiteX1" fmla="*/ 1328738 w 3075783"/>
                          <a:gd name="connsiteY1" fmla="*/ 1 h 1676400"/>
                          <a:gd name="connsiteX2" fmla="*/ 1821656 w 3075783"/>
                          <a:gd name="connsiteY2" fmla="*/ 1 h 1676400"/>
                          <a:gd name="connsiteX3" fmla="*/ 1940718 w 3075783"/>
                          <a:gd name="connsiteY3" fmla="*/ 447676 h 1676400"/>
                          <a:gd name="connsiteX4" fmla="*/ 2207420 w 3075783"/>
                          <a:gd name="connsiteY4" fmla="*/ 514349 h 1676400"/>
                          <a:gd name="connsiteX5" fmla="*/ 2524125 w 3075783"/>
                          <a:gd name="connsiteY5" fmla="*/ 197644 h 1676400"/>
                          <a:gd name="connsiteX6" fmla="*/ 2955132 w 3075783"/>
                          <a:gd name="connsiteY6" fmla="*/ 447675 h 1676400"/>
                          <a:gd name="connsiteX7" fmla="*/ 2821781 w 3075783"/>
                          <a:gd name="connsiteY7" fmla="*/ 883443 h 1676400"/>
                          <a:gd name="connsiteX8" fmla="*/ 3031331 w 3075783"/>
                          <a:gd name="connsiteY8" fmla="*/ 1083469 h 1676400"/>
                          <a:gd name="connsiteX9" fmla="*/ 0 w 3075783"/>
                          <a:gd name="connsiteY9" fmla="*/ 1676400 h 1676400"/>
                          <a:gd name="connsiteX10" fmla="*/ 0 w 3075783"/>
                          <a:gd name="connsiteY10" fmla="*/ 0 h 1676400"/>
                          <a:gd name="connsiteX0" fmla="*/ 0 w 3103897"/>
                          <a:gd name="connsiteY0" fmla="*/ 0 h 1676400"/>
                          <a:gd name="connsiteX1" fmla="*/ 1328738 w 3103897"/>
                          <a:gd name="connsiteY1" fmla="*/ 1 h 1676400"/>
                          <a:gd name="connsiteX2" fmla="*/ 1821656 w 3103897"/>
                          <a:gd name="connsiteY2" fmla="*/ 1 h 1676400"/>
                          <a:gd name="connsiteX3" fmla="*/ 1940718 w 3103897"/>
                          <a:gd name="connsiteY3" fmla="*/ 447676 h 1676400"/>
                          <a:gd name="connsiteX4" fmla="*/ 2207420 w 3103897"/>
                          <a:gd name="connsiteY4" fmla="*/ 514349 h 1676400"/>
                          <a:gd name="connsiteX5" fmla="*/ 2524125 w 3103897"/>
                          <a:gd name="connsiteY5" fmla="*/ 197644 h 1676400"/>
                          <a:gd name="connsiteX6" fmla="*/ 2955132 w 3103897"/>
                          <a:gd name="connsiteY6" fmla="*/ 447675 h 1676400"/>
                          <a:gd name="connsiteX7" fmla="*/ 2821781 w 3103897"/>
                          <a:gd name="connsiteY7" fmla="*/ 883443 h 1676400"/>
                          <a:gd name="connsiteX8" fmla="*/ 3031331 w 3103897"/>
                          <a:gd name="connsiteY8" fmla="*/ 1083469 h 1676400"/>
                          <a:gd name="connsiteX9" fmla="*/ 0 w 3103897"/>
                          <a:gd name="connsiteY9" fmla="*/ 1676400 h 1676400"/>
                          <a:gd name="connsiteX10" fmla="*/ 0 w 3103897"/>
                          <a:gd name="connsiteY10" fmla="*/ 0 h 1676400"/>
                          <a:gd name="connsiteX0" fmla="*/ 0 w 3031331"/>
                          <a:gd name="connsiteY0" fmla="*/ 0 h 1676400"/>
                          <a:gd name="connsiteX1" fmla="*/ 1328738 w 3031331"/>
                          <a:gd name="connsiteY1" fmla="*/ 1 h 1676400"/>
                          <a:gd name="connsiteX2" fmla="*/ 1821656 w 3031331"/>
                          <a:gd name="connsiteY2" fmla="*/ 1 h 1676400"/>
                          <a:gd name="connsiteX3" fmla="*/ 1940718 w 3031331"/>
                          <a:gd name="connsiteY3" fmla="*/ 447676 h 1676400"/>
                          <a:gd name="connsiteX4" fmla="*/ 2207420 w 3031331"/>
                          <a:gd name="connsiteY4" fmla="*/ 514349 h 1676400"/>
                          <a:gd name="connsiteX5" fmla="*/ 2524125 w 3031331"/>
                          <a:gd name="connsiteY5" fmla="*/ 197644 h 1676400"/>
                          <a:gd name="connsiteX6" fmla="*/ 2955132 w 3031331"/>
                          <a:gd name="connsiteY6" fmla="*/ 447675 h 1676400"/>
                          <a:gd name="connsiteX7" fmla="*/ 2821781 w 3031331"/>
                          <a:gd name="connsiteY7" fmla="*/ 883443 h 1676400"/>
                          <a:gd name="connsiteX8" fmla="*/ 3031331 w 3031331"/>
                          <a:gd name="connsiteY8" fmla="*/ 1083469 h 1676400"/>
                          <a:gd name="connsiteX9" fmla="*/ 0 w 3031331"/>
                          <a:gd name="connsiteY9" fmla="*/ 1676400 h 1676400"/>
                          <a:gd name="connsiteX10" fmla="*/ 0 w 3031331"/>
                          <a:gd name="connsiteY10" fmla="*/ 0 h 1676400"/>
                          <a:gd name="connsiteX0" fmla="*/ 0 w 3038475"/>
                          <a:gd name="connsiteY0" fmla="*/ 0 h 1676400"/>
                          <a:gd name="connsiteX1" fmla="*/ 1328738 w 3038475"/>
                          <a:gd name="connsiteY1" fmla="*/ 1 h 1676400"/>
                          <a:gd name="connsiteX2" fmla="*/ 1821656 w 3038475"/>
                          <a:gd name="connsiteY2" fmla="*/ 1 h 1676400"/>
                          <a:gd name="connsiteX3" fmla="*/ 1940718 w 3038475"/>
                          <a:gd name="connsiteY3" fmla="*/ 447676 h 1676400"/>
                          <a:gd name="connsiteX4" fmla="*/ 2207420 w 3038475"/>
                          <a:gd name="connsiteY4" fmla="*/ 514349 h 1676400"/>
                          <a:gd name="connsiteX5" fmla="*/ 2524125 w 3038475"/>
                          <a:gd name="connsiteY5" fmla="*/ 197644 h 1676400"/>
                          <a:gd name="connsiteX6" fmla="*/ 2955132 w 3038475"/>
                          <a:gd name="connsiteY6" fmla="*/ 447675 h 1676400"/>
                          <a:gd name="connsiteX7" fmla="*/ 2821781 w 3038475"/>
                          <a:gd name="connsiteY7" fmla="*/ 883443 h 1676400"/>
                          <a:gd name="connsiteX8" fmla="*/ 3038475 w 3038475"/>
                          <a:gd name="connsiteY8" fmla="*/ 1085850 h 1676400"/>
                          <a:gd name="connsiteX9" fmla="*/ 0 w 3038475"/>
                          <a:gd name="connsiteY9" fmla="*/ 1676400 h 1676400"/>
                          <a:gd name="connsiteX10" fmla="*/ 0 w 3038475"/>
                          <a:gd name="connsiteY10" fmla="*/ 0 h 1676400"/>
                          <a:gd name="connsiteX0" fmla="*/ 0 w 3038475"/>
                          <a:gd name="connsiteY0" fmla="*/ 0 h 1676400"/>
                          <a:gd name="connsiteX1" fmla="*/ 1328738 w 3038475"/>
                          <a:gd name="connsiteY1" fmla="*/ 1 h 1676400"/>
                          <a:gd name="connsiteX2" fmla="*/ 1821656 w 3038475"/>
                          <a:gd name="connsiteY2" fmla="*/ 1 h 1676400"/>
                          <a:gd name="connsiteX3" fmla="*/ 1940718 w 3038475"/>
                          <a:gd name="connsiteY3" fmla="*/ 447676 h 1676400"/>
                          <a:gd name="connsiteX4" fmla="*/ 2207420 w 3038475"/>
                          <a:gd name="connsiteY4" fmla="*/ 514349 h 1676400"/>
                          <a:gd name="connsiteX5" fmla="*/ 2524125 w 3038475"/>
                          <a:gd name="connsiteY5" fmla="*/ 197644 h 1676400"/>
                          <a:gd name="connsiteX6" fmla="*/ 2955132 w 3038475"/>
                          <a:gd name="connsiteY6" fmla="*/ 447675 h 1676400"/>
                          <a:gd name="connsiteX7" fmla="*/ 2821781 w 3038475"/>
                          <a:gd name="connsiteY7" fmla="*/ 883443 h 1676400"/>
                          <a:gd name="connsiteX8" fmla="*/ 3038475 w 3038475"/>
                          <a:gd name="connsiteY8" fmla="*/ 1085850 h 1676400"/>
                          <a:gd name="connsiteX9" fmla="*/ 0 w 3038475"/>
                          <a:gd name="connsiteY9" fmla="*/ 1676400 h 1676400"/>
                          <a:gd name="connsiteX10" fmla="*/ 0 w 3038475"/>
                          <a:gd name="connsiteY10" fmla="*/ 0 h 1676400"/>
                          <a:gd name="connsiteX0" fmla="*/ 0 w 3038475"/>
                          <a:gd name="connsiteY0" fmla="*/ 0 h 1676400"/>
                          <a:gd name="connsiteX1" fmla="*/ 1328738 w 3038475"/>
                          <a:gd name="connsiteY1" fmla="*/ 1 h 1676400"/>
                          <a:gd name="connsiteX2" fmla="*/ 1821656 w 3038475"/>
                          <a:gd name="connsiteY2" fmla="*/ 1 h 1676400"/>
                          <a:gd name="connsiteX3" fmla="*/ 1940718 w 3038475"/>
                          <a:gd name="connsiteY3" fmla="*/ 447676 h 1676400"/>
                          <a:gd name="connsiteX4" fmla="*/ 2207420 w 3038475"/>
                          <a:gd name="connsiteY4" fmla="*/ 514349 h 1676400"/>
                          <a:gd name="connsiteX5" fmla="*/ 2524125 w 3038475"/>
                          <a:gd name="connsiteY5" fmla="*/ 197644 h 1676400"/>
                          <a:gd name="connsiteX6" fmla="*/ 2955132 w 3038475"/>
                          <a:gd name="connsiteY6" fmla="*/ 447675 h 1676400"/>
                          <a:gd name="connsiteX7" fmla="*/ 2821781 w 3038475"/>
                          <a:gd name="connsiteY7" fmla="*/ 883443 h 1676400"/>
                          <a:gd name="connsiteX8" fmla="*/ 3038475 w 3038475"/>
                          <a:gd name="connsiteY8" fmla="*/ 1085850 h 1676400"/>
                          <a:gd name="connsiteX9" fmla="*/ 0 w 3038475"/>
                          <a:gd name="connsiteY9" fmla="*/ 1676400 h 1676400"/>
                          <a:gd name="connsiteX10" fmla="*/ 0 w 3038475"/>
                          <a:gd name="connsiteY10" fmla="*/ 0 h 1676400"/>
                          <a:gd name="connsiteX0" fmla="*/ 0 w 3038475"/>
                          <a:gd name="connsiteY0" fmla="*/ 0 h 1676400"/>
                          <a:gd name="connsiteX1" fmla="*/ 1328738 w 3038475"/>
                          <a:gd name="connsiteY1" fmla="*/ 1 h 1676400"/>
                          <a:gd name="connsiteX2" fmla="*/ 1821656 w 3038475"/>
                          <a:gd name="connsiteY2" fmla="*/ 1 h 1676400"/>
                          <a:gd name="connsiteX3" fmla="*/ 1940718 w 3038475"/>
                          <a:gd name="connsiteY3" fmla="*/ 447676 h 1676400"/>
                          <a:gd name="connsiteX4" fmla="*/ 2207420 w 3038475"/>
                          <a:gd name="connsiteY4" fmla="*/ 514349 h 1676400"/>
                          <a:gd name="connsiteX5" fmla="*/ 2524125 w 3038475"/>
                          <a:gd name="connsiteY5" fmla="*/ 197644 h 1676400"/>
                          <a:gd name="connsiteX6" fmla="*/ 2955132 w 3038475"/>
                          <a:gd name="connsiteY6" fmla="*/ 447675 h 1676400"/>
                          <a:gd name="connsiteX7" fmla="*/ 2821781 w 3038475"/>
                          <a:gd name="connsiteY7" fmla="*/ 883443 h 1676400"/>
                          <a:gd name="connsiteX8" fmla="*/ 3038475 w 3038475"/>
                          <a:gd name="connsiteY8" fmla="*/ 1085850 h 1676400"/>
                          <a:gd name="connsiteX9" fmla="*/ 0 w 3038475"/>
                          <a:gd name="connsiteY9" fmla="*/ 1676400 h 1676400"/>
                          <a:gd name="connsiteX10" fmla="*/ 0 w 3038475"/>
                          <a:gd name="connsiteY10" fmla="*/ 0 h 1676400"/>
                          <a:gd name="connsiteX0" fmla="*/ 0 w 3036093"/>
                          <a:gd name="connsiteY0" fmla="*/ 0 h 1676400"/>
                          <a:gd name="connsiteX1" fmla="*/ 1328738 w 3036093"/>
                          <a:gd name="connsiteY1" fmla="*/ 1 h 1676400"/>
                          <a:gd name="connsiteX2" fmla="*/ 1821656 w 3036093"/>
                          <a:gd name="connsiteY2" fmla="*/ 1 h 1676400"/>
                          <a:gd name="connsiteX3" fmla="*/ 1940718 w 3036093"/>
                          <a:gd name="connsiteY3" fmla="*/ 447676 h 1676400"/>
                          <a:gd name="connsiteX4" fmla="*/ 2207420 w 3036093"/>
                          <a:gd name="connsiteY4" fmla="*/ 514349 h 1676400"/>
                          <a:gd name="connsiteX5" fmla="*/ 2524125 w 3036093"/>
                          <a:gd name="connsiteY5" fmla="*/ 197644 h 1676400"/>
                          <a:gd name="connsiteX6" fmla="*/ 2955132 w 3036093"/>
                          <a:gd name="connsiteY6" fmla="*/ 447675 h 1676400"/>
                          <a:gd name="connsiteX7" fmla="*/ 2821781 w 3036093"/>
                          <a:gd name="connsiteY7" fmla="*/ 883443 h 1676400"/>
                          <a:gd name="connsiteX8" fmla="*/ 3036093 w 3036093"/>
                          <a:gd name="connsiteY8" fmla="*/ 1092994 h 1676400"/>
                          <a:gd name="connsiteX9" fmla="*/ 0 w 3036093"/>
                          <a:gd name="connsiteY9" fmla="*/ 1676400 h 1676400"/>
                          <a:gd name="connsiteX10" fmla="*/ 0 w 3036093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1781 w 3045618"/>
                          <a:gd name="connsiteY7" fmla="*/ 883443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1781 w 3045618"/>
                          <a:gd name="connsiteY7" fmla="*/ 883443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8925 w 3045618"/>
                          <a:gd name="connsiteY7" fmla="*/ 878681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8925 w 3045618"/>
                          <a:gd name="connsiteY7" fmla="*/ 878681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8925 w 3045618"/>
                          <a:gd name="connsiteY7" fmla="*/ 878681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8925 w 3045618"/>
                          <a:gd name="connsiteY7" fmla="*/ 878681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8925 w 3045618"/>
                          <a:gd name="connsiteY7" fmla="*/ 878681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676400"/>
                          <a:gd name="connsiteX1" fmla="*/ 1328738 w 3045618"/>
                          <a:gd name="connsiteY1" fmla="*/ 1 h 1676400"/>
                          <a:gd name="connsiteX2" fmla="*/ 1821656 w 3045618"/>
                          <a:gd name="connsiteY2" fmla="*/ 1 h 1676400"/>
                          <a:gd name="connsiteX3" fmla="*/ 1940718 w 3045618"/>
                          <a:gd name="connsiteY3" fmla="*/ 447676 h 1676400"/>
                          <a:gd name="connsiteX4" fmla="*/ 2207420 w 3045618"/>
                          <a:gd name="connsiteY4" fmla="*/ 514349 h 1676400"/>
                          <a:gd name="connsiteX5" fmla="*/ 2524125 w 3045618"/>
                          <a:gd name="connsiteY5" fmla="*/ 197644 h 1676400"/>
                          <a:gd name="connsiteX6" fmla="*/ 2955132 w 3045618"/>
                          <a:gd name="connsiteY6" fmla="*/ 447675 h 1676400"/>
                          <a:gd name="connsiteX7" fmla="*/ 2828925 w 3045618"/>
                          <a:gd name="connsiteY7" fmla="*/ 878681 h 1676400"/>
                          <a:gd name="connsiteX8" fmla="*/ 3045618 w 3045618"/>
                          <a:gd name="connsiteY8" fmla="*/ 1088231 h 1676400"/>
                          <a:gd name="connsiteX9" fmla="*/ 0 w 3045618"/>
                          <a:gd name="connsiteY9" fmla="*/ 1676400 h 1676400"/>
                          <a:gd name="connsiteX10" fmla="*/ 0 w 3045618"/>
                          <a:gd name="connsiteY10" fmla="*/ 0 h 1676400"/>
                          <a:gd name="connsiteX0" fmla="*/ 0 w 3045618"/>
                          <a:gd name="connsiteY0" fmla="*/ 0 h 1559718"/>
                          <a:gd name="connsiteX1" fmla="*/ 1328738 w 3045618"/>
                          <a:gd name="connsiteY1" fmla="*/ 1 h 1559718"/>
                          <a:gd name="connsiteX2" fmla="*/ 1821656 w 3045618"/>
                          <a:gd name="connsiteY2" fmla="*/ 1 h 1559718"/>
                          <a:gd name="connsiteX3" fmla="*/ 1940718 w 3045618"/>
                          <a:gd name="connsiteY3" fmla="*/ 447676 h 1559718"/>
                          <a:gd name="connsiteX4" fmla="*/ 2207420 w 3045618"/>
                          <a:gd name="connsiteY4" fmla="*/ 514349 h 1559718"/>
                          <a:gd name="connsiteX5" fmla="*/ 2524125 w 3045618"/>
                          <a:gd name="connsiteY5" fmla="*/ 197644 h 1559718"/>
                          <a:gd name="connsiteX6" fmla="*/ 2955132 w 3045618"/>
                          <a:gd name="connsiteY6" fmla="*/ 447675 h 1559718"/>
                          <a:gd name="connsiteX7" fmla="*/ 2828925 w 3045618"/>
                          <a:gd name="connsiteY7" fmla="*/ 878681 h 1559718"/>
                          <a:gd name="connsiteX8" fmla="*/ 3045618 w 3045618"/>
                          <a:gd name="connsiteY8" fmla="*/ 1088231 h 1559718"/>
                          <a:gd name="connsiteX9" fmla="*/ 742950 w 3045618"/>
                          <a:gd name="connsiteY9" fmla="*/ 1559718 h 1559718"/>
                          <a:gd name="connsiteX10" fmla="*/ 0 w 3045618"/>
                          <a:gd name="connsiteY10" fmla="*/ 0 h 1559718"/>
                          <a:gd name="connsiteX0" fmla="*/ 0 w 3045618"/>
                          <a:gd name="connsiteY0" fmla="*/ 0 h 1559718"/>
                          <a:gd name="connsiteX1" fmla="*/ 1328738 w 3045618"/>
                          <a:gd name="connsiteY1" fmla="*/ 1 h 1559718"/>
                          <a:gd name="connsiteX2" fmla="*/ 1821656 w 3045618"/>
                          <a:gd name="connsiteY2" fmla="*/ 1 h 1559718"/>
                          <a:gd name="connsiteX3" fmla="*/ 1940718 w 3045618"/>
                          <a:gd name="connsiteY3" fmla="*/ 447676 h 1559718"/>
                          <a:gd name="connsiteX4" fmla="*/ 2207420 w 3045618"/>
                          <a:gd name="connsiteY4" fmla="*/ 514349 h 1559718"/>
                          <a:gd name="connsiteX5" fmla="*/ 2524125 w 3045618"/>
                          <a:gd name="connsiteY5" fmla="*/ 197644 h 1559718"/>
                          <a:gd name="connsiteX6" fmla="*/ 2955132 w 3045618"/>
                          <a:gd name="connsiteY6" fmla="*/ 447675 h 1559718"/>
                          <a:gd name="connsiteX7" fmla="*/ 2828925 w 3045618"/>
                          <a:gd name="connsiteY7" fmla="*/ 878681 h 1559718"/>
                          <a:gd name="connsiteX8" fmla="*/ 3045618 w 3045618"/>
                          <a:gd name="connsiteY8" fmla="*/ 1088231 h 1559718"/>
                          <a:gd name="connsiteX9" fmla="*/ 2531268 w 3045618"/>
                          <a:gd name="connsiteY9" fmla="*/ 1207294 h 1559718"/>
                          <a:gd name="connsiteX10" fmla="*/ 742950 w 3045618"/>
                          <a:gd name="connsiteY10" fmla="*/ 1559718 h 1559718"/>
                          <a:gd name="connsiteX11" fmla="*/ 0 w 3045618"/>
                          <a:gd name="connsiteY11" fmla="*/ 0 h 1559718"/>
                          <a:gd name="connsiteX0" fmla="*/ 0 w 3045618"/>
                          <a:gd name="connsiteY0" fmla="*/ 0 h 1654969"/>
                          <a:gd name="connsiteX1" fmla="*/ 1328738 w 3045618"/>
                          <a:gd name="connsiteY1" fmla="*/ 1 h 1654969"/>
                          <a:gd name="connsiteX2" fmla="*/ 1821656 w 3045618"/>
                          <a:gd name="connsiteY2" fmla="*/ 1 h 1654969"/>
                          <a:gd name="connsiteX3" fmla="*/ 1940718 w 3045618"/>
                          <a:gd name="connsiteY3" fmla="*/ 447676 h 1654969"/>
                          <a:gd name="connsiteX4" fmla="*/ 2207420 w 3045618"/>
                          <a:gd name="connsiteY4" fmla="*/ 514349 h 1654969"/>
                          <a:gd name="connsiteX5" fmla="*/ 2524125 w 3045618"/>
                          <a:gd name="connsiteY5" fmla="*/ 197644 h 1654969"/>
                          <a:gd name="connsiteX6" fmla="*/ 2955132 w 3045618"/>
                          <a:gd name="connsiteY6" fmla="*/ 447675 h 1654969"/>
                          <a:gd name="connsiteX7" fmla="*/ 2828925 w 3045618"/>
                          <a:gd name="connsiteY7" fmla="*/ 878681 h 1654969"/>
                          <a:gd name="connsiteX8" fmla="*/ 3045618 w 3045618"/>
                          <a:gd name="connsiteY8" fmla="*/ 1088231 h 1654969"/>
                          <a:gd name="connsiteX9" fmla="*/ 2659856 w 3045618"/>
                          <a:gd name="connsiteY9" fmla="*/ 1654969 h 1654969"/>
                          <a:gd name="connsiteX10" fmla="*/ 742950 w 3045618"/>
                          <a:gd name="connsiteY10" fmla="*/ 1559718 h 1654969"/>
                          <a:gd name="connsiteX11" fmla="*/ 0 w 3045618"/>
                          <a:gd name="connsiteY11" fmla="*/ 0 h 1654969"/>
                          <a:gd name="connsiteX0" fmla="*/ 0 w 3046542"/>
                          <a:gd name="connsiteY0" fmla="*/ 0 h 1654969"/>
                          <a:gd name="connsiteX1" fmla="*/ 1328738 w 3046542"/>
                          <a:gd name="connsiteY1" fmla="*/ 1 h 1654969"/>
                          <a:gd name="connsiteX2" fmla="*/ 1821656 w 3046542"/>
                          <a:gd name="connsiteY2" fmla="*/ 1 h 1654969"/>
                          <a:gd name="connsiteX3" fmla="*/ 1940718 w 3046542"/>
                          <a:gd name="connsiteY3" fmla="*/ 447676 h 1654969"/>
                          <a:gd name="connsiteX4" fmla="*/ 2207420 w 3046542"/>
                          <a:gd name="connsiteY4" fmla="*/ 514349 h 1654969"/>
                          <a:gd name="connsiteX5" fmla="*/ 2524125 w 3046542"/>
                          <a:gd name="connsiteY5" fmla="*/ 197644 h 1654969"/>
                          <a:gd name="connsiteX6" fmla="*/ 2955132 w 3046542"/>
                          <a:gd name="connsiteY6" fmla="*/ 447675 h 1654969"/>
                          <a:gd name="connsiteX7" fmla="*/ 2828925 w 3046542"/>
                          <a:gd name="connsiteY7" fmla="*/ 878681 h 1654969"/>
                          <a:gd name="connsiteX8" fmla="*/ 3045618 w 3046542"/>
                          <a:gd name="connsiteY8" fmla="*/ 1088231 h 1654969"/>
                          <a:gd name="connsiteX9" fmla="*/ 2659856 w 3046542"/>
                          <a:gd name="connsiteY9" fmla="*/ 1654969 h 1654969"/>
                          <a:gd name="connsiteX10" fmla="*/ 742950 w 3046542"/>
                          <a:gd name="connsiteY10" fmla="*/ 1559718 h 1654969"/>
                          <a:gd name="connsiteX11" fmla="*/ 0 w 3046542"/>
                          <a:gd name="connsiteY11" fmla="*/ 0 h 1654969"/>
                          <a:gd name="connsiteX0" fmla="*/ 0 w 3360015"/>
                          <a:gd name="connsiteY0" fmla="*/ 0 h 1559718"/>
                          <a:gd name="connsiteX1" fmla="*/ 1328738 w 3360015"/>
                          <a:gd name="connsiteY1" fmla="*/ 1 h 1559718"/>
                          <a:gd name="connsiteX2" fmla="*/ 1821656 w 3360015"/>
                          <a:gd name="connsiteY2" fmla="*/ 1 h 1559718"/>
                          <a:gd name="connsiteX3" fmla="*/ 1940718 w 3360015"/>
                          <a:gd name="connsiteY3" fmla="*/ 447676 h 1559718"/>
                          <a:gd name="connsiteX4" fmla="*/ 2207420 w 3360015"/>
                          <a:gd name="connsiteY4" fmla="*/ 514349 h 1559718"/>
                          <a:gd name="connsiteX5" fmla="*/ 2524125 w 3360015"/>
                          <a:gd name="connsiteY5" fmla="*/ 197644 h 1559718"/>
                          <a:gd name="connsiteX6" fmla="*/ 2955132 w 3360015"/>
                          <a:gd name="connsiteY6" fmla="*/ 447675 h 1559718"/>
                          <a:gd name="connsiteX7" fmla="*/ 2828925 w 3360015"/>
                          <a:gd name="connsiteY7" fmla="*/ 878681 h 1559718"/>
                          <a:gd name="connsiteX8" fmla="*/ 3045618 w 3360015"/>
                          <a:gd name="connsiteY8" fmla="*/ 1088231 h 1559718"/>
                          <a:gd name="connsiteX9" fmla="*/ 3312319 w 3360015"/>
                          <a:gd name="connsiteY9" fmla="*/ 1285875 h 1559718"/>
                          <a:gd name="connsiteX10" fmla="*/ 742950 w 3360015"/>
                          <a:gd name="connsiteY10" fmla="*/ 1559718 h 1559718"/>
                          <a:gd name="connsiteX11" fmla="*/ 0 w 3360015"/>
                          <a:gd name="connsiteY11" fmla="*/ 0 h 1559718"/>
                          <a:gd name="connsiteX0" fmla="*/ 0 w 3360015"/>
                          <a:gd name="connsiteY0" fmla="*/ 0 h 2119313"/>
                          <a:gd name="connsiteX1" fmla="*/ 1328738 w 3360015"/>
                          <a:gd name="connsiteY1" fmla="*/ 1 h 2119313"/>
                          <a:gd name="connsiteX2" fmla="*/ 1821656 w 3360015"/>
                          <a:gd name="connsiteY2" fmla="*/ 1 h 2119313"/>
                          <a:gd name="connsiteX3" fmla="*/ 1940718 w 3360015"/>
                          <a:gd name="connsiteY3" fmla="*/ 447676 h 2119313"/>
                          <a:gd name="connsiteX4" fmla="*/ 2207420 w 3360015"/>
                          <a:gd name="connsiteY4" fmla="*/ 514349 h 2119313"/>
                          <a:gd name="connsiteX5" fmla="*/ 2524125 w 3360015"/>
                          <a:gd name="connsiteY5" fmla="*/ 197644 h 2119313"/>
                          <a:gd name="connsiteX6" fmla="*/ 2955132 w 3360015"/>
                          <a:gd name="connsiteY6" fmla="*/ 447675 h 2119313"/>
                          <a:gd name="connsiteX7" fmla="*/ 2828925 w 3360015"/>
                          <a:gd name="connsiteY7" fmla="*/ 878681 h 2119313"/>
                          <a:gd name="connsiteX8" fmla="*/ 3045618 w 3360015"/>
                          <a:gd name="connsiteY8" fmla="*/ 1088231 h 2119313"/>
                          <a:gd name="connsiteX9" fmla="*/ 3312319 w 3360015"/>
                          <a:gd name="connsiteY9" fmla="*/ 1285875 h 2119313"/>
                          <a:gd name="connsiteX10" fmla="*/ 2388393 w 3360015"/>
                          <a:gd name="connsiteY10" fmla="*/ 2119313 h 2119313"/>
                          <a:gd name="connsiteX11" fmla="*/ 742950 w 3360015"/>
                          <a:gd name="connsiteY11" fmla="*/ 1559718 h 2119313"/>
                          <a:gd name="connsiteX12" fmla="*/ 0 w 3360015"/>
                          <a:gd name="connsiteY12" fmla="*/ 0 h 2119313"/>
                          <a:gd name="connsiteX0" fmla="*/ 0 w 3473124"/>
                          <a:gd name="connsiteY0" fmla="*/ 0 h 2119313"/>
                          <a:gd name="connsiteX1" fmla="*/ 1328738 w 3473124"/>
                          <a:gd name="connsiteY1" fmla="*/ 1 h 2119313"/>
                          <a:gd name="connsiteX2" fmla="*/ 1821656 w 3473124"/>
                          <a:gd name="connsiteY2" fmla="*/ 1 h 2119313"/>
                          <a:gd name="connsiteX3" fmla="*/ 1940718 w 3473124"/>
                          <a:gd name="connsiteY3" fmla="*/ 447676 h 2119313"/>
                          <a:gd name="connsiteX4" fmla="*/ 2207420 w 3473124"/>
                          <a:gd name="connsiteY4" fmla="*/ 514349 h 2119313"/>
                          <a:gd name="connsiteX5" fmla="*/ 2524125 w 3473124"/>
                          <a:gd name="connsiteY5" fmla="*/ 197644 h 2119313"/>
                          <a:gd name="connsiteX6" fmla="*/ 2955132 w 3473124"/>
                          <a:gd name="connsiteY6" fmla="*/ 447675 h 2119313"/>
                          <a:gd name="connsiteX7" fmla="*/ 2828925 w 3473124"/>
                          <a:gd name="connsiteY7" fmla="*/ 878681 h 2119313"/>
                          <a:gd name="connsiteX8" fmla="*/ 3045618 w 3473124"/>
                          <a:gd name="connsiteY8" fmla="*/ 1088231 h 2119313"/>
                          <a:gd name="connsiteX9" fmla="*/ 3433763 w 3473124"/>
                          <a:gd name="connsiteY9" fmla="*/ 1400175 h 2119313"/>
                          <a:gd name="connsiteX10" fmla="*/ 2388393 w 3473124"/>
                          <a:gd name="connsiteY10" fmla="*/ 2119313 h 2119313"/>
                          <a:gd name="connsiteX11" fmla="*/ 742950 w 3473124"/>
                          <a:gd name="connsiteY11" fmla="*/ 1559718 h 2119313"/>
                          <a:gd name="connsiteX12" fmla="*/ 0 w 3473124"/>
                          <a:gd name="connsiteY12" fmla="*/ 0 h 2119313"/>
                          <a:gd name="connsiteX0" fmla="*/ 0 w 3433763"/>
                          <a:gd name="connsiteY0" fmla="*/ 0 h 2119313"/>
                          <a:gd name="connsiteX1" fmla="*/ 1328738 w 3433763"/>
                          <a:gd name="connsiteY1" fmla="*/ 1 h 2119313"/>
                          <a:gd name="connsiteX2" fmla="*/ 1821656 w 3433763"/>
                          <a:gd name="connsiteY2" fmla="*/ 1 h 2119313"/>
                          <a:gd name="connsiteX3" fmla="*/ 1940718 w 3433763"/>
                          <a:gd name="connsiteY3" fmla="*/ 447676 h 2119313"/>
                          <a:gd name="connsiteX4" fmla="*/ 2207420 w 3433763"/>
                          <a:gd name="connsiteY4" fmla="*/ 514349 h 2119313"/>
                          <a:gd name="connsiteX5" fmla="*/ 2524125 w 3433763"/>
                          <a:gd name="connsiteY5" fmla="*/ 197644 h 2119313"/>
                          <a:gd name="connsiteX6" fmla="*/ 2955132 w 3433763"/>
                          <a:gd name="connsiteY6" fmla="*/ 447675 h 2119313"/>
                          <a:gd name="connsiteX7" fmla="*/ 2828925 w 3433763"/>
                          <a:gd name="connsiteY7" fmla="*/ 878681 h 2119313"/>
                          <a:gd name="connsiteX8" fmla="*/ 3045618 w 3433763"/>
                          <a:gd name="connsiteY8" fmla="*/ 1088231 h 2119313"/>
                          <a:gd name="connsiteX9" fmla="*/ 3433763 w 3433763"/>
                          <a:gd name="connsiteY9" fmla="*/ 1400175 h 2119313"/>
                          <a:gd name="connsiteX10" fmla="*/ 2388393 w 3433763"/>
                          <a:gd name="connsiteY10" fmla="*/ 2119313 h 2119313"/>
                          <a:gd name="connsiteX11" fmla="*/ 742950 w 3433763"/>
                          <a:gd name="connsiteY11" fmla="*/ 1559718 h 2119313"/>
                          <a:gd name="connsiteX12" fmla="*/ 0 w 3433763"/>
                          <a:gd name="connsiteY12" fmla="*/ 0 h 2119313"/>
                          <a:gd name="connsiteX0" fmla="*/ 485775 w 2690813"/>
                          <a:gd name="connsiteY0" fmla="*/ 423862 h 2119312"/>
                          <a:gd name="connsiteX1" fmla="*/ 585788 w 2690813"/>
                          <a:gd name="connsiteY1" fmla="*/ 0 h 2119312"/>
                          <a:gd name="connsiteX2" fmla="*/ 1078706 w 2690813"/>
                          <a:gd name="connsiteY2" fmla="*/ 0 h 2119312"/>
                          <a:gd name="connsiteX3" fmla="*/ 1197768 w 2690813"/>
                          <a:gd name="connsiteY3" fmla="*/ 447675 h 2119312"/>
                          <a:gd name="connsiteX4" fmla="*/ 1464470 w 2690813"/>
                          <a:gd name="connsiteY4" fmla="*/ 514348 h 2119312"/>
                          <a:gd name="connsiteX5" fmla="*/ 1781175 w 2690813"/>
                          <a:gd name="connsiteY5" fmla="*/ 197643 h 2119312"/>
                          <a:gd name="connsiteX6" fmla="*/ 2212182 w 2690813"/>
                          <a:gd name="connsiteY6" fmla="*/ 447674 h 2119312"/>
                          <a:gd name="connsiteX7" fmla="*/ 2085975 w 2690813"/>
                          <a:gd name="connsiteY7" fmla="*/ 878680 h 2119312"/>
                          <a:gd name="connsiteX8" fmla="*/ 2302668 w 2690813"/>
                          <a:gd name="connsiteY8" fmla="*/ 1088230 h 2119312"/>
                          <a:gd name="connsiteX9" fmla="*/ 2690813 w 2690813"/>
                          <a:gd name="connsiteY9" fmla="*/ 1400174 h 2119312"/>
                          <a:gd name="connsiteX10" fmla="*/ 1645443 w 2690813"/>
                          <a:gd name="connsiteY10" fmla="*/ 2119312 h 2119312"/>
                          <a:gd name="connsiteX11" fmla="*/ 0 w 2690813"/>
                          <a:gd name="connsiteY11" fmla="*/ 1559717 h 2119312"/>
                          <a:gd name="connsiteX12" fmla="*/ 485775 w 2690813"/>
                          <a:gd name="connsiteY12" fmla="*/ 423862 h 2119312"/>
                          <a:gd name="connsiteX0" fmla="*/ 485775 w 2690813"/>
                          <a:gd name="connsiteY0" fmla="*/ 423862 h 2119312"/>
                          <a:gd name="connsiteX1" fmla="*/ 585788 w 2690813"/>
                          <a:gd name="connsiteY1" fmla="*/ 0 h 2119312"/>
                          <a:gd name="connsiteX2" fmla="*/ 1078706 w 2690813"/>
                          <a:gd name="connsiteY2" fmla="*/ 0 h 2119312"/>
                          <a:gd name="connsiteX3" fmla="*/ 1197768 w 2690813"/>
                          <a:gd name="connsiteY3" fmla="*/ 447675 h 2119312"/>
                          <a:gd name="connsiteX4" fmla="*/ 1464470 w 2690813"/>
                          <a:gd name="connsiteY4" fmla="*/ 514348 h 2119312"/>
                          <a:gd name="connsiteX5" fmla="*/ 1781175 w 2690813"/>
                          <a:gd name="connsiteY5" fmla="*/ 197643 h 2119312"/>
                          <a:gd name="connsiteX6" fmla="*/ 2212182 w 2690813"/>
                          <a:gd name="connsiteY6" fmla="*/ 447674 h 2119312"/>
                          <a:gd name="connsiteX7" fmla="*/ 2085975 w 2690813"/>
                          <a:gd name="connsiteY7" fmla="*/ 878680 h 2119312"/>
                          <a:gd name="connsiteX8" fmla="*/ 2302668 w 2690813"/>
                          <a:gd name="connsiteY8" fmla="*/ 1088230 h 2119312"/>
                          <a:gd name="connsiteX9" fmla="*/ 2690813 w 2690813"/>
                          <a:gd name="connsiteY9" fmla="*/ 1400174 h 2119312"/>
                          <a:gd name="connsiteX10" fmla="*/ 1645443 w 2690813"/>
                          <a:gd name="connsiteY10" fmla="*/ 2119312 h 2119312"/>
                          <a:gd name="connsiteX11" fmla="*/ 0 w 2690813"/>
                          <a:gd name="connsiteY11" fmla="*/ 1559717 h 2119312"/>
                          <a:gd name="connsiteX12" fmla="*/ 221455 w 2690813"/>
                          <a:gd name="connsiteY12" fmla="*/ 521492 h 2119312"/>
                          <a:gd name="connsiteX13" fmla="*/ 485775 w 2690813"/>
                          <a:gd name="connsiteY13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97697 w 2867055"/>
                          <a:gd name="connsiteY13" fmla="*/ 521492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97697 w 2867055"/>
                          <a:gd name="connsiteY13" fmla="*/ 521492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61978 w 2867055"/>
                          <a:gd name="connsiteY13" fmla="*/ 540542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95315 w 2867055"/>
                          <a:gd name="connsiteY13" fmla="*/ 592930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62017 w 2867055"/>
                          <a:gd name="connsiteY0" fmla="*/ 423862 h 2119312"/>
                          <a:gd name="connsiteX1" fmla="*/ 762030 w 2867055"/>
                          <a:gd name="connsiteY1" fmla="*/ 0 h 2119312"/>
                          <a:gd name="connsiteX2" fmla="*/ 1254948 w 2867055"/>
                          <a:gd name="connsiteY2" fmla="*/ 0 h 2119312"/>
                          <a:gd name="connsiteX3" fmla="*/ 1374010 w 2867055"/>
                          <a:gd name="connsiteY3" fmla="*/ 447675 h 2119312"/>
                          <a:gd name="connsiteX4" fmla="*/ 1640712 w 2867055"/>
                          <a:gd name="connsiteY4" fmla="*/ 514348 h 2119312"/>
                          <a:gd name="connsiteX5" fmla="*/ 1957417 w 2867055"/>
                          <a:gd name="connsiteY5" fmla="*/ 197643 h 2119312"/>
                          <a:gd name="connsiteX6" fmla="*/ 2388424 w 2867055"/>
                          <a:gd name="connsiteY6" fmla="*/ 447674 h 2119312"/>
                          <a:gd name="connsiteX7" fmla="*/ 2262217 w 2867055"/>
                          <a:gd name="connsiteY7" fmla="*/ 878680 h 2119312"/>
                          <a:gd name="connsiteX8" fmla="*/ 2478910 w 2867055"/>
                          <a:gd name="connsiteY8" fmla="*/ 1088230 h 2119312"/>
                          <a:gd name="connsiteX9" fmla="*/ 2867055 w 2867055"/>
                          <a:gd name="connsiteY9" fmla="*/ 1400174 h 2119312"/>
                          <a:gd name="connsiteX10" fmla="*/ 1821685 w 2867055"/>
                          <a:gd name="connsiteY10" fmla="*/ 2119312 h 2119312"/>
                          <a:gd name="connsiteX11" fmla="*/ 176242 w 2867055"/>
                          <a:gd name="connsiteY11" fmla="*/ 1559717 h 2119312"/>
                          <a:gd name="connsiteX12" fmla="*/ 40510 w 2867055"/>
                          <a:gd name="connsiteY12" fmla="*/ 188117 h 2119312"/>
                          <a:gd name="connsiteX13" fmla="*/ 373883 w 2867055"/>
                          <a:gd name="connsiteY13" fmla="*/ 507205 h 2119312"/>
                          <a:gd name="connsiteX14" fmla="*/ 662017 w 2867055"/>
                          <a:gd name="connsiteY14" fmla="*/ 423862 h 2119312"/>
                          <a:gd name="connsiteX0" fmla="*/ 651426 w 2856464"/>
                          <a:gd name="connsiteY0" fmla="*/ 423862 h 2119312"/>
                          <a:gd name="connsiteX1" fmla="*/ 751439 w 2856464"/>
                          <a:gd name="connsiteY1" fmla="*/ 0 h 2119312"/>
                          <a:gd name="connsiteX2" fmla="*/ 1244357 w 2856464"/>
                          <a:gd name="connsiteY2" fmla="*/ 0 h 2119312"/>
                          <a:gd name="connsiteX3" fmla="*/ 1363419 w 2856464"/>
                          <a:gd name="connsiteY3" fmla="*/ 447675 h 2119312"/>
                          <a:gd name="connsiteX4" fmla="*/ 1630121 w 2856464"/>
                          <a:gd name="connsiteY4" fmla="*/ 514348 h 2119312"/>
                          <a:gd name="connsiteX5" fmla="*/ 1946826 w 2856464"/>
                          <a:gd name="connsiteY5" fmla="*/ 197643 h 2119312"/>
                          <a:gd name="connsiteX6" fmla="*/ 2377833 w 2856464"/>
                          <a:gd name="connsiteY6" fmla="*/ 447674 h 2119312"/>
                          <a:gd name="connsiteX7" fmla="*/ 2251626 w 2856464"/>
                          <a:gd name="connsiteY7" fmla="*/ 878680 h 2119312"/>
                          <a:gd name="connsiteX8" fmla="*/ 2468319 w 2856464"/>
                          <a:gd name="connsiteY8" fmla="*/ 1088230 h 2119312"/>
                          <a:gd name="connsiteX9" fmla="*/ 2856464 w 2856464"/>
                          <a:gd name="connsiteY9" fmla="*/ 1400174 h 2119312"/>
                          <a:gd name="connsiteX10" fmla="*/ 1811094 w 2856464"/>
                          <a:gd name="connsiteY10" fmla="*/ 2119312 h 2119312"/>
                          <a:gd name="connsiteX11" fmla="*/ 165651 w 2856464"/>
                          <a:gd name="connsiteY11" fmla="*/ 1559717 h 2119312"/>
                          <a:gd name="connsiteX12" fmla="*/ 48969 w 2856464"/>
                          <a:gd name="connsiteY12" fmla="*/ 188117 h 2119312"/>
                          <a:gd name="connsiteX13" fmla="*/ 363292 w 2856464"/>
                          <a:gd name="connsiteY13" fmla="*/ 507205 h 2119312"/>
                          <a:gd name="connsiteX14" fmla="*/ 651426 w 2856464"/>
                          <a:gd name="connsiteY14" fmla="*/ 423862 h 2119312"/>
                          <a:gd name="connsiteX0" fmla="*/ 651426 w 2856464"/>
                          <a:gd name="connsiteY0" fmla="*/ 423862 h 2119312"/>
                          <a:gd name="connsiteX1" fmla="*/ 751439 w 2856464"/>
                          <a:gd name="connsiteY1" fmla="*/ 0 h 2119312"/>
                          <a:gd name="connsiteX2" fmla="*/ 1244357 w 2856464"/>
                          <a:gd name="connsiteY2" fmla="*/ 0 h 2119312"/>
                          <a:gd name="connsiteX3" fmla="*/ 1363419 w 2856464"/>
                          <a:gd name="connsiteY3" fmla="*/ 447675 h 2119312"/>
                          <a:gd name="connsiteX4" fmla="*/ 1630121 w 2856464"/>
                          <a:gd name="connsiteY4" fmla="*/ 514348 h 2119312"/>
                          <a:gd name="connsiteX5" fmla="*/ 1946826 w 2856464"/>
                          <a:gd name="connsiteY5" fmla="*/ 197643 h 2119312"/>
                          <a:gd name="connsiteX6" fmla="*/ 2377833 w 2856464"/>
                          <a:gd name="connsiteY6" fmla="*/ 447674 h 2119312"/>
                          <a:gd name="connsiteX7" fmla="*/ 2251626 w 2856464"/>
                          <a:gd name="connsiteY7" fmla="*/ 878680 h 2119312"/>
                          <a:gd name="connsiteX8" fmla="*/ 2468319 w 2856464"/>
                          <a:gd name="connsiteY8" fmla="*/ 1088230 h 2119312"/>
                          <a:gd name="connsiteX9" fmla="*/ 2856464 w 2856464"/>
                          <a:gd name="connsiteY9" fmla="*/ 1400174 h 2119312"/>
                          <a:gd name="connsiteX10" fmla="*/ 1811094 w 2856464"/>
                          <a:gd name="connsiteY10" fmla="*/ 2119312 h 2119312"/>
                          <a:gd name="connsiteX11" fmla="*/ 165651 w 2856464"/>
                          <a:gd name="connsiteY11" fmla="*/ 1559717 h 2119312"/>
                          <a:gd name="connsiteX12" fmla="*/ 48969 w 2856464"/>
                          <a:gd name="connsiteY12" fmla="*/ 188117 h 2119312"/>
                          <a:gd name="connsiteX13" fmla="*/ 363292 w 2856464"/>
                          <a:gd name="connsiteY13" fmla="*/ 507205 h 2119312"/>
                          <a:gd name="connsiteX14" fmla="*/ 651426 w 2856464"/>
                          <a:gd name="connsiteY14" fmla="*/ 423862 h 2119312"/>
                          <a:gd name="connsiteX0" fmla="*/ 651426 w 2856464"/>
                          <a:gd name="connsiteY0" fmla="*/ 423862 h 2119312"/>
                          <a:gd name="connsiteX1" fmla="*/ 751439 w 2856464"/>
                          <a:gd name="connsiteY1" fmla="*/ 0 h 2119312"/>
                          <a:gd name="connsiteX2" fmla="*/ 1244357 w 2856464"/>
                          <a:gd name="connsiteY2" fmla="*/ 0 h 2119312"/>
                          <a:gd name="connsiteX3" fmla="*/ 1363419 w 2856464"/>
                          <a:gd name="connsiteY3" fmla="*/ 447675 h 2119312"/>
                          <a:gd name="connsiteX4" fmla="*/ 1630121 w 2856464"/>
                          <a:gd name="connsiteY4" fmla="*/ 514348 h 2119312"/>
                          <a:gd name="connsiteX5" fmla="*/ 1946826 w 2856464"/>
                          <a:gd name="connsiteY5" fmla="*/ 197643 h 2119312"/>
                          <a:gd name="connsiteX6" fmla="*/ 2377833 w 2856464"/>
                          <a:gd name="connsiteY6" fmla="*/ 447674 h 2119312"/>
                          <a:gd name="connsiteX7" fmla="*/ 2251626 w 2856464"/>
                          <a:gd name="connsiteY7" fmla="*/ 878680 h 2119312"/>
                          <a:gd name="connsiteX8" fmla="*/ 2468319 w 2856464"/>
                          <a:gd name="connsiteY8" fmla="*/ 1088230 h 2119312"/>
                          <a:gd name="connsiteX9" fmla="*/ 2856464 w 2856464"/>
                          <a:gd name="connsiteY9" fmla="*/ 1400174 h 2119312"/>
                          <a:gd name="connsiteX10" fmla="*/ 1811094 w 2856464"/>
                          <a:gd name="connsiteY10" fmla="*/ 2119312 h 2119312"/>
                          <a:gd name="connsiteX11" fmla="*/ 165651 w 2856464"/>
                          <a:gd name="connsiteY11" fmla="*/ 1559717 h 2119312"/>
                          <a:gd name="connsiteX12" fmla="*/ 48969 w 2856464"/>
                          <a:gd name="connsiteY12" fmla="*/ 188117 h 2119312"/>
                          <a:gd name="connsiteX13" fmla="*/ 363292 w 2856464"/>
                          <a:gd name="connsiteY13" fmla="*/ 507205 h 2119312"/>
                          <a:gd name="connsiteX14" fmla="*/ 651426 w 2856464"/>
                          <a:gd name="connsiteY14" fmla="*/ 423862 h 2119312"/>
                          <a:gd name="connsiteX0" fmla="*/ 651426 w 2856464"/>
                          <a:gd name="connsiteY0" fmla="*/ 423862 h 2119312"/>
                          <a:gd name="connsiteX1" fmla="*/ 751439 w 2856464"/>
                          <a:gd name="connsiteY1" fmla="*/ 0 h 2119312"/>
                          <a:gd name="connsiteX2" fmla="*/ 1244357 w 2856464"/>
                          <a:gd name="connsiteY2" fmla="*/ 0 h 2119312"/>
                          <a:gd name="connsiteX3" fmla="*/ 1363419 w 2856464"/>
                          <a:gd name="connsiteY3" fmla="*/ 447675 h 2119312"/>
                          <a:gd name="connsiteX4" fmla="*/ 1630121 w 2856464"/>
                          <a:gd name="connsiteY4" fmla="*/ 514348 h 2119312"/>
                          <a:gd name="connsiteX5" fmla="*/ 1946826 w 2856464"/>
                          <a:gd name="connsiteY5" fmla="*/ 197643 h 2119312"/>
                          <a:gd name="connsiteX6" fmla="*/ 2377833 w 2856464"/>
                          <a:gd name="connsiteY6" fmla="*/ 447674 h 2119312"/>
                          <a:gd name="connsiteX7" fmla="*/ 2251626 w 2856464"/>
                          <a:gd name="connsiteY7" fmla="*/ 878680 h 2119312"/>
                          <a:gd name="connsiteX8" fmla="*/ 2468319 w 2856464"/>
                          <a:gd name="connsiteY8" fmla="*/ 1088230 h 2119312"/>
                          <a:gd name="connsiteX9" fmla="*/ 2856464 w 2856464"/>
                          <a:gd name="connsiteY9" fmla="*/ 1400174 h 2119312"/>
                          <a:gd name="connsiteX10" fmla="*/ 1811094 w 2856464"/>
                          <a:gd name="connsiteY10" fmla="*/ 2119312 h 2119312"/>
                          <a:gd name="connsiteX11" fmla="*/ 165651 w 2856464"/>
                          <a:gd name="connsiteY11" fmla="*/ 1559717 h 2119312"/>
                          <a:gd name="connsiteX12" fmla="*/ 48969 w 2856464"/>
                          <a:gd name="connsiteY12" fmla="*/ 188117 h 2119312"/>
                          <a:gd name="connsiteX13" fmla="*/ 363292 w 2856464"/>
                          <a:gd name="connsiteY13" fmla="*/ 507205 h 2119312"/>
                          <a:gd name="connsiteX14" fmla="*/ 651426 w 2856464"/>
                          <a:gd name="connsiteY14" fmla="*/ 423862 h 2119312"/>
                          <a:gd name="connsiteX0" fmla="*/ 651426 w 2856464"/>
                          <a:gd name="connsiteY0" fmla="*/ 423862 h 2119312"/>
                          <a:gd name="connsiteX1" fmla="*/ 751439 w 2856464"/>
                          <a:gd name="connsiteY1" fmla="*/ 0 h 2119312"/>
                          <a:gd name="connsiteX2" fmla="*/ 1244357 w 2856464"/>
                          <a:gd name="connsiteY2" fmla="*/ 0 h 2119312"/>
                          <a:gd name="connsiteX3" fmla="*/ 1363419 w 2856464"/>
                          <a:gd name="connsiteY3" fmla="*/ 447675 h 2119312"/>
                          <a:gd name="connsiteX4" fmla="*/ 1630121 w 2856464"/>
                          <a:gd name="connsiteY4" fmla="*/ 514348 h 2119312"/>
                          <a:gd name="connsiteX5" fmla="*/ 1946826 w 2856464"/>
                          <a:gd name="connsiteY5" fmla="*/ 197643 h 2119312"/>
                          <a:gd name="connsiteX6" fmla="*/ 2377833 w 2856464"/>
                          <a:gd name="connsiteY6" fmla="*/ 447674 h 2119312"/>
                          <a:gd name="connsiteX7" fmla="*/ 2251626 w 2856464"/>
                          <a:gd name="connsiteY7" fmla="*/ 878680 h 2119312"/>
                          <a:gd name="connsiteX8" fmla="*/ 2468319 w 2856464"/>
                          <a:gd name="connsiteY8" fmla="*/ 1088230 h 2119312"/>
                          <a:gd name="connsiteX9" fmla="*/ 2856464 w 2856464"/>
                          <a:gd name="connsiteY9" fmla="*/ 1400174 h 2119312"/>
                          <a:gd name="connsiteX10" fmla="*/ 1811094 w 2856464"/>
                          <a:gd name="connsiteY10" fmla="*/ 2119312 h 2119312"/>
                          <a:gd name="connsiteX11" fmla="*/ 165651 w 2856464"/>
                          <a:gd name="connsiteY11" fmla="*/ 1559717 h 2119312"/>
                          <a:gd name="connsiteX12" fmla="*/ 48969 w 2856464"/>
                          <a:gd name="connsiteY12" fmla="*/ 188117 h 2119312"/>
                          <a:gd name="connsiteX13" fmla="*/ 363292 w 2856464"/>
                          <a:gd name="connsiteY13" fmla="*/ 507205 h 2119312"/>
                          <a:gd name="connsiteX14" fmla="*/ 651426 w 2856464"/>
                          <a:gd name="connsiteY14" fmla="*/ 423862 h 2119312"/>
                          <a:gd name="connsiteX0" fmla="*/ 1027037 w 3232075"/>
                          <a:gd name="connsiteY0" fmla="*/ 423862 h 2119312"/>
                          <a:gd name="connsiteX1" fmla="*/ 1127050 w 3232075"/>
                          <a:gd name="connsiteY1" fmla="*/ 0 h 2119312"/>
                          <a:gd name="connsiteX2" fmla="*/ 1619968 w 3232075"/>
                          <a:gd name="connsiteY2" fmla="*/ 0 h 2119312"/>
                          <a:gd name="connsiteX3" fmla="*/ 1739030 w 3232075"/>
                          <a:gd name="connsiteY3" fmla="*/ 447675 h 2119312"/>
                          <a:gd name="connsiteX4" fmla="*/ 2005732 w 3232075"/>
                          <a:gd name="connsiteY4" fmla="*/ 514348 h 2119312"/>
                          <a:gd name="connsiteX5" fmla="*/ 2322437 w 3232075"/>
                          <a:gd name="connsiteY5" fmla="*/ 197643 h 2119312"/>
                          <a:gd name="connsiteX6" fmla="*/ 2753444 w 3232075"/>
                          <a:gd name="connsiteY6" fmla="*/ 447674 h 2119312"/>
                          <a:gd name="connsiteX7" fmla="*/ 2627237 w 3232075"/>
                          <a:gd name="connsiteY7" fmla="*/ 878680 h 2119312"/>
                          <a:gd name="connsiteX8" fmla="*/ 2843930 w 3232075"/>
                          <a:gd name="connsiteY8" fmla="*/ 1088230 h 2119312"/>
                          <a:gd name="connsiteX9" fmla="*/ 3232075 w 3232075"/>
                          <a:gd name="connsiteY9" fmla="*/ 1400174 h 2119312"/>
                          <a:gd name="connsiteX10" fmla="*/ 2186705 w 3232075"/>
                          <a:gd name="connsiteY10" fmla="*/ 2119312 h 2119312"/>
                          <a:gd name="connsiteX11" fmla="*/ 541262 w 3232075"/>
                          <a:gd name="connsiteY11" fmla="*/ 1559717 h 2119312"/>
                          <a:gd name="connsiteX12" fmla="*/ 716 w 3232075"/>
                          <a:gd name="connsiteY12" fmla="*/ 454817 h 2119312"/>
                          <a:gd name="connsiteX13" fmla="*/ 424580 w 3232075"/>
                          <a:gd name="connsiteY13" fmla="*/ 188117 h 2119312"/>
                          <a:gd name="connsiteX14" fmla="*/ 738903 w 3232075"/>
                          <a:gd name="connsiteY14" fmla="*/ 507205 h 2119312"/>
                          <a:gd name="connsiteX15" fmla="*/ 1027037 w 3232075"/>
                          <a:gd name="connsiteY15" fmla="*/ 423862 h 2119312"/>
                          <a:gd name="connsiteX0" fmla="*/ 1047176 w 3252214"/>
                          <a:gd name="connsiteY0" fmla="*/ 423862 h 2119312"/>
                          <a:gd name="connsiteX1" fmla="*/ 1147189 w 3252214"/>
                          <a:gd name="connsiteY1" fmla="*/ 0 h 2119312"/>
                          <a:gd name="connsiteX2" fmla="*/ 1640107 w 3252214"/>
                          <a:gd name="connsiteY2" fmla="*/ 0 h 2119312"/>
                          <a:gd name="connsiteX3" fmla="*/ 1759169 w 3252214"/>
                          <a:gd name="connsiteY3" fmla="*/ 447675 h 2119312"/>
                          <a:gd name="connsiteX4" fmla="*/ 2025871 w 3252214"/>
                          <a:gd name="connsiteY4" fmla="*/ 514348 h 2119312"/>
                          <a:gd name="connsiteX5" fmla="*/ 2342576 w 3252214"/>
                          <a:gd name="connsiteY5" fmla="*/ 197643 h 2119312"/>
                          <a:gd name="connsiteX6" fmla="*/ 2773583 w 3252214"/>
                          <a:gd name="connsiteY6" fmla="*/ 447674 h 2119312"/>
                          <a:gd name="connsiteX7" fmla="*/ 2647376 w 3252214"/>
                          <a:gd name="connsiteY7" fmla="*/ 878680 h 2119312"/>
                          <a:gd name="connsiteX8" fmla="*/ 2864069 w 3252214"/>
                          <a:gd name="connsiteY8" fmla="*/ 1088230 h 2119312"/>
                          <a:gd name="connsiteX9" fmla="*/ 3252214 w 3252214"/>
                          <a:gd name="connsiteY9" fmla="*/ 1400174 h 2119312"/>
                          <a:gd name="connsiteX10" fmla="*/ 2206844 w 3252214"/>
                          <a:gd name="connsiteY10" fmla="*/ 2119312 h 2119312"/>
                          <a:gd name="connsiteX11" fmla="*/ 561401 w 3252214"/>
                          <a:gd name="connsiteY11" fmla="*/ 1559717 h 2119312"/>
                          <a:gd name="connsiteX12" fmla="*/ 113725 w 3252214"/>
                          <a:gd name="connsiteY12" fmla="*/ 821530 h 2119312"/>
                          <a:gd name="connsiteX13" fmla="*/ 20855 w 3252214"/>
                          <a:gd name="connsiteY13" fmla="*/ 454817 h 2119312"/>
                          <a:gd name="connsiteX14" fmla="*/ 444719 w 3252214"/>
                          <a:gd name="connsiteY14" fmla="*/ 188117 h 2119312"/>
                          <a:gd name="connsiteX15" fmla="*/ 759042 w 3252214"/>
                          <a:gd name="connsiteY15" fmla="*/ 507205 h 2119312"/>
                          <a:gd name="connsiteX16" fmla="*/ 1047176 w 3252214"/>
                          <a:gd name="connsiteY16" fmla="*/ 423862 h 2119312"/>
                          <a:gd name="connsiteX0" fmla="*/ 1126434 w 3331472"/>
                          <a:gd name="connsiteY0" fmla="*/ 423862 h 2119312"/>
                          <a:gd name="connsiteX1" fmla="*/ 1226447 w 3331472"/>
                          <a:gd name="connsiteY1" fmla="*/ 0 h 2119312"/>
                          <a:gd name="connsiteX2" fmla="*/ 1719365 w 3331472"/>
                          <a:gd name="connsiteY2" fmla="*/ 0 h 2119312"/>
                          <a:gd name="connsiteX3" fmla="*/ 1838427 w 3331472"/>
                          <a:gd name="connsiteY3" fmla="*/ 447675 h 2119312"/>
                          <a:gd name="connsiteX4" fmla="*/ 2105129 w 3331472"/>
                          <a:gd name="connsiteY4" fmla="*/ 514348 h 2119312"/>
                          <a:gd name="connsiteX5" fmla="*/ 2421834 w 3331472"/>
                          <a:gd name="connsiteY5" fmla="*/ 197643 h 2119312"/>
                          <a:gd name="connsiteX6" fmla="*/ 2852841 w 3331472"/>
                          <a:gd name="connsiteY6" fmla="*/ 447674 h 2119312"/>
                          <a:gd name="connsiteX7" fmla="*/ 2726634 w 3331472"/>
                          <a:gd name="connsiteY7" fmla="*/ 878680 h 2119312"/>
                          <a:gd name="connsiteX8" fmla="*/ 2943327 w 3331472"/>
                          <a:gd name="connsiteY8" fmla="*/ 1088230 h 2119312"/>
                          <a:gd name="connsiteX9" fmla="*/ 3331472 w 3331472"/>
                          <a:gd name="connsiteY9" fmla="*/ 1400174 h 2119312"/>
                          <a:gd name="connsiteX10" fmla="*/ 2286102 w 3331472"/>
                          <a:gd name="connsiteY10" fmla="*/ 2119312 h 2119312"/>
                          <a:gd name="connsiteX11" fmla="*/ 640659 w 3331472"/>
                          <a:gd name="connsiteY11" fmla="*/ 1559717 h 2119312"/>
                          <a:gd name="connsiteX12" fmla="*/ 12008 w 3331472"/>
                          <a:gd name="connsiteY12" fmla="*/ 1092992 h 2119312"/>
                          <a:gd name="connsiteX13" fmla="*/ 192983 w 3331472"/>
                          <a:gd name="connsiteY13" fmla="*/ 821530 h 2119312"/>
                          <a:gd name="connsiteX14" fmla="*/ 100113 w 3331472"/>
                          <a:gd name="connsiteY14" fmla="*/ 454817 h 2119312"/>
                          <a:gd name="connsiteX15" fmla="*/ 523977 w 3331472"/>
                          <a:gd name="connsiteY15" fmla="*/ 188117 h 2119312"/>
                          <a:gd name="connsiteX16" fmla="*/ 838300 w 3331472"/>
                          <a:gd name="connsiteY16" fmla="*/ 507205 h 2119312"/>
                          <a:gd name="connsiteX17" fmla="*/ 1126434 w 3331472"/>
                          <a:gd name="connsiteY17" fmla="*/ 423862 h 2119312"/>
                          <a:gd name="connsiteX0" fmla="*/ 1561132 w 3766170"/>
                          <a:gd name="connsiteY0" fmla="*/ 423862 h 2119312"/>
                          <a:gd name="connsiteX1" fmla="*/ 1661145 w 3766170"/>
                          <a:gd name="connsiteY1" fmla="*/ 0 h 2119312"/>
                          <a:gd name="connsiteX2" fmla="*/ 2154063 w 3766170"/>
                          <a:gd name="connsiteY2" fmla="*/ 0 h 2119312"/>
                          <a:gd name="connsiteX3" fmla="*/ 2273125 w 3766170"/>
                          <a:gd name="connsiteY3" fmla="*/ 447675 h 2119312"/>
                          <a:gd name="connsiteX4" fmla="*/ 2539827 w 3766170"/>
                          <a:gd name="connsiteY4" fmla="*/ 514348 h 2119312"/>
                          <a:gd name="connsiteX5" fmla="*/ 2856532 w 3766170"/>
                          <a:gd name="connsiteY5" fmla="*/ 197643 h 2119312"/>
                          <a:gd name="connsiteX6" fmla="*/ 3287539 w 3766170"/>
                          <a:gd name="connsiteY6" fmla="*/ 447674 h 2119312"/>
                          <a:gd name="connsiteX7" fmla="*/ 3161332 w 3766170"/>
                          <a:gd name="connsiteY7" fmla="*/ 878680 h 2119312"/>
                          <a:gd name="connsiteX8" fmla="*/ 3378025 w 3766170"/>
                          <a:gd name="connsiteY8" fmla="*/ 1088230 h 2119312"/>
                          <a:gd name="connsiteX9" fmla="*/ 3766170 w 3766170"/>
                          <a:gd name="connsiteY9" fmla="*/ 1400174 h 2119312"/>
                          <a:gd name="connsiteX10" fmla="*/ 2720800 w 3766170"/>
                          <a:gd name="connsiteY10" fmla="*/ 2119312 h 2119312"/>
                          <a:gd name="connsiteX11" fmla="*/ 1075357 w 3766170"/>
                          <a:gd name="connsiteY11" fmla="*/ 1559717 h 2119312"/>
                          <a:gd name="connsiteX12" fmla="*/ 13319 w 3766170"/>
                          <a:gd name="connsiteY12" fmla="*/ 973930 h 2119312"/>
                          <a:gd name="connsiteX13" fmla="*/ 446706 w 3766170"/>
                          <a:gd name="connsiteY13" fmla="*/ 1092992 h 2119312"/>
                          <a:gd name="connsiteX14" fmla="*/ 627681 w 3766170"/>
                          <a:gd name="connsiteY14" fmla="*/ 821530 h 2119312"/>
                          <a:gd name="connsiteX15" fmla="*/ 534811 w 3766170"/>
                          <a:gd name="connsiteY15" fmla="*/ 454817 h 2119312"/>
                          <a:gd name="connsiteX16" fmla="*/ 958675 w 3766170"/>
                          <a:gd name="connsiteY16" fmla="*/ 188117 h 2119312"/>
                          <a:gd name="connsiteX17" fmla="*/ 1272998 w 3766170"/>
                          <a:gd name="connsiteY17" fmla="*/ 507205 h 2119312"/>
                          <a:gd name="connsiteX18" fmla="*/ 1561132 w 3766170"/>
                          <a:gd name="connsiteY18" fmla="*/ 423862 h 2119312"/>
                          <a:gd name="connsiteX0" fmla="*/ 1877019 w 4082057"/>
                          <a:gd name="connsiteY0" fmla="*/ 423862 h 2119312"/>
                          <a:gd name="connsiteX1" fmla="*/ 1977032 w 4082057"/>
                          <a:gd name="connsiteY1" fmla="*/ 0 h 2119312"/>
                          <a:gd name="connsiteX2" fmla="*/ 2469950 w 4082057"/>
                          <a:gd name="connsiteY2" fmla="*/ 0 h 2119312"/>
                          <a:gd name="connsiteX3" fmla="*/ 2589012 w 4082057"/>
                          <a:gd name="connsiteY3" fmla="*/ 447675 h 2119312"/>
                          <a:gd name="connsiteX4" fmla="*/ 2855714 w 4082057"/>
                          <a:gd name="connsiteY4" fmla="*/ 514348 h 2119312"/>
                          <a:gd name="connsiteX5" fmla="*/ 3172419 w 4082057"/>
                          <a:gd name="connsiteY5" fmla="*/ 197643 h 2119312"/>
                          <a:gd name="connsiteX6" fmla="*/ 3603426 w 4082057"/>
                          <a:gd name="connsiteY6" fmla="*/ 447674 h 2119312"/>
                          <a:gd name="connsiteX7" fmla="*/ 3477219 w 4082057"/>
                          <a:gd name="connsiteY7" fmla="*/ 878680 h 2119312"/>
                          <a:gd name="connsiteX8" fmla="*/ 3693912 w 4082057"/>
                          <a:gd name="connsiteY8" fmla="*/ 1088230 h 2119312"/>
                          <a:gd name="connsiteX9" fmla="*/ 4082057 w 4082057"/>
                          <a:gd name="connsiteY9" fmla="*/ 1400174 h 2119312"/>
                          <a:gd name="connsiteX10" fmla="*/ 3036687 w 4082057"/>
                          <a:gd name="connsiteY10" fmla="*/ 2119312 h 2119312"/>
                          <a:gd name="connsiteX11" fmla="*/ 95844 w 4082057"/>
                          <a:gd name="connsiteY11" fmla="*/ 1407317 h 2119312"/>
                          <a:gd name="connsiteX12" fmla="*/ 329206 w 4082057"/>
                          <a:gd name="connsiteY12" fmla="*/ 973930 h 2119312"/>
                          <a:gd name="connsiteX13" fmla="*/ 762593 w 4082057"/>
                          <a:gd name="connsiteY13" fmla="*/ 1092992 h 2119312"/>
                          <a:gd name="connsiteX14" fmla="*/ 943568 w 4082057"/>
                          <a:gd name="connsiteY14" fmla="*/ 821530 h 2119312"/>
                          <a:gd name="connsiteX15" fmla="*/ 850698 w 4082057"/>
                          <a:gd name="connsiteY15" fmla="*/ 454817 h 2119312"/>
                          <a:gd name="connsiteX16" fmla="*/ 1274562 w 4082057"/>
                          <a:gd name="connsiteY16" fmla="*/ 188117 h 2119312"/>
                          <a:gd name="connsiteX17" fmla="*/ 1588885 w 4082057"/>
                          <a:gd name="connsiteY17" fmla="*/ 507205 h 2119312"/>
                          <a:gd name="connsiteX18" fmla="*/ 1877019 w 4082057"/>
                          <a:gd name="connsiteY18" fmla="*/ 423862 h 2119312"/>
                          <a:gd name="connsiteX0" fmla="*/ 1877019 w 4082057"/>
                          <a:gd name="connsiteY0" fmla="*/ 423862 h 2119312"/>
                          <a:gd name="connsiteX1" fmla="*/ 1977032 w 4082057"/>
                          <a:gd name="connsiteY1" fmla="*/ 0 h 2119312"/>
                          <a:gd name="connsiteX2" fmla="*/ 2469950 w 4082057"/>
                          <a:gd name="connsiteY2" fmla="*/ 0 h 2119312"/>
                          <a:gd name="connsiteX3" fmla="*/ 2589012 w 4082057"/>
                          <a:gd name="connsiteY3" fmla="*/ 447675 h 2119312"/>
                          <a:gd name="connsiteX4" fmla="*/ 2855714 w 4082057"/>
                          <a:gd name="connsiteY4" fmla="*/ 514348 h 2119312"/>
                          <a:gd name="connsiteX5" fmla="*/ 3172419 w 4082057"/>
                          <a:gd name="connsiteY5" fmla="*/ 197643 h 2119312"/>
                          <a:gd name="connsiteX6" fmla="*/ 3603426 w 4082057"/>
                          <a:gd name="connsiteY6" fmla="*/ 447674 h 2119312"/>
                          <a:gd name="connsiteX7" fmla="*/ 3477219 w 4082057"/>
                          <a:gd name="connsiteY7" fmla="*/ 878680 h 2119312"/>
                          <a:gd name="connsiteX8" fmla="*/ 3693912 w 4082057"/>
                          <a:gd name="connsiteY8" fmla="*/ 1088230 h 2119312"/>
                          <a:gd name="connsiteX9" fmla="*/ 4082057 w 4082057"/>
                          <a:gd name="connsiteY9" fmla="*/ 1400174 h 2119312"/>
                          <a:gd name="connsiteX10" fmla="*/ 3036687 w 4082057"/>
                          <a:gd name="connsiteY10" fmla="*/ 2119312 h 2119312"/>
                          <a:gd name="connsiteX11" fmla="*/ 400644 w 4082057"/>
                          <a:gd name="connsiteY11" fmla="*/ 1693067 h 2119312"/>
                          <a:gd name="connsiteX12" fmla="*/ 95844 w 4082057"/>
                          <a:gd name="connsiteY12" fmla="*/ 1407317 h 2119312"/>
                          <a:gd name="connsiteX13" fmla="*/ 329206 w 4082057"/>
                          <a:gd name="connsiteY13" fmla="*/ 973930 h 2119312"/>
                          <a:gd name="connsiteX14" fmla="*/ 762593 w 4082057"/>
                          <a:gd name="connsiteY14" fmla="*/ 1092992 h 2119312"/>
                          <a:gd name="connsiteX15" fmla="*/ 943568 w 4082057"/>
                          <a:gd name="connsiteY15" fmla="*/ 821530 h 2119312"/>
                          <a:gd name="connsiteX16" fmla="*/ 850698 w 4082057"/>
                          <a:gd name="connsiteY16" fmla="*/ 454817 h 2119312"/>
                          <a:gd name="connsiteX17" fmla="*/ 1274562 w 4082057"/>
                          <a:gd name="connsiteY17" fmla="*/ 188117 h 2119312"/>
                          <a:gd name="connsiteX18" fmla="*/ 1588885 w 4082057"/>
                          <a:gd name="connsiteY18" fmla="*/ 507205 h 2119312"/>
                          <a:gd name="connsiteX19" fmla="*/ 1877019 w 4082057"/>
                          <a:gd name="connsiteY19" fmla="*/ 423862 h 2119312"/>
                          <a:gd name="connsiteX0" fmla="*/ 1877019 w 4082057"/>
                          <a:gd name="connsiteY0" fmla="*/ 423862 h 2137072"/>
                          <a:gd name="connsiteX1" fmla="*/ 1977032 w 4082057"/>
                          <a:gd name="connsiteY1" fmla="*/ 0 h 2137072"/>
                          <a:gd name="connsiteX2" fmla="*/ 2469950 w 4082057"/>
                          <a:gd name="connsiteY2" fmla="*/ 0 h 2137072"/>
                          <a:gd name="connsiteX3" fmla="*/ 2589012 w 4082057"/>
                          <a:gd name="connsiteY3" fmla="*/ 447675 h 2137072"/>
                          <a:gd name="connsiteX4" fmla="*/ 2855714 w 4082057"/>
                          <a:gd name="connsiteY4" fmla="*/ 514348 h 2137072"/>
                          <a:gd name="connsiteX5" fmla="*/ 3172419 w 4082057"/>
                          <a:gd name="connsiteY5" fmla="*/ 197643 h 2137072"/>
                          <a:gd name="connsiteX6" fmla="*/ 3603426 w 4082057"/>
                          <a:gd name="connsiteY6" fmla="*/ 447674 h 2137072"/>
                          <a:gd name="connsiteX7" fmla="*/ 3477219 w 4082057"/>
                          <a:gd name="connsiteY7" fmla="*/ 878680 h 2137072"/>
                          <a:gd name="connsiteX8" fmla="*/ 3693912 w 4082057"/>
                          <a:gd name="connsiteY8" fmla="*/ 1088230 h 2137072"/>
                          <a:gd name="connsiteX9" fmla="*/ 4082057 w 4082057"/>
                          <a:gd name="connsiteY9" fmla="*/ 1400174 h 2137072"/>
                          <a:gd name="connsiteX10" fmla="*/ 3036687 w 4082057"/>
                          <a:gd name="connsiteY10" fmla="*/ 2119312 h 2137072"/>
                          <a:gd name="connsiteX11" fmla="*/ 336350 w 4082057"/>
                          <a:gd name="connsiteY11" fmla="*/ 1969292 h 2137072"/>
                          <a:gd name="connsiteX12" fmla="*/ 400644 w 4082057"/>
                          <a:gd name="connsiteY12" fmla="*/ 1693067 h 2137072"/>
                          <a:gd name="connsiteX13" fmla="*/ 95844 w 4082057"/>
                          <a:gd name="connsiteY13" fmla="*/ 1407317 h 2137072"/>
                          <a:gd name="connsiteX14" fmla="*/ 329206 w 4082057"/>
                          <a:gd name="connsiteY14" fmla="*/ 973930 h 2137072"/>
                          <a:gd name="connsiteX15" fmla="*/ 762593 w 4082057"/>
                          <a:gd name="connsiteY15" fmla="*/ 1092992 h 2137072"/>
                          <a:gd name="connsiteX16" fmla="*/ 943568 w 4082057"/>
                          <a:gd name="connsiteY16" fmla="*/ 821530 h 2137072"/>
                          <a:gd name="connsiteX17" fmla="*/ 850698 w 4082057"/>
                          <a:gd name="connsiteY17" fmla="*/ 454817 h 2137072"/>
                          <a:gd name="connsiteX18" fmla="*/ 1274562 w 4082057"/>
                          <a:gd name="connsiteY18" fmla="*/ 188117 h 2137072"/>
                          <a:gd name="connsiteX19" fmla="*/ 1588885 w 4082057"/>
                          <a:gd name="connsiteY19" fmla="*/ 507205 h 2137072"/>
                          <a:gd name="connsiteX20" fmla="*/ 1877019 w 4082057"/>
                          <a:gd name="connsiteY20" fmla="*/ 423862 h 2137072"/>
                          <a:gd name="connsiteX0" fmla="*/ 2095050 w 4300088"/>
                          <a:gd name="connsiteY0" fmla="*/ 423862 h 2166142"/>
                          <a:gd name="connsiteX1" fmla="*/ 2195063 w 4300088"/>
                          <a:gd name="connsiteY1" fmla="*/ 0 h 2166142"/>
                          <a:gd name="connsiteX2" fmla="*/ 2687981 w 4300088"/>
                          <a:gd name="connsiteY2" fmla="*/ 0 h 2166142"/>
                          <a:gd name="connsiteX3" fmla="*/ 2807043 w 4300088"/>
                          <a:gd name="connsiteY3" fmla="*/ 447675 h 2166142"/>
                          <a:gd name="connsiteX4" fmla="*/ 3073745 w 4300088"/>
                          <a:gd name="connsiteY4" fmla="*/ 514348 h 2166142"/>
                          <a:gd name="connsiteX5" fmla="*/ 3390450 w 4300088"/>
                          <a:gd name="connsiteY5" fmla="*/ 197643 h 2166142"/>
                          <a:gd name="connsiteX6" fmla="*/ 3821457 w 4300088"/>
                          <a:gd name="connsiteY6" fmla="*/ 447674 h 2166142"/>
                          <a:gd name="connsiteX7" fmla="*/ 3695250 w 4300088"/>
                          <a:gd name="connsiteY7" fmla="*/ 878680 h 2166142"/>
                          <a:gd name="connsiteX8" fmla="*/ 3911943 w 4300088"/>
                          <a:gd name="connsiteY8" fmla="*/ 1088230 h 2166142"/>
                          <a:gd name="connsiteX9" fmla="*/ 4300088 w 4300088"/>
                          <a:gd name="connsiteY9" fmla="*/ 1400174 h 2166142"/>
                          <a:gd name="connsiteX10" fmla="*/ 3254718 w 4300088"/>
                          <a:gd name="connsiteY10" fmla="*/ 2119312 h 2166142"/>
                          <a:gd name="connsiteX11" fmla="*/ 120994 w 4300088"/>
                          <a:gd name="connsiteY11" fmla="*/ 2100261 h 2166142"/>
                          <a:gd name="connsiteX12" fmla="*/ 554381 w 4300088"/>
                          <a:gd name="connsiteY12" fmla="*/ 1969292 h 2166142"/>
                          <a:gd name="connsiteX13" fmla="*/ 618675 w 4300088"/>
                          <a:gd name="connsiteY13" fmla="*/ 1693067 h 2166142"/>
                          <a:gd name="connsiteX14" fmla="*/ 313875 w 4300088"/>
                          <a:gd name="connsiteY14" fmla="*/ 1407317 h 2166142"/>
                          <a:gd name="connsiteX15" fmla="*/ 547237 w 4300088"/>
                          <a:gd name="connsiteY15" fmla="*/ 973930 h 2166142"/>
                          <a:gd name="connsiteX16" fmla="*/ 980624 w 4300088"/>
                          <a:gd name="connsiteY16" fmla="*/ 1092992 h 2166142"/>
                          <a:gd name="connsiteX17" fmla="*/ 1161599 w 4300088"/>
                          <a:gd name="connsiteY17" fmla="*/ 821530 h 2166142"/>
                          <a:gd name="connsiteX18" fmla="*/ 1068729 w 4300088"/>
                          <a:gd name="connsiteY18" fmla="*/ 454817 h 2166142"/>
                          <a:gd name="connsiteX19" fmla="*/ 1492593 w 4300088"/>
                          <a:gd name="connsiteY19" fmla="*/ 188117 h 2166142"/>
                          <a:gd name="connsiteX20" fmla="*/ 1806916 w 4300088"/>
                          <a:gd name="connsiteY20" fmla="*/ 507205 h 2166142"/>
                          <a:gd name="connsiteX21" fmla="*/ 2095050 w 4300088"/>
                          <a:gd name="connsiteY21" fmla="*/ 423862 h 2166142"/>
                          <a:gd name="connsiteX0" fmla="*/ 2151353 w 4356391"/>
                          <a:gd name="connsiteY0" fmla="*/ 423862 h 2540816"/>
                          <a:gd name="connsiteX1" fmla="*/ 2251366 w 4356391"/>
                          <a:gd name="connsiteY1" fmla="*/ 0 h 2540816"/>
                          <a:gd name="connsiteX2" fmla="*/ 2744284 w 4356391"/>
                          <a:gd name="connsiteY2" fmla="*/ 0 h 2540816"/>
                          <a:gd name="connsiteX3" fmla="*/ 2863346 w 4356391"/>
                          <a:gd name="connsiteY3" fmla="*/ 447675 h 2540816"/>
                          <a:gd name="connsiteX4" fmla="*/ 3130048 w 4356391"/>
                          <a:gd name="connsiteY4" fmla="*/ 514348 h 2540816"/>
                          <a:gd name="connsiteX5" fmla="*/ 3446753 w 4356391"/>
                          <a:gd name="connsiteY5" fmla="*/ 197643 h 2540816"/>
                          <a:gd name="connsiteX6" fmla="*/ 3877760 w 4356391"/>
                          <a:gd name="connsiteY6" fmla="*/ 447674 h 2540816"/>
                          <a:gd name="connsiteX7" fmla="*/ 3751553 w 4356391"/>
                          <a:gd name="connsiteY7" fmla="*/ 878680 h 2540816"/>
                          <a:gd name="connsiteX8" fmla="*/ 3968246 w 4356391"/>
                          <a:gd name="connsiteY8" fmla="*/ 1088230 h 2540816"/>
                          <a:gd name="connsiteX9" fmla="*/ 4356391 w 4356391"/>
                          <a:gd name="connsiteY9" fmla="*/ 1400174 h 2540816"/>
                          <a:gd name="connsiteX10" fmla="*/ 3311021 w 4356391"/>
                          <a:gd name="connsiteY10" fmla="*/ 2119312 h 2540816"/>
                          <a:gd name="connsiteX11" fmla="*/ 243972 w 4356391"/>
                          <a:gd name="connsiteY11" fmla="*/ 2540792 h 2540816"/>
                          <a:gd name="connsiteX12" fmla="*/ 177297 w 4356391"/>
                          <a:gd name="connsiteY12" fmla="*/ 2100261 h 2540816"/>
                          <a:gd name="connsiteX13" fmla="*/ 610684 w 4356391"/>
                          <a:gd name="connsiteY13" fmla="*/ 1969292 h 2540816"/>
                          <a:gd name="connsiteX14" fmla="*/ 674978 w 4356391"/>
                          <a:gd name="connsiteY14" fmla="*/ 1693067 h 2540816"/>
                          <a:gd name="connsiteX15" fmla="*/ 370178 w 4356391"/>
                          <a:gd name="connsiteY15" fmla="*/ 1407317 h 2540816"/>
                          <a:gd name="connsiteX16" fmla="*/ 603540 w 4356391"/>
                          <a:gd name="connsiteY16" fmla="*/ 973930 h 2540816"/>
                          <a:gd name="connsiteX17" fmla="*/ 1036927 w 4356391"/>
                          <a:gd name="connsiteY17" fmla="*/ 1092992 h 2540816"/>
                          <a:gd name="connsiteX18" fmla="*/ 1217902 w 4356391"/>
                          <a:gd name="connsiteY18" fmla="*/ 821530 h 2540816"/>
                          <a:gd name="connsiteX19" fmla="*/ 1125032 w 4356391"/>
                          <a:gd name="connsiteY19" fmla="*/ 454817 h 2540816"/>
                          <a:gd name="connsiteX20" fmla="*/ 1548896 w 4356391"/>
                          <a:gd name="connsiteY20" fmla="*/ 188117 h 2540816"/>
                          <a:gd name="connsiteX21" fmla="*/ 1863219 w 4356391"/>
                          <a:gd name="connsiteY21" fmla="*/ 507205 h 2540816"/>
                          <a:gd name="connsiteX22" fmla="*/ 2151353 w 4356391"/>
                          <a:gd name="connsiteY22" fmla="*/ 423862 h 2540816"/>
                          <a:gd name="connsiteX0" fmla="*/ 2203805 w 4408843"/>
                          <a:gd name="connsiteY0" fmla="*/ 423862 h 2600344"/>
                          <a:gd name="connsiteX1" fmla="*/ 2303818 w 4408843"/>
                          <a:gd name="connsiteY1" fmla="*/ 0 h 2600344"/>
                          <a:gd name="connsiteX2" fmla="*/ 2796736 w 4408843"/>
                          <a:gd name="connsiteY2" fmla="*/ 0 h 2600344"/>
                          <a:gd name="connsiteX3" fmla="*/ 2915798 w 4408843"/>
                          <a:gd name="connsiteY3" fmla="*/ 447675 h 2600344"/>
                          <a:gd name="connsiteX4" fmla="*/ 3182500 w 4408843"/>
                          <a:gd name="connsiteY4" fmla="*/ 514348 h 2600344"/>
                          <a:gd name="connsiteX5" fmla="*/ 3499205 w 4408843"/>
                          <a:gd name="connsiteY5" fmla="*/ 197643 h 2600344"/>
                          <a:gd name="connsiteX6" fmla="*/ 3930212 w 4408843"/>
                          <a:gd name="connsiteY6" fmla="*/ 447674 h 2600344"/>
                          <a:gd name="connsiteX7" fmla="*/ 3804005 w 4408843"/>
                          <a:gd name="connsiteY7" fmla="*/ 878680 h 2600344"/>
                          <a:gd name="connsiteX8" fmla="*/ 4020698 w 4408843"/>
                          <a:gd name="connsiteY8" fmla="*/ 1088230 h 2600344"/>
                          <a:gd name="connsiteX9" fmla="*/ 4408843 w 4408843"/>
                          <a:gd name="connsiteY9" fmla="*/ 1400174 h 2600344"/>
                          <a:gd name="connsiteX10" fmla="*/ 3363473 w 4408843"/>
                          <a:gd name="connsiteY10" fmla="*/ 2119312 h 2600344"/>
                          <a:gd name="connsiteX11" fmla="*/ 224986 w 4408843"/>
                          <a:gd name="connsiteY11" fmla="*/ 2600324 h 2600344"/>
                          <a:gd name="connsiteX12" fmla="*/ 229749 w 4408843"/>
                          <a:gd name="connsiteY12" fmla="*/ 2100261 h 2600344"/>
                          <a:gd name="connsiteX13" fmla="*/ 663136 w 4408843"/>
                          <a:gd name="connsiteY13" fmla="*/ 1969292 h 2600344"/>
                          <a:gd name="connsiteX14" fmla="*/ 727430 w 4408843"/>
                          <a:gd name="connsiteY14" fmla="*/ 1693067 h 2600344"/>
                          <a:gd name="connsiteX15" fmla="*/ 422630 w 4408843"/>
                          <a:gd name="connsiteY15" fmla="*/ 1407317 h 2600344"/>
                          <a:gd name="connsiteX16" fmla="*/ 655992 w 4408843"/>
                          <a:gd name="connsiteY16" fmla="*/ 973930 h 2600344"/>
                          <a:gd name="connsiteX17" fmla="*/ 1089379 w 4408843"/>
                          <a:gd name="connsiteY17" fmla="*/ 1092992 h 2600344"/>
                          <a:gd name="connsiteX18" fmla="*/ 1270354 w 4408843"/>
                          <a:gd name="connsiteY18" fmla="*/ 821530 h 2600344"/>
                          <a:gd name="connsiteX19" fmla="*/ 1177484 w 4408843"/>
                          <a:gd name="connsiteY19" fmla="*/ 454817 h 2600344"/>
                          <a:gd name="connsiteX20" fmla="*/ 1601348 w 4408843"/>
                          <a:gd name="connsiteY20" fmla="*/ 188117 h 2600344"/>
                          <a:gd name="connsiteX21" fmla="*/ 1915671 w 4408843"/>
                          <a:gd name="connsiteY21" fmla="*/ 507205 h 2600344"/>
                          <a:gd name="connsiteX22" fmla="*/ 2203805 w 4408843"/>
                          <a:gd name="connsiteY22" fmla="*/ 423862 h 2600344"/>
                          <a:gd name="connsiteX0" fmla="*/ 2020988 w 4226026"/>
                          <a:gd name="connsiteY0" fmla="*/ 423862 h 2696145"/>
                          <a:gd name="connsiteX1" fmla="*/ 2121001 w 4226026"/>
                          <a:gd name="connsiteY1" fmla="*/ 0 h 2696145"/>
                          <a:gd name="connsiteX2" fmla="*/ 2613919 w 4226026"/>
                          <a:gd name="connsiteY2" fmla="*/ 0 h 2696145"/>
                          <a:gd name="connsiteX3" fmla="*/ 2732981 w 4226026"/>
                          <a:gd name="connsiteY3" fmla="*/ 447675 h 2696145"/>
                          <a:gd name="connsiteX4" fmla="*/ 2999683 w 4226026"/>
                          <a:gd name="connsiteY4" fmla="*/ 514348 h 2696145"/>
                          <a:gd name="connsiteX5" fmla="*/ 3316388 w 4226026"/>
                          <a:gd name="connsiteY5" fmla="*/ 197643 h 2696145"/>
                          <a:gd name="connsiteX6" fmla="*/ 3747395 w 4226026"/>
                          <a:gd name="connsiteY6" fmla="*/ 447674 h 2696145"/>
                          <a:gd name="connsiteX7" fmla="*/ 3621188 w 4226026"/>
                          <a:gd name="connsiteY7" fmla="*/ 878680 h 2696145"/>
                          <a:gd name="connsiteX8" fmla="*/ 3837881 w 4226026"/>
                          <a:gd name="connsiteY8" fmla="*/ 1088230 h 2696145"/>
                          <a:gd name="connsiteX9" fmla="*/ 4226026 w 4226026"/>
                          <a:gd name="connsiteY9" fmla="*/ 1400174 h 2696145"/>
                          <a:gd name="connsiteX10" fmla="*/ 3180656 w 4226026"/>
                          <a:gd name="connsiteY10" fmla="*/ 2119312 h 2696145"/>
                          <a:gd name="connsiteX11" fmla="*/ 487464 w 4226026"/>
                          <a:gd name="connsiteY11" fmla="*/ 2659855 h 2696145"/>
                          <a:gd name="connsiteX12" fmla="*/ 42169 w 4226026"/>
                          <a:gd name="connsiteY12" fmla="*/ 2600324 h 2696145"/>
                          <a:gd name="connsiteX13" fmla="*/ 46932 w 4226026"/>
                          <a:gd name="connsiteY13" fmla="*/ 2100261 h 2696145"/>
                          <a:gd name="connsiteX14" fmla="*/ 480319 w 4226026"/>
                          <a:gd name="connsiteY14" fmla="*/ 1969292 h 2696145"/>
                          <a:gd name="connsiteX15" fmla="*/ 544613 w 4226026"/>
                          <a:gd name="connsiteY15" fmla="*/ 1693067 h 2696145"/>
                          <a:gd name="connsiteX16" fmla="*/ 239813 w 4226026"/>
                          <a:gd name="connsiteY16" fmla="*/ 1407317 h 2696145"/>
                          <a:gd name="connsiteX17" fmla="*/ 473175 w 4226026"/>
                          <a:gd name="connsiteY17" fmla="*/ 973930 h 2696145"/>
                          <a:gd name="connsiteX18" fmla="*/ 906562 w 4226026"/>
                          <a:gd name="connsiteY18" fmla="*/ 1092992 h 2696145"/>
                          <a:gd name="connsiteX19" fmla="*/ 1087537 w 4226026"/>
                          <a:gd name="connsiteY19" fmla="*/ 821530 h 2696145"/>
                          <a:gd name="connsiteX20" fmla="*/ 994667 w 4226026"/>
                          <a:gd name="connsiteY20" fmla="*/ 454817 h 2696145"/>
                          <a:gd name="connsiteX21" fmla="*/ 1418531 w 4226026"/>
                          <a:gd name="connsiteY21" fmla="*/ 188117 h 2696145"/>
                          <a:gd name="connsiteX22" fmla="*/ 1732854 w 4226026"/>
                          <a:gd name="connsiteY22" fmla="*/ 507205 h 2696145"/>
                          <a:gd name="connsiteX23" fmla="*/ 2020988 w 4226026"/>
                          <a:gd name="connsiteY23" fmla="*/ 423862 h 2696145"/>
                          <a:gd name="connsiteX0" fmla="*/ 2020988 w 4226026"/>
                          <a:gd name="connsiteY0" fmla="*/ 423862 h 2975857"/>
                          <a:gd name="connsiteX1" fmla="*/ 2121001 w 4226026"/>
                          <a:gd name="connsiteY1" fmla="*/ 0 h 2975857"/>
                          <a:gd name="connsiteX2" fmla="*/ 2613919 w 4226026"/>
                          <a:gd name="connsiteY2" fmla="*/ 0 h 2975857"/>
                          <a:gd name="connsiteX3" fmla="*/ 2732981 w 4226026"/>
                          <a:gd name="connsiteY3" fmla="*/ 447675 h 2975857"/>
                          <a:gd name="connsiteX4" fmla="*/ 2999683 w 4226026"/>
                          <a:gd name="connsiteY4" fmla="*/ 514348 h 2975857"/>
                          <a:gd name="connsiteX5" fmla="*/ 3316388 w 4226026"/>
                          <a:gd name="connsiteY5" fmla="*/ 197643 h 2975857"/>
                          <a:gd name="connsiteX6" fmla="*/ 3747395 w 4226026"/>
                          <a:gd name="connsiteY6" fmla="*/ 447674 h 2975857"/>
                          <a:gd name="connsiteX7" fmla="*/ 3621188 w 4226026"/>
                          <a:gd name="connsiteY7" fmla="*/ 878680 h 2975857"/>
                          <a:gd name="connsiteX8" fmla="*/ 3837881 w 4226026"/>
                          <a:gd name="connsiteY8" fmla="*/ 1088230 h 2975857"/>
                          <a:gd name="connsiteX9" fmla="*/ 4226026 w 4226026"/>
                          <a:gd name="connsiteY9" fmla="*/ 1400174 h 2975857"/>
                          <a:gd name="connsiteX10" fmla="*/ 3180656 w 4226026"/>
                          <a:gd name="connsiteY10" fmla="*/ 2119312 h 2975857"/>
                          <a:gd name="connsiteX11" fmla="*/ 546994 w 4226026"/>
                          <a:gd name="connsiteY11" fmla="*/ 2962274 h 2975857"/>
                          <a:gd name="connsiteX12" fmla="*/ 487464 w 4226026"/>
                          <a:gd name="connsiteY12" fmla="*/ 2659855 h 2975857"/>
                          <a:gd name="connsiteX13" fmla="*/ 42169 w 4226026"/>
                          <a:gd name="connsiteY13" fmla="*/ 2600324 h 2975857"/>
                          <a:gd name="connsiteX14" fmla="*/ 46932 w 4226026"/>
                          <a:gd name="connsiteY14" fmla="*/ 2100261 h 2975857"/>
                          <a:gd name="connsiteX15" fmla="*/ 480319 w 4226026"/>
                          <a:gd name="connsiteY15" fmla="*/ 1969292 h 2975857"/>
                          <a:gd name="connsiteX16" fmla="*/ 544613 w 4226026"/>
                          <a:gd name="connsiteY16" fmla="*/ 1693067 h 2975857"/>
                          <a:gd name="connsiteX17" fmla="*/ 239813 w 4226026"/>
                          <a:gd name="connsiteY17" fmla="*/ 1407317 h 2975857"/>
                          <a:gd name="connsiteX18" fmla="*/ 473175 w 4226026"/>
                          <a:gd name="connsiteY18" fmla="*/ 973930 h 2975857"/>
                          <a:gd name="connsiteX19" fmla="*/ 906562 w 4226026"/>
                          <a:gd name="connsiteY19" fmla="*/ 1092992 h 2975857"/>
                          <a:gd name="connsiteX20" fmla="*/ 1087537 w 4226026"/>
                          <a:gd name="connsiteY20" fmla="*/ 821530 h 2975857"/>
                          <a:gd name="connsiteX21" fmla="*/ 994667 w 4226026"/>
                          <a:gd name="connsiteY21" fmla="*/ 454817 h 2975857"/>
                          <a:gd name="connsiteX22" fmla="*/ 1418531 w 4226026"/>
                          <a:gd name="connsiteY22" fmla="*/ 188117 h 2975857"/>
                          <a:gd name="connsiteX23" fmla="*/ 1732854 w 4226026"/>
                          <a:gd name="connsiteY23" fmla="*/ 507205 h 2975857"/>
                          <a:gd name="connsiteX24" fmla="*/ 2020988 w 4226026"/>
                          <a:gd name="connsiteY24" fmla="*/ 423862 h 2975857"/>
                          <a:gd name="connsiteX0" fmla="*/ 2020988 w 4226026"/>
                          <a:gd name="connsiteY0" fmla="*/ 423862 h 3329944"/>
                          <a:gd name="connsiteX1" fmla="*/ 2121001 w 4226026"/>
                          <a:gd name="connsiteY1" fmla="*/ 0 h 3329944"/>
                          <a:gd name="connsiteX2" fmla="*/ 2613919 w 4226026"/>
                          <a:gd name="connsiteY2" fmla="*/ 0 h 3329944"/>
                          <a:gd name="connsiteX3" fmla="*/ 2732981 w 4226026"/>
                          <a:gd name="connsiteY3" fmla="*/ 447675 h 3329944"/>
                          <a:gd name="connsiteX4" fmla="*/ 2999683 w 4226026"/>
                          <a:gd name="connsiteY4" fmla="*/ 514348 h 3329944"/>
                          <a:gd name="connsiteX5" fmla="*/ 3316388 w 4226026"/>
                          <a:gd name="connsiteY5" fmla="*/ 197643 h 3329944"/>
                          <a:gd name="connsiteX6" fmla="*/ 3747395 w 4226026"/>
                          <a:gd name="connsiteY6" fmla="*/ 447674 h 3329944"/>
                          <a:gd name="connsiteX7" fmla="*/ 3621188 w 4226026"/>
                          <a:gd name="connsiteY7" fmla="*/ 878680 h 3329944"/>
                          <a:gd name="connsiteX8" fmla="*/ 3837881 w 4226026"/>
                          <a:gd name="connsiteY8" fmla="*/ 1088230 h 3329944"/>
                          <a:gd name="connsiteX9" fmla="*/ 4226026 w 4226026"/>
                          <a:gd name="connsiteY9" fmla="*/ 1400174 h 3329944"/>
                          <a:gd name="connsiteX10" fmla="*/ 3180656 w 4226026"/>
                          <a:gd name="connsiteY10" fmla="*/ 2119312 h 3329944"/>
                          <a:gd name="connsiteX11" fmla="*/ 239813 w 4226026"/>
                          <a:gd name="connsiteY11" fmla="*/ 3302792 h 3329944"/>
                          <a:gd name="connsiteX12" fmla="*/ 546994 w 4226026"/>
                          <a:gd name="connsiteY12" fmla="*/ 2962274 h 3329944"/>
                          <a:gd name="connsiteX13" fmla="*/ 487464 w 4226026"/>
                          <a:gd name="connsiteY13" fmla="*/ 2659855 h 3329944"/>
                          <a:gd name="connsiteX14" fmla="*/ 42169 w 4226026"/>
                          <a:gd name="connsiteY14" fmla="*/ 2600324 h 3329944"/>
                          <a:gd name="connsiteX15" fmla="*/ 46932 w 4226026"/>
                          <a:gd name="connsiteY15" fmla="*/ 2100261 h 3329944"/>
                          <a:gd name="connsiteX16" fmla="*/ 480319 w 4226026"/>
                          <a:gd name="connsiteY16" fmla="*/ 1969292 h 3329944"/>
                          <a:gd name="connsiteX17" fmla="*/ 544613 w 4226026"/>
                          <a:gd name="connsiteY17" fmla="*/ 1693067 h 3329944"/>
                          <a:gd name="connsiteX18" fmla="*/ 239813 w 4226026"/>
                          <a:gd name="connsiteY18" fmla="*/ 1407317 h 3329944"/>
                          <a:gd name="connsiteX19" fmla="*/ 473175 w 4226026"/>
                          <a:gd name="connsiteY19" fmla="*/ 973930 h 3329944"/>
                          <a:gd name="connsiteX20" fmla="*/ 906562 w 4226026"/>
                          <a:gd name="connsiteY20" fmla="*/ 1092992 h 3329944"/>
                          <a:gd name="connsiteX21" fmla="*/ 1087537 w 4226026"/>
                          <a:gd name="connsiteY21" fmla="*/ 821530 h 3329944"/>
                          <a:gd name="connsiteX22" fmla="*/ 994667 w 4226026"/>
                          <a:gd name="connsiteY22" fmla="*/ 454817 h 3329944"/>
                          <a:gd name="connsiteX23" fmla="*/ 1418531 w 4226026"/>
                          <a:gd name="connsiteY23" fmla="*/ 188117 h 3329944"/>
                          <a:gd name="connsiteX24" fmla="*/ 1732854 w 4226026"/>
                          <a:gd name="connsiteY24" fmla="*/ 507205 h 3329944"/>
                          <a:gd name="connsiteX25" fmla="*/ 2020988 w 4226026"/>
                          <a:gd name="connsiteY25" fmla="*/ 423862 h 3329944"/>
                          <a:gd name="connsiteX0" fmla="*/ 2020988 w 4226026"/>
                          <a:gd name="connsiteY0" fmla="*/ 423862 h 3757513"/>
                          <a:gd name="connsiteX1" fmla="*/ 2121001 w 4226026"/>
                          <a:gd name="connsiteY1" fmla="*/ 0 h 3757513"/>
                          <a:gd name="connsiteX2" fmla="*/ 2613919 w 4226026"/>
                          <a:gd name="connsiteY2" fmla="*/ 0 h 3757513"/>
                          <a:gd name="connsiteX3" fmla="*/ 2732981 w 4226026"/>
                          <a:gd name="connsiteY3" fmla="*/ 447675 h 3757513"/>
                          <a:gd name="connsiteX4" fmla="*/ 2999683 w 4226026"/>
                          <a:gd name="connsiteY4" fmla="*/ 514348 h 3757513"/>
                          <a:gd name="connsiteX5" fmla="*/ 3316388 w 4226026"/>
                          <a:gd name="connsiteY5" fmla="*/ 197643 h 3757513"/>
                          <a:gd name="connsiteX6" fmla="*/ 3747395 w 4226026"/>
                          <a:gd name="connsiteY6" fmla="*/ 447674 h 3757513"/>
                          <a:gd name="connsiteX7" fmla="*/ 3621188 w 4226026"/>
                          <a:gd name="connsiteY7" fmla="*/ 878680 h 3757513"/>
                          <a:gd name="connsiteX8" fmla="*/ 3837881 w 4226026"/>
                          <a:gd name="connsiteY8" fmla="*/ 1088230 h 3757513"/>
                          <a:gd name="connsiteX9" fmla="*/ 4226026 w 4226026"/>
                          <a:gd name="connsiteY9" fmla="*/ 1400174 h 3757513"/>
                          <a:gd name="connsiteX10" fmla="*/ 3180656 w 4226026"/>
                          <a:gd name="connsiteY10" fmla="*/ 2119312 h 3757513"/>
                          <a:gd name="connsiteX11" fmla="*/ 489844 w 4226026"/>
                          <a:gd name="connsiteY11" fmla="*/ 3717129 h 3757513"/>
                          <a:gd name="connsiteX12" fmla="*/ 239813 w 4226026"/>
                          <a:gd name="connsiteY12" fmla="*/ 3302792 h 3757513"/>
                          <a:gd name="connsiteX13" fmla="*/ 546994 w 4226026"/>
                          <a:gd name="connsiteY13" fmla="*/ 2962274 h 3757513"/>
                          <a:gd name="connsiteX14" fmla="*/ 487464 w 4226026"/>
                          <a:gd name="connsiteY14" fmla="*/ 2659855 h 3757513"/>
                          <a:gd name="connsiteX15" fmla="*/ 42169 w 4226026"/>
                          <a:gd name="connsiteY15" fmla="*/ 2600324 h 3757513"/>
                          <a:gd name="connsiteX16" fmla="*/ 46932 w 4226026"/>
                          <a:gd name="connsiteY16" fmla="*/ 2100261 h 3757513"/>
                          <a:gd name="connsiteX17" fmla="*/ 480319 w 4226026"/>
                          <a:gd name="connsiteY17" fmla="*/ 1969292 h 3757513"/>
                          <a:gd name="connsiteX18" fmla="*/ 544613 w 4226026"/>
                          <a:gd name="connsiteY18" fmla="*/ 1693067 h 3757513"/>
                          <a:gd name="connsiteX19" fmla="*/ 239813 w 4226026"/>
                          <a:gd name="connsiteY19" fmla="*/ 1407317 h 3757513"/>
                          <a:gd name="connsiteX20" fmla="*/ 473175 w 4226026"/>
                          <a:gd name="connsiteY20" fmla="*/ 973930 h 3757513"/>
                          <a:gd name="connsiteX21" fmla="*/ 906562 w 4226026"/>
                          <a:gd name="connsiteY21" fmla="*/ 1092992 h 3757513"/>
                          <a:gd name="connsiteX22" fmla="*/ 1087537 w 4226026"/>
                          <a:gd name="connsiteY22" fmla="*/ 821530 h 3757513"/>
                          <a:gd name="connsiteX23" fmla="*/ 994667 w 4226026"/>
                          <a:gd name="connsiteY23" fmla="*/ 454817 h 3757513"/>
                          <a:gd name="connsiteX24" fmla="*/ 1418531 w 4226026"/>
                          <a:gd name="connsiteY24" fmla="*/ 188117 h 3757513"/>
                          <a:gd name="connsiteX25" fmla="*/ 1732854 w 4226026"/>
                          <a:gd name="connsiteY25" fmla="*/ 507205 h 3757513"/>
                          <a:gd name="connsiteX26" fmla="*/ 2020988 w 4226026"/>
                          <a:gd name="connsiteY26" fmla="*/ 423862 h 3757513"/>
                          <a:gd name="connsiteX0" fmla="*/ 2020988 w 4226026"/>
                          <a:gd name="connsiteY0" fmla="*/ 423862 h 3761931"/>
                          <a:gd name="connsiteX1" fmla="*/ 2121001 w 4226026"/>
                          <a:gd name="connsiteY1" fmla="*/ 0 h 3761931"/>
                          <a:gd name="connsiteX2" fmla="*/ 2613919 w 4226026"/>
                          <a:gd name="connsiteY2" fmla="*/ 0 h 3761931"/>
                          <a:gd name="connsiteX3" fmla="*/ 2732981 w 4226026"/>
                          <a:gd name="connsiteY3" fmla="*/ 447675 h 3761931"/>
                          <a:gd name="connsiteX4" fmla="*/ 2999683 w 4226026"/>
                          <a:gd name="connsiteY4" fmla="*/ 514348 h 3761931"/>
                          <a:gd name="connsiteX5" fmla="*/ 3316388 w 4226026"/>
                          <a:gd name="connsiteY5" fmla="*/ 197643 h 3761931"/>
                          <a:gd name="connsiteX6" fmla="*/ 3747395 w 4226026"/>
                          <a:gd name="connsiteY6" fmla="*/ 447674 h 3761931"/>
                          <a:gd name="connsiteX7" fmla="*/ 3621188 w 4226026"/>
                          <a:gd name="connsiteY7" fmla="*/ 878680 h 3761931"/>
                          <a:gd name="connsiteX8" fmla="*/ 3837881 w 4226026"/>
                          <a:gd name="connsiteY8" fmla="*/ 1088230 h 3761931"/>
                          <a:gd name="connsiteX9" fmla="*/ 4226026 w 4226026"/>
                          <a:gd name="connsiteY9" fmla="*/ 1400174 h 3761931"/>
                          <a:gd name="connsiteX10" fmla="*/ 3180656 w 4226026"/>
                          <a:gd name="connsiteY10" fmla="*/ 2119312 h 3761931"/>
                          <a:gd name="connsiteX11" fmla="*/ 911326 w 4226026"/>
                          <a:gd name="connsiteY11" fmla="*/ 3583779 h 3761931"/>
                          <a:gd name="connsiteX12" fmla="*/ 489844 w 4226026"/>
                          <a:gd name="connsiteY12" fmla="*/ 3717129 h 3761931"/>
                          <a:gd name="connsiteX13" fmla="*/ 239813 w 4226026"/>
                          <a:gd name="connsiteY13" fmla="*/ 3302792 h 3761931"/>
                          <a:gd name="connsiteX14" fmla="*/ 546994 w 4226026"/>
                          <a:gd name="connsiteY14" fmla="*/ 2962274 h 3761931"/>
                          <a:gd name="connsiteX15" fmla="*/ 487464 w 4226026"/>
                          <a:gd name="connsiteY15" fmla="*/ 2659855 h 3761931"/>
                          <a:gd name="connsiteX16" fmla="*/ 42169 w 4226026"/>
                          <a:gd name="connsiteY16" fmla="*/ 2600324 h 3761931"/>
                          <a:gd name="connsiteX17" fmla="*/ 46932 w 4226026"/>
                          <a:gd name="connsiteY17" fmla="*/ 2100261 h 3761931"/>
                          <a:gd name="connsiteX18" fmla="*/ 480319 w 4226026"/>
                          <a:gd name="connsiteY18" fmla="*/ 1969292 h 3761931"/>
                          <a:gd name="connsiteX19" fmla="*/ 544613 w 4226026"/>
                          <a:gd name="connsiteY19" fmla="*/ 1693067 h 3761931"/>
                          <a:gd name="connsiteX20" fmla="*/ 239813 w 4226026"/>
                          <a:gd name="connsiteY20" fmla="*/ 1407317 h 3761931"/>
                          <a:gd name="connsiteX21" fmla="*/ 473175 w 4226026"/>
                          <a:gd name="connsiteY21" fmla="*/ 973930 h 3761931"/>
                          <a:gd name="connsiteX22" fmla="*/ 906562 w 4226026"/>
                          <a:gd name="connsiteY22" fmla="*/ 1092992 h 3761931"/>
                          <a:gd name="connsiteX23" fmla="*/ 1087537 w 4226026"/>
                          <a:gd name="connsiteY23" fmla="*/ 821530 h 3761931"/>
                          <a:gd name="connsiteX24" fmla="*/ 994667 w 4226026"/>
                          <a:gd name="connsiteY24" fmla="*/ 454817 h 3761931"/>
                          <a:gd name="connsiteX25" fmla="*/ 1418531 w 4226026"/>
                          <a:gd name="connsiteY25" fmla="*/ 188117 h 3761931"/>
                          <a:gd name="connsiteX26" fmla="*/ 1732854 w 4226026"/>
                          <a:gd name="connsiteY26" fmla="*/ 507205 h 3761931"/>
                          <a:gd name="connsiteX27" fmla="*/ 2020988 w 4226026"/>
                          <a:gd name="connsiteY27" fmla="*/ 423862 h 3761931"/>
                          <a:gd name="connsiteX0" fmla="*/ 2020988 w 4226026"/>
                          <a:gd name="connsiteY0" fmla="*/ 423862 h 3863435"/>
                          <a:gd name="connsiteX1" fmla="*/ 2121001 w 4226026"/>
                          <a:gd name="connsiteY1" fmla="*/ 0 h 3863435"/>
                          <a:gd name="connsiteX2" fmla="*/ 2613919 w 4226026"/>
                          <a:gd name="connsiteY2" fmla="*/ 0 h 3863435"/>
                          <a:gd name="connsiteX3" fmla="*/ 2732981 w 4226026"/>
                          <a:gd name="connsiteY3" fmla="*/ 447675 h 3863435"/>
                          <a:gd name="connsiteX4" fmla="*/ 2999683 w 4226026"/>
                          <a:gd name="connsiteY4" fmla="*/ 514348 h 3863435"/>
                          <a:gd name="connsiteX5" fmla="*/ 3316388 w 4226026"/>
                          <a:gd name="connsiteY5" fmla="*/ 197643 h 3863435"/>
                          <a:gd name="connsiteX6" fmla="*/ 3747395 w 4226026"/>
                          <a:gd name="connsiteY6" fmla="*/ 447674 h 3863435"/>
                          <a:gd name="connsiteX7" fmla="*/ 3621188 w 4226026"/>
                          <a:gd name="connsiteY7" fmla="*/ 878680 h 3863435"/>
                          <a:gd name="connsiteX8" fmla="*/ 3837881 w 4226026"/>
                          <a:gd name="connsiteY8" fmla="*/ 1088230 h 3863435"/>
                          <a:gd name="connsiteX9" fmla="*/ 4226026 w 4226026"/>
                          <a:gd name="connsiteY9" fmla="*/ 1400174 h 3863435"/>
                          <a:gd name="connsiteX10" fmla="*/ 3180656 w 4226026"/>
                          <a:gd name="connsiteY10" fmla="*/ 2119312 h 3863435"/>
                          <a:gd name="connsiteX11" fmla="*/ 1113732 w 4226026"/>
                          <a:gd name="connsiteY11" fmla="*/ 3795710 h 3863435"/>
                          <a:gd name="connsiteX12" fmla="*/ 911326 w 4226026"/>
                          <a:gd name="connsiteY12" fmla="*/ 3583779 h 3863435"/>
                          <a:gd name="connsiteX13" fmla="*/ 489844 w 4226026"/>
                          <a:gd name="connsiteY13" fmla="*/ 3717129 h 3863435"/>
                          <a:gd name="connsiteX14" fmla="*/ 239813 w 4226026"/>
                          <a:gd name="connsiteY14" fmla="*/ 3302792 h 3863435"/>
                          <a:gd name="connsiteX15" fmla="*/ 546994 w 4226026"/>
                          <a:gd name="connsiteY15" fmla="*/ 2962274 h 3863435"/>
                          <a:gd name="connsiteX16" fmla="*/ 487464 w 4226026"/>
                          <a:gd name="connsiteY16" fmla="*/ 2659855 h 3863435"/>
                          <a:gd name="connsiteX17" fmla="*/ 42169 w 4226026"/>
                          <a:gd name="connsiteY17" fmla="*/ 2600324 h 3863435"/>
                          <a:gd name="connsiteX18" fmla="*/ 46932 w 4226026"/>
                          <a:gd name="connsiteY18" fmla="*/ 2100261 h 3863435"/>
                          <a:gd name="connsiteX19" fmla="*/ 480319 w 4226026"/>
                          <a:gd name="connsiteY19" fmla="*/ 1969292 h 3863435"/>
                          <a:gd name="connsiteX20" fmla="*/ 544613 w 4226026"/>
                          <a:gd name="connsiteY20" fmla="*/ 1693067 h 3863435"/>
                          <a:gd name="connsiteX21" fmla="*/ 239813 w 4226026"/>
                          <a:gd name="connsiteY21" fmla="*/ 1407317 h 3863435"/>
                          <a:gd name="connsiteX22" fmla="*/ 473175 w 4226026"/>
                          <a:gd name="connsiteY22" fmla="*/ 973930 h 3863435"/>
                          <a:gd name="connsiteX23" fmla="*/ 906562 w 4226026"/>
                          <a:gd name="connsiteY23" fmla="*/ 1092992 h 3863435"/>
                          <a:gd name="connsiteX24" fmla="*/ 1087537 w 4226026"/>
                          <a:gd name="connsiteY24" fmla="*/ 821530 h 3863435"/>
                          <a:gd name="connsiteX25" fmla="*/ 994667 w 4226026"/>
                          <a:gd name="connsiteY25" fmla="*/ 454817 h 3863435"/>
                          <a:gd name="connsiteX26" fmla="*/ 1418531 w 4226026"/>
                          <a:gd name="connsiteY26" fmla="*/ 188117 h 3863435"/>
                          <a:gd name="connsiteX27" fmla="*/ 1732854 w 4226026"/>
                          <a:gd name="connsiteY27" fmla="*/ 507205 h 3863435"/>
                          <a:gd name="connsiteX28" fmla="*/ 2020988 w 4226026"/>
                          <a:gd name="connsiteY28" fmla="*/ 423862 h 3863435"/>
                          <a:gd name="connsiteX0" fmla="*/ 2020988 w 4226026"/>
                          <a:gd name="connsiteY0" fmla="*/ 423862 h 4280096"/>
                          <a:gd name="connsiteX1" fmla="*/ 2121001 w 4226026"/>
                          <a:gd name="connsiteY1" fmla="*/ 0 h 4280096"/>
                          <a:gd name="connsiteX2" fmla="*/ 2613919 w 4226026"/>
                          <a:gd name="connsiteY2" fmla="*/ 0 h 4280096"/>
                          <a:gd name="connsiteX3" fmla="*/ 2732981 w 4226026"/>
                          <a:gd name="connsiteY3" fmla="*/ 447675 h 4280096"/>
                          <a:gd name="connsiteX4" fmla="*/ 2999683 w 4226026"/>
                          <a:gd name="connsiteY4" fmla="*/ 514348 h 4280096"/>
                          <a:gd name="connsiteX5" fmla="*/ 3316388 w 4226026"/>
                          <a:gd name="connsiteY5" fmla="*/ 197643 h 4280096"/>
                          <a:gd name="connsiteX6" fmla="*/ 3747395 w 4226026"/>
                          <a:gd name="connsiteY6" fmla="*/ 447674 h 4280096"/>
                          <a:gd name="connsiteX7" fmla="*/ 3621188 w 4226026"/>
                          <a:gd name="connsiteY7" fmla="*/ 878680 h 4280096"/>
                          <a:gd name="connsiteX8" fmla="*/ 3837881 w 4226026"/>
                          <a:gd name="connsiteY8" fmla="*/ 1088230 h 4280096"/>
                          <a:gd name="connsiteX9" fmla="*/ 4226026 w 4226026"/>
                          <a:gd name="connsiteY9" fmla="*/ 1400174 h 4280096"/>
                          <a:gd name="connsiteX10" fmla="*/ 3180656 w 4226026"/>
                          <a:gd name="connsiteY10" fmla="*/ 2119312 h 4280096"/>
                          <a:gd name="connsiteX11" fmla="*/ 1008957 w 4226026"/>
                          <a:gd name="connsiteY11" fmla="*/ 4214810 h 4280096"/>
                          <a:gd name="connsiteX12" fmla="*/ 1113732 w 4226026"/>
                          <a:gd name="connsiteY12" fmla="*/ 3795710 h 4280096"/>
                          <a:gd name="connsiteX13" fmla="*/ 911326 w 4226026"/>
                          <a:gd name="connsiteY13" fmla="*/ 3583779 h 4280096"/>
                          <a:gd name="connsiteX14" fmla="*/ 489844 w 4226026"/>
                          <a:gd name="connsiteY14" fmla="*/ 3717129 h 4280096"/>
                          <a:gd name="connsiteX15" fmla="*/ 239813 w 4226026"/>
                          <a:gd name="connsiteY15" fmla="*/ 3302792 h 4280096"/>
                          <a:gd name="connsiteX16" fmla="*/ 546994 w 4226026"/>
                          <a:gd name="connsiteY16" fmla="*/ 2962274 h 4280096"/>
                          <a:gd name="connsiteX17" fmla="*/ 487464 w 4226026"/>
                          <a:gd name="connsiteY17" fmla="*/ 2659855 h 4280096"/>
                          <a:gd name="connsiteX18" fmla="*/ 42169 w 4226026"/>
                          <a:gd name="connsiteY18" fmla="*/ 2600324 h 4280096"/>
                          <a:gd name="connsiteX19" fmla="*/ 46932 w 4226026"/>
                          <a:gd name="connsiteY19" fmla="*/ 2100261 h 4280096"/>
                          <a:gd name="connsiteX20" fmla="*/ 480319 w 4226026"/>
                          <a:gd name="connsiteY20" fmla="*/ 1969292 h 4280096"/>
                          <a:gd name="connsiteX21" fmla="*/ 544613 w 4226026"/>
                          <a:gd name="connsiteY21" fmla="*/ 1693067 h 4280096"/>
                          <a:gd name="connsiteX22" fmla="*/ 239813 w 4226026"/>
                          <a:gd name="connsiteY22" fmla="*/ 1407317 h 4280096"/>
                          <a:gd name="connsiteX23" fmla="*/ 473175 w 4226026"/>
                          <a:gd name="connsiteY23" fmla="*/ 973930 h 4280096"/>
                          <a:gd name="connsiteX24" fmla="*/ 906562 w 4226026"/>
                          <a:gd name="connsiteY24" fmla="*/ 1092992 h 4280096"/>
                          <a:gd name="connsiteX25" fmla="*/ 1087537 w 4226026"/>
                          <a:gd name="connsiteY25" fmla="*/ 821530 h 4280096"/>
                          <a:gd name="connsiteX26" fmla="*/ 994667 w 4226026"/>
                          <a:gd name="connsiteY26" fmla="*/ 454817 h 4280096"/>
                          <a:gd name="connsiteX27" fmla="*/ 1418531 w 4226026"/>
                          <a:gd name="connsiteY27" fmla="*/ 188117 h 4280096"/>
                          <a:gd name="connsiteX28" fmla="*/ 1732854 w 4226026"/>
                          <a:gd name="connsiteY28" fmla="*/ 507205 h 4280096"/>
                          <a:gd name="connsiteX29" fmla="*/ 2020988 w 4226026"/>
                          <a:gd name="connsiteY29" fmla="*/ 423862 h 4280096"/>
                          <a:gd name="connsiteX0" fmla="*/ 2020988 w 4226026"/>
                          <a:gd name="connsiteY0" fmla="*/ 423862 h 4568888"/>
                          <a:gd name="connsiteX1" fmla="*/ 2121001 w 4226026"/>
                          <a:gd name="connsiteY1" fmla="*/ 0 h 4568888"/>
                          <a:gd name="connsiteX2" fmla="*/ 2613919 w 4226026"/>
                          <a:gd name="connsiteY2" fmla="*/ 0 h 4568888"/>
                          <a:gd name="connsiteX3" fmla="*/ 2732981 w 4226026"/>
                          <a:gd name="connsiteY3" fmla="*/ 447675 h 4568888"/>
                          <a:gd name="connsiteX4" fmla="*/ 2999683 w 4226026"/>
                          <a:gd name="connsiteY4" fmla="*/ 514348 h 4568888"/>
                          <a:gd name="connsiteX5" fmla="*/ 3316388 w 4226026"/>
                          <a:gd name="connsiteY5" fmla="*/ 197643 h 4568888"/>
                          <a:gd name="connsiteX6" fmla="*/ 3747395 w 4226026"/>
                          <a:gd name="connsiteY6" fmla="*/ 447674 h 4568888"/>
                          <a:gd name="connsiteX7" fmla="*/ 3621188 w 4226026"/>
                          <a:gd name="connsiteY7" fmla="*/ 878680 h 4568888"/>
                          <a:gd name="connsiteX8" fmla="*/ 3837881 w 4226026"/>
                          <a:gd name="connsiteY8" fmla="*/ 1088230 h 4568888"/>
                          <a:gd name="connsiteX9" fmla="*/ 4226026 w 4226026"/>
                          <a:gd name="connsiteY9" fmla="*/ 1400174 h 4568888"/>
                          <a:gd name="connsiteX10" fmla="*/ 3180656 w 4226026"/>
                          <a:gd name="connsiteY10" fmla="*/ 2119312 h 4568888"/>
                          <a:gd name="connsiteX11" fmla="*/ 1442344 w 4226026"/>
                          <a:gd name="connsiteY11" fmla="*/ 4460078 h 4568888"/>
                          <a:gd name="connsiteX12" fmla="*/ 1008957 w 4226026"/>
                          <a:gd name="connsiteY12" fmla="*/ 4214810 h 4568888"/>
                          <a:gd name="connsiteX13" fmla="*/ 1113732 w 4226026"/>
                          <a:gd name="connsiteY13" fmla="*/ 3795710 h 4568888"/>
                          <a:gd name="connsiteX14" fmla="*/ 911326 w 4226026"/>
                          <a:gd name="connsiteY14" fmla="*/ 3583779 h 4568888"/>
                          <a:gd name="connsiteX15" fmla="*/ 489844 w 4226026"/>
                          <a:gd name="connsiteY15" fmla="*/ 3717129 h 4568888"/>
                          <a:gd name="connsiteX16" fmla="*/ 239813 w 4226026"/>
                          <a:gd name="connsiteY16" fmla="*/ 3302792 h 4568888"/>
                          <a:gd name="connsiteX17" fmla="*/ 546994 w 4226026"/>
                          <a:gd name="connsiteY17" fmla="*/ 2962274 h 4568888"/>
                          <a:gd name="connsiteX18" fmla="*/ 487464 w 4226026"/>
                          <a:gd name="connsiteY18" fmla="*/ 2659855 h 4568888"/>
                          <a:gd name="connsiteX19" fmla="*/ 42169 w 4226026"/>
                          <a:gd name="connsiteY19" fmla="*/ 2600324 h 4568888"/>
                          <a:gd name="connsiteX20" fmla="*/ 46932 w 4226026"/>
                          <a:gd name="connsiteY20" fmla="*/ 2100261 h 4568888"/>
                          <a:gd name="connsiteX21" fmla="*/ 480319 w 4226026"/>
                          <a:gd name="connsiteY21" fmla="*/ 1969292 h 4568888"/>
                          <a:gd name="connsiteX22" fmla="*/ 544613 w 4226026"/>
                          <a:gd name="connsiteY22" fmla="*/ 1693067 h 4568888"/>
                          <a:gd name="connsiteX23" fmla="*/ 239813 w 4226026"/>
                          <a:gd name="connsiteY23" fmla="*/ 1407317 h 4568888"/>
                          <a:gd name="connsiteX24" fmla="*/ 473175 w 4226026"/>
                          <a:gd name="connsiteY24" fmla="*/ 973930 h 4568888"/>
                          <a:gd name="connsiteX25" fmla="*/ 906562 w 4226026"/>
                          <a:gd name="connsiteY25" fmla="*/ 1092992 h 4568888"/>
                          <a:gd name="connsiteX26" fmla="*/ 1087537 w 4226026"/>
                          <a:gd name="connsiteY26" fmla="*/ 821530 h 4568888"/>
                          <a:gd name="connsiteX27" fmla="*/ 994667 w 4226026"/>
                          <a:gd name="connsiteY27" fmla="*/ 454817 h 4568888"/>
                          <a:gd name="connsiteX28" fmla="*/ 1418531 w 4226026"/>
                          <a:gd name="connsiteY28" fmla="*/ 188117 h 4568888"/>
                          <a:gd name="connsiteX29" fmla="*/ 1732854 w 4226026"/>
                          <a:gd name="connsiteY29" fmla="*/ 507205 h 4568888"/>
                          <a:gd name="connsiteX30" fmla="*/ 2020988 w 4226026"/>
                          <a:gd name="connsiteY30" fmla="*/ 423862 h 4568888"/>
                          <a:gd name="connsiteX0" fmla="*/ 2020988 w 4226026"/>
                          <a:gd name="connsiteY0" fmla="*/ 423862 h 4466992"/>
                          <a:gd name="connsiteX1" fmla="*/ 2121001 w 4226026"/>
                          <a:gd name="connsiteY1" fmla="*/ 0 h 4466992"/>
                          <a:gd name="connsiteX2" fmla="*/ 2613919 w 4226026"/>
                          <a:gd name="connsiteY2" fmla="*/ 0 h 4466992"/>
                          <a:gd name="connsiteX3" fmla="*/ 2732981 w 4226026"/>
                          <a:gd name="connsiteY3" fmla="*/ 447675 h 4466992"/>
                          <a:gd name="connsiteX4" fmla="*/ 2999683 w 4226026"/>
                          <a:gd name="connsiteY4" fmla="*/ 514348 h 4466992"/>
                          <a:gd name="connsiteX5" fmla="*/ 3316388 w 4226026"/>
                          <a:gd name="connsiteY5" fmla="*/ 197643 h 4466992"/>
                          <a:gd name="connsiteX6" fmla="*/ 3747395 w 4226026"/>
                          <a:gd name="connsiteY6" fmla="*/ 447674 h 4466992"/>
                          <a:gd name="connsiteX7" fmla="*/ 3621188 w 4226026"/>
                          <a:gd name="connsiteY7" fmla="*/ 878680 h 4466992"/>
                          <a:gd name="connsiteX8" fmla="*/ 3837881 w 4226026"/>
                          <a:gd name="connsiteY8" fmla="*/ 1088230 h 4466992"/>
                          <a:gd name="connsiteX9" fmla="*/ 4226026 w 4226026"/>
                          <a:gd name="connsiteY9" fmla="*/ 1400174 h 4466992"/>
                          <a:gd name="connsiteX10" fmla="*/ 3180656 w 4226026"/>
                          <a:gd name="connsiteY10" fmla="*/ 2119312 h 4466992"/>
                          <a:gd name="connsiteX11" fmla="*/ 1723332 w 4226026"/>
                          <a:gd name="connsiteY11" fmla="*/ 4138609 h 4466992"/>
                          <a:gd name="connsiteX12" fmla="*/ 1442344 w 4226026"/>
                          <a:gd name="connsiteY12" fmla="*/ 4460078 h 4466992"/>
                          <a:gd name="connsiteX13" fmla="*/ 1008957 w 4226026"/>
                          <a:gd name="connsiteY13" fmla="*/ 4214810 h 4466992"/>
                          <a:gd name="connsiteX14" fmla="*/ 1113732 w 4226026"/>
                          <a:gd name="connsiteY14" fmla="*/ 3795710 h 4466992"/>
                          <a:gd name="connsiteX15" fmla="*/ 911326 w 4226026"/>
                          <a:gd name="connsiteY15" fmla="*/ 3583779 h 4466992"/>
                          <a:gd name="connsiteX16" fmla="*/ 489844 w 4226026"/>
                          <a:gd name="connsiteY16" fmla="*/ 3717129 h 4466992"/>
                          <a:gd name="connsiteX17" fmla="*/ 239813 w 4226026"/>
                          <a:gd name="connsiteY17" fmla="*/ 3302792 h 4466992"/>
                          <a:gd name="connsiteX18" fmla="*/ 546994 w 4226026"/>
                          <a:gd name="connsiteY18" fmla="*/ 2962274 h 4466992"/>
                          <a:gd name="connsiteX19" fmla="*/ 487464 w 4226026"/>
                          <a:gd name="connsiteY19" fmla="*/ 2659855 h 4466992"/>
                          <a:gd name="connsiteX20" fmla="*/ 42169 w 4226026"/>
                          <a:gd name="connsiteY20" fmla="*/ 2600324 h 4466992"/>
                          <a:gd name="connsiteX21" fmla="*/ 46932 w 4226026"/>
                          <a:gd name="connsiteY21" fmla="*/ 2100261 h 4466992"/>
                          <a:gd name="connsiteX22" fmla="*/ 480319 w 4226026"/>
                          <a:gd name="connsiteY22" fmla="*/ 1969292 h 4466992"/>
                          <a:gd name="connsiteX23" fmla="*/ 544613 w 4226026"/>
                          <a:gd name="connsiteY23" fmla="*/ 1693067 h 4466992"/>
                          <a:gd name="connsiteX24" fmla="*/ 239813 w 4226026"/>
                          <a:gd name="connsiteY24" fmla="*/ 1407317 h 4466992"/>
                          <a:gd name="connsiteX25" fmla="*/ 473175 w 4226026"/>
                          <a:gd name="connsiteY25" fmla="*/ 973930 h 4466992"/>
                          <a:gd name="connsiteX26" fmla="*/ 906562 w 4226026"/>
                          <a:gd name="connsiteY26" fmla="*/ 1092992 h 4466992"/>
                          <a:gd name="connsiteX27" fmla="*/ 1087537 w 4226026"/>
                          <a:gd name="connsiteY27" fmla="*/ 821530 h 4466992"/>
                          <a:gd name="connsiteX28" fmla="*/ 994667 w 4226026"/>
                          <a:gd name="connsiteY28" fmla="*/ 454817 h 4466992"/>
                          <a:gd name="connsiteX29" fmla="*/ 1418531 w 4226026"/>
                          <a:gd name="connsiteY29" fmla="*/ 188117 h 4466992"/>
                          <a:gd name="connsiteX30" fmla="*/ 1732854 w 4226026"/>
                          <a:gd name="connsiteY30" fmla="*/ 507205 h 4466992"/>
                          <a:gd name="connsiteX31" fmla="*/ 2020988 w 4226026"/>
                          <a:gd name="connsiteY31" fmla="*/ 423862 h 4466992"/>
                          <a:gd name="connsiteX0" fmla="*/ 2020988 w 4226026"/>
                          <a:gd name="connsiteY0" fmla="*/ 423862 h 4466992"/>
                          <a:gd name="connsiteX1" fmla="*/ 2121001 w 4226026"/>
                          <a:gd name="connsiteY1" fmla="*/ 0 h 4466992"/>
                          <a:gd name="connsiteX2" fmla="*/ 2613919 w 4226026"/>
                          <a:gd name="connsiteY2" fmla="*/ 0 h 4466992"/>
                          <a:gd name="connsiteX3" fmla="*/ 2732981 w 4226026"/>
                          <a:gd name="connsiteY3" fmla="*/ 447675 h 4466992"/>
                          <a:gd name="connsiteX4" fmla="*/ 2999683 w 4226026"/>
                          <a:gd name="connsiteY4" fmla="*/ 514348 h 4466992"/>
                          <a:gd name="connsiteX5" fmla="*/ 3316388 w 4226026"/>
                          <a:gd name="connsiteY5" fmla="*/ 197643 h 4466992"/>
                          <a:gd name="connsiteX6" fmla="*/ 3747395 w 4226026"/>
                          <a:gd name="connsiteY6" fmla="*/ 447674 h 4466992"/>
                          <a:gd name="connsiteX7" fmla="*/ 3621188 w 4226026"/>
                          <a:gd name="connsiteY7" fmla="*/ 878680 h 4466992"/>
                          <a:gd name="connsiteX8" fmla="*/ 3837881 w 4226026"/>
                          <a:gd name="connsiteY8" fmla="*/ 1088230 h 4466992"/>
                          <a:gd name="connsiteX9" fmla="*/ 4226026 w 4226026"/>
                          <a:gd name="connsiteY9" fmla="*/ 1400174 h 4466992"/>
                          <a:gd name="connsiteX10" fmla="*/ 3180656 w 4226026"/>
                          <a:gd name="connsiteY10" fmla="*/ 2119312 h 4466992"/>
                          <a:gd name="connsiteX11" fmla="*/ 2009082 w 4226026"/>
                          <a:gd name="connsiteY11" fmla="*/ 4224334 h 4466992"/>
                          <a:gd name="connsiteX12" fmla="*/ 1723332 w 4226026"/>
                          <a:gd name="connsiteY12" fmla="*/ 4138609 h 4466992"/>
                          <a:gd name="connsiteX13" fmla="*/ 1442344 w 4226026"/>
                          <a:gd name="connsiteY13" fmla="*/ 4460078 h 4466992"/>
                          <a:gd name="connsiteX14" fmla="*/ 1008957 w 4226026"/>
                          <a:gd name="connsiteY14" fmla="*/ 4214810 h 4466992"/>
                          <a:gd name="connsiteX15" fmla="*/ 1113732 w 4226026"/>
                          <a:gd name="connsiteY15" fmla="*/ 3795710 h 4466992"/>
                          <a:gd name="connsiteX16" fmla="*/ 911326 w 4226026"/>
                          <a:gd name="connsiteY16" fmla="*/ 3583779 h 4466992"/>
                          <a:gd name="connsiteX17" fmla="*/ 489844 w 4226026"/>
                          <a:gd name="connsiteY17" fmla="*/ 3717129 h 4466992"/>
                          <a:gd name="connsiteX18" fmla="*/ 239813 w 4226026"/>
                          <a:gd name="connsiteY18" fmla="*/ 3302792 h 4466992"/>
                          <a:gd name="connsiteX19" fmla="*/ 546994 w 4226026"/>
                          <a:gd name="connsiteY19" fmla="*/ 2962274 h 4466992"/>
                          <a:gd name="connsiteX20" fmla="*/ 487464 w 4226026"/>
                          <a:gd name="connsiteY20" fmla="*/ 2659855 h 4466992"/>
                          <a:gd name="connsiteX21" fmla="*/ 42169 w 4226026"/>
                          <a:gd name="connsiteY21" fmla="*/ 2600324 h 4466992"/>
                          <a:gd name="connsiteX22" fmla="*/ 46932 w 4226026"/>
                          <a:gd name="connsiteY22" fmla="*/ 2100261 h 4466992"/>
                          <a:gd name="connsiteX23" fmla="*/ 480319 w 4226026"/>
                          <a:gd name="connsiteY23" fmla="*/ 1969292 h 4466992"/>
                          <a:gd name="connsiteX24" fmla="*/ 544613 w 4226026"/>
                          <a:gd name="connsiteY24" fmla="*/ 1693067 h 4466992"/>
                          <a:gd name="connsiteX25" fmla="*/ 239813 w 4226026"/>
                          <a:gd name="connsiteY25" fmla="*/ 1407317 h 4466992"/>
                          <a:gd name="connsiteX26" fmla="*/ 473175 w 4226026"/>
                          <a:gd name="connsiteY26" fmla="*/ 973930 h 4466992"/>
                          <a:gd name="connsiteX27" fmla="*/ 906562 w 4226026"/>
                          <a:gd name="connsiteY27" fmla="*/ 1092992 h 4466992"/>
                          <a:gd name="connsiteX28" fmla="*/ 1087537 w 4226026"/>
                          <a:gd name="connsiteY28" fmla="*/ 821530 h 4466992"/>
                          <a:gd name="connsiteX29" fmla="*/ 994667 w 4226026"/>
                          <a:gd name="connsiteY29" fmla="*/ 454817 h 4466992"/>
                          <a:gd name="connsiteX30" fmla="*/ 1418531 w 4226026"/>
                          <a:gd name="connsiteY30" fmla="*/ 188117 h 4466992"/>
                          <a:gd name="connsiteX31" fmla="*/ 1732854 w 4226026"/>
                          <a:gd name="connsiteY31" fmla="*/ 507205 h 4466992"/>
                          <a:gd name="connsiteX32" fmla="*/ 2020988 w 4226026"/>
                          <a:gd name="connsiteY32" fmla="*/ 423862 h 4466992"/>
                          <a:gd name="connsiteX0" fmla="*/ 2020988 w 4226026"/>
                          <a:gd name="connsiteY0" fmla="*/ 423862 h 4749920"/>
                          <a:gd name="connsiteX1" fmla="*/ 2121001 w 4226026"/>
                          <a:gd name="connsiteY1" fmla="*/ 0 h 4749920"/>
                          <a:gd name="connsiteX2" fmla="*/ 2613919 w 4226026"/>
                          <a:gd name="connsiteY2" fmla="*/ 0 h 4749920"/>
                          <a:gd name="connsiteX3" fmla="*/ 2732981 w 4226026"/>
                          <a:gd name="connsiteY3" fmla="*/ 447675 h 4749920"/>
                          <a:gd name="connsiteX4" fmla="*/ 2999683 w 4226026"/>
                          <a:gd name="connsiteY4" fmla="*/ 514348 h 4749920"/>
                          <a:gd name="connsiteX5" fmla="*/ 3316388 w 4226026"/>
                          <a:gd name="connsiteY5" fmla="*/ 197643 h 4749920"/>
                          <a:gd name="connsiteX6" fmla="*/ 3747395 w 4226026"/>
                          <a:gd name="connsiteY6" fmla="*/ 447674 h 4749920"/>
                          <a:gd name="connsiteX7" fmla="*/ 3621188 w 4226026"/>
                          <a:gd name="connsiteY7" fmla="*/ 878680 h 4749920"/>
                          <a:gd name="connsiteX8" fmla="*/ 3837881 w 4226026"/>
                          <a:gd name="connsiteY8" fmla="*/ 1088230 h 4749920"/>
                          <a:gd name="connsiteX9" fmla="*/ 4226026 w 4226026"/>
                          <a:gd name="connsiteY9" fmla="*/ 1400174 h 4749920"/>
                          <a:gd name="connsiteX10" fmla="*/ 3180656 w 4226026"/>
                          <a:gd name="connsiteY10" fmla="*/ 2119312 h 4749920"/>
                          <a:gd name="connsiteX11" fmla="*/ 2128144 w 4226026"/>
                          <a:gd name="connsiteY11" fmla="*/ 4662484 h 4749920"/>
                          <a:gd name="connsiteX12" fmla="*/ 2009082 w 4226026"/>
                          <a:gd name="connsiteY12" fmla="*/ 4224334 h 4749920"/>
                          <a:gd name="connsiteX13" fmla="*/ 1723332 w 4226026"/>
                          <a:gd name="connsiteY13" fmla="*/ 4138609 h 4749920"/>
                          <a:gd name="connsiteX14" fmla="*/ 1442344 w 4226026"/>
                          <a:gd name="connsiteY14" fmla="*/ 4460078 h 4749920"/>
                          <a:gd name="connsiteX15" fmla="*/ 1008957 w 4226026"/>
                          <a:gd name="connsiteY15" fmla="*/ 4214810 h 4749920"/>
                          <a:gd name="connsiteX16" fmla="*/ 1113732 w 4226026"/>
                          <a:gd name="connsiteY16" fmla="*/ 3795710 h 4749920"/>
                          <a:gd name="connsiteX17" fmla="*/ 911326 w 4226026"/>
                          <a:gd name="connsiteY17" fmla="*/ 3583779 h 4749920"/>
                          <a:gd name="connsiteX18" fmla="*/ 489844 w 4226026"/>
                          <a:gd name="connsiteY18" fmla="*/ 3717129 h 4749920"/>
                          <a:gd name="connsiteX19" fmla="*/ 239813 w 4226026"/>
                          <a:gd name="connsiteY19" fmla="*/ 3302792 h 4749920"/>
                          <a:gd name="connsiteX20" fmla="*/ 546994 w 4226026"/>
                          <a:gd name="connsiteY20" fmla="*/ 2962274 h 4749920"/>
                          <a:gd name="connsiteX21" fmla="*/ 487464 w 4226026"/>
                          <a:gd name="connsiteY21" fmla="*/ 2659855 h 4749920"/>
                          <a:gd name="connsiteX22" fmla="*/ 42169 w 4226026"/>
                          <a:gd name="connsiteY22" fmla="*/ 2600324 h 4749920"/>
                          <a:gd name="connsiteX23" fmla="*/ 46932 w 4226026"/>
                          <a:gd name="connsiteY23" fmla="*/ 2100261 h 4749920"/>
                          <a:gd name="connsiteX24" fmla="*/ 480319 w 4226026"/>
                          <a:gd name="connsiteY24" fmla="*/ 1969292 h 4749920"/>
                          <a:gd name="connsiteX25" fmla="*/ 544613 w 4226026"/>
                          <a:gd name="connsiteY25" fmla="*/ 1693067 h 4749920"/>
                          <a:gd name="connsiteX26" fmla="*/ 239813 w 4226026"/>
                          <a:gd name="connsiteY26" fmla="*/ 1407317 h 4749920"/>
                          <a:gd name="connsiteX27" fmla="*/ 473175 w 4226026"/>
                          <a:gd name="connsiteY27" fmla="*/ 973930 h 4749920"/>
                          <a:gd name="connsiteX28" fmla="*/ 906562 w 4226026"/>
                          <a:gd name="connsiteY28" fmla="*/ 1092992 h 4749920"/>
                          <a:gd name="connsiteX29" fmla="*/ 1087537 w 4226026"/>
                          <a:gd name="connsiteY29" fmla="*/ 821530 h 4749920"/>
                          <a:gd name="connsiteX30" fmla="*/ 994667 w 4226026"/>
                          <a:gd name="connsiteY30" fmla="*/ 454817 h 4749920"/>
                          <a:gd name="connsiteX31" fmla="*/ 1418531 w 4226026"/>
                          <a:gd name="connsiteY31" fmla="*/ 188117 h 4749920"/>
                          <a:gd name="connsiteX32" fmla="*/ 1732854 w 4226026"/>
                          <a:gd name="connsiteY32" fmla="*/ 507205 h 4749920"/>
                          <a:gd name="connsiteX33" fmla="*/ 2020988 w 4226026"/>
                          <a:gd name="connsiteY33" fmla="*/ 423862 h 4749920"/>
                          <a:gd name="connsiteX0" fmla="*/ 2020988 w 4226026"/>
                          <a:gd name="connsiteY0" fmla="*/ 423862 h 4851498"/>
                          <a:gd name="connsiteX1" fmla="*/ 2121001 w 4226026"/>
                          <a:gd name="connsiteY1" fmla="*/ 0 h 4851498"/>
                          <a:gd name="connsiteX2" fmla="*/ 2613919 w 4226026"/>
                          <a:gd name="connsiteY2" fmla="*/ 0 h 4851498"/>
                          <a:gd name="connsiteX3" fmla="*/ 2732981 w 4226026"/>
                          <a:gd name="connsiteY3" fmla="*/ 447675 h 4851498"/>
                          <a:gd name="connsiteX4" fmla="*/ 2999683 w 4226026"/>
                          <a:gd name="connsiteY4" fmla="*/ 514348 h 4851498"/>
                          <a:gd name="connsiteX5" fmla="*/ 3316388 w 4226026"/>
                          <a:gd name="connsiteY5" fmla="*/ 197643 h 4851498"/>
                          <a:gd name="connsiteX6" fmla="*/ 3747395 w 4226026"/>
                          <a:gd name="connsiteY6" fmla="*/ 447674 h 4851498"/>
                          <a:gd name="connsiteX7" fmla="*/ 3621188 w 4226026"/>
                          <a:gd name="connsiteY7" fmla="*/ 878680 h 4851498"/>
                          <a:gd name="connsiteX8" fmla="*/ 3837881 w 4226026"/>
                          <a:gd name="connsiteY8" fmla="*/ 1088230 h 4851498"/>
                          <a:gd name="connsiteX9" fmla="*/ 4226026 w 4226026"/>
                          <a:gd name="connsiteY9" fmla="*/ 1400174 h 4851498"/>
                          <a:gd name="connsiteX10" fmla="*/ 3180656 w 4226026"/>
                          <a:gd name="connsiteY10" fmla="*/ 2119312 h 4851498"/>
                          <a:gd name="connsiteX11" fmla="*/ 2604394 w 4226026"/>
                          <a:gd name="connsiteY11" fmla="*/ 4669628 h 4851498"/>
                          <a:gd name="connsiteX12" fmla="*/ 2128144 w 4226026"/>
                          <a:gd name="connsiteY12" fmla="*/ 4662484 h 4851498"/>
                          <a:gd name="connsiteX13" fmla="*/ 2009082 w 4226026"/>
                          <a:gd name="connsiteY13" fmla="*/ 4224334 h 4851498"/>
                          <a:gd name="connsiteX14" fmla="*/ 1723332 w 4226026"/>
                          <a:gd name="connsiteY14" fmla="*/ 4138609 h 4851498"/>
                          <a:gd name="connsiteX15" fmla="*/ 1442344 w 4226026"/>
                          <a:gd name="connsiteY15" fmla="*/ 4460078 h 4851498"/>
                          <a:gd name="connsiteX16" fmla="*/ 1008957 w 4226026"/>
                          <a:gd name="connsiteY16" fmla="*/ 4214810 h 4851498"/>
                          <a:gd name="connsiteX17" fmla="*/ 1113732 w 4226026"/>
                          <a:gd name="connsiteY17" fmla="*/ 3795710 h 4851498"/>
                          <a:gd name="connsiteX18" fmla="*/ 911326 w 4226026"/>
                          <a:gd name="connsiteY18" fmla="*/ 3583779 h 4851498"/>
                          <a:gd name="connsiteX19" fmla="*/ 489844 w 4226026"/>
                          <a:gd name="connsiteY19" fmla="*/ 3717129 h 4851498"/>
                          <a:gd name="connsiteX20" fmla="*/ 239813 w 4226026"/>
                          <a:gd name="connsiteY20" fmla="*/ 3302792 h 4851498"/>
                          <a:gd name="connsiteX21" fmla="*/ 546994 w 4226026"/>
                          <a:gd name="connsiteY21" fmla="*/ 2962274 h 4851498"/>
                          <a:gd name="connsiteX22" fmla="*/ 487464 w 4226026"/>
                          <a:gd name="connsiteY22" fmla="*/ 2659855 h 4851498"/>
                          <a:gd name="connsiteX23" fmla="*/ 42169 w 4226026"/>
                          <a:gd name="connsiteY23" fmla="*/ 2600324 h 4851498"/>
                          <a:gd name="connsiteX24" fmla="*/ 46932 w 4226026"/>
                          <a:gd name="connsiteY24" fmla="*/ 2100261 h 4851498"/>
                          <a:gd name="connsiteX25" fmla="*/ 480319 w 4226026"/>
                          <a:gd name="connsiteY25" fmla="*/ 1969292 h 4851498"/>
                          <a:gd name="connsiteX26" fmla="*/ 544613 w 4226026"/>
                          <a:gd name="connsiteY26" fmla="*/ 1693067 h 4851498"/>
                          <a:gd name="connsiteX27" fmla="*/ 239813 w 4226026"/>
                          <a:gd name="connsiteY27" fmla="*/ 1407317 h 4851498"/>
                          <a:gd name="connsiteX28" fmla="*/ 473175 w 4226026"/>
                          <a:gd name="connsiteY28" fmla="*/ 973930 h 4851498"/>
                          <a:gd name="connsiteX29" fmla="*/ 906562 w 4226026"/>
                          <a:gd name="connsiteY29" fmla="*/ 1092992 h 4851498"/>
                          <a:gd name="connsiteX30" fmla="*/ 1087537 w 4226026"/>
                          <a:gd name="connsiteY30" fmla="*/ 821530 h 4851498"/>
                          <a:gd name="connsiteX31" fmla="*/ 994667 w 4226026"/>
                          <a:gd name="connsiteY31" fmla="*/ 454817 h 4851498"/>
                          <a:gd name="connsiteX32" fmla="*/ 1418531 w 4226026"/>
                          <a:gd name="connsiteY32" fmla="*/ 188117 h 4851498"/>
                          <a:gd name="connsiteX33" fmla="*/ 1732854 w 4226026"/>
                          <a:gd name="connsiteY33" fmla="*/ 507205 h 4851498"/>
                          <a:gd name="connsiteX34" fmla="*/ 2020988 w 4226026"/>
                          <a:gd name="connsiteY34" fmla="*/ 423862 h 4851498"/>
                          <a:gd name="connsiteX0" fmla="*/ 2020988 w 4226026"/>
                          <a:gd name="connsiteY0" fmla="*/ 423862 h 4709520"/>
                          <a:gd name="connsiteX1" fmla="*/ 2121001 w 4226026"/>
                          <a:gd name="connsiteY1" fmla="*/ 0 h 4709520"/>
                          <a:gd name="connsiteX2" fmla="*/ 2613919 w 4226026"/>
                          <a:gd name="connsiteY2" fmla="*/ 0 h 4709520"/>
                          <a:gd name="connsiteX3" fmla="*/ 2732981 w 4226026"/>
                          <a:gd name="connsiteY3" fmla="*/ 447675 h 4709520"/>
                          <a:gd name="connsiteX4" fmla="*/ 2999683 w 4226026"/>
                          <a:gd name="connsiteY4" fmla="*/ 514348 h 4709520"/>
                          <a:gd name="connsiteX5" fmla="*/ 3316388 w 4226026"/>
                          <a:gd name="connsiteY5" fmla="*/ 197643 h 4709520"/>
                          <a:gd name="connsiteX6" fmla="*/ 3747395 w 4226026"/>
                          <a:gd name="connsiteY6" fmla="*/ 447674 h 4709520"/>
                          <a:gd name="connsiteX7" fmla="*/ 3621188 w 4226026"/>
                          <a:gd name="connsiteY7" fmla="*/ 878680 h 4709520"/>
                          <a:gd name="connsiteX8" fmla="*/ 3837881 w 4226026"/>
                          <a:gd name="connsiteY8" fmla="*/ 1088230 h 4709520"/>
                          <a:gd name="connsiteX9" fmla="*/ 4226026 w 4226026"/>
                          <a:gd name="connsiteY9" fmla="*/ 1400174 h 4709520"/>
                          <a:gd name="connsiteX10" fmla="*/ 3180656 w 4226026"/>
                          <a:gd name="connsiteY10" fmla="*/ 2119312 h 4709520"/>
                          <a:gd name="connsiteX11" fmla="*/ 2702026 w 4226026"/>
                          <a:gd name="connsiteY11" fmla="*/ 4255290 h 4709520"/>
                          <a:gd name="connsiteX12" fmla="*/ 2604394 w 4226026"/>
                          <a:gd name="connsiteY12" fmla="*/ 4669628 h 4709520"/>
                          <a:gd name="connsiteX13" fmla="*/ 2128144 w 4226026"/>
                          <a:gd name="connsiteY13" fmla="*/ 4662484 h 4709520"/>
                          <a:gd name="connsiteX14" fmla="*/ 2009082 w 4226026"/>
                          <a:gd name="connsiteY14" fmla="*/ 4224334 h 4709520"/>
                          <a:gd name="connsiteX15" fmla="*/ 1723332 w 4226026"/>
                          <a:gd name="connsiteY15" fmla="*/ 4138609 h 4709520"/>
                          <a:gd name="connsiteX16" fmla="*/ 1442344 w 4226026"/>
                          <a:gd name="connsiteY16" fmla="*/ 4460078 h 4709520"/>
                          <a:gd name="connsiteX17" fmla="*/ 1008957 w 4226026"/>
                          <a:gd name="connsiteY17" fmla="*/ 4214810 h 4709520"/>
                          <a:gd name="connsiteX18" fmla="*/ 1113732 w 4226026"/>
                          <a:gd name="connsiteY18" fmla="*/ 3795710 h 4709520"/>
                          <a:gd name="connsiteX19" fmla="*/ 911326 w 4226026"/>
                          <a:gd name="connsiteY19" fmla="*/ 3583779 h 4709520"/>
                          <a:gd name="connsiteX20" fmla="*/ 489844 w 4226026"/>
                          <a:gd name="connsiteY20" fmla="*/ 3717129 h 4709520"/>
                          <a:gd name="connsiteX21" fmla="*/ 239813 w 4226026"/>
                          <a:gd name="connsiteY21" fmla="*/ 3302792 h 4709520"/>
                          <a:gd name="connsiteX22" fmla="*/ 546994 w 4226026"/>
                          <a:gd name="connsiteY22" fmla="*/ 2962274 h 4709520"/>
                          <a:gd name="connsiteX23" fmla="*/ 487464 w 4226026"/>
                          <a:gd name="connsiteY23" fmla="*/ 2659855 h 4709520"/>
                          <a:gd name="connsiteX24" fmla="*/ 42169 w 4226026"/>
                          <a:gd name="connsiteY24" fmla="*/ 2600324 h 4709520"/>
                          <a:gd name="connsiteX25" fmla="*/ 46932 w 4226026"/>
                          <a:gd name="connsiteY25" fmla="*/ 2100261 h 4709520"/>
                          <a:gd name="connsiteX26" fmla="*/ 480319 w 4226026"/>
                          <a:gd name="connsiteY26" fmla="*/ 1969292 h 4709520"/>
                          <a:gd name="connsiteX27" fmla="*/ 544613 w 4226026"/>
                          <a:gd name="connsiteY27" fmla="*/ 1693067 h 4709520"/>
                          <a:gd name="connsiteX28" fmla="*/ 239813 w 4226026"/>
                          <a:gd name="connsiteY28" fmla="*/ 1407317 h 4709520"/>
                          <a:gd name="connsiteX29" fmla="*/ 473175 w 4226026"/>
                          <a:gd name="connsiteY29" fmla="*/ 973930 h 4709520"/>
                          <a:gd name="connsiteX30" fmla="*/ 906562 w 4226026"/>
                          <a:gd name="connsiteY30" fmla="*/ 1092992 h 4709520"/>
                          <a:gd name="connsiteX31" fmla="*/ 1087537 w 4226026"/>
                          <a:gd name="connsiteY31" fmla="*/ 821530 h 4709520"/>
                          <a:gd name="connsiteX32" fmla="*/ 994667 w 4226026"/>
                          <a:gd name="connsiteY32" fmla="*/ 454817 h 4709520"/>
                          <a:gd name="connsiteX33" fmla="*/ 1418531 w 4226026"/>
                          <a:gd name="connsiteY33" fmla="*/ 188117 h 4709520"/>
                          <a:gd name="connsiteX34" fmla="*/ 1732854 w 4226026"/>
                          <a:gd name="connsiteY34" fmla="*/ 507205 h 4709520"/>
                          <a:gd name="connsiteX35" fmla="*/ 2020988 w 4226026"/>
                          <a:gd name="connsiteY35" fmla="*/ 423862 h 4709520"/>
                          <a:gd name="connsiteX0" fmla="*/ 2020988 w 4226026"/>
                          <a:gd name="connsiteY0" fmla="*/ 423862 h 4709520"/>
                          <a:gd name="connsiteX1" fmla="*/ 2121001 w 4226026"/>
                          <a:gd name="connsiteY1" fmla="*/ 0 h 4709520"/>
                          <a:gd name="connsiteX2" fmla="*/ 2613919 w 4226026"/>
                          <a:gd name="connsiteY2" fmla="*/ 0 h 4709520"/>
                          <a:gd name="connsiteX3" fmla="*/ 2732981 w 4226026"/>
                          <a:gd name="connsiteY3" fmla="*/ 447675 h 4709520"/>
                          <a:gd name="connsiteX4" fmla="*/ 2999683 w 4226026"/>
                          <a:gd name="connsiteY4" fmla="*/ 514348 h 4709520"/>
                          <a:gd name="connsiteX5" fmla="*/ 3316388 w 4226026"/>
                          <a:gd name="connsiteY5" fmla="*/ 197643 h 4709520"/>
                          <a:gd name="connsiteX6" fmla="*/ 3747395 w 4226026"/>
                          <a:gd name="connsiteY6" fmla="*/ 447674 h 4709520"/>
                          <a:gd name="connsiteX7" fmla="*/ 3621188 w 4226026"/>
                          <a:gd name="connsiteY7" fmla="*/ 878680 h 4709520"/>
                          <a:gd name="connsiteX8" fmla="*/ 3837881 w 4226026"/>
                          <a:gd name="connsiteY8" fmla="*/ 1088230 h 4709520"/>
                          <a:gd name="connsiteX9" fmla="*/ 4226026 w 4226026"/>
                          <a:gd name="connsiteY9" fmla="*/ 1400174 h 4709520"/>
                          <a:gd name="connsiteX10" fmla="*/ 3180656 w 4226026"/>
                          <a:gd name="connsiteY10" fmla="*/ 2119312 h 4709520"/>
                          <a:gd name="connsiteX11" fmla="*/ 3006826 w 4226026"/>
                          <a:gd name="connsiteY11" fmla="*/ 4164803 h 4709520"/>
                          <a:gd name="connsiteX12" fmla="*/ 2702026 w 4226026"/>
                          <a:gd name="connsiteY12" fmla="*/ 4255290 h 4709520"/>
                          <a:gd name="connsiteX13" fmla="*/ 2604394 w 4226026"/>
                          <a:gd name="connsiteY13" fmla="*/ 4669628 h 4709520"/>
                          <a:gd name="connsiteX14" fmla="*/ 2128144 w 4226026"/>
                          <a:gd name="connsiteY14" fmla="*/ 4662484 h 4709520"/>
                          <a:gd name="connsiteX15" fmla="*/ 2009082 w 4226026"/>
                          <a:gd name="connsiteY15" fmla="*/ 4224334 h 4709520"/>
                          <a:gd name="connsiteX16" fmla="*/ 1723332 w 4226026"/>
                          <a:gd name="connsiteY16" fmla="*/ 4138609 h 4709520"/>
                          <a:gd name="connsiteX17" fmla="*/ 1442344 w 4226026"/>
                          <a:gd name="connsiteY17" fmla="*/ 4460078 h 4709520"/>
                          <a:gd name="connsiteX18" fmla="*/ 1008957 w 4226026"/>
                          <a:gd name="connsiteY18" fmla="*/ 4214810 h 4709520"/>
                          <a:gd name="connsiteX19" fmla="*/ 1113732 w 4226026"/>
                          <a:gd name="connsiteY19" fmla="*/ 3795710 h 4709520"/>
                          <a:gd name="connsiteX20" fmla="*/ 911326 w 4226026"/>
                          <a:gd name="connsiteY20" fmla="*/ 3583779 h 4709520"/>
                          <a:gd name="connsiteX21" fmla="*/ 489844 w 4226026"/>
                          <a:gd name="connsiteY21" fmla="*/ 3717129 h 4709520"/>
                          <a:gd name="connsiteX22" fmla="*/ 239813 w 4226026"/>
                          <a:gd name="connsiteY22" fmla="*/ 3302792 h 4709520"/>
                          <a:gd name="connsiteX23" fmla="*/ 546994 w 4226026"/>
                          <a:gd name="connsiteY23" fmla="*/ 2962274 h 4709520"/>
                          <a:gd name="connsiteX24" fmla="*/ 487464 w 4226026"/>
                          <a:gd name="connsiteY24" fmla="*/ 2659855 h 4709520"/>
                          <a:gd name="connsiteX25" fmla="*/ 42169 w 4226026"/>
                          <a:gd name="connsiteY25" fmla="*/ 2600324 h 4709520"/>
                          <a:gd name="connsiteX26" fmla="*/ 46932 w 4226026"/>
                          <a:gd name="connsiteY26" fmla="*/ 2100261 h 4709520"/>
                          <a:gd name="connsiteX27" fmla="*/ 480319 w 4226026"/>
                          <a:gd name="connsiteY27" fmla="*/ 1969292 h 4709520"/>
                          <a:gd name="connsiteX28" fmla="*/ 544613 w 4226026"/>
                          <a:gd name="connsiteY28" fmla="*/ 1693067 h 4709520"/>
                          <a:gd name="connsiteX29" fmla="*/ 239813 w 4226026"/>
                          <a:gd name="connsiteY29" fmla="*/ 1407317 h 4709520"/>
                          <a:gd name="connsiteX30" fmla="*/ 473175 w 4226026"/>
                          <a:gd name="connsiteY30" fmla="*/ 973930 h 4709520"/>
                          <a:gd name="connsiteX31" fmla="*/ 906562 w 4226026"/>
                          <a:gd name="connsiteY31" fmla="*/ 1092992 h 4709520"/>
                          <a:gd name="connsiteX32" fmla="*/ 1087537 w 4226026"/>
                          <a:gd name="connsiteY32" fmla="*/ 821530 h 4709520"/>
                          <a:gd name="connsiteX33" fmla="*/ 994667 w 4226026"/>
                          <a:gd name="connsiteY33" fmla="*/ 454817 h 4709520"/>
                          <a:gd name="connsiteX34" fmla="*/ 1418531 w 4226026"/>
                          <a:gd name="connsiteY34" fmla="*/ 188117 h 4709520"/>
                          <a:gd name="connsiteX35" fmla="*/ 1732854 w 4226026"/>
                          <a:gd name="connsiteY35" fmla="*/ 507205 h 4709520"/>
                          <a:gd name="connsiteX36" fmla="*/ 2020988 w 4226026"/>
                          <a:gd name="connsiteY36" fmla="*/ 423862 h 4709520"/>
                          <a:gd name="connsiteX0" fmla="*/ 2020988 w 4226026"/>
                          <a:gd name="connsiteY0" fmla="*/ 423862 h 4709520"/>
                          <a:gd name="connsiteX1" fmla="*/ 2121001 w 4226026"/>
                          <a:gd name="connsiteY1" fmla="*/ 0 h 4709520"/>
                          <a:gd name="connsiteX2" fmla="*/ 2613919 w 4226026"/>
                          <a:gd name="connsiteY2" fmla="*/ 0 h 4709520"/>
                          <a:gd name="connsiteX3" fmla="*/ 2732981 w 4226026"/>
                          <a:gd name="connsiteY3" fmla="*/ 447675 h 4709520"/>
                          <a:gd name="connsiteX4" fmla="*/ 2999683 w 4226026"/>
                          <a:gd name="connsiteY4" fmla="*/ 514348 h 4709520"/>
                          <a:gd name="connsiteX5" fmla="*/ 3316388 w 4226026"/>
                          <a:gd name="connsiteY5" fmla="*/ 197643 h 4709520"/>
                          <a:gd name="connsiteX6" fmla="*/ 3747395 w 4226026"/>
                          <a:gd name="connsiteY6" fmla="*/ 447674 h 4709520"/>
                          <a:gd name="connsiteX7" fmla="*/ 3621188 w 4226026"/>
                          <a:gd name="connsiteY7" fmla="*/ 878680 h 4709520"/>
                          <a:gd name="connsiteX8" fmla="*/ 3837881 w 4226026"/>
                          <a:gd name="connsiteY8" fmla="*/ 1088230 h 4709520"/>
                          <a:gd name="connsiteX9" fmla="*/ 4226026 w 4226026"/>
                          <a:gd name="connsiteY9" fmla="*/ 1400174 h 4709520"/>
                          <a:gd name="connsiteX10" fmla="*/ 3180656 w 4226026"/>
                          <a:gd name="connsiteY10" fmla="*/ 2119312 h 4709520"/>
                          <a:gd name="connsiteX11" fmla="*/ 3328294 w 4226026"/>
                          <a:gd name="connsiteY11" fmla="*/ 4479128 h 4709520"/>
                          <a:gd name="connsiteX12" fmla="*/ 3006826 w 4226026"/>
                          <a:gd name="connsiteY12" fmla="*/ 4164803 h 4709520"/>
                          <a:gd name="connsiteX13" fmla="*/ 2702026 w 4226026"/>
                          <a:gd name="connsiteY13" fmla="*/ 4255290 h 4709520"/>
                          <a:gd name="connsiteX14" fmla="*/ 2604394 w 4226026"/>
                          <a:gd name="connsiteY14" fmla="*/ 4669628 h 4709520"/>
                          <a:gd name="connsiteX15" fmla="*/ 2128144 w 4226026"/>
                          <a:gd name="connsiteY15" fmla="*/ 4662484 h 4709520"/>
                          <a:gd name="connsiteX16" fmla="*/ 2009082 w 4226026"/>
                          <a:gd name="connsiteY16" fmla="*/ 4224334 h 4709520"/>
                          <a:gd name="connsiteX17" fmla="*/ 1723332 w 4226026"/>
                          <a:gd name="connsiteY17" fmla="*/ 4138609 h 4709520"/>
                          <a:gd name="connsiteX18" fmla="*/ 1442344 w 4226026"/>
                          <a:gd name="connsiteY18" fmla="*/ 4460078 h 4709520"/>
                          <a:gd name="connsiteX19" fmla="*/ 1008957 w 4226026"/>
                          <a:gd name="connsiteY19" fmla="*/ 4214810 h 4709520"/>
                          <a:gd name="connsiteX20" fmla="*/ 1113732 w 4226026"/>
                          <a:gd name="connsiteY20" fmla="*/ 3795710 h 4709520"/>
                          <a:gd name="connsiteX21" fmla="*/ 911326 w 4226026"/>
                          <a:gd name="connsiteY21" fmla="*/ 3583779 h 4709520"/>
                          <a:gd name="connsiteX22" fmla="*/ 489844 w 4226026"/>
                          <a:gd name="connsiteY22" fmla="*/ 3717129 h 4709520"/>
                          <a:gd name="connsiteX23" fmla="*/ 239813 w 4226026"/>
                          <a:gd name="connsiteY23" fmla="*/ 3302792 h 4709520"/>
                          <a:gd name="connsiteX24" fmla="*/ 546994 w 4226026"/>
                          <a:gd name="connsiteY24" fmla="*/ 2962274 h 4709520"/>
                          <a:gd name="connsiteX25" fmla="*/ 487464 w 4226026"/>
                          <a:gd name="connsiteY25" fmla="*/ 2659855 h 4709520"/>
                          <a:gd name="connsiteX26" fmla="*/ 42169 w 4226026"/>
                          <a:gd name="connsiteY26" fmla="*/ 2600324 h 4709520"/>
                          <a:gd name="connsiteX27" fmla="*/ 46932 w 4226026"/>
                          <a:gd name="connsiteY27" fmla="*/ 2100261 h 4709520"/>
                          <a:gd name="connsiteX28" fmla="*/ 480319 w 4226026"/>
                          <a:gd name="connsiteY28" fmla="*/ 1969292 h 4709520"/>
                          <a:gd name="connsiteX29" fmla="*/ 544613 w 4226026"/>
                          <a:gd name="connsiteY29" fmla="*/ 1693067 h 4709520"/>
                          <a:gd name="connsiteX30" fmla="*/ 239813 w 4226026"/>
                          <a:gd name="connsiteY30" fmla="*/ 1407317 h 4709520"/>
                          <a:gd name="connsiteX31" fmla="*/ 473175 w 4226026"/>
                          <a:gd name="connsiteY31" fmla="*/ 973930 h 4709520"/>
                          <a:gd name="connsiteX32" fmla="*/ 906562 w 4226026"/>
                          <a:gd name="connsiteY32" fmla="*/ 1092992 h 4709520"/>
                          <a:gd name="connsiteX33" fmla="*/ 1087537 w 4226026"/>
                          <a:gd name="connsiteY33" fmla="*/ 821530 h 4709520"/>
                          <a:gd name="connsiteX34" fmla="*/ 994667 w 4226026"/>
                          <a:gd name="connsiteY34" fmla="*/ 454817 h 4709520"/>
                          <a:gd name="connsiteX35" fmla="*/ 1418531 w 4226026"/>
                          <a:gd name="connsiteY35" fmla="*/ 188117 h 4709520"/>
                          <a:gd name="connsiteX36" fmla="*/ 1732854 w 4226026"/>
                          <a:gd name="connsiteY36" fmla="*/ 507205 h 4709520"/>
                          <a:gd name="connsiteX37" fmla="*/ 2020988 w 4226026"/>
                          <a:gd name="connsiteY37" fmla="*/ 423862 h 4709520"/>
                          <a:gd name="connsiteX0" fmla="*/ 2020988 w 4226026"/>
                          <a:gd name="connsiteY0" fmla="*/ 423862 h 4709520"/>
                          <a:gd name="connsiteX1" fmla="*/ 2121001 w 4226026"/>
                          <a:gd name="connsiteY1" fmla="*/ 0 h 4709520"/>
                          <a:gd name="connsiteX2" fmla="*/ 2613919 w 4226026"/>
                          <a:gd name="connsiteY2" fmla="*/ 0 h 4709520"/>
                          <a:gd name="connsiteX3" fmla="*/ 2732981 w 4226026"/>
                          <a:gd name="connsiteY3" fmla="*/ 447675 h 4709520"/>
                          <a:gd name="connsiteX4" fmla="*/ 2999683 w 4226026"/>
                          <a:gd name="connsiteY4" fmla="*/ 514348 h 4709520"/>
                          <a:gd name="connsiteX5" fmla="*/ 3316388 w 4226026"/>
                          <a:gd name="connsiteY5" fmla="*/ 197643 h 4709520"/>
                          <a:gd name="connsiteX6" fmla="*/ 3747395 w 4226026"/>
                          <a:gd name="connsiteY6" fmla="*/ 447674 h 4709520"/>
                          <a:gd name="connsiteX7" fmla="*/ 3621188 w 4226026"/>
                          <a:gd name="connsiteY7" fmla="*/ 878680 h 4709520"/>
                          <a:gd name="connsiteX8" fmla="*/ 3837881 w 4226026"/>
                          <a:gd name="connsiteY8" fmla="*/ 1088230 h 4709520"/>
                          <a:gd name="connsiteX9" fmla="*/ 4226026 w 4226026"/>
                          <a:gd name="connsiteY9" fmla="*/ 1400174 h 4709520"/>
                          <a:gd name="connsiteX10" fmla="*/ 3180656 w 4226026"/>
                          <a:gd name="connsiteY10" fmla="*/ 2119312 h 4709520"/>
                          <a:gd name="connsiteX11" fmla="*/ 3742632 w 4226026"/>
                          <a:gd name="connsiteY11" fmla="*/ 4202903 h 4709520"/>
                          <a:gd name="connsiteX12" fmla="*/ 3328294 w 4226026"/>
                          <a:gd name="connsiteY12" fmla="*/ 4479128 h 4709520"/>
                          <a:gd name="connsiteX13" fmla="*/ 3006826 w 4226026"/>
                          <a:gd name="connsiteY13" fmla="*/ 4164803 h 4709520"/>
                          <a:gd name="connsiteX14" fmla="*/ 2702026 w 4226026"/>
                          <a:gd name="connsiteY14" fmla="*/ 4255290 h 4709520"/>
                          <a:gd name="connsiteX15" fmla="*/ 2604394 w 4226026"/>
                          <a:gd name="connsiteY15" fmla="*/ 4669628 h 4709520"/>
                          <a:gd name="connsiteX16" fmla="*/ 2128144 w 4226026"/>
                          <a:gd name="connsiteY16" fmla="*/ 4662484 h 4709520"/>
                          <a:gd name="connsiteX17" fmla="*/ 2009082 w 4226026"/>
                          <a:gd name="connsiteY17" fmla="*/ 4224334 h 4709520"/>
                          <a:gd name="connsiteX18" fmla="*/ 1723332 w 4226026"/>
                          <a:gd name="connsiteY18" fmla="*/ 4138609 h 4709520"/>
                          <a:gd name="connsiteX19" fmla="*/ 1442344 w 4226026"/>
                          <a:gd name="connsiteY19" fmla="*/ 4460078 h 4709520"/>
                          <a:gd name="connsiteX20" fmla="*/ 1008957 w 4226026"/>
                          <a:gd name="connsiteY20" fmla="*/ 4214810 h 4709520"/>
                          <a:gd name="connsiteX21" fmla="*/ 1113732 w 4226026"/>
                          <a:gd name="connsiteY21" fmla="*/ 3795710 h 4709520"/>
                          <a:gd name="connsiteX22" fmla="*/ 911326 w 4226026"/>
                          <a:gd name="connsiteY22" fmla="*/ 3583779 h 4709520"/>
                          <a:gd name="connsiteX23" fmla="*/ 489844 w 4226026"/>
                          <a:gd name="connsiteY23" fmla="*/ 3717129 h 4709520"/>
                          <a:gd name="connsiteX24" fmla="*/ 239813 w 4226026"/>
                          <a:gd name="connsiteY24" fmla="*/ 3302792 h 4709520"/>
                          <a:gd name="connsiteX25" fmla="*/ 546994 w 4226026"/>
                          <a:gd name="connsiteY25" fmla="*/ 2962274 h 4709520"/>
                          <a:gd name="connsiteX26" fmla="*/ 487464 w 4226026"/>
                          <a:gd name="connsiteY26" fmla="*/ 2659855 h 4709520"/>
                          <a:gd name="connsiteX27" fmla="*/ 42169 w 4226026"/>
                          <a:gd name="connsiteY27" fmla="*/ 2600324 h 4709520"/>
                          <a:gd name="connsiteX28" fmla="*/ 46932 w 4226026"/>
                          <a:gd name="connsiteY28" fmla="*/ 2100261 h 4709520"/>
                          <a:gd name="connsiteX29" fmla="*/ 480319 w 4226026"/>
                          <a:gd name="connsiteY29" fmla="*/ 1969292 h 4709520"/>
                          <a:gd name="connsiteX30" fmla="*/ 544613 w 4226026"/>
                          <a:gd name="connsiteY30" fmla="*/ 1693067 h 4709520"/>
                          <a:gd name="connsiteX31" fmla="*/ 239813 w 4226026"/>
                          <a:gd name="connsiteY31" fmla="*/ 1407317 h 4709520"/>
                          <a:gd name="connsiteX32" fmla="*/ 473175 w 4226026"/>
                          <a:gd name="connsiteY32" fmla="*/ 973930 h 4709520"/>
                          <a:gd name="connsiteX33" fmla="*/ 906562 w 4226026"/>
                          <a:gd name="connsiteY33" fmla="*/ 1092992 h 4709520"/>
                          <a:gd name="connsiteX34" fmla="*/ 1087537 w 4226026"/>
                          <a:gd name="connsiteY34" fmla="*/ 821530 h 4709520"/>
                          <a:gd name="connsiteX35" fmla="*/ 994667 w 4226026"/>
                          <a:gd name="connsiteY35" fmla="*/ 454817 h 4709520"/>
                          <a:gd name="connsiteX36" fmla="*/ 1418531 w 4226026"/>
                          <a:gd name="connsiteY36" fmla="*/ 188117 h 4709520"/>
                          <a:gd name="connsiteX37" fmla="*/ 1732854 w 4226026"/>
                          <a:gd name="connsiteY37" fmla="*/ 507205 h 4709520"/>
                          <a:gd name="connsiteX38" fmla="*/ 2020988 w 4226026"/>
                          <a:gd name="connsiteY38" fmla="*/ 423862 h 4709520"/>
                          <a:gd name="connsiteX0" fmla="*/ 2020988 w 4226026"/>
                          <a:gd name="connsiteY0" fmla="*/ 423862 h 4709520"/>
                          <a:gd name="connsiteX1" fmla="*/ 2121001 w 4226026"/>
                          <a:gd name="connsiteY1" fmla="*/ 0 h 4709520"/>
                          <a:gd name="connsiteX2" fmla="*/ 2613919 w 4226026"/>
                          <a:gd name="connsiteY2" fmla="*/ 0 h 4709520"/>
                          <a:gd name="connsiteX3" fmla="*/ 2732981 w 4226026"/>
                          <a:gd name="connsiteY3" fmla="*/ 447675 h 4709520"/>
                          <a:gd name="connsiteX4" fmla="*/ 2999683 w 4226026"/>
                          <a:gd name="connsiteY4" fmla="*/ 514348 h 4709520"/>
                          <a:gd name="connsiteX5" fmla="*/ 3316388 w 4226026"/>
                          <a:gd name="connsiteY5" fmla="*/ 197643 h 4709520"/>
                          <a:gd name="connsiteX6" fmla="*/ 3747395 w 4226026"/>
                          <a:gd name="connsiteY6" fmla="*/ 447674 h 4709520"/>
                          <a:gd name="connsiteX7" fmla="*/ 3621188 w 4226026"/>
                          <a:gd name="connsiteY7" fmla="*/ 878680 h 4709520"/>
                          <a:gd name="connsiteX8" fmla="*/ 3837881 w 4226026"/>
                          <a:gd name="connsiteY8" fmla="*/ 1088230 h 4709520"/>
                          <a:gd name="connsiteX9" fmla="*/ 4226026 w 4226026"/>
                          <a:gd name="connsiteY9" fmla="*/ 1400174 h 4709520"/>
                          <a:gd name="connsiteX10" fmla="*/ 3180656 w 4226026"/>
                          <a:gd name="connsiteY10" fmla="*/ 2119312 h 4709520"/>
                          <a:gd name="connsiteX11" fmla="*/ 3637857 w 4226026"/>
                          <a:gd name="connsiteY11" fmla="*/ 3864765 h 4709520"/>
                          <a:gd name="connsiteX12" fmla="*/ 3742632 w 4226026"/>
                          <a:gd name="connsiteY12" fmla="*/ 4202903 h 4709520"/>
                          <a:gd name="connsiteX13" fmla="*/ 3328294 w 4226026"/>
                          <a:gd name="connsiteY13" fmla="*/ 4479128 h 4709520"/>
                          <a:gd name="connsiteX14" fmla="*/ 3006826 w 4226026"/>
                          <a:gd name="connsiteY14" fmla="*/ 4164803 h 4709520"/>
                          <a:gd name="connsiteX15" fmla="*/ 2702026 w 4226026"/>
                          <a:gd name="connsiteY15" fmla="*/ 4255290 h 4709520"/>
                          <a:gd name="connsiteX16" fmla="*/ 2604394 w 4226026"/>
                          <a:gd name="connsiteY16" fmla="*/ 4669628 h 4709520"/>
                          <a:gd name="connsiteX17" fmla="*/ 2128144 w 4226026"/>
                          <a:gd name="connsiteY17" fmla="*/ 4662484 h 4709520"/>
                          <a:gd name="connsiteX18" fmla="*/ 2009082 w 4226026"/>
                          <a:gd name="connsiteY18" fmla="*/ 4224334 h 4709520"/>
                          <a:gd name="connsiteX19" fmla="*/ 1723332 w 4226026"/>
                          <a:gd name="connsiteY19" fmla="*/ 4138609 h 4709520"/>
                          <a:gd name="connsiteX20" fmla="*/ 1442344 w 4226026"/>
                          <a:gd name="connsiteY20" fmla="*/ 4460078 h 4709520"/>
                          <a:gd name="connsiteX21" fmla="*/ 1008957 w 4226026"/>
                          <a:gd name="connsiteY21" fmla="*/ 4214810 h 4709520"/>
                          <a:gd name="connsiteX22" fmla="*/ 1113732 w 4226026"/>
                          <a:gd name="connsiteY22" fmla="*/ 3795710 h 4709520"/>
                          <a:gd name="connsiteX23" fmla="*/ 911326 w 4226026"/>
                          <a:gd name="connsiteY23" fmla="*/ 3583779 h 4709520"/>
                          <a:gd name="connsiteX24" fmla="*/ 489844 w 4226026"/>
                          <a:gd name="connsiteY24" fmla="*/ 3717129 h 4709520"/>
                          <a:gd name="connsiteX25" fmla="*/ 239813 w 4226026"/>
                          <a:gd name="connsiteY25" fmla="*/ 3302792 h 4709520"/>
                          <a:gd name="connsiteX26" fmla="*/ 546994 w 4226026"/>
                          <a:gd name="connsiteY26" fmla="*/ 2962274 h 4709520"/>
                          <a:gd name="connsiteX27" fmla="*/ 487464 w 4226026"/>
                          <a:gd name="connsiteY27" fmla="*/ 2659855 h 4709520"/>
                          <a:gd name="connsiteX28" fmla="*/ 42169 w 4226026"/>
                          <a:gd name="connsiteY28" fmla="*/ 2600324 h 4709520"/>
                          <a:gd name="connsiteX29" fmla="*/ 46932 w 4226026"/>
                          <a:gd name="connsiteY29" fmla="*/ 2100261 h 4709520"/>
                          <a:gd name="connsiteX30" fmla="*/ 480319 w 4226026"/>
                          <a:gd name="connsiteY30" fmla="*/ 1969292 h 4709520"/>
                          <a:gd name="connsiteX31" fmla="*/ 544613 w 4226026"/>
                          <a:gd name="connsiteY31" fmla="*/ 1693067 h 4709520"/>
                          <a:gd name="connsiteX32" fmla="*/ 239813 w 4226026"/>
                          <a:gd name="connsiteY32" fmla="*/ 1407317 h 4709520"/>
                          <a:gd name="connsiteX33" fmla="*/ 473175 w 4226026"/>
                          <a:gd name="connsiteY33" fmla="*/ 973930 h 4709520"/>
                          <a:gd name="connsiteX34" fmla="*/ 906562 w 4226026"/>
                          <a:gd name="connsiteY34" fmla="*/ 1092992 h 4709520"/>
                          <a:gd name="connsiteX35" fmla="*/ 1087537 w 4226026"/>
                          <a:gd name="connsiteY35" fmla="*/ 821530 h 4709520"/>
                          <a:gd name="connsiteX36" fmla="*/ 994667 w 4226026"/>
                          <a:gd name="connsiteY36" fmla="*/ 454817 h 4709520"/>
                          <a:gd name="connsiteX37" fmla="*/ 1418531 w 4226026"/>
                          <a:gd name="connsiteY37" fmla="*/ 188117 h 4709520"/>
                          <a:gd name="connsiteX38" fmla="*/ 1732854 w 4226026"/>
                          <a:gd name="connsiteY38" fmla="*/ 507205 h 4709520"/>
                          <a:gd name="connsiteX39" fmla="*/ 2020988 w 4226026"/>
                          <a:gd name="connsiteY39" fmla="*/ 423862 h 4709520"/>
                          <a:gd name="connsiteX0" fmla="*/ 2020988 w 4226026"/>
                          <a:gd name="connsiteY0" fmla="*/ 423862 h 4709520"/>
                          <a:gd name="connsiteX1" fmla="*/ 2121001 w 4226026"/>
                          <a:gd name="connsiteY1" fmla="*/ 0 h 4709520"/>
                          <a:gd name="connsiteX2" fmla="*/ 2613919 w 4226026"/>
                          <a:gd name="connsiteY2" fmla="*/ 0 h 4709520"/>
                          <a:gd name="connsiteX3" fmla="*/ 2732981 w 4226026"/>
                          <a:gd name="connsiteY3" fmla="*/ 447675 h 4709520"/>
                          <a:gd name="connsiteX4" fmla="*/ 2999683 w 4226026"/>
                          <a:gd name="connsiteY4" fmla="*/ 514348 h 4709520"/>
                          <a:gd name="connsiteX5" fmla="*/ 3316388 w 4226026"/>
                          <a:gd name="connsiteY5" fmla="*/ 197643 h 4709520"/>
                          <a:gd name="connsiteX6" fmla="*/ 3747395 w 4226026"/>
                          <a:gd name="connsiteY6" fmla="*/ 447674 h 4709520"/>
                          <a:gd name="connsiteX7" fmla="*/ 3621188 w 4226026"/>
                          <a:gd name="connsiteY7" fmla="*/ 878680 h 4709520"/>
                          <a:gd name="connsiteX8" fmla="*/ 3837881 w 4226026"/>
                          <a:gd name="connsiteY8" fmla="*/ 1088230 h 4709520"/>
                          <a:gd name="connsiteX9" fmla="*/ 4226026 w 4226026"/>
                          <a:gd name="connsiteY9" fmla="*/ 1400174 h 4709520"/>
                          <a:gd name="connsiteX10" fmla="*/ 3180656 w 4226026"/>
                          <a:gd name="connsiteY10" fmla="*/ 2119312 h 4709520"/>
                          <a:gd name="connsiteX11" fmla="*/ 3840263 w 4226026"/>
                          <a:gd name="connsiteY11" fmla="*/ 3586159 h 4709520"/>
                          <a:gd name="connsiteX12" fmla="*/ 3637857 w 4226026"/>
                          <a:gd name="connsiteY12" fmla="*/ 3864765 h 4709520"/>
                          <a:gd name="connsiteX13" fmla="*/ 3742632 w 4226026"/>
                          <a:gd name="connsiteY13" fmla="*/ 4202903 h 4709520"/>
                          <a:gd name="connsiteX14" fmla="*/ 3328294 w 4226026"/>
                          <a:gd name="connsiteY14" fmla="*/ 4479128 h 4709520"/>
                          <a:gd name="connsiteX15" fmla="*/ 3006826 w 4226026"/>
                          <a:gd name="connsiteY15" fmla="*/ 4164803 h 4709520"/>
                          <a:gd name="connsiteX16" fmla="*/ 2702026 w 4226026"/>
                          <a:gd name="connsiteY16" fmla="*/ 4255290 h 4709520"/>
                          <a:gd name="connsiteX17" fmla="*/ 2604394 w 4226026"/>
                          <a:gd name="connsiteY17" fmla="*/ 4669628 h 4709520"/>
                          <a:gd name="connsiteX18" fmla="*/ 2128144 w 4226026"/>
                          <a:gd name="connsiteY18" fmla="*/ 4662484 h 4709520"/>
                          <a:gd name="connsiteX19" fmla="*/ 2009082 w 4226026"/>
                          <a:gd name="connsiteY19" fmla="*/ 4224334 h 4709520"/>
                          <a:gd name="connsiteX20" fmla="*/ 1723332 w 4226026"/>
                          <a:gd name="connsiteY20" fmla="*/ 4138609 h 4709520"/>
                          <a:gd name="connsiteX21" fmla="*/ 1442344 w 4226026"/>
                          <a:gd name="connsiteY21" fmla="*/ 4460078 h 4709520"/>
                          <a:gd name="connsiteX22" fmla="*/ 1008957 w 4226026"/>
                          <a:gd name="connsiteY22" fmla="*/ 4214810 h 4709520"/>
                          <a:gd name="connsiteX23" fmla="*/ 1113732 w 4226026"/>
                          <a:gd name="connsiteY23" fmla="*/ 3795710 h 4709520"/>
                          <a:gd name="connsiteX24" fmla="*/ 911326 w 4226026"/>
                          <a:gd name="connsiteY24" fmla="*/ 3583779 h 4709520"/>
                          <a:gd name="connsiteX25" fmla="*/ 489844 w 4226026"/>
                          <a:gd name="connsiteY25" fmla="*/ 3717129 h 4709520"/>
                          <a:gd name="connsiteX26" fmla="*/ 239813 w 4226026"/>
                          <a:gd name="connsiteY26" fmla="*/ 3302792 h 4709520"/>
                          <a:gd name="connsiteX27" fmla="*/ 546994 w 4226026"/>
                          <a:gd name="connsiteY27" fmla="*/ 2962274 h 4709520"/>
                          <a:gd name="connsiteX28" fmla="*/ 487464 w 4226026"/>
                          <a:gd name="connsiteY28" fmla="*/ 2659855 h 4709520"/>
                          <a:gd name="connsiteX29" fmla="*/ 42169 w 4226026"/>
                          <a:gd name="connsiteY29" fmla="*/ 2600324 h 4709520"/>
                          <a:gd name="connsiteX30" fmla="*/ 46932 w 4226026"/>
                          <a:gd name="connsiteY30" fmla="*/ 2100261 h 4709520"/>
                          <a:gd name="connsiteX31" fmla="*/ 480319 w 4226026"/>
                          <a:gd name="connsiteY31" fmla="*/ 1969292 h 4709520"/>
                          <a:gd name="connsiteX32" fmla="*/ 544613 w 4226026"/>
                          <a:gd name="connsiteY32" fmla="*/ 1693067 h 4709520"/>
                          <a:gd name="connsiteX33" fmla="*/ 239813 w 4226026"/>
                          <a:gd name="connsiteY33" fmla="*/ 1407317 h 4709520"/>
                          <a:gd name="connsiteX34" fmla="*/ 473175 w 4226026"/>
                          <a:gd name="connsiteY34" fmla="*/ 973930 h 4709520"/>
                          <a:gd name="connsiteX35" fmla="*/ 906562 w 4226026"/>
                          <a:gd name="connsiteY35" fmla="*/ 1092992 h 4709520"/>
                          <a:gd name="connsiteX36" fmla="*/ 1087537 w 4226026"/>
                          <a:gd name="connsiteY36" fmla="*/ 821530 h 4709520"/>
                          <a:gd name="connsiteX37" fmla="*/ 994667 w 4226026"/>
                          <a:gd name="connsiteY37" fmla="*/ 454817 h 4709520"/>
                          <a:gd name="connsiteX38" fmla="*/ 1418531 w 4226026"/>
                          <a:gd name="connsiteY38" fmla="*/ 188117 h 4709520"/>
                          <a:gd name="connsiteX39" fmla="*/ 1732854 w 4226026"/>
                          <a:gd name="connsiteY39" fmla="*/ 507205 h 4709520"/>
                          <a:gd name="connsiteX40" fmla="*/ 2020988 w 4226026"/>
                          <a:gd name="connsiteY40" fmla="*/ 423862 h 4709520"/>
                          <a:gd name="connsiteX0" fmla="*/ 2020988 w 4288264"/>
                          <a:gd name="connsiteY0" fmla="*/ 423862 h 4709520"/>
                          <a:gd name="connsiteX1" fmla="*/ 2121001 w 4288264"/>
                          <a:gd name="connsiteY1" fmla="*/ 0 h 4709520"/>
                          <a:gd name="connsiteX2" fmla="*/ 2613919 w 4288264"/>
                          <a:gd name="connsiteY2" fmla="*/ 0 h 4709520"/>
                          <a:gd name="connsiteX3" fmla="*/ 2732981 w 4288264"/>
                          <a:gd name="connsiteY3" fmla="*/ 447675 h 4709520"/>
                          <a:gd name="connsiteX4" fmla="*/ 2999683 w 4288264"/>
                          <a:gd name="connsiteY4" fmla="*/ 514348 h 4709520"/>
                          <a:gd name="connsiteX5" fmla="*/ 3316388 w 4288264"/>
                          <a:gd name="connsiteY5" fmla="*/ 197643 h 4709520"/>
                          <a:gd name="connsiteX6" fmla="*/ 3747395 w 4288264"/>
                          <a:gd name="connsiteY6" fmla="*/ 447674 h 4709520"/>
                          <a:gd name="connsiteX7" fmla="*/ 3621188 w 4288264"/>
                          <a:gd name="connsiteY7" fmla="*/ 878680 h 4709520"/>
                          <a:gd name="connsiteX8" fmla="*/ 3837881 w 4288264"/>
                          <a:gd name="connsiteY8" fmla="*/ 1088230 h 4709520"/>
                          <a:gd name="connsiteX9" fmla="*/ 4226026 w 4288264"/>
                          <a:gd name="connsiteY9" fmla="*/ 1400174 h 4709520"/>
                          <a:gd name="connsiteX10" fmla="*/ 3180656 w 4288264"/>
                          <a:gd name="connsiteY10" fmla="*/ 2119312 h 4709520"/>
                          <a:gd name="connsiteX11" fmla="*/ 4273651 w 4288264"/>
                          <a:gd name="connsiteY11" fmla="*/ 3698078 h 4709520"/>
                          <a:gd name="connsiteX12" fmla="*/ 3840263 w 4288264"/>
                          <a:gd name="connsiteY12" fmla="*/ 3586159 h 4709520"/>
                          <a:gd name="connsiteX13" fmla="*/ 3637857 w 4288264"/>
                          <a:gd name="connsiteY13" fmla="*/ 3864765 h 4709520"/>
                          <a:gd name="connsiteX14" fmla="*/ 3742632 w 4288264"/>
                          <a:gd name="connsiteY14" fmla="*/ 4202903 h 4709520"/>
                          <a:gd name="connsiteX15" fmla="*/ 3328294 w 4288264"/>
                          <a:gd name="connsiteY15" fmla="*/ 4479128 h 4709520"/>
                          <a:gd name="connsiteX16" fmla="*/ 3006826 w 4288264"/>
                          <a:gd name="connsiteY16" fmla="*/ 4164803 h 4709520"/>
                          <a:gd name="connsiteX17" fmla="*/ 2702026 w 4288264"/>
                          <a:gd name="connsiteY17" fmla="*/ 4255290 h 4709520"/>
                          <a:gd name="connsiteX18" fmla="*/ 2604394 w 4288264"/>
                          <a:gd name="connsiteY18" fmla="*/ 4669628 h 4709520"/>
                          <a:gd name="connsiteX19" fmla="*/ 2128144 w 4288264"/>
                          <a:gd name="connsiteY19" fmla="*/ 4662484 h 4709520"/>
                          <a:gd name="connsiteX20" fmla="*/ 2009082 w 4288264"/>
                          <a:gd name="connsiteY20" fmla="*/ 4224334 h 4709520"/>
                          <a:gd name="connsiteX21" fmla="*/ 1723332 w 4288264"/>
                          <a:gd name="connsiteY21" fmla="*/ 4138609 h 4709520"/>
                          <a:gd name="connsiteX22" fmla="*/ 1442344 w 4288264"/>
                          <a:gd name="connsiteY22" fmla="*/ 4460078 h 4709520"/>
                          <a:gd name="connsiteX23" fmla="*/ 1008957 w 4288264"/>
                          <a:gd name="connsiteY23" fmla="*/ 4214810 h 4709520"/>
                          <a:gd name="connsiteX24" fmla="*/ 1113732 w 4288264"/>
                          <a:gd name="connsiteY24" fmla="*/ 3795710 h 4709520"/>
                          <a:gd name="connsiteX25" fmla="*/ 911326 w 4288264"/>
                          <a:gd name="connsiteY25" fmla="*/ 3583779 h 4709520"/>
                          <a:gd name="connsiteX26" fmla="*/ 489844 w 4288264"/>
                          <a:gd name="connsiteY26" fmla="*/ 3717129 h 4709520"/>
                          <a:gd name="connsiteX27" fmla="*/ 239813 w 4288264"/>
                          <a:gd name="connsiteY27" fmla="*/ 3302792 h 4709520"/>
                          <a:gd name="connsiteX28" fmla="*/ 546994 w 4288264"/>
                          <a:gd name="connsiteY28" fmla="*/ 2962274 h 4709520"/>
                          <a:gd name="connsiteX29" fmla="*/ 487464 w 4288264"/>
                          <a:gd name="connsiteY29" fmla="*/ 2659855 h 4709520"/>
                          <a:gd name="connsiteX30" fmla="*/ 42169 w 4288264"/>
                          <a:gd name="connsiteY30" fmla="*/ 2600324 h 4709520"/>
                          <a:gd name="connsiteX31" fmla="*/ 46932 w 4288264"/>
                          <a:gd name="connsiteY31" fmla="*/ 2100261 h 4709520"/>
                          <a:gd name="connsiteX32" fmla="*/ 480319 w 4288264"/>
                          <a:gd name="connsiteY32" fmla="*/ 1969292 h 4709520"/>
                          <a:gd name="connsiteX33" fmla="*/ 544613 w 4288264"/>
                          <a:gd name="connsiteY33" fmla="*/ 1693067 h 4709520"/>
                          <a:gd name="connsiteX34" fmla="*/ 239813 w 4288264"/>
                          <a:gd name="connsiteY34" fmla="*/ 1407317 h 4709520"/>
                          <a:gd name="connsiteX35" fmla="*/ 473175 w 4288264"/>
                          <a:gd name="connsiteY35" fmla="*/ 973930 h 4709520"/>
                          <a:gd name="connsiteX36" fmla="*/ 906562 w 4288264"/>
                          <a:gd name="connsiteY36" fmla="*/ 1092992 h 4709520"/>
                          <a:gd name="connsiteX37" fmla="*/ 1087537 w 4288264"/>
                          <a:gd name="connsiteY37" fmla="*/ 821530 h 4709520"/>
                          <a:gd name="connsiteX38" fmla="*/ 994667 w 4288264"/>
                          <a:gd name="connsiteY38" fmla="*/ 454817 h 4709520"/>
                          <a:gd name="connsiteX39" fmla="*/ 1418531 w 4288264"/>
                          <a:gd name="connsiteY39" fmla="*/ 188117 h 4709520"/>
                          <a:gd name="connsiteX40" fmla="*/ 1732854 w 4288264"/>
                          <a:gd name="connsiteY40" fmla="*/ 507205 h 4709520"/>
                          <a:gd name="connsiteX41" fmla="*/ 2020988 w 4288264"/>
                          <a:gd name="connsiteY41" fmla="*/ 423862 h 4709520"/>
                          <a:gd name="connsiteX0" fmla="*/ 2020988 w 4532242"/>
                          <a:gd name="connsiteY0" fmla="*/ 423862 h 4709520"/>
                          <a:gd name="connsiteX1" fmla="*/ 2121001 w 4532242"/>
                          <a:gd name="connsiteY1" fmla="*/ 0 h 4709520"/>
                          <a:gd name="connsiteX2" fmla="*/ 2613919 w 4532242"/>
                          <a:gd name="connsiteY2" fmla="*/ 0 h 4709520"/>
                          <a:gd name="connsiteX3" fmla="*/ 2732981 w 4532242"/>
                          <a:gd name="connsiteY3" fmla="*/ 447675 h 4709520"/>
                          <a:gd name="connsiteX4" fmla="*/ 2999683 w 4532242"/>
                          <a:gd name="connsiteY4" fmla="*/ 514348 h 4709520"/>
                          <a:gd name="connsiteX5" fmla="*/ 3316388 w 4532242"/>
                          <a:gd name="connsiteY5" fmla="*/ 197643 h 4709520"/>
                          <a:gd name="connsiteX6" fmla="*/ 3747395 w 4532242"/>
                          <a:gd name="connsiteY6" fmla="*/ 447674 h 4709520"/>
                          <a:gd name="connsiteX7" fmla="*/ 3621188 w 4532242"/>
                          <a:gd name="connsiteY7" fmla="*/ 878680 h 4709520"/>
                          <a:gd name="connsiteX8" fmla="*/ 3837881 w 4532242"/>
                          <a:gd name="connsiteY8" fmla="*/ 1088230 h 4709520"/>
                          <a:gd name="connsiteX9" fmla="*/ 4226026 w 4532242"/>
                          <a:gd name="connsiteY9" fmla="*/ 1400174 h 4709520"/>
                          <a:gd name="connsiteX10" fmla="*/ 3180656 w 4532242"/>
                          <a:gd name="connsiteY10" fmla="*/ 2119312 h 4709520"/>
                          <a:gd name="connsiteX11" fmla="*/ 4485582 w 4532242"/>
                          <a:gd name="connsiteY11" fmla="*/ 3288503 h 4709520"/>
                          <a:gd name="connsiteX12" fmla="*/ 4273651 w 4532242"/>
                          <a:gd name="connsiteY12" fmla="*/ 3698078 h 4709520"/>
                          <a:gd name="connsiteX13" fmla="*/ 3840263 w 4532242"/>
                          <a:gd name="connsiteY13" fmla="*/ 3586159 h 4709520"/>
                          <a:gd name="connsiteX14" fmla="*/ 3637857 w 4532242"/>
                          <a:gd name="connsiteY14" fmla="*/ 3864765 h 4709520"/>
                          <a:gd name="connsiteX15" fmla="*/ 3742632 w 4532242"/>
                          <a:gd name="connsiteY15" fmla="*/ 4202903 h 4709520"/>
                          <a:gd name="connsiteX16" fmla="*/ 3328294 w 4532242"/>
                          <a:gd name="connsiteY16" fmla="*/ 4479128 h 4709520"/>
                          <a:gd name="connsiteX17" fmla="*/ 3006826 w 4532242"/>
                          <a:gd name="connsiteY17" fmla="*/ 4164803 h 4709520"/>
                          <a:gd name="connsiteX18" fmla="*/ 2702026 w 4532242"/>
                          <a:gd name="connsiteY18" fmla="*/ 4255290 h 4709520"/>
                          <a:gd name="connsiteX19" fmla="*/ 2604394 w 4532242"/>
                          <a:gd name="connsiteY19" fmla="*/ 4669628 h 4709520"/>
                          <a:gd name="connsiteX20" fmla="*/ 2128144 w 4532242"/>
                          <a:gd name="connsiteY20" fmla="*/ 4662484 h 4709520"/>
                          <a:gd name="connsiteX21" fmla="*/ 2009082 w 4532242"/>
                          <a:gd name="connsiteY21" fmla="*/ 4224334 h 4709520"/>
                          <a:gd name="connsiteX22" fmla="*/ 1723332 w 4532242"/>
                          <a:gd name="connsiteY22" fmla="*/ 4138609 h 4709520"/>
                          <a:gd name="connsiteX23" fmla="*/ 1442344 w 4532242"/>
                          <a:gd name="connsiteY23" fmla="*/ 4460078 h 4709520"/>
                          <a:gd name="connsiteX24" fmla="*/ 1008957 w 4532242"/>
                          <a:gd name="connsiteY24" fmla="*/ 4214810 h 4709520"/>
                          <a:gd name="connsiteX25" fmla="*/ 1113732 w 4532242"/>
                          <a:gd name="connsiteY25" fmla="*/ 3795710 h 4709520"/>
                          <a:gd name="connsiteX26" fmla="*/ 911326 w 4532242"/>
                          <a:gd name="connsiteY26" fmla="*/ 3583779 h 4709520"/>
                          <a:gd name="connsiteX27" fmla="*/ 489844 w 4532242"/>
                          <a:gd name="connsiteY27" fmla="*/ 3717129 h 4709520"/>
                          <a:gd name="connsiteX28" fmla="*/ 239813 w 4532242"/>
                          <a:gd name="connsiteY28" fmla="*/ 3302792 h 4709520"/>
                          <a:gd name="connsiteX29" fmla="*/ 546994 w 4532242"/>
                          <a:gd name="connsiteY29" fmla="*/ 2962274 h 4709520"/>
                          <a:gd name="connsiteX30" fmla="*/ 487464 w 4532242"/>
                          <a:gd name="connsiteY30" fmla="*/ 2659855 h 4709520"/>
                          <a:gd name="connsiteX31" fmla="*/ 42169 w 4532242"/>
                          <a:gd name="connsiteY31" fmla="*/ 2600324 h 4709520"/>
                          <a:gd name="connsiteX32" fmla="*/ 46932 w 4532242"/>
                          <a:gd name="connsiteY32" fmla="*/ 2100261 h 4709520"/>
                          <a:gd name="connsiteX33" fmla="*/ 480319 w 4532242"/>
                          <a:gd name="connsiteY33" fmla="*/ 1969292 h 4709520"/>
                          <a:gd name="connsiteX34" fmla="*/ 544613 w 4532242"/>
                          <a:gd name="connsiteY34" fmla="*/ 1693067 h 4709520"/>
                          <a:gd name="connsiteX35" fmla="*/ 239813 w 4532242"/>
                          <a:gd name="connsiteY35" fmla="*/ 1407317 h 4709520"/>
                          <a:gd name="connsiteX36" fmla="*/ 473175 w 4532242"/>
                          <a:gd name="connsiteY36" fmla="*/ 973930 h 4709520"/>
                          <a:gd name="connsiteX37" fmla="*/ 906562 w 4532242"/>
                          <a:gd name="connsiteY37" fmla="*/ 1092992 h 4709520"/>
                          <a:gd name="connsiteX38" fmla="*/ 1087537 w 4532242"/>
                          <a:gd name="connsiteY38" fmla="*/ 821530 h 4709520"/>
                          <a:gd name="connsiteX39" fmla="*/ 994667 w 4532242"/>
                          <a:gd name="connsiteY39" fmla="*/ 454817 h 4709520"/>
                          <a:gd name="connsiteX40" fmla="*/ 1418531 w 4532242"/>
                          <a:gd name="connsiteY40" fmla="*/ 188117 h 4709520"/>
                          <a:gd name="connsiteX41" fmla="*/ 1732854 w 4532242"/>
                          <a:gd name="connsiteY41" fmla="*/ 507205 h 4709520"/>
                          <a:gd name="connsiteX42" fmla="*/ 2020988 w 4532242"/>
                          <a:gd name="connsiteY42" fmla="*/ 423862 h 4709520"/>
                          <a:gd name="connsiteX0" fmla="*/ 2020988 w 4499748"/>
                          <a:gd name="connsiteY0" fmla="*/ 423862 h 4709520"/>
                          <a:gd name="connsiteX1" fmla="*/ 2121001 w 4499748"/>
                          <a:gd name="connsiteY1" fmla="*/ 0 h 4709520"/>
                          <a:gd name="connsiteX2" fmla="*/ 2613919 w 4499748"/>
                          <a:gd name="connsiteY2" fmla="*/ 0 h 4709520"/>
                          <a:gd name="connsiteX3" fmla="*/ 2732981 w 4499748"/>
                          <a:gd name="connsiteY3" fmla="*/ 447675 h 4709520"/>
                          <a:gd name="connsiteX4" fmla="*/ 2999683 w 4499748"/>
                          <a:gd name="connsiteY4" fmla="*/ 514348 h 4709520"/>
                          <a:gd name="connsiteX5" fmla="*/ 3316388 w 4499748"/>
                          <a:gd name="connsiteY5" fmla="*/ 197643 h 4709520"/>
                          <a:gd name="connsiteX6" fmla="*/ 3747395 w 4499748"/>
                          <a:gd name="connsiteY6" fmla="*/ 447674 h 4709520"/>
                          <a:gd name="connsiteX7" fmla="*/ 3621188 w 4499748"/>
                          <a:gd name="connsiteY7" fmla="*/ 878680 h 4709520"/>
                          <a:gd name="connsiteX8" fmla="*/ 3837881 w 4499748"/>
                          <a:gd name="connsiteY8" fmla="*/ 1088230 h 4709520"/>
                          <a:gd name="connsiteX9" fmla="*/ 4226026 w 4499748"/>
                          <a:gd name="connsiteY9" fmla="*/ 1400174 h 4709520"/>
                          <a:gd name="connsiteX10" fmla="*/ 3180656 w 4499748"/>
                          <a:gd name="connsiteY10" fmla="*/ 2119312 h 4709520"/>
                          <a:gd name="connsiteX11" fmla="*/ 4187926 w 4499748"/>
                          <a:gd name="connsiteY11" fmla="*/ 2971797 h 4709520"/>
                          <a:gd name="connsiteX12" fmla="*/ 4485582 w 4499748"/>
                          <a:gd name="connsiteY12" fmla="*/ 3288503 h 4709520"/>
                          <a:gd name="connsiteX13" fmla="*/ 4273651 w 4499748"/>
                          <a:gd name="connsiteY13" fmla="*/ 3698078 h 4709520"/>
                          <a:gd name="connsiteX14" fmla="*/ 3840263 w 4499748"/>
                          <a:gd name="connsiteY14" fmla="*/ 3586159 h 4709520"/>
                          <a:gd name="connsiteX15" fmla="*/ 3637857 w 4499748"/>
                          <a:gd name="connsiteY15" fmla="*/ 3864765 h 4709520"/>
                          <a:gd name="connsiteX16" fmla="*/ 3742632 w 4499748"/>
                          <a:gd name="connsiteY16" fmla="*/ 4202903 h 4709520"/>
                          <a:gd name="connsiteX17" fmla="*/ 3328294 w 4499748"/>
                          <a:gd name="connsiteY17" fmla="*/ 4479128 h 4709520"/>
                          <a:gd name="connsiteX18" fmla="*/ 3006826 w 4499748"/>
                          <a:gd name="connsiteY18" fmla="*/ 4164803 h 4709520"/>
                          <a:gd name="connsiteX19" fmla="*/ 2702026 w 4499748"/>
                          <a:gd name="connsiteY19" fmla="*/ 4255290 h 4709520"/>
                          <a:gd name="connsiteX20" fmla="*/ 2604394 w 4499748"/>
                          <a:gd name="connsiteY20" fmla="*/ 4669628 h 4709520"/>
                          <a:gd name="connsiteX21" fmla="*/ 2128144 w 4499748"/>
                          <a:gd name="connsiteY21" fmla="*/ 4662484 h 4709520"/>
                          <a:gd name="connsiteX22" fmla="*/ 2009082 w 4499748"/>
                          <a:gd name="connsiteY22" fmla="*/ 4224334 h 4709520"/>
                          <a:gd name="connsiteX23" fmla="*/ 1723332 w 4499748"/>
                          <a:gd name="connsiteY23" fmla="*/ 4138609 h 4709520"/>
                          <a:gd name="connsiteX24" fmla="*/ 1442344 w 4499748"/>
                          <a:gd name="connsiteY24" fmla="*/ 4460078 h 4709520"/>
                          <a:gd name="connsiteX25" fmla="*/ 1008957 w 4499748"/>
                          <a:gd name="connsiteY25" fmla="*/ 4214810 h 4709520"/>
                          <a:gd name="connsiteX26" fmla="*/ 1113732 w 4499748"/>
                          <a:gd name="connsiteY26" fmla="*/ 3795710 h 4709520"/>
                          <a:gd name="connsiteX27" fmla="*/ 911326 w 4499748"/>
                          <a:gd name="connsiteY27" fmla="*/ 3583779 h 4709520"/>
                          <a:gd name="connsiteX28" fmla="*/ 489844 w 4499748"/>
                          <a:gd name="connsiteY28" fmla="*/ 3717129 h 4709520"/>
                          <a:gd name="connsiteX29" fmla="*/ 239813 w 4499748"/>
                          <a:gd name="connsiteY29" fmla="*/ 3302792 h 4709520"/>
                          <a:gd name="connsiteX30" fmla="*/ 546994 w 4499748"/>
                          <a:gd name="connsiteY30" fmla="*/ 2962274 h 4709520"/>
                          <a:gd name="connsiteX31" fmla="*/ 487464 w 4499748"/>
                          <a:gd name="connsiteY31" fmla="*/ 2659855 h 4709520"/>
                          <a:gd name="connsiteX32" fmla="*/ 42169 w 4499748"/>
                          <a:gd name="connsiteY32" fmla="*/ 2600324 h 4709520"/>
                          <a:gd name="connsiteX33" fmla="*/ 46932 w 4499748"/>
                          <a:gd name="connsiteY33" fmla="*/ 2100261 h 4709520"/>
                          <a:gd name="connsiteX34" fmla="*/ 480319 w 4499748"/>
                          <a:gd name="connsiteY34" fmla="*/ 1969292 h 4709520"/>
                          <a:gd name="connsiteX35" fmla="*/ 544613 w 4499748"/>
                          <a:gd name="connsiteY35" fmla="*/ 1693067 h 4709520"/>
                          <a:gd name="connsiteX36" fmla="*/ 239813 w 4499748"/>
                          <a:gd name="connsiteY36" fmla="*/ 1407317 h 4709520"/>
                          <a:gd name="connsiteX37" fmla="*/ 473175 w 4499748"/>
                          <a:gd name="connsiteY37" fmla="*/ 973930 h 4709520"/>
                          <a:gd name="connsiteX38" fmla="*/ 906562 w 4499748"/>
                          <a:gd name="connsiteY38" fmla="*/ 1092992 h 4709520"/>
                          <a:gd name="connsiteX39" fmla="*/ 1087537 w 4499748"/>
                          <a:gd name="connsiteY39" fmla="*/ 821530 h 4709520"/>
                          <a:gd name="connsiteX40" fmla="*/ 994667 w 4499748"/>
                          <a:gd name="connsiteY40" fmla="*/ 454817 h 4709520"/>
                          <a:gd name="connsiteX41" fmla="*/ 1418531 w 4499748"/>
                          <a:gd name="connsiteY41" fmla="*/ 188117 h 4709520"/>
                          <a:gd name="connsiteX42" fmla="*/ 1732854 w 4499748"/>
                          <a:gd name="connsiteY42" fmla="*/ 507205 h 4709520"/>
                          <a:gd name="connsiteX43" fmla="*/ 2020988 w 4499748"/>
                          <a:gd name="connsiteY43" fmla="*/ 423862 h 4709520"/>
                          <a:gd name="connsiteX0" fmla="*/ 2020988 w 4499748"/>
                          <a:gd name="connsiteY0" fmla="*/ 423862 h 4709520"/>
                          <a:gd name="connsiteX1" fmla="*/ 2121001 w 4499748"/>
                          <a:gd name="connsiteY1" fmla="*/ 0 h 4709520"/>
                          <a:gd name="connsiteX2" fmla="*/ 2613919 w 4499748"/>
                          <a:gd name="connsiteY2" fmla="*/ 0 h 4709520"/>
                          <a:gd name="connsiteX3" fmla="*/ 2732981 w 4499748"/>
                          <a:gd name="connsiteY3" fmla="*/ 447675 h 4709520"/>
                          <a:gd name="connsiteX4" fmla="*/ 2999683 w 4499748"/>
                          <a:gd name="connsiteY4" fmla="*/ 514348 h 4709520"/>
                          <a:gd name="connsiteX5" fmla="*/ 3316388 w 4499748"/>
                          <a:gd name="connsiteY5" fmla="*/ 197643 h 4709520"/>
                          <a:gd name="connsiteX6" fmla="*/ 3747395 w 4499748"/>
                          <a:gd name="connsiteY6" fmla="*/ 447674 h 4709520"/>
                          <a:gd name="connsiteX7" fmla="*/ 3621188 w 4499748"/>
                          <a:gd name="connsiteY7" fmla="*/ 878680 h 4709520"/>
                          <a:gd name="connsiteX8" fmla="*/ 3837881 w 4499748"/>
                          <a:gd name="connsiteY8" fmla="*/ 1088230 h 4709520"/>
                          <a:gd name="connsiteX9" fmla="*/ 4226026 w 4499748"/>
                          <a:gd name="connsiteY9" fmla="*/ 1400174 h 4709520"/>
                          <a:gd name="connsiteX10" fmla="*/ 3180656 w 4499748"/>
                          <a:gd name="connsiteY10" fmla="*/ 2119312 h 4709520"/>
                          <a:gd name="connsiteX11" fmla="*/ 4252219 w 4499748"/>
                          <a:gd name="connsiteY11" fmla="*/ 2683665 h 4709520"/>
                          <a:gd name="connsiteX12" fmla="*/ 4187926 w 4499748"/>
                          <a:gd name="connsiteY12" fmla="*/ 2971797 h 4709520"/>
                          <a:gd name="connsiteX13" fmla="*/ 4485582 w 4499748"/>
                          <a:gd name="connsiteY13" fmla="*/ 3288503 h 4709520"/>
                          <a:gd name="connsiteX14" fmla="*/ 4273651 w 4499748"/>
                          <a:gd name="connsiteY14" fmla="*/ 3698078 h 4709520"/>
                          <a:gd name="connsiteX15" fmla="*/ 3840263 w 4499748"/>
                          <a:gd name="connsiteY15" fmla="*/ 3586159 h 4709520"/>
                          <a:gd name="connsiteX16" fmla="*/ 3637857 w 4499748"/>
                          <a:gd name="connsiteY16" fmla="*/ 3864765 h 4709520"/>
                          <a:gd name="connsiteX17" fmla="*/ 3742632 w 4499748"/>
                          <a:gd name="connsiteY17" fmla="*/ 4202903 h 4709520"/>
                          <a:gd name="connsiteX18" fmla="*/ 3328294 w 4499748"/>
                          <a:gd name="connsiteY18" fmla="*/ 4479128 h 4709520"/>
                          <a:gd name="connsiteX19" fmla="*/ 3006826 w 4499748"/>
                          <a:gd name="connsiteY19" fmla="*/ 4164803 h 4709520"/>
                          <a:gd name="connsiteX20" fmla="*/ 2702026 w 4499748"/>
                          <a:gd name="connsiteY20" fmla="*/ 4255290 h 4709520"/>
                          <a:gd name="connsiteX21" fmla="*/ 2604394 w 4499748"/>
                          <a:gd name="connsiteY21" fmla="*/ 4669628 h 4709520"/>
                          <a:gd name="connsiteX22" fmla="*/ 2128144 w 4499748"/>
                          <a:gd name="connsiteY22" fmla="*/ 4662484 h 4709520"/>
                          <a:gd name="connsiteX23" fmla="*/ 2009082 w 4499748"/>
                          <a:gd name="connsiteY23" fmla="*/ 4224334 h 4709520"/>
                          <a:gd name="connsiteX24" fmla="*/ 1723332 w 4499748"/>
                          <a:gd name="connsiteY24" fmla="*/ 4138609 h 4709520"/>
                          <a:gd name="connsiteX25" fmla="*/ 1442344 w 4499748"/>
                          <a:gd name="connsiteY25" fmla="*/ 4460078 h 4709520"/>
                          <a:gd name="connsiteX26" fmla="*/ 1008957 w 4499748"/>
                          <a:gd name="connsiteY26" fmla="*/ 4214810 h 4709520"/>
                          <a:gd name="connsiteX27" fmla="*/ 1113732 w 4499748"/>
                          <a:gd name="connsiteY27" fmla="*/ 3795710 h 4709520"/>
                          <a:gd name="connsiteX28" fmla="*/ 911326 w 4499748"/>
                          <a:gd name="connsiteY28" fmla="*/ 3583779 h 4709520"/>
                          <a:gd name="connsiteX29" fmla="*/ 489844 w 4499748"/>
                          <a:gd name="connsiteY29" fmla="*/ 3717129 h 4709520"/>
                          <a:gd name="connsiteX30" fmla="*/ 239813 w 4499748"/>
                          <a:gd name="connsiteY30" fmla="*/ 3302792 h 4709520"/>
                          <a:gd name="connsiteX31" fmla="*/ 546994 w 4499748"/>
                          <a:gd name="connsiteY31" fmla="*/ 2962274 h 4709520"/>
                          <a:gd name="connsiteX32" fmla="*/ 487464 w 4499748"/>
                          <a:gd name="connsiteY32" fmla="*/ 2659855 h 4709520"/>
                          <a:gd name="connsiteX33" fmla="*/ 42169 w 4499748"/>
                          <a:gd name="connsiteY33" fmla="*/ 2600324 h 4709520"/>
                          <a:gd name="connsiteX34" fmla="*/ 46932 w 4499748"/>
                          <a:gd name="connsiteY34" fmla="*/ 2100261 h 4709520"/>
                          <a:gd name="connsiteX35" fmla="*/ 480319 w 4499748"/>
                          <a:gd name="connsiteY35" fmla="*/ 1969292 h 4709520"/>
                          <a:gd name="connsiteX36" fmla="*/ 544613 w 4499748"/>
                          <a:gd name="connsiteY36" fmla="*/ 1693067 h 4709520"/>
                          <a:gd name="connsiteX37" fmla="*/ 239813 w 4499748"/>
                          <a:gd name="connsiteY37" fmla="*/ 1407317 h 4709520"/>
                          <a:gd name="connsiteX38" fmla="*/ 473175 w 4499748"/>
                          <a:gd name="connsiteY38" fmla="*/ 973930 h 4709520"/>
                          <a:gd name="connsiteX39" fmla="*/ 906562 w 4499748"/>
                          <a:gd name="connsiteY39" fmla="*/ 1092992 h 4709520"/>
                          <a:gd name="connsiteX40" fmla="*/ 1087537 w 4499748"/>
                          <a:gd name="connsiteY40" fmla="*/ 821530 h 4709520"/>
                          <a:gd name="connsiteX41" fmla="*/ 994667 w 4499748"/>
                          <a:gd name="connsiteY41" fmla="*/ 454817 h 4709520"/>
                          <a:gd name="connsiteX42" fmla="*/ 1418531 w 4499748"/>
                          <a:gd name="connsiteY42" fmla="*/ 188117 h 4709520"/>
                          <a:gd name="connsiteX43" fmla="*/ 1732854 w 4499748"/>
                          <a:gd name="connsiteY43" fmla="*/ 507205 h 4709520"/>
                          <a:gd name="connsiteX44" fmla="*/ 2020988 w 4499748"/>
                          <a:gd name="connsiteY44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26026 w 4703314"/>
                          <a:gd name="connsiteY9" fmla="*/ 1400174 h 4709520"/>
                          <a:gd name="connsiteX10" fmla="*/ 3180656 w 4703314"/>
                          <a:gd name="connsiteY10" fmla="*/ 2119312 h 4709520"/>
                          <a:gd name="connsiteX11" fmla="*/ 4673701 w 4703314"/>
                          <a:gd name="connsiteY11" fmla="*/ 2545553 h 4709520"/>
                          <a:gd name="connsiteX12" fmla="*/ 4252219 w 4703314"/>
                          <a:gd name="connsiteY12" fmla="*/ 2683665 h 4709520"/>
                          <a:gd name="connsiteX13" fmla="*/ 4187926 w 4703314"/>
                          <a:gd name="connsiteY13" fmla="*/ 2971797 h 4709520"/>
                          <a:gd name="connsiteX14" fmla="*/ 4485582 w 4703314"/>
                          <a:gd name="connsiteY14" fmla="*/ 3288503 h 4709520"/>
                          <a:gd name="connsiteX15" fmla="*/ 4273651 w 4703314"/>
                          <a:gd name="connsiteY15" fmla="*/ 3698078 h 4709520"/>
                          <a:gd name="connsiteX16" fmla="*/ 3840263 w 4703314"/>
                          <a:gd name="connsiteY16" fmla="*/ 3586159 h 4709520"/>
                          <a:gd name="connsiteX17" fmla="*/ 3637857 w 4703314"/>
                          <a:gd name="connsiteY17" fmla="*/ 3864765 h 4709520"/>
                          <a:gd name="connsiteX18" fmla="*/ 3742632 w 4703314"/>
                          <a:gd name="connsiteY18" fmla="*/ 4202903 h 4709520"/>
                          <a:gd name="connsiteX19" fmla="*/ 3328294 w 4703314"/>
                          <a:gd name="connsiteY19" fmla="*/ 4479128 h 4709520"/>
                          <a:gd name="connsiteX20" fmla="*/ 3006826 w 4703314"/>
                          <a:gd name="connsiteY20" fmla="*/ 4164803 h 4709520"/>
                          <a:gd name="connsiteX21" fmla="*/ 2702026 w 4703314"/>
                          <a:gd name="connsiteY21" fmla="*/ 4255290 h 4709520"/>
                          <a:gd name="connsiteX22" fmla="*/ 2604394 w 4703314"/>
                          <a:gd name="connsiteY22" fmla="*/ 4669628 h 4709520"/>
                          <a:gd name="connsiteX23" fmla="*/ 2128144 w 4703314"/>
                          <a:gd name="connsiteY23" fmla="*/ 4662484 h 4709520"/>
                          <a:gd name="connsiteX24" fmla="*/ 2009082 w 4703314"/>
                          <a:gd name="connsiteY24" fmla="*/ 4224334 h 4709520"/>
                          <a:gd name="connsiteX25" fmla="*/ 1723332 w 4703314"/>
                          <a:gd name="connsiteY25" fmla="*/ 4138609 h 4709520"/>
                          <a:gd name="connsiteX26" fmla="*/ 1442344 w 4703314"/>
                          <a:gd name="connsiteY26" fmla="*/ 4460078 h 4709520"/>
                          <a:gd name="connsiteX27" fmla="*/ 1008957 w 4703314"/>
                          <a:gd name="connsiteY27" fmla="*/ 4214810 h 4709520"/>
                          <a:gd name="connsiteX28" fmla="*/ 1113732 w 4703314"/>
                          <a:gd name="connsiteY28" fmla="*/ 3795710 h 4709520"/>
                          <a:gd name="connsiteX29" fmla="*/ 911326 w 4703314"/>
                          <a:gd name="connsiteY29" fmla="*/ 3583779 h 4709520"/>
                          <a:gd name="connsiteX30" fmla="*/ 489844 w 4703314"/>
                          <a:gd name="connsiteY30" fmla="*/ 3717129 h 4709520"/>
                          <a:gd name="connsiteX31" fmla="*/ 239813 w 4703314"/>
                          <a:gd name="connsiteY31" fmla="*/ 3302792 h 4709520"/>
                          <a:gd name="connsiteX32" fmla="*/ 546994 w 4703314"/>
                          <a:gd name="connsiteY32" fmla="*/ 2962274 h 4709520"/>
                          <a:gd name="connsiteX33" fmla="*/ 487464 w 4703314"/>
                          <a:gd name="connsiteY33" fmla="*/ 2659855 h 4709520"/>
                          <a:gd name="connsiteX34" fmla="*/ 42169 w 4703314"/>
                          <a:gd name="connsiteY34" fmla="*/ 2600324 h 4709520"/>
                          <a:gd name="connsiteX35" fmla="*/ 46932 w 4703314"/>
                          <a:gd name="connsiteY35" fmla="*/ 2100261 h 4709520"/>
                          <a:gd name="connsiteX36" fmla="*/ 480319 w 4703314"/>
                          <a:gd name="connsiteY36" fmla="*/ 1969292 h 4709520"/>
                          <a:gd name="connsiteX37" fmla="*/ 544613 w 4703314"/>
                          <a:gd name="connsiteY37" fmla="*/ 1693067 h 4709520"/>
                          <a:gd name="connsiteX38" fmla="*/ 239813 w 4703314"/>
                          <a:gd name="connsiteY38" fmla="*/ 1407317 h 4709520"/>
                          <a:gd name="connsiteX39" fmla="*/ 473175 w 4703314"/>
                          <a:gd name="connsiteY39" fmla="*/ 973930 h 4709520"/>
                          <a:gd name="connsiteX40" fmla="*/ 906562 w 4703314"/>
                          <a:gd name="connsiteY40" fmla="*/ 1092992 h 4709520"/>
                          <a:gd name="connsiteX41" fmla="*/ 1087537 w 4703314"/>
                          <a:gd name="connsiteY41" fmla="*/ 821530 h 4709520"/>
                          <a:gd name="connsiteX42" fmla="*/ 994667 w 4703314"/>
                          <a:gd name="connsiteY42" fmla="*/ 454817 h 4709520"/>
                          <a:gd name="connsiteX43" fmla="*/ 1418531 w 4703314"/>
                          <a:gd name="connsiteY43" fmla="*/ 188117 h 4709520"/>
                          <a:gd name="connsiteX44" fmla="*/ 1732854 w 4703314"/>
                          <a:gd name="connsiteY44" fmla="*/ 507205 h 4709520"/>
                          <a:gd name="connsiteX45" fmla="*/ 2020988 w 4703314"/>
                          <a:gd name="connsiteY45" fmla="*/ 423862 h 4709520"/>
                          <a:gd name="connsiteX0" fmla="*/ 2020988 w 4750830"/>
                          <a:gd name="connsiteY0" fmla="*/ 423862 h 4709520"/>
                          <a:gd name="connsiteX1" fmla="*/ 2121001 w 4750830"/>
                          <a:gd name="connsiteY1" fmla="*/ 0 h 4709520"/>
                          <a:gd name="connsiteX2" fmla="*/ 2613919 w 4750830"/>
                          <a:gd name="connsiteY2" fmla="*/ 0 h 4709520"/>
                          <a:gd name="connsiteX3" fmla="*/ 2732981 w 4750830"/>
                          <a:gd name="connsiteY3" fmla="*/ 447675 h 4709520"/>
                          <a:gd name="connsiteX4" fmla="*/ 2999683 w 4750830"/>
                          <a:gd name="connsiteY4" fmla="*/ 514348 h 4709520"/>
                          <a:gd name="connsiteX5" fmla="*/ 3316388 w 4750830"/>
                          <a:gd name="connsiteY5" fmla="*/ 197643 h 4709520"/>
                          <a:gd name="connsiteX6" fmla="*/ 3747395 w 4750830"/>
                          <a:gd name="connsiteY6" fmla="*/ 447674 h 4709520"/>
                          <a:gd name="connsiteX7" fmla="*/ 3621188 w 4750830"/>
                          <a:gd name="connsiteY7" fmla="*/ 878680 h 4709520"/>
                          <a:gd name="connsiteX8" fmla="*/ 3837881 w 4750830"/>
                          <a:gd name="connsiteY8" fmla="*/ 1088230 h 4709520"/>
                          <a:gd name="connsiteX9" fmla="*/ 4226026 w 4750830"/>
                          <a:gd name="connsiteY9" fmla="*/ 1400174 h 4709520"/>
                          <a:gd name="connsiteX10" fmla="*/ 4668937 w 4750830"/>
                          <a:gd name="connsiteY10" fmla="*/ 2097881 h 4709520"/>
                          <a:gd name="connsiteX11" fmla="*/ 4673701 w 4750830"/>
                          <a:gd name="connsiteY11" fmla="*/ 2545553 h 4709520"/>
                          <a:gd name="connsiteX12" fmla="*/ 4252219 w 4750830"/>
                          <a:gd name="connsiteY12" fmla="*/ 2683665 h 4709520"/>
                          <a:gd name="connsiteX13" fmla="*/ 4187926 w 4750830"/>
                          <a:gd name="connsiteY13" fmla="*/ 2971797 h 4709520"/>
                          <a:gd name="connsiteX14" fmla="*/ 4485582 w 4750830"/>
                          <a:gd name="connsiteY14" fmla="*/ 3288503 h 4709520"/>
                          <a:gd name="connsiteX15" fmla="*/ 4273651 w 4750830"/>
                          <a:gd name="connsiteY15" fmla="*/ 3698078 h 4709520"/>
                          <a:gd name="connsiteX16" fmla="*/ 3840263 w 4750830"/>
                          <a:gd name="connsiteY16" fmla="*/ 3586159 h 4709520"/>
                          <a:gd name="connsiteX17" fmla="*/ 3637857 w 4750830"/>
                          <a:gd name="connsiteY17" fmla="*/ 3864765 h 4709520"/>
                          <a:gd name="connsiteX18" fmla="*/ 3742632 w 4750830"/>
                          <a:gd name="connsiteY18" fmla="*/ 4202903 h 4709520"/>
                          <a:gd name="connsiteX19" fmla="*/ 3328294 w 4750830"/>
                          <a:gd name="connsiteY19" fmla="*/ 4479128 h 4709520"/>
                          <a:gd name="connsiteX20" fmla="*/ 3006826 w 4750830"/>
                          <a:gd name="connsiteY20" fmla="*/ 4164803 h 4709520"/>
                          <a:gd name="connsiteX21" fmla="*/ 2702026 w 4750830"/>
                          <a:gd name="connsiteY21" fmla="*/ 4255290 h 4709520"/>
                          <a:gd name="connsiteX22" fmla="*/ 2604394 w 4750830"/>
                          <a:gd name="connsiteY22" fmla="*/ 4669628 h 4709520"/>
                          <a:gd name="connsiteX23" fmla="*/ 2128144 w 4750830"/>
                          <a:gd name="connsiteY23" fmla="*/ 4662484 h 4709520"/>
                          <a:gd name="connsiteX24" fmla="*/ 2009082 w 4750830"/>
                          <a:gd name="connsiteY24" fmla="*/ 4224334 h 4709520"/>
                          <a:gd name="connsiteX25" fmla="*/ 1723332 w 4750830"/>
                          <a:gd name="connsiteY25" fmla="*/ 4138609 h 4709520"/>
                          <a:gd name="connsiteX26" fmla="*/ 1442344 w 4750830"/>
                          <a:gd name="connsiteY26" fmla="*/ 4460078 h 4709520"/>
                          <a:gd name="connsiteX27" fmla="*/ 1008957 w 4750830"/>
                          <a:gd name="connsiteY27" fmla="*/ 4214810 h 4709520"/>
                          <a:gd name="connsiteX28" fmla="*/ 1113732 w 4750830"/>
                          <a:gd name="connsiteY28" fmla="*/ 3795710 h 4709520"/>
                          <a:gd name="connsiteX29" fmla="*/ 911326 w 4750830"/>
                          <a:gd name="connsiteY29" fmla="*/ 3583779 h 4709520"/>
                          <a:gd name="connsiteX30" fmla="*/ 489844 w 4750830"/>
                          <a:gd name="connsiteY30" fmla="*/ 3717129 h 4709520"/>
                          <a:gd name="connsiteX31" fmla="*/ 239813 w 4750830"/>
                          <a:gd name="connsiteY31" fmla="*/ 3302792 h 4709520"/>
                          <a:gd name="connsiteX32" fmla="*/ 546994 w 4750830"/>
                          <a:gd name="connsiteY32" fmla="*/ 2962274 h 4709520"/>
                          <a:gd name="connsiteX33" fmla="*/ 487464 w 4750830"/>
                          <a:gd name="connsiteY33" fmla="*/ 2659855 h 4709520"/>
                          <a:gd name="connsiteX34" fmla="*/ 42169 w 4750830"/>
                          <a:gd name="connsiteY34" fmla="*/ 2600324 h 4709520"/>
                          <a:gd name="connsiteX35" fmla="*/ 46932 w 4750830"/>
                          <a:gd name="connsiteY35" fmla="*/ 2100261 h 4709520"/>
                          <a:gd name="connsiteX36" fmla="*/ 480319 w 4750830"/>
                          <a:gd name="connsiteY36" fmla="*/ 1969292 h 4709520"/>
                          <a:gd name="connsiteX37" fmla="*/ 544613 w 4750830"/>
                          <a:gd name="connsiteY37" fmla="*/ 1693067 h 4709520"/>
                          <a:gd name="connsiteX38" fmla="*/ 239813 w 4750830"/>
                          <a:gd name="connsiteY38" fmla="*/ 1407317 h 4709520"/>
                          <a:gd name="connsiteX39" fmla="*/ 473175 w 4750830"/>
                          <a:gd name="connsiteY39" fmla="*/ 973930 h 4709520"/>
                          <a:gd name="connsiteX40" fmla="*/ 906562 w 4750830"/>
                          <a:gd name="connsiteY40" fmla="*/ 1092992 h 4709520"/>
                          <a:gd name="connsiteX41" fmla="*/ 1087537 w 4750830"/>
                          <a:gd name="connsiteY41" fmla="*/ 821530 h 4709520"/>
                          <a:gd name="connsiteX42" fmla="*/ 994667 w 4750830"/>
                          <a:gd name="connsiteY42" fmla="*/ 454817 h 4709520"/>
                          <a:gd name="connsiteX43" fmla="*/ 1418531 w 4750830"/>
                          <a:gd name="connsiteY43" fmla="*/ 188117 h 4709520"/>
                          <a:gd name="connsiteX44" fmla="*/ 1732854 w 4750830"/>
                          <a:gd name="connsiteY44" fmla="*/ 507205 h 4709520"/>
                          <a:gd name="connsiteX45" fmla="*/ 2020988 w 4750830"/>
                          <a:gd name="connsiteY45" fmla="*/ 423862 h 4709520"/>
                          <a:gd name="connsiteX0" fmla="*/ 2020988 w 4754394"/>
                          <a:gd name="connsiteY0" fmla="*/ 423862 h 4709520"/>
                          <a:gd name="connsiteX1" fmla="*/ 2121001 w 4754394"/>
                          <a:gd name="connsiteY1" fmla="*/ 0 h 4709520"/>
                          <a:gd name="connsiteX2" fmla="*/ 2613919 w 4754394"/>
                          <a:gd name="connsiteY2" fmla="*/ 0 h 4709520"/>
                          <a:gd name="connsiteX3" fmla="*/ 2732981 w 4754394"/>
                          <a:gd name="connsiteY3" fmla="*/ 447675 h 4709520"/>
                          <a:gd name="connsiteX4" fmla="*/ 2999683 w 4754394"/>
                          <a:gd name="connsiteY4" fmla="*/ 514348 h 4709520"/>
                          <a:gd name="connsiteX5" fmla="*/ 3316388 w 4754394"/>
                          <a:gd name="connsiteY5" fmla="*/ 197643 h 4709520"/>
                          <a:gd name="connsiteX6" fmla="*/ 3747395 w 4754394"/>
                          <a:gd name="connsiteY6" fmla="*/ 447674 h 4709520"/>
                          <a:gd name="connsiteX7" fmla="*/ 3621188 w 4754394"/>
                          <a:gd name="connsiteY7" fmla="*/ 878680 h 4709520"/>
                          <a:gd name="connsiteX8" fmla="*/ 3837881 w 4754394"/>
                          <a:gd name="connsiteY8" fmla="*/ 1088230 h 4709520"/>
                          <a:gd name="connsiteX9" fmla="*/ 4287939 w 4754394"/>
                          <a:gd name="connsiteY9" fmla="*/ 988218 h 4709520"/>
                          <a:gd name="connsiteX10" fmla="*/ 4668937 w 4754394"/>
                          <a:gd name="connsiteY10" fmla="*/ 2097881 h 4709520"/>
                          <a:gd name="connsiteX11" fmla="*/ 4673701 w 4754394"/>
                          <a:gd name="connsiteY11" fmla="*/ 2545553 h 4709520"/>
                          <a:gd name="connsiteX12" fmla="*/ 4252219 w 4754394"/>
                          <a:gd name="connsiteY12" fmla="*/ 2683665 h 4709520"/>
                          <a:gd name="connsiteX13" fmla="*/ 4187926 w 4754394"/>
                          <a:gd name="connsiteY13" fmla="*/ 2971797 h 4709520"/>
                          <a:gd name="connsiteX14" fmla="*/ 4485582 w 4754394"/>
                          <a:gd name="connsiteY14" fmla="*/ 3288503 h 4709520"/>
                          <a:gd name="connsiteX15" fmla="*/ 4273651 w 4754394"/>
                          <a:gd name="connsiteY15" fmla="*/ 3698078 h 4709520"/>
                          <a:gd name="connsiteX16" fmla="*/ 3840263 w 4754394"/>
                          <a:gd name="connsiteY16" fmla="*/ 3586159 h 4709520"/>
                          <a:gd name="connsiteX17" fmla="*/ 3637857 w 4754394"/>
                          <a:gd name="connsiteY17" fmla="*/ 3864765 h 4709520"/>
                          <a:gd name="connsiteX18" fmla="*/ 3742632 w 4754394"/>
                          <a:gd name="connsiteY18" fmla="*/ 4202903 h 4709520"/>
                          <a:gd name="connsiteX19" fmla="*/ 3328294 w 4754394"/>
                          <a:gd name="connsiteY19" fmla="*/ 4479128 h 4709520"/>
                          <a:gd name="connsiteX20" fmla="*/ 3006826 w 4754394"/>
                          <a:gd name="connsiteY20" fmla="*/ 4164803 h 4709520"/>
                          <a:gd name="connsiteX21" fmla="*/ 2702026 w 4754394"/>
                          <a:gd name="connsiteY21" fmla="*/ 4255290 h 4709520"/>
                          <a:gd name="connsiteX22" fmla="*/ 2604394 w 4754394"/>
                          <a:gd name="connsiteY22" fmla="*/ 4669628 h 4709520"/>
                          <a:gd name="connsiteX23" fmla="*/ 2128144 w 4754394"/>
                          <a:gd name="connsiteY23" fmla="*/ 4662484 h 4709520"/>
                          <a:gd name="connsiteX24" fmla="*/ 2009082 w 4754394"/>
                          <a:gd name="connsiteY24" fmla="*/ 4224334 h 4709520"/>
                          <a:gd name="connsiteX25" fmla="*/ 1723332 w 4754394"/>
                          <a:gd name="connsiteY25" fmla="*/ 4138609 h 4709520"/>
                          <a:gd name="connsiteX26" fmla="*/ 1442344 w 4754394"/>
                          <a:gd name="connsiteY26" fmla="*/ 4460078 h 4709520"/>
                          <a:gd name="connsiteX27" fmla="*/ 1008957 w 4754394"/>
                          <a:gd name="connsiteY27" fmla="*/ 4214810 h 4709520"/>
                          <a:gd name="connsiteX28" fmla="*/ 1113732 w 4754394"/>
                          <a:gd name="connsiteY28" fmla="*/ 3795710 h 4709520"/>
                          <a:gd name="connsiteX29" fmla="*/ 911326 w 4754394"/>
                          <a:gd name="connsiteY29" fmla="*/ 3583779 h 4709520"/>
                          <a:gd name="connsiteX30" fmla="*/ 489844 w 4754394"/>
                          <a:gd name="connsiteY30" fmla="*/ 3717129 h 4709520"/>
                          <a:gd name="connsiteX31" fmla="*/ 239813 w 4754394"/>
                          <a:gd name="connsiteY31" fmla="*/ 3302792 h 4709520"/>
                          <a:gd name="connsiteX32" fmla="*/ 546994 w 4754394"/>
                          <a:gd name="connsiteY32" fmla="*/ 2962274 h 4709520"/>
                          <a:gd name="connsiteX33" fmla="*/ 487464 w 4754394"/>
                          <a:gd name="connsiteY33" fmla="*/ 2659855 h 4709520"/>
                          <a:gd name="connsiteX34" fmla="*/ 42169 w 4754394"/>
                          <a:gd name="connsiteY34" fmla="*/ 2600324 h 4709520"/>
                          <a:gd name="connsiteX35" fmla="*/ 46932 w 4754394"/>
                          <a:gd name="connsiteY35" fmla="*/ 2100261 h 4709520"/>
                          <a:gd name="connsiteX36" fmla="*/ 480319 w 4754394"/>
                          <a:gd name="connsiteY36" fmla="*/ 1969292 h 4709520"/>
                          <a:gd name="connsiteX37" fmla="*/ 544613 w 4754394"/>
                          <a:gd name="connsiteY37" fmla="*/ 1693067 h 4709520"/>
                          <a:gd name="connsiteX38" fmla="*/ 239813 w 4754394"/>
                          <a:gd name="connsiteY38" fmla="*/ 1407317 h 4709520"/>
                          <a:gd name="connsiteX39" fmla="*/ 473175 w 4754394"/>
                          <a:gd name="connsiteY39" fmla="*/ 973930 h 4709520"/>
                          <a:gd name="connsiteX40" fmla="*/ 906562 w 4754394"/>
                          <a:gd name="connsiteY40" fmla="*/ 1092992 h 4709520"/>
                          <a:gd name="connsiteX41" fmla="*/ 1087537 w 4754394"/>
                          <a:gd name="connsiteY41" fmla="*/ 821530 h 4709520"/>
                          <a:gd name="connsiteX42" fmla="*/ 994667 w 4754394"/>
                          <a:gd name="connsiteY42" fmla="*/ 454817 h 4709520"/>
                          <a:gd name="connsiteX43" fmla="*/ 1418531 w 4754394"/>
                          <a:gd name="connsiteY43" fmla="*/ 188117 h 4709520"/>
                          <a:gd name="connsiteX44" fmla="*/ 1732854 w 4754394"/>
                          <a:gd name="connsiteY44" fmla="*/ 507205 h 4709520"/>
                          <a:gd name="connsiteX45" fmla="*/ 2020988 w 4754394"/>
                          <a:gd name="connsiteY45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668937 w 4703314"/>
                          <a:gd name="connsiteY11" fmla="*/ 2097881 h 4709520"/>
                          <a:gd name="connsiteX12" fmla="*/ 4673701 w 4703314"/>
                          <a:gd name="connsiteY12" fmla="*/ 2545553 h 4709520"/>
                          <a:gd name="connsiteX13" fmla="*/ 4252219 w 4703314"/>
                          <a:gd name="connsiteY13" fmla="*/ 2683665 h 4709520"/>
                          <a:gd name="connsiteX14" fmla="*/ 4187926 w 4703314"/>
                          <a:gd name="connsiteY14" fmla="*/ 2971797 h 4709520"/>
                          <a:gd name="connsiteX15" fmla="*/ 4485582 w 4703314"/>
                          <a:gd name="connsiteY15" fmla="*/ 3288503 h 4709520"/>
                          <a:gd name="connsiteX16" fmla="*/ 4273651 w 4703314"/>
                          <a:gd name="connsiteY16" fmla="*/ 3698078 h 4709520"/>
                          <a:gd name="connsiteX17" fmla="*/ 3840263 w 4703314"/>
                          <a:gd name="connsiteY17" fmla="*/ 3586159 h 4709520"/>
                          <a:gd name="connsiteX18" fmla="*/ 3637857 w 4703314"/>
                          <a:gd name="connsiteY18" fmla="*/ 3864765 h 4709520"/>
                          <a:gd name="connsiteX19" fmla="*/ 3742632 w 4703314"/>
                          <a:gd name="connsiteY19" fmla="*/ 4202903 h 4709520"/>
                          <a:gd name="connsiteX20" fmla="*/ 3328294 w 4703314"/>
                          <a:gd name="connsiteY20" fmla="*/ 4479128 h 4709520"/>
                          <a:gd name="connsiteX21" fmla="*/ 3006826 w 4703314"/>
                          <a:gd name="connsiteY21" fmla="*/ 4164803 h 4709520"/>
                          <a:gd name="connsiteX22" fmla="*/ 2702026 w 4703314"/>
                          <a:gd name="connsiteY22" fmla="*/ 4255290 h 4709520"/>
                          <a:gd name="connsiteX23" fmla="*/ 2604394 w 4703314"/>
                          <a:gd name="connsiteY23" fmla="*/ 4669628 h 4709520"/>
                          <a:gd name="connsiteX24" fmla="*/ 2128144 w 4703314"/>
                          <a:gd name="connsiteY24" fmla="*/ 4662484 h 4709520"/>
                          <a:gd name="connsiteX25" fmla="*/ 2009082 w 4703314"/>
                          <a:gd name="connsiteY25" fmla="*/ 4224334 h 4709520"/>
                          <a:gd name="connsiteX26" fmla="*/ 1723332 w 4703314"/>
                          <a:gd name="connsiteY26" fmla="*/ 4138609 h 4709520"/>
                          <a:gd name="connsiteX27" fmla="*/ 1442344 w 4703314"/>
                          <a:gd name="connsiteY27" fmla="*/ 4460078 h 4709520"/>
                          <a:gd name="connsiteX28" fmla="*/ 1008957 w 4703314"/>
                          <a:gd name="connsiteY28" fmla="*/ 4214810 h 4709520"/>
                          <a:gd name="connsiteX29" fmla="*/ 1113732 w 4703314"/>
                          <a:gd name="connsiteY29" fmla="*/ 3795710 h 4709520"/>
                          <a:gd name="connsiteX30" fmla="*/ 911326 w 4703314"/>
                          <a:gd name="connsiteY30" fmla="*/ 3583779 h 4709520"/>
                          <a:gd name="connsiteX31" fmla="*/ 489844 w 4703314"/>
                          <a:gd name="connsiteY31" fmla="*/ 3717129 h 4709520"/>
                          <a:gd name="connsiteX32" fmla="*/ 239813 w 4703314"/>
                          <a:gd name="connsiteY32" fmla="*/ 3302792 h 4709520"/>
                          <a:gd name="connsiteX33" fmla="*/ 546994 w 4703314"/>
                          <a:gd name="connsiteY33" fmla="*/ 2962274 h 4709520"/>
                          <a:gd name="connsiteX34" fmla="*/ 487464 w 4703314"/>
                          <a:gd name="connsiteY34" fmla="*/ 2659855 h 4709520"/>
                          <a:gd name="connsiteX35" fmla="*/ 42169 w 4703314"/>
                          <a:gd name="connsiteY35" fmla="*/ 2600324 h 4709520"/>
                          <a:gd name="connsiteX36" fmla="*/ 46932 w 4703314"/>
                          <a:gd name="connsiteY36" fmla="*/ 2100261 h 4709520"/>
                          <a:gd name="connsiteX37" fmla="*/ 480319 w 4703314"/>
                          <a:gd name="connsiteY37" fmla="*/ 1969292 h 4709520"/>
                          <a:gd name="connsiteX38" fmla="*/ 544613 w 4703314"/>
                          <a:gd name="connsiteY38" fmla="*/ 1693067 h 4709520"/>
                          <a:gd name="connsiteX39" fmla="*/ 239813 w 4703314"/>
                          <a:gd name="connsiteY39" fmla="*/ 1407317 h 4709520"/>
                          <a:gd name="connsiteX40" fmla="*/ 473175 w 4703314"/>
                          <a:gd name="connsiteY40" fmla="*/ 973930 h 4709520"/>
                          <a:gd name="connsiteX41" fmla="*/ 906562 w 4703314"/>
                          <a:gd name="connsiteY41" fmla="*/ 1092992 h 4709520"/>
                          <a:gd name="connsiteX42" fmla="*/ 1087537 w 4703314"/>
                          <a:gd name="connsiteY42" fmla="*/ 821530 h 4709520"/>
                          <a:gd name="connsiteX43" fmla="*/ 994667 w 4703314"/>
                          <a:gd name="connsiteY43" fmla="*/ 454817 h 4709520"/>
                          <a:gd name="connsiteX44" fmla="*/ 1418531 w 4703314"/>
                          <a:gd name="connsiteY44" fmla="*/ 188117 h 4709520"/>
                          <a:gd name="connsiteX45" fmla="*/ 1732854 w 4703314"/>
                          <a:gd name="connsiteY45" fmla="*/ 507205 h 4709520"/>
                          <a:gd name="connsiteX46" fmla="*/ 2020988 w 4703314"/>
                          <a:gd name="connsiteY46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668937 w 4703314"/>
                          <a:gd name="connsiteY12" fmla="*/ 2097881 h 4709520"/>
                          <a:gd name="connsiteX13" fmla="*/ 4673701 w 4703314"/>
                          <a:gd name="connsiteY13" fmla="*/ 2545553 h 4709520"/>
                          <a:gd name="connsiteX14" fmla="*/ 4252219 w 4703314"/>
                          <a:gd name="connsiteY14" fmla="*/ 2683665 h 4709520"/>
                          <a:gd name="connsiteX15" fmla="*/ 4187926 w 4703314"/>
                          <a:gd name="connsiteY15" fmla="*/ 2971797 h 4709520"/>
                          <a:gd name="connsiteX16" fmla="*/ 4485582 w 4703314"/>
                          <a:gd name="connsiteY16" fmla="*/ 3288503 h 4709520"/>
                          <a:gd name="connsiteX17" fmla="*/ 4273651 w 4703314"/>
                          <a:gd name="connsiteY17" fmla="*/ 3698078 h 4709520"/>
                          <a:gd name="connsiteX18" fmla="*/ 3840263 w 4703314"/>
                          <a:gd name="connsiteY18" fmla="*/ 3586159 h 4709520"/>
                          <a:gd name="connsiteX19" fmla="*/ 3637857 w 4703314"/>
                          <a:gd name="connsiteY19" fmla="*/ 3864765 h 4709520"/>
                          <a:gd name="connsiteX20" fmla="*/ 3742632 w 4703314"/>
                          <a:gd name="connsiteY20" fmla="*/ 4202903 h 4709520"/>
                          <a:gd name="connsiteX21" fmla="*/ 3328294 w 4703314"/>
                          <a:gd name="connsiteY21" fmla="*/ 4479128 h 4709520"/>
                          <a:gd name="connsiteX22" fmla="*/ 3006826 w 4703314"/>
                          <a:gd name="connsiteY22" fmla="*/ 4164803 h 4709520"/>
                          <a:gd name="connsiteX23" fmla="*/ 2702026 w 4703314"/>
                          <a:gd name="connsiteY23" fmla="*/ 4255290 h 4709520"/>
                          <a:gd name="connsiteX24" fmla="*/ 2604394 w 4703314"/>
                          <a:gd name="connsiteY24" fmla="*/ 4669628 h 4709520"/>
                          <a:gd name="connsiteX25" fmla="*/ 2128144 w 4703314"/>
                          <a:gd name="connsiteY25" fmla="*/ 4662484 h 4709520"/>
                          <a:gd name="connsiteX26" fmla="*/ 2009082 w 4703314"/>
                          <a:gd name="connsiteY26" fmla="*/ 4224334 h 4709520"/>
                          <a:gd name="connsiteX27" fmla="*/ 1723332 w 4703314"/>
                          <a:gd name="connsiteY27" fmla="*/ 4138609 h 4709520"/>
                          <a:gd name="connsiteX28" fmla="*/ 1442344 w 4703314"/>
                          <a:gd name="connsiteY28" fmla="*/ 4460078 h 4709520"/>
                          <a:gd name="connsiteX29" fmla="*/ 1008957 w 4703314"/>
                          <a:gd name="connsiteY29" fmla="*/ 4214810 h 4709520"/>
                          <a:gd name="connsiteX30" fmla="*/ 1113732 w 4703314"/>
                          <a:gd name="connsiteY30" fmla="*/ 3795710 h 4709520"/>
                          <a:gd name="connsiteX31" fmla="*/ 911326 w 4703314"/>
                          <a:gd name="connsiteY31" fmla="*/ 3583779 h 4709520"/>
                          <a:gd name="connsiteX32" fmla="*/ 489844 w 4703314"/>
                          <a:gd name="connsiteY32" fmla="*/ 3717129 h 4709520"/>
                          <a:gd name="connsiteX33" fmla="*/ 239813 w 4703314"/>
                          <a:gd name="connsiteY33" fmla="*/ 3302792 h 4709520"/>
                          <a:gd name="connsiteX34" fmla="*/ 546994 w 4703314"/>
                          <a:gd name="connsiteY34" fmla="*/ 2962274 h 4709520"/>
                          <a:gd name="connsiteX35" fmla="*/ 487464 w 4703314"/>
                          <a:gd name="connsiteY35" fmla="*/ 2659855 h 4709520"/>
                          <a:gd name="connsiteX36" fmla="*/ 42169 w 4703314"/>
                          <a:gd name="connsiteY36" fmla="*/ 2600324 h 4709520"/>
                          <a:gd name="connsiteX37" fmla="*/ 46932 w 4703314"/>
                          <a:gd name="connsiteY37" fmla="*/ 2100261 h 4709520"/>
                          <a:gd name="connsiteX38" fmla="*/ 480319 w 4703314"/>
                          <a:gd name="connsiteY38" fmla="*/ 1969292 h 4709520"/>
                          <a:gd name="connsiteX39" fmla="*/ 544613 w 4703314"/>
                          <a:gd name="connsiteY39" fmla="*/ 1693067 h 4709520"/>
                          <a:gd name="connsiteX40" fmla="*/ 239813 w 4703314"/>
                          <a:gd name="connsiteY40" fmla="*/ 1407317 h 4709520"/>
                          <a:gd name="connsiteX41" fmla="*/ 473175 w 4703314"/>
                          <a:gd name="connsiteY41" fmla="*/ 973930 h 4709520"/>
                          <a:gd name="connsiteX42" fmla="*/ 906562 w 4703314"/>
                          <a:gd name="connsiteY42" fmla="*/ 1092992 h 4709520"/>
                          <a:gd name="connsiteX43" fmla="*/ 1087537 w 4703314"/>
                          <a:gd name="connsiteY43" fmla="*/ 821530 h 4709520"/>
                          <a:gd name="connsiteX44" fmla="*/ 994667 w 4703314"/>
                          <a:gd name="connsiteY44" fmla="*/ 454817 h 4709520"/>
                          <a:gd name="connsiteX45" fmla="*/ 1418531 w 4703314"/>
                          <a:gd name="connsiteY45" fmla="*/ 188117 h 4709520"/>
                          <a:gd name="connsiteX46" fmla="*/ 1732854 w 4703314"/>
                          <a:gd name="connsiteY46" fmla="*/ 507205 h 4709520"/>
                          <a:gd name="connsiteX47" fmla="*/ 2020988 w 4703314"/>
                          <a:gd name="connsiteY47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087537 w 4703314"/>
                          <a:gd name="connsiteY44" fmla="*/ 821530 h 4709520"/>
                          <a:gd name="connsiteX45" fmla="*/ 994667 w 4703314"/>
                          <a:gd name="connsiteY45" fmla="*/ 454817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99456 w 4703314"/>
                          <a:gd name="connsiteY44" fmla="*/ 878680 h 4709520"/>
                          <a:gd name="connsiteX45" fmla="*/ 994667 w 4703314"/>
                          <a:gd name="connsiteY45" fmla="*/ 454817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94667 w 4703314"/>
                          <a:gd name="connsiteY45" fmla="*/ 454817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06562 w 4703314"/>
                          <a:gd name="connsiteY43" fmla="*/ 10929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68475 w 4703314"/>
                          <a:gd name="connsiteY43" fmla="*/ 113109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5 w 4703314"/>
                          <a:gd name="connsiteY42" fmla="*/ 973930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42218 w 4703314"/>
                          <a:gd name="connsiteY42" fmla="*/ 10048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0793 w 4703314"/>
                          <a:gd name="connsiteY42" fmla="*/ 973931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0793 w 4703314"/>
                          <a:gd name="connsiteY42" fmla="*/ 973931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0793 w 4703314"/>
                          <a:gd name="connsiteY42" fmla="*/ 973931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0793 w 4703314"/>
                          <a:gd name="connsiteY42" fmla="*/ 973931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39813 w 4703314"/>
                          <a:gd name="connsiteY41" fmla="*/ 1407317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99344 w 4703314"/>
                          <a:gd name="connsiteY41" fmla="*/ 1412080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44613 w 4703314"/>
                          <a:gd name="connsiteY40" fmla="*/ 1693067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647007 w 4703314"/>
                          <a:gd name="connsiteY40" fmla="*/ 1657348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80319 w 4703314"/>
                          <a:gd name="connsiteY39" fmla="*/ 1969292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542231 w 4703314"/>
                          <a:gd name="connsiteY39" fmla="*/ 2069304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61269 w 4703314"/>
                          <a:gd name="connsiteY39" fmla="*/ 1990723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61269 w 4703314"/>
                          <a:gd name="connsiteY39" fmla="*/ 1990723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61269 w 4703314"/>
                          <a:gd name="connsiteY39" fmla="*/ 1990723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61269 w 4703314"/>
                          <a:gd name="connsiteY39" fmla="*/ 1990723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61269 w 4703314"/>
                          <a:gd name="connsiteY39" fmla="*/ 1990723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0988 w 4703314"/>
                          <a:gd name="connsiteY0" fmla="*/ 423862 h 4709520"/>
                          <a:gd name="connsiteX1" fmla="*/ 2121001 w 4703314"/>
                          <a:gd name="connsiteY1" fmla="*/ 0 h 4709520"/>
                          <a:gd name="connsiteX2" fmla="*/ 2613919 w 4703314"/>
                          <a:gd name="connsiteY2" fmla="*/ 0 h 4709520"/>
                          <a:gd name="connsiteX3" fmla="*/ 2732981 w 4703314"/>
                          <a:gd name="connsiteY3" fmla="*/ 447675 h 4709520"/>
                          <a:gd name="connsiteX4" fmla="*/ 2999683 w 4703314"/>
                          <a:gd name="connsiteY4" fmla="*/ 514348 h 4709520"/>
                          <a:gd name="connsiteX5" fmla="*/ 3316388 w 4703314"/>
                          <a:gd name="connsiteY5" fmla="*/ 197643 h 4709520"/>
                          <a:gd name="connsiteX6" fmla="*/ 3747395 w 4703314"/>
                          <a:gd name="connsiteY6" fmla="*/ 447674 h 4709520"/>
                          <a:gd name="connsiteX7" fmla="*/ 3621188 w 4703314"/>
                          <a:gd name="connsiteY7" fmla="*/ 878680 h 4709520"/>
                          <a:gd name="connsiteX8" fmla="*/ 3837881 w 4703314"/>
                          <a:gd name="connsiteY8" fmla="*/ 1088230 h 4709520"/>
                          <a:gd name="connsiteX9" fmla="*/ 4287939 w 4703314"/>
                          <a:gd name="connsiteY9" fmla="*/ 988218 h 4709520"/>
                          <a:gd name="connsiteX10" fmla="*/ 4502251 w 4703314"/>
                          <a:gd name="connsiteY10" fmla="*/ 1376359 h 4709520"/>
                          <a:gd name="connsiteX11" fmla="*/ 4190307 w 4703314"/>
                          <a:gd name="connsiteY11" fmla="*/ 1702590 h 4709520"/>
                          <a:gd name="connsiteX12" fmla="*/ 4271269 w 4703314"/>
                          <a:gd name="connsiteY12" fmla="*/ 1983578 h 4709520"/>
                          <a:gd name="connsiteX13" fmla="*/ 4668937 w 4703314"/>
                          <a:gd name="connsiteY13" fmla="*/ 2097881 h 4709520"/>
                          <a:gd name="connsiteX14" fmla="*/ 4673701 w 4703314"/>
                          <a:gd name="connsiteY14" fmla="*/ 2545553 h 4709520"/>
                          <a:gd name="connsiteX15" fmla="*/ 4252219 w 4703314"/>
                          <a:gd name="connsiteY15" fmla="*/ 2683665 h 4709520"/>
                          <a:gd name="connsiteX16" fmla="*/ 4187926 w 4703314"/>
                          <a:gd name="connsiteY16" fmla="*/ 2971797 h 4709520"/>
                          <a:gd name="connsiteX17" fmla="*/ 4485582 w 4703314"/>
                          <a:gd name="connsiteY17" fmla="*/ 3288503 h 4709520"/>
                          <a:gd name="connsiteX18" fmla="*/ 4273651 w 4703314"/>
                          <a:gd name="connsiteY18" fmla="*/ 3698078 h 4709520"/>
                          <a:gd name="connsiteX19" fmla="*/ 3840263 w 4703314"/>
                          <a:gd name="connsiteY19" fmla="*/ 3586159 h 4709520"/>
                          <a:gd name="connsiteX20" fmla="*/ 3637857 w 4703314"/>
                          <a:gd name="connsiteY20" fmla="*/ 3864765 h 4709520"/>
                          <a:gd name="connsiteX21" fmla="*/ 3742632 w 4703314"/>
                          <a:gd name="connsiteY21" fmla="*/ 4202903 h 4709520"/>
                          <a:gd name="connsiteX22" fmla="*/ 3328294 w 4703314"/>
                          <a:gd name="connsiteY22" fmla="*/ 4479128 h 4709520"/>
                          <a:gd name="connsiteX23" fmla="*/ 3006826 w 4703314"/>
                          <a:gd name="connsiteY23" fmla="*/ 4164803 h 4709520"/>
                          <a:gd name="connsiteX24" fmla="*/ 2702026 w 4703314"/>
                          <a:gd name="connsiteY24" fmla="*/ 4255290 h 4709520"/>
                          <a:gd name="connsiteX25" fmla="*/ 2604394 w 4703314"/>
                          <a:gd name="connsiteY25" fmla="*/ 4669628 h 4709520"/>
                          <a:gd name="connsiteX26" fmla="*/ 2128144 w 4703314"/>
                          <a:gd name="connsiteY26" fmla="*/ 4662484 h 4709520"/>
                          <a:gd name="connsiteX27" fmla="*/ 2009082 w 4703314"/>
                          <a:gd name="connsiteY27" fmla="*/ 4224334 h 4709520"/>
                          <a:gd name="connsiteX28" fmla="*/ 1723332 w 4703314"/>
                          <a:gd name="connsiteY28" fmla="*/ 4138609 h 4709520"/>
                          <a:gd name="connsiteX29" fmla="*/ 1442344 w 4703314"/>
                          <a:gd name="connsiteY29" fmla="*/ 4460078 h 4709520"/>
                          <a:gd name="connsiteX30" fmla="*/ 1008957 w 4703314"/>
                          <a:gd name="connsiteY30" fmla="*/ 4214810 h 4709520"/>
                          <a:gd name="connsiteX31" fmla="*/ 1113732 w 4703314"/>
                          <a:gd name="connsiteY31" fmla="*/ 3795710 h 4709520"/>
                          <a:gd name="connsiteX32" fmla="*/ 911326 w 4703314"/>
                          <a:gd name="connsiteY32" fmla="*/ 3583779 h 4709520"/>
                          <a:gd name="connsiteX33" fmla="*/ 489844 w 4703314"/>
                          <a:gd name="connsiteY33" fmla="*/ 3717129 h 4709520"/>
                          <a:gd name="connsiteX34" fmla="*/ 239813 w 4703314"/>
                          <a:gd name="connsiteY34" fmla="*/ 3302792 h 4709520"/>
                          <a:gd name="connsiteX35" fmla="*/ 546994 w 4703314"/>
                          <a:gd name="connsiteY35" fmla="*/ 2962274 h 4709520"/>
                          <a:gd name="connsiteX36" fmla="*/ 487464 w 4703314"/>
                          <a:gd name="connsiteY36" fmla="*/ 2659855 h 4709520"/>
                          <a:gd name="connsiteX37" fmla="*/ 42169 w 4703314"/>
                          <a:gd name="connsiteY37" fmla="*/ 2600324 h 4709520"/>
                          <a:gd name="connsiteX38" fmla="*/ 46932 w 4703314"/>
                          <a:gd name="connsiteY38" fmla="*/ 2100261 h 4709520"/>
                          <a:gd name="connsiteX39" fmla="*/ 461269 w 4703314"/>
                          <a:gd name="connsiteY39" fmla="*/ 1990723 h 4709520"/>
                          <a:gd name="connsiteX40" fmla="*/ 527945 w 4703314"/>
                          <a:gd name="connsiteY40" fmla="*/ 1683541 h 4709520"/>
                          <a:gd name="connsiteX41" fmla="*/ 223144 w 4703314"/>
                          <a:gd name="connsiteY41" fmla="*/ 1390649 h 4709520"/>
                          <a:gd name="connsiteX42" fmla="*/ 473174 w 4703314"/>
                          <a:gd name="connsiteY42" fmla="*/ 966787 h 4709520"/>
                          <a:gd name="connsiteX43" fmla="*/ 920850 w 4703314"/>
                          <a:gd name="connsiteY43" fmla="*/ 1073942 h 4709520"/>
                          <a:gd name="connsiteX44" fmla="*/ 1111349 w 4703314"/>
                          <a:gd name="connsiteY44" fmla="*/ 862011 h 4709520"/>
                          <a:gd name="connsiteX45" fmla="*/ 987523 w 4703314"/>
                          <a:gd name="connsiteY45" fmla="*/ 447673 h 4709520"/>
                          <a:gd name="connsiteX46" fmla="*/ 1418531 w 4703314"/>
                          <a:gd name="connsiteY46" fmla="*/ 188117 h 4709520"/>
                          <a:gd name="connsiteX47" fmla="*/ 1732854 w 4703314"/>
                          <a:gd name="connsiteY47" fmla="*/ 507205 h 4709520"/>
                          <a:gd name="connsiteX48" fmla="*/ 2020988 w 4703314"/>
                          <a:gd name="connsiteY48" fmla="*/ 423862 h 4709520"/>
                          <a:gd name="connsiteX0" fmla="*/ 2028663 w 4710989"/>
                          <a:gd name="connsiteY0" fmla="*/ 423862 h 4709520"/>
                          <a:gd name="connsiteX1" fmla="*/ 2128676 w 4710989"/>
                          <a:gd name="connsiteY1" fmla="*/ 0 h 4709520"/>
                          <a:gd name="connsiteX2" fmla="*/ 2621594 w 4710989"/>
                          <a:gd name="connsiteY2" fmla="*/ 0 h 4709520"/>
                          <a:gd name="connsiteX3" fmla="*/ 2740656 w 4710989"/>
                          <a:gd name="connsiteY3" fmla="*/ 447675 h 4709520"/>
                          <a:gd name="connsiteX4" fmla="*/ 3007358 w 4710989"/>
                          <a:gd name="connsiteY4" fmla="*/ 514348 h 4709520"/>
                          <a:gd name="connsiteX5" fmla="*/ 3324063 w 4710989"/>
                          <a:gd name="connsiteY5" fmla="*/ 197643 h 4709520"/>
                          <a:gd name="connsiteX6" fmla="*/ 3755070 w 4710989"/>
                          <a:gd name="connsiteY6" fmla="*/ 447674 h 4709520"/>
                          <a:gd name="connsiteX7" fmla="*/ 3628863 w 4710989"/>
                          <a:gd name="connsiteY7" fmla="*/ 878680 h 4709520"/>
                          <a:gd name="connsiteX8" fmla="*/ 3845556 w 4710989"/>
                          <a:gd name="connsiteY8" fmla="*/ 1088230 h 4709520"/>
                          <a:gd name="connsiteX9" fmla="*/ 4295614 w 4710989"/>
                          <a:gd name="connsiteY9" fmla="*/ 988218 h 4709520"/>
                          <a:gd name="connsiteX10" fmla="*/ 4509926 w 4710989"/>
                          <a:gd name="connsiteY10" fmla="*/ 1376359 h 4709520"/>
                          <a:gd name="connsiteX11" fmla="*/ 4197982 w 4710989"/>
                          <a:gd name="connsiteY11" fmla="*/ 1702590 h 4709520"/>
                          <a:gd name="connsiteX12" fmla="*/ 4278944 w 4710989"/>
                          <a:gd name="connsiteY12" fmla="*/ 1983578 h 4709520"/>
                          <a:gd name="connsiteX13" fmla="*/ 4676612 w 4710989"/>
                          <a:gd name="connsiteY13" fmla="*/ 2097881 h 4709520"/>
                          <a:gd name="connsiteX14" fmla="*/ 4681376 w 4710989"/>
                          <a:gd name="connsiteY14" fmla="*/ 2545553 h 4709520"/>
                          <a:gd name="connsiteX15" fmla="*/ 4259894 w 4710989"/>
                          <a:gd name="connsiteY15" fmla="*/ 2683665 h 4709520"/>
                          <a:gd name="connsiteX16" fmla="*/ 4195601 w 4710989"/>
                          <a:gd name="connsiteY16" fmla="*/ 2971797 h 4709520"/>
                          <a:gd name="connsiteX17" fmla="*/ 4493257 w 4710989"/>
                          <a:gd name="connsiteY17" fmla="*/ 3288503 h 4709520"/>
                          <a:gd name="connsiteX18" fmla="*/ 4281326 w 4710989"/>
                          <a:gd name="connsiteY18" fmla="*/ 3698078 h 4709520"/>
                          <a:gd name="connsiteX19" fmla="*/ 3847938 w 4710989"/>
                          <a:gd name="connsiteY19" fmla="*/ 3586159 h 4709520"/>
                          <a:gd name="connsiteX20" fmla="*/ 3645532 w 4710989"/>
                          <a:gd name="connsiteY20" fmla="*/ 3864765 h 4709520"/>
                          <a:gd name="connsiteX21" fmla="*/ 3750307 w 4710989"/>
                          <a:gd name="connsiteY21" fmla="*/ 4202903 h 4709520"/>
                          <a:gd name="connsiteX22" fmla="*/ 3335969 w 4710989"/>
                          <a:gd name="connsiteY22" fmla="*/ 4479128 h 4709520"/>
                          <a:gd name="connsiteX23" fmla="*/ 3014501 w 4710989"/>
                          <a:gd name="connsiteY23" fmla="*/ 4164803 h 4709520"/>
                          <a:gd name="connsiteX24" fmla="*/ 2709701 w 4710989"/>
                          <a:gd name="connsiteY24" fmla="*/ 4255290 h 4709520"/>
                          <a:gd name="connsiteX25" fmla="*/ 2612069 w 4710989"/>
                          <a:gd name="connsiteY25" fmla="*/ 4669628 h 4709520"/>
                          <a:gd name="connsiteX26" fmla="*/ 2135819 w 4710989"/>
                          <a:gd name="connsiteY26" fmla="*/ 4662484 h 4709520"/>
                          <a:gd name="connsiteX27" fmla="*/ 2016757 w 4710989"/>
                          <a:gd name="connsiteY27" fmla="*/ 4224334 h 4709520"/>
                          <a:gd name="connsiteX28" fmla="*/ 1731007 w 4710989"/>
                          <a:gd name="connsiteY28" fmla="*/ 4138609 h 4709520"/>
                          <a:gd name="connsiteX29" fmla="*/ 1450019 w 4710989"/>
                          <a:gd name="connsiteY29" fmla="*/ 4460078 h 4709520"/>
                          <a:gd name="connsiteX30" fmla="*/ 1016632 w 4710989"/>
                          <a:gd name="connsiteY30" fmla="*/ 4214810 h 4709520"/>
                          <a:gd name="connsiteX31" fmla="*/ 1121407 w 4710989"/>
                          <a:gd name="connsiteY31" fmla="*/ 3795710 h 4709520"/>
                          <a:gd name="connsiteX32" fmla="*/ 919001 w 4710989"/>
                          <a:gd name="connsiteY32" fmla="*/ 3583779 h 4709520"/>
                          <a:gd name="connsiteX33" fmla="*/ 497519 w 4710989"/>
                          <a:gd name="connsiteY33" fmla="*/ 3717129 h 4709520"/>
                          <a:gd name="connsiteX34" fmla="*/ 247488 w 4710989"/>
                          <a:gd name="connsiteY34" fmla="*/ 3302792 h 4709520"/>
                          <a:gd name="connsiteX35" fmla="*/ 554669 w 4710989"/>
                          <a:gd name="connsiteY35" fmla="*/ 2962274 h 4709520"/>
                          <a:gd name="connsiteX36" fmla="*/ 495139 w 4710989"/>
                          <a:gd name="connsiteY36" fmla="*/ 2659855 h 4709520"/>
                          <a:gd name="connsiteX37" fmla="*/ 49844 w 4710989"/>
                          <a:gd name="connsiteY37" fmla="*/ 2600324 h 4709520"/>
                          <a:gd name="connsiteX38" fmla="*/ 54607 w 4710989"/>
                          <a:gd name="connsiteY38" fmla="*/ 2100261 h 4709520"/>
                          <a:gd name="connsiteX39" fmla="*/ 468944 w 4710989"/>
                          <a:gd name="connsiteY39" fmla="*/ 1990723 h 4709520"/>
                          <a:gd name="connsiteX40" fmla="*/ 535620 w 4710989"/>
                          <a:gd name="connsiteY40" fmla="*/ 1683541 h 4709520"/>
                          <a:gd name="connsiteX41" fmla="*/ 230819 w 4710989"/>
                          <a:gd name="connsiteY41" fmla="*/ 1390649 h 4709520"/>
                          <a:gd name="connsiteX42" fmla="*/ 480849 w 4710989"/>
                          <a:gd name="connsiteY42" fmla="*/ 966787 h 4709520"/>
                          <a:gd name="connsiteX43" fmla="*/ 928525 w 4710989"/>
                          <a:gd name="connsiteY43" fmla="*/ 1073942 h 4709520"/>
                          <a:gd name="connsiteX44" fmla="*/ 1119024 w 4710989"/>
                          <a:gd name="connsiteY44" fmla="*/ 862011 h 4709520"/>
                          <a:gd name="connsiteX45" fmla="*/ 995198 w 4710989"/>
                          <a:gd name="connsiteY45" fmla="*/ 447673 h 4709520"/>
                          <a:gd name="connsiteX46" fmla="*/ 1426206 w 4710989"/>
                          <a:gd name="connsiteY46" fmla="*/ 188117 h 4709520"/>
                          <a:gd name="connsiteX47" fmla="*/ 1740529 w 4710989"/>
                          <a:gd name="connsiteY47" fmla="*/ 507205 h 4709520"/>
                          <a:gd name="connsiteX48" fmla="*/ 2028663 w 4710989"/>
                          <a:gd name="connsiteY48" fmla="*/ 423862 h 4709520"/>
                          <a:gd name="connsiteX0" fmla="*/ 1980468 w 4662794"/>
                          <a:gd name="connsiteY0" fmla="*/ 423862 h 4709520"/>
                          <a:gd name="connsiteX1" fmla="*/ 2080481 w 4662794"/>
                          <a:gd name="connsiteY1" fmla="*/ 0 h 4709520"/>
                          <a:gd name="connsiteX2" fmla="*/ 2573399 w 4662794"/>
                          <a:gd name="connsiteY2" fmla="*/ 0 h 4709520"/>
                          <a:gd name="connsiteX3" fmla="*/ 2692461 w 4662794"/>
                          <a:gd name="connsiteY3" fmla="*/ 447675 h 4709520"/>
                          <a:gd name="connsiteX4" fmla="*/ 2959163 w 4662794"/>
                          <a:gd name="connsiteY4" fmla="*/ 514348 h 4709520"/>
                          <a:gd name="connsiteX5" fmla="*/ 3275868 w 4662794"/>
                          <a:gd name="connsiteY5" fmla="*/ 197643 h 4709520"/>
                          <a:gd name="connsiteX6" fmla="*/ 3706875 w 4662794"/>
                          <a:gd name="connsiteY6" fmla="*/ 447674 h 4709520"/>
                          <a:gd name="connsiteX7" fmla="*/ 3580668 w 4662794"/>
                          <a:gd name="connsiteY7" fmla="*/ 878680 h 4709520"/>
                          <a:gd name="connsiteX8" fmla="*/ 3797361 w 4662794"/>
                          <a:gd name="connsiteY8" fmla="*/ 1088230 h 4709520"/>
                          <a:gd name="connsiteX9" fmla="*/ 4247419 w 4662794"/>
                          <a:gd name="connsiteY9" fmla="*/ 988218 h 4709520"/>
                          <a:gd name="connsiteX10" fmla="*/ 4461731 w 4662794"/>
                          <a:gd name="connsiteY10" fmla="*/ 1376359 h 4709520"/>
                          <a:gd name="connsiteX11" fmla="*/ 4149787 w 4662794"/>
                          <a:gd name="connsiteY11" fmla="*/ 1702590 h 4709520"/>
                          <a:gd name="connsiteX12" fmla="*/ 4230749 w 4662794"/>
                          <a:gd name="connsiteY12" fmla="*/ 1983578 h 4709520"/>
                          <a:gd name="connsiteX13" fmla="*/ 4628417 w 4662794"/>
                          <a:gd name="connsiteY13" fmla="*/ 2097881 h 4709520"/>
                          <a:gd name="connsiteX14" fmla="*/ 4633181 w 4662794"/>
                          <a:gd name="connsiteY14" fmla="*/ 2545553 h 4709520"/>
                          <a:gd name="connsiteX15" fmla="*/ 4211699 w 4662794"/>
                          <a:gd name="connsiteY15" fmla="*/ 2683665 h 4709520"/>
                          <a:gd name="connsiteX16" fmla="*/ 4147406 w 4662794"/>
                          <a:gd name="connsiteY16" fmla="*/ 2971797 h 4709520"/>
                          <a:gd name="connsiteX17" fmla="*/ 4445062 w 4662794"/>
                          <a:gd name="connsiteY17" fmla="*/ 3288503 h 4709520"/>
                          <a:gd name="connsiteX18" fmla="*/ 4233131 w 4662794"/>
                          <a:gd name="connsiteY18" fmla="*/ 3698078 h 4709520"/>
                          <a:gd name="connsiteX19" fmla="*/ 3799743 w 4662794"/>
                          <a:gd name="connsiteY19" fmla="*/ 3586159 h 4709520"/>
                          <a:gd name="connsiteX20" fmla="*/ 3597337 w 4662794"/>
                          <a:gd name="connsiteY20" fmla="*/ 3864765 h 4709520"/>
                          <a:gd name="connsiteX21" fmla="*/ 3702112 w 4662794"/>
                          <a:gd name="connsiteY21" fmla="*/ 4202903 h 4709520"/>
                          <a:gd name="connsiteX22" fmla="*/ 3287774 w 4662794"/>
                          <a:gd name="connsiteY22" fmla="*/ 4479128 h 4709520"/>
                          <a:gd name="connsiteX23" fmla="*/ 2966306 w 4662794"/>
                          <a:gd name="connsiteY23" fmla="*/ 4164803 h 4709520"/>
                          <a:gd name="connsiteX24" fmla="*/ 2661506 w 4662794"/>
                          <a:gd name="connsiteY24" fmla="*/ 4255290 h 4709520"/>
                          <a:gd name="connsiteX25" fmla="*/ 2563874 w 4662794"/>
                          <a:gd name="connsiteY25" fmla="*/ 4669628 h 4709520"/>
                          <a:gd name="connsiteX26" fmla="*/ 2087624 w 4662794"/>
                          <a:gd name="connsiteY26" fmla="*/ 4662484 h 4709520"/>
                          <a:gd name="connsiteX27" fmla="*/ 1968562 w 4662794"/>
                          <a:gd name="connsiteY27" fmla="*/ 4224334 h 4709520"/>
                          <a:gd name="connsiteX28" fmla="*/ 1682812 w 4662794"/>
                          <a:gd name="connsiteY28" fmla="*/ 4138609 h 4709520"/>
                          <a:gd name="connsiteX29" fmla="*/ 1401824 w 4662794"/>
                          <a:gd name="connsiteY29" fmla="*/ 4460078 h 4709520"/>
                          <a:gd name="connsiteX30" fmla="*/ 968437 w 4662794"/>
                          <a:gd name="connsiteY30" fmla="*/ 4214810 h 4709520"/>
                          <a:gd name="connsiteX31" fmla="*/ 1073212 w 4662794"/>
                          <a:gd name="connsiteY31" fmla="*/ 3795710 h 4709520"/>
                          <a:gd name="connsiteX32" fmla="*/ 870806 w 4662794"/>
                          <a:gd name="connsiteY32" fmla="*/ 3583779 h 4709520"/>
                          <a:gd name="connsiteX33" fmla="*/ 449324 w 4662794"/>
                          <a:gd name="connsiteY33" fmla="*/ 3717129 h 4709520"/>
                          <a:gd name="connsiteX34" fmla="*/ 199293 w 4662794"/>
                          <a:gd name="connsiteY34" fmla="*/ 3302792 h 4709520"/>
                          <a:gd name="connsiteX35" fmla="*/ 506474 w 4662794"/>
                          <a:gd name="connsiteY35" fmla="*/ 2962274 h 4709520"/>
                          <a:gd name="connsiteX36" fmla="*/ 446944 w 4662794"/>
                          <a:gd name="connsiteY36" fmla="*/ 2659855 h 4709520"/>
                          <a:gd name="connsiteX37" fmla="*/ 1649 w 4662794"/>
                          <a:gd name="connsiteY37" fmla="*/ 2600324 h 4709520"/>
                          <a:gd name="connsiteX38" fmla="*/ 6412 w 4662794"/>
                          <a:gd name="connsiteY38" fmla="*/ 2100261 h 4709520"/>
                          <a:gd name="connsiteX39" fmla="*/ 420749 w 4662794"/>
                          <a:gd name="connsiteY39" fmla="*/ 1990723 h 4709520"/>
                          <a:gd name="connsiteX40" fmla="*/ 487425 w 4662794"/>
                          <a:gd name="connsiteY40" fmla="*/ 1683541 h 4709520"/>
                          <a:gd name="connsiteX41" fmla="*/ 182624 w 4662794"/>
                          <a:gd name="connsiteY41" fmla="*/ 1390649 h 4709520"/>
                          <a:gd name="connsiteX42" fmla="*/ 432654 w 4662794"/>
                          <a:gd name="connsiteY42" fmla="*/ 966787 h 4709520"/>
                          <a:gd name="connsiteX43" fmla="*/ 880330 w 4662794"/>
                          <a:gd name="connsiteY43" fmla="*/ 1073942 h 4709520"/>
                          <a:gd name="connsiteX44" fmla="*/ 1070829 w 4662794"/>
                          <a:gd name="connsiteY44" fmla="*/ 862011 h 4709520"/>
                          <a:gd name="connsiteX45" fmla="*/ 947003 w 4662794"/>
                          <a:gd name="connsiteY45" fmla="*/ 447673 h 4709520"/>
                          <a:gd name="connsiteX46" fmla="*/ 1378011 w 4662794"/>
                          <a:gd name="connsiteY46" fmla="*/ 188117 h 4709520"/>
                          <a:gd name="connsiteX47" fmla="*/ 1692334 w 4662794"/>
                          <a:gd name="connsiteY47" fmla="*/ 507205 h 4709520"/>
                          <a:gd name="connsiteX48" fmla="*/ 1980468 w 4662794"/>
                          <a:gd name="connsiteY48" fmla="*/ 423862 h 4709520"/>
                          <a:gd name="connsiteX0" fmla="*/ 1981907 w 4664233"/>
                          <a:gd name="connsiteY0" fmla="*/ 423862 h 4709520"/>
                          <a:gd name="connsiteX1" fmla="*/ 2081920 w 4664233"/>
                          <a:gd name="connsiteY1" fmla="*/ 0 h 4709520"/>
                          <a:gd name="connsiteX2" fmla="*/ 2574838 w 4664233"/>
                          <a:gd name="connsiteY2" fmla="*/ 0 h 4709520"/>
                          <a:gd name="connsiteX3" fmla="*/ 2693900 w 4664233"/>
                          <a:gd name="connsiteY3" fmla="*/ 447675 h 4709520"/>
                          <a:gd name="connsiteX4" fmla="*/ 2960602 w 4664233"/>
                          <a:gd name="connsiteY4" fmla="*/ 514348 h 4709520"/>
                          <a:gd name="connsiteX5" fmla="*/ 3277307 w 4664233"/>
                          <a:gd name="connsiteY5" fmla="*/ 197643 h 4709520"/>
                          <a:gd name="connsiteX6" fmla="*/ 3708314 w 4664233"/>
                          <a:gd name="connsiteY6" fmla="*/ 447674 h 4709520"/>
                          <a:gd name="connsiteX7" fmla="*/ 3582107 w 4664233"/>
                          <a:gd name="connsiteY7" fmla="*/ 878680 h 4709520"/>
                          <a:gd name="connsiteX8" fmla="*/ 3798800 w 4664233"/>
                          <a:gd name="connsiteY8" fmla="*/ 1088230 h 4709520"/>
                          <a:gd name="connsiteX9" fmla="*/ 4248858 w 4664233"/>
                          <a:gd name="connsiteY9" fmla="*/ 988218 h 4709520"/>
                          <a:gd name="connsiteX10" fmla="*/ 4463170 w 4664233"/>
                          <a:gd name="connsiteY10" fmla="*/ 1376359 h 4709520"/>
                          <a:gd name="connsiteX11" fmla="*/ 4151226 w 4664233"/>
                          <a:gd name="connsiteY11" fmla="*/ 1702590 h 4709520"/>
                          <a:gd name="connsiteX12" fmla="*/ 4232188 w 4664233"/>
                          <a:gd name="connsiteY12" fmla="*/ 1983578 h 4709520"/>
                          <a:gd name="connsiteX13" fmla="*/ 4629856 w 4664233"/>
                          <a:gd name="connsiteY13" fmla="*/ 2097881 h 4709520"/>
                          <a:gd name="connsiteX14" fmla="*/ 4634620 w 4664233"/>
                          <a:gd name="connsiteY14" fmla="*/ 2545553 h 4709520"/>
                          <a:gd name="connsiteX15" fmla="*/ 4213138 w 4664233"/>
                          <a:gd name="connsiteY15" fmla="*/ 2683665 h 4709520"/>
                          <a:gd name="connsiteX16" fmla="*/ 4148845 w 4664233"/>
                          <a:gd name="connsiteY16" fmla="*/ 2971797 h 4709520"/>
                          <a:gd name="connsiteX17" fmla="*/ 4446501 w 4664233"/>
                          <a:gd name="connsiteY17" fmla="*/ 3288503 h 4709520"/>
                          <a:gd name="connsiteX18" fmla="*/ 4234570 w 4664233"/>
                          <a:gd name="connsiteY18" fmla="*/ 3698078 h 4709520"/>
                          <a:gd name="connsiteX19" fmla="*/ 3801182 w 4664233"/>
                          <a:gd name="connsiteY19" fmla="*/ 3586159 h 4709520"/>
                          <a:gd name="connsiteX20" fmla="*/ 3598776 w 4664233"/>
                          <a:gd name="connsiteY20" fmla="*/ 3864765 h 4709520"/>
                          <a:gd name="connsiteX21" fmla="*/ 3703551 w 4664233"/>
                          <a:gd name="connsiteY21" fmla="*/ 4202903 h 4709520"/>
                          <a:gd name="connsiteX22" fmla="*/ 3289213 w 4664233"/>
                          <a:gd name="connsiteY22" fmla="*/ 4479128 h 4709520"/>
                          <a:gd name="connsiteX23" fmla="*/ 2967745 w 4664233"/>
                          <a:gd name="connsiteY23" fmla="*/ 4164803 h 4709520"/>
                          <a:gd name="connsiteX24" fmla="*/ 2662945 w 4664233"/>
                          <a:gd name="connsiteY24" fmla="*/ 4255290 h 4709520"/>
                          <a:gd name="connsiteX25" fmla="*/ 2565313 w 4664233"/>
                          <a:gd name="connsiteY25" fmla="*/ 4669628 h 4709520"/>
                          <a:gd name="connsiteX26" fmla="*/ 2089063 w 4664233"/>
                          <a:gd name="connsiteY26" fmla="*/ 4662484 h 4709520"/>
                          <a:gd name="connsiteX27" fmla="*/ 1970001 w 4664233"/>
                          <a:gd name="connsiteY27" fmla="*/ 4224334 h 4709520"/>
                          <a:gd name="connsiteX28" fmla="*/ 1684251 w 4664233"/>
                          <a:gd name="connsiteY28" fmla="*/ 4138609 h 4709520"/>
                          <a:gd name="connsiteX29" fmla="*/ 1403263 w 4664233"/>
                          <a:gd name="connsiteY29" fmla="*/ 4460078 h 4709520"/>
                          <a:gd name="connsiteX30" fmla="*/ 969876 w 4664233"/>
                          <a:gd name="connsiteY30" fmla="*/ 4214810 h 4709520"/>
                          <a:gd name="connsiteX31" fmla="*/ 1074651 w 4664233"/>
                          <a:gd name="connsiteY31" fmla="*/ 3795710 h 4709520"/>
                          <a:gd name="connsiteX32" fmla="*/ 872245 w 4664233"/>
                          <a:gd name="connsiteY32" fmla="*/ 3583779 h 4709520"/>
                          <a:gd name="connsiteX33" fmla="*/ 450763 w 4664233"/>
                          <a:gd name="connsiteY33" fmla="*/ 3717129 h 4709520"/>
                          <a:gd name="connsiteX34" fmla="*/ 200732 w 4664233"/>
                          <a:gd name="connsiteY34" fmla="*/ 3302792 h 4709520"/>
                          <a:gd name="connsiteX35" fmla="*/ 507913 w 4664233"/>
                          <a:gd name="connsiteY35" fmla="*/ 2962274 h 4709520"/>
                          <a:gd name="connsiteX36" fmla="*/ 448383 w 4664233"/>
                          <a:gd name="connsiteY36" fmla="*/ 2659855 h 4709520"/>
                          <a:gd name="connsiteX37" fmla="*/ 3088 w 4664233"/>
                          <a:gd name="connsiteY37" fmla="*/ 2600324 h 4709520"/>
                          <a:gd name="connsiteX38" fmla="*/ 5469 w 4664233"/>
                          <a:gd name="connsiteY38" fmla="*/ 2100261 h 4709520"/>
                          <a:gd name="connsiteX39" fmla="*/ 422188 w 4664233"/>
                          <a:gd name="connsiteY39" fmla="*/ 1990723 h 4709520"/>
                          <a:gd name="connsiteX40" fmla="*/ 488864 w 4664233"/>
                          <a:gd name="connsiteY40" fmla="*/ 1683541 h 4709520"/>
                          <a:gd name="connsiteX41" fmla="*/ 184063 w 4664233"/>
                          <a:gd name="connsiteY41" fmla="*/ 1390649 h 4709520"/>
                          <a:gd name="connsiteX42" fmla="*/ 434093 w 4664233"/>
                          <a:gd name="connsiteY42" fmla="*/ 966787 h 4709520"/>
                          <a:gd name="connsiteX43" fmla="*/ 881769 w 4664233"/>
                          <a:gd name="connsiteY43" fmla="*/ 1073942 h 4709520"/>
                          <a:gd name="connsiteX44" fmla="*/ 1072268 w 4664233"/>
                          <a:gd name="connsiteY44" fmla="*/ 862011 h 4709520"/>
                          <a:gd name="connsiteX45" fmla="*/ 948442 w 4664233"/>
                          <a:gd name="connsiteY45" fmla="*/ 447673 h 4709520"/>
                          <a:gd name="connsiteX46" fmla="*/ 1379450 w 4664233"/>
                          <a:gd name="connsiteY46" fmla="*/ 188117 h 4709520"/>
                          <a:gd name="connsiteX47" fmla="*/ 1693773 w 4664233"/>
                          <a:gd name="connsiteY47" fmla="*/ 507205 h 4709520"/>
                          <a:gd name="connsiteX48" fmla="*/ 1981907 w 4664233"/>
                          <a:gd name="connsiteY48" fmla="*/ 423862 h 4709520"/>
                          <a:gd name="connsiteX0" fmla="*/ 1978820 w 4661146"/>
                          <a:gd name="connsiteY0" fmla="*/ 423862 h 4709520"/>
                          <a:gd name="connsiteX1" fmla="*/ 2078833 w 4661146"/>
                          <a:gd name="connsiteY1" fmla="*/ 0 h 4709520"/>
                          <a:gd name="connsiteX2" fmla="*/ 2571751 w 4661146"/>
                          <a:gd name="connsiteY2" fmla="*/ 0 h 4709520"/>
                          <a:gd name="connsiteX3" fmla="*/ 2690813 w 4661146"/>
                          <a:gd name="connsiteY3" fmla="*/ 447675 h 4709520"/>
                          <a:gd name="connsiteX4" fmla="*/ 2957515 w 4661146"/>
                          <a:gd name="connsiteY4" fmla="*/ 514348 h 4709520"/>
                          <a:gd name="connsiteX5" fmla="*/ 3274220 w 4661146"/>
                          <a:gd name="connsiteY5" fmla="*/ 197643 h 4709520"/>
                          <a:gd name="connsiteX6" fmla="*/ 3705227 w 4661146"/>
                          <a:gd name="connsiteY6" fmla="*/ 447674 h 4709520"/>
                          <a:gd name="connsiteX7" fmla="*/ 3579020 w 4661146"/>
                          <a:gd name="connsiteY7" fmla="*/ 878680 h 4709520"/>
                          <a:gd name="connsiteX8" fmla="*/ 3795713 w 4661146"/>
                          <a:gd name="connsiteY8" fmla="*/ 1088230 h 4709520"/>
                          <a:gd name="connsiteX9" fmla="*/ 4245771 w 4661146"/>
                          <a:gd name="connsiteY9" fmla="*/ 988218 h 4709520"/>
                          <a:gd name="connsiteX10" fmla="*/ 4460083 w 4661146"/>
                          <a:gd name="connsiteY10" fmla="*/ 1376359 h 4709520"/>
                          <a:gd name="connsiteX11" fmla="*/ 4148139 w 4661146"/>
                          <a:gd name="connsiteY11" fmla="*/ 1702590 h 4709520"/>
                          <a:gd name="connsiteX12" fmla="*/ 4229101 w 4661146"/>
                          <a:gd name="connsiteY12" fmla="*/ 1983578 h 4709520"/>
                          <a:gd name="connsiteX13" fmla="*/ 4626769 w 4661146"/>
                          <a:gd name="connsiteY13" fmla="*/ 2097881 h 4709520"/>
                          <a:gd name="connsiteX14" fmla="*/ 4631533 w 4661146"/>
                          <a:gd name="connsiteY14" fmla="*/ 2545553 h 4709520"/>
                          <a:gd name="connsiteX15" fmla="*/ 4210051 w 4661146"/>
                          <a:gd name="connsiteY15" fmla="*/ 2683665 h 4709520"/>
                          <a:gd name="connsiteX16" fmla="*/ 4145758 w 4661146"/>
                          <a:gd name="connsiteY16" fmla="*/ 2971797 h 4709520"/>
                          <a:gd name="connsiteX17" fmla="*/ 4443414 w 4661146"/>
                          <a:gd name="connsiteY17" fmla="*/ 3288503 h 4709520"/>
                          <a:gd name="connsiteX18" fmla="*/ 4231483 w 4661146"/>
                          <a:gd name="connsiteY18" fmla="*/ 3698078 h 4709520"/>
                          <a:gd name="connsiteX19" fmla="*/ 3798095 w 4661146"/>
                          <a:gd name="connsiteY19" fmla="*/ 3586159 h 4709520"/>
                          <a:gd name="connsiteX20" fmla="*/ 3595689 w 4661146"/>
                          <a:gd name="connsiteY20" fmla="*/ 3864765 h 4709520"/>
                          <a:gd name="connsiteX21" fmla="*/ 3700464 w 4661146"/>
                          <a:gd name="connsiteY21" fmla="*/ 4202903 h 4709520"/>
                          <a:gd name="connsiteX22" fmla="*/ 3286126 w 4661146"/>
                          <a:gd name="connsiteY22" fmla="*/ 4479128 h 4709520"/>
                          <a:gd name="connsiteX23" fmla="*/ 2964658 w 4661146"/>
                          <a:gd name="connsiteY23" fmla="*/ 4164803 h 4709520"/>
                          <a:gd name="connsiteX24" fmla="*/ 2659858 w 4661146"/>
                          <a:gd name="connsiteY24" fmla="*/ 4255290 h 4709520"/>
                          <a:gd name="connsiteX25" fmla="*/ 2562226 w 4661146"/>
                          <a:gd name="connsiteY25" fmla="*/ 4669628 h 4709520"/>
                          <a:gd name="connsiteX26" fmla="*/ 2085976 w 4661146"/>
                          <a:gd name="connsiteY26" fmla="*/ 4662484 h 4709520"/>
                          <a:gd name="connsiteX27" fmla="*/ 1966914 w 4661146"/>
                          <a:gd name="connsiteY27" fmla="*/ 4224334 h 4709520"/>
                          <a:gd name="connsiteX28" fmla="*/ 1681164 w 4661146"/>
                          <a:gd name="connsiteY28" fmla="*/ 4138609 h 4709520"/>
                          <a:gd name="connsiteX29" fmla="*/ 1400176 w 4661146"/>
                          <a:gd name="connsiteY29" fmla="*/ 4460078 h 4709520"/>
                          <a:gd name="connsiteX30" fmla="*/ 966789 w 4661146"/>
                          <a:gd name="connsiteY30" fmla="*/ 4214810 h 4709520"/>
                          <a:gd name="connsiteX31" fmla="*/ 1071564 w 4661146"/>
                          <a:gd name="connsiteY31" fmla="*/ 3795710 h 4709520"/>
                          <a:gd name="connsiteX32" fmla="*/ 869158 w 4661146"/>
                          <a:gd name="connsiteY32" fmla="*/ 3583779 h 4709520"/>
                          <a:gd name="connsiteX33" fmla="*/ 447676 w 4661146"/>
                          <a:gd name="connsiteY33" fmla="*/ 3717129 h 4709520"/>
                          <a:gd name="connsiteX34" fmla="*/ 197645 w 4661146"/>
                          <a:gd name="connsiteY34" fmla="*/ 3302792 h 4709520"/>
                          <a:gd name="connsiteX35" fmla="*/ 504826 w 4661146"/>
                          <a:gd name="connsiteY35" fmla="*/ 2962274 h 4709520"/>
                          <a:gd name="connsiteX36" fmla="*/ 445296 w 4661146"/>
                          <a:gd name="connsiteY36" fmla="*/ 2659855 h 4709520"/>
                          <a:gd name="connsiteX37" fmla="*/ 1 w 4661146"/>
                          <a:gd name="connsiteY37" fmla="*/ 2600324 h 4709520"/>
                          <a:gd name="connsiteX38" fmla="*/ 2382 w 4661146"/>
                          <a:gd name="connsiteY38" fmla="*/ 2100261 h 4709520"/>
                          <a:gd name="connsiteX39" fmla="*/ 419101 w 4661146"/>
                          <a:gd name="connsiteY39" fmla="*/ 1990723 h 4709520"/>
                          <a:gd name="connsiteX40" fmla="*/ 485777 w 4661146"/>
                          <a:gd name="connsiteY40" fmla="*/ 1683541 h 4709520"/>
                          <a:gd name="connsiteX41" fmla="*/ 180976 w 4661146"/>
                          <a:gd name="connsiteY41" fmla="*/ 1390649 h 4709520"/>
                          <a:gd name="connsiteX42" fmla="*/ 431006 w 4661146"/>
                          <a:gd name="connsiteY42" fmla="*/ 966787 h 4709520"/>
                          <a:gd name="connsiteX43" fmla="*/ 878682 w 4661146"/>
                          <a:gd name="connsiteY43" fmla="*/ 1073942 h 4709520"/>
                          <a:gd name="connsiteX44" fmla="*/ 1069181 w 4661146"/>
                          <a:gd name="connsiteY44" fmla="*/ 862011 h 4709520"/>
                          <a:gd name="connsiteX45" fmla="*/ 945355 w 4661146"/>
                          <a:gd name="connsiteY45" fmla="*/ 447673 h 4709520"/>
                          <a:gd name="connsiteX46" fmla="*/ 1376363 w 4661146"/>
                          <a:gd name="connsiteY46" fmla="*/ 188117 h 4709520"/>
                          <a:gd name="connsiteX47" fmla="*/ 1690686 w 4661146"/>
                          <a:gd name="connsiteY47" fmla="*/ 507205 h 4709520"/>
                          <a:gd name="connsiteX48" fmla="*/ 1978820 w 4661146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504825 w 4661145"/>
                          <a:gd name="connsiteY35" fmla="*/ 2962274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504825 w 4661145"/>
                          <a:gd name="connsiteY35" fmla="*/ 2962274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504825 w 4661145"/>
                          <a:gd name="connsiteY35" fmla="*/ 2962274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504825 w 4661145"/>
                          <a:gd name="connsiteY35" fmla="*/ 2962274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504825 w 4661145"/>
                          <a:gd name="connsiteY35" fmla="*/ 2962274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576263 w 4661145"/>
                          <a:gd name="connsiteY35" fmla="*/ 2964655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631032 w 4661145"/>
                          <a:gd name="connsiteY35" fmla="*/ 2955130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47675 w 4661145"/>
                          <a:gd name="connsiteY33" fmla="*/ 3717129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85775 w 4661145"/>
                          <a:gd name="connsiteY33" fmla="*/ 3650454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69157 w 4661145"/>
                          <a:gd name="connsiteY32" fmla="*/ 3583779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40582 w 4661145"/>
                          <a:gd name="connsiteY32" fmla="*/ 3517104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1563 w 4661145"/>
                          <a:gd name="connsiteY31" fmla="*/ 3795710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123951 w 4661145"/>
                          <a:gd name="connsiteY31" fmla="*/ 3755229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59657 w 4661145"/>
                          <a:gd name="connsiteY31" fmla="*/ 3788567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121569 w 4661145"/>
                          <a:gd name="connsiteY31" fmla="*/ 3800473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400175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366838 w 4661145"/>
                          <a:gd name="connsiteY29" fmla="*/ 43838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81163 w 4661145"/>
                          <a:gd name="connsiteY28" fmla="*/ 4138609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66913 w 4661145"/>
                          <a:gd name="connsiteY27" fmla="*/ 4224334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78819 w 4661145"/>
                          <a:gd name="connsiteY27" fmla="*/ 4221953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90725 w 4661145"/>
                          <a:gd name="connsiteY27" fmla="*/ 4148134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709520"/>
                          <a:gd name="connsiteX1" fmla="*/ 2078832 w 4661145"/>
                          <a:gd name="connsiteY1" fmla="*/ 0 h 4709520"/>
                          <a:gd name="connsiteX2" fmla="*/ 2571750 w 4661145"/>
                          <a:gd name="connsiteY2" fmla="*/ 0 h 4709520"/>
                          <a:gd name="connsiteX3" fmla="*/ 2690812 w 4661145"/>
                          <a:gd name="connsiteY3" fmla="*/ 447675 h 4709520"/>
                          <a:gd name="connsiteX4" fmla="*/ 2957514 w 4661145"/>
                          <a:gd name="connsiteY4" fmla="*/ 514348 h 4709520"/>
                          <a:gd name="connsiteX5" fmla="*/ 3274219 w 4661145"/>
                          <a:gd name="connsiteY5" fmla="*/ 197643 h 4709520"/>
                          <a:gd name="connsiteX6" fmla="*/ 3705226 w 4661145"/>
                          <a:gd name="connsiteY6" fmla="*/ 447674 h 4709520"/>
                          <a:gd name="connsiteX7" fmla="*/ 3579019 w 4661145"/>
                          <a:gd name="connsiteY7" fmla="*/ 878680 h 4709520"/>
                          <a:gd name="connsiteX8" fmla="*/ 3795712 w 4661145"/>
                          <a:gd name="connsiteY8" fmla="*/ 1088230 h 4709520"/>
                          <a:gd name="connsiteX9" fmla="*/ 4245770 w 4661145"/>
                          <a:gd name="connsiteY9" fmla="*/ 988218 h 4709520"/>
                          <a:gd name="connsiteX10" fmla="*/ 4460082 w 4661145"/>
                          <a:gd name="connsiteY10" fmla="*/ 1376359 h 4709520"/>
                          <a:gd name="connsiteX11" fmla="*/ 4148138 w 4661145"/>
                          <a:gd name="connsiteY11" fmla="*/ 1702590 h 4709520"/>
                          <a:gd name="connsiteX12" fmla="*/ 4229100 w 4661145"/>
                          <a:gd name="connsiteY12" fmla="*/ 1983578 h 4709520"/>
                          <a:gd name="connsiteX13" fmla="*/ 4626768 w 4661145"/>
                          <a:gd name="connsiteY13" fmla="*/ 2097881 h 4709520"/>
                          <a:gd name="connsiteX14" fmla="*/ 4631532 w 4661145"/>
                          <a:gd name="connsiteY14" fmla="*/ 2545553 h 4709520"/>
                          <a:gd name="connsiteX15" fmla="*/ 4210050 w 4661145"/>
                          <a:gd name="connsiteY15" fmla="*/ 2683665 h 4709520"/>
                          <a:gd name="connsiteX16" fmla="*/ 4145757 w 4661145"/>
                          <a:gd name="connsiteY16" fmla="*/ 2971797 h 4709520"/>
                          <a:gd name="connsiteX17" fmla="*/ 4443413 w 4661145"/>
                          <a:gd name="connsiteY17" fmla="*/ 3288503 h 4709520"/>
                          <a:gd name="connsiteX18" fmla="*/ 4231482 w 4661145"/>
                          <a:gd name="connsiteY18" fmla="*/ 3698078 h 4709520"/>
                          <a:gd name="connsiteX19" fmla="*/ 3798094 w 4661145"/>
                          <a:gd name="connsiteY19" fmla="*/ 3586159 h 4709520"/>
                          <a:gd name="connsiteX20" fmla="*/ 3595688 w 4661145"/>
                          <a:gd name="connsiteY20" fmla="*/ 3864765 h 4709520"/>
                          <a:gd name="connsiteX21" fmla="*/ 3700463 w 4661145"/>
                          <a:gd name="connsiteY21" fmla="*/ 4202903 h 4709520"/>
                          <a:gd name="connsiteX22" fmla="*/ 3286125 w 4661145"/>
                          <a:gd name="connsiteY22" fmla="*/ 4479128 h 4709520"/>
                          <a:gd name="connsiteX23" fmla="*/ 2964657 w 4661145"/>
                          <a:gd name="connsiteY23" fmla="*/ 4164803 h 4709520"/>
                          <a:gd name="connsiteX24" fmla="*/ 2659857 w 4661145"/>
                          <a:gd name="connsiteY24" fmla="*/ 4255290 h 4709520"/>
                          <a:gd name="connsiteX25" fmla="*/ 2562225 w 4661145"/>
                          <a:gd name="connsiteY25" fmla="*/ 4669628 h 4709520"/>
                          <a:gd name="connsiteX26" fmla="*/ 2085975 w 4661145"/>
                          <a:gd name="connsiteY26" fmla="*/ 4662484 h 4709520"/>
                          <a:gd name="connsiteX27" fmla="*/ 1959768 w 4661145"/>
                          <a:gd name="connsiteY27" fmla="*/ 4219571 h 4709520"/>
                          <a:gd name="connsiteX28" fmla="*/ 1693069 w 4661145"/>
                          <a:gd name="connsiteY28" fmla="*/ 4145753 h 4709520"/>
                          <a:gd name="connsiteX29" fmla="*/ 1388270 w 4661145"/>
                          <a:gd name="connsiteY29" fmla="*/ 4460078 h 4709520"/>
                          <a:gd name="connsiteX30" fmla="*/ 966788 w 4661145"/>
                          <a:gd name="connsiteY30" fmla="*/ 4214810 h 4709520"/>
                          <a:gd name="connsiteX31" fmla="*/ 1076325 w 4661145"/>
                          <a:gd name="connsiteY31" fmla="*/ 3798092 h 4709520"/>
                          <a:gd name="connsiteX32" fmla="*/ 852489 w 4661145"/>
                          <a:gd name="connsiteY32" fmla="*/ 3588541 h 4709520"/>
                          <a:gd name="connsiteX33" fmla="*/ 452438 w 4661145"/>
                          <a:gd name="connsiteY33" fmla="*/ 3705223 h 4709520"/>
                          <a:gd name="connsiteX34" fmla="*/ 197644 w 4661145"/>
                          <a:gd name="connsiteY34" fmla="*/ 3302792 h 4709520"/>
                          <a:gd name="connsiteX35" fmla="*/ 497682 w 4661145"/>
                          <a:gd name="connsiteY35" fmla="*/ 2976562 h 4709520"/>
                          <a:gd name="connsiteX36" fmla="*/ 445295 w 4661145"/>
                          <a:gd name="connsiteY36" fmla="*/ 2659855 h 4709520"/>
                          <a:gd name="connsiteX37" fmla="*/ 0 w 4661145"/>
                          <a:gd name="connsiteY37" fmla="*/ 2600324 h 4709520"/>
                          <a:gd name="connsiteX38" fmla="*/ 2381 w 4661145"/>
                          <a:gd name="connsiteY38" fmla="*/ 2100261 h 4709520"/>
                          <a:gd name="connsiteX39" fmla="*/ 419100 w 4661145"/>
                          <a:gd name="connsiteY39" fmla="*/ 1990723 h 4709520"/>
                          <a:gd name="connsiteX40" fmla="*/ 485776 w 4661145"/>
                          <a:gd name="connsiteY40" fmla="*/ 1683541 h 4709520"/>
                          <a:gd name="connsiteX41" fmla="*/ 180975 w 4661145"/>
                          <a:gd name="connsiteY41" fmla="*/ 1390649 h 4709520"/>
                          <a:gd name="connsiteX42" fmla="*/ 431005 w 4661145"/>
                          <a:gd name="connsiteY42" fmla="*/ 966787 h 4709520"/>
                          <a:gd name="connsiteX43" fmla="*/ 878681 w 4661145"/>
                          <a:gd name="connsiteY43" fmla="*/ 1073942 h 4709520"/>
                          <a:gd name="connsiteX44" fmla="*/ 1069180 w 4661145"/>
                          <a:gd name="connsiteY44" fmla="*/ 862011 h 4709520"/>
                          <a:gd name="connsiteX45" fmla="*/ 945354 w 4661145"/>
                          <a:gd name="connsiteY45" fmla="*/ 447673 h 4709520"/>
                          <a:gd name="connsiteX46" fmla="*/ 1376362 w 4661145"/>
                          <a:gd name="connsiteY46" fmla="*/ 188117 h 4709520"/>
                          <a:gd name="connsiteX47" fmla="*/ 1690685 w 4661145"/>
                          <a:gd name="connsiteY47" fmla="*/ 507205 h 4709520"/>
                          <a:gd name="connsiteX48" fmla="*/ 1978819 w 4661145"/>
                          <a:gd name="connsiteY48" fmla="*/ 423862 h 4709520"/>
                          <a:gd name="connsiteX0" fmla="*/ 1978819 w 4661145"/>
                          <a:gd name="connsiteY0" fmla="*/ 423862 h 4664542"/>
                          <a:gd name="connsiteX1" fmla="*/ 2078832 w 4661145"/>
                          <a:gd name="connsiteY1" fmla="*/ 0 h 4664542"/>
                          <a:gd name="connsiteX2" fmla="*/ 2571750 w 4661145"/>
                          <a:gd name="connsiteY2" fmla="*/ 0 h 4664542"/>
                          <a:gd name="connsiteX3" fmla="*/ 2690812 w 4661145"/>
                          <a:gd name="connsiteY3" fmla="*/ 447675 h 4664542"/>
                          <a:gd name="connsiteX4" fmla="*/ 2957514 w 4661145"/>
                          <a:gd name="connsiteY4" fmla="*/ 514348 h 4664542"/>
                          <a:gd name="connsiteX5" fmla="*/ 3274219 w 4661145"/>
                          <a:gd name="connsiteY5" fmla="*/ 197643 h 4664542"/>
                          <a:gd name="connsiteX6" fmla="*/ 3705226 w 4661145"/>
                          <a:gd name="connsiteY6" fmla="*/ 447674 h 4664542"/>
                          <a:gd name="connsiteX7" fmla="*/ 3579019 w 4661145"/>
                          <a:gd name="connsiteY7" fmla="*/ 878680 h 4664542"/>
                          <a:gd name="connsiteX8" fmla="*/ 3795712 w 4661145"/>
                          <a:gd name="connsiteY8" fmla="*/ 1088230 h 4664542"/>
                          <a:gd name="connsiteX9" fmla="*/ 4245770 w 4661145"/>
                          <a:gd name="connsiteY9" fmla="*/ 988218 h 4664542"/>
                          <a:gd name="connsiteX10" fmla="*/ 4460082 w 4661145"/>
                          <a:gd name="connsiteY10" fmla="*/ 1376359 h 4664542"/>
                          <a:gd name="connsiteX11" fmla="*/ 4148138 w 4661145"/>
                          <a:gd name="connsiteY11" fmla="*/ 1702590 h 4664542"/>
                          <a:gd name="connsiteX12" fmla="*/ 4229100 w 4661145"/>
                          <a:gd name="connsiteY12" fmla="*/ 1983578 h 4664542"/>
                          <a:gd name="connsiteX13" fmla="*/ 4626768 w 4661145"/>
                          <a:gd name="connsiteY13" fmla="*/ 2097881 h 4664542"/>
                          <a:gd name="connsiteX14" fmla="*/ 4631532 w 4661145"/>
                          <a:gd name="connsiteY14" fmla="*/ 2545553 h 4664542"/>
                          <a:gd name="connsiteX15" fmla="*/ 4210050 w 4661145"/>
                          <a:gd name="connsiteY15" fmla="*/ 2683665 h 4664542"/>
                          <a:gd name="connsiteX16" fmla="*/ 4145757 w 4661145"/>
                          <a:gd name="connsiteY16" fmla="*/ 2971797 h 4664542"/>
                          <a:gd name="connsiteX17" fmla="*/ 4443413 w 4661145"/>
                          <a:gd name="connsiteY17" fmla="*/ 3288503 h 4664542"/>
                          <a:gd name="connsiteX18" fmla="*/ 4231482 w 4661145"/>
                          <a:gd name="connsiteY18" fmla="*/ 3698078 h 4664542"/>
                          <a:gd name="connsiteX19" fmla="*/ 3798094 w 4661145"/>
                          <a:gd name="connsiteY19" fmla="*/ 3586159 h 4664542"/>
                          <a:gd name="connsiteX20" fmla="*/ 3595688 w 4661145"/>
                          <a:gd name="connsiteY20" fmla="*/ 3864765 h 4664542"/>
                          <a:gd name="connsiteX21" fmla="*/ 3700463 w 4661145"/>
                          <a:gd name="connsiteY21" fmla="*/ 4202903 h 4664542"/>
                          <a:gd name="connsiteX22" fmla="*/ 3286125 w 4661145"/>
                          <a:gd name="connsiteY22" fmla="*/ 4479128 h 4664542"/>
                          <a:gd name="connsiteX23" fmla="*/ 2964657 w 4661145"/>
                          <a:gd name="connsiteY23" fmla="*/ 4164803 h 4664542"/>
                          <a:gd name="connsiteX24" fmla="*/ 2659857 w 4661145"/>
                          <a:gd name="connsiteY24" fmla="*/ 4255290 h 4664542"/>
                          <a:gd name="connsiteX25" fmla="*/ 2531268 w 4661145"/>
                          <a:gd name="connsiteY25" fmla="*/ 4605334 h 4664542"/>
                          <a:gd name="connsiteX26" fmla="*/ 2085975 w 4661145"/>
                          <a:gd name="connsiteY26" fmla="*/ 4662484 h 4664542"/>
                          <a:gd name="connsiteX27" fmla="*/ 1959768 w 4661145"/>
                          <a:gd name="connsiteY27" fmla="*/ 4219571 h 4664542"/>
                          <a:gd name="connsiteX28" fmla="*/ 1693069 w 4661145"/>
                          <a:gd name="connsiteY28" fmla="*/ 4145753 h 4664542"/>
                          <a:gd name="connsiteX29" fmla="*/ 1388270 w 4661145"/>
                          <a:gd name="connsiteY29" fmla="*/ 4460078 h 4664542"/>
                          <a:gd name="connsiteX30" fmla="*/ 966788 w 4661145"/>
                          <a:gd name="connsiteY30" fmla="*/ 4214810 h 4664542"/>
                          <a:gd name="connsiteX31" fmla="*/ 1076325 w 4661145"/>
                          <a:gd name="connsiteY31" fmla="*/ 3798092 h 4664542"/>
                          <a:gd name="connsiteX32" fmla="*/ 852489 w 4661145"/>
                          <a:gd name="connsiteY32" fmla="*/ 3588541 h 4664542"/>
                          <a:gd name="connsiteX33" fmla="*/ 452438 w 4661145"/>
                          <a:gd name="connsiteY33" fmla="*/ 3705223 h 4664542"/>
                          <a:gd name="connsiteX34" fmla="*/ 197644 w 4661145"/>
                          <a:gd name="connsiteY34" fmla="*/ 3302792 h 4664542"/>
                          <a:gd name="connsiteX35" fmla="*/ 497682 w 4661145"/>
                          <a:gd name="connsiteY35" fmla="*/ 2976562 h 4664542"/>
                          <a:gd name="connsiteX36" fmla="*/ 445295 w 4661145"/>
                          <a:gd name="connsiteY36" fmla="*/ 2659855 h 4664542"/>
                          <a:gd name="connsiteX37" fmla="*/ 0 w 4661145"/>
                          <a:gd name="connsiteY37" fmla="*/ 2600324 h 4664542"/>
                          <a:gd name="connsiteX38" fmla="*/ 2381 w 4661145"/>
                          <a:gd name="connsiteY38" fmla="*/ 2100261 h 4664542"/>
                          <a:gd name="connsiteX39" fmla="*/ 419100 w 4661145"/>
                          <a:gd name="connsiteY39" fmla="*/ 1990723 h 4664542"/>
                          <a:gd name="connsiteX40" fmla="*/ 485776 w 4661145"/>
                          <a:gd name="connsiteY40" fmla="*/ 1683541 h 4664542"/>
                          <a:gd name="connsiteX41" fmla="*/ 180975 w 4661145"/>
                          <a:gd name="connsiteY41" fmla="*/ 1390649 h 4664542"/>
                          <a:gd name="connsiteX42" fmla="*/ 431005 w 4661145"/>
                          <a:gd name="connsiteY42" fmla="*/ 966787 h 4664542"/>
                          <a:gd name="connsiteX43" fmla="*/ 878681 w 4661145"/>
                          <a:gd name="connsiteY43" fmla="*/ 1073942 h 4664542"/>
                          <a:gd name="connsiteX44" fmla="*/ 1069180 w 4661145"/>
                          <a:gd name="connsiteY44" fmla="*/ 862011 h 4664542"/>
                          <a:gd name="connsiteX45" fmla="*/ 945354 w 4661145"/>
                          <a:gd name="connsiteY45" fmla="*/ 447673 h 4664542"/>
                          <a:gd name="connsiteX46" fmla="*/ 1376362 w 4661145"/>
                          <a:gd name="connsiteY46" fmla="*/ 188117 h 4664542"/>
                          <a:gd name="connsiteX47" fmla="*/ 1690685 w 4661145"/>
                          <a:gd name="connsiteY47" fmla="*/ 507205 h 4664542"/>
                          <a:gd name="connsiteX48" fmla="*/ 1978819 w 4661145"/>
                          <a:gd name="connsiteY48" fmla="*/ 423862 h 4664542"/>
                          <a:gd name="connsiteX0" fmla="*/ 1978819 w 4661145"/>
                          <a:gd name="connsiteY0" fmla="*/ 423862 h 4715280"/>
                          <a:gd name="connsiteX1" fmla="*/ 2078832 w 4661145"/>
                          <a:gd name="connsiteY1" fmla="*/ 0 h 4715280"/>
                          <a:gd name="connsiteX2" fmla="*/ 2571750 w 4661145"/>
                          <a:gd name="connsiteY2" fmla="*/ 0 h 4715280"/>
                          <a:gd name="connsiteX3" fmla="*/ 2690812 w 4661145"/>
                          <a:gd name="connsiteY3" fmla="*/ 447675 h 4715280"/>
                          <a:gd name="connsiteX4" fmla="*/ 2957514 w 4661145"/>
                          <a:gd name="connsiteY4" fmla="*/ 514348 h 4715280"/>
                          <a:gd name="connsiteX5" fmla="*/ 3274219 w 4661145"/>
                          <a:gd name="connsiteY5" fmla="*/ 197643 h 4715280"/>
                          <a:gd name="connsiteX6" fmla="*/ 3705226 w 4661145"/>
                          <a:gd name="connsiteY6" fmla="*/ 447674 h 4715280"/>
                          <a:gd name="connsiteX7" fmla="*/ 3579019 w 4661145"/>
                          <a:gd name="connsiteY7" fmla="*/ 878680 h 4715280"/>
                          <a:gd name="connsiteX8" fmla="*/ 3795712 w 4661145"/>
                          <a:gd name="connsiteY8" fmla="*/ 1088230 h 4715280"/>
                          <a:gd name="connsiteX9" fmla="*/ 4245770 w 4661145"/>
                          <a:gd name="connsiteY9" fmla="*/ 988218 h 4715280"/>
                          <a:gd name="connsiteX10" fmla="*/ 4460082 w 4661145"/>
                          <a:gd name="connsiteY10" fmla="*/ 1376359 h 4715280"/>
                          <a:gd name="connsiteX11" fmla="*/ 4148138 w 4661145"/>
                          <a:gd name="connsiteY11" fmla="*/ 1702590 h 4715280"/>
                          <a:gd name="connsiteX12" fmla="*/ 4229100 w 4661145"/>
                          <a:gd name="connsiteY12" fmla="*/ 1983578 h 4715280"/>
                          <a:gd name="connsiteX13" fmla="*/ 4626768 w 4661145"/>
                          <a:gd name="connsiteY13" fmla="*/ 2097881 h 4715280"/>
                          <a:gd name="connsiteX14" fmla="*/ 4631532 w 4661145"/>
                          <a:gd name="connsiteY14" fmla="*/ 2545553 h 4715280"/>
                          <a:gd name="connsiteX15" fmla="*/ 4210050 w 4661145"/>
                          <a:gd name="connsiteY15" fmla="*/ 2683665 h 4715280"/>
                          <a:gd name="connsiteX16" fmla="*/ 4145757 w 4661145"/>
                          <a:gd name="connsiteY16" fmla="*/ 2971797 h 4715280"/>
                          <a:gd name="connsiteX17" fmla="*/ 4443413 w 4661145"/>
                          <a:gd name="connsiteY17" fmla="*/ 3288503 h 4715280"/>
                          <a:gd name="connsiteX18" fmla="*/ 4231482 w 4661145"/>
                          <a:gd name="connsiteY18" fmla="*/ 3698078 h 4715280"/>
                          <a:gd name="connsiteX19" fmla="*/ 3798094 w 4661145"/>
                          <a:gd name="connsiteY19" fmla="*/ 3586159 h 4715280"/>
                          <a:gd name="connsiteX20" fmla="*/ 3595688 w 4661145"/>
                          <a:gd name="connsiteY20" fmla="*/ 3864765 h 4715280"/>
                          <a:gd name="connsiteX21" fmla="*/ 3700463 w 4661145"/>
                          <a:gd name="connsiteY21" fmla="*/ 4202903 h 4715280"/>
                          <a:gd name="connsiteX22" fmla="*/ 3286125 w 4661145"/>
                          <a:gd name="connsiteY22" fmla="*/ 4479128 h 4715280"/>
                          <a:gd name="connsiteX23" fmla="*/ 2964657 w 4661145"/>
                          <a:gd name="connsiteY23" fmla="*/ 4164803 h 4715280"/>
                          <a:gd name="connsiteX24" fmla="*/ 2659857 w 4661145"/>
                          <a:gd name="connsiteY24" fmla="*/ 4255290 h 4715280"/>
                          <a:gd name="connsiteX25" fmla="*/ 2571749 w 4661145"/>
                          <a:gd name="connsiteY25" fmla="*/ 4676771 h 4715280"/>
                          <a:gd name="connsiteX26" fmla="*/ 2085975 w 4661145"/>
                          <a:gd name="connsiteY26" fmla="*/ 4662484 h 4715280"/>
                          <a:gd name="connsiteX27" fmla="*/ 1959768 w 4661145"/>
                          <a:gd name="connsiteY27" fmla="*/ 4219571 h 4715280"/>
                          <a:gd name="connsiteX28" fmla="*/ 1693069 w 4661145"/>
                          <a:gd name="connsiteY28" fmla="*/ 4145753 h 4715280"/>
                          <a:gd name="connsiteX29" fmla="*/ 1388270 w 4661145"/>
                          <a:gd name="connsiteY29" fmla="*/ 4460078 h 4715280"/>
                          <a:gd name="connsiteX30" fmla="*/ 966788 w 4661145"/>
                          <a:gd name="connsiteY30" fmla="*/ 4214810 h 4715280"/>
                          <a:gd name="connsiteX31" fmla="*/ 1076325 w 4661145"/>
                          <a:gd name="connsiteY31" fmla="*/ 3798092 h 4715280"/>
                          <a:gd name="connsiteX32" fmla="*/ 852489 w 4661145"/>
                          <a:gd name="connsiteY32" fmla="*/ 3588541 h 4715280"/>
                          <a:gd name="connsiteX33" fmla="*/ 452438 w 4661145"/>
                          <a:gd name="connsiteY33" fmla="*/ 3705223 h 4715280"/>
                          <a:gd name="connsiteX34" fmla="*/ 197644 w 4661145"/>
                          <a:gd name="connsiteY34" fmla="*/ 3302792 h 4715280"/>
                          <a:gd name="connsiteX35" fmla="*/ 497682 w 4661145"/>
                          <a:gd name="connsiteY35" fmla="*/ 2976562 h 4715280"/>
                          <a:gd name="connsiteX36" fmla="*/ 445295 w 4661145"/>
                          <a:gd name="connsiteY36" fmla="*/ 2659855 h 4715280"/>
                          <a:gd name="connsiteX37" fmla="*/ 0 w 4661145"/>
                          <a:gd name="connsiteY37" fmla="*/ 2600324 h 4715280"/>
                          <a:gd name="connsiteX38" fmla="*/ 2381 w 4661145"/>
                          <a:gd name="connsiteY38" fmla="*/ 2100261 h 4715280"/>
                          <a:gd name="connsiteX39" fmla="*/ 419100 w 4661145"/>
                          <a:gd name="connsiteY39" fmla="*/ 1990723 h 4715280"/>
                          <a:gd name="connsiteX40" fmla="*/ 485776 w 4661145"/>
                          <a:gd name="connsiteY40" fmla="*/ 1683541 h 4715280"/>
                          <a:gd name="connsiteX41" fmla="*/ 180975 w 4661145"/>
                          <a:gd name="connsiteY41" fmla="*/ 1390649 h 4715280"/>
                          <a:gd name="connsiteX42" fmla="*/ 431005 w 4661145"/>
                          <a:gd name="connsiteY42" fmla="*/ 966787 h 4715280"/>
                          <a:gd name="connsiteX43" fmla="*/ 878681 w 4661145"/>
                          <a:gd name="connsiteY43" fmla="*/ 1073942 h 4715280"/>
                          <a:gd name="connsiteX44" fmla="*/ 1069180 w 4661145"/>
                          <a:gd name="connsiteY44" fmla="*/ 862011 h 4715280"/>
                          <a:gd name="connsiteX45" fmla="*/ 945354 w 4661145"/>
                          <a:gd name="connsiteY45" fmla="*/ 447673 h 4715280"/>
                          <a:gd name="connsiteX46" fmla="*/ 1376362 w 4661145"/>
                          <a:gd name="connsiteY46" fmla="*/ 188117 h 4715280"/>
                          <a:gd name="connsiteX47" fmla="*/ 1690685 w 4661145"/>
                          <a:gd name="connsiteY47" fmla="*/ 507205 h 4715280"/>
                          <a:gd name="connsiteX48" fmla="*/ 1978819 w 4661145"/>
                          <a:gd name="connsiteY48" fmla="*/ 423862 h 4715280"/>
                          <a:gd name="connsiteX0" fmla="*/ 1978819 w 4661145"/>
                          <a:gd name="connsiteY0" fmla="*/ 423862 h 4676783"/>
                          <a:gd name="connsiteX1" fmla="*/ 2078832 w 4661145"/>
                          <a:gd name="connsiteY1" fmla="*/ 0 h 4676783"/>
                          <a:gd name="connsiteX2" fmla="*/ 2571750 w 4661145"/>
                          <a:gd name="connsiteY2" fmla="*/ 0 h 4676783"/>
                          <a:gd name="connsiteX3" fmla="*/ 2690812 w 4661145"/>
                          <a:gd name="connsiteY3" fmla="*/ 447675 h 4676783"/>
                          <a:gd name="connsiteX4" fmla="*/ 2957514 w 4661145"/>
                          <a:gd name="connsiteY4" fmla="*/ 514348 h 4676783"/>
                          <a:gd name="connsiteX5" fmla="*/ 3274219 w 4661145"/>
                          <a:gd name="connsiteY5" fmla="*/ 197643 h 4676783"/>
                          <a:gd name="connsiteX6" fmla="*/ 3705226 w 4661145"/>
                          <a:gd name="connsiteY6" fmla="*/ 447674 h 4676783"/>
                          <a:gd name="connsiteX7" fmla="*/ 3579019 w 4661145"/>
                          <a:gd name="connsiteY7" fmla="*/ 878680 h 4676783"/>
                          <a:gd name="connsiteX8" fmla="*/ 3795712 w 4661145"/>
                          <a:gd name="connsiteY8" fmla="*/ 1088230 h 4676783"/>
                          <a:gd name="connsiteX9" fmla="*/ 4245770 w 4661145"/>
                          <a:gd name="connsiteY9" fmla="*/ 988218 h 4676783"/>
                          <a:gd name="connsiteX10" fmla="*/ 4460082 w 4661145"/>
                          <a:gd name="connsiteY10" fmla="*/ 1376359 h 4676783"/>
                          <a:gd name="connsiteX11" fmla="*/ 4148138 w 4661145"/>
                          <a:gd name="connsiteY11" fmla="*/ 1702590 h 4676783"/>
                          <a:gd name="connsiteX12" fmla="*/ 4229100 w 4661145"/>
                          <a:gd name="connsiteY12" fmla="*/ 1983578 h 4676783"/>
                          <a:gd name="connsiteX13" fmla="*/ 4626768 w 4661145"/>
                          <a:gd name="connsiteY13" fmla="*/ 2097881 h 4676783"/>
                          <a:gd name="connsiteX14" fmla="*/ 4631532 w 4661145"/>
                          <a:gd name="connsiteY14" fmla="*/ 2545553 h 4676783"/>
                          <a:gd name="connsiteX15" fmla="*/ 4210050 w 4661145"/>
                          <a:gd name="connsiteY15" fmla="*/ 2683665 h 4676783"/>
                          <a:gd name="connsiteX16" fmla="*/ 4145757 w 4661145"/>
                          <a:gd name="connsiteY16" fmla="*/ 2971797 h 4676783"/>
                          <a:gd name="connsiteX17" fmla="*/ 4443413 w 4661145"/>
                          <a:gd name="connsiteY17" fmla="*/ 3288503 h 4676783"/>
                          <a:gd name="connsiteX18" fmla="*/ 4231482 w 4661145"/>
                          <a:gd name="connsiteY18" fmla="*/ 3698078 h 4676783"/>
                          <a:gd name="connsiteX19" fmla="*/ 3798094 w 4661145"/>
                          <a:gd name="connsiteY19" fmla="*/ 3586159 h 4676783"/>
                          <a:gd name="connsiteX20" fmla="*/ 3595688 w 4661145"/>
                          <a:gd name="connsiteY20" fmla="*/ 3864765 h 4676783"/>
                          <a:gd name="connsiteX21" fmla="*/ 3700463 w 4661145"/>
                          <a:gd name="connsiteY21" fmla="*/ 4202903 h 4676783"/>
                          <a:gd name="connsiteX22" fmla="*/ 3286125 w 4661145"/>
                          <a:gd name="connsiteY22" fmla="*/ 4479128 h 4676783"/>
                          <a:gd name="connsiteX23" fmla="*/ 2964657 w 4661145"/>
                          <a:gd name="connsiteY23" fmla="*/ 4164803 h 4676783"/>
                          <a:gd name="connsiteX24" fmla="*/ 2659857 w 4661145"/>
                          <a:gd name="connsiteY24" fmla="*/ 4255290 h 4676783"/>
                          <a:gd name="connsiteX25" fmla="*/ 2571749 w 4661145"/>
                          <a:gd name="connsiteY25" fmla="*/ 4676771 h 4676783"/>
                          <a:gd name="connsiteX26" fmla="*/ 2085975 w 4661145"/>
                          <a:gd name="connsiteY26" fmla="*/ 4662484 h 4676783"/>
                          <a:gd name="connsiteX27" fmla="*/ 1959768 w 4661145"/>
                          <a:gd name="connsiteY27" fmla="*/ 4219571 h 4676783"/>
                          <a:gd name="connsiteX28" fmla="*/ 1693069 w 4661145"/>
                          <a:gd name="connsiteY28" fmla="*/ 4145753 h 4676783"/>
                          <a:gd name="connsiteX29" fmla="*/ 1388270 w 4661145"/>
                          <a:gd name="connsiteY29" fmla="*/ 4460078 h 4676783"/>
                          <a:gd name="connsiteX30" fmla="*/ 966788 w 4661145"/>
                          <a:gd name="connsiteY30" fmla="*/ 4214810 h 4676783"/>
                          <a:gd name="connsiteX31" fmla="*/ 1076325 w 4661145"/>
                          <a:gd name="connsiteY31" fmla="*/ 3798092 h 4676783"/>
                          <a:gd name="connsiteX32" fmla="*/ 852489 w 4661145"/>
                          <a:gd name="connsiteY32" fmla="*/ 3588541 h 4676783"/>
                          <a:gd name="connsiteX33" fmla="*/ 452438 w 4661145"/>
                          <a:gd name="connsiteY33" fmla="*/ 3705223 h 4676783"/>
                          <a:gd name="connsiteX34" fmla="*/ 197644 w 4661145"/>
                          <a:gd name="connsiteY34" fmla="*/ 3302792 h 4676783"/>
                          <a:gd name="connsiteX35" fmla="*/ 497682 w 4661145"/>
                          <a:gd name="connsiteY35" fmla="*/ 2976562 h 4676783"/>
                          <a:gd name="connsiteX36" fmla="*/ 445295 w 4661145"/>
                          <a:gd name="connsiteY36" fmla="*/ 2659855 h 4676783"/>
                          <a:gd name="connsiteX37" fmla="*/ 0 w 4661145"/>
                          <a:gd name="connsiteY37" fmla="*/ 2600324 h 4676783"/>
                          <a:gd name="connsiteX38" fmla="*/ 2381 w 4661145"/>
                          <a:gd name="connsiteY38" fmla="*/ 2100261 h 4676783"/>
                          <a:gd name="connsiteX39" fmla="*/ 419100 w 4661145"/>
                          <a:gd name="connsiteY39" fmla="*/ 1990723 h 4676783"/>
                          <a:gd name="connsiteX40" fmla="*/ 485776 w 4661145"/>
                          <a:gd name="connsiteY40" fmla="*/ 1683541 h 4676783"/>
                          <a:gd name="connsiteX41" fmla="*/ 180975 w 4661145"/>
                          <a:gd name="connsiteY41" fmla="*/ 1390649 h 4676783"/>
                          <a:gd name="connsiteX42" fmla="*/ 431005 w 4661145"/>
                          <a:gd name="connsiteY42" fmla="*/ 966787 h 4676783"/>
                          <a:gd name="connsiteX43" fmla="*/ 878681 w 4661145"/>
                          <a:gd name="connsiteY43" fmla="*/ 1073942 h 4676783"/>
                          <a:gd name="connsiteX44" fmla="*/ 1069180 w 4661145"/>
                          <a:gd name="connsiteY44" fmla="*/ 862011 h 4676783"/>
                          <a:gd name="connsiteX45" fmla="*/ 945354 w 4661145"/>
                          <a:gd name="connsiteY45" fmla="*/ 447673 h 4676783"/>
                          <a:gd name="connsiteX46" fmla="*/ 1376362 w 4661145"/>
                          <a:gd name="connsiteY46" fmla="*/ 188117 h 4676783"/>
                          <a:gd name="connsiteX47" fmla="*/ 1690685 w 4661145"/>
                          <a:gd name="connsiteY47" fmla="*/ 507205 h 4676783"/>
                          <a:gd name="connsiteX48" fmla="*/ 1978819 w 4661145"/>
                          <a:gd name="connsiteY48" fmla="*/ 423862 h 4676783"/>
                          <a:gd name="connsiteX0" fmla="*/ 1978819 w 4661145"/>
                          <a:gd name="connsiteY0" fmla="*/ 423862 h 4676805"/>
                          <a:gd name="connsiteX1" fmla="*/ 2078832 w 4661145"/>
                          <a:gd name="connsiteY1" fmla="*/ 0 h 4676805"/>
                          <a:gd name="connsiteX2" fmla="*/ 2571750 w 4661145"/>
                          <a:gd name="connsiteY2" fmla="*/ 0 h 4676805"/>
                          <a:gd name="connsiteX3" fmla="*/ 2690812 w 4661145"/>
                          <a:gd name="connsiteY3" fmla="*/ 447675 h 4676805"/>
                          <a:gd name="connsiteX4" fmla="*/ 2957514 w 4661145"/>
                          <a:gd name="connsiteY4" fmla="*/ 514348 h 4676805"/>
                          <a:gd name="connsiteX5" fmla="*/ 3274219 w 4661145"/>
                          <a:gd name="connsiteY5" fmla="*/ 197643 h 4676805"/>
                          <a:gd name="connsiteX6" fmla="*/ 3705226 w 4661145"/>
                          <a:gd name="connsiteY6" fmla="*/ 447674 h 4676805"/>
                          <a:gd name="connsiteX7" fmla="*/ 3579019 w 4661145"/>
                          <a:gd name="connsiteY7" fmla="*/ 878680 h 4676805"/>
                          <a:gd name="connsiteX8" fmla="*/ 3795712 w 4661145"/>
                          <a:gd name="connsiteY8" fmla="*/ 1088230 h 4676805"/>
                          <a:gd name="connsiteX9" fmla="*/ 4245770 w 4661145"/>
                          <a:gd name="connsiteY9" fmla="*/ 988218 h 4676805"/>
                          <a:gd name="connsiteX10" fmla="*/ 4460082 w 4661145"/>
                          <a:gd name="connsiteY10" fmla="*/ 1376359 h 4676805"/>
                          <a:gd name="connsiteX11" fmla="*/ 4148138 w 4661145"/>
                          <a:gd name="connsiteY11" fmla="*/ 1702590 h 4676805"/>
                          <a:gd name="connsiteX12" fmla="*/ 4229100 w 4661145"/>
                          <a:gd name="connsiteY12" fmla="*/ 1983578 h 4676805"/>
                          <a:gd name="connsiteX13" fmla="*/ 4626768 w 4661145"/>
                          <a:gd name="connsiteY13" fmla="*/ 2097881 h 4676805"/>
                          <a:gd name="connsiteX14" fmla="*/ 4631532 w 4661145"/>
                          <a:gd name="connsiteY14" fmla="*/ 2545553 h 4676805"/>
                          <a:gd name="connsiteX15" fmla="*/ 4210050 w 4661145"/>
                          <a:gd name="connsiteY15" fmla="*/ 2683665 h 4676805"/>
                          <a:gd name="connsiteX16" fmla="*/ 4145757 w 4661145"/>
                          <a:gd name="connsiteY16" fmla="*/ 2971797 h 4676805"/>
                          <a:gd name="connsiteX17" fmla="*/ 4443413 w 4661145"/>
                          <a:gd name="connsiteY17" fmla="*/ 3288503 h 4676805"/>
                          <a:gd name="connsiteX18" fmla="*/ 4231482 w 4661145"/>
                          <a:gd name="connsiteY18" fmla="*/ 3698078 h 4676805"/>
                          <a:gd name="connsiteX19" fmla="*/ 3798094 w 4661145"/>
                          <a:gd name="connsiteY19" fmla="*/ 3586159 h 4676805"/>
                          <a:gd name="connsiteX20" fmla="*/ 3595688 w 4661145"/>
                          <a:gd name="connsiteY20" fmla="*/ 3864765 h 4676805"/>
                          <a:gd name="connsiteX21" fmla="*/ 3700463 w 4661145"/>
                          <a:gd name="connsiteY21" fmla="*/ 4202903 h 4676805"/>
                          <a:gd name="connsiteX22" fmla="*/ 3286125 w 4661145"/>
                          <a:gd name="connsiteY22" fmla="*/ 4479128 h 4676805"/>
                          <a:gd name="connsiteX23" fmla="*/ 2964657 w 4661145"/>
                          <a:gd name="connsiteY23" fmla="*/ 4164803 h 4676805"/>
                          <a:gd name="connsiteX24" fmla="*/ 2659857 w 4661145"/>
                          <a:gd name="connsiteY24" fmla="*/ 4255290 h 4676805"/>
                          <a:gd name="connsiteX25" fmla="*/ 2571749 w 4661145"/>
                          <a:gd name="connsiteY25" fmla="*/ 4676771 h 4676805"/>
                          <a:gd name="connsiteX26" fmla="*/ 2085975 w 4661145"/>
                          <a:gd name="connsiteY26" fmla="*/ 4662484 h 4676805"/>
                          <a:gd name="connsiteX27" fmla="*/ 1959768 w 4661145"/>
                          <a:gd name="connsiteY27" fmla="*/ 4219571 h 4676805"/>
                          <a:gd name="connsiteX28" fmla="*/ 1693069 w 4661145"/>
                          <a:gd name="connsiteY28" fmla="*/ 4145753 h 4676805"/>
                          <a:gd name="connsiteX29" fmla="*/ 1388270 w 4661145"/>
                          <a:gd name="connsiteY29" fmla="*/ 4460078 h 4676805"/>
                          <a:gd name="connsiteX30" fmla="*/ 966788 w 4661145"/>
                          <a:gd name="connsiteY30" fmla="*/ 4214810 h 4676805"/>
                          <a:gd name="connsiteX31" fmla="*/ 1076325 w 4661145"/>
                          <a:gd name="connsiteY31" fmla="*/ 3798092 h 4676805"/>
                          <a:gd name="connsiteX32" fmla="*/ 852489 w 4661145"/>
                          <a:gd name="connsiteY32" fmla="*/ 3588541 h 4676805"/>
                          <a:gd name="connsiteX33" fmla="*/ 452438 w 4661145"/>
                          <a:gd name="connsiteY33" fmla="*/ 3705223 h 4676805"/>
                          <a:gd name="connsiteX34" fmla="*/ 197644 w 4661145"/>
                          <a:gd name="connsiteY34" fmla="*/ 3302792 h 4676805"/>
                          <a:gd name="connsiteX35" fmla="*/ 497682 w 4661145"/>
                          <a:gd name="connsiteY35" fmla="*/ 2976562 h 4676805"/>
                          <a:gd name="connsiteX36" fmla="*/ 445295 w 4661145"/>
                          <a:gd name="connsiteY36" fmla="*/ 2659855 h 4676805"/>
                          <a:gd name="connsiteX37" fmla="*/ 0 w 4661145"/>
                          <a:gd name="connsiteY37" fmla="*/ 2600324 h 4676805"/>
                          <a:gd name="connsiteX38" fmla="*/ 2381 w 4661145"/>
                          <a:gd name="connsiteY38" fmla="*/ 2100261 h 4676805"/>
                          <a:gd name="connsiteX39" fmla="*/ 419100 w 4661145"/>
                          <a:gd name="connsiteY39" fmla="*/ 1990723 h 4676805"/>
                          <a:gd name="connsiteX40" fmla="*/ 485776 w 4661145"/>
                          <a:gd name="connsiteY40" fmla="*/ 1683541 h 4676805"/>
                          <a:gd name="connsiteX41" fmla="*/ 180975 w 4661145"/>
                          <a:gd name="connsiteY41" fmla="*/ 1390649 h 4676805"/>
                          <a:gd name="connsiteX42" fmla="*/ 431005 w 4661145"/>
                          <a:gd name="connsiteY42" fmla="*/ 966787 h 4676805"/>
                          <a:gd name="connsiteX43" fmla="*/ 878681 w 4661145"/>
                          <a:gd name="connsiteY43" fmla="*/ 1073942 h 4676805"/>
                          <a:gd name="connsiteX44" fmla="*/ 1069180 w 4661145"/>
                          <a:gd name="connsiteY44" fmla="*/ 862011 h 4676805"/>
                          <a:gd name="connsiteX45" fmla="*/ 945354 w 4661145"/>
                          <a:gd name="connsiteY45" fmla="*/ 447673 h 4676805"/>
                          <a:gd name="connsiteX46" fmla="*/ 1376362 w 4661145"/>
                          <a:gd name="connsiteY46" fmla="*/ 188117 h 4676805"/>
                          <a:gd name="connsiteX47" fmla="*/ 1690685 w 4661145"/>
                          <a:gd name="connsiteY47" fmla="*/ 507205 h 4676805"/>
                          <a:gd name="connsiteX48" fmla="*/ 1978819 w 4661145"/>
                          <a:gd name="connsiteY48" fmla="*/ 423862 h 4676805"/>
                          <a:gd name="connsiteX0" fmla="*/ 1978819 w 4661145"/>
                          <a:gd name="connsiteY0" fmla="*/ 423862 h 4676771"/>
                          <a:gd name="connsiteX1" fmla="*/ 2078832 w 4661145"/>
                          <a:gd name="connsiteY1" fmla="*/ 0 h 4676771"/>
                          <a:gd name="connsiteX2" fmla="*/ 2571750 w 4661145"/>
                          <a:gd name="connsiteY2" fmla="*/ 0 h 4676771"/>
                          <a:gd name="connsiteX3" fmla="*/ 2690812 w 4661145"/>
                          <a:gd name="connsiteY3" fmla="*/ 447675 h 4676771"/>
                          <a:gd name="connsiteX4" fmla="*/ 2957514 w 4661145"/>
                          <a:gd name="connsiteY4" fmla="*/ 514348 h 4676771"/>
                          <a:gd name="connsiteX5" fmla="*/ 3274219 w 4661145"/>
                          <a:gd name="connsiteY5" fmla="*/ 197643 h 4676771"/>
                          <a:gd name="connsiteX6" fmla="*/ 3705226 w 4661145"/>
                          <a:gd name="connsiteY6" fmla="*/ 447674 h 4676771"/>
                          <a:gd name="connsiteX7" fmla="*/ 3579019 w 4661145"/>
                          <a:gd name="connsiteY7" fmla="*/ 878680 h 4676771"/>
                          <a:gd name="connsiteX8" fmla="*/ 3795712 w 4661145"/>
                          <a:gd name="connsiteY8" fmla="*/ 1088230 h 4676771"/>
                          <a:gd name="connsiteX9" fmla="*/ 4245770 w 4661145"/>
                          <a:gd name="connsiteY9" fmla="*/ 988218 h 4676771"/>
                          <a:gd name="connsiteX10" fmla="*/ 4460082 w 4661145"/>
                          <a:gd name="connsiteY10" fmla="*/ 1376359 h 4676771"/>
                          <a:gd name="connsiteX11" fmla="*/ 4148138 w 4661145"/>
                          <a:gd name="connsiteY11" fmla="*/ 1702590 h 4676771"/>
                          <a:gd name="connsiteX12" fmla="*/ 4229100 w 4661145"/>
                          <a:gd name="connsiteY12" fmla="*/ 1983578 h 4676771"/>
                          <a:gd name="connsiteX13" fmla="*/ 4626768 w 4661145"/>
                          <a:gd name="connsiteY13" fmla="*/ 2097881 h 4676771"/>
                          <a:gd name="connsiteX14" fmla="*/ 4631532 w 4661145"/>
                          <a:gd name="connsiteY14" fmla="*/ 2545553 h 4676771"/>
                          <a:gd name="connsiteX15" fmla="*/ 4210050 w 4661145"/>
                          <a:gd name="connsiteY15" fmla="*/ 2683665 h 4676771"/>
                          <a:gd name="connsiteX16" fmla="*/ 4145757 w 4661145"/>
                          <a:gd name="connsiteY16" fmla="*/ 2971797 h 4676771"/>
                          <a:gd name="connsiteX17" fmla="*/ 4443413 w 4661145"/>
                          <a:gd name="connsiteY17" fmla="*/ 3288503 h 4676771"/>
                          <a:gd name="connsiteX18" fmla="*/ 4231482 w 4661145"/>
                          <a:gd name="connsiteY18" fmla="*/ 3698078 h 4676771"/>
                          <a:gd name="connsiteX19" fmla="*/ 3798094 w 4661145"/>
                          <a:gd name="connsiteY19" fmla="*/ 3586159 h 4676771"/>
                          <a:gd name="connsiteX20" fmla="*/ 3595688 w 4661145"/>
                          <a:gd name="connsiteY20" fmla="*/ 3864765 h 4676771"/>
                          <a:gd name="connsiteX21" fmla="*/ 3700463 w 4661145"/>
                          <a:gd name="connsiteY21" fmla="*/ 4202903 h 4676771"/>
                          <a:gd name="connsiteX22" fmla="*/ 3286125 w 4661145"/>
                          <a:gd name="connsiteY22" fmla="*/ 4479128 h 4676771"/>
                          <a:gd name="connsiteX23" fmla="*/ 2964657 w 4661145"/>
                          <a:gd name="connsiteY23" fmla="*/ 4164803 h 4676771"/>
                          <a:gd name="connsiteX24" fmla="*/ 2659857 w 4661145"/>
                          <a:gd name="connsiteY24" fmla="*/ 4255290 h 4676771"/>
                          <a:gd name="connsiteX25" fmla="*/ 2571749 w 4661145"/>
                          <a:gd name="connsiteY25" fmla="*/ 4676771 h 4676771"/>
                          <a:gd name="connsiteX26" fmla="*/ 2085975 w 4661145"/>
                          <a:gd name="connsiteY26" fmla="*/ 4662484 h 4676771"/>
                          <a:gd name="connsiteX27" fmla="*/ 1959768 w 4661145"/>
                          <a:gd name="connsiteY27" fmla="*/ 4219571 h 4676771"/>
                          <a:gd name="connsiteX28" fmla="*/ 1693069 w 4661145"/>
                          <a:gd name="connsiteY28" fmla="*/ 4145753 h 4676771"/>
                          <a:gd name="connsiteX29" fmla="*/ 1388270 w 4661145"/>
                          <a:gd name="connsiteY29" fmla="*/ 4460078 h 4676771"/>
                          <a:gd name="connsiteX30" fmla="*/ 966788 w 4661145"/>
                          <a:gd name="connsiteY30" fmla="*/ 4214810 h 4676771"/>
                          <a:gd name="connsiteX31" fmla="*/ 1076325 w 4661145"/>
                          <a:gd name="connsiteY31" fmla="*/ 3798092 h 4676771"/>
                          <a:gd name="connsiteX32" fmla="*/ 852489 w 4661145"/>
                          <a:gd name="connsiteY32" fmla="*/ 3588541 h 4676771"/>
                          <a:gd name="connsiteX33" fmla="*/ 452438 w 4661145"/>
                          <a:gd name="connsiteY33" fmla="*/ 3705223 h 4676771"/>
                          <a:gd name="connsiteX34" fmla="*/ 197644 w 4661145"/>
                          <a:gd name="connsiteY34" fmla="*/ 3302792 h 4676771"/>
                          <a:gd name="connsiteX35" fmla="*/ 497682 w 4661145"/>
                          <a:gd name="connsiteY35" fmla="*/ 2976562 h 4676771"/>
                          <a:gd name="connsiteX36" fmla="*/ 445295 w 4661145"/>
                          <a:gd name="connsiteY36" fmla="*/ 2659855 h 4676771"/>
                          <a:gd name="connsiteX37" fmla="*/ 0 w 4661145"/>
                          <a:gd name="connsiteY37" fmla="*/ 2600324 h 4676771"/>
                          <a:gd name="connsiteX38" fmla="*/ 2381 w 4661145"/>
                          <a:gd name="connsiteY38" fmla="*/ 2100261 h 4676771"/>
                          <a:gd name="connsiteX39" fmla="*/ 419100 w 4661145"/>
                          <a:gd name="connsiteY39" fmla="*/ 1990723 h 4676771"/>
                          <a:gd name="connsiteX40" fmla="*/ 485776 w 4661145"/>
                          <a:gd name="connsiteY40" fmla="*/ 1683541 h 4676771"/>
                          <a:gd name="connsiteX41" fmla="*/ 180975 w 4661145"/>
                          <a:gd name="connsiteY41" fmla="*/ 1390649 h 4676771"/>
                          <a:gd name="connsiteX42" fmla="*/ 431005 w 4661145"/>
                          <a:gd name="connsiteY42" fmla="*/ 966787 h 4676771"/>
                          <a:gd name="connsiteX43" fmla="*/ 878681 w 4661145"/>
                          <a:gd name="connsiteY43" fmla="*/ 1073942 h 4676771"/>
                          <a:gd name="connsiteX44" fmla="*/ 1069180 w 4661145"/>
                          <a:gd name="connsiteY44" fmla="*/ 862011 h 4676771"/>
                          <a:gd name="connsiteX45" fmla="*/ 945354 w 4661145"/>
                          <a:gd name="connsiteY45" fmla="*/ 447673 h 4676771"/>
                          <a:gd name="connsiteX46" fmla="*/ 1376362 w 4661145"/>
                          <a:gd name="connsiteY46" fmla="*/ 188117 h 4676771"/>
                          <a:gd name="connsiteX47" fmla="*/ 1690685 w 4661145"/>
                          <a:gd name="connsiteY47" fmla="*/ 507205 h 4676771"/>
                          <a:gd name="connsiteX48" fmla="*/ 1978819 w 4661145"/>
                          <a:gd name="connsiteY48" fmla="*/ 423862 h 4676771"/>
                          <a:gd name="connsiteX0" fmla="*/ 1978819 w 4661145"/>
                          <a:gd name="connsiteY0" fmla="*/ 423862 h 4676771"/>
                          <a:gd name="connsiteX1" fmla="*/ 2078832 w 4661145"/>
                          <a:gd name="connsiteY1" fmla="*/ 0 h 4676771"/>
                          <a:gd name="connsiteX2" fmla="*/ 2571750 w 4661145"/>
                          <a:gd name="connsiteY2" fmla="*/ 0 h 4676771"/>
                          <a:gd name="connsiteX3" fmla="*/ 2690812 w 4661145"/>
                          <a:gd name="connsiteY3" fmla="*/ 447675 h 4676771"/>
                          <a:gd name="connsiteX4" fmla="*/ 2957514 w 4661145"/>
                          <a:gd name="connsiteY4" fmla="*/ 514348 h 4676771"/>
                          <a:gd name="connsiteX5" fmla="*/ 3274219 w 4661145"/>
                          <a:gd name="connsiteY5" fmla="*/ 197643 h 4676771"/>
                          <a:gd name="connsiteX6" fmla="*/ 3705226 w 4661145"/>
                          <a:gd name="connsiteY6" fmla="*/ 447674 h 4676771"/>
                          <a:gd name="connsiteX7" fmla="*/ 3579019 w 4661145"/>
                          <a:gd name="connsiteY7" fmla="*/ 878680 h 4676771"/>
                          <a:gd name="connsiteX8" fmla="*/ 3795712 w 4661145"/>
                          <a:gd name="connsiteY8" fmla="*/ 1088230 h 4676771"/>
                          <a:gd name="connsiteX9" fmla="*/ 4245770 w 4661145"/>
                          <a:gd name="connsiteY9" fmla="*/ 988218 h 4676771"/>
                          <a:gd name="connsiteX10" fmla="*/ 4460082 w 4661145"/>
                          <a:gd name="connsiteY10" fmla="*/ 1376359 h 4676771"/>
                          <a:gd name="connsiteX11" fmla="*/ 4148138 w 4661145"/>
                          <a:gd name="connsiteY11" fmla="*/ 1702590 h 4676771"/>
                          <a:gd name="connsiteX12" fmla="*/ 4229100 w 4661145"/>
                          <a:gd name="connsiteY12" fmla="*/ 1983578 h 4676771"/>
                          <a:gd name="connsiteX13" fmla="*/ 4626768 w 4661145"/>
                          <a:gd name="connsiteY13" fmla="*/ 2097881 h 4676771"/>
                          <a:gd name="connsiteX14" fmla="*/ 4631532 w 4661145"/>
                          <a:gd name="connsiteY14" fmla="*/ 2545553 h 4676771"/>
                          <a:gd name="connsiteX15" fmla="*/ 4210050 w 4661145"/>
                          <a:gd name="connsiteY15" fmla="*/ 2683665 h 4676771"/>
                          <a:gd name="connsiteX16" fmla="*/ 4145757 w 4661145"/>
                          <a:gd name="connsiteY16" fmla="*/ 2971797 h 4676771"/>
                          <a:gd name="connsiteX17" fmla="*/ 4443413 w 4661145"/>
                          <a:gd name="connsiteY17" fmla="*/ 3288503 h 4676771"/>
                          <a:gd name="connsiteX18" fmla="*/ 4231482 w 4661145"/>
                          <a:gd name="connsiteY18" fmla="*/ 3698078 h 4676771"/>
                          <a:gd name="connsiteX19" fmla="*/ 3798094 w 4661145"/>
                          <a:gd name="connsiteY19" fmla="*/ 3586159 h 4676771"/>
                          <a:gd name="connsiteX20" fmla="*/ 3595688 w 4661145"/>
                          <a:gd name="connsiteY20" fmla="*/ 3864765 h 4676771"/>
                          <a:gd name="connsiteX21" fmla="*/ 3700463 w 4661145"/>
                          <a:gd name="connsiteY21" fmla="*/ 4202903 h 4676771"/>
                          <a:gd name="connsiteX22" fmla="*/ 3286125 w 4661145"/>
                          <a:gd name="connsiteY22" fmla="*/ 4479128 h 4676771"/>
                          <a:gd name="connsiteX23" fmla="*/ 2964657 w 4661145"/>
                          <a:gd name="connsiteY23" fmla="*/ 4164803 h 4676771"/>
                          <a:gd name="connsiteX24" fmla="*/ 2659857 w 4661145"/>
                          <a:gd name="connsiteY24" fmla="*/ 4255290 h 4676771"/>
                          <a:gd name="connsiteX25" fmla="*/ 2571749 w 4661145"/>
                          <a:gd name="connsiteY25" fmla="*/ 4676771 h 4676771"/>
                          <a:gd name="connsiteX26" fmla="*/ 2085975 w 4661145"/>
                          <a:gd name="connsiteY26" fmla="*/ 4662484 h 4676771"/>
                          <a:gd name="connsiteX27" fmla="*/ 1959768 w 4661145"/>
                          <a:gd name="connsiteY27" fmla="*/ 4219571 h 4676771"/>
                          <a:gd name="connsiteX28" fmla="*/ 1693069 w 4661145"/>
                          <a:gd name="connsiteY28" fmla="*/ 4145753 h 4676771"/>
                          <a:gd name="connsiteX29" fmla="*/ 1388270 w 4661145"/>
                          <a:gd name="connsiteY29" fmla="*/ 4460078 h 4676771"/>
                          <a:gd name="connsiteX30" fmla="*/ 966788 w 4661145"/>
                          <a:gd name="connsiteY30" fmla="*/ 4214810 h 4676771"/>
                          <a:gd name="connsiteX31" fmla="*/ 1076325 w 4661145"/>
                          <a:gd name="connsiteY31" fmla="*/ 3798092 h 4676771"/>
                          <a:gd name="connsiteX32" fmla="*/ 852489 w 4661145"/>
                          <a:gd name="connsiteY32" fmla="*/ 3588541 h 4676771"/>
                          <a:gd name="connsiteX33" fmla="*/ 452438 w 4661145"/>
                          <a:gd name="connsiteY33" fmla="*/ 3705223 h 4676771"/>
                          <a:gd name="connsiteX34" fmla="*/ 197644 w 4661145"/>
                          <a:gd name="connsiteY34" fmla="*/ 3302792 h 4676771"/>
                          <a:gd name="connsiteX35" fmla="*/ 497682 w 4661145"/>
                          <a:gd name="connsiteY35" fmla="*/ 2976562 h 4676771"/>
                          <a:gd name="connsiteX36" fmla="*/ 445295 w 4661145"/>
                          <a:gd name="connsiteY36" fmla="*/ 2659855 h 4676771"/>
                          <a:gd name="connsiteX37" fmla="*/ 0 w 4661145"/>
                          <a:gd name="connsiteY37" fmla="*/ 2600324 h 4676771"/>
                          <a:gd name="connsiteX38" fmla="*/ 2381 w 4661145"/>
                          <a:gd name="connsiteY38" fmla="*/ 2100261 h 4676771"/>
                          <a:gd name="connsiteX39" fmla="*/ 419100 w 4661145"/>
                          <a:gd name="connsiteY39" fmla="*/ 1990723 h 4676771"/>
                          <a:gd name="connsiteX40" fmla="*/ 485776 w 4661145"/>
                          <a:gd name="connsiteY40" fmla="*/ 1683541 h 4676771"/>
                          <a:gd name="connsiteX41" fmla="*/ 180975 w 4661145"/>
                          <a:gd name="connsiteY41" fmla="*/ 1390649 h 4676771"/>
                          <a:gd name="connsiteX42" fmla="*/ 431005 w 4661145"/>
                          <a:gd name="connsiteY42" fmla="*/ 966787 h 4676771"/>
                          <a:gd name="connsiteX43" fmla="*/ 878681 w 4661145"/>
                          <a:gd name="connsiteY43" fmla="*/ 1073942 h 4676771"/>
                          <a:gd name="connsiteX44" fmla="*/ 1069180 w 4661145"/>
                          <a:gd name="connsiteY44" fmla="*/ 862011 h 4676771"/>
                          <a:gd name="connsiteX45" fmla="*/ 945354 w 4661145"/>
                          <a:gd name="connsiteY45" fmla="*/ 447673 h 4676771"/>
                          <a:gd name="connsiteX46" fmla="*/ 1376362 w 4661145"/>
                          <a:gd name="connsiteY46" fmla="*/ 188117 h 4676771"/>
                          <a:gd name="connsiteX47" fmla="*/ 1690685 w 4661145"/>
                          <a:gd name="connsiteY47" fmla="*/ 507205 h 4676771"/>
                          <a:gd name="connsiteX48" fmla="*/ 1978819 w 4661145"/>
                          <a:gd name="connsiteY48" fmla="*/ 423862 h 4676771"/>
                          <a:gd name="connsiteX0" fmla="*/ 1978819 w 4661145"/>
                          <a:gd name="connsiteY0" fmla="*/ 423862 h 4676771"/>
                          <a:gd name="connsiteX1" fmla="*/ 2078832 w 4661145"/>
                          <a:gd name="connsiteY1" fmla="*/ 0 h 4676771"/>
                          <a:gd name="connsiteX2" fmla="*/ 2571750 w 4661145"/>
                          <a:gd name="connsiteY2" fmla="*/ 0 h 4676771"/>
                          <a:gd name="connsiteX3" fmla="*/ 2690812 w 4661145"/>
                          <a:gd name="connsiteY3" fmla="*/ 447675 h 4676771"/>
                          <a:gd name="connsiteX4" fmla="*/ 2957514 w 4661145"/>
                          <a:gd name="connsiteY4" fmla="*/ 514348 h 4676771"/>
                          <a:gd name="connsiteX5" fmla="*/ 3274219 w 4661145"/>
                          <a:gd name="connsiteY5" fmla="*/ 197643 h 4676771"/>
                          <a:gd name="connsiteX6" fmla="*/ 3705226 w 4661145"/>
                          <a:gd name="connsiteY6" fmla="*/ 447674 h 4676771"/>
                          <a:gd name="connsiteX7" fmla="*/ 3579019 w 4661145"/>
                          <a:gd name="connsiteY7" fmla="*/ 878680 h 4676771"/>
                          <a:gd name="connsiteX8" fmla="*/ 3795712 w 4661145"/>
                          <a:gd name="connsiteY8" fmla="*/ 1088230 h 4676771"/>
                          <a:gd name="connsiteX9" fmla="*/ 4245770 w 4661145"/>
                          <a:gd name="connsiteY9" fmla="*/ 988218 h 4676771"/>
                          <a:gd name="connsiteX10" fmla="*/ 4460082 w 4661145"/>
                          <a:gd name="connsiteY10" fmla="*/ 1376359 h 4676771"/>
                          <a:gd name="connsiteX11" fmla="*/ 4148138 w 4661145"/>
                          <a:gd name="connsiteY11" fmla="*/ 1702590 h 4676771"/>
                          <a:gd name="connsiteX12" fmla="*/ 4229100 w 4661145"/>
                          <a:gd name="connsiteY12" fmla="*/ 1983578 h 4676771"/>
                          <a:gd name="connsiteX13" fmla="*/ 4626768 w 4661145"/>
                          <a:gd name="connsiteY13" fmla="*/ 2097881 h 4676771"/>
                          <a:gd name="connsiteX14" fmla="*/ 4631532 w 4661145"/>
                          <a:gd name="connsiteY14" fmla="*/ 2545553 h 4676771"/>
                          <a:gd name="connsiteX15" fmla="*/ 4210050 w 4661145"/>
                          <a:gd name="connsiteY15" fmla="*/ 2683665 h 4676771"/>
                          <a:gd name="connsiteX16" fmla="*/ 4145757 w 4661145"/>
                          <a:gd name="connsiteY16" fmla="*/ 2971797 h 4676771"/>
                          <a:gd name="connsiteX17" fmla="*/ 4443413 w 4661145"/>
                          <a:gd name="connsiteY17" fmla="*/ 3288503 h 4676771"/>
                          <a:gd name="connsiteX18" fmla="*/ 4231482 w 4661145"/>
                          <a:gd name="connsiteY18" fmla="*/ 3698078 h 4676771"/>
                          <a:gd name="connsiteX19" fmla="*/ 3798094 w 4661145"/>
                          <a:gd name="connsiteY19" fmla="*/ 3586159 h 4676771"/>
                          <a:gd name="connsiteX20" fmla="*/ 3595688 w 4661145"/>
                          <a:gd name="connsiteY20" fmla="*/ 3864765 h 4676771"/>
                          <a:gd name="connsiteX21" fmla="*/ 3700463 w 4661145"/>
                          <a:gd name="connsiteY21" fmla="*/ 4202903 h 4676771"/>
                          <a:gd name="connsiteX22" fmla="*/ 3286125 w 4661145"/>
                          <a:gd name="connsiteY22" fmla="*/ 4479128 h 4676771"/>
                          <a:gd name="connsiteX23" fmla="*/ 2964657 w 4661145"/>
                          <a:gd name="connsiteY23" fmla="*/ 4164803 h 4676771"/>
                          <a:gd name="connsiteX24" fmla="*/ 2659857 w 4661145"/>
                          <a:gd name="connsiteY24" fmla="*/ 4255290 h 4676771"/>
                          <a:gd name="connsiteX25" fmla="*/ 2571749 w 4661145"/>
                          <a:gd name="connsiteY25" fmla="*/ 4676771 h 4676771"/>
                          <a:gd name="connsiteX26" fmla="*/ 2085975 w 4661145"/>
                          <a:gd name="connsiteY26" fmla="*/ 4662484 h 4676771"/>
                          <a:gd name="connsiteX27" fmla="*/ 1959768 w 4661145"/>
                          <a:gd name="connsiteY27" fmla="*/ 4219571 h 4676771"/>
                          <a:gd name="connsiteX28" fmla="*/ 1693069 w 4661145"/>
                          <a:gd name="connsiteY28" fmla="*/ 4145753 h 4676771"/>
                          <a:gd name="connsiteX29" fmla="*/ 1388270 w 4661145"/>
                          <a:gd name="connsiteY29" fmla="*/ 4460078 h 4676771"/>
                          <a:gd name="connsiteX30" fmla="*/ 966788 w 4661145"/>
                          <a:gd name="connsiteY30" fmla="*/ 4214810 h 4676771"/>
                          <a:gd name="connsiteX31" fmla="*/ 1076325 w 4661145"/>
                          <a:gd name="connsiteY31" fmla="*/ 3798092 h 4676771"/>
                          <a:gd name="connsiteX32" fmla="*/ 852489 w 4661145"/>
                          <a:gd name="connsiteY32" fmla="*/ 3588541 h 4676771"/>
                          <a:gd name="connsiteX33" fmla="*/ 452438 w 4661145"/>
                          <a:gd name="connsiteY33" fmla="*/ 3705223 h 4676771"/>
                          <a:gd name="connsiteX34" fmla="*/ 197644 w 4661145"/>
                          <a:gd name="connsiteY34" fmla="*/ 3302792 h 4676771"/>
                          <a:gd name="connsiteX35" fmla="*/ 497682 w 4661145"/>
                          <a:gd name="connsiteY35" fmla="*/ 2976562 h 4676771"/>
                          <a:gd name="connsiteX36" fmla="*/ 445295 w 4661145"/>
                          <a:gd name="connsiteY36" fmla="*/ 2659855 h 4676771"/>
                          <a:gd name="connsiteX37" fmla="*/ 0 w 4661145"/>
                          <a:gd name="connsiteY37" fmla="*/ 2600324 h 4676771"/>
                          <a:gd name="connsiteX38" fmla="*/ 2381 w 4661145"/>
                          <a:gd name="connsiteY38" fmla="*/ 2100261 h 4676771"/>
                          <a:gd name="connsiteX39" fmla="*/ 419100 w 4661145"/>
                          <a:gd name="connsiteY39" fmla="*/ 1990723 h 4676771"/>
                          <a:gd name="connsiteX40" fmla="*/ 485776 w 4661145"/>
                          <a:gd name="connsiteY40" fmla="*/ 1683541 h 4676771"/>
                          <a:gd name="connsiteX41" fmla="*/ 180975 w 4661145"/>
                          <a:gd name="connsiteY41" fmla="*/ 1390649 h 4676771"/>
                          <a:gd name="connsiteX42" fmla="*/ 431005 w 4661145"/>
                          <a:gd name="connsiteY42" fmla="*/ 966787 h 4676771"/>
                          <a:gd name="connsiteX43" fmla="*/ 878681 w 4661145"/>
                          <a:gd name="connsiteY43" fmla="*/ 1073942 h 4676771"/>
                          <a:gd name="connsiteX44" fmla="*/ 1069180 w 4661145"/>
                          <a:gd name="connsiteY44" fmla="*/ 862011 h 4676771"/>
                          <a:gd name="connsiteX45" fmla="*/ 945354 w 4661145"/>
                          <a:gd name="connsiteY45" fmla="*/ 447673 h 4676771"/>
                          <a:gd name="connsiteX46" fmla="*/ 1376362 w 4661145"/>
                          <a:gd name="connsiteY46" fmla="*/ 188117 h 4676771"/>
                          <a:gd name="connsiteX47" fmla="*/ 1690685 w 4661145"/>
                          <a:gd name="connsiteY47" fmla="*/ 507205 h 4676771"/>
                          <a:gd name="connsiteX48" fmla="*/ 1978819 w 4661145"/>
                          <a:gd name="connsiteY48" fmla="*/ 423862 h 4676771"/>
                          <a:gd name="connsiteX0" fmla="*/ 1978819 w 4661145"/>
                          <a:gd name="connsiteY0" fmla="*/ 423862 h 4674389"/>
                          <a:gd name="connsiteX1" fmla="*/ 2078832 w 4661145"/>
                          <a:gd name="connsiteY1" fmla="*/ 0 h 4674389"/>
                          <a:gd name="connsiteX2" fmla="*/ 2571750 w 4661145"/>
                          <a:gd name="connsiteY2" fmla="*/ 0 h 4674389"/>
                          <a:gd name="connsiteX3" fmla="*/ 2690812 w 4661145"/>
                          <a:gd name="connsiteY3" fmla="*/ 447675 h 4674389"/>
                          <a:gd name="connsiteX4" fmla="*/ 2957514 w 4661145"/>
                          <a:gd name="connsiteY4" fmla="*/ 514348 h 4674389"/>
                          <a:gd name="connsiteX5" fmla="*/ 3274219 w 4661145"/>
                          <a:gd name="connsiteY5" fmla="*/ 197643 h 4674389"/>
                          <a:gd name="connsiteX6" fmla="*/ 3705226 w 4661145"/>
                          <a:gd name="connsiteY6" fmla="*/ 447674 h 4674389"/>
                          <a:gd name="connsiteX7" fmla="*/ 3579019 w 4661145"/>
                          <a:gd name="connsiteY7" fmla="*/ 878680 h 4674389"/>
                          <a:gd name="connsiteX8" fmla="*/ 3795712 w 4661145"/>
                          <a:gd name="connsiteY8" fmla="*/ 1088230 h 4674389"/>
                          <a:gd name="connsiteX9" fmla="*/ 4245770 w 4661145"/>
                          <a:gd name="connsiteY9" fmla="*/ 988218 h 4674389"/>
                          <a:gd name="connsiteX10" fmla="*/ 4460082 w 4661145"/>
                          <a:gd name="connsiteY10" fmla="*/ 1376359 h 4674389"/>
                          <a:gd name="connsiteX11" fmla="*/ 4148138 w 4661145"/>
                          <a:gd name="connsiteY11" fmla="*/ 1702590 h 4674389"/>
                          <a:gd name="connsiteX12" fmla="*/ 4229100 w 4661145"/>
                          <a:gd name="connsiteY12" fmla="*/ 1983578 h 4674389"/>
                          <a:gd name="connsiteX13" fmla="*/ 4626768 w 4661145"/>
                          <a:gd name="connsiteY13" fmla="*/ 2097881 h 4674389"/>
                          <a:gd name="connsiteX14" fmla="*/ 4631532 w 4661145"/>
                          <a:gd name="connsiteY14" fmla="*/ 2545553 h 4674389"/>
                          <a:gd name="connsiteX15" fmla="*/ 4210050 w 4661145"/>
                          <a:gd name="connsiteY15" fmla="*/ 2683665 h 4674389"/>
                          <a:gd name="connsiteX16" fmla="*/ 4145757 w 4661145"/>
                          <a:gd name="connsiteY16" fmla="*/ 2971797 h 4674389"/>
                          <a:gd name="connsiteX17" fmla="*/ 4443413 w 4661145"/>
                          <a:gd name="connsiteY17" fmla="*/ 3288503 h 4674389"/>
                          <a:gd name="connsiteX18" fmla="*/ 4231482 w 4661145"/>
                          <a:gd name="connsiteY18" fmla="*/ 3698078 h 4674389"/>
                          <a:gd name="connsiteX19" fmla="*/ 3798094 w 4661145"/>
                          <a:gd name="connsiteY19" fmla="*/ 3586159 h 4674389"/>
                          <a:gd name="connsiteX20" fmla="*/ 3595688 w 4661145"/>
                          <a:gd name="connsiteY20" fmla="*/ 3864765 h 4674389"/>
                          <a:gd name="connsiteX21" fmla="*/ 3700463 w 4661145"/>
                          <a:gd name="connsiteY21" fmla="*/ 4202903 h 4674389"/>
                          <a:gd name="connsiteX22" fmla="*/ 3286125 w 4661145"/>
                          <a:gd name="connsiteY22" fmla="*/ 4479128 h 4674389"/>
                          <a:gd name="connsiteX23" fmla="*/ 2964657 w 4661145"/>
                          <a:gd name="connsiteY23" fmla="*/ 4164803 h 4674389"/>
                          <a:gd name="connsiteX24" fmla="*/ 2659857 w 4661145"/>
                          <a:gd name="connsiteY24" fmla="*/ 4255290 h 4674389"/>
                          <a:gd name="connsiteX25" fmla="*/ 2569368 w 4661145"/>
                          <a:gd name="connsiteY25" fmla="*/ 4674389 h 4674389"/>
                          <a:gd name="connsiteX26" fmla="*/ 2085975 w 4661145"/>
                          <a:gd name="connsiteY26" fmla="*/ 4662484 h 4674389"/>
                          <a:gd name="connsiteX27" fmla="*/ 1959768 w 4661145"/>
                          <a:gd name="connsiteY27" fmla="*/ 4219571 h 4674389"/>
                          <a:gd name="connsiteX28" fmla="*/ 1693069 w 4661145"/>
                          <a:gd name="connsiteY28" fmla="*/ 4145753 h 4674389"/>
                          <a:gd name="connsiteX29" fmla="*/ 1388270 w 4661145"/>
                          <a:gd name="connsiteY29" fmla="*/ 4460078 h 4674389"/>
                          <a:gd name="connsiteX30" fmla="*/ 966788 w 4661145"/>
                          <a:gd name="connsiteY30" fmla="*/ 4214810 h 4674389"/>
                          <a:gd name="connsiteX31" fmla="*/ 1076325 w 4661145"/>
                          <a:gd name="connsiteY31" fmla="*/ 3798092 h 4674389"/>
                          <a:gd name="connsiteX32" fmla="*/ 852489 w 4661145"/>
                          <a:gd name="connsiteY32" fmla="*/ 3588541 h 4674389"/>
                          <a:gd name="connsiteX33" fmla="*/ 452438 w 4661145"/>
                          <a:gd name="connsiteY33" fmla="*/ 3705223 h 4674389"/>
                          <a:gd name="connsiteX34" fmla="*/ 197644 w 4661145"/>
                          <a:gd name="connsiteY34" fmla="*/ 3302792 h 4674389"/>
                          <a:gd name="connsiteX35" fmla="*/ 497682 w 4661145"/>
                          <a:gd name="connsiteY35" fmla="*/ 2976562 h 4674389"/>
                          <a:gd name="connsiteX36" fmla="*/ 445295 w 4661145"/>
                          <a:gd name="connsiteY36" fmla="*/ 2659855 h 4674389"/>
                          <a:gd name="connsiteX37" fmla="*/ 0 w 4661145"/>
                          <a:gd name="connsiteY37" fmla="*/ 2600324 h 4674389"/>
                          <a:gd name="connsiteX38" fmla="*/ 2381 w 4661145"/>
                          <a:gd name="connsiteY38" fmla="*/ 2100261 h 4674389"/>
                          <a:gd name="connsiteX39" fmla="*/ 419100 w 4661145"/>
                          <a:gd name="connsiteY39" fmla="*/ 1990723 h 4674389"/>
                          <a:gd name="connsiteX40" fmla="*/ 485776 w 4661145"/>
                          <a:gd name="connsiteY40" fmla="*/ 1683541 h 4674389"/>
                          <a:gd name="connsiteX41" fmla="*/ 180975 w 4661145"/>
                          <a:gd name="connsiteY41" fmla="*/ 1390649 h 4674389"/>
                          <a:gd name="connsiteX42" fmla="*/ 431005 w 4661145"/>
                          <a:gd name="connsiteY42" fmla="*/ 966787 h 4674389"/>
                          <a:gd name="connsiteX43" fmla="*/ 878681 w 4661145"/>
                          <a:gd name="connsiteY43" fmla="*/ 1073942 h 4674389"/>
                          <a:gd name="connsiteX44" fmla="*/ 1069180 w 4661145"/>
                          <a:gd name="connsiteY44" fmla="*/ 862011 h 4674389"/>
                          <a:gd name="connsiteX45" fmla="*/ 945354 w 4661145"/>
                          <a:gd name="connsiteY45" fmla="*/ 447673 h 4674389"/>
                          <a:gd name="connsiteX46" fmla="*/ 1376362 w 4661145"/>
                          <a:gd name="connsiteY46" fmla="*/ 188117 h 4674389"/>
                          <a:gd name="connsiteX47" fmla="*/ 1690685 w 4661145"/>
                          <a:gd name="connsiteY47" fmla="*/ 507205 h 4674389"/>
                          <a:gd name="connsiteX48" fmla="*/ 1978819 w 4661145"/>
                          <a:gd name="connsiteY48" fmla="*/ 423862 h 4674389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59857 w 4661145"/>
                          <a:gd name="connsiteY24" fmla="*/ 4255290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59857 w 4661145"/>
                          <a:gd name="connsiteY24" fmla="*/ 4255290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33664 w 4661145"/>
                          <a:gd name="connsiteY24" fmla="*/ 421480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86125 w 4661145"/>
                          <a:gd name="connsiteY22" fmla="*/ 4479128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78982 w 4661145"/>
                          <a:gd name="connsiteY22" fmla="*/ 4400546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700463 w 4661145"/>
                          <a:gd name="connsiteY21" fmla="*/ 4202903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576638 w 4661145"/>
                          <a:gd name="connsiteY21" fmla="*/ 4169566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95688 w 4661145"/>
                          <a:gd name="connsiteY20" fmla="*/ 3864765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33775 w 4661145"/>
                          <a:gd name="connsiteY20" fmla="*/ 3843334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8094 w 4661145"/>
                          <a:gd name="connsiteY19" fmla="*/ 3586159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52850 w 4661145"/>
                          <a:gd name="connsiteY19" fmla="*/ 3559965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31482 w 4661145"/>
                          <a:gd name="connsiteY18" fmla="*/ 3698078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148138 w 4661145"/>
                          <a:gd name="connsiteY18" fmla="*/ 3633784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88503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310063 w 4661145"/>
                          <a:gd name="connsiteY17" fmla="*/ 3328984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76596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43413 w 4661145"/>
                          <a:gd name="connsiteY17" fmla="*/ 3276596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45757 w 4661145"/>
                          <a:gd name="connsiteY16" fmla="*/ 2971797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29089 w 4661145"/>
                          <a:gd name="connsiteY16" fmla="*/ 2986084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50520 w 4661145"/>
                          <a:gd name="connsiteY16" fmla="*/ 2969415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50520 w 4661145"/>
                          <a:gd name="connsiteY16" fmla="*/ 2969415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50520 w 4661145"/>
                          <a:gd name="connsiteY16" fmla="*/ 2969415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50520 w 4661145"/>
                          <a:gd name="connsiteY16" fmla="*/ 2969415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61145"/>
                          <a:gd name="connsiteY0" fmla="*/ 423862 h 4674391"/>
                          <a:gd name="connsiteX1" fmla="*/ 2078832 w 4661145"/>
                          <a:gd name="connsiteY1" fmla="*/ 0 h 4674391"/>
                          <a:gd name="connsiteX2" fmla="*/ 2571750 w 4661145"/>
                          <a:gd name="connsiteY2" fmla="*/ 0 h 4674391"/>
                          <a:gd name="connsiteX3" fmla="*/ 2690812 w 4661145"/>
                          <a:gd name="connsiteY3" fmla="*/ 447675 h 4674391"/>
                          <a:gd name="connsiteX4" fmla="*/ 2957514 w 4661145"/>
                          <a:gd name="connsiteY4" fmla="*/ 514348 h 4674391"/>
                          <a:gd name="connsiteX5" fmla="*/ 3274219 w 4661145"/>
                          <a:gd name="connsiteY5" fmla="*/ 197643 h 4674391"/>
                          <a:gd name="connsiteX6" fmla="*/ 3705226 w 4661145"/>
                          <a:gd name="connsiteY6" fmla="*/ 447674 h 4674391"/>
                          <a:gd name="connsiteX7" fmla="*/ 3579019 w 4661145"/>
                          <a:gd name="connsiteY7" fmla="*/ 878680 h 4674391"/>
                          <a:gd name="connsiteX8" fmla="*/ 3795712 w 4661145"/>
                          <a:gd name="connsiteY8" fmla="*/ 1088230 h 4674391"/>
                          <a:gd name="connsiteX9" fmla="*/ 4245770 w 4661145"/>
                          <a:gd name="connsiteY9" fmla="*/ 988218 h 4674391"/>
                          <a:gd name="connsiteX10" fmla="*/ 4460082 w 4661145"/>
                          <a:gd name="connsiteY10" fmla="*/ 1376359 h 4674391"/>
                          <a:gd name="connsiteX11" fmla="*/ 4148138 w 4661145"/>
                          <a:gd name="connsiteY11" fmla="*/ 1702590 h 4674391"/>
                          <a:gd name="connsiteX12" fmla="*/ 4229100 w 4661145"/>
                          <a:gd name="connsiteY12" fmla="*/ 1983578 h 4674391"/>
                          <a:gd name="connsiteX13" fmla="*/ 4626768 w 4661145"/>
                          <a:gd name="connsiteY13" fmla="*/ 2097881 h 4674391"/>
                          <a:gd name="connsiteX14" fmla="*/ 4631532 w 4661145"/>
                          <a:gd name="connsiteY14" fmla="*/ 2545553 h 4674391"/>
                          <a:gd name="connsiteX15" fmla="*/ 4210050 w 4661145"/>
                          <a:gd name="connsiteY15" fmla="*/ 2683665 h 4674391"/>
                          <a:gd name="connsiteX16" fmla="*/ 4150520 w 4661145"/>
                          <a:gd name="connsiteY16" fmla="*/ 2969415 h 4674391"/>
                          <a:gd name="connsiteX17" fmla="*/ 4457701 w 4661145"/>
                          <a:gd name="connsiteY17" fmla="*/ 3286121 h 4674391"/>
                          <a:gd name="connsiteX18" fmla="*/ 4221956 w 4661145"/>
                          <a:gd name="connsiteY18" fmla="*/ 3721891 h 4674391"/>
                          <a:gd name="connsiteX19" fmla="*/ 3790950 w 4661145"/>
                          <a:gd name="connsiteY19" fmla="*/ 3590921 h 4674391"/>
                          <a:gd name="connsiteX20" fmla="*/ 3579019 w 4661145"/>
                          <a:gd name="connsiteY20" fmla="*/ 3790946 h 4674391"/>
                          <a:gd name="connsiteX21" fmla="*/ 3695700 w 4661145"/>
                          <a:gd name="connsiteY21" fmla="*/ 4221954 h 4674391"/>
                          <a:gd name="connsiteX22" fmla="*/ 3290889 w 4661145"/>
                          <a:gd name="connsiteY22" fmla="*/ 4474364 h 4674391"/>
                          <a:gd name="connsiteX23" fmla="*/ 2964657 w 4661145"/>
                          <a:gd name="connsiteY23" fmla="*/ 4164803 h 4674391"/>
                          <a:gd name="connsiteX24" fmla="*/ 2683670 w 4661145"/>
                          <a:gd name="connsiteY24" fmla="*/ 4233859 h 4674391"/>
                          <a:gd name="connsiteX25" fmla="*/ 2569368 w 4661145"/>
                          <a:gd name="connsiteY25" fmla="*/ 4674389 h 4674391"/>
                          <a:gd name="connsiteX26" fmla="*/ 2088356 w 4661145"/>
                          <a:gd name="connsiteY26" fmla="*/ 4674391 h 4674391"/>
                          <a:gd name="connsiteX27" fmla="*/ 1959768 w 4661145"/>
                          <a:gd name="connsiteY27" fmla="*/ 4219571 h 4674391"/>
                          <a:gd name="connsiteX28" fmla="*/ 1693069 w 4661145"/>
                          <a:gd name="connsiteY28" fmla="*/ 4145753 h 4674391"/>
                          <a:gd name="connsiteX29" fmla="*/ 1388270 w 4661145"/>
                          <a:gd name="connsiteY29" fmla="*/ 4460078 h 4674391"/>
                          <a:gd name="connsiteX30" fmla="*/ 966788 w 4661145"/>
                          <a:gd name="connsiteY30" fmla="*/ 4214810 h 4674391"/>
                          <a:gd name="connsiteX31" fmla="*/ 1076325 w 4661145"/>
                          <a:gd name="connsiteY31" fmla="*/ 3798092 h 4674391"/>
                          <a:gd name="connsiteX32" fmla="*/ 852489 w 4661145"/>
                          <a:gd name="connsiteY32" fmla="*/ 3588541 h 4674391"/>
                          <a:gd name="connsiteX33" fmla="*/ 452438 w 4661145"/>
                          <a:gd name="connsiteY33" fmla="*/ 3705223 h 4674391"/>
                          <a:gd name="connsiteX34" fmla="*/ 197644 w 4661145"/>
                          <a:gd name="connsiteY34" fmla="*/ 3302792 h 4674391"/>
                          <a:gd name="connsiteX35" fmla="*/ 497682 w 4661145"/>
                          <a:gd name="connsiteY35" fmla="*/ 2976562 h 4674391"/>
                          <a:gd name="connsiteX36" fmla="*/ 445295 w 4661145"/>
                          <a:gd name="connsiteY36" fmla="*/ 2659855 h 4674391"/>
                          <a:gd name="connsiteX37" fmla="*/ 0 w 4661145"/>
                          <a:gd name="connsiteY37" fmla="*/ 2600324 h 4674391"/>
                          <a:gd name="connsiteX38" fmla="*/ 2381 w 4661145"/>
                          <a:gd name="connsiteY38" fmla="*/ 2100261 h 4674391"/>
                          <a:gd name="connsiteX39" fmla="*/ 419100 w 4661145"/>
                          <a:gd name="connsiteY39" fmla="*/ 1990723 h 4674391"/>
                          <a:gd name="connsiteX40" fmla="*/ 485776 w 4661145"/>
                          <a:gd name="connsiteY40" fmla="*/ 1683541 h 4674391"/>
                          <a:gd name="connsiteX41" fmla="*/ 180975 w 4661145"/>
                          <a:gd name="connsiteY41" fmla="*/ 1390649 h 4674391"/>
                          <a:gd name="connsiteX42" fmla="*/ 431005 w 4661145"/>
                          <a:gd name="connsiteY42" fmla="*/ 966787 h 4674391"/>
                          <a:gd name="connsiteX43" fmla="*/ 878681 w 4661145"/>
                          <a:gd name="connsiteY43" fmla="*/ 1073942 h 4674391"/>
                          <a:gd name="connsiteX44" fmla="*/ 1069180 w 4661145"/>
                          <a:gd name="connsiteY44" fmla="*/ 862011 h 4674391"/>
                          <a:gd name="connsiteX45" fmla="*/ 945354 w 4661145"/>
                          <a:gd name="connsiteY45" fmla="*/ 447673 h 4674391"/>
                          <a:gd name="connsiteX46" fmla="*/ 1376362 w 4661145"/>
                          <a:gd name="connsiteY46" fmla="*/ 188117 h 4674391"/>
                          <a:gd name="connsiteX47" fmla="*/ 1690685 w 4661145"/>
                          <a:gd name="connsiteY47" fmla="*/ 507205 h 4674391"/>
                          <a:gd name="connsiteX48" fmla="*/ 1978819 w 4661145"/>
                          <a:gd name="connsiteY48" fmla="*/ 423862 h 4674391"/>
                          <a:gd name="connsiteX0" fmla="*/ 1978819 w 4659258"/>
                          <a:gd name="connsiteY0" fmla="*/ 423862 h 4674391"/>
                          <a:gd name="connsiteX1" fmla="*/ 2078832 w 4659258"/>
                          <a:gd name="connsiteY1" fmla="*/ 0 h 4674391"/>
                          <a:gd name="connsiteX2" fmla="*/ 2571750 w 4659258"/>
                          <a:gd name="connsiteY2" fmla="*/ 0 h 4674391"/>
                          <a:gd name="connsiteX3" fmla="*/ 2690812 w 4659258"/>
                          <a:gd name="connsiteY3" fmla="*/ 447675 h 4674391"/>
                          <a:gd name="connsiteX4" fmla="*/ 2957514 w 4659258"/>
                          <a:gd name="connsiteY4" fmla="*/ 514348 h 4674391"/>
                          <a:gd name="connsiteX5" fmla="*/ 3274219 w 4659258"/>
                          <a:gd name="connsiteY5" fmla="*/ 197643 h 4674391"/>
                          <a:gd name="connsiteX6" fmla="*/ 3705226 w 4659258"/>
                          <a:gd name="connsiteY6" fmla="*/ 447674 h 4674391"/>
                          <a:gd name="connsiteX7" fmla="*/ 3579019 w 4659258"/>
                          <a:gd name="connsiteY7" fmla="*/ 878680 h 4674391"/>
                          <a:gd name="connsiteX8" fmla="*/ 3795712 w 4659258"/>
                          <a:gd name="connsiteY8" fmla="*/ 1088230 h 4674391"/>
                          <a:gd name="connsiteX9" fmla="*/ 4245770 w 4659258"/>
                          <a:gd name="connsiteY9" fmla="*/ 988218 h 4674391"/>
                          <a:gd name="connsiteX10" fmla="*/ 4460082 w 4659258"/>
                          <a:gd name="connsiteY10" fmla="*/ 1376359 h 4674391"/>
                          <a:gd name="connsiteX11" fmla="*/ 4148138 w 4659258"/>
                          <a:gd name="connsiteY11" fmla="*/ 1702590 h 4674391"/>
                          <a:gd name="connsiteX12" fmla="*/ 4229100 w 4659258"/>
                          <a:gd name="connsiteY12" fmla="*/ 1983578 h 4674391"/>
                          <a:gd name="connsiteX13" fmla="*/ 4626768 w 4659258"/>
                          <a:gd name="connsiteY13" fmla="*/ 2097881 h 4674391"/>
                          <a:gd name="connsiteX14" fmla="*/ 4631532 w 4659258"/>
                          <a:gd name="connsiteY14" fmla="*/ 2545553 h 4674391"/>
                          <a:gd name="connsiteX15" fmla="*/ 4155282 w 4659258"/>
                          <a:gd name="connsiteY15" fmla="*/ 2688427 h 4674391"/>
                          <a:gd name="connsiteX16" fmla="*/ 4150520 w 4659258"/>
                          <a:gd name="connsiteY16" fmla="*/ 2969415 h 4674391"/>
                          <a:gd name="connsiteX17" fmla="*/ 4457701 w 4659258"/>
                          <a:gd name="connsiteY17" fmla="*/ 3286121 h 4674391"/>
                          <a:gd name="connsiteX18" fmla="*/ 4221956 w 4659258"/>
                          <a:gd name="connsiteY18" fmla="*/ 3721891 h 4674391"/>
                          <a:gd name="connsiteX19" fmla="*/ 3790950 w 4659258"/>
                          <a:gd name="connsiteY19" fmla="*/ 3590921 h 4674391"/>
                          <a:gd name="connsiteX20" fmla="*/ 3579019 w 4659258"/>
                          <a:gd name="connsiteY20" fmla="*/ 3790946 h 4674391"/>
                          <a:gd name="connsiteX21" fmla="*/ 3695700 w 4659258"/>
                          <a:gd name="connsiteY21" fmla="*/ 4221954 h 4674391"/>
                          <a:gd name="connsiteX22" fmla="*/ 3290889 w 4659258"/>
                          <a:gd name="connsiteY22" fmla="*/ 4474364 h 4674391"/>
                          <a:gd name="connsiteX23" fmla="*/ 2964657 w 4659258"/>
                          <a:gd name="connsiteY23" fmla="*/ 4164803 h 4674391"/>
                          <a:gd name="connsiteX24" fmla="*/ 2683670 w 4659258"/>
                          <a:gd name="connsiteY24" fmla="*/ 4233859 h 4674391"/>
                          <a:gd name="connsiteX25" fmla="*/ 2569368 w 4659258"/>
                          <a:gd name="connsiteY25" fmla="*/ 4674389 h 4674391"/>
                          <a:gd name="connsiteX26" fmla="*/ 2088356 w 4659258"/>
                          <a:gd name="connsiteY26" fmla="*/ 4674391 h 4674391"/>
                          <a:gd name="connsiteX27" fmla="*/ 1959768 w 4659258"/>
                          <a:gd name="connsiteY27" fmla="*/ 4219571 h 4674391"/>
                          <a:gd name="connsiteX28" fmla="*/ 1693069 w 4659258"/>
                          <a:gd name="connsiteY28" fmla="*/ 4145753 h 4674391"/>
                          <a:gd name="connsiteX29" fmla="*/ 1388270 w 4659258"/>
                          <a:gd name="connsiteY29" fmla="*/ 4460078 h 4674391"/>
                          <a:gd name="connsiteX30" fmla="*/ 966788 w 4659258"/>
                          <a:gd name="connsiteY30" fmla="*/ 4214810 h 4674391"/>
                          <a:gd name="connsiteX31" fmla="*/ 1076325 w 4659258"/>
                          <a:gd name="connsiteY31" fmla="*/ 3798092 h 4674391"/>
                          <a:gd name="connsiteX32" fmla="*/ 852489 w 4659258"/>
                          <a:gd name="connsiteY32" fmla="*/ 3588541 h 4674391"/>
                          <a:gd name="connsiteX33" fmla="*/ 452438 w 4659258"/>
                          <a:gd name="connsiteY33" fmla="*/ 3705223 h 4674391"/>
                          <a:gd name="connsiteX34" fmla="*/ 197644 w 4659258"/>
                          <a:gd name="connsiteY34" fmla="*/ 3302792 h 4674391"/>
                          <a:gd name="connsiteX35" fmla="*/ 497682 w 4659258"/>
                          <a:gd name="connsiteY35" fmla="*/ 2976562 h 4674391"/>
                          <a:gd name="connsiteX36" fmla="*/ 445295 w 4659258"/>
                          <a:gd name="connsiteY36" fmla="*/ 2659855 h 4674391"/>
                          <a:gd name="connsiteX37" fmla="*/ 0 w 4659258"/>
                          <a:gd name="connsiteY37" fmla="*/ 2600324 h 4674391"/>
                          <a:gd name="connsiteX38" fmla="*/ 2381 w 4659258"/>
                          <a:gd name="connsiteY38" fmla="*/ 2100261 h 4674391"/>
                          <a:gd name="connsiteX39" fmla="*/ 419100 w 4659258"/>
                          <a:gd name="connsiteY39" fmla="*/ 1990723 h 4674391"/>
                          <a:gd name="connsiteX40" fmla="*/ 485776 w 4659258"/>
                          <a:gd name="connsiteY40" fmla="*/ 1683541 h 4674391"/>
                          <a:gd name="connsiteX41" fmla="*/ 180975 w 4659258"/>
                          <a:gd name="connsiteY41" fmla="*/ 1390649 h 4674391"/>
                          <a:gd name="connsiteX42" fmla="*/ 431005 w 4659258"/>
                          <a:gd name="connsiteY42" fmla="*/ 966787 h 4674391"/>
                          <a:gd name="connsiteX43" fmla="*/ 878681 w 4659258"/>
                          <a:gd name="connsiteY43" fmla="*/ 1073942 h 4674391"/>
                          <a:gd name="connsiteX44" fmla="*/ 1069180 w 4659258"/>
                          <a:gd name="connsiteY44" fmla="*/ 862011 h 4674391"/>
                          <a:gd name="connsiteX45" fmla="*/ 945354 w 4659258"/>
                          <a:gd name="connsiteY45" fmla="*/ 447673 h 4674391"/>
                          <a:gd name="connsiteX46" fmla="*/ 1376362 w 4659258"/>
                          <a:gd name="connsiteY46" fmla="*/ 188117 h 4674391"/>
                          <a:gd name="connsiteX47" fmla="*/ 1690685 w 4659258"/>
                          <a:gd name="connsiteY47" fmla="*/ 507205 h 4674391"/>
                          <a:gd name="connsiteX48" fmla="*/ 1978819 w 4659258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61410"/>
                          <a:gd name="connsiteY0" fmla="*/ 423862 h 4674391"/>
                          <a:gd name="connsiteX1" fmla="*/ 2078832 w 4661410"/>
                          <a:gd name="connsiteY1" fmla="*/ 0 h 4674391"/>
                          <a:gd name="connsiteX2" fmla="*/ 2571750 w 4661410"/>
                          <a:gd name="connsiteY2" fmla="*/ 0 h 4674391"/>
                          <a:gd name="connsiteX3" fmla="*/ 2690812 w 4661410"/>
                          <a:gd name="connsiteY3" fmla="*/ 447675 h 4674391"/>
                          <a:gd name="connsiteX4" fmla="*/ 2957514 w 4661410"/>
                          <a:gd name="connsiteY4" fmla="*/ 514348 h 4674391"/>
                          <a:gd name="connsiteX5" fmla="*/ 3274219 w 4661410"/>
                          <a:gd name="connsiteY5" fmla="*/ 197643 h 4674391"/>
                          <a:gd name="connsiteX6" fmla="*/ 3705226 w 4661410"/>
                          <a:gd name="connsiteY6" fmla="*/ 447674 h 4674391"/>
                          <a:gd name="connsiteX7" fmla="*/ 3579019 w 4661410"/>
                          <a:gd name="connsiteY7" fmla="*/ 878680 h 4674391"/>
                          <a:gd name="connsiteX8" fmla="*/ 3795712 w 4661410"/>
                          <a:gd name="connsiteY8" fmla="*/ 1088230 h 4674391"/>
                          <a:gd name="connsiteX9" fmla="*/ 4245770 w 4661410"/>
                          <a:gd name="connsiteY9" fmla="*/ 988218 h 4674391"/>
                          <a:gd name="connsiteX10" fmla="*/ 4460082 w 4661410"/>
                          <a:gd name="connsiteY10" fmla="*/ 1376359 h 4674391"/>
                          <a:gd name="connsiteX11" fmla="*/ 4148138 w 4661410"/>
                          <a:gd name="connsiteY11" fmla="*/ 1702590 h 4674391"/>
                          <a:gd name="connsiteX12" fmla="*/ 4229100 w 4661410"/>
                          <a:gd name="connsiteY12" fmla="*/ 1983578 h 4674391"/>
                          <a:gd name="connsiteX13" fmla="*/ 4626768 w 4661410"/>
                          <a:gd name="connsiteY13" fmla="*/ 2097881 h 4674391"/>
                          <a:gd name="connsiteX14" fmla="*/ 4631532 w 4661410"/>
                          <a:gd name="connsiteY14" fmla="*/ 2545553 h 4674391"/>
                          <a:gd name="connsiteX15" fmla="*/ 4217194 w 4661410"/>
                          <a:gd name="connsiteY15" fmla="*/ 2693189 h 4674391"/>
                          <a:gd name="connsiteX16" fmla="*/ 4150520 w 4661410"/>
                          <a:gd name="connsiteY16" fmla="*/ 2969415 h 4674391"/>
                          <a:gd name="connsiteX17" fmla="*/ 4457701 w 4661410"/>
                          <a:gd name="connsiteY17" fmla="*/ 3286121 h 4674391"/>
                          <a:gd name="connsiteX18" fmla="*/ 4221956 w 4661410"/>
                          <a:gd name="connsiteY18" fmla="*/ 3721891 h 4674391"/>
                          <a:gd name="connsiteX19" fmla="*/ 3790950 w 4661410"/>
                          <a:gd name="connsiteY19" fmla="*/ 3590921 h 4674391"/>
                          <a:gd name="connsiteX20" fmla="*/ 3579019 w 4661410"/>
                          <a:gd name="connsiteY20" fmla="*/ 3790946 h 4674391"/>
                          <a:gd name="connsiteX21" fmla="*/ 3695700 w 4661410"/>
                          <a:gd name="connsiteY21" fmla="*/ 4221954 h 4674391"/>
                          <a:gd name="connsiteX22" fmla="*/ 3290889 w 4661410"/>
                          <a:gd name="connsiteY22" fmla="*/ 4474364 h 4674391"/>
                          <a:gd name="connsiteX23" fmla="*/ 2964657 w 4661410"/>
                          <a:gd name="connsiteY23" fmla="*/ 4164803 h 4674391"/>
                          <a:gd name="connsiteX24" fmla="*/ 2683670 w 4661410"/>
                          <a:gd name="connsiteY24" fmla="*/ 4233859 h 4674391"/>
                          <a:gd name="connsiteX25" fmla="*/ 2569368 w 4661410"/>
                          <a:gd name="connsiteY25" fmla="*/ 4674389 h 4674391"/>
                          <a:gd name="connsiteX26" fmla="*/ 2088356 w 4661410"/>
                          <a:gd name="connsiteY26" fmla="*/ 4674391 h 4674391"/>
                          <a:gd name="connsiteX27" fmla="*/ 1959768 w 4661410"/>
                          <a:gd name="connsiteY27" fmla="*/ 4219571 h 4674391"/>
                          <a:gd name="connsiteX28" fmla="*/ 1693069 w 4661410"/>
                          <a:gd name="connsiteY28" fmla="*/ 4145753 h 4674391"/>
                          <a:gd name="connsiteX29" fmla="*/ 1388270 w 4661410"/>
                          <a:gd name="connsiteY29" fmla="*/ 4460078 h 4674391"/>
                          <a:gd name="connsiteX30" fmla="*/ 966788 w 4661410"/>
                          <a:gd name="connsiteY30" fmla="*/ 4214810 h 4674391"/>
                          <a:gd name="connsiteX31" fmla="*/ 1076325 w 4661410"/>
                          <a:gd name="connsiteY31" fmla="*/ 3798092 h 4674391"/>
                          <a:gd name="connsiteX32" fmla="*/ 852489 w 4661410"/>
                          <a:gd name="connsiteY32" fmla="*/ 3588541 h 4674391"/>
                          <a:gd name="connsiteX33" fmla="*/ 452438 w 4661410"/>
                          <a:gd name="connsiteY33" fmla="*/ 3705223 h 4674391"/>
                          <a:gd name="connsiteX34" fmla="*/ 197644 w 4661410"/>
                          <a:gd name="connsiteY34" fmla="*/ 3302792 h 4674391"/>
                          <a:gd name="connsiteX35" fmla="*/ 497682 w 4661410"/>
                          <a:gd name="connsiteY35" fmla="*/ 2976562 h 4674391"/>
                          <a:gd name="connsiteX36" fmla="*/ 445295 w 4661410"/>
                          <a:gd name="connsiteY36" fmla="*/ 2659855 h 4674391"/>
                          <a:gd name="connsiteX37" fmla="*/ 0 w 4661410"/>
                          <a:gd name="connsiteY37" fmla="*/ 2600324 h 4674391"/>
                          <a:gd name="connsiteX38" fmla="*/ 2381 w 4661410"/>
                          <a:gd name="connsiteY38" fmla="*/ 2100261 h 4674391"/>
                          <a:gd name="connsiteX39" fmla="*/ 419100 w 4661410"/>
                          <a:gd name="connsiteY39" fmla="*/ 1990723 h 4674391"/>
                          <a:gd name="connsiteX40" fmla="*/ 485776 w 4661410"/>
                          <a:gd name="connsiteY40" fmla="*/ 1683541 h 4674391"/>
                          <a:gd name="connsiteX41" fmla="*/ 180975 w 4661410"/>
                          <a:gd name="connsiteY41" fmla="*/ 1390649 h 4674391"/>
                          <a:gd name="connsiteX42" fmla="*/ 431005 w 4661410"/>
                          <a:gd name="connsiteY42" fmla="*/ 966787 h 4674391"/>
                          <a:gd name="connsiteX43" fmla="*/ 878681 w 4661410"/>
                          <a:gd name="connsiteY43" fmla="*/ 1073942 h 4674391"/>
                          <a:gd name="connsiteX44" fmla="*/ 1069180 w 4661410"/>
                          <a:gd name="connsiteY44" fmla="*/ 862011 h 4674391"/>
                          <a:gd name="connsiteX45" fmla="*/ 945354 w 4661410"/>
                          <a:gd name="connsiteY45" fmla="*/ 447673 h 4674391"/>
                          <a:gd name="connsiteX46" fmla="*/ 1376362 w 4661410"/>
                          <a:gd name="connsiteY46" fmla="*/ 188117 h 4674391"/>
                          <a:gd name="connsiteX47" fmla="*/ 1690685 w 4661410"/>
                          <a:gd name="connsiteY47" fmla="*/ 507205 h 4674391"/>
                          <a:gd name="connsiteX48" fmla="*/ 1978819 w 4661410"/>
                          <a:gd name="connsiteY48" fmla="*/ 423862 h 4674391"/>
                          <a:gd name="connsiteX0" fmla="*/ 1978819 w 4671254"/>
                          <a:gd name="connsiteY0" fmla="*/ 423862 h 4674391"/>
                          <a:gd name="connsiteX1" fmla="*/ 2078832 w 4671254"/>
                          <a:gd name="connsiteY1" fmla="*/ 0 h 4674391"/>
                          <a:gd name="connsiteX2" fmla="*/ 2571750 w 4671254"/>
                          <a:gd name="connsiteY2" fmla="*/ 0 h 4674391"/>
                          <a:gd name="connsiteX3" fmla="*/ 2690812 w 4671254"/>
                          <a:gd name="connsiteY3" fmla="*/ 447675 h 4674391"/>
                          <a:gd name="connsiteX4" fmla="*/ 2957514 w 4671254"/>
                          <a:gd name="connsiteY4" fmla="*/ 514348 h 4674391"/>
                          <a:gd name="connsiteX5" fmla="*/ 3274219 w 4671254"/>
                          <a:gd name="connsiteY5" fmla="*/ 197643 h 4674391"/>
                          <a:gd name="connsiteX6" fmla="*/ 3705226 w 4671254"/>
                          <a:gd name="connsiteY6" fmla="*/ 447674 h 4674391"/>
                          <a:gd name="connsiteX7" fmla="*/ 3579019 w 4671254"/>
                          <a:gd name="connsiteY7" fmla="*/ 878680 h 4674391"/>
                          <a:gd name="connsiteX8" fmla="*/ 3795712 w 4671254"/>
                          <a:gd name="connsiteY8" fmla="*/ 1088230 h 4674391"/>
                          <a:gd name="connsiteX9" fmla="*/ 4245770 w 4671254"/>
                          <a:gd name="connsiteY9" fmla="*/ 988218 h 4674391"/>
                          <a:gd name="connsiteX10" fmla="*/ 4460082 w 4671254"/>
                          <a:gd name="connsiteY10" fmla="*/ 1376359 h 4674391"/>
                          <a:gd name="connsiteX11" fmla="*/ 4148138 w 4671254"/>
                          <a:gd name="connsiteY11" fmla="*/ 1702590 h 4674391"/>
                          <a:gd name="connsiteX12" fmla="*/ 4229100 w 4671254"/>
                          <a:gd name="connsiteY12" fmla="*/ 1983578 h 4674391"/>
                          <a:gd name="connsiteX13" fmla="*/ 4626768 w 4671254"/>
                          <a:gd name="connsiteY13" fmla="*/ 2097881 h 4674391"/>
                          <a:gd name="connsiteX14" fmla="*/ 4631532 w 4671254"/>
                          <a:gd name="connsiteY14" fmla="*/ 2545553 h 4674391"/>
                          <a:gd name="connsiteX15" fmla="*/ 4217194 w 4671254"/>
                          <a:gd name="connsiteY15" fmla="*/ 2693189 h 4674391"/>
                          <a:gd name="connsiteX16" fmla="*/ 4150520 w 4671254"/>
                          <a:gd name="connsiteY16" fmla="*/ 2969415 h 4674391"/>
                          <a:gd name="connsiteX17" fmla="*/ 4457701 w 4671254"/>
                          <a:gd name="connsiteY17" fmla="*/ 3286121 h 4674391"/>
                          <a:gd name="connsiteX18" fmla="*/ 4221956 w 4671254"/>
                          <a:gd name="connsiteY18" fmla="*/ 3721891 h 4674391"/>
                          <a:gd name="connsiteX19" fmla="*/ 3790950 w 4671254"/>
                          <a:gd name="connsiteY19" fmla="*/ 3590921 h 4674391"/>
                          <a:gd name="connsiteX20" fmla="*/ 3579019 w 4671254"/>
                          <a:gd name="connsiteY20" fmla="*/ 3790946 h 4674391"/>
                          <a:gd name="connsiteX21" fmla="*/ 3695700 w 4671254"/>
                          <a:gd name="connsiteY21" fmla="*/ 4221954 h 4674391"/>
                          <a:gd name="connsiteX22" fmla="*/ 3290889 w 4671254"/>
                          <a:gd name="connsiteY22" fmla="*/ 4474364 h 4674391"/>
                          <a:gd name="connsiteX23" fmla="*/ 2964657 w 4671254"/>
                          <a:gd name="connsiteY23" fmla="*/ 4164803 h 4674391"/>
                          <a:gd name="connsiteX24" fmla="*/ 2683670 w 4671254"/>
                          <a:gd name="connsiteY24" fmla="*/ 4233859 h 4674391"/>
                          <a:gd name="connsiteX25" fmla="*/ 2569368 w 4671254"/>
                          <a:gd name="connsiteY25" fmla="*/ 4674389 h 4674391"/>
                          <a:gd name="connsiteX26" fmla="*/ 2088356 w 4671254"/>
                          <a:gd name="connsiteY26" fmla="*/ 4674391 h 4674391"/>
                          <a:gd name="connsiteX27" fmla="*/ 1959768 w 4671254"/>
                          <a:gd name="connsiteY27" fmla="*/ 4219571 h 4674391"/>
                          <a:gd name="connsiteX28" fmla="*/ 1693069 w 4671254"/>
                          <a:gd name="connsiteY28" fmla="*/ 4145753 h 4674391"/>
                          <a:gd name="connsiteX29" fmla="*/ 1388270 w 4671254"/>
                          <a:gd name="connsiteY29" fmla="*/ 4460078 h 4674391"/>
                          <a:gd name="connsiteX30" fmla="*/ 966788 w 4671254"/>
                          <a:gd name="connsiteY30" fmla="*/ 4214810 h 4674391"/>
                          <a:gd name="connsiteX31" fmla="*/ 1076325 w 4671254"/>
                          <a:gd name="connsiteY31" fmla="*/ 3798092 h 4674391"/>
                          <a:gd name="connsiteX32" fmla="*/ 852489 w 4671254"/>
                          <a:gd name="connsiteY32" fmla="*/ 3588541 h 4674391"/>
                          <a:gd name="connsiteX33" fmla="*/ 452438 w 4671254"/>
                          <a:gd name="connsiteY33" fmla="*/ 3705223 h 4674391"/>
                          <a:gd name="connsiteX34" fmla="*/ 197644 w 4671254"/>
                          <a:gd name="connsiteY34" fmla="*/ 3302792 h 4674391"/>
                          <a:gd name="connsiteX35" fmla="*/ 497682 w 4671254"/>
                          <a:gd name="connsiteY35" fmla="*/ 2976562 h 4674391"/>
                          <a:gd name="connsiteX36" fmla="*/ 445295 w 4671254"/>
                          <a:gd name="connsiteY36" fmla="*/ 2659855 h 4674391"/>
                          <a:gd name="connsiteX37" fmla="*/ 0 w 4671254"/>
                          <a:gd name="connsiteY37" fmla="*/ 2600324 h 4674391"/>
                          <a:gd name="connsiteX38" fmla="*/ 2381 w 4671254"/>
                          <a:gd name="connsiteY38" fmla="*/ 2100261 h 4674391"/>
                          <a:gd name="connsiteX39" fmla="*/ 419100 w 4671254"/>
                          <a:gd name="connsiteY39" fmla="*/ 1990723 h 4674391"/>
                          <a:gd name="connsiteX40" fmla="*/ 485776 w 4671254"/>
                          <a:gd name="connsiteY40" fmla="*/ 1683541 h 4674391"/>
                          <a:gd name="connsiteX41" fmla="*/ 180975 w 4671254"/>
                          <a:gd name="connsiteY41" fmla="*/ 1390649 h 4674391"/>
                          <a:gd name="connsiteX42" fmla="*/ 431005 w 4671254"/>
                          <a:gd name="connsiteY42" fmla="*/ 966787 h 4674391"/>
                          <a:gd name="connsiteX43" fmla="*/ 878681 w 4671254"/>
                          <a:gd name="connsiteY43" fmla="*/ 1073942 h 4674391"/>
                          <a:gd name="connsiteX44" fmla="*/ 1069180 w 4671254"/>
                          <a:gd name="connsiteY44" fmla="*/ 862011 h 4674391"/>
                          <a:gd name="connsiteX45" fmla="*/ 945354 w 4671254"/>
                          <a:gd name="connsiteY45" fmla="*/ 447673 h 4674391"/>
                          <a:gd name="connsiteX46" fmla="*/ 1376362 w 4671254"/>
                          <a:gd name="connsiteY46" fmla="*/ 188117 h 4674391"/>
                          <a:gd name="connsiteX47" fmla="*/ 1690685 w 4671254"/>
                          <a:gd name="connsiteY47" fmla="*/ 507205 h 4674391"/>
                          <a:gd name="connsiteX48" fmla="*/ 1978819 w 4671254"/>
                          <a:gd name="connsiteY48" fmla="*/ 423862 h 4674391"/>
                          <a:gd name="connsiteX0" fmla="*/ 1978819 w 4626768"/>
                          <a:gd name="connsiteY0" fmla="*/ 423862 h 4674391"/>
                          <a:gd name="connsiteX1" fmla="*/ 2078832 w 4626768"/>
                          <a:gd name="connsiteY1" fmla="*/ 0 h 4674391"/>
                          <a:gd name="connsiteX2" fmla="*/ 2571750 w 4626768"/>
                          <a:gd name="connsiteY2" fmla="*/ 0 h 4674391"/>
                          <a:gd name="connsiteX3" fmla="*/ 2690812 w 4626768"/>
                          <a:gd name="connsiteY3" fmla="*/ 447675 h 4674391"/>
                          <a:gd name="connsiteX4" fmla="*/ 2957514 w 4626768"/>
                          <a:gd name="connsiteY4" fmla="*/ 514348 h 4674391"/>
                          <a:gd name="connsiteX5" fmla="*/ 3274219 w 4626768"/>
                          <a:gd name="connsiteY5" fmla="*/ 197643 h 4674391"/>
                          <a:gd name="connsiteX6" fmla="*/ 3705226 w 4626768"/>
                          <a:gd name="connsiteY6" fmla="*/ 447674 h 4674391"/>
                          <a:gd name="connsiteX7" fmla="*/ 3579019 w 4626768"/>
                          <a:gd name="connsiteY7" fmla="*/ 878680 h 4674391"/>
                          <a:gd name="connsiteX8" fmla="*/ 3795712 w 4626768"/>
                          <a:gd name="connsiteY8" fmla="*/ 1088230 h 4674391"/>
                          <a:gd name="connsiteX9" fmla="*/ 4245770 w 4626768"/>
                          <a:gd name="connsiteY9" fmla="*/ 988218 h 4674391"/>
                          <a:gd name="connsiteX10" fmla="*/ 4460082 w 4626768"/>
                          <a:gd name="connsiteY10" fmla="*/ 1376359 h 4674391"/>
                          <a:gd name="connsiteX11" fmla="*/ 4148138 w 4626768"/>
                          <a:gd name="connsiteY11" fmla="*/ 1702590 h 4674391"/>
                          <a:gd name="connsiteX12" fmla="*/ 4229100 w 4626768"/>
                          <a:gd name="connsiteY12" fmla="*/ 1983578 h 4674391"/>
                          <a:gd name="connsiteX13" fmla="*/ 4626768 w 4626768"/>
                          <a:gd name="connsiteY13" fmla="*/ 2097881 h 4674391"/>
                          <a:gd name="connsiteX14" fmla="*/ 4531520 w 4626768"/>
                          <a:gd name="connsiteY14" fmla="*/ 2540790 h 4674391"/>
                          <a:gd name="connsiteX15" fmla="*/ 4217194 w 4626768"/>
                          <a:gd name="connsiteY15" fmla="*/ 2693189 h 4674391"/>
                          <a:gd name="connsiteX16" fmla="*/ 4150520 w 4626768"/>
                          <a:gd name="connsiteY16" fmla="*/ 2969415 h 4674391"/>
                          <a:gd name="connsiteX17" fmla="*/ 4457701 w 4626768"/>
                          <a:gd name="connsiteY17" fmla="*/ 3286121 h 4674391"/>
                          <a:gd name="connsiteX18" fmla="*/ 4221956 w 4626768"/>
                          <a:gd name="connsiteY18" fmla="*/ 3721891 h 4674391"/>
                          <a:gd name="connsiteX19" fmla="*/ 3790950 w 4626768"/>
                          <a:gd name="connsiteY19" fmla="*/ 3590921 h 4674391"/>
                          <a:gd name="connsiteX20" fmla="*/ 3579019 w 4626768"/>
                          <a:gd name="connsiteY20" fmla="*/ 3790946 h 4674391"/>
                          <a:gd name="connsiteX21" fmla="*/ 3695700 w 4626768"/>
                          <a:gd name="connsiteY21" fmla="*/ 4221954 h 4674391"/>
                          <a:gd name="connsiteX22" fmla="*/ 3290889 w 4626768"/>
                          <a:gd name="connsiteY22" fmla="*/ 4474364 h 4674391"/>
                          <a:gd name="connsiteX23" fmla="*/ 2964657 w 4626768"/>
                          <a:gd name="connsiteY23" fmla="*/ 4164803 h 4674391"/>
                          <a:gd name="connsiteX24" fmla="*/ 2683670 w 4626768"/>
                          <a:gd name="connsiteY24" fmla="*/ 4233859 h 4674391"/>
                          <a:gd name="connsiteX25" fmla="*/ 2569368 w 4626768"/>
                          <a:gd name="connsiteY25" fmla="*/ 4674389 h 4674391"/>
                          <a:gd name="connsiteX26" fmla="*/ 2088356 w 4626768"/>
                          <a:gd name="connsiteY26" fmla="*/ 4674391 h 4674391"/>
                          <a:gd name="connsiteX27" fmla="*/ 1959768 w 4626768"/>
                          <a:gd name="connsiteY27" fmla="*/ 4219571 h 4674391"/>
                          <a:gd name="connsiteX28" fmla="*/ 1693069 w 4626768"/>
                          <a:gd name="connsiteY28" fmla="*/ 4145753 h 4674391"/>
                          <a:gd name="connsiteX29" fmla="*/ 1388270 w 4626768"/>
                          <a:gd name="connsiteY29" fmla="*/ 4460078 h 4674391"/>
                          <a:gd name="connsiteX30" fmla="*/ 966788 w 4626768"/>
                          <a:gd name="connsiteY30" fmla="*/ 4214810 h 4674391"/>
                          <a:gd name="connsiteX31" fmla="*/ 1076325 w 4626768"/>
                          <a:gd name="connsiteY31" fmla="*/ 3798092 h 4674391"/>
                          <a:gd name="connsiteX32" fmla="*/ 852489 w 4626768"/>
                          <a:gd name="connsiteY32" fmla="*/ 3588541 h 4674391"/>
                          <a:gd name="connsiteX33" fmla="*/ 452438 w 4626768"/>
                          <a:gd name="connsiteY33" fmla="*/ 3705223 h 4674391"/>
                          <a:gd name="connsiteX34" fmla="*/ 197644 w 4626768"/>
                          <a:gd name="connsiteY34" fmla="*/ 3302792 h 4674391"/>
                          <a:gd name="connsiteX35" fmla="*/ 497682 w 4626768"/>
                          <a:gd name="connsiteY35" fmla="*/ 2976562 h 4674391"/>
                          <a:gd name="connsiteX36" fmla="*/ 445295 w 4626768"/>
                          <a:gd name="connsiteY36" fmla="*/ 2659855 h 4674391"/>
                          <a:gd name="connsiteX37" fmla="*/ 0 w 4626768"/>
                          <a:gd name="connsiteY37" fmla="*/ 2600324 h 4674391"/>
                          <a:gd name="connsiteX38" fmla="*/ 2381 w 4626768"/>
                          <a:gd name="connsiteY38" fmla="*/ 2100261 h 4674391"/>
                          <a:gd name="connsiteX39" fmla="*/ 419100 w 4626768"/>
                          <a:gd name="connsiteY39" fmla="*/ 1990723 h 4674391"/>
                          <a:gd name="connsiteX40" fmla="*/ 485776 w 4626768"/>
                          <a:gd name="connsiteY40" fmla="*/ 1683541 h 4674391"/>
                          <a:gd name="connsiteX41" fmla="*/ 180975 w 4626768"/>
                          <a:gd name="connsiteY41" fmla="*/ 1390649 h 4674391"/>
                          <a:gd name="connsiteX42" fmla="*/ 431005 w 4626768"/>
                          <a:gd name="connsiteY42" fmla="*/ 966787 h 4674391"/>
                          <a:gd name="connsiteX43" fmla="*/ 878681 w 4626768"/>
                          <a:gd name="connsiteY43" fmla="*/ 1073942 h 4674391"/>
                          <a:gd name="connsiteX44" fmla="*/ 1069180 w 4626768"/>
                          <a:gd name="connsiteY44" fmla="*/ 862011 h 4674391"/>
                          <a:gd name="connsiteX45" fmla="*/ 945354 w 4626768"/>
                          <a:gd name="connsiteY45" fmla="*/ 447673 h 4674391"/>
                          <a:gd name="connsiteX46" fmla="*/ 1376362 w 4626768"/>
                          <a:gd name="connsiteY46" fmla="*/ 188117 h 4674391"/>
                          <a:gd name="connsiteX47" fmla="*/ 1690685 w 4626768"/>
                          <a:gd name="connsiteY47" fmla="*/ 507205 h 4674391"/>
                          <a:gd name="connsiteX48" fmla="*/ 1978819 w 4626768"/>
                          <a:gd name="connsiteY48" fmla="*/ 423862 h 4674391"/>
                          <a:gd name="connsiteX0" fmla="*/ 1978819 w 4686871"/>
                          <a:gd name="connsiteY0" fmla="*/ 423862 h 4674391"/>
                          <a:gd name="connsiteX1" fmla="*/ 2078832 w 4686871"/>
                          <a:gd name="connsiteY1" fmla="*/ 0 h 4674391"/>
                          <a:gd name="connsiteX2" fmla="*/ 2571750 w 4686871"/>
                          <a:gd name="connsiteY2" fmla="*/ 0 h 4674391"/>
                          <a:gd name="connsiteX3" fmla="*/ 2690812 w 4686871"/>
                          <a:gd name="connsiteY3" fmla="*/ 447675 h 4674391"/>
                          <a:gd name="connsiteX4" fmla="*/ 2957514 w 4686871"/>
                          <a:gd name="connsiteY4" fmla="*/ 514348 h 4674391"/>
                          <a:gd name="connsiteX5" fmla="*/ 3274219 w 4686871"/>
                          <a:gd name="connsiteY5" fmla="*/ 197643 h 4674391"/>
                          <a:gd name="connsiteX6" fmla="*/ 3705226 w 4686871"/>
                          <a:gd name="connsiteY6" fmla="*/ 447674 h 4674391"/>
                          <a:gd name="connsiteX7" fmla="*/ 3579019 w 4686871"/>
                          <a:gd name="connsiteY7" fmla="*/ 878680 h 4674391"/>
                          <a:gd name="connsiteX8" fmla="*/ 3795712 w 4686871"/>
                          <a:gd name="connsiteY8" fmla="*/ 1088230 h 4674391"/>
                          <a:gd name="connsiteX9" fmla="*/ 4245770 w 4686871"/>
                          <a:gd name="connsiteY9" fmla="*/ 988218 h 4674391"/>
                          <a:gd name="connsiteX10" fmla="*/ 4460082 w 4686871"/>
                          <a:gd name="connsiteY10" fmla="*/ 1376359 h 4674391"/>
                          <a:gd name="connsiteX11" fmla="*/ 4148138 w 4686871"/>
                          <a:gd name="connsiteY11" fmla="*/ 1702590 h 4674391"/>
                          <a:gd name="connsiteX12" fmla="*/ 4229100 w 4686871"/>
                          <a:gd name="connsiteY12" fmla="*/ 1983578 h 4674391"/>
                          <a:gd name="connsiteX13" fmla="*/ 4626768 w 4686871"/>
                          <a:gd name="connsiteY13" fmla="*/ 2097881 h 4674391"/>
                          <a:gd name="connsiteX14" fmla="*/ 4648202 w 4686871"/>
                          <a:gd name="connsiteY14" fmla="*/ 2564603 h 4674391"/>
                          <a:gd name="connsiteX15" fmla="*/ 4217194 w 4686871"/>
                          <a:gd name="connsiteY15" fmla="*/ 2693189 h 4674391"/>
                          <a:gd name="connsiteX16" fmla="*/ 4150520 w 4686871"/>
                          <a:gd name="connsiteY16" fmla="*/ 2969415 h 4674391"/>
                          <a:gd name="connsiteX17" fmla="*/ 4457701 w 4686871"/>
                          <a:gd name="connsiteY17" fmla="*/ 3286121 h 4674391"/>
                          <a:gd name="connsiteX18" fmla="*/ 4221956 w 4686871"/>
                          <a:gd name="connsiteY18" fmla="*/ 3721891 h 4674391"/>
                          <a:gd name="connsiteX19" fmla="*/ 3790950 w 4686871"/>
                          <a:gd name="connsiteY19" fmla="*/ 3590921 h 4674391"/>
                          <a:gd name="connsiteX20" fmla="*/ 3579019 w 4686871"/>
                          <a:gd name="connsiteY20" fmla="*/ 3790946 h 4674391"/>
                          <a:gd name="connsiteX21" fmla="*/ 3695700 w 4686871"/>
                          <a:gd name="connsiteY21" fmla="*/ 4221954 h 4674391"/>
                          <a:gd name="connsiteX22" fmla="*/ 3290889 w 4686871"/>
                          <a:gd name="connsiteY22" fmla="*/ 4474364 h 4674391"/>
                          <a:gd name="connsiteX23" fmla="*/ 2964657 w 4686871"/>
                          <a:gd name="connsiteY23" fmla="*/ 4164803 h 4674391"/>
                          <a:gd name="connsiteX24" fmla="*/ 2683670 w 4686871"/>
                          <a:gd name="connsiteY24" fmla="*/ 4233859 h 4674391"/>
                          <a:gd name="connsiteX25" fmla="*/ 2569368 w 4686871"/>
                          <a:gd name="connsiteY25" fmla="*/ 4674389 h 4674391"/>
                          <a:gd name="connsiteX26" fmla="*/ 2088356 w 4686871"/>
                          <a:gd name="connsiteY26" fmla="*/ 4674391 h 4674391"/>
                          <a:gd name="connsiteX27" fmla="*/ 1959768 w 4686871"/>
                          <a:gd name="connsiteY27" fmla="*/ 4219571 h 4674391"/>
                          <a:gd name="connsiteX28" fmla="*/ 1693069 w 4686871"/>
                          <a:gd name="connsiteY28" fmla="*/ 4145753 h 4674391"/>
                          <a:gd name="connsiteX29" fmla="*/ 1388270 w 4686871"/>
                          <a:gd name="connsiteY29" fmla="*/ 4460078 h 4674391"/>
                          <a:gd name="connsiteX30" fmla="*/ 966788 w 4686871"/>
                          <a:gd name="connsiteY30" fmla="*/ 4214810 h 4674391"/>
                          <a:gd name="connsiteX31" fmla="*/ 1076325 w 4686871"/>
                          <a:gd name="connsiteY31" fmla="*/ 3798092 h 4674391"/>
                          <a:gd name="connsiteX32" fmla="*/ 852489 w 4686871"/>
                          <a:gd name="connsiteY32" fmla="*/ 3588541 h 4674391"/>
                          <a:gd name="connsiteX33" fmla="*/ 452438 w 4686871"/>
                          <a:gd name="connsiteY33" fmla="*/ 3705223 h 4674391"/>
                          <a:gd name="connsiteX34" fmla="*/ 197644 w 4686871"/>
                          <a:gd name="connsiteY34" fmla="*/ 3302792 h 4674391"/>
                          <a:gd name="connsiteX35" fmla="*/ 497682 w 4686871"/>
                          <a:gd name="connsiteY35" fmla="*/ 2976562 h 4674391"/>
                          <a:gd name="connsiteX36" fmla="*/ 445295 w 4686871"/>
                          <a:gd name="connsiteY36" fmla="*/ 2659855 h 4674391"/>
                          <a:gd name="connsiteX37" fmla="*/ 0 w 4686871"/>
                          <a:gd name="connsiteY37" fmla="*/ 2600324 h 4674391"/>
                          <a:gd name="connsiteX38" fmla="*/ 2381 w 4686871"/>
                          <a:gd name="connsiteY38" fmla="*/ 2100261 h 4674391"/>
                          <a:gd name="connsiteX39" fmla="*/ 419100 w 4686871"/>
                          <a:gd name="connsiteY39" fmla="*/ 1990723 h 4674391"/>
                          <a:gd name="connsiteX40" fmla="*/ 485776 w 4686871"/>
                          <a:gd name="connsiteY40" fmla="*/ 1683541 h 4674391"/>
                          <a:gd name="connsiteX41" fmla="*/ 180975 w 4686871"/>
                          <a:gd name="connsiteY41" fmla="*/ 1390649 h 4674391"/>
                          <a:gd name="connsiteX42" fmla="*/ 431005 w 4686871"/>
                          <a:gd name="connsiteY42" fmla="*/ 966787 h 4674391"/>
                          <a:gd name="connsiteX43" fmla="*/ 878681 w 4686871"/>
                          <a:gd name="connsiteY43" fmla="*/ 1073942 h 4674391"/>
                          <a:gd name="connsiteX44" fmla="*/ 1069180 w 4686871"/>
                          <a:gd name="connsiteY44" fmla="*/ 862011 h 4674391"/>
                          <a:gd name="connsiteX45" fmla="*/ 945354 w 4686871"/>
                          <a:gd name="connsiteY45" fmla="*/ 447673 h 4674391"/>
                          <a:gd name="connsiteX46" fmla="*/ 1376362 w 4686871"/>
                          <a:gd name="connsiteY46" fmla="*/ 188117 h 4674391"/>
                          <a:gd name="connsiteX47" fmla="*/ 1690685 w 4686871"/>
                          <a:gd name="connsiteY47" fmla="*/ 507205 h 4674391"/>
                          <a:gd name="connsiteX48" fmla="*/ 1978819 w 4686871"/>
                          <a:gd name="connsiteY48" fmla="*/ 423862 h 4674391"/>
                          <a:gd name="connsiteX0" fmla="*/ 1978819 w 4648202"/>
                          <a:gd name="connsiteY0" fmla="*/ 423862 h 4674391"/>
                          <a:gd name="connsiteX1" fmla="*/ 2078832 w 4648202"/>
                          <a:gd name="connsiteY1" fmla="*/ 0 h 4674391"/>
                          <a:gd name="connsiteX2" fmla="*/ 2571750 w 4648202"/>
                          <a:gd name="connsiteY2" fmla="*/ 0 h 4674391"/>
                          <a:gd name="connsiteX3" fmla="*/ 2690812 w 4648202"/>
                          <a:gd name="connsiteY3" fmla="*/ 447675 h 4674391"/>
                          <a:gd name="connsiteX4" fmla="*/ 2957514 w 4648202"/>
                          <a:gd name="connsiteY4" fmla="*/ 514348 h 4674391"/>
                          <a:gd name="connsiteX5" fmla="*/ 3274219 w 4648202"/>
                          <a:gd name="connsiteY5" fmla="*/ 197643 h 4674391"/>
                          <a:gd name="connsiteX6" fmla="*/ 3705226 w 4648202"/>
                          <a:gd name="connsiteY6" fmla="*/ 447674 h 4674391"/>
                          <a:gd name="connsiteX7" fmla="*/ 3579019 w 4648202"/>
                          <a:gd name="connsiteY7" fmla="*/ 878680 h 4674391"/>
                          <a:gd name="connsiteX8" fmla="*/ 3795712 w 4648202"/>
                          <a:gd name="connsiteY8" fmla="*/ 1088230 h 4674391"/>
                          <a:gd name="connsiteX9" fmla="*/ 4245770 w 4648202"/>
                          <a:gd name="connsiteY9" fmla="*/ 988218 h 4674391"/>
                          <a:gd name="connsiteX10" fmla="*/ 4460082 w 4648202"/>
                          <a:gd name="connsiteY10" fmla="*/ 1376359 h 4674391"/>
                          <a:gd name="connsiteX11" fmla="*/ 4148138 w 4648202"/>
                          <a:gd name="connsiteY11" fmla="*/ 1702590 h 4674391"/>
                          <a:gd name="connsiteX12" fmla="*/ 4229100 w 4648202"/>
                          <a:gd name="connsiteY12" fmla="*/ 1983578 h 4674391"/>
                          <a:gd name="connsiteX13" fmla="*/ 4626768 w 4648202"/>
                          <a:gd name="connsiteY13" fmla="*/ 2097881 h 4674391"/>
                          <a:gd name="connsiteX14" fmla="*/ 4648202 w 4648202"/>
                          <a:gd name="connsiteY14" fmla="*/ 2564603 h 4674391"/>
                          <a:gd name="connsiteX15" fmla="*/ 4217194 w 4648202"/>
                          <a:gd name="connsiteY15" fmla="*/ 2693189 h 4674391"/>
                          <a:gd name="connsiteX16" fmla="*/ 4150520 w 4648202"/>
                          <a:gd name="connsiteY16" fmla="*/ 2969415 h 4674391"/>
                          <a:gd name="connsiteX17" fmla="*/ 4457701 w 4648202"/>
                          <a:gd name="connsiteY17" fmla="*/ 3286121 h 4674391"/>
                          <a:gd name="connsiteX18" fmla="*/ 4221956 w 4648202"/>
                          <a:gd name="connsiteY18" fmla="*/ 3721891 h 4674391"/>
                          <a:gd name="connsiteX19" fmla="*/ 3790950 w 4648202"/>
                          <a:gd name="connsiteY19" fmla="*/ 3590921 h 4674391"/>
                          <a:gd name="connsiteX20" fmla="*/ 3579019 w 4648202"/>
                          <a:gd name="connsiteY20" fmla="*/ 3790946 h 4674391"/>
                          <a:gd name="connsiteX21" fmla="*/ 3695700 w 4648202"/>
                          <a:gd name="connsiteY21" fmla="*/ 4221954 h 4674391"/>
                          <a:gd name="connsiteX22" fmla="*/ 3290889 w 4648202"/>
                          <a:gd name="connsiteY22" fmla="*/ 4474364 h 4674391"/>
                          <a:gd name="connsiteX23" fmla="*/ 2964657 w 4648202"/>
                          <a:gd name="connsiteY23" fmla="*/ 4164803 h 4674391"/>
                          <a:gd name="connsiteX24" fmla="*/ 2683670 w 4648202"/>
                          <a:gd name="connsiteY24" fmla="*/ 4233859 h 4674391"/>
                          <a:gd name="connsiteX25" fmla="*/ 2569368 w 4648202"/>
                          <a:gd name="connsiteY25" fmla="*/ 4674389 h 4674391"/>
                          <a:gd name="connsiteX26" fmla="*/ 2088356 w 4648202"/>
                          <a:gd name="connsiteY26" fmla="*/ 4674391 h 4674391"/>
                          <a:gd name="connsiteX27" fmla="*/ 1959768 w 4648202"/>
                          <a:gd name="connsiteY27" fmla="*/ 4219571 h 4674391"/>
                          <a:gd name="connsiteX28" fmla="*/ 1693069 w 4648202"/>
                          <a:gd name="connsiteY28" fmla="*/ 4145753 h 4674391"/>
                          <a:gd name="connsiteX29" fmla="*/ 1388270 w 4648202"/>
                          <a:gd name="connsiteY29" fmla="*/ 4460078 h 4674391"/>
                          <a:gd name="connsiteX30" fmla="*/ 966788 w 4648202"/>
                          <a:gd name="connsiteY30" fmla="*/ 4214810 h 4674391"/>
                          <a:gd name="connsiteX31" fmla="*/ 1076325 w 4648202"/>
                          <a:gd name="connsiteY31" fmla="*/ 3798092 h 4674391"/>
                          <a:gd name="connsiteX32" fmla="*/ 852489 w 4648202"/>
                          <a:gd name="connsiteY32" fmla="*/ 3588541 h 4674391"/>
                          <a:gd name="connsiteX33" fmla="*/ 452438 w 4648202"/>
                          <a:gd name="connsiteY33" fmla="*/ 3705223 h 4674391"/>
                          <a:gd name="connsiteX34" fmla="*/ 197644 w 4648202"/>
                          <a:gd name="connsiteY34" fmla="*/ 3302792 h 4674391"/>
                          <a:gd name="connsiteX35" fmla="*/ 497682 w 4648202"/>
                          <a:gd name="connsiteY35" fmla="*/ 2976562 h 4674391"/>
                          <a:gd name="connsiteX36" fmla="*/ 445295 w 4648202"/>
                          <a:gd name="connsiteY36" fmla="*/ 2659855 h 4674391"/>
                          <a:gd name="connsiteX37" fmla="*/ 0 w 4648202"/>
                          <a:gd name="connsiteY37" fmla="*/ 2600324 h 4674391"/>
                          <a:gd name="connsiteX38" fmla="*/ 2381 w 4648202"/>
                          <a:gd name="connsiteY38" fmla="*/ 2100261 h 4674391"/>
                          <a:gd name="connsiteX39" fmla="*/ 419100 w 4648202"/>
                          <a:gd name="connsiteY39" fmla="*/ 1990723 h 4674391"/>
                          <a:gd name="connsiteX40" fmla="*/ 485776 w 4648202"/>
                          <a:gd name="connsiteY40" fmla="*/ 1683541 h 4674391"/>
                          <a:gd name="connsiteX41" fmla="*/ 180975 w 4648202"/>
                          <a:gd name="connsiteY41" fmla="*/ 1390649 h 4674391"/>
                          <a:gd name="connsiteX42" fmla="*/ 431005 w 4648202"/>
                          <a:gd name="connsiteY42" fmla="*/ 966787 h 4674391"/>
                          <a:gd name="connsiteX43" fmla="*/ 878681 w 4648202"/>
                          <a:gd name="connsiteY43" fmla="*/ 1073942 h 4674391"/>
                          <a:gd name="connsiteX44" fmla="*/ 1069180 w 4648202"/>
                          <a:gd name="connsiteY44" fmla="*/ 862011 h 4674391"/>
                          <a:gd name="connsiteX45" fmla="*/ 945354 w 4648202"/>
                          <a:gd name="connsiteY45" fmla="*/ 447673 h 4674391"/>
                          <a:gd name="connsiteX46" fmla="*/ 1376362 w 4648202"/>
                          <a:gd name="connsiteY46" fmla="*/ 188117 h 4674391"/>
                          <a:gd name="connsiteX47" fmla="*/ 1690685 w 4648202"/>
                          <a:gd name="connsiteY47" fmla="*/ 507205 h 4674391"/>
                          <a:gd name="connsiteX48" fmla="*/ 1978819 w 4648202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26768 w 4655345"/>
                          <a:gd name="connsiteY13" fmla="*/ 2097881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26768 w 4655345"/>
                          <a:gd name="connsiteY13" fmla="*/ 2097881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26768 w 4655345"/>
                          <a:gd name="connsiteY13" fmla="*/ 2097881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26768 w 4655345"/>
                          <a:gd name="connsiteY13" fmla="*/ 2097881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6244"/>
                          <a:gd name="connsiteY0" fmla="*/ 423862 h 4674391"/>
                          <a:gd name="connsiteX1" fmla="*/ 2078832 w 4656244"/>
                          <a:gd name="connsiteY1" fmla="*/ 0 h 4674391"/>
                          <a:gd name="connsiteX2" fmla="*/ 2571750 w 4656244"/>
                          <a:gd name="connsiteY2" fmla="*/ 0 h 4674391"/>
                          <a:gd name="connsiteX3" fmla="*/ 2690812 w 4656244"/>
                          <a:gd name="connsiteY3" fmla="*/ 447675 h 4674391"/>
                          <a:gd name="connsiteX4" fmla="*/ 2957514 w 4656244"/>
                          <a:gd name="connsiteY4" fmla="*/ 514348 h 4674391"/>
                          <a:gd name="connsiteX5" fmla="*/ 3274219 w 4656244"/>
                          <a:gd name="connsiteY5" fmla="*/ 197643 h 4674391"/>
                          <a:gd name="connsiteX6" fmla="*/ 3705226 w 4656244"/>
                          <a:gd name="connsiteY6" fmla="*/ 447674 h 4674391"/>
                          <a:gd name="connsiteX7" fmla="*/ 3579019 w 4656244"/>
                          <a:gd name="connsiteY7" fmla="*/ 878680 h 4674391"/>
                          <a:gd name="connsiteX8" fmla="*/ 3795712 w 4656244"/>
                          <a:gd name="connsiteY8" fmla="*/ 1088230 h 4674391"/>
                          <a:gd name="connsiteX9" fmla="*/ 4245770 w 4656244"/>
                          <a:gd name="connsiteY9" fmla="*/ 988218 h 4674391"/>
                          <a:gd name="connsiteX10" fmla="*/ 4460082 w 4656244"/>
                          <a:gd name="connsiteY10" fmla="*/ 1376359 h 4674391"/>
                          <a:gd name="connsiteX11" fmla="*/ 4148138 w 4656244"/>
                          <a:gd name="connsiteY11" fmla="*/ 1702590 h 4674391"/>
                          <a:gd name="connsiteX12" fmla="*/ 4229100 w 4656244"/>
                          <a:gd name="connsiteY12" fmla="*/ 1983578 h 4674391"/>
                          <a:gd name="connsiteX13" fmla="*/ 4652962 w 4656244"/>
                          <a:gd name="connsiteY13" fmla="*/ 2088356 h 4674391"/>
                          <a:gd name="connsiteX14" fmla="*/ 4655345 w 4656244"/>
                          <a:gd name="connsiteY14" fmla="*/ 2583653 h 4674391"/>
                          <a:gd name="connsiteX15" fmla="*/ 4217194 w 4656244"/>
                          <a:gd name="connsiteY15" fmla="*/ 2693189 h 4674391"/>
                          <a:gd name="connsiteX16" fmla="*/ 4150520 w 4656244"/>
                          <a:gd name="connsiteY16" fmla="*/ 2969415 h 4674391"/>
                          <a:gd name="connsiteX17" fmla="*/ 4457701 w 4656244"/>
                          <a:gd name="connsiteY17" fmla="*/ 3286121 h 4674391"/>
                          <a:gd name="connsiteX18" fmla="*/ 4221956 w 4656244"/>
                          <a:gd name="connsiteY18" fmla="*/ 3721891 h 4674391"/>
                          <a:gd name="connsiteX19" fmla="*/ 3790950 w 4656244"/>
                          <a:gd name="connsiteY19" fmla="*/ 3590921 h 4674391"/>
                          <a:gd name="connsiteX20" fmla="*/ 3579019 w 4656244"/>
                          <a:gd name="connsiteY20" fmla="*/ 3790946 h 4674391"/>
                          <a:gd name="connsiteX21" fmla="*/ 3695700 w 4656244"/>
                          <a:gd name="connsiteY21" fmla="*/ 4221954 h 4674391"/>
                          <a:gd name="connsiteX22" fmla="*/ 3290889 w 4656244"/>
                          <a:gd name="connsiteY22" fmla="*/ 4474364 h 4674391"/>
                          <a:gd name="connsiteX23" fmla="*/ 2964657 w 4656244"/>
                          <a:gd name="connsiteY23" fmla="*/ 4164803 h 4674391"/>
                          <a:gd name="connsiteX24" fmla="*/ 2683670 w 4656244"/>
                          <a:gd name="connsiteY24" fmla="*/ 4233859 h 4674391"/>
                          <a:gd name="connsiteX25" fmla="*/ 2569368 w 4656244"/>
                          <a:gd name="connsiteY25" fmla="*/ 4674389 h 4674391"/>
                          <a:gd name="connsiteX26" fmla="*/ 2088356 w 4656244"/>
                          <a:gd name="connsiteY26" fmla="*/ 4674391 h 4674391"/>
                          <a:gd name="connsiteX27" fmla="*/ 1959768 w 4656244"/>
                          <a:gd name="connsiteY27" fmla="*/ 4219571 h 4674391"/>
                          <a:gd name="connsiteX28" fmla="*/ 1693069 w 4656244"/>
                          <a:gd name="connsiteY28" fmla="*/ 4145753 h 4674391"/>
                          <a:gd name="connsiteX29" fmla="*/ 1388270 w 4656244"/>
                          <a:gd name="connsiteY29" fmla="*/ 4460078 h 4674391"/>
                          <a:gd name="connsiteX30" fmla="*/ 966788 w 4656244"/>
                          <a:gd name="connsiteY30" fmla="*/ 4214810 h 4674391"/>
                          <a:gd name="connsiteX31" fmla="*/ 1076325 w 4656244"/>
                          <a:gd name="connsiteY31" fmla="*/ 3798092 h 4674391"/>
                          <a:gd name="connsiteX32" fmla="*/ 852489 w 4656244"/>
                          <a:gd name="connsiteY32" fmla="*/ 3588541 h 4674391"/>
                          <a:gd name="connsiteX33" fmla="*/ 452438 w 4656244"/>
                          <a:gd name="connsiteY33" fmla="*/ 3705223 h 4674391"/>
                          <a:gd name="connsiteX34" fmla="*/ 197644 w 4656244"/>
                          <a:gd name="connsiteY34" fmla="*/ 3302792 h 4674391"/>
                          <a:gd name="connsiteX35" fmla="*/ 497682 w 4656244"/>
                          <a:gd name="connsiteY35" fmla="*/ 2976562 h 4674391"/>
                          <a:gd name="connsiteX36" fmla="*/ 445295 w 4656244"/>
                          <a:gd name="connsiteY36" fmla="*/ 2659855 h 4674391"/>
                          <a:gd name="connsiteX37" fmla="*/ 0 w 4656244"/>
                          <a:gd name="connsiteY37" fmla="*/ 2600324 h 4674391"/>
                          <a:gd name="connsiteX38" fmla="*/ 2381 w 4656244"/>
                          <a:gd name="connsiteY38" fmla="*/ 2100261 h 4674391"/>
                          <a:gd name="connsiteX39" fmla="*/ 419100 w 4656244"/>
                          <a:gd name="connsiteY39" fmla="*/ 1990723 h 4674391"/>
                          <a:gd name="connsiteX40" fmla="*/ 485776 w 4656244"/>
                          <a:gd name="connsiteY40" fmla="*/ 1683541 h 4674391"/>
                          <a:gd name="connsiteX41" fmla="*/ 180975 w 4656244"/>
                          <a:gd name="connsiteY41" fmla="*/ 1390649 h 4674391"/>
                          <a:gd name="connsiteX42" fmla="*/ 431005 w 4656244"/>
                          <a:gd name="connsiteY42" fmla="*/ 966787 h 4674391"/>
                          <a:gd name="connsiteX43" fmla="*/ 878681 w 4656244"/>
                          <a:gd name="connsiteY43" fmla="*/ 1073942 h 4674391"/>
                          <a:gd name="connsiteX44" fmla="*/ 1069180 w 4656244"/>
                          <a:gd name="connsiteY44" fmla="*/ 862011 h 4674391"/>
                          <a:gd name="connsiteX45" fmla="*/ 945354 w 4656244"/>
                          <a:gd name="connsiteY45" fmla="*/ 447673 h 4674391"/>
                          <a:gd name="connsiteX46" fmla="*/ 1376362 w 4656244"/>
                          <a:gd name="connsiteY46" fmla="*/ 188117 h 4674391"/>
                          <a:gd name="connsiteX47" fmla="*/ 1690685 w 4656244"/>
                          <a:gd name="connsiteY47" fmla="*/ 507205 h 4674391"/>
                          <a:gd name="connsiteX48" fmla="*/ 1978819 w 4656244"/>
                          <a:gd name="connsiteY48" fmla="*/ 423862 h 4674391"/>
                          <a:gd name="connsiteX0" fmla="*/ 1978819 w 4661712"/>
                          <a:gd name="connsiteY0" fmla="*/ 423862 h 4674391"/>
                          <a:gd name="connsiteX1" fmla="*/ 2078832 w 4661712"/>
                          <a:gd name="connsiteY1" fmla="*/ 0 h 4674391"/>
                          <a:gd name="connsiteX2" fmla="*/ 2571750 w 4661712"/>
                          <a:gd name="connsiteY2" fmla="*/ 0 h 4674391"/>
                          <a:gd name="connsiteX3" fmla="*/ 2690812 w 4661712"/>
                          <a:gd name="connsiteY3" fmla="*/ 447675 h 4674391"/>
                          <a:gd name="connsiteX4" fmla="*/ 2957514 w 4661712"/>
                          <a:gd name="connsiteY4" fmla="*/ 514348 h 4674391"/>
                          <a:gd name="connsiteX5" fmla="*/ 3274219 w 4661712"/>
                          <a:gd name="connsiteY5" fmla="*/ 197643 h 4674391"/>
                          <a:gd name="connsiteX6" fmla="*/ 3705226 w 4661712"/>
                          <a:gd name="connsiteY6" fmla="*/ 447674 h 4674391"/>
                          <a:gd name="connsiteX7" fmla="*/ 3579019 w 4661712"/>
                          <a:gd name="connsiteY7" fmla="*/ 878680 h 4674391"/>
                          <a:gd name="connsiteX8" fmla="*/ 3795712 w 4661712"/>
                          <a:gd name="connsiteY8" fmla="*/ 1088230 h 4674391"/>
                          <a:gd name="connsiteX9" fmla="*/ 4245770 w 4661712"/>
                          <a:gd name="connsiteY9" fmla="*/ 988218 h 4674391"/>
                          <a:gd name="connsiteX10" fmla="*/ 4460082 w 4661712"/>
                          <a:gd name="connsiteY10" fmla="*/ 1376359 h 4674391"/>
                          <a:gd name="connsiteX11" fmla="*/ 4148138 w 4661712"/>
                          <a:gd name="connsiteY11" fmla="*/ 1702590 h 4674391"/>
                          <a:gd name="connsiteX12" fmla="*/ 4229100 w 4661712"/>
                          <a:gd name="connsiteY12" fmla="*/ 1983578 h 4674391"/>
                          <a:gd name="connsiteX13" fmla="*/ 4652962 w 4661712"/>
                          <a:gd name="connsiteY13" fmla="*/ 2088356 h 4674391"/>
                          <a:gd name="connsiteX14" fmla="*/ 4655345 w 4661712"/>
                          <a:gd name="connsiteY14" fmla="*/ 2583653 h 4674391"/>
                          <a:gd name="connsiteX15" fmla="*/ 4217194 w 4661712"/>
                          <a:gd name="connsiteY15" fmla="*/ 2693189 h 4674391"/>
                          <a:gd name="connsiteX16" fmla="*/ 4150520 w 4661712"/>
                          <a:gd name="connsiteY16" fmla="*/ 2969415 h 4674391"/>
                          <a:gd name="connsiteX17" fmla="*/ 4457701 w 4661712"/>
                          <a:gd name="connsiteY17" fmla="*/ 3286121 h 4674391"/>
                          <a:gd name="connsiteX18" fmla="*/ 4221956 w 4661712"/>
                          <a:gd name="connsiteY18" fmla="*/ 3721891 h 4674391"/>
                          <a:gd name="connsiteX19" fmla="*/ 3790950 w 4661712"/>
                          <a:gd name="connsiteY19" fmla="*/ 3590921 h 4674391"/>
                          <a:gd name="connsiteX20" fmla="*/ 3579019 w 4661712"/>
                          <a:gd name="connsiteY20" fmla="*/ 3790946 h 4674391"/>
                          <a:gd name="connsiteX21" fmla="*/ 3695700 w 4661712"/>
                          <a:gd name="connsiteY21" fmla="*/ 4221954 h 4674391"/>
                          <a:gd name="connsiteX22" fmla="*/ 3290889 w 4661712"/>
                          <a:gd name="connsiteY22" fmla="*/ 4474364 h 4674391"/>
                          <a:gd name="connsiteX23" fmla="*/ 2964657 w 4661712"/>
                          <a:gd name="connsiteY23" fmla="*/ 4164803 h 4674391"/>
                          <a:gd name="connsiteX24" fmla="*/ 2683670 w 4661712"/>
                          <a:gd name="connsiteY24" fmla="*/ 4233859 h 4674391"/>
                          <a:gd name="connsiteX25" fmla="*/ 2569368 w 4661712"/>
                          <a:gd name="connsiteY25" fmla="*/ 4674389 h 4674391"/>
                          <a:gd name="connsiteX26" fmla="*/ 2088356 w 4661712"/>
                          <a:gd name="connsiteY26" fmla="*/ 4674391 h 4674391"/>
                          <a:gd name="connsiteX27" fmla="*/ 1959768 w 4661712"/>
                          <a:gd name="connsiteY27" fmla="*/ 4219571 h 4674391"/>
                          <a:gd name="connsiteX28" fmla="*/ 1693069 w 4661712"/>
                          <a:gd name="connsiteY28" fmla="*/ 4145753 h 4674391"/>
                          <a:gd name="connsiteX29" fmla="*/ 1388270 w 4661712"/>
                          <a:gd name="connsiteY29" fmla="*/ 4460078 h 4674391"/>
                          <a:gd name="connsiteX30" fmla="*/ 966788 w 4661712"/>
                          <a:gd name="connsiteY30" fmla="*/ 4214810 h 4674391"/>
                          <a:gd name="connsiteX31" fmla="*/ 1076325 w 4661712"/>
                          <a:gd name="connsiteY31" fmla="*/ 3798092 h 4674391"/>
                          <a:gd name="connsiteX32" fmla="*/ 852489 w 4661712"/>
                          <a:gd name="connsiteY32" fmla="*/ 3588541 h 4674391"/>
                          <a:gd name="connsiteX33" fmla="*/ 452438 w 4661712"/>
                          <a:gd name="connsiteY33" fmla="*/ 3705223 h 4674391"/>
                          <a:gd name="connsiteX34" fmla="*/ 197644 w 4661712"/>
                          <a:gd name="connsiteY34" fmla="*/ 3302792 h 4674391"/>
                          <a:gd name="connsiteX35" fmla="*/ 497682 w 4661712"/>
                          <a:gd name="connsiteY35" fmla="*/ 2976562 h 4674391"/>
                          <a:gd name="connsiteX36" fmla="*/ 445295 w 4661712"/>
                          <a:gd name="connsiteY36" fmla="*/ 2659855 h 4674391"/>
                          <a:gd name="connsiteX37" fmla="*/ 0 w 4661712"/>
                          <a:gd name="connsiteY37" fmla="*/ 2600324 h 4674391"/>
                          <a:gd name="connsiteX38" fmla="*/ 2381 w 4661712"/>
                          <a:gd name="connsiteY38" fmla="*/ 2100261 h 4674391"/>
                          <a:gd name="connsiteX39" fmla="*/ 419100 w 4661712"/>
                          <a:gd name="connsiteY39" fmla="*/ 1990723 h 4674391"/>
                          <a:gd name="connsiteX40" fmla="*/ 485776 w 4661712"/>
                          <a:gd name="connsiteY40" fmla="*/ 1683541 h 4674391"/>
                          <a:gd name="connsiteX41" fmla="*/ 180975 w 4661712"/>
                          <a:gd name="connsiteY41" fmla="*/ 1390649 h 4674391"/>
                          <a:gd name="connsiteX42" fmla="*/ 431005 w 4661712"/>
                          <a:gd name="connsiteY42" fmla="*/ 966787 h 4674391"/>
                          <a:gd name="connsiteX43" fmla="*/ 878681 w 4661712"/>
                          <a:gd name="connsiteY43" fmla="*/ 1073942 h 4674391"/>
                          <a:gd name="connsiteX44" fmla="*/ 1069180 w 4661712"/>
                          <a:gd name="connsiteY44" fmla="*/ 862011 h 4674391"/>
                          <a:gd name="connsiteX45" fmla="*/ 945354 w 4661712"/>
                          <a:gd name="connsiteY45" fmla="*/ 447673 h 4674391"/>
                          <a:gd name="connsiteX46" fmla="*/ 1376362 w 4661712"/>
                          <a:gd name="connsiteY46" fmla="*/ 188117 h 4674391"/>
                          <a:gd name="connsiteX47" fmla="*/ 1690685 w 4661712"/>
                          <a:gd name="connsiteY47" fmla="*/ 507205 h 4674391"/>
                          <a:gd name="connsiteX48" fmla="*/ 1978819 w 4661712"/>
                          <a:gd name="connsiteY48" fmla="*/ 423862 h 4674391"/>
                          <a:gd name="connsiteX0" fmla="*/ 1978819 w 4655727"/>
                          <a:gd name="connsiteY0" fmla="*/ 423862 h 4674391"/>
                          <a:gd name="connsiteX1" fmla="*/ 2078832 w 4655727"/>
                          <a:gd name="connsiteY1" fmla="*/ 0 h 4674391"/>
                          <a:gd name="connsiteX2" fmla="*/ 2571750 w 4655727"/>
                          <a:gd name="connsiteY2" fmla="*/ 0 h 4674391"/>
                          <a:gd name="connsiteX3" fmla="*/ 2690812 w 4655727"/>
                          <a:gd name="connsiteY3" fmla="*/ 447675 h 4674391"/>
                          <a:gd name="connsiteX4" fmla="*/ 2957514 w 4655727"/>
                          <a:gd name="connsiteY4" fmla="*/ 514348 h 4674391"/>
                          <a:gd name="connsiteX5" fmla="*/ 3274219 w 4655727"/>
                          <a:gd name="connsiteY5" fmla="*/ 197643 h 4674391"/>
                          <a:gd name="connsiteX6" fmla="*/ 3705226 w 4655727"/>
                          <a:gd name="connsiteY6" fmla="*/ 447674 h 4674391"/>
                          <a:gd name="connsiteX7" fmla="*/ 3579019 w 4655727"/>
                          <a:gd name="connsiteY7" fmla="*/ 878680 h 4674391"/>
                          <a:gd name="connsiteX8" fmla="*/ 3795712 w 4655727"/>
                          <a:gd name="connsiteY8" fmla="*/ 1088230 h 4674391"/>
                          <a:gd name="connsiteX9" fmla="*/ 4245770 w 4655727"/>
                          <a:gd name="connsiteY9" fmla="*/ 988218 h 4674391"/>
                          <a:gd name="connsiteX10" fmla="*/ 4460082 w 4655727"/>
                          <a:gd name="connsiteY10" fmla="*/ 1376359 h 4674391"/>
                          <a:gd name="connsiteX11" fmla="*/ 4148138 w 4655727"/>
                          <a:gd name="connsiteY11" fmla="*/ 1702590 h 4674391"/>
                          <a:gd name="connsiteX12" fmla="*/ 4229100 w 4655727"/>
                          <a:gd name="connsiteY12" fmla="*/ 1983578 h 4674391"/>
                          <a:gd name="connsiteX13" fmla="*/ 4652962 w 4655727"/>
                          <a:gd name="connsiteY13" fmla="*/ 2088356 h 4674391"/>
                          <a:gd name="connsiteX14" fmla="*/ 4655345 w 4655727"/>
                          <a:gd name="connsiteY14" fmla="*/ 2583653 h 4674391"/>
                          <a:gd name="connsiteX15" fmla="*/ 4217194 w 4655727"/>
                          <a:gd name="connsiteY15" fmla="*/ 2693189 h 4674391"/>
                          <a:gd name="connsiteX16" fmla="*/ 4150520 w 4655727"/>
                          <a:gd name="connsiteY16" fmla="*/ 2969415 h 4674391"/>
                          <a:gd name="connsiteX17" fmla="*/ 4457701 w 4655727"/>
                          <a:gd name="connsiteY17" fmla="*/ 3286121 h 4674391"/>
                          <a:gd name="connsiteX18" fmla="*/ 4221956 w 4655727"/>
                          <a:gd name="connsiteY18" fmla="*/ 3721891 h 4674391"/>
                          <a:gd name="connsiteX19" fmla="*/ 3790950 w 4655727"/>
                          <a:gd name="connsiteY19" fmla="*/ 3590921 h 4674391"/>
                          <a:gd name="connsiteX20" fmla="*/ 3579019 w 4655727"/>
                          <a:gd name="connsiteY20" fmla="*/ 3790946 h 4674391"/>
                          <a:gd name="connsiteX21" fmla="*/ 3695700 w 4655727"/>
                          <a:gd name="connsiteY21" fmla="*/ 4221954 h 4674391"/>
                          <a:gd name="connsiteX22" fmla="*/ 3290889 w 4655727"/>
                          <a:gd name="connsiteY22" fmla="*/ 4474364 h 4674391"/>
                          <a:gd name="connsiteX23" fmla="*/ 2964657 w 4655727"/>
                          <a:gd name="connsiteY23" fmla="*/ 4164803 h 4674391"/>
                          <a:gd name="connsiteX24" fmla="*/ 2683670 w 4655727"/>
                          <a:gd name="connsiteY24" fmla="*/ 4233859 h 4674391"/>
                          <a:gd name="connsiteX25" fmla="*/ 2569368 w 4655727"/>
                          <a:gd name="connsiteY25" fmla="*/ 4674389 h 4674391"/>
                          <a:gd name="connsiteX26" fmla="*/ 2088356 w 4655727"/>
                          <a:gd name="connsiteY26" fmla="*/ 4674391 h 4674391"/>
                          <a:gd name="connsiteX27" fmla="*/ 1959768 w 4655727"/>
                          <a:gd name="connsiteY27" fmla="*/ 4219571 h 4674391"/>
                          <a:gd name="connsiteX28" fmla="*/ 1693069 w 4655727"/>
                          <a:gd name="connsiteY28" fmla="*/ 4145753 h 4674391"/>
                          <a:gd name="connsiteX29" fmla="*/ 1388270 w 4655727"/>
                          <a:gd name="connsiteY29" fmla="*/ 4460078 h 4674391"/>
                          <a:gd name="connsiteX30" fmla="*/ 966788 w 4655727"/>
                          <a:gd name="connsiteY30" fmla="*/ 4214810 h 4674391"/>
                          <a:gd name="connsiteX31" fmla="*/ 1076325 w 4655727"/>
                          <a:gd name="connsiteY31" fmla="*/ 3798092 h 4674391"/>
                          <a:gd name="connsiteX32" fmla="*/ 852489 w 4655727"/>
                          <a:gd name="connsiteY32" fmla="*/ 3588541 h 4674391"/>
                          <a:gd name="connsiteX33" fmla="*/ 452438 w 4655727"/>
                          <a:gd name="connsiteY33" fmla="*/ 3705223 h 4674391"/>
                          <a:gd name="connsiteX34" fmla="*/ 197644 w 4655727"/>
                          <a:gd name="connsiteY34" fmla="*/ 3302792 h 4674391"/>
                          <a:gd name="connsiteX35" fmla="*/ 497682 w 4655727"/>
                          <a:gd name="connsiteY35" fmla="*/ 2976562 h 4674391"/>
                          <a:gd name="connsiteX36" fmla="*/ 445295 w 4655727"/>
                          <a:gd name="connsiteY36" fmla="*/ 2659855 h 4674391"/>
                          <a:gd name="connsiteX37" fmla="*/ 0 w 4655727"/>
                          <a:gd name="connsiteY37" fmla="*/ 2600324 h 4674391"/>
                          <a:gd name="connsiteX38" fmla="*/ 2381 w 4655727"/>
                          <a:gd name="connsiteY38" fmla="*/ 2100261 h 4674391"/>
                          <a:gd name="connsiteX39" fmla="*/ 419100 w 4655727"/>
                          <a:gd name="connsiteY39" fmla="*/ 1990723 h 4674391"/>
                          <a:gd name="connsiteX40" fmla="*/ 485776 w 4655727"/>
                          <a:gd name="connsiteY40" fmla="*/ 1683541 h 4674391"/>
                          <a:gd name="connsiteX41" fmla="*/ 180975 w 4655727"/>
                          <a:gd name="connsiteY41" fmla="*/ 1390649 h 4674391"/>
                          <a:gd name="connsiteX42" fmla="*/ 431005 w 4655727"/>
                          <a:gd name="connsiteY42" fmla="*/ 966787 h 4674391"/>
                          <a:gd name="connsiteX43" fmla="*/ 878681 w 4655727"/>
                          <a:gd name="connsiteY43" fmla="*/ 1073942 h 4674391"/>
                          <a:gd name="connsiteX44" fmla="*/ 1069180 w 4655727"/>
                          <a:gd name="connsiteY44" fmla="*/ 862011 h 4674391"/>
                          <a:gd name="connsiteX45" fmla="*/ 945354 w 4655727"/>
                          <a:gd name="connsiteY45" fmla="*/ 447673 h 4674391"/>
                          <a:gd name="connsiteX46" fmla="*/ 1376362 w 4655727"/>
                          <a:gd name="connsiteY46" fmla="*/ 188117 h 4674391"/>
                          <a:gd name="connsiteX47" fmla="*/ 1690685 w 4655727"/>
                          <a:gd name="connsiteY47" fmla="*/ 507205 h 4674391"/>
                          <a:gd name="connsiteX48" fmla="*/ 1978819 w 4655727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9100 w 4655345"/>
                          <a:gd name="connsiteY12" fmla="*/ 1983578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198144 w 4655345"/>
                          <a:gd name="connsiteY12" fmla="*/ 203358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48138 w 4655345"/>
                          <a:gd name="connsiteY11" fmla="*/ 1702590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5281 w 4655345"/>
                          <a:gd name="connsiteY11" fmla="*/ 1712115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5281 w 4655345"/>
                          <a:gd name="connsiteY11" fmla="*/ 1712115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5281 w 4655345"/>
                          <a:gd name="connsiteY11" fmla="*/ 1712115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088606 w 4655345"/>
                          <a:gd name="connsiteY11" fmla="*/ 1712115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60082 w 4655345"/>
                          <a:gd name="connsiteY10" fmla="*/ 1376359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362450 w 4655345"/>
                          <a:gd name="connsiteY10" fmla="*/ 1390647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45770 w 4655345"/>
                          <a:gd name="connsiteY9" fmla="*/ 988218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117182 w 4655345"/>
                          <a:gd name="connsiteY9" fmla="*/ 1057274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95712 w 4655345"/>
                          <a:gd name="connsiteY8" fmla="*/ 1088230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138236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0685 w 4655345"/>
                          <a:gd name="connsiteY47" fmla="*/ 507205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8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8 w 4655345"/>
                          <a:gd name="connsiteY47" fmla="*/ 511968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7 w 4655345"/>
                          <a:gd name="connsiteY47" fmla="*/ 51911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78779 w 4655345"/>
                          <a:gd name="connsiteY47" fmla="*/ 638173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78779 w 4655345"/>
                          <a:gd name="connsiteY47" fmla="*/ 52242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64492 w 4655345"/>
                          <a:gd name="connsiteY47" fmla="*/ 667683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9180 w 4655345"/>
                          <a:gd name="connsiteY44" fmla="*/ 86201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119186 w 4655345"/>
                          <a:gd name="connsiteY44" fmla="*/ 881061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78681 w 4655345"/>
                          <a:gd name="connsiteY43" fmla="*/ 1073942 h 4674391"/>
                          <a:gd name="connsiteX44" fmla="*/ 1066798 w 4655345"/>
                          <a:gd name="connsiteY44" fmla="*/ 869155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904874 w 4655345"/>
                          <a:gd name="connsiteY43" fmla="*/ 1121567 h 4674391"/>
                          <a:gd name="connsiteX44" fmla="*/ 1066798 w 4655345"/>
                          <a:gd name="connsiteY44" fmla="*/ 869155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6798 w 4655345"/>
                          <a:gd name="connsiteY44" fmla="*/ 869155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6798 w 4655345"/>
                          <a:gd name="connsiteY44" fmla="*/ 869155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6798 w 4655345"/>
                          <a:gd name="connsiteY44" fmla="*/ 869155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5448 w 4655345"/>
                          <a:gd name="connsiteY47" fmla="*/ 520046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700210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700210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2900 w 4655345"/>
                          <a:gd name="connsiteY11" fmla="*/ 170973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33850 w 4655345"/>
                          <a:gd name="connsiteY11" fmla="*/ 1704971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098131 w 4655345"/>
                          <a:gd name="connsiteY11" fmla="*/ 1702589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69216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50556 w 4655345"/>
                          <a:gd name="connsiteY10" fmla="*/ 1371597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376737 w 4655345"/>
                          <a:gd name="connsiteY10" fmla="*/ 1366835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9131 w 4655345"/>
                          <a:gd name="connsiteY10" fmla="*/ 1373979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9131 w 4655345"/>
                          <a:gd name="connsiteY10" fmla="*/ 1373979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9131 w 4655345"/>
                          <a:gd name="connsiteY10" fmla="*/ 1373979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6749 w 4655345"/>
                          <a:gd name="connsiteY10" fmla="*/ 1373979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6749 w 4655345"/>
                          <a:gd name="connsiteY10" fmla="*/ 1373979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6749 w 4655345"/>
                          <a:gd name="connsiteY10" fmla="*/ 1378741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3892 w 4655345"/>
                          <a:gd name="connsiteY10" fmla="*/ 1383504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221955 w 4655345"/>
                          <a:gd name="connsiteY10" fmla="*/ 1369216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50519 w 4655345"/>
                          <a:gd name="connsiteY11" fmla="*/ 1697827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021932 w 4655345"/>
                          <a:gd name="connsiteY11" fmla="*/ 1702589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81512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8266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8266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1987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7225 w 4655345"/>
                          <a:gd name="connsiteY10" fmla="*/ 1385885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57700 w 4655345"/>
                          <a:gd name="connsiteY10" fmla="*/ 1381123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7225 w 4655345"/>
                          <a:gd name="connsiteY10" fmla="*/ 1388266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95410 h 4674391"/>
                          <a:gd name="connsiteX11" fmla="*/ 4145757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95410 h 4674391"/>
                          <a:gd name="connsiteX11" fmla="*/ 4060032 w 4655345"/>
                          <a:gd name="connsiteY11" fmla="*/ 1693064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74369 w 4655345"/>
                          <a:gd name="connsiteY10" fmla="*/ 1395410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238625 w 4655345"/>
                          <a:gd name="connsiteY10" fmla="*/ 1362073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4535 w 4655345"/>
                          <a:gd name="connsiteY10" fmla="*/ 1394346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4535 w 4655345"/>
                          <a:gd name="connsiteY10" fmla="*/ 1394346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4535 w 4655345"/>
                          <a:gd name="connsiteY10" fmla="*/ 1394346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4535 w 4655345"/>
                          <a:gd name="connsiteY10" fmla="*/ 1394346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45757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90950 w 4655345"/>
                          <a:gd name="connsiteY19" fmla="*/ 3590921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81400 w 4655345"/>
                          <a:gd name="connsiteY20" fmla="*/ 3793327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9 w 4655345"/>
                          <a:gd name="connsiteY22" fmla="*/ 4474364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3745 w 4655345"/>
                          <a:gd name="connsiteY22" fmla="*/ 4476745 h 4674391"/>
                          <a:gd name="connsiteX23" fmla="*/ 2964657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3745 w 4655345"/>
                          <a:gd name="connsiteY22" fmla="*/ 4476745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8507 w 4655345"/>
                          <a:gd name="connsiteY22" fmla="*/ 4476745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6125 w 4655345"/>
                          <a:gd name="connsiteY22" fmla="*/ 4474364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6125 w 4655345"/>
                          <a:gd name="connsiteY22" fmla="*/ 4474364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6125 w 4655345"/>
                          <a:gd name="connsiteY22" fmla="*/ 4474364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86125 w 4655345"/>
                          <a:gd name="connsiteY22" fmla="*/ 4481508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1 w 4655345"/>
                          <a:gd name="connsiteY23" fmla="*/ 4164803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81400 w 4655345"/>
                          <a:gd name="connsiteY20" fmla="*/ 3790946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69420 w 4655345"/>
                          <a:gd name="connsiteY23" fmla="*/ 4162422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6158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69420 w 4655345"/>
                          <a:gd name="connsiteY23" fmla="*/ 4162422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69420 w 4655345"/>
                          <a:gd name="connsiteY23" fmla="*/ 4162422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8270 w 4655345"/>
                          <a:gd name="connsiteY29" fmla="*/ 4460078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93069 w 4655345"/>
                          <a:gd name="connsiteY28" fmla="*/ 4145753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7644 w 4655345"/>
                          <a:gd name="connsiteY34" fmla="*/ 3302792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90886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0500 w 4655345"/>
                          <a:gd name="connsiteY34" fmla="*/ 3286124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8505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5738 w 4655345"/>
                          <a:gd name="connsiteY34" fmla="*/ 3290886 h 4674391"/>
                          <a:gd name="connsiteX35" fmla="*/ 497682 w 4655345"/>
                          <a:gd name="connsiteY35" fmla="*/ 297656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5738 w 4655345"/>
                          <a:gd name="connsiteY34" fmla="*/ 3290886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5738 w 4655345"/>
                          <a:gd name="connsiteY34" fmla="*/ 3283742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3356 w 4655345"/>
                          <a:gd name="connsiteY34" fmla="*/ 3281361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6123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04826 w 4655345"/>
                          <a:gd name="connsiteY35" fmla="*/ 2962275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07207 w 4655345"/>
                          <a:gd name="connsiteY35" fmla="*/ 2957512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09588 w 4655345"/>
                          <a:gd name="connsiteY35" fmla="*/ 2959894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71500 w 4655345"/>
                          <a:gd name="connsiteY35" fmla="*/ 2950369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85775 w 4655345"/>
                          <a:gd name="connsiteY35" fmla="*/ 2957513 h 4674391"/>
                          <a:gd name="connsiteX36" fmla="*/ 445295 w 4655345"/>
                          <a:gd name="connsiteY36" fmla="*/ 265985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85775 w 4655345"/>
                          <a:gd name="connsiteY35" fmla="*/ 2957513 h 4674391"/>
                          <a:gd name="connsiteX36" fmla="*/ 445295 w 4655345"/>
                          <a:gd name="connsiteY36" fmla="*/ 263157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85775 w 4655345"/>
                          <a:gd name="connsiteY35" fmla="*/ 2957513 h 4674391"/>
                          <a:gd name="connsiteX36" fmla="*/ 407588 w 4655345"/>
                          <a:gd name="connsiteY36" fmla="*/ 2669282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85775 w 4655345"/>
                          <a:gd name="connsiteY35" fmla="*/ 2957513 h 4674391"/>
                          <a:gd name="connsiteX36" fmla="*/ 657398 w 4655345"/>
                          <a:gd name="connsiteY36" fmla="*/ 2546733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85775 w 4655345"/>
                          <a:gd name="connsiteY35" fmla="*/ 2957513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564356 w 4655345"/>
                          <a:gd name="connsiteY35" fmla="*/ 2955132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97681 w 4655345"/>
                          <a:gd name="connsiteY35" fmla="*/ 2978944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97681 w 4655345"/>
                          <a:gd name="connsiteY35" fmla="*/ 2978944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97681 w 4655345"/>
                          <a:gd name="connsiteY35" fmla="*/ 2978944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88119 w 4655345"/>
                          <a:gd name="connsiteY34" fmla="*/ 3283742 h 4674391"/>
                          <a:gd name="connsiteX35" fmla="*/ 497681 w 4655345"/>
                          <a:gd name="connsiteY35" fmla="*/ 2978944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0500 w 4655345"/>
                          <a:gd name="connsiteY34" fmla="*/ 3283742 h 4674391"/>
                          <a:gd name="connsiteX35" fmla="*/ 497681 w 4655345"/>
                          <a:gd name="connsiteY35" fmla="*/ 2978944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7681 w 4655345"/>
                          <a:gd name="connsiteY35" fmla="*/ 2978944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5300 w 4655345"/>
                          <a:gd name="connsiteY35" fmla="*/ 2976563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5300 w 4655345"/>
                          <a:gd name="connsiteY35" fmla="*/ 2981326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2919 w 4655345"/>
                          <a:gd name="connsiteY35" fmla="*/ 2974182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5300 w 4655345"/>
                          <a:gd name="connsiteY35" fmla="*/ 2978945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7682 w 4655345"/>
                          <a:gd name="connsiteY35" fmla="*/ 2976563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7682 w 4655345"/>
                          <a:gd name="connsiteY35" fmla="*/ 2976563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  <a:gd name="connsiteX0" fmla="*/ 1978819 w 4655345"/>
                          <a:gd name="connsiteY0" fmla="*/ 423862 h 4674391"/>
                          <a:gd name="connsiteX1" fmla="*/ 2078832 w 4655345"/>
                          <a:gd name="connsiteY1" fmla="*/ 0 h 4674391"/>
                          <a:gd name="connsiteX2" fmla="*/ 2571750 w 4655345"/>
                          <a:gd name="connsiteY2" fmla="*/ 0 h 4674391"/>
                          <a:gd name="connsiteX3" fmla="*/ 2690812 w 4655345"/>
                          <a:gd name="connsiteY3" fmla="*/ 447675 h 4674391"/>
                          <a:gd name="connsiteX4" fmla="*/ 2957514 w 4655345"/>
                          <a:gd name="connsiteY4" fmla="*/ 514348 h 4674391"/>
                          <a:gd name="connsiteX5" fmla="*/ 3274219 w 4655345"/>
                          <a:gd name="connsiteY5" fmla="*/ 197643 h 4674391"/>
                          <a:gd name="connsiteX6" fmla="*/ 3705226 w 4655345"/>
                          <a:gd name="connsiteY6" fmla="*/ 447674 h 4674391"/>
                          <a:gd name="connsiteX7" fmla="*/ 3579019 w 4655345"/>
                          <a:gd name="connsiteY7" fmla="*/ 878680 h 4674391"/>
                          <a:gd name="connsiteX8" fmla="*/ 3776662 w 4655345"/>
                          <a:gd name="connsiteY8" fmla="*/ 1073942 h 4674391"/>
                          <a:gd name="connsiteX9" fmla="*/ 4207670 w 4655345"/>
                          <a:gd name="connsiteY9" fmla="*/ 971549 h 4674391"/>
                          <a:gd name="connsiteX10" fmla="*/ 4466916 w 4655345"/>
                          <a:gd name="connsiteY10" fmla="*/ 1396727 h 4674391"/>
                          <a:gd name="connsiteX11" fmla="*/ 4152901 w 4655345"/>
                          <a:gd name="connsiteY11" fmla="*/ 1690683 h 4674391"/>
                          <a:gd name="connsiteX12" fmla="*/ 4226719 w 4655345"/>
                          <a:gd name="connsiteY12" fmla="*/ 1976434 h 4674391"/>
                          <a:gd name="connsiteX13" fmla="*/ 4652962 w 4655345"/>
                          <a:gd name="connsiteY13" fmla="*/ 2088356 h 4674391"/>
                          <a:gd name="connsiteX14" fmla="*/ 4655345 w 4655345"/>
                          <a:gd name="connsiteY14" fmla="*/ 2583653 h 4674391"/>
                          <a:gd name="connsiteX15" fmla="*/ 4217194 w 4655345"/>
                          <a:gd name="connsiteY15" fmla="*/ 2693189 h 4674391"/>
                          <a:gd name="connsiteX16" fmla="*/ 4150520 w 4655345"/>
                          <a:gd name="connsiteY16" fmla="*/ 2969415 h 4674391"/>
                          <a:gd name="connsiteX17" fmla="*/ 4457701 w 4655345"/>
                          <a:gd name="connsiteY17" fmla="*/ 3286121 h 4674391"/>
                          <a:gd name="connsiteX18" fmla="*/ 4221956 w 4655345"/>
                          <a:gd name="connsiteY18" fmla="*/ 3721891 h 4674391"/>
                          <a:gd name="connsiteX19" fmla="*/ 3788569 w 4655345"/>
                          <a:gd name="connsiteY19" fmla="*/ 3588539 h 4674391"/>
                          <a:gd name="connsiteX20" fmla="*/ 3579019 w 4655345"/>
                          <a:gd name="connsiteY20" fmla="*/ 3795709 h 4674391"/>
                          <a:gd name="connsiteX21" fmla="*/ 3695700 w 4655345"/>
                          <a:gd name="connsiteY21" fmla="*/ 4221954 h 4674391"/>
                          <a:gd name="connsiteX22" fmla="*/ 3290887 w 4655345"/>
                          <a:gd name="connsiteY22" fmla="*/ 4479126 h 4674391"/>
                          <a:gd name="connsiteX23" fmla="*/ 2971802 w 4655345"/>
                          <a:gd name="connsiteY23" fmla="*/ 4160041 h 4674391"/>
                          <a:gd name="connsiteX24" fmla="*/ 2683670 w 4655345"/>
                          <a:gd name="connsiteY24" fmla="*/ 4233859 h 4674391"/>
                          <a:gd name="connsiteX25" fmla="*/ 2569368 w 4655345"/>
                          <a:gd name="connsiteY25" fmla="*/ 4674389 h 4674391"/>
                          <a:gd name="connsiteX26" fmla="*/ 2088356 w 4655345"/>
                          <a:gd name="connsiteY26" fmla="*/ 4674391 h 4674391"/>
                          <a:gd name="connsiteX27" fmla="*/ 1959768 w 4655345"/>
                          <a:gd name="connsiteY27" fmla="*/ 4219571 h 4674391"/>
                          <a:gd name="connsiteX28" fmla="*/ 1685925 w 4655345"/>
                          <a:gd name="connsiteY28" fmla="*/ 4148134 h 4674391"/>
                          <a:gd name="connsiteX29" fmla="*/ 1383507 w 4655345"/>
                          <a:gd name="connsiteY29" fmla="*/ 4455315 h 4674391"/>
                          <a:gd name="connsiteX30" fmla="*/ 966788 w 4655345"/>
                          <a:gd name="connsiteY30" fmla="*/ 4214810 h 4674391"/>
                          <a:gd name="connsiteX31" fmla="*/ 1076325 w 4655345"/>
                          <a:gd name="connsiteY31" fmla="*/ 3798092 h 4674391"/>
                          <a:gd name="connsiteX32" fmla="*/ 852489 w 4655345"/>
                          <a:gd name="connsiteY32" fmla="*/ 3588541 h 4674391"/>
                          <a:gd name="connsiteX33" fmla="*/ 452438 w 4655345"/>
                          <a:gd name="connsiteY33" fmla="*/ 3705223 h 4674391"/>
                          <a:gd name="connsiteX34" fmla="*/ 192882 w 4655345"/>
                          <a:gd name="connsiteY34" fmla="*/ 3283742 h 4674391"/>
                          <a:gd name="connsiteX35" fmla="*/ 497682 w 4655345"/>
                          <a:gd name="connsiteY35" fmla="*/ 2976563 h 4674391"/>
                          <a:gd name="connsiteX36" fmla="*/ 433560 w 4655345"/>
                          <a:gd name="connsiteY36" fmla="*/ 2684845 h 4674391"/>
                          <a:gd name="connsiteX37" fmla="*/ 0 w 4655345"/>
                          <a:gd name="connsiteY37" fmla="*/ 2600324 h 4674391"/>
                          <a:gd name="connsiteX38" fmla="*/ 2381 w 4655345"/>
                          <a:gd name="connsiteY38" fmla="*/ 2100261 h 4674391"/>
                          <a:gd name="connsiteX39" fmla="*/ 419100 w 4655345"/>
                          <a:gd name="connsiteY39" fmla="*/ 1990723 h 4674391"/>
                          <a:gd name="connsiteX40" fmla="*/ 485776 w 4655345"/>
                          <a:gd name="connsiteY40" fmla="*/ 1683541 h 4674391"/>
                          <a:gd name="connsiteX41" fmla="*/ 180975 w 4655345"/>
                          <a:gd name="connsiteY41" fmla="*/ 1390649 h 4674391"/>
                          <a:gd name="connsiteX42" fmla="*/ 431005 w 4655345"/>
                          <a:gd name="connsiteY42" fmla="*/ 966787 h 4674391"/>
                          <a:gd name="connsiteX43" fmla="*/ 869155 w 4655345"/>
                          <a:gd name="connsiteY43" fmla="*/ 1078705 h 4674391"/>
                          <a:gd name="connsiteX44" fmla="*/ 1069179 w 4655345"/>
                          <a:gd name="connsiteY44" fmla="*/ 878680 h 4674391"/>
                          <a:gd name="connsiteX45" fmla="*/ 945354 w 4655345"/>
                          <a:gd name="connsiteY45" fmla="*/ 447673 h 4674391"/>
                          <a:gd name="connsiteX46" fmla="*/ 1376362 w 4655345"/>
                          <a:gd name="connsiteY46" fmla="*/ 188117 h 4674391"/>
                          <a:gd name="connsiteX47" fmla="*/ 1697829 w 4655345"/>
                          <a:gd name="connsiteY47" fmla="*/ 510521 h 4674391"/>
                          <a:gd name="connsiteX48" fmla="*/ 1978819 w 4655345"/>
                          <a:gd name="connsiteY48" fmla="*/ 423862 h 4674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</a:cxnLst>
                        <a:rect l="l" t="t" r="r" b="b"/>
                        <a:pathLst>
                          <a:path w="4655345" h="4674391">
                            <a:moveTo>
                              <a:pt x="1978819" y="423862"/>
                            </a:moveTo>
                            <a:lnTo>
                              <a:pt x="2078832" y="0"/>
                            </a:lnTo>
                            <a:lnTo>
                              <a:pt x="2571750" y="0"/>
                            </a:lnTo>
                            <a:cubicBezTo>
                              <a:pt x="2646363" y="280987"/>
                              <a:pt x="2649537" y="297655"/>
                              <a:pt x="2690812" y="447675"/>
                            </a:cubicBezTo>
                            <a:cubicBezTo>
                              <a:pt x="2888455" y="497680"/>
                              <a:pt x="2774158" y="466722"/>
                              <a:pt x="2957514" y="514348"/>
                            </a:cubicBezTo>
                            <a:lnTo>
                              <a:pt x="3274219" y="197643"/>
                            </a:lnTo>
                            <a:lnTo>
                              <a:pt x="3705226" y="447674"/>
                            </a:lnTo>
                            <a:lnTo>
                              <a:pt x="3579019" y="878680"/>
                            </a:lnTo>
                            <a:cubicBezTo>
                              <a:pt x="3658395" y="957261"/>
                              <a:pt x="3642520" y="945353"/>
                              <a:pt x="3776662" y="1073942"/>
                            </a:cubicBezTo>
                            <a:cubicBezTo>
                              <a:pt x="3857624" y="1054098"/>
                              <a:pt x="4002882" y="1024730"/>
                              <a:pt x="4207670" y="971549"/>
                            </a:cubicBezTo>
                            <a:cubicBezTo>
                              <a:pt x="4268392" y="1066800"/>
                              <a:pt x="4355791" y="1235595"/>
                              <a:pt x="4466916" y="1396727"/>
                            </a:cubicBezTo>
                            <a:lnTo>
                              <a:pt x="4152901" y="1690683"/>
                            </a:lnTo>
                            <a:cubicBezTo>
                              <a:pt x="4182270" y="1793870"/>
                              <a:pt x="4204098" y="1893883"/>
                              <a:pt x="4226719" y="1976434"/>
                            </a:cubicBezTo>
                            <a:cubicBezTo>
                              <a:pt x="4346973" y="2013741"/>
                              <a:pt x="4506118" y="2056209"/>
                              <a:pt x="4652962" y="2088356"/>
                            </a:cubicBezTo>
                            <a:cubicBezTo>
                              <a:pt x="4660106" y="2281238"/>
                              <a:pt x="4648201" y="2391963"/>
                              <a:pt x="4655345" y="2583653"/>
                            </a:cubicBezTo>
                            <a:cubicBezTo>
                              <a:pt x="4476751" y="2630087"/>
                              <a:pt x="4342606" y="2664613"/>
                              <a:pt x="4217194" y="2693189"/>
                            </a:cubicBezTo>
                            <a:cubicBezTo>
                              <a:pt x="4179887" y="2850351"/>
                              <a:pt x="4184652" y="2826936"/>
                              <a:pt x="4150520" y="2969415"/>
                            </a:cubicBezTo>
                            <a:cubicBezTo>
                              <a:pt x="4275932" y="3095224"/>
                              <a:pt x="4329113" y="3156344"/>
                              <a:pt x="4457701" y="3286121"/>
                            </a:cubicBezTo>
                            <a:cubicBezTo>
                              <a:pt x="4360070" y="3461142"/>
                              <a:pt x="4273946" y="3617910"/>
                              <a:pt x="4221956" y="3721891"/>
                            </a:cubicBezTo>
                            <a:cubicBezTo>
                              <a:pt x="4008041" y="3659185"/>
                              <a:pt x="3909219" y="3626639"/>
                              <a:pt x="3788569" y="3588539"/>
                            </a:cubicBezTo>
                            <a:cubicBezTo>
                              <a:pt x="3691731" y="3683789"/>
                              <a:pt x="3685381" y="3696093"/>
                              <a:pt x="3579019" y="3795709"/>
                            </a:cubicBezTo>
                            <a:cubicBezTo>
                              <a:pt x="3608388" y="3888181"/>
                              <a:pt x="3659189" y="4070745"/>
                              <a:pt x="3695700" y="4221954"/>
                            </a:cubicBezTo>
                            <a:cubicBezTo>
                              <a:pt x="3565525" y="4306489"/>
                              <a:pt x="3365897" y="4435073"/>
                              <a:pt x="3290887" y="4479126"/>
                            </a:cubicBezTo>
                            <a:lnTo>
                              <a:pt x="2971802" y="4160041"/>
                            </a:lnTo>
                            <a:cubicBezTo>
                              <a:pt x="2850358" y="4192585"/>
                              <a:pt x="2781301" y="4209251"/>
                              <a:pt x="2683670" y="4233859"/>
                            </a:cubicBezTo>
                            <a:cubicBezTo>
                              <a:pt x="2659858" y="4341809"/>
                              <a:pt x="2613024" y="4506908"/>
                              <a:pt x="2569368" y="4674389"/>
                            </a:cubicBezTo>
                            <a:lnTo>
                              <a:pt x="2088356" y="4674391"/>
                            </a:lnTo>
                            <a:cubicBezTo>
                              <a:pt x="2056209" y="4570013"/>
                              <a:pt x="1986359" y="4297756"/>
                              <a:pt x="1959768" y="4219571"/>
                            </a:cubicBezTo>
                            <a:cubicBezTo>
                              <a:pt x="1849834" y="4186631"/>
                              <a:pt x="1801415" y="4179090"/>
                              <a:pt x="1685925" y="4148134"/>
                            </a:cubicBezTo>
                            <a:cubicBezTo>
                              <a:pt x="1575196" y="4260054"/>
                              <a:pt x="1516461" y="4312837"/>
                              <a:pt x="1383507" y="4455315"/>
                            </a:cubicBezTo>
                            <a:cubicBezTo>
                              <a:pt x="1207691" y="4359668"/>
                              <a:pt x="1058863" y="4267197"/>
                              <a:pt x="966788" y="4214810"/>
                            </a:cubicBezTo>
                            <a:cubicBezTo>
                              <a:pt x="1000919" y="4079078"/>
                              <a:pt x="1041399" y="3935808"/>
                              <a:pt x="1076325" y="3798092"/>
                            </a:cubicBezTo>
                            <a:cubicBezTo>
                              <a:pt x="982663" y="3717527"/>
                              <a:pt x="961631" y="3699665"/>
                              <a:pt x="852489" y="3588541"/>
                            </a:cubicBezTo>
                            <a:lnTo>
                              <a:pt x="452438" y="3705223"/>
                            </a:lnTo>
                            <a:cubicBezTo>
                              <a:pt x="386954" y="3608386"/>
                              <a:pt x="238920" y="3364307"/>
                              <a:pt x="192882" y="3283742"/>
                            </a:cubicBezTo>
                            <a:cubicBezTo>
                              <a:pt x="287337" y="3191271"/>
                              <a:pt x="384175" y="3092054"/>
                              <a:pt x="497682" y="2976563"/>
                            </a:cubicBezTo>
                            <a:cubicBezTo>
                              <a:pt x="468313" y="2856309"/>
                              <a:pt x="454198" y="2787635"/>
                              <a:pt x="433560" y="2684845"/>
                            </a:cubicBezTo>
                            <a:cubicBezTo>
                              <a:pt x="327198" y="2665399"/>
                              <a:pt x="169069" y="2622549"/>
                              <a:pt x="0" y="2600324"/>
                            </a:cubicBezTo>
                            <a:cubicBezTo>
                              <a:pt x="2380" y="2473325"/>
                              <a:pt x="1191" y="2170112"/>
                              <a:pt x="2381" y="2100261"/>
                            </a:cubicBezTo>
                            <a:cubicBezTo>
                              <a:pt x="117872" y="2070894"/>
                              <a:pt x="257969" y="2038745"/>
                              <a:pt x="419100" y="1990723"/>
                            </a:cubicBezTo>
                            <a:cubicBezTo>
                              <a:pt x="444500" y="1873645"/>
                              <a:pt x="457598" y="1824829"/>
                              <a:pt x="485776" y="1683541"/>
                            </a:cubicBezTo>
                            <a:lnTo>
                              <a:pt x="180975" y="1390649"/>
                            </a:lnTo>
                            <a:cubicBezTo>
                              <a:pt x="339726" y="1112836"/>
                              <a:pt x="354805" y="1094581"/>
                              <a:pt x="431005" y="966787"/>
                            </a:cubicBezTo>
                            <a:cubicBezTo>
                              <a:pt x="611979" y="1015205"/>
                              <a:pt x="638571" y="1024331"/>
                              <a:pt x="869155" y="1078705"/>
                            </a:cubicBezTo>
                            <a:cubicBezTo>
                              <a:pt x="949325" y="996154"/>
                              <a:pt x="998535" y="951706"/>
                              <a:pt x="1069179" y="878680"/>
                            </a:cubicBezTo>
                            <a:cubicBezTo>
                              <a:pt x="1025523" y="741361"/>
                              <a:pt x="991789" y="606026"/>
                              <a:pt x="945354" y="447673"/>
                            </a:cubicBezTo>
                            <a:cubicBezTo>
                              <a:pt x="1072750" y="372664"/>
                              <a:pt x="1308100" y="230185"/>
                              <a:pt x="1376362" y="188117"/>
                            </a:cubicBezTo>
                            <a:lnTo>
                              <a:pt x="1697829" y="510521"/>
                            </a:lnTo>
                            <a:lnTo>
                              <a:pt x="1978819" y="423862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A2DCD1"/>
                          </a:gs>
                          <a:gs pos="100000">
                            <a:srgbClr val="3C9483"/>
                          </a:gs>
                        </a:gsLst>
                        <a:lin ang="8100000" scaled="1"/>
                        <a:tileRect/>
                      </a:gradFill>
                      <a:ln w="9525" cap="flat" cmpd="sng" algn="ctr">
                        <a:solidFill>
                          <a:schemeClr val="bg1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ker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" name="Oval 19"/>
                      <p:cNvSpPr/>
                      <p:nvPr/>
                    </p:nvSpPr>
                    <p:spPr>
                      <a:xfrm>
                        <a:off x="6762966" y="1439543"/>
                        <a:ext cx="1120303" cy="1120303"/>
                      </a:xfrm>
                      <a:prstGeom prst="ellipse">
                        <a:avLst/>
                      </a:prstGeom>
                      <a:solidFill>
                        <a:srgbClr val="3C9483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ker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" name="Oval 20"/>
                      <p:cNvSpPr/>
                      <p:nvPr/>
                    </p:nvSpPr>
                    <p:spPr>
                      <a:xfrm>
                        <a:off x="6816438" y="1493017"/>
                        <a:ext cx="1013359" cy="1013357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A8E0D5"/>
                          </a:gs>
                          <a:gs pos="77000">
                            <a:srgbClr val="379986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2000" ker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6609152" y="4903316"/>
                      <a:ext cx="668746" cy="47753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chemeClr val="bg1">
                            <a:alpha val="0"/>
                          </a:schemeClr>
                        </a:gs>
                        <a:gs pos="100000">
                          <a:schemeClr val="bg1">
                            <a:alpha val="28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739843" y="5068584"/>
                    <a:ext cx="400656" cy="489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9647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 flipH="1">
            <a:off x="54405" y="3686915"/>
            <a:ext cx="182880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033465" y="2399222"/>
            <a:ext cx="1799966" cy="1833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634362" y="2257739"/>
            <a:ext cx="1703972" cy="486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133926" y="2296127"/>
            <a:ext cx="1864626" cy="9392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178399" y="3687367"/>
            <a:ext cx="182880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-56677" y="1600200"/>
            <a:ext cx="9086049" cy="2483833"/>
            <a:chOff x="0" y="1099765"/>
            <a:chExt cx="9086049" cy="2483833"/>
          </a:xfrm>
        </p:grpSpPr>
        <p:sp>
          <p:nvSpPr>
            <p:cNvPr id="102" name="Rectangle 101"/>
            <p:cNvSpPr/>
            <p:nvPr/>
          </p:nvSpPr>
          <p:spPr>
            <a:xfrm flipH="1">
              <a:off x="0" y="3183488"/>
              <a:ext cx="18646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Created Women of MARTA Forum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flipH="1">
              <a:off x="45314" y="2717429"/>
              <a:ext cx="1764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Britannic Bold" panose="020B0903060703020204" pitchFamily="34" charset="0"/>
                </a:rPr>
                <a:t>2013</a:t>
              </a:r>
              <a:endParaRPr lang="en-US" sz="1200" b="1" dirty="0">
                <a:solidFill>
                  <a:schemeClr val="accent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flipH="1">
              <a:off x="936820" y="1942805"/>
              <a:ext cx="18646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Established External Leadership Development Program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 flipH="1">
              <a:off x="1084452" y="1411375"/>
              <a:ext cx="179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Britannic Bold" panose="020B0903060703020204" pitchFamily="34" charset="0"/>
                </a:rPr>
                <a:t>2014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3661277" y="1706921"/>
              <a:ext cx="18646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Initiated Clean Sweep Challenge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 flipH="1">
              <a:off x="3608236" y="1099765"/>
              <a:ext cx="1727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6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2800" b="1" dirty="0">
                  <a:solidFill>
                    <a:srgbClr val="00B050"/>
                  </a:solidFill>
                  <a:latin typeface="Britannic Bold" panose="020B0903060703020204" pitchFamily="34" charset="0"/>
                </a:rPr>
                <a:t>2015</a:t>
              </a:r>
              <a:endParaRPr lang="en-US" sz="1200" b="1" dirty="0">
                <a:solidFill>
                  <a:srgbClr val="00B05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6148406" y="1838232"/>
              <a:ext cx="18646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Implemented The Four Disciplines of Execution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 flipH="1">
              <a:off x="6302763" y="1289769"/>
              <a:ext cx="1864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/>
                  </a:solidFill>
                  <a:latin typeface="Britannic Bold" panose="020B0903060703020204" pitchFamily="34" charset="0"/>
                </a:rPr>
                <a:t>2016</a:t>
              </a:r>
              <a:endParaRPr lang="en-US" sz="1200" b="1" dirty="0">
                <a:solidFill>
                  <a:schemeClr val="accent5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flipH="1">
              <a:off x="7257249" y="272093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Britannic Bold" panose="020B0903060703020204" pitchFamily="34" charset="0"/>
                </a:rPr>
                <a:t>2017</a:t>
              </a:r>
              <a:endParaRPr lang="en-US" sz="1200" b="1" dirty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7166970" y="3166942"/>
              <a:ext cx="18646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Launched Work with Respect Program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32732" y="88062"/>
            <a:ext cx="8284707" cy="1449387"/>
          </a:xfrm>
        </p:spPr>
        <p:txBody>
          <a:bodyPr anchor="ctr">
            <a:no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4000" b="1" spc="0" dirty="0">
                <a:solidFill>
                  <a:srgbClr val="0070C0"/>
                </a:solidFill>
                <a:ea typeface="+mn-ea"/>
                <a:cs typeface="+mn-cs"/>
              </a:rPr>
              <a:t>Employee Engagement Programs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 rot="20932935">
            <a:off x="1017561" y="2895538"/>
            <a:ext cx="6363256" cy="3444978"/>
            <a:chOff x="912020" y="2977024"/>
            <a:chExt cx="7850981" cy="4204827"/>
          </a:xfrm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grpSpPr>
        <p:grpSp>
          <p:nvGrpSpPr>
            <p:cNvPr id="59" name="Group 58"/>
            <p:cNvGrpSpPr/>
            <p:nvPr/>
          </p:nvGrpSpPr>
          <p:grpSpPr>
            <a:xfrm>
              <a:off x="1209309" y="3319726"/>
              <a:ext cx="7218374" cy="3862125"/>
              <a:chOff x="1209309" y="3319726"/>
              <a:chExt cx="7218374" cy="3862125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629191" y="3319726"/>
                <a:ext cx="1915711" cy="2424665"/>
                <a:chOff x="2629191" y="3319726"/>
                <a:chExt cx="1915711" cy="2424665"/>
              </a:xfrm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2629191" y="3319726"/>
                  <a:ext cx="1915711" cy="2424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711" h="2424666">
                      <a:moveTo>
                        <a:pt x="1915711" y="0"/>
                      </a:moveTo>
                      <a:lnTo>
                        <a:pt x="1915711" y="2194450"/>
                      </a:lnTo>
                      <a:cubicBezTo>
                        <a:pt x="1618527" y="2198079"/>
                        <a:pt x="1340418" y="2281273"/>
                        <a:pt x="1102084" y="2424666"/>
                      </a:cubicBezTo>
                      <a:lnTo>
                        <a:pt x="0" y="515801"/>
                      </a:lnTo>
                      <a:lnTo>
                        <a:pt x="80076" y="467154"/>
                      </a:lnTo>
                      <a:cubicBezTo>
                        <a:pt x="573940" y="198872"/>
                        <a:pt x="1132686" y="34891"/>
                        <a:pt x="1726751" y="477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3470500" y="3902467"/>
                  <a:ext cx="489048" cy="566820"/>
                  <a:chOff x="3280320" y="1566080"/>
                  <a:chExt cx="610168" cy="707202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74" name="Freeform 260"/>
                  <p:cNvSpPr>
                    <a:spLocks/>
                  </p:cNvSpPr>
                  <p:nvPr/>
                </p:nvSpPr>
                <p:spPr bwMode="auto">
                  <a:xfrm rot="17302051">
                    <a:off x="3439847" y="1710720"/>
                    <a:ext cx="233237" cy="209717"/>
                  </a:xfrm>
                  <a:custGeom>
                    <a:avLst/>
                    <a:gdLst>
                      <a:gd name="T0" fmla="*/ 64 w 144"/>
                      <a:gd name="T1" fmla="*/ 0 h 129"/>
                      <a:gd name="T2" fmla="*/ 85 w 144"/>
                      <a:gd name="T3" fmla="*/ 2 h 129"/>
                      <a:gd name="T4" fmla="*/ 104 w 144"/>
                      <a:gd name="T5" fmla="*/ 8 h 129"/>
                      <a:gd name="T6" fmla="*/ 121 w 144"/>
                      <a:gd name="T7" fmla="*/ 21 h 129"/>
                      <a:gd name="T8" fmla="*/ 132 w 144"/>
                      <a:gd name="T9" fmla="*/ 37 h 129"/>
                      <a:gd name="T10" fmla="*/ 141 w 144"/>
                      <a:gd name="T11" fmla="*/ 55 h 129"/>
                      <a:gd name="T12" fmla="*/ 144 w 144"/>
                      <a:gd name="T13" fmla="*/ 75 h 129"/>
                      <a:gd name="T14" fmla="*/ 142 w 144"/>
                      <a:gd name="T15" fmla="*/ 96 h 129"/>
                      <a:gd name="T16" fmla="*/ 135 w 144"/>
                      <a:gd name="T17" fmla="*/ 113 h 129"/>
                      <a:gd name="T18" fmla="*/ 124 w 144"/>
                      <a:gd name="T19" fmla="*/ 129 h 129"/>
                      <a:gd name="T20" fmla="*/ 128 w 144"/>
                      <a:gd name="T21" fmla="*/ 115 h 129"/>
                      <a:gd name="T22" fmla="*/ 129 w 144"/>
                      <a:gd name="T23" fmla="*/ 99 h 129"/>
                      <a:gd name="T24" fmla="*/ 126 w 144"/>
                      <a:gd name="T25" fmla="*/ 78 h 129"/>
                      <a:gd name="T26" fmla="*/ 117 w 144"/>
                      <a:gd name="T27" fmla="*/ 58 h 129"/>
                      <a:gd name="T28" fmla="*/ 104 w 144"/>
                      <a:gd name="T29" fmla="*/ 42 h 129"/>
                      <a:gd name="T30" fmla="*/ 87 w 144"/>
                      <a:gd name="T31" fmla="*/ 30 h 129"/>
                      <a:gd name="T32" fmla="*/ 68 w 144"/>
                      <a:gd name="T33" fmla="*/ 23 h 129"/>
                      <a:gd name="T34" fmla="*/ 46 w 144"/>
                      <a:gd name="T35" fmla="*/ 20 h 129"/>
                      <a:gd name="T36" fmla="*/ 22 w 144"/>
                      <a:gd name="T37" fmla="*/ 24 h 129"/>
                      <a:gd name="T38" fmla="*/ 0 w 144"/>
                      <a:gd name="T39" fmla="*/ 35 h 129"/>
                      <a:gd name="T40" fmla="*/ 13 w 144"/>
                      <a:gd name="T41" fmla="*/ 21 h 129"/>
                      <a:gd name="T42" fmla="*/ 27 w 144"/>
                      <a:gd name="T43" fmla="*/ 10 h 129"/>
                      <a:gd name="T44" fmla="*/ 45 w 144"/>
                      <a:gd name="T45" fmla="*/ 2 h 129"/>
                      <a:gd name="T46" fmla="*/ 64 w 144"/>
                      <a:gd name="T47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44" h="129">
                        <a:moveTo>
                          <a:pt x="64" y="0"/>
                        </a:moveTo>
                        <a:lnTo>
                          <a:pt x="85" y="2"/>
                        </a:lnTo>
                        <a:lnTo>
                          <a:pt x="104" y="8"/>
                        </a:lnTo>
                        <a:lnTo>
                          <a:pt x="121" y="21"/>
                        </a:lnTo>
                        <a:lnTo>
                          <a:pt x="132" y="37"/>
                        </a:lnTo>
                        <a:lnTo>
                          <a:pt x="141" y="55"/>
                        </a:lnTo>
                        <a:lnTo>
                          <a:pt x="144" y="75"/>
                        </a:lnTo>
                        <a:lnTo>
                          <a:pt x="142" y="96"/>
                        </a:lnTo>
                        <a:lnTo>
                          <a:pt x="135" y="113"/>
                        </a:lnTo>
                        <a:lnTo>
                          <a:pt x="124" y="129"/>
                        </a:lnTo>
                        <a:lnTo>
                          <a:pt x="128" y="115"/>
                        </a:lnTo>
                        <a:lnTo>
                          <a:pt x="129" y="99"/>
                        </a:lnTo>
                        <a:lnTo>
                          <a:pt x="126" y="78"/>
                        </a:lnTo>
                        <a:lnTo>
                          <a:pt x="117" y="58"/>
                        </a:lnTo>
                        <a:lnTo>
                          <a:pt x="104" y="42"/>
                        </a:lnTo>
                        <a:lnTo>
                          <a:pt x="87" y="30"/>
                        </a:lnTo>
                        <a:lnTo>
                          <a:pt x="68" y="23"/>
                        </a:lnTo>
                        <a:lnTo>
                          <a:pt x="46" y="20"/>
                        </a:lnTo>
                        <a:lnTo>
                          <a:pt x="22" y="24"/>
                        </a:lnTo>
                        <a:lnTo>
                          <a:pt x="0" y="35"/>
                        </a:lnTo>
                        <a:lnTo>
                          <a:pt x="13" y="21"/>
                        </a:lnTo>
                        <a:lnTo>
                          <a:pt x="27" y="10"/>
                        </a:lnTo>
                        <a:lnTo>
                          <a:pt x="45" y="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76" name="Freeform 261"/>
                  <p:cNvSpPr>
                    <a:spLocks/>
                  </p:cNvSpPr>
                  <p:nvPr/>
                </p:nvSpPr>
                <p:spPr bwMode="auto">
                  <a:xfrm>
                    <a:off x="3504265" y="2158383"/>
                    <a:ext cx="170847" cy="114899"/>
                  </a:xfrm>
                  <a:custGeom>
                    <a:avLst/>
                    <a:gdLst>
                      <a:gd name="T0" fmla="*/ 94 w 105"/>
                      <a:gd name="T1" fmla="*/ 0 h 71"/>
                      <a:gd name="T2" fmla="*/ 99 w 105"/>
                      <a:gd name="T3" fmla="*/ 1 h 71"/>
                      <a:gd name="T4" fmla="*/ 101 w 105"/>
                      <a:gd name="T5" fmla="*/ 2 h 71"/>
                      <a:gd name="T6" fmla="*/ 104 w 105"/>
                      <a:gd name="T7" fmla="*/ 5 h 71"/>
                      <a:gd name="T8" fmla="*/ 105 w 105"/>
                      <a:gd name="T9" fmla="*/ 9 h 71"/>
                      <a:gd name="T10" fmla="*/ 104 w 105"/>
                      <a:gd name="T11" fmla="*/ 11 h 71"/>
                      <a:gd name="T12" fmla="*/ 103 w 105"/>
                      <a:gd name="T13" fmla="*/ 15 h 71"/>
                      <a:gd name="T14" fmla="*/ 99 w 105"/>
                      <a:gd name="T15" fmla="*/ 16 h 71"/>
                      <a:gd name="T16" fmla="*/ 95 w 105"/>
                      <a:gd name="T17" fmla="*/ 18 h 71"/>
                      <a:gd name="T18" fmla="*/ 35 w 105"/>
                      <a:gd name="T19" fmla="*/ 19 h 71"/>
                      <a:gd name="T20" fmla="*/ 44 w 105"/>
                      <a:gd name="T21" fmla="*/ 28 h 71"/>
                      <a:gd name="T22" fmla="*/ 95 w 105"/>
                      <a:gd name="T23" fmla="*/ 26 h 71"/>
                      <a:gd name="T24" fmla="*/ 99 w 105"/>
                      <a:gd name="T25" fmla="*/ 26 h 71"/>
                      <a:gd name="T26" fmla="*/ 103 w 105"/>
                      <a:gd name="T27" fmla="*/ 28 h 71"/>
                      <a:gd name="T28" fmla="*/ 105 w 105"/>
                      <a:gd name="T29" fmla="*/ 32 h 71"/>
                      <a:gd name="T30" fmla="*/ 105 w 105"/>
                      <a:gd name="T31" fmla="*/ 34 h 71"/>
                      <a:gd name="T32" fmla="*/ 105 w 105"/>
                      <a:gd name="T33" fmla="*/ 38 h 71"/>
                      <a:gd name="T34" fmla="*/ 103 w 105"/>
                      <a:gd name="T35" fmla="*/ 41 h 71"/>
                      <a:gd name="T36" fmla="*/ 99 w 105"/>
                      <a:gd name="T37" fmla="*/ 43 h 71"/>
                      <a:gd name="T38" fmla="*/ 95 w 105"/>
                      <a:gd name="T39" fmla="*/ 43 h 71"/>
                      <a:gd name="T40" fmla="*/ 45 w 105"/>
                      <a:gd name="T41" fmla="*/ 44 h 71"/>
                      <a:gd name="T42" fmla="*/ 54 w 105"/>
                      <a:gd name="T43" fmla="*/ 53 h 71"/>
                      <a:gd name="T44" fmla="*/ 88 w 105"/>
                      <a:gd name="T45" fmla="*/ 52 h 71"/>
                      <a:gd name="T46" fmla="*/ 92 w 105"/>
                      <a:gd name="T47" fmla="*/ 53 h 71"/>
                      <a:gd name="T48" fmla="*/ 95 w 105"/>
                      <a:gd name="T49" fmla="*/ 55 h 71"/>
                      <a:gd name="T50" fmla="*/ 96 w 105"/>
                      <a:gd name="T51" fmla="*/ 57 h 71"/>
                      <a:gd name="T52" fmla="*/ 97 w 105"/>
                      <a:gd name="T53" fmla="*/ 61 h 71"/>
                      <a:gd name="T54" fmla="*/ 96 w 105"/>
                      <a:gd name="T55" fmla="*/ 65 h 71"/>
                      <a:gd name="T56" fmla="*/ 95 w 105"/>
                      <a:gd name="T57" fmla="*/ 67 h 71"/>
                      <a:gd name="T58" fmla="*/ 92 w 105"/>
                      <a:gd name="T59" fmla="*/ 69 h 71"/>
                      <a:gd name="T60" fmla="*/ 88 w 105"/>
                      <a:gd name="T61" fmla="*/ 70 h 71"/>
                      <a:gd name="T62" fmla="*/ 19 w 105"/>
                      <a:gd name="T63" fmla="*/ 71 h 71"/>
                      <a:gd name="T64" fmla="*/ 15 w 105"/>
                      <a:gd name="T65" fmla="*/ 71 h 71"/>
                      <a:gd name="T66" fmla="*/ 13 w 105"/>
                      <a:gd name="T67" fmla="*/ 69 h 71"/>
                      <a:gd name="T68" fmla="*/ 10 w 105"/>
                      <a:gd name="T69" fmla="*/ 66 h 71"/>
                      <a:gd name="T70" fmla="*/ 10 w 105"/>
                      <a:gd name="T71" fmla="*/ 64 h 71"/>
                      <a:gd name="T72" fmla="*/ 10 w 105"/>
                      <a:gd name="T73" fmla="*/ 60 h 71"/>
                      <a:gd name="T74" fmla="*/ 13 w 105"/>
                      <a:gd name="T75" fmla="*/ 57 h 71"/>
                      <a:gd name="T76" fmla="*/ 15 w 105"/>
                      <a:gd name="T77" fmla="*/ 55 h 71"/>
                      <a:gd name="T78" fmla="*/ 18 w 105"/>
                      <a:gd name="T79" fmla="*/ 55 h 71"/>
                      <a:gd name="T80" fmla="*/ 32 w 105"/>
                      <a:gd name="T81" fmla="*/ 53 h 71"/>
                      <a:gd name="T82" fmla="*/ 18 w 105"/>
                      <a:gd name="T83" fmla="*/ 46 h 71"/>
                      <a:gd name="T84" fmla="*/ 12 w 105"/>
                      <a:gd name="T85" fmla="*/ 46 h 71"/>
                      <a:gd name="T86" fmla="*/ 8 w 105"/>
                      <a:gd name="T87" fmla="*/ 44 h 71"/>
                      <a:gd name="T88" fmla="*/ 4 w 105"/>
                      <a:gd name="T89" fmla="*/ 43 h 71"/>
                      <a:gd name="T90" fmla="*/ 1 w 105"/>
                      <a:gd name="T91" fmla="*/ 41 h 71"/>
                      <a:gd name="T92" fmla="*/ 0 w 105"/>
                      <a:gd name="T93" fmla="*/ 37 h 71"/>
                      <a:gd name="T94" fmla="*/ 1 w 105"/>
                      <a:gd name="T95" fmla="*/ 34 h 71"/>
                      <a:gd name="T96" fmla="*/ 4 w 105"/>
                      <a:gd name="T97" fmla="*/ 30 h 71"/>
                      <a:gd name="T98" fmla="*/ 6 w 105"/>
                      <a:gd name="T99" fmla="*/ 29 h 71"/>
                      <a:gd name="T100" fmla="*/ 10 w 105"/>
                      <a:gd name="T101" fmla="*/ 28 h 71"/>
                      <a:gd name="T102" fmla="*/ 22 w 105"/>
                      <a:gd name="T103" fmla="*/ 28 h 71"/>
                      <a:gd name="T104" fmla="*/ 9 w 105"/>
                      <a:gd name="T105" fmla="*/ 19 h 71"/>
                      <a:gd name="T106" fmla="*/ 9 w 105"/>
                      <a:gd name="T107" fmla="*/ 19 h 71"/>
                      <a:gd name="T108" fmla="*/ 5 w 105"/>
                      <a:gd name="T109" fmla="*/ 19 h 71"/>
                      <a:gd name="T110" fmla="*/ 3 w 105"/>
                      <a:gd name="T111" fmla="*/ 16 h 71"/>
                      <a:gd name="T112" fmla="*/ 1 w 105"/>
                      <a:gd name="T113" fmla="*/ 14 h 71"/>
                      <a:gd name="T114" fmla="*/ 0 w 105"/>
                      <a:gd name="T115" fmla="*/ 11 h 71"/>
                      <a:gd name="T116" fmla="*/ 1 w 105"/>
                      <a:gd name="T117" fmla="*/ 7 h 71"/>
                      <a:gd name="T118" fmla="*/ 3 w 105"/>
                      <a:gd name="T119" fmla="*/ 5 h 71"/>
                      <a:gd name="T120" fmla="*/ 6 w 105"/>
                      <a:gd name="T121" fmla="*/ 2 h 71"/>
                      <a:gd name="T122" fmla="*/ 10 w 105"/>
                      <a:gd name="T123" fmla="*/ 2 h 71"/>
                      <a:gd name="T124" fmla="*/ 94 w 105"/>
                      <a:gd name="T12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05" h="71">
                        <a:moveTo>
                          <a:pt x="94" y="0"/>
                        </a:moveTo>
                        <a:lnTo>
                          <a:pt x="99" y="1"/>
                        </a:lnTo>
                        <a:lnTo>
                          <a:pt x="101" y="2"/>
                        </a:lnTo>
                        <a:lnTo>
                          <a:pt x="104" y="5"/>
                        </a:lnTo>
                        <a:lnTo>
                          <a:pt x="105" y="9"/>
                        </a:lnTo>
                        <a:lnTo>
                          <a:pt x="104" y="11"/>
                        </a:lnTo>
                        <a:lnTo>
                          <a:pt x="103" y="15"/>
                        </a:lnTo>
                        <a:lnTo>
                          <a:pt x="99" y="16"/>
                        </a:lnTo>
                        <a:lnTo>
                          <a:pt x="95" y="18"/>
                        </a:lnTo>
                        <a:lnTo>
                          <a:pt x="35" y="19"/>
                        </a:lnTo>
                        <a:lnTo>
                          <a:pt x="44" y="28"/>
                        </a:lnTo>
                        <a:lnTo>
                          <a:pt x="95" y="26"/>
                        </a:lnTo>
                        <a:lnTo>
                          <a:pt x="99" y="26"/>
                        </a:lnTo>
                        <a:lnTo>
                          <a:pt x="103" y="28"/>
                        </a:lnTo>
                        <a:lnTo>
                          <a:pt x="105" y="32"/>
                        </a:lnTo>
                        <a:lnTo>
                          <a:pt x="105" y="34"/>
                        </a:lnTo>
                        <a:lnTo>
                          <a:pt x="105" y="38"/>
                        </a:lnTo>
                        <a:lnTo>
                          <a:pt x="103" y="41"/>
                        </a:lnTo>
                        <a:lnTo>
                          <a:pt x="99" y="43"/>
                        </a:lnTo>
                        <a:lnTo>
                          <a:pt x="95" y="43"/>
                        </a:lnTo>
                        <a:lnTo>
                          <a:pt x="45" y="44"/>
                        </a:lnTo>
                        <a:lnTo>
                          <a:pt x="54" y="53"/>
                        </a:lnTo>
                        <a:lnTo>
                          <a:pt x="88" y="52"/>
                        </a:lnTo>
                        <a:lnTo>
                          <a:pt x="92" y="53"/>
                        </a:lnTo>
                        <a:lnTo>
                          <a:pt x="95" y="55"/>
                        </a:lnTo>
                        <a:lnTo>
                          <a:pt x="96" y="57"/>
                        </a:lnTo>
                        <a:lnTo>
                          <a:pt x="97" y="61"/>
                        </a:lnTo>
                        <a:lnTo>
                          <a:pt x="96" y="65"/>
                        </a:lnTo>
                        <a:lnTo>
                          <a:pt x="95" y="67"/>
                        </a:lnTo>
                        <a:lnTo>
                          <a:pt x="92" y="69"/>
                        </a:lnTo>
                        <a:lnTo>
                          <a:pt x="88" y="70"/>
                        </a:lnTo>
                        <a:lnTo>
                          <a:pt x="19" y="71"/>
                        </a:lnTo>
                        <a:lnTo>
                          <a:pt x="15" y="71"/>
                        </a:lnTo>
                        <a:lnTo>
                          <a:pt x="13" y="69"/>
                        </a:lnTo>
                        <a:lnTo>
                          <a:pt x="10" y="66"/>
                        </a:lnTo>
                        <a:lnTo>
                          <a:pt x="10" y="64"/>
                        </a:lnTo>
                        <a:lnTo>
                          <a:pt x="10" y="60"/>
                        </a:lnTo>
                        <a:lnTo>
                          <a:pt x="13" y="57"/>
                        </a:lnTo>
                        <a:lnTo>
                          <a:pt x="15" y="55"/>
                        </a:lnTo>
                        <a:lnTo>
                          <a:pt x="18" y="55"/>
                        </a:lnTo>
                        <a:lnTo>
                          <a:pt x="32" y="53"/>
                        </a:lnTo>
                        <a:lnTo>
                          <a:pt x="18" y="46"/>
                        </a:lnTo>
                        <a:lnTo>
                          <a:pt x="12" y="46"/>
                        </a:lnTo>
                        <a:lnTo>
                          <a:pt x="8" y="44"/>
                        </a:lnTo>
                        <a:lnTo>
                          <a:pt x="4" y="43"/>
                        </a:lnTo>
                        <a:lnTo>
                          <a:pt x="1" y="41"/>
                        </a:lnTo>
                        <a:lnTo>
                          <a:pt x="0" y="37"/>
                        </a:lnTo>
                        <a:lnTo>
                          <a:pt x="1" y="34"/>
                        </a:lnTo>
                        <a:lnTo>
                          <a:pt x="4" y="30"/>
                        </a:lnTo>
                        <a:lnTo>
                          <a:pt x="6" y="29"/>
                        </a:lnTo>
                        <a:lnTo>
                          <a:pt x="10" y="28"/>
                        </a:lnTo>
                        <a:lnTo>
                          <a:pt x="22" y="28"/>
                        </a:lnTo>
                        <a:lnTo>
                          <a:pt x="9" y="19"/>
                        </a:lnTo>
                        <a:lnTo>
                          <a:pt x="9" y="19"/>
                        </a:lnTo>
                        <a:lnTo>
                          <a:pt x="5" y="19"/>
                        </a:lnTo>
                        <a:lnTo>
                          <a:pt x="3" y="16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1" y="7"/>
                        </a:lnTo>
                        <a:lnTo>
                          <a:pt x="3" y="5"/>
                        </a:lnTo>
                        <a:lnTo>
                          <a:pt x="6" y="2"/>
                        </a:lnTo>
                        <a:lnTo>
                          <a:pt x="10" y="2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77" name="Freeform 262"/>
                  <p:cNvSpPr>
                    <a:spLocks/>
                  </p:cNvSpPr>
                  <p:nvPr/>
                </p:nvSpPr>
                <p:spPr bwMode="auto">
                  <a:xfrm>
                    <a:off x="3566691" y="1566080"/>
                    <a:ext cx="29288" cy="71205"/>
                  </a:xfrm>
                  <a:custGeom>
                    <a:avLst/>
                    <a:gdLst>
                      <a:gd name="T0" fmla="*/ 9 w 18"/>
                      <a:gd name="T1" fmla="*/ 0 h 44"/>
                      <a:gd name="T2" fmla="*/ 12 w 18"/>
                      <a:gd name="T3" fmla="*/ 1 h 44"/>
                      <a:gd name="T4" fmla="*/ 15 w 18"/>
                      <a:gd name="T5" fmla="*/ 2 h 44"/>
                      <a:gd name="T6" fmla="*/ 16 w 18"/>
                      <a:gd name="T7" fmla="*/ 5 h 44"/>
                      <a:gd name="T8" fmla="*/ 18 w 18"/>
                      <a:gd name="T9" fmla="*/ 8 h 44"/>
                      <a:gd name="T10" fmla="*/ 18 w 18"/>
                      <a:gd name="T11" fmla="*/ 35 h 44"/>
                      <a:gd name="T12" fmla="*/ 18 w 18"/>
                      <a:gd name="T13" fmla="*/ 38 h 44"/>
                      <a:gd name="T14" fmla="*/ 15 w 18"/>
                      <a:gd name="T15" fmla="*/ 40 h 44"/>
                      <a:gd name="T16" fmla="*/ 12 w 18"/>
                      <a:gd name="T17" fmla="*/ 43 h 44"/>
                      <a:gd name="T18" fmla="*/ 10 w 18"/>
                      <a:gd name="T19" fmla="*/ 44 h 44"/>
                      <a:gd name="T20" fmla="*/ 6 w 18"/>
                      <a:gd name="T21" fmla="*/ 43 h 44"/>
                      <a:gd name="T22" fmla="*/ 3 w 18"/>
                      <a:gd name="T23" fmla="*/ 42 h 44"/>
                      <a:gd name="T24" fmla="*/ 1 w 18"/>
                      <a:gd name="T25" fmla="*/ 38 h 44"/>
                      <a:gd name="T26" fmla="*/ 1 w 18"/>
                      <a:gd name="T27" fmla="*/ 35 h 44"/>
                      <a:gd name="T28" fmla="*/ 0 w 18"/>
                      <a:gd name="T29" fmla="*/ 8 h 44"/>
                      <a:gd name="T30" fmla="*/ 1 w 18"/>
                      <a:gd name="T31" fmla="*/ 6 h 44"/>
                      <a:gd name="T32" fmla="*/ 2 w 18"/>
                      <a:gd name="T33" fmla="*/ 3 h 44"/>
                      <a:gd name="T34" fmla="*/ 5 w 18"/>
                      <a:gd name="T35" fmla="*/ 1 h 44"/>
                      <a:gd name="T36" fmla="*/ 9 w 18"/>
                      <a:gd name="T3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" h="44">
                        <a:moveTo>
                          <a:pt x="9" y="0"/>
                        </a:moveTo>
                        <a:lnTo>
                          <a:pt x="12" y="1"/>
                        </a:lnTo>
                        <a:lnTo>
                          <a:pt x="15" y="2"/>
                        </a:lnTo>
                        <a:lnTo>
                          <a:pt x="16" y="5"/>
                        </a:lnTo>
                        <a:lnTo>
                          <a:pt x="18" y="8"/>
                        </a:lnTo>
                        <a:lnTo>
                          <a:pt x="18" y="35"/>
                        </a:lnTo>
                        <a:lnTo>
                          <a:pt x="18" y="38"/>
                        </a:lnTo>
                        <a:lnTo>
                          <a:pt x="15" y="40"/>
                        </a:lnTo>
                        <a:lnTo>
                          <a:pt x="12" y="43"/>
                        </a:lnTo>
                        <a:lnTo>
                          <a:pt x="10" y="44"/>
                        </a:lnTo>
                        <a:lnTo>
                          <a:pt x="6" y="43"/>
                        </a:lnTo>
                        <a:lnTo>
                          <a:pt x="3" y="42"/>
                        </a:lnTo>
                        <a:lnTo>
                          <a:pt x="1" y="38"/>
                        </a:lnTo>
                        <a:lnTo>
                          <a:pt x="1" y="35"/>
                        </a:lnTo>
                        <a:lnTo>
                          <a:pt x="0" y="8"/>
                        </a:lnTo>
                        <a:lnTo>
                          <a:pt x="1" y="6"/>
                        </a:lnTo>
                        <a:lnTo>
                          <a:pt x="2" y="3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6" name="Freeform 263"/>
                  <p:cNvSpPr>
                    <a:spLocks/>
                  </p:cNvSpPr>
                  <p:nvPr/>
                </p:nvSpPr>
                <p:spPr bwMode="auto">
                  <a:xfrm>
                    <a:off x="3752184" y="1603301"/>
                    <a:ext cx="58576" cy="56641"/>
                  </a:xfrm>
                  <a:custGeom>
                    <a:avLst/>
                    <a:gdLst>
                      <a:gd name="T0" fmla="*/ 27 w 36"/>
                      <a:gd name="T1" fmla="*/ 0 h 35"/>
                      <a:gd name="T2" fmla="*/ 29 w 36"/>
                      <a:gd name="T3" fmla="*/ 0 h 35"/>
                      <a:gd name="T4" fmla="*/ 33 w 36"/>
                      <a:gd name="T5" fmla="*/ 1 h 35"/>
                      <a:gd name="T6" fmla="*/ 34 w 36"/>
                      <a:gd name="T7" fmla="*/ 5 h 35"/>
                      <a:gd name="T8" fmla="*/ 36 w 36"/>
                      <a:gd name="T9" fmla="*/ 7 h 35"/>
                      <a:gd name="T10" fmla="*/ 34 w 36"/>
                      <a:gd name="T11" fmla="*/ 11 h 35"/>
                      <a:gd name="T12" fmla="*/ 33 w 36"/>
                      <a:gd name="T13" fmla="*/ 14 h 35"/>
                      <a:gd name="T14" fmla="*/ 15 w 36"/>
                      <a:gd name="T15" fmla="*/ 33 h 35"/>
                      <a:gd name="T16" fmla="*/ 11 w 36"/>
                      <a:gd name="T17" fmla="*/ 35 h 35"/>
                      <a:gd name="T18" fmla="*/ 9 w 36"/>
                      <a:gd name="T19" fmla="*/ 35 h 35"/>
                      <a:gd name="T20" fmla="*/ 5 w 36"/>
                      <a:gd name="T21" fmla="*/ 35 h 35"/>
                      <a:gd name="T22" fmla="*/ 2 w 36"/>
                      <a:gd name="T23" fmla="*/ 33 h 35"/>
                      <a:gd name="T24" fmla="*/ 0 w 36"/>
                      <a:gd name="T25" fmla="*/ 30 h 35"/>
                      <a:gd name="T26" fmla="*/ 0 w 36"/>
                      <a:gd name="T27" fmla="*/ 26 h 35"/>
                      <a:gd name="T28" fmla="*/ 0 w 36"/>
                      <a:gd name="T29" fmla="*/ 24 h 35"/>
                      <a:gd name="T30" fmla="*/ 2 w 36"/>
                      <a:gd name="T31" fmla="*/ 21 h 35"/>
                      <a:gd name="T32" fmla="*/ 20 w 36"/>
                      <a:gd name="T33" fmla="*/ 2 h 35"/>
                      <a:gd name="T34" fmla="*/ 23 w 36"/>
                      <a:gd name="T35" fmla="*/ 0 h 35"/>
                      <a:gd name="T36" fmla="*/ 27 w 36"/>
                      <a:gd name="T3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35">
                        <a:moveTo>
                          <a:pt x="27" y="0"/>
                        </a:moveTo>
                        <a:lnTo>
                          <a:pt x="29" y="0"/>
                        </a:lnTo>
                        <a:lnTo>
                          <a:pt x="33" y="1"/>
                        </a:lnTo>
                        <a:lnTo>
                          <a:pt x="34" y="5"/>
                        </a:lnTo>
                        <a:lnTo>
                          <a:pt x="36" y="7"/>
                        </a:lnTo>
                        <a:lnTo>
                          <a:pt x="34" y="11"/>
                        </a:lnTo>
                        <a:lnTo>
                          <a:pt x="33" y="14"/>
                        </a:lnTo>
                        <a:lnTo>
                          <a:pt x="15" y="33"/>
                        </a:lnTo>
                        <a:lnTo>
                          <a:pt x="11" y="35"/>
                        </a:lnTo>
                        <a:lnTo>
                          <a:pt x="9" y="35"/>
                        </a:lnTo>
                        <a:lnTo>
                          <a:pt x="5" y="35"/>
                        </a:lnTo>
                        <a:lnTo>
                          <a:pt x="2" y="33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2" y="21"/>
                        </a:lnTo>
                        <a:lnTo>
                          <a:pt x="20" y="2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8" name="Freeform 264"/>
                  <p:cNvSpPr>
                    <a:spLocks/>
                  </p:cNvSpPr>
                  <p:nvPr/>
                </p:nvSpPr>
                <p:spPr bwMode="auto">
                  <a:xfrm>
                    <a:off x="3353540" y="1611393"/>
                    <a:ext cx="58576" cy="58260"/>
                  </a:xfrm>
                  <a:custGeom>
                    <a:avLst/>
                    <a:gdLst>
                      <a:gd name="T0" fmla="*/ 9 w 36"/>
                      <a:gd name="T1" fmla="*/ 0 h 36"/>
                      <a:gd name="T2" fmla="*/ 11 w 36"/>
                      <a:gd name="T3" fmla="*/ 1 h 36"/>
                      <a:gd name="T4" fmla="*/ 14 w 36"/>
                      <a:gd name="T5" fmla="*/ 2 h 36"/>
                      <a:gd name="T6" fmla="*/ 33 w 36"/>
                      <a:gd name="T7" fmla="*/ 20 h 36"/>
                      <a:gd name="T8" fmla="*/ 36 w 36"/>
                      <a:gd name="T9" fmla="*/ 24 h 36"/>
                      <a:gd name="T10" fmla="*/ 36 w 36"/>
                      <a:gd name="T11" fmla="*/ 27 h 36"/>
                      <a:gd name="T12" fmla="*/ 36 w 36"/>
                      <a:gd name="T13" fmla="*/ 30 h 36"/>
                      <a:gd name="T14" fmla="*/ 35 w 36"/>
                      <a:gd name="T15" fmla="*/ 33 h 36"/>
                      <a:gd name="T16" fmla="*/ 31 w 36"/>
                      <a:gd name="T17" fmla="*/ 36 h 36"/>
                      <a:gd name="T18" fmla="*/ 28 w 36"/>
                      <a:gd name="T19" fmla="*/ 36 h 36"/>
                      <a:gd name="T20" fmla="*/ 24 w 36"/>
                      <a:gd name="T21" fmla="*/ 36 h 36"/>
                      <a:gd name="T22" fmla="*/ 22 w 36"/>
                      <a:gd name="T23" fmla="*/ 33 h 36"/>
                      <a:gd name="T24" fmla="*/ 2 w 36"/>
                      <a:gd name="T25" fmla="*/ 15 h 36"/>
                      <a:gd name="T26" fmla="*/ 1 w 36"/>
                      <a:gd name="T27" fmla="*/ 12 h 36"/>
                      <a:gd name="T28" fmla="*/ 0 w 36"/>
                      <a:gd name="T29" fmla="*/ 9 h 36"/>
                      <a:gd name="T30" fmla="*/ 0 w 36"/>
                      <a:gd name="T31" fmla="*/ 6 h 36"/>
                      <a:gd name="T32" fmla="*/ 2 w 36"/>
                      <a:gd name="T33" fmla="*/ 4 h 36"/>
                      <a:gd name="T34" fmla="*/ 5 w 36"/>
                      <a:gd name="T35" fmla="*/ 1 h 36"/>
                      <a:gd name="T36" fmla="*/ 9 w 36"/>
                      <a:gd name="T3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36">
                        <a:moveTo>
                          <a:pt x="9" y="0"/>
                        </a:moveTo>
                        <a:lnTo>
                          <a:pt x="11" y="1"/>
                        </a:lnTo>
                        <a:lnTo>
                          <a:pt x="14" y="2"/>
                        </a:lnTo>
                        <a:lnTo>
                          <a:pt x="33" y="20"/>
                        </a:lnTo>
                        <a:lnTo>
                          <a:pt x="36" y="24"/>
                        </a:lnTo>
                        <a:lnTo>
                          <a:pt x="36" y="27"/>
                        </a:lnTo>
                        <a:lnTo>
                          <a:pt x="36" y="30"/>
                        </a:lnTo>
                        <a:lnTo>
                          <a:pt x="35" y="33"/>
                        </a:lnTo>
                        <a:lnTo>
                          <a:pt x="31" y="36"/>
                        </a:lnTo>
                        <a:lnTo>
                          <a:pt x="28" y="36"/>
                        </a:lnTo>
                        <a:lnTo>
                          <a:pt x="24" y="36"/>
                        </a:lnTo>
                        <a:lnTo>
                          <a:pt x="22" y="33"/>
                        </a:lnTo>
                        <a:lnTo>
                          <a:pt x="2" y="15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89" name="Freeform 265"/>
                  <p:cNvSpPr>
                    <a:spLocks/>
                  </p:cNvSpPr>
                  <p:nvPr/>
                </p:nvSpPr>
                <p:spPr bwMode="auto">
                  <a:xfrm>
                    <a:off x="3760319" y="1985223"/>
                    <a:ext cx="58576" cy="58260"/>
                  </a:xfrm>
                  <a:custGeom>
                    <a:avLst/>
                    <a:gdLst>
                      <a:gd name="T0" fmla="*/ 9 w 36"/>
                      <a:gd name="T1" fmla="*/ 0 h 36"/>
                      <a:gd name="T2" fmla="*/ 11 w 36"/>
                      <a:gd name="T3" fmla="*/ 0 h 36"/>
                      <a:gd name="T4" fmla="*/ 14 w 36"/>
                      <a:gd name="T5" fmla="*/ 3 h 36"/>
                      <a:gd name="T6" fmla="*/ 33 w 36"/>
                      <a:gd name="T7" fmla="*/ 21 h 36"/>
                      <a:gd name="T8" fmla="*/ 36 w 36"/>
                      <a:gd name="T9" fmla="*/ 23 h 36"/>
                      <a:gd name="T10" fmla="*/ 36 w 36"/>
                      <a:gd name="T11" fmla="*/ 27 h 36"/>
                      <a:gd name="T12" fmla="*/ 36 w 36"/>
                      <a:gd name="T13" fmla="*/ 30 h 36"/>
                      <a:gd name="T14" fmla="*/ 34 w 36"/>
                      <a:gd name="T15" fmla="*/ 34 h 36"/>
                      <a:gd name="T16" fmla="*/ 31 w 36"/>
                      <a:gd name="T17" fmla="*/ 35 h 36"/>
                      <a:gd name="T18" fmla="*/ 28 w 36"/>
                      <a:gd name="T19" fmla="*/ 36 h 36"/>
                      <a:gd name="T20" fmla="*/ 24 w 36"/>
                      <a:gd name="T21" fmla="*/ 35 h 36"/>
                      <a:gd name="T22" fmla="*/ 22 w 36"/>
                      <a:gd name="T23" fmla="*/ 34 h 36"/>
                      <a:gd name="T24" fmla="*/ 2 w 36"/>
                      <a:gd name="T25" fmla="*/ 16 h 36"/>
                      <a:gd name="T26" fmla="*/ 1 w 36"/>
                      <a:gd name="T27" fmla="*/ 13 h 36"/>
                      <a:gd name="T28" fmla="*/ 0 w 36"/>
                      <a:gd name="T29" fmla="*/ 9 h 36"/>
                      <a:gd name="T30" fmla="*/ 0 w 36"/>
                      <a:gd name="T31" fmla="*/ 5 h 36"/>
                      <a:gd name="T32" fmla="*/ 2 w 36"/>
                      <a:gd name="T33" fmla="*/ 3 h 36"/>
                      <a:gd name="T34" fmla="*/ 5 w 36"/>
                      <a:gd name="T35" fmla="*/ 2 h 36"/>
                      <a:gd name="T36" fmla="*/ 9 w 36"/>
                      <a:gd name="T3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36">
                        <a:moveTo>
                          <a:pt x="9" y="0"/>
                        </a:moveTo>
                        <a:lnTo>
                          <a:pt x="11" y="0"/>
                        </a:lnTo>
                        <a:lnTo>
                          <a:pt x="14" y="3"/>
                        </a:lnTo>
                        <a:lnTo>
                          <a:pt x="33" y="21"/>
                        </a:lnTo>
                        <a:lnTo>
                          <a:pt x="36" y="23"/>
                        </a:lnTo>
                        <a:lnTo>
                          <a:pt x="36" y="27"/>
                        </a:lnTo>
                        <a:lnTo>
                          <a:pt x="36" y="30"/>
                        </a:lnTo>
                        <a:lnTo>
                          <a:pt x="34" y="34"/>
                        </a:lnTo>
                        <a:lnTo>
                          <a:pt x="31" y="35"/>
                        </a:lnTo>
                        <a:lnTo>
                          <a:pt x="28" y="36"/>
                        </a:lnTo>
                        <a:lnTo>
                          <a:pt x="24" y="35"/>
                        </a:lnTo>
                        <a:lnTo>
                          <a:pt x="22" y="34"/>
                        </a:lnTo>
                        <a:lnTo>
                          <a:pt x="2" y="16"/>
                        </a:lnTo>
                        <a:lnTo>
                          <a:pt x="1" y="13"/>
                        </a:lnTo>
                        <a:lnTo>
                          <a:pt x="0" y="9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5" y="2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0" name="Freeform 266"/>
                  <p:cNvSpPr>
                    <a:spLocks/>
                  </p:cNvSpPr>
                  <p:nvPr/>
                </p:nvSpPr>
                <p:spPr bwMode="auto">
                  <a:xfrm>
                    <a:off x="3363303" y="1993314"/>
                    <a:ext cx="56948" cy="61496"/>
                  </a:xfrm>
                  <a:custGeom>
                    <a:avLst/>
                    <a:gdLst>
                      <a:gd name="T0" fmla="*/ 26 w 35"/>
                      <a:gd name="T1" fmla="*/ 0 h 38"/>
                      <a:gd name="T2" fmla="*/ 30 w 35"/>
                      <a:gd name="T3" fmla="*/ 2 h 38"/>
                      <a:gd name="T4" fmla="*/ 32 w 35"/>
                      <a:gd name="T5" fmla="*/ 3 h 38"/>
                      <a:gd name="T6" fmla="*/ 35 w 35"/>
                      <a:gd name="T7" fmla="*/ 6 h 38"/>
                      <a:gd name="T8" fmla="*/ 35 w 35"/>
                      <a:gd name="T9" fmla="*/ 9 h 38"/>
                      <a:gd name="T10" fmla="*/ 35 w 35"/>
                      <a:gd name="T11" fmla="*/ 12 h 38"/>
                      <a:gd name="T12" fmla="*/ 34 w 35"/>
                      <a:gd name="T13" fmla="*/ 16 h 38"/>
                      <a:gd name="T14" fmla="*/ 14 w 35"/>
                      <a:gd name="T15" fmla="*/ 35 h 38"/>
                      <a:gd name="T16" fmla="*/ 12 w 35"/>
                      <a:gd name="T17" fmla="*/ 36 h 38"/>
                      <a:gd name="T18" fmla="*/ 9 w 35"/>
                      <a:gd name="T19" fmla="*/ 38 h 38"/>
                      <a:gd name="T20" fmla="*/ 5 w 35"/>
                      <a:gd name="T21" fmla="*/ 36 h 38"/>
                      <a:gd name="T22" fmla="*/ 3 w 35"/>
                      <a:gd name="T23" fmla="*/ 35 h 38"/>
                      <a:gd name="T24" fmla="*/ 0 w 35"/>
                      <a:gd name="T25" fmla="*/ 32 h 38"/>
                      <a:gd name="T26" fmla="*/ 0 w 35"/>
                      <a:gd name="T27" fmla="*/ 29 h 38"/>
                      <a:gd name="T28" fmla="*/ 0 w 35"/>
                      <a:gd name="T29" fmla="*/ 25 h 38"/>
                      <a:gd name="T30" fmla="*/ 3 w 35"/>
                      <a:gd name="T31" fmla="*/ 22 h 38"/>
                      <a:gd name="T32" fmla="*/ 21 w 35"/>
                      <a:gd name="T33" fmla="*/ 3 h 38"/>
                      <a:gd name="T34" fmla="*/ 23 w 35"/>
                      <a:gd name="T35" fmla="*/ 2 h 38"/>
                      <a:gd name="T36" fmla="*/ 26 w 35"/>
                      <a:gd name="T37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5" h="38">
                        <a:moveTo>
                          <a:pt x="26" y="0"/>
                        </a:moveTo>
                        <a:lnTo>
                          <a:pt x="30" y="2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5" y="9"/>
                        </a:lnTo>
                        <a:lnTo>
                          <a:pt x="35" y="12"/>
                        </a:lnTo>
                        <a:lnTo>
                          <a:pt x="34" y="16"/>
                        </a:lnTo>
                        <a:lnTo>
                          <a:pt x="14" y="35"/>
                        </a:lnTo>
                        <a:lnTo>
                          <a:pt x="12" y="36"/>
                        </a:lnTo>
                        <a:lnTo>
                          <a:pt x="9" y="38"/>
                        </a:lnTo>
                        <a:lnTo>
                          <a:pt x="5" y="36"/>
                        </a:lnTo>
                        <a:lnTo>
                          <a:pt x="3" y="35"/>
                        </a:lnTo>
                        <a:lnTo>
                          <a:pt x="0" y="32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lnTo>
                          <a:pt x="3" y="22"/>
                        </a:lnTo>
                        <a:lnTo>
                          <a:pt x="21" y="3"/>
                        </a:lnTo>
                        <a:lnTo>
                          <a:pt x="23" y="2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6" name="Freeform 267"/>
                  <p:cNvSpPr>
                    <a:spLocks/>
                  </p:cNvSpPr>
                  <p:nvPr/>
                </p:nvSpPr>
                <p:spPr bwMode="auto">
                  <a:xfrm>
                    <a:off x="3280320" y="1812063"/>
                    <a:ext cx="71592" cy="29130"/>
                  </a:xfrm>
                  <a:custGeom>
                    <a:avLst/>
                    <a:gdLst>
                      <a:gd name="T0" fmla="*/ 35 w 44"/>
                      <a:gd name="T1" fmla="*/ 0 h 18"/>
                      <a:gd name="T2" fmla="*/ 39 w 44"/>
                      <a:gd name="T3" fmla="*/ 1 h 18"/>
                      <a:gd name="T4" fmla="*/ 41 w 44"/>
                      <a:gd name="T5" fmla="*/ 2 h 18"/>
                      <a:gd name="T6" fmla="*/ 44 w 44"/>
                      <a:gd name="T7" fmla="*/ 5 h 18"/>
                      <a:gd name="T8" fmla="*/ 44 w 44"/>
                      <a:gd name="T9" fmla="*/ 9 h 18"/>
                      <a:gd name="T10" fmla="*/ 44 w 44"/>
                      <a:gd name="T11" fmla="*/ 13 h 18"/>
                      <a:gd name="T12" fmla="*/ 41 w 44"/>
                      <a:gd name="T13" fmla="*/ 15 h 18"/>
                      <a:gd name="T14" fmla="*/ 39 w 44"/>
                      <a:gd name="T15" fmla="*/ 16 h 18"/>
                      <a:gd name="T16" fmla="*/ 36 w 44"/>
                      <a:gd name="T17" fmla="*/ 18 h 18"/>
                      <a:gd name="T18" fmla="*/ 9 w 44"/>
                      <a:gd name="T19" fmla="*/ 18 h 18"/>
                      <a:gd name="T20" fmla="*/ 5 w 44"/>
                      <a:gd name="T21" fmla="*/ 18 h 18"/>
                      <a:gd name="T22" fmla="*/ 3 w 44"/>
                      <a:gd name="T23" fmla="*/ 15 h 18"/>
                      <a:gd name="T24" fmla="*/ 1 w 44"/>
                      <a:gd name="T25" fmla="*/ 13 h 18"/>
                      <a:gd name="T26" fmla="*/ 0 w 44"/>
                      <a:gd name="T27" fmla="*/ 10 h 18"/>
                      <a:gd name="T28" fmla="*/ 1 w 44"/>
                      <a:gd name="T29" fmla="*/ 6 h 18"/>
                      <a:gd name="T30" fmla="*/ 3 w 44"/>
                      <a:gd name="T31" fmla="*/ 4 h 18"/>
                      <a:gd name="T32" fmla="*/ 5 w 44"/>
                      <a:gd name="T33" fmla="*/ 1 h 18"/>
                      <a:gd name="T34" fmla="*/ 9 w 44"/>
                      <a:gd name="T35" fmla="*/ 1 h 18"/>
                      <a:gd name="T36" fmla="*/ 35 w 44"/>
                      <a:gd name="T3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4" h="18">
                        <a:moveTo>
                          <a:pt x="35" y="0"/>
                        </a:moveTo>
                        <a:lnTo>
                          <a:pt x="39" y="1"/>
                        </a:lnTo>
                        <a:lnTo>
                          <a:pt x="41" y="2"/>
                        </a:lnTo>
                        <a:lnTo>
                          <a:pt x="44" y="5"/>
                        </a:lnTo>
                        <a:lnTo>
                          <a:pt x="44" y="9"/>
                        </a:lnTo>
                        <a:lnTo>
                          <a:pt x="44" y="13"/>
                        </a:lnTo>
                        <a:lnTo>
                          <a:pt x="41" y="15"/>
                        </a:lnTo>
                        <a:lnTo>
                          <a:pt x="39" y="16"/>
                        </a:lnTo>
                        <a:lnTo>
                          <a:pt x="36" y="18"/>
                        </a:lnTo>
                        <a:lnTo>
                          <a:pt x="9" y="18"/>
                        </a:lnTo>
                        <a:lnTo>
                          <a:pt x="5" y="18"/>
                        </a:lnTo>
                        <a:lnTo>
                          <a:pt x="3" y="15"/>
                        </a:lnTo>
                        <a:lnTo>
                          <a:pt x="1" y="13"/>
                        </a:lnTo>
                        <a:lnTo>
                          <a:pt x="0" y="10"/>
                        </a:ln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5" y="1"/>
                        </a:lnTo>
                        <a:lnTo>
                          <a:pt x="9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7" name="Freeform 268"/>
                  <p:cNvSpPr>
                    <a:spLocks/>
                  </p:cNvSpPr>
                  <p:nvPr/>
                </p:nvSpPr>
                <p:spPr bwMode="auto">
                  <a:xfrm>
                    <a:off x="3820522" y="1799117"/>
                    <a:ext cx="69966" cy="29130"/>
                  </a:xfrm>
                  <a:custGeom>
                    <a:avLst/>
                    <a:gdLst>
                      <a:gd name="T0" fmla="*/ 35 w 43"/>
                      <a:gd name="T1" fmla="*/ 0 h 18"/>
                      <a:gd name="T2" fmla="*/ 38 w 43"/>
                      <a:gd name="T3" fmla="*/ 1 h 18"/>
                      <a:gd name="T4" fmla="*/ 41 w 43"/>
                      <a:gd name="T5" fmla="*/ 3 h 18"/>
                      <a:gd name="T6" fmla="*/ 43 w 43"/>
                      <a:gd name="T7" fmla="*/ 5 h 18"/>
                      <a:gd name="T8" fmla="*/ 43 w 43"/>
                      <a:gd name="T9" fmla="*/ 9 h 18"/>
                      <a:gd name="T10" fmla="*/ 43 w 43"/>
                      <a:gd name="T11" fmla="*/ 12 h 18"/>
                      <a:gd name="T12" fmla="*/ 42 w 43"/>
                      <a:gd name="T13" fmla="*/ 16 h 18"/>
                      <a:gd name="T14" fmla="*/ 38 w 43"/>
                      <a:gd name="T15" fmla="*/ 17 h 18"/>
                      <a:gd name="T16" fmla="*/ 36 w 43"/>
                      <a:gd name="T17" fmla="*/ 18 h 18"/>
                      <a:gd name="T18" fmla="*/ 9 w 43"/>
                      <a:gd name="T19" fmla="*/ 18 h 18"/>
                      <a:gd name="T20" fmla="*/ 6 w 43"/>
                      <a:gd name="T21" fmla="*/ 18 h 18"/>
                      <a:gd name="T22" fmla="*/ 2 w 43"/>
                      <a:gd name="T23" fmla="*/ 16 h 18"/>
                      <a:gd name="T24" fmla="*/ 1 w 43"/>
                      <a:gd name="T25" fmla="*/ 13 h 18"/>
                      <a:gd name="T26" fmla="*/ 0 w 43"/>
                      <a:gd name="T27" fmla="*/ 10 h 18"/>
                      <a:gd name="T28" fmla="*/ 1 w 43"/>
                      <a:gd name="T29" fmla="*/ 7 h 18"/>
                      <a:gd name="T30" fmla="*/ 2 w 43"/>
                      <a:gd name="T31" fmla="*/ 4 h 18"/>
                      <a:gd name="T32" fmla="*/ 5 w 43"/>
                      <a:gd name="T33" fmla="*/ 1 h 18"/>
                      <a:gd name="T34" fmla="*/ 9 w 43"/>
                      <a:gd name="T35" fmla="*/ 1 h 18"/>
                      <a:gd name="T36" fmla="*/ 35 w 43"/>
                      <a:gd name="T3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3" h="18">
                        <a:moveTo>
                          <a:pt x="35" y="0"/>
                        </a:moveTo>
                        <a:lnTo>
                          <a:pt x="38" y="1"/>
                        </a:lnTo>
                        <a:lnTo>
                          <a:pt x="41" y="3"/>
                        </a:lnTo>
                        <a:lnTo>
                          <a:pt x="43" y="5"/>
                        </a:lnTo>
                        <a:lnTo>
                          <a:pt x="43" y="9"/>
                        </a:lnTo>
                        <a:lnTo>
                          <a:pt x="43" y="12"/>
                        </a:lnTo>
                        <a:lnTo>
                          <a:pt x="42" y="16"/>
                        </a:lnTo>
                        <a:lnTo>
                          <a:pt x="38" y="17"/>
                        </a:lnTo>
                        <a:lnTo>
                          <a:pt x="36" y="18"/>
                        </a:lnTo>
                        <a:lnTo>
                          <a:pt x="9" y="18"/>
                        </a:lnTo>
                        <a:lnTo>
                          <a:pt x="6" y="18"/>
                        </a:lnTo>
                        <a:lnTo>
                          <a:pt x="2" y="16"/>
                        </a:lnTo>
                        <a:lnTo>
                          <a:pt x="1" y="13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2" y="4"/>
                        </a:lnTo>
                        <a:lnTo>
                          <a:pt x="5" y="1"/>
                        </a:lnTo>
                        <a:lnTo>
                          <a:pt x="9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67" name="Freeform 66"/>
              <p:cNvSpPr/>
              <p:nvPr/>
            </p:nvSpPr>
            <p:spPr>
              <a:xfrm>
                <a:off x="4565558" y="3319726"/>
                <a:ext cx="1915715" cy="2409583"/>
              </a:xfrm>
              <a:custGeom>
                <a:avLst/>
                <a:gdLst/>
                <a:ahLst/>
                <a:cxnLst/>
                <a:rect l="l" t="t" r="r" b="b"/>
                <a:pathLst>
                  <a:path w="1915714" h="2409583">
                    <a:moveTo>
                      <a:pt x="0" y="0"/>
                    </a:moveTo>
                    <a:lnTo>
                      <a:pt x="188965" y="4778"/>
                    </a:lnTo>
                    <a:cubicBezTo>
                      <a:pt x="783030" y="34891"/>
                      <a:pt x="1341777" y="198872"/>
                      <a:pt x="1835640" y="467154"/>
                    </a:cubicBezTo>
                    <a:lnTo>
                      <a:pt x="1915714" y="515800"/>
                    </a:lnTo>
                    <a:lnTo>
                      <a:pt x="822338" y="2409583"/>
                    </a:lnTo>
                    <a:cubicBezTo>
                      <a:pt x="582094" y="2271393"/>
                      <a:pt x="303413" y="2193082"/>
                      <a:pt x="6443" y="2193082"/>
                    </a:cubicBezTo>
                    <a:lnTo>
                      <a:pt x="0" y="219340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4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209309" y="3846250"/>
                <a:ext cx="2504311" cy="2511545"/>
              </a:xfrm>
              <a:custGeom>
                <a:avLst/>
                <a:gdLst/>
                <a:ahLst/>
                <a:cxnLst/>
                <a:rect l="l" t="t" r="r" b="b"/>
                <a:pathLst>
                  <a:path w="2504312" h="2511546">
                    <a:moveTo>
                      <a:pt x="1402228" y="0"/>
                    </a:moveTo>
                    <a:lnTo>
                      <a:pt x="2504312" y="1908867"/>
                    </a:lnTo>
                    <a:cubicBezTo>
                      <a:pt x="2261056" y="2054947"/>
                      <a:pt x="2059786" y="2263245"/>
                      <a:pt x="1921392" y="2511546"/>
                    </a:cubicBezTo>
                    <a:lnTo>
                      <a:pt x="0" y="1402230"/>
                    </a:lnTo>
                    <a:lnTo>
                      <a:pt x="134611" y="1180653"/>
                    </a:lnTo>
                    <a:cubicBezTo>
                      <a:pt x="412993" y="768595"/>
                      <a:pt x="768596" y="412992"/>
                      <a:pt x="1180654" y="1346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5405554" y="3846250"/>
                <a:ext cx="2495606" cy="2497212"/>
              </a:xfrm>
              <a:custGeom>
                <a:avLst/>
                <a:gdLst/>
                <a:ahLst/>
                <a:cxnLst/>
                <a:rect l="l" t="t" r="r" b="b"/>
                <a:pathLst>
                  <a:path w="2495606" h="2497212">
                    <a:moveTo>
                      <a:pt x="1093375" y="0"/>
                    </a:moveTo>
                    <a:lnTo>
                      <a:pt x="1314952" y="134611"/>
                    </a:lnTo>
                    <a:cubicBezTo>
                      <a:pt x="1727012" y="412993"/>
                      <a:pt x="2082613" y="768596"/>
                      <a:pt x="2360995" y="1180655"/>
                    </a:cubicBezTo>
                    <a:lnTo>
                      <a:pt x="2495606" y="1402229"/>
                    </a:lnTo>
                    <a:lnTo>
                      <a:pt x="599040" y="2497212"/>
                    </a:lnTo>
                    <a:cubicBezTo>
                      <a:pt x="456579" y="2246660"/>
                      <a:pt x="249443" y="2037941"/>
                      <a:pt x="0" y="18937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83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5630456" y="5266136"/>
                <a:ext cx="2797227" cy="1915715"/>
              </a:xfrm>
              <a:custGeom>
                <a:avLst/>
                <a:gdLst/>
                <a:ahLst/>
                <a:cxnLst/>
                <a:rect l="l" t="t" r="r" b="b"/>
                <a:pathLst>
                  <a:path w="2797227" h="1915713">
                    <a:moveTo>
                      <a:pt x="2281426" y="0"/>
                    </a:moveTo>
                    <a:lnTo>
                      <a:pt x="2330072" y="80076"/>
                    </a:lnTo>
                    <a:cubicBezTo>
                      <a:pt x="2598356" y="573940"/>
                      <a:pt x="2762335" y="1132686"/>
                      <a:pt x="2792448" y="1726750"/>
                    </a:cubicBezTo>
                    <a:lnTo>
                      <a:pt x="2797227" y="1915713"/>
                    </a:lnTo>
                    <a:lnTo>
                      <a:pt x="8" y="1915713"/>
                    </a:lnTo>
                    <a:lnTo>
                      <a:pt x="0" y="1915564"/>
                    </a:lnTo>
                    <a:lnTo>
                      <a:pt x="593769" y="1915564"/>
                    </a:lnTo>
                    <a:lnTo>
                      <a:pt x="594570" y="1899696"/>
                    </a:lnTo>
                    <a:cubicBezTo>
                      <a:pt x="594570" y="1607398"/>
                      <a:pt x="518704" y="1332819"/>
                      <a:pt x="384862" y="10949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12020" y="2977024"/>
              <a:ext cx="7850981" cy="4204826"/>
              <a:chOff x="912020" y="2977024"/>
              <a:chExt cx="7850981" cy="4204826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2458396" y="2977024"/>
                <a:ext cx="2084415" cy="849907"/>
              </a:xfrm>
              <a:custGeom>
                <a:avLst/>
                <a:gdLst>
                  <a:gd name="connsiteX0" fmla="*/ 2214985 w 2214985"/>
                  <a:gd name="connsiteY0" fmla="*/ 0 h 908804"/>
                  <a:gd name="connsiteX1" fmla="*/ 2214985 w 2214985"/>
                  <a:gd name="connsiteY1" fmla="*/ 367462 h 908804"/>
                  <a:gd name="connsiteX2" fmla="*/ 2016314 w 2214985"/>
                  <a:gd name="connsiteY2" fmla="*/ 372478 h 908804"/>
                  <a:gd name="connsiteX3" fmla="*/ 261101 w 2214985"/>
                  <a:gd name="connsiteY3" fmla="*/ 864514 h 908804"/>
                  <a:gd name="connsiteX4" fmla="*/ 183928 w 2214985"/>
                  <a:gd name="connsiteY4" fmla="*/ 908804 h 908804"/>
                  <a:gd name="connsiteX5" fmla="*/ 0 w 2214985"/>
                  <a:gd name="connsiteY5" fmla="*/ 590232 h 908804"/>
                  <a:gd name="connsiteX6" fmla="*/ 143179 w 2214985"/>
                  <a:gd name="connsiteY6" fmla="*/ 510905 h 908804"/>
                  <a:gd name="connsiteX7" fmla="*/ 2004259 w 2214985"/>
                  <a:gd name="connsiteY7" fmla="*/ 5162 h 908804"/>
                  <a:gd name="connsiteX8" fmla="*/ 2214985 w 2214985"/>
                  <a:gd name="connsiteY8" fmla="*/ 0 h 908804"/>
                  <a:gd name="connsiteX0" fmla="*/ 2234035 w 2234035"/>
                  <a:gd name="connsiteY0" fmla="*/ 1188 h 903642"/>
                  <a:gd name="connsiteX1" fmla="*/ 2214985 w 2234035"/>
                  <a:gd name="connsiteY1" fmla="*/ 362300 h 903642"/>
                  <a:gd name="connsiteX2" fmla="*/ 2016314 w 2234035"/>
                  <a:gd name="connsiteY2" fmla="*/ 367316 h 903642"/>
                  <a:gd name="connsiteX3" fmla="*/ 261101 w 2234035"/>
                  <a:gd name="connsiteY3" fmla="*/ 859352 h 903642"/>
                  <a:gd name="connsiteX4" fmla="*/ 183928 w 2234035"/>
                  <a:gd name="connsiteY4" fmla="*/ 903642 h 903642"/>
                  <a:gd name="connsiteX5" fmla="*/ 0 w 2234035"/>
                  <a:gd name="connsiteY5" fmla="*/ 585070 h 903642"/>
                  <a:gd name="connsiteX6" fmla="*/ 143179 w 2234035"/>
                  <a:gd name="connsiteY6" fmla="*/ 505743 h 903642"/>
                  <a:gd name="connsiteX7" fmla="*/ 2004259 w 2234035"/>
                  <a:gd name="connsiteY7" fmla="*/ 0 h 903642"/>
                  <a:gd name="connsiteX8" fmla="*/ 2234035 w 2234035"/>
                  <a:gd name="connsiteY8" fmla="*/ 1188 h 903642"/>
                  <a:gd name="connsiteX0" fmla="*/ 2234035 w 2234035"/>
                  <a:gd name="connsiteY0" fmla="*/ 1188 h 903642"/>
                  <a:gd name="connsiteX1" fmla="*/ 2234035 w 2234035"/>
                  <a:gd name="connsiteY1" fmla="*/ 368650 h 903642"/>
                  <a:gd name="connsiteX2" fmla="*/ 2016314 w 2234035"/>
                  <a:gd name="connsiteY2" fmla="*/ 367316 h 903642"/>
                  <a:gd name="connsiteX3" fmla="*/ 261101 w 2234035"/>
                  <a:gd name="connsiteY3" fmla="*/ 859352 h 903642"/>
                  <a:gd name="connsiteX4" fmla="*/ 183928 w 2234035"/>
                  <a:gd name="connsiteY4" fmla="*/ 903642 h 903642"/>
                  <a:gd name="connsiteX5" fmla="*/ 0 w 2234035"/>
                  <a:gd name="connsiteY5" fmla="*/ 585070 h 903642"/>
                  <a:gd name="connsiteX6" fmla="*/ 143179 w 2234035"/>
                  <a:gd name="connsiteY6" fmla="*/ 505743 h 903642"/>
                  <a:gd name="connsiteX7" fmla="*/ 2004259 w 2234035"/>
                  <a:gd name="connsiteY7" fmla="*/ 0 h 903642"/>
                  <a:gd name="connsiteX8" fmla="*/ 2234035 w 2234035"/>
                  <a:gd name="connsiteY8" fmla="*/ 1188 h 903642"/>
                  <a:gd name="connsiteX0" fmla="*/ 2234035 w 2234035"/>
                  <a:gd name="connsiteY0" fmla="*/ 1188 h 903642"/>
                  <a:gd name="connsiteX1" fmla="*/ 2217367 w 2234035"/>
                  <a:gd name="connsiteY1" fmla="*/ 366269 h 903642"/>
                  <a:gd name="connsiteX2" fmla="*/ 2016314 w 2234035"/>
                  <a:gd name="connsiteY2" fmla="*/ 367316 h 903642"/>
                  <a:gd name="connsiteX3" fmla="*/ 261101 w 2234035"/>
                  <a:gd name="connsiteY3" fmla="*/ 859352 h 903642"/>
                  <a:gd name="connsiteX4" fmla="*/ 183928 w 2234035"/>
                  <a:gd name="connsiteY4" fmla="*/ 903642 h 903642"/>
                  <a:gd name="connsiteX5" fmla="*/ 0 w 2234035"/>
                  <a:gd name="connsiteY5" fmla="*/ 585070 h 903642"/>
                  <a:gd name="connsiteX6" fmla="*/ 143179 w 2234035"/>
                  <a:gd name="connsiteY6" fmla="*/ 505743 h 903642"/>
                  <a:gd name="connsiteX7" fmla="*/ 2004259 w 2234035"/>
                  <a:gd name="connsiteY7" fmla="*/ 0 h 903642"/>
                  <a:gd name="connsiteX8" fmla="*/ 2234035 w 2234035"/>
                  <a:gd name="connsiteY8" fmla="*/ 1188 h 903642"/>
                  <a:gd name="connsiteX0" fmla="*/ 2234035 w 2234035"/>
                  <a:gd name="connsiteY0" fmla="*/ 1188 h 903642"/>
                  <a:gd name="connsiteX1" fmla="*/ 2219748 w 2234035"/>
                  <a:gd name="connsiteY1" fmla="*/ 361506 h 903642"/>
                  <a:gd name="connsiteX2" fmla="*/ 2016314 w 2234035"/>
                  <a:gd name="connsiteY2" fmla="*/ 367316 h 903642"/>
                  <a:gd name="connsiteX3" fmla="*/ 261101 w 2234035"/>
                  <a:gd name="connsiteY3" fmla="*/ 859352 h 903642"/>
                  <a:gd name="connsiteX4" fmla="*/ 183928 w 2234035"/>
                  <a:gd name="connsiteY4" fmla="*/ 903642 h 903642"/>
                  <a:gd name="connsiteX5" fmla="*/ 0 w 2234035"/>
                  <a:gd name="connsiteY5" fmla="*/ 585070 h 903642"/>
                  <a:gd name="connsiteX6" fmla="*/ 143179 w 2234035"/>
                  <a:gd name="connsiteY6" fmla="*/ 505743 h 903642"/>
                  <a:gd name="connsiteX7" fmla="*/ 2004259 w 2234035"/>
                  <a:gd name="connsiteY7" fmla="*/ 0 h 903642"/>
                  <a:gd name="connsiteX8" fmla="*/ 2234035 w 2234035"/>
                  <a:gd name="connsiteY8" fmla="*/ 1188 h 903642"/>
                  <a:gd name="connsiteX0" fmla="*/ 2214985 w 2219748"/>
                  <a:gd name="connsiteY0" fmla="*/ 1188 h 903642"/>
                  <a:gd name="connsiteX1" fmla="*/ 2219748 w 2219748"/>
                  <a:gd name="connsiteY1" fmla="*/ 361506 h 903642"/>
                  <a:gd name="connsiteX2" fmla="*/ 2016314 w 2219748"/>
                  <a:gd name="connsiteY2" fmla="*/ 367316 h 903642"/>
                  <a:gd name="connsiteX3" fmla="*/ 261101 w 2219748"/>
                  <a:gd name="connsiteY3" fmla="*/ 859352 h 903642"/>
                  <a:gd name="connsiteX4" fmla="*/ 183928 w 2219748"/>
                  <a:gd name="connsiteY4" fmla="*/ 903642 h 903642"/>
                  <a:gd name="connsiteX5" fmla="*/ 0 w 2219748"/>
                  <a:gd name="connsiteY5" fmla="*/ 585070 h 903642"/>
                  <a:gd name="connsiteX6" fmla="*/ 143179 w 2219748"/>
                  <a:gd name="connsiteY6" fmla="*/ 505743 h 903642"/>
                  <a:gd name="connsiteX7" fmla="*/ 2004259 w 2219748"/>
                  <a:gd name="connsiteY7" fmla="*/ 0 h 903642"/>
                  <a:gd name="connsiteX8" fmla="*/ 2214985 w 2219748"/>
                  <a:gd name="connsiteY8" fmla="*/ 1188 h 903642"/>
                  <a:gd name="connsiteX0" fmla="*/ 2219747 w 2220205"/>
                  <a:gd name="connsiteY0" fmla="*/ 5951 h 903642"/>
                  <a:gd name="connsiteX1" fmla="*/ 2219748 w 2220205"/>
                  <a:gd name="connsiteY1" fmla="*/ 361506 h 903642"/>
                  <a:gd name="connsiteX2" fmla="*/ 2016314 w 2220205"/>
                  <a:gd name="connsiteY2" fmla="*/ 367316 h 903642"/>
                  <a:gd name="connsiteX3" fmla="*/ 261101 w 2220205"/>
                  <a:gd name="connsiteY3" fmla="*/ 859352 h 903642"/>
                  <a:gd name="connsiteX4" fmla="*/ 183928 w 2220205"/>
                  <a:gd name="connsiteY4" fmla="*/ 903642 h 903642"/>
                  <a:gd name="connsiteX5" fmla="*/ 0 w 2220205"/>
                  <a:gd name="connsiteY5" fmla="*/ 585070 h 903642"/>
                  <a:gd name="connsiteX6" fmla="*/ 143179 w 2220205"/>
                  <a:gd name="connsiteY6" fmla="*/ 505743 h 903642"/>
                  <a:gd name="connsiteX7" fmla="*/ 2004259 w 2220205"/>
                  <a:gd name="connsiteY7" fmla="*/ 0 h 903642"/>
                  <a:gd name="connsiteX8" fmla="*/ 2219747 w 2220205"/>
                  <a:gd name="connsiteY8" fmla="*/ 5951 h 903642"/>
                  <a:gd name="connsiteX0" fmla="*/ 2219747 w 2224511"/>
                  <a:gd name="connsiteY0" fmla="*/ 5951 h 903642"/>
                  <a:gd name="connsiteX1" fmla="*/ 2224511 w 2224511"/>
                  <a:gd name="connsiteY1" fmla="*/ 361506 h 903642"/>
                  <a:gd name="connsiteX2" fmla="*/ 2016314 w 2224511"/>
                  <a:gd name="connsiteY2" fmla="*/ 367316 h 903642"/>
                  <a:gd name="connsiteX3" fmla="*/ 261101 w 2224511"/>
                  <a:gd name="connsiteY3" fmla="*/ 859352 h 903642"/>
                  <a:gd name="connsiteX4" fmla="*/ 183928 w 2224511"/>
                  <a:gd name="connsiteY4" fmla="*/ 903642 h 903642"/>
                  <a:gd name="connsiteX5" fmla="*/ 0 w 2224511"/>
                  <a:gd name="connsiteY5" fmla="*/ 585070 h 903642"/>
                  <a:gd name="connsiteX6" fmla="*/ 143179 w 2224511"/>
                  <a:gd name="connsiteY6" fmla="*/ 505743 h 903642"/>
                  <a:gd name="connsiteX7" fmla="*/ 2004259 w 2224511"/>
                  <a:gd name="connsiteY7" fmla="*/ 0 h 903642"/>
                  <a:gd name="connsiteX8" fmla="*/ 2219747 w 2224511"/>
                  <a:gd name="connsiteY8" fmla="*/ 5951 h 903642"/>
                  <a:gd name="connsiteX0" fmla="*/ 2224510 w 2224968"/>
                  <a:gd name="connsiteY0" fmla="*/ 8332 h 903642"/>
                  <a:gd name="connsiteX1" fmla="*/ 2224511 w 2224968"/>
                  <a:gd name="connsiteY1" fmla="*/ 361506 h 903642"/>
                  <a:gd name="connsiteX2" fmla="*/ 2016314 w 2224968"/>
                  <a:gd name="connsiteY2" fmla="*/ 367316 h 903642"/>
                  <a:gd name="connsiteX3" fmla="*/ 261101 w 2224968"/>
                  <a:gd name="connsiteY3" fmla="*/ 859352 h 903642"/>
                  <a:gd name="connsiteX4" fmla="*/ 183928 w 2224968"/>
                  <a:gd name="connsiteY4" fmla="*/ 903642 h 903642"/>
                  <a:gd name="connsiteX5" fmla="*/ 0 w 2224968"/>
                  <a:gd name="connsiteY5" fmla="*/ 585070 h 903642"/>
                  <a:gd name="connsiteX6" fmla="*/ 143179 w 2224968"/>
                  <a:gd name="connsiteY6" fmla="*/ 505743 h 903642"/>
                  <a:gd name="connsiteX7" fmla="*/ 2004259 w 2224968"/>
                  <a:gd name="connsiteY7" fmla="*/ 0 h 903642"/>
                  <a:gd name="connsiteX8" fmla="*/ 2224510 w 2224968"/>
                  <a:gd name="connsiteY8" fmla="*/ 8332 h 903642"/>
                  <a:gd name="connsiteX0" fmla="*/ 2222128 w 2224511"/>
                  <a:gd name="connsiteY0" fmla="*/ 0 h 904835"/>
                  <a:gd name="connsiteX1" fmla="*/ 2224511 w 2224511"/>
                  <a:gd name="connsiteY1" fmla="*/ 362699 h 904835"/>
                  <a:gd name="connsiteX2" fmla="*/ 2016314 w 2224511"/>
                  <a:gd name="connsiteY2" fmla="*/ 368509 h 904835"/>
                  <a:gd name="connsiteX3" fmla="*/ 261101 w 2224511"/>
                  <a:gd name="connsiteY3" fmla="*/ 860545 h 904835"/>
                  <a:gd name="connsiteX4" fmla="*/ 183928 w 2224511"/>
                  <a:gd name="connsiteY4" fmla="*/ 904835 h 904835"/>
                  <a:gd name="connsiteX5" fmla="*/ 0 w 2224511"/>
                  <a:gd name="connsiteY5" fmla="*/ 586263 h 904835"/>
                  <a:gd name="connsiteX6" fmla="*/ 143179 w 2224511"/>
                  <a:gd name="connsiteY6" fmla="*/ 506936 h 904835"/>
                  <a:gd name="connsiteX7" fmla="*/ 2004259 w 2224511"/>
                  <a:gd name="connsiteY7" fmla="*/ 1193 h 904835"/>
                  <a:gd name="connsiteX8" fmla="*/ 2222128 w 2224511"/>
                  <a:gd name="connsiteY8" fmla="*/ 0 h 904835"/>
                  <a:gd name="connsiteX0" fmla="*/ 2229271 w 2229482"/>
                  <a:gd name="connsiteY0" fmla="*/ 0 h 904835"/>
                  <a:gd name="connsiteX1" fmla="*/ 2224511 w 2229482"/>
                  <a:gd name="connsiteY1" fmla="*/ 362699 h 904835"/>
                  <a:gd name="connsiteX2" fmla="*/ 2016314 w 2229482"/>
                  <a:gd name="connsiteY2" fmla="*/ 368509 h 904835"/>
                  <a:gd name="connsiteX3" fmla="*/ 261101 w 2229482"/>
                  <a:gd name="connsiteY3" fmla="*/ 860545 h 904835"/>
                  <a:gd name="connsiteX4" fmla="*/ 183928 w 2229482"/>
                  <a:gd name="connsiteY4" fmla="*/ 904835 h 904835"/>
                  <a:gd name="connsiteX5" fmla="*/ 0 w 2229482"/>
                  <a:gd name="connsiteY5" fmla="*/ 586263 h 904835"/>
                  <a:gd name="connsiteX6" fmla="*/ 143179 w 2229482"/>
                  <a:gd name="connsiteY6" fmla="*/ 506936 h 904835"/>
                  <a:gd name="connsiteX7" fmla="*/ 2004259 w 2229482"/>
                  <a:gd name="connsiteY7" fmla="*/ 1193 h 904835"/>
                  <a:gd name="connsiteX8" fmla="*/ 2229271 w 2229482"/>
                  <a:gd name="connsiteY8" fmla="*/ 0 h 904835"/>
                  <a:gd name="connsiteX0" fmla="*/ 2224508 w 2224966"/>
                  <a:gd name="connsiteY0" fmla="*/ 0 h 907216"/>
                  <a:gd name="connsiteX1" fmla="*/ 2224511 w 2224966"/>
                  <a:gd name="connsiteY1" fmla="*/ 365080 h 907216"/>
                  <a:gd name="connsiteX2" fmla="*/ 2016314 w 2224966"/>
                  <a:gd name="connsiteY2" fmla="*/ 370890 h 907216"/>
                  <a:gd name="connsiteX3" fmla="*/ 261101 w 2224966"/>
                  <a:gd name="connsiteY3" fmla="*/ 862926 h 907216"/>
                  <a:gd name="connsiteX4" fmla="*/ 183928 w 2224966"/>
                  <a:gd name="connsiteY4" fmla="*/ 907216 h 907216"/>
                  <a:gd name="connsiteX5" fmla="*/ 0 w 2224966"/>
                  <a:gd name="connsiteY5" fmla="*/ 588644 h 907216"/>
                  <a:gd name="connsiteX6" fmla="*/ 143179 w 2224966"/>
                  <a:gd name="connsiteY6" fmla="*/ 509317 h 907216"/>
                  <a:gd name="connsiteX7" fmla="*/ 2004259 w 2224966"/>
                  <a:gd name="connsiteY7" fmla="*/ 3574 h 907216"/>
                  <a:gd name="connsiteX8" fmla="*/ 2224508 w 2224966"/>
                  <a:gd name="connsiteY8" fmla="*/ 0 h 9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4966" h="907216">
                    <a:moveTo>
                      <a:pt x="2224508" y="0"/>
                    </a:moveTo>
                    <a:cubicBezTo>
                      <a:pt x="2226096" y="120106"/>
                      <a:pt x="2222923" y="244974"/>
                      <a:pt x="2224511" y="365080"/>
                    </a:cubicBezTo>
                    <a:lnTo>
                      <a:pt x="2016314" y="370890"/>
                    </a:lnTo>
                    <a:cubicBezTo>
                      <a:pt x="1383199" y="402931"/>
                      <a:pt x="787657" y="577411"/>
                      <a:pt x="261101" y="862926"/>
                    </a:cubicBezTo>
                    <a:lnTo>
                      <a:pt x="183928" y="907216"/>
                    </a:lnTo>
                    <a:lnTo>
                      <a:pt x="0" y="588644"/>
                    </a:lnTo>
                    <a:lnTo>
                      <a:pt x="143179" y="509317"/>
                    </a:lnTo>
                    <a:cubicBezTo>
                      <a:pt x="704298" y="215429"/>
                      <a:pt x="1335071" y="36434"/>
                      <a:pt x="2004259" y="3574"/>
                    </a:cubicBezTo>
                    <a:lnTo>
                      <a:pt x="222450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6"/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563621" y="2977771"/>
                <a:ext cx="2088449" cy="860317"/>
              </a:xfrm>
              <a:custGeom>
                <a:avLst/>
                <a:gdLst>
                  <a:gd name="connsiteX0" fmla="*/ 0 w 2214985"/>
                  <a:gd name="connsiteY0" fmla="*/ 0 h 908805"/>
                  <a:gd name="connsiteX1" fmla="*/ 210726 w 2214985"/>
                  <a:gd name="connsiteY1" fmla="*/ 5162 h 908805"/>
                  <a:gd name="connsiteX2" fmla="*/ 2071806 w 2214985"/>
                  <a:gd name="connsiteY2" fmla="*/ 510905 h 908805"/>
                  <a:gd name="connsiteX3" fmla="*/ 2214985 w 2214985"/>
                  <a:gd name="connsiteY3" fmla="*/ 590232 h 908805"/>
                  <a:gd name="connsiteX4" fmla="*/ 2031057 w 2214985"/>
                  <a:gd name="connsiteY4" fmla="*/ 908805 h 908805"/>
                  <a:gd name="connsiteX5" fmla="*/ 1953883 w 2214985"/>
                  <a:gd name="connsiteY5" fmla="*/ 864514 h 908805"/>
                  <a:gd name="connsiteX6" fmla="*/ 198671 w 2214985"/>
                  <a:gd name="connsiteY6" fmla="*/ 372478 h 908805"/>
                  <a:gd name="connsiteX7" fmla="*/ 0 w 2214985"/>
                  <a:gd name="connsiteY7" fmla="*/ 367462 h 908805"/>
                  <a:gd name="connsiteX8" fmla="*/ 0 w 2214985"/>
                  <a:gd name="connsiteY8" fmla="*/ 0 h 908805"/>
                  <a:gd name="connsiteX0" fmla="*/ 7144 w 2214985"/>
                  <a:gd name="connsiteY0" fmla="*/ 2324 h 903985"/>
                  <a:gd name="connsiteX1" fmla="*/ 210726 w 2214985"/>
                  <a:gd name="connsiteY1" fmla="*/ 342 h 903985"/>
                  <a:gd name="connsiteX2" fmla="*/ 2071806 w 2214985"/>
                  <a:gd name="connsiteY2" fmla="*/ 506085 h 903985"/>
                  <a:gd name="connsiteX3" fmla="*/ 2214985 w 2214985"/>
                  <a:gd name="connsiteY3" fmla="*/ 585412 h 903985"/>
                  <a:gd name="connsiteX4" fmla="*/ 2031057 w 2214985"/>
                  <a:gd name="connsiteY4" fmla="*/ 903985 h 903985"/>
                  <a:gd name="connsiteX5" fmla="*/ 1953883 w 2214985"/>
                  <a:gd name="connsiteY5" fmla="*/ 859694 h 903985"/>
                  <a:gd name="connsiteX6" fmla="*/ 198671 w 2214985"/>
                  <a:gd name="connsiteY6" fmla="*/ 367658 h 903985"/>
                  <a:gd name="connsiteX7" fmla="*/ 0 w 2214985"/>
                  <a:gd name="connsiteY7" fmla="*/ 362642 h 903985"/>
                  <a:gd name="connsiteX8" fmla="*/ 7144 w 2214985"/>
                  <a:gd name="connsiteY8" fmla="*/ 2324 h 903985"/>
                  <a:gd name="connsiteX0" fmla="*/ 0 w 2207841"/>
                  <a:gd name="connsiteY0" fmla="*/ 2324 h 903985"/>
                  <a:gd name="connsiteX1" fmla="*/ 203582 w 2207841"/>
                  <a:gd name="connsiteY1" fmla="*/ 342 h 903985"/>
                  <a:gd name="connsiteX2" fmla="*/ 2064662 w 2207841"/>
                  <a:gd name="connsiteY2" fmla="*/ 506085 h 903985"/>
                  <a:gd name="connsiteX3" fmla="*/ 2207841 w 2207841"/>
                  <a:gd name="connsiteY3" fmla="*/ 585412 h 903985"/>
                  <a:gd name="connsiteX4" fmla="*/ 2023913 w 2207841"/>
                  <a:gd name="connsiteY4" fmla="*/ 903985 h 903985"/>
                  <a:gd name="connsiteX5" fmla="*/ 1946739 w 2207841"/>
                  <a:gd name="connsiteY5" fmla="*/ 859694 h 903985"/>
                  <a:gd name="connsiteX6" fmla="*/ 191527 w 2207841"/>
                  <a:gd name="connsiteY6" fmla="*/ 367658 h 903985"/>
                  <a:gd name="connsiteX7" fmla="*/ 9525 w 2207841"/>
                  <a:gd name="connsiteY7" fmla="*/ 362642 h 903985"/>
                  <a:gd name="connsiteX8" fmla="*/ 0 w 2207841"/>
                  <a:gd name="connsiteY8" fmla="*/ 2324 h 903985"/>
                  <a:gd name="connsiteX0" fmla="*/ 0 w 2207841"/>
                  <a:gd name="connsiteY0" fmla="*/ 2324 h 903985"/>
                  <a:gd name="connsiteX1" fmla="*/ 203582 w 2207841"/>
                  <a:gd name="connsiteY1" fmla="*/ 342 h 903985"/>
                  <a:gd name="connsiteX2" fmla="*/ 2064662 w 2207841"/>
                  <a:gd name="connsiteY2" fmla="*/ 506085 h 903985"/>
                  <a:gd name="connsiteX3" fmla="*/ 2207841 w 2207841"/>
                  <a:gd name="connsiteY3" fmla="*/ 585412 h 903985"/>
                  <a:gd name="connsiteX4" fmla="*/ 2023913 w 2207841"/>
                  <a:gd name="connsiteY4" fmla="*/ 903985 h 903985"/>
                  <a:gd name="connsiteX5" fmla="*/ 1946739 w 2207841"/>
                  <a:gd name="connsiteY5" fmla="*/ 859694 h 903985"/>
                  <a:gd name="connsiteX6" fmla="*/ 191527 w 2207841"/>
                  <a:gd name="connsiteY6" fmla="*/ 367658 h 903985"/>
                  <a:gd name="connsiteX7" fmla="*/ 2382 w 2207841"/>
                  <a:gd name="connsiteY7" fmla="*/ 367404 h 903985"/>
                  <a:gd name="connsiteX8" fmla="*/ 0 w 2207841"/>
                  <a:gd name="connsiteY8" fmla="*/ 2324 h 903985"/>
                  <a:gd name="connsiteX0" fmla="*/ 0 w 2210223"/>
                  <a:gd name="connsiteY0" fmla="*/ 0 h 906423"/>
                  <a:gd name="connsiteX1" fmla="*/ 205964 w 2210223"/>
                  <a:gd name="connsiteY1" fmla="*/ 2780 h 906423"/>
                  <a:gd name="connsiteX2" fmla="*/ 2067044 w 2210223"/>
                  <a:gd name="connsiteY2" fmla="*/ 508523 h 906423"/>
                  <a:gd name="connsiteX3" fmla="*/ 2210223 w 2210223"/>
                  <a:gd name="connsiteY3" fmla="*/ 587850 h 906423"/>
                  <a:gd name="connsiteX4" fmla="*/ 2026295 w 2210223"/>
                  <a:gd name="connsiteY4" fmla="*/ 906423 h 906423"/>
                  <a:gd name="connsiteX5" fmla="*/ 1949121 w 2210223"/>
                  <a:gd name="connsiteY5" fmla="*/ 862132 h 906423"/>
                  <a:gd name="connsiteX6" fmla="*/ 193909 w 2210223"/>
                  <a:gd name="connsiteY6" fmla="*/ 370096 h 906423"/>
                  <a:gd name="connsiteX7" fmla="*/ 4764 w 2210223"/>
                  <a:gd name="connsiteY7" fmla="*/ 369842 h 906423"/>
                  <a:gd name="connsiteX8" fmla="*/ 0 w 2210223"/>
                  <a:gd name="connsiteY8" fmla="*/ 0 h 906423"/>
                  <a:gd name="connsiteX0" fmla="*/ 0 w 2210223"/>
                  <a:gd name="connsiteY0" fmla="*/ 0 h 906423"/>
                  <a:gd name="connsiteX1" fmla="*/ 205964 w 2210223"/>
                  <a:gd name="connsiteY1" fmla="*/ 2780 h 906423"/>
                  <a:gd name="connsiteX2" fmla="*/ 2067044 w 2210223"/>
                  <a:gd name="connsiteY2" fmla="*/ 508523 h 906423"/>
                  <a:gd name="connsiteX3" fmla="*/ 2210223 w 2210223"/>
                  <a:gd name="connsiteY3" fmla="*/ 587850 h 906423"/>
                  <a:gd name="connsiteX4" fmla="*/ 2026295 w 2210223"/>
                  <a:gd name="connsiteY4" fmla="*/ 906423 h 906423"/>
                  <a:gd name="connsiteX5" fmla="*/ 1949121 w 2210223"/>
                  <a:gd name="connsiteY5" fmla="*/ 862132 h 906423"/>
                  <a:gd name="connsiteX6" fmla="*/ 193909 w 2210223"/>
                  <a:gd name="connsiteY6" fmla="*/ 370096 h 906423"/>
                  <a:gd name="connsiteX7" fmla="*/ 1 w 2210223"/>
                  <a:gd name="connsiteY7" fmla="*/ 365079 h 906423"/>
                  <a:gd name="connsiteX8" fmla="*/ 0 w 2210223"/>
                  <a:gd name="connsiteY8" fmla="*/ 0 h 906423"/>
                  <a:gd name="connsiteX0" fmla="*/ 0 w 2210223"/>
                  <a:gd name="connsiteY0" fmla="*/ 0 h 915948"/>
                  <a:gd name="connsiteX1" fmla="*/ 205964 w 2210223"/>
                  <a:gd name="connsiteY1" fmla="*/ 2780 h 915948"/>
                  <a:gd name="connsiteX2" fmla="*/ 2067044 w 2210223"/>
                  <a:gd name="connsiteY2" fmla="*/ 508523 h 915948"/>
                  <a:gd name="connsiteX3" fmla="*/ 2210223 w 2210223"/>
                  <a:gd name="connsiteY3" fmla="*/ 587850 h 915948"/>
                  <a:gd name="connsiteX4" fmla="*/ 2050108 w 2210223"/>
                  <a:gd name="connsiteY4" fmla="*/ 915948 h 915948"/>
                  <a:gd name="connsiteX5" fmla="*/ 1949121 w 2210223"/>
                  <a:gd name="connsiteY5" fmla="*/ 862132 h 915948"/>
                  <a:gd name="connsiteX6" fmla="*/ 193909 w 2210223"/>
                  <a:gd name="connsiteY6" fmla="*/ 370096 h 915948"/>
                  <a:gd name="connsiteX7" fmla="*/ 1 w 2210223"/>
                  <a:gd name="connsiteY7" fmla="*/ 365079 h 915948"/>
                  <a:gd name="connsiteX8" fmla="*/ 0 w 2210223"/>
                  <a:gd name="connsiteY8" fmla="*/ 0 h 915948"/>
                  <a:gd name="connsiteX0" fmla="*/ 0 w 2224510"/>
                  <a:gd name="connsiteY0" fmla="*/ 0 h 915948"/>
                  <a:gd name="connsiteX1" fmla="*/ 205964 w 2224510"/>
                  <a:gd name="connsiteY1" fmla="*/ 2780 h 915948"/>
                  <a:gd name="connsiteX2" fmla="*/ 2067044 w 2224510"/>
                  <a:gd name="connsiteY2" fmla="*/ 508523 h 915948"/>
                  <a:gd name="connsiteX3" fmla="*/ 2224510 w 2224510"/>
                  <a:gd name="connsiteY3" fmla="*/ 599756 h 915948"/>
                  <a:gd name="connsiteX4" fmla="*/ 2050108 w 2224510"/>
                  <a:gd name="connsiteY4" fmla="*/ 915948 h 915948"/>
                  <a:gd name="connsiteX5" fmla="*/ 1949121 w 2224510"/>
                  <a:gd name="connsiteY5" fmla="*/ 862132 h 915948"/>
                  <a:gd name="connsiteX6" fmla="*/ 193909 w 2224510"/>
                  <a:gd name="connsiteY6" fmla="*/ 370096 h 915948"/>
                  <a:gd name="connsiteX7" fmla="*/ 1 w 2224510"/>
                  <a:gd name="connsiteY7" fmla="*/ 365079 h 915948"/>
                  <a:gd name="connsiteX8" fmla="*/ 0 w 2224510"/>
                  <a:gd name="connsiteY8" fmla="*/ 0 h 915948"/>
                  <a:gd name="connsiteX0" fmla="*/ 0 w 2224510"/>
                  <a:gd name="connsiteY0" fmla="*/ 0 h 918329"/>
                  <a:gd name="connsiteX1" fmla="*/ 205964 w 2224510"/>
                  <a:gd name="connsiteY1" fmla="*/ 2780 h 918329"/>
                  <a:gd name="connsiteX2" fmla="*/ 2067044 w 2224510"/>
                  <a:gd name="connsiteY2" fmla="*/ 508523 h 918329"/>
                  <a:gd name="connsiteX3" fmla="*/ 2224510 w 2224510"/>
                  <a:gd name="connsiteY3" fmla="*/ 599756 h 918329"/>
                  <a:gd name="connsiteX4" fmla="*/ 2047726 w 2224510"/>
                  <a:gd name="connsiteY4" fmla="*/ 918329 h 918329"/>
                  <a:gd name="connsiteX5" fmla="*/ 1949121 w 2224510"/>
                  <a:gd name="connsiteY5" fmla="*/ 862132 h 918329"/>
                  <a:gd name="connsiteX6" fmla="*/ 193909 w 2224510"/>
                  <a:gd name="connsiteY6" fmla="*/ 370096 h 918329"/>
                  <a:gd name="connsiteX7" fmla="*/ 1 w 2224510"/>
                  <a:gd name="connsiteY7" fmla="*/ 365079 h 918329"/>
                  <a:gd name="connsiteX8" fmla="*/ 0 w 2224510"/>
                  <a:gd name="connsiteY8" fmla="*/ 0 h 918329"/>
                  <a:gd name="connsiteX0" fmla="*/ 0 w 2229272"/>
                  <a:gd name="connsiteY0" fmla="*/ 0 h 918329"/>
                  <a:gd name="connsiteX1" fmla="*/ 205964 w 2229272"/>
                  <a:gd name="connsiteY1" fmla="*/ 2780 h 918329"/>
                  <a:gd name="connsiteX2" fmla="*/ 2067044 w 2229272"/>
                  <a:gd name="connsiteY2" fmla="*/ 508523 h 918329"/>
                  <a:gd name="connsiteX3" fmla="*/ 2229272 w 2229272"/>
                  <a:gd name="connsiteY3" fmla="*/ 597375 h 918329"/>
                  <a:gd name="connsiteX4" fmla="*/ 2047726 w 2229272"/>
                  <a:gd name="connsiteY4" fmla="*/ 918329 h 918329"/>
                  <a:gd name="connsiteX5" fmla="*/ 1949121 w 2229272"/>
                  <a:gd name="connsiteY5" fmla="*/ 862132 h 918329"/>
                  <a:gd name="connsiteX6" fmla="*/ 193909 w 2229272"/>
                  <a:gd name="connsiteY6" fmla="*/ 370096 h 918329"/>
                  <a:gd name="connsiteX7" fmla="*/ 1 w 2229272"/>
                  <a:gd name="connsiteY7" fmla="*/ 365079 h 918329"/>
                  <a:gd name="connsiteX8" fmla="*/ 0 w 2229272"/>
                  <a:gd name="connsiteY8" fmla="*/ 0 h 91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9272" h="918329">
                    <a:moveTo>
                      <a:pt x="0" y="0"/>
                    </a:moveTo>
                    <a:cubicBezTo>
                      <a:pt x="70242" y="1721"/>
                      <a:pt x="135722" y="1059"/>
                      <a:pt x="205964" y="2780"/>
                    </a:cubicBezTo>
                    <a:cubicBezTo>
                      <a:pt x="875152" y="35640"/>
                      <a:pt x="1505925" y="214635"/>
                      <a:pt x="2067044" y="508523"/>
                    </a:cubicBezTo>
                    <a:lnTo>
                      <a:pt x="2229272" y="597375"/>
                    </a:lnTo>
                    <a:lnTo>
                      <a:pt x="2047726" y="918329"/>
                    </a:lnTo>
                    <a:lnTo>
                      <a:pt x="1949121" y="862132"/>
                    </a:lnTo>
                    <a:cubicBezTo>
                      <a:pt x="1422566" y="576617"/>
                      <a:pt x="827024" y="402137"/>
                      <a:pt x="193909" y="370096"/>
                    </a:cubicBezTo>
                    <a:lnTo>
                      <a:pt x="1" y="365079"/>
                    </a:lnTo>
                    <a:cubicBezTo>
                      <a:pt x="1" y="243386"/>
                      <a:pt x="0" y="121693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912020" y="3536489"/>
                <a:ext cx="1703159" cy="1701192"/>
              </a:xfrm>
              <a:custGeom>
                <a:avLst/>
                <a:gdLst>
                  <a:gd name="connsiteX0" fmla="*/ 1629105 w 1813239"/>
                  <a:gd name="connsiteY0" fmla="*/ 0 h 1801614"/>
                  <a:gd name="connsiteX1" fmla="*/ 1813239 w 1813239"/>
                  <a:gd name="connsiteY1" fmla="*/ 318930 h 1801614"/>
                  <a:gd name="connsiteX2" fmla="*/ 1741284 w 1813239"/>
                  <a:gd name="connsiteY2" fmla="*/ 360225 h 1801614"/>
                  <a:gd name="connsiteX3" fmla="*/ 350008 w 1813239"/>
                  <a:gd name="connsiteY3" fmla="*/ 1748125 h 1801614"/>
                  <a:gd name="connsiteX4" fmla="*/ 319137 w 1813239"/>
                  <a:gd name="connsiteY4" fmla="*/ 1801614 h 1801614"/>
                  <a:gd name="connsiteX5" fmla="*/ 0 w 1813239"/>
                  <a:gd name="connsiteY5" fmla="*/ 1617360 h 1801614"/>
                  <a:gd name="connsiteX6" fmla="*/ 108043 w 1813239"/>
                  <a:gd name="connsiteY6" fmla="*/ 1442816 h 1801614"/>
                  <a:gd name="connsiteX7" fmla="*/ 1611865 w 1813239"/>
                  <a:gd name="connsiteY7" fmla="*/ 9551 h 1801614"/>
                  <a:gd name="connsiteX8" fmla="*/ 1629105 w 1813239"/>
                  <a:gd name="connsiteY8" fmla="*/ 0 h 1801614"/>
                  <a:gd name="connsiteX0" fmla="*/ 1629105 w 1813239"/>
                  <a:gd name="connsiteY0" fmla="*/ 0 h 1808758"/>
                  <a:gd name="connsiteX1" fmla="*/ 1813239 w 1813239"/>
                  <a:gd name="connsiteY1" fmla="*/ 318930 h 1808758"/>
                  <a:gd name="connsiteX2" fmla="*/ 1741284 w 1813239"/>
                  <a:gd name="connsiteY2" fmla="*/ 360225 h 1808758"/>
                  <a:gd name="connsiteX3" fmla="*/ 350008 w 1813239"/>
                  <a:gd name="connsiteY3" fmla="*/ 1748125 h 1808758"/>
                  <a:gd name="connsiteX4" fmla="*/ 309612 w 1813239"/>
                  <a:gd name="connsiteY4" fmla="*/ 1808758 h 1808758"/>
                  <a:gd name="connsiteX5" fmla="*/ 0 w 1813239"/>
                  <a:gd name="connsiteY5" fmla="*/ 1617360 h 1808758"/>
                  <a:gd name="connsiteX6" fmla="*/ 108043 w 1813239"/>
                  <a:gd name="connsiteY6" fmla="*/ 1442816 h 1808758"/>
                  <a:gd name="connsiteX7" fmla="*/ 1611865 w 1813239"/>
                  <a:gd name="connsiteY7" fmla="*/ 9551 h 1808758"/>
                  <a:gd name="connsiteX8" fmla="*/ 1629105 w 1813239"/>
                  <a:gd name="connsiteY8" fmla="*/ 0 h 1808758"/>
                  <a:gd name="connsiteX0" fmla="*/ 1629105 w 1813239"/>
                  <a:gd name="connsiteY0" fmla="*/ 0 h 1815902"/>
                  <a:gd name="connsiteX1" fmla="*/ 1813239 w 1813239"/>
                  <a:gd name="connsiteY1" fmla="*/ 318930 h 1815902"/>
                  <a:gd name="connsiteX2" fmla="*/ 1741284 w 1813239"/>
                  <a:gd name="connsiteY2" fmla="*/ 360225 h 1815902"/>
                  <a:gd name="connsiteX3" fmla="*/ 350008 w 1813239"/>
                  <a:gd name="connsiteY3" fmla="*/ 1748125 h 1815902"/>
                  <a:gd name="connsiteX4" fmla="*/ 309612 w 1813239"/>
                  <a:gd name="connsiteY4" fmla="*/ 1815902 h 1815902"/>
                  <a:gd name="connsiteX5" fmla="*/ 0 w 1813239"/>
                  <a:gd name="connsiteY5" fmla="*/ 1617360 h 1815902"/>
                  <a:gd name="connsiteX6" fmla="*/ 108043 w 1813239"/>
                  <a:gd name="connsiteY6" fmla="*/ 1442816 h 1815902"/>
                  <a:gd name="connsiteX7" fmla="*/ 1611865 w 1813239"/>
                  <a:gd name="connsiteY7" fmla="*/ 9551 h 1815902"/>
                  <a:gd name="connsiteX8" fmla="*/ 1629105 w 1813239"/>
                  <a:gd name="connsiteY8" fmla="*/ 0 h 1815902"/>
                  <a:gd name="connsiteX0" fmla="*/ 1633868 w 1818002"/>
                  <a:gd name="connsiteY0" fmla="*/ 0 h 1815902"/>
                  <a:gd name="connsiteX1" fmla="*/ 1818002 w 1818002"/>
                  <a:gd name="connsiteY1" fmla="*/ 318930 h 1815902"/>
                  <a:gd name="connsiteX2" fmla="*/ 1746047 w 1818002"/>
                  <a:gd name="connsiteY2" fmla="*/ 360225 h 1815902"/>
                  <a:gd name="connsiteX3" fmla="*/ 354771 w 1818002"/>
                  <a:gd name="connsiteY3" fmla="*/ 1748125 h 1815902"/>
                  <a:gd name="connsiteX4" fmla="*/ 314375 w 1818002"/>
                  <a:gd name="connsiteY4" fmla="*/ 1815902 h 1815902"/>
                  <a:gd name="connsiteX5" fmla="*/ 0 w 1818002"/>
                  <a:gd name="connsiteY5" fmla="*/ 1624504 h 1815902"/>
                  <a:gd name="connsiteX6" fmla="*/ 112806 w 1818002"/>
                  <a:gd name="connsiteY6" fmla="*/ 1442816 h 1815902"/>
                  <a:gd name="connsiteX7" fmla="*/ 1616628 w 1818002"/>
                  <a:gd name="connsiteY7" fmla="*/ 9551 h 1815902"/>
                  <a:gd name="connsiteX8" fmla="*/ 1633868 w 1818002"/>
                  <a:gd name="connsiteY8" fmla="*/ 0 h 18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8002" h="1815902">
                    <a:moveTo>
                      <a:pt x="1633868" y="0"/>
                    </a:moveTo>
                    <a:lnTo>
                      <a:pt x="1818002" y="318930"/>
                    </a:lnTo>
                    <a:lnTo>
                      <a:pt x="1746047" y="360225"/>
                    </a:lnTo>
                    <a:cubicBezTo>
                      <a:pt x="1178449" y="704448"/>
                      <a:pt x="700327" y="1181442"/>
                      <a:pt x="354771" y="1748125"/>
                    </a:cubicBezTo>
                    <a:lnTo>
                      <a:pt x="314375" y="1815902"/>
                    </a:lnTo>
                    <a:lnTo>
                      <a:pt x="0" y="1624504"/>
                    </a:lnTo>
                    <a:lnTo>
                      <a:pt x="112806" y="1442816"/>
                    </a:lnTo>
                    <a:cubicBezTo>
                      <a:pt x="495231" y="856073"/>
                      <a:pt x="1010790" y="364033"/>
                      <a:pt x="1616628" y="9551"/>
                    </a:cubicBezTo>
                    <a:lnTo>
                      <a:pt x="163386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495359" y="3545403"/>
                <a:ext cx="1696465" cy="1707884"/>
              </a:xfrm>
              <a:custGeom>
                <a:avLst/>
                <a:gdLst>
                  <a:gd name="connsiteX0" fmla="*/ 184134 w 1813238"/>
                  <a:gd name="connsiteY0" fmla="*/ 0 h 1801614"/>
                  <a:gd name="connsiteX1" fmla="*/ 201373 w 1813238"/>
                  <a:gd name="connsiteY1" fmla="*/ 9551 h 1801614"/>
                  <a:gd name="connsiteX2" fmla="*/ 1705194 w 1813238"/>
                  <a:gd name="connsiteY2" fmla="*/ 1442816 h 1801614"/>
                  <a:gd name="connsiteX3" fmla="*/ 1813238 w 1813238"/>
                  <a:gd name="connsiteY3" fmla="*/ 1617361 h 1801614"/>
                  <a:gd name="connsiteX4" fmla="*/ 1494101 w 1813238"/>
                  <a:gd name="connsiteY4" fmla="*/ 1801614 h 1801614"/>
                  <a:gd name="connsiteX5" fmla="*/ 1463229 w 1813238"/>
                  <a:gd name="connsiteY5" fmla="*/ 1748125 h 1801614"/>
                  <a:gd name="connsiteX6" fmla="*/ 71954 w 1813238"/>
                  <a:gd name="connsiteY6" fmla="*/ 360225 h 1801614"/>
                  <a:gd name="connsiteX7" fmla="*/ 0 w 1813238"/>
                  <a:gd name="connsiteY7" fmla="*/ 318930 h 1801614"/>
                  <a:gd name="connsiteX8" fmla="*/ 184134 w 1813238"/>
                  <a:gd name="connsiteY8" fmla="*/ 0 h 1801614"/>
                  <a:gd name="connsiteX0" fmla="*/ 160322 w 1789426"/>
                  <a:gd name="connsiteY0" fmla="*/ 0 h 1801614"/>
                  <a:gd name="connsiteX1" fmla="*/ 177561 w 1789426"/>
                  <a:gd name="connsiteY1" fmla="*/ 9551 h 1801614"/>
                  <a:gd name="connsiteX2" fmla="*/ 1681382 w 1789426"/>
                  <a:gd name="connsiteY2" fmla="*/ 1442816 h 1801614"/>
                  <a:gd name="connsiteX3" fmla="*/ 1789426 w 1789426"/>
                  <a:gd name="connsiteY3" fmla="*/ 1617361 h 1801614"/>
                  <a:gd name="connsiteX4" fmla="*/ 1470289 w 1789426"/>
                  <a:gd name="connsiteY4" fmla="*/ 1801614 h 1801614"/>
                  <a:gd name="connsiteX5" fmla="*/ 1439417 w 1789426"/>
                  <a:gd name="connsiteY5" fmla="*/ 1748125 h 1801614"/>
                  <a:gd name="connsiteX6" fmla="*/ 48142 w 1789426"/>
                  <a:gd name="connsiteY6" fmla="*/ 360225 h 1801614"/>
                  <a:gd name="connsiteX7" fmla="*/ 0 w 1789426"/>
                  <a:gd name="connsiteY7" fmla="*/ 326074 h 1801614"/>
                  <a:gd name="connsiteX8" fmla="*/ 160322 w 1789426"/>
                  <a:gd name="connsiteY8" fmla="*/ 0 h 1801614"/>
                  <a:gd name="connsiteX0" fmla="*/ 176991 w 1789426"/>
                  <a:gd name="connsiteY0" fmla="*/ 0 h 1801614"/>
                  <a:gd name="connsiteX1" fmla="*/ 177561 w 1789426"/>
                  <a:gd name="connsiteY1" fmla="*/ 9551 h 1801614"/>
                  <a:gd name="connsiteX2" fmla="*/ 1681382 w 1789426"/>
                  <a:gd name="connsiteY2" fmla="*/ 1442816 h 1801614"/>
                  <a:gd name="connsiteX3" fmla="*/ 1789426 w 1789426"/>
                  <a:gd name="connsiteY3" fmla="*/ 1617361 h 1801614"/>
                  <a:gd name="connsiteX4" fmla="*/ 1470289 w 1789426"/>
                  <a:gd name="connsiteY4" fmla="*/ 1801614 h 1801614"/>
                  <a:gd name="connsiteX5" fmla="*/ 1439417 w 1789426"/>
                  <a:gd name="connsiteY5" fmla="*/ 1748125 h 1801614"/>
                  <a:gd name="connsiteX6" fmla="*/ 48142 w 1789426"/>
                  <a:gd name="connsiteY6" fmla="*/ 360225 h 1801614"/>
                  <a:gd name="connsiteX7" fmla="*/ 0 w 1789426"/>
                  <a:gd name="connsiteY7" fmla="*/ 326074 h 1801614"/>
                  <a:gd name="connsiteX8" fmla="*/ 176991 w 1789426"/>
                  <a:gd name="connsiteY8" fmla="*/ 0 h 1801614"/>
                  <a:gd name="connsiteX0" fmla="*/ 174610 w 1789426"/>
                  <a:gd name="connsiteY0" fmla="*/ 0 h 1796852"/>
                  <a:gd name="connsiteX1" fmla="*/ 177561 w 1789426"/>
                  <a:gd name="connsiteY1" fmla="*/ 4789 h 1796852"/>
                  <a:gd name="connsiteX2" fmla="*/ 1681382 w 1789426"/>
                  <a:gd name="connsiteY2" fmla="*/ 1438054 h 1796852"/>
                  <a:gd name="connsiteX3" fmla="*/ 1789426 w 1789426"/>
                  <a:gd name="connsiteY3" fmla="*/ 1612599 h 1796852"/>
                  <a:gd name="connsiteX4" fmla="*/ 1470289 w 1789426"/>
                  <a:gd name="connsiteY4" fmla="*/ 1796852 h 1796852"/>
                  <a:gd name="connsiteX5" fmla="*/ 1439417 w 1789426"/>
                  <a:gd name="connsiteY5" fmla="*/ 1743363 h 1796852"/>
                  <a:gd name="connsiteX6" fmla="*/ 48142 w 1789426"/>
                  <a:gd name="connsiteY6" fmla="*/ 355463 h 1796852"/>
                  <a:gd name="connsiteX7" fmla="*/ 0 w 1789426"/>
                  <a:gd name="connsiteY7" fmla="*/ 321312 h 1796852"/>
                  <a:gd name="connsiteX8" fmla="*/ 174610 w 1789426"/>
                  <a:gd name="connsiteY8" fmla="*/ 0 h 1796852"/>
                  <a:gd name="connsiteX0" fmla="*/ 186516 w 1801332"/>
                  <a:gd name="connsiteY0" fmla="*/ 0 h 1796852"/>
                  <a:gd name="connsiteX1" fmla="*/ 189467 w 1801332"/>
                  <a:gd name="connsiteY1" fmla="*/ 4789 h 1796852"/>
                  <a:gd name="connsiteX2" fmla="*/ 1693288 w 1801332"/>
                  <a:gd name="connsiteY2" fmla="*/ 1438054 h 1796852"/>
                  <a:gd name="connsiteX3" fmla="*/ 1801332 w 1801332"/>
                  <a:gd name="connsiteY3" fmla="*/ 1612599 h 1796852"/>
                  <a:gd name="connsiteX4" fmla="*/ 1482195 w 1801332"/>
                  <a:gd name="connsiteY4" fmla="*/ 1796852 h 1796852"/>
                  <a:gd name="connsiteX5" fmla="*/ 1451323 w 1801332"/>
                  <a:gd name="connsiteY5" fmla="*/ 1743363 h 1796852"/>
                  <a:gd name="connsiteX6" fmla="*/ 60048 w 1801332"/>
                  <a:gd name="connsiteY6" fmla="*/ 355463 h 1796852"/>
                  <a:gd name="connsiteX7" fmla="*/ 0 w 1801332"/>
                  <a:gd name="connsiteY7" fmla="*/ 321312 h 1796852"/>
                  <a:gd name="connsiteX8" fmla="*/ 186516 w 1801332"/>
                  <a:gd name="connsiteY8" fmla="*/ 0 h 1796852"/>
                  <a:gd name="connsiteX0" fmla="*/ 181753 w 1796569"/>
                  <a:gd name="connsiteY0" fmla="*/ 0 h 1796852"/>
                  <a:gd name="connsiteX1" fmla="*/ 184704 w 1796569"/>
                  <a:gd name="connsiteY1" fmla="*/ 4789 h 1796852"/>
                  <a:gd name="connsiteX2" fmla="*/ 1688525 w 1796569"/>
                  <a:gd name="connsiteY2" fmla="*/ 1438054 h 1796852"/>
                  <a:gd name="connsiteX3" fmla="*/ 1796569 w 1796569"/>
                  <a:gd name="connsiteY3" fmla="*/ 1612599 h 1796852"/>
                  <a:gd name="connsiteX4" fmla="*/ 1477432 w 1796569"/>
                  <a:gd name="connsiteY4" fmla="*/ 1796852 h 1796852"/>
                  <a:gd name="connsiteX5" fmla="*/ 1446560 w 1796569"/>
                  <a:gd name="connsiteY5" fmla="*/ 1743363 h 1796852"/>
                  <a:gd name="connsiteX6" fmla="*/ 55285 w 1796569"/>
                  <a:gd name="connsiteY6" fmla="*/ 355463 h 1796852"/>
                  <a:gd name="connsiteX7" fmla="*/ 0 w 1796569"/>
                  <a:gd name="connsiteY7" fmla="*/ 328455 h 1796852"/>
                  <a:gd name="connsiteX8" fmla="*/ 181753 w 1796569"/>
                  <a:gd name="connsiteY8" fmla="*/ 0 h 1796852"/>
                  <a:gd name="connsiteX0" fmla="*/ 186515 w 1801331"/>
                  <a:gd name="connsiteY0" fmla="*/ 0 h 1796852"/>
                  <a:gd name="connsiteX1" fmla="*/ 189466 w 1801331"/>
                  <a:gd name="connsiteY1" fmla="*/ 4789 h 1796852"/>
                  <a:gd name="connsiteX2" fmla="*/ 1693287 w 1801331"/>
                  <a:gd name="connsiteY2" fmla="*/ 1438054 h 1796852"/>
                  <a:gd name="connsiteX3" fmla="*/ 1801331 w 1801331"/>
                  <a:gd name="connsiteY3" fmla="*/ 1612599 h 1796852"/>
                  <a:gd name="connsiteX4" fmla="*/ 1482194 w 1801331"/>
                  <a:gd name="connsiteY4" fmla="*/ 1796852 h 1796852"/>
                  <a:gd name="connsiteX5" fmla="*/ 1451322 w 1801331"/>
                  <a:gd name="connsiteY5" fmla="*/ 1743363 h 1796852"/>
                  <a:gd name="connsiteX6" fmla="*/ 60047 w 1801331"/>
                  <a:gd name="connsiteY6" fmla="*/ 355463 h 1796852"/>
                  <a:gd name="connsiteX7" fmla="*/ 0 w 1801331"/>
                  <a:gd name="connsiteY7" fmla="*/ 328455 h 1796852"/>
                  <a:gd name="connsiteX8" fmla="*/ 186515 w 1801331"/>
                  <a:gd name="connsiteY8" fmla="*/ 0 h 1796852"/>
                  <a:gd name="connsiteX0" fmla="*/ 186515 w 1801331"/>
                  <a:gd name="connsiteY0" fmla="*/ 0 h 1818283"/>
                  <a:gd name="connsiteX1" fmla="*/ 189466 w 1801331"/>
                  <a:gd name="connsiteY1" fmla="*/ 4789 h 1818283"/>
                  <a:gd name="connsiteX2" fmla="*/ 1693287 w 1801331"/>
                  <a:gd name="connsiteY2" fmla="*/ 1438054 h 1818283"/>
                  <a:gd name="connsiteX3" fmla="*/ 1801331 w 1801331"/>
                  <a:gd name="connsiteY3" fmla="*/ 1612599 h 1818283"/>
                  <a:gd name="connsiteX4" fmla="*/ 1501244 w 1801331"/>
                  <a:gd name="connsiteY4" fmla="*/ 1818283 h 1818283"/>
                  <a:gd name="connsiteX5" fmla="*/ 1451322 w 1801331"/>
                  <a:gd name="connsiteY5" fmla="*/ 1743363 h 1818283"/>
                  <a:gd name="connsiteX6" fmla="*/ 60047 w 1801331"/>
                  <a:gd name="connsiteY6" fmla="*/ 355463 h 1818283"/>
                  <a:gd name="connsiteX7" fmla="*/ 0 w 1801331"/>
                  <a:gd name="connsiteY7" fmla="*/ 328455 h 1818283"/>
                  <a:gd name="connsiteX8" fmla="*/ 186515 w 1801331"/>
                  <a:gd name="connsiteY8" fmla="*/ 0 h 1818283"/>
                  <a:gd name="connsiteX0" fmla="*/ 186515 w 1810856"/>
                  <a:gd name="connsiteY0" fmla="*/ 0 h 1818283"/>
                  <a:gd name="connsiteX1" fmla="*/ 189466 w 1810856"/>
                  <a:gd name="connsiteY1" fmla="*/ 4789 h 1818283"/>
                  <a:gd name="connsiteX2" fmla="*/ 1693287 w 1810856"/>
                  <a:gd name="connsiteY2" fmla="*/ 1438054 h 1818283"/>
                  <a:gd name="connsiteX3" fmla="*/ 1810856 w 1810856"/>
                  <a:gd name="connsiteY3" fmla="*/ 1624506 h 1818283"/>
                  <a:gd name="connsiteX4" fmla="*/ 1501244 w 1810856"/>
                  <a:gd name="connsiteY4" fmla="*/ 1818283 h 1818283"/>
                  <a:gd name="connsiteX5" fmla="*/ 1451322 w 1810856"/>
                  <a:gd name="connsiteY5" fmla="*/ 1743363 h 1818283"/>
                  <a:gd name="connsiteX6" fmla="*/ 60047 w 1810856"/>
                  <a:gd name="connsiteY6" fmla="*/ 355463 h 1818283"/>
                  <a:gd name="connsiteX7" fmla="*/ 0 w 1810856"/>
                  <a:gd name="connsiteY7" fmla="*/ 328455 h 1818283"/>
                  <a:gd name="connsiteX8" fmla="*/ 186515 w 1810856"/>
                  <a:gd name="connsiteY8" fmla="*/ 0 h 1818283"/>
                  <a:gd name="connsiteX0" fmla="*/ 186515 w 1810856"/>
                  <a:gd name="connsiteY0" fmla="*/ 0 h 1823046"/>
                  <a:gd name="connsiteX1" fmla="*/ 189466 w 1810856"/>
                  <a:gd name="connsiteY1" fmla="*/ 4789 h 1823046"/>
                  <a:gd name="connsiteX2" fmla="*/ 1693287 w 1810856"/>
                  <a:gd name="connsiteY2" fmla="*/ 1438054 h 1823046"/>
                  <a:gd name="connsiteX3" fmla="*/ 1810856 w 1810856"/>
                  <a:gd name="connsiteY3" fmla="*/ 1624506 h 1823046"/>
                  <a:gd name="connsiteX4" fmla="*/ 1496481 w 1810856"/>
                  <a:gd name="connsiteY4" fmla="*/ 1823046 h 1823046"/>
                  <a:gd name="connsiteX5" fmla="*/ 1451322 w 1810856"/>
                  <a:gd name="connsiteY5" fmla="*/ 1743363 h 1823046"/>
                  <a:gd name="connsiteX6" fmla="*/ 60047 w 1810856"/>
                  <a:gd name="connsiteY6" fmla="*/ 355463 h 1823046"/>
                  <a:gd name="connsiteX7" fmla="*/ 0 w 1810856"/>
                  <a:gd name="connsiteY7" fmla="*/ 328455 h 1823046"/>
                  <a:gd name="connsiteX8" fmla="*/ 186515 w 1810856"/>
                  <a:gd name="connsiteY8" fmla="*/ 0 h 182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0856" h="1823046">
                    <a:moveTo>
                      <a:pt x="186515" y="0"/>
                    </a:moveTo>
                    <a:lnTo>
                      <a:pt x="189466" y="4789"/>
                    </a:lnTo>
                    <a:cubicBezTo>
                      <a:pt x="795304" y="359271"/>
                      <a:pt x="1310863" y="851311"/>
                      <a:pt x="1693287" y="1438054"/>
                    </a:cubicBezTo>
                    <a:lnTo>
                      <a:pt x="1810856" y="1624506"/>
                    </a:lnTo>
                    <a:lnTo>
                      <a:pt x="1496481" y="1823046"/>
                    </a:lnTo>
                    <a:lnTo>
                      <a:pt x="1451322" y="1743363"/>
                    </a:lnTo>
                    <a:cubicBezTo>
                      <a:pt x="1105766" y="1176680"/>
                      <a:pt x="627645" y="699686"/>
                      <a:pt x="60047" y="355463"/>
                    </a:cubicBezTo>
                    <a:lnTo>
                      <a:pt x="0" y="328455"/>
                    </a:lnTo>
                    <a:lnTo>
                      <a:pt x="186515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7907921" y="5087410"/>
                <a:ext cx="855080" cy="2094440"/>
              </a:xfrm>
              <a:custGeom>
                <a:avLst/>
                <a:gdLst>
                  <a:gd name="connsiteX0" fmla="*/ 318961 w 924644"/>
                  <a:gd name="connsiteY0" fmla="*/ 0 h 2245192"/>
                  <a:gd name="connsiteX1" fmla="*/ 410517 w 924644"/>
                  <a:gd name="connsiteY1" fmla="*/ 164662 h 2245192"/>
                  <a:gd name="connsiteX2" fmla="*/ 919065 w 924644"/>
                  <a:gd name="connsiteY2" fmla="*/ 2024579 h 2245192"/>
                  <a:gd name="connsiteX3" fmla="*/ 924644 w 924644"/>
                  <a:gd name="connsiteY3" fmla="*/ 2245192 h 2245192"/>
                  <a:gd name="connsiteX4" fmla="*/ 557190 w 924644"/>
                  <a:gd name="connsiteY4" fmla="*/ 2245192 h 2245192"/>
                  <a:gd name="connsiteX5" fmla="*/ 55063 w 924644"/>
                  <a:gd name="connsiteY5" fmla="*/ 279557 h 2245192"/>
                  <a:gd name="connsiteX6" fmla="*/ 0 w 924644"/>
                  <a:gd name="connsiteY6" fmla="*/ 184152 h 2245192"/>
                  <a:gd name="connsiteX7" fmla="*/ 318961 w 924644"/>
                  <a:gd name="connsiteY7" fmla="*/ 0 h 2245192"/>
                  <a:gd name="connsiteX0" fmla="*/ 307055 w 912738"/>
                  <a:gd name="connsiteY0" fmla="*/ 0 h 2245192"/>
                  <a:gd name="connsiteX1" fmla="*/ 398611 w 912738"/>
                  <a:gd name="connsiteY1" fmla="*/ 164662 h 2245192"/>
                  <a:gd name="connsiteX2" fmla="*/ 907159 w 912738"/>
                  <a:gd name="connsiteY2" fmla="*/ 2024579 h 2245192"/>
                  <a:gd name="connsiteX3" fmla="*/ 912738 w 912738"/>
                  <a:gd name="connsiteY3" fmla="*/ 2245192 h 2245192"/>
                  <a:gd name="connsiteX4" fmla="*/ 545284 w 912738"/>
                  <a:gd name="connsiteY4" fmla="*/ 2245192 h 2245192"/>
                  <a:gd name="connsiteX5" fmla="*/ 43157 w 912738"/>
                  <a:gd name="connsiteY5" fmla="*/ 279557 h 2245192"/>
                  <a:gd name="connsiteX6" fmla="*/ 0 w 912738"/>
                  <a:gd name="connsiteY6" fmla="*/ 200821 h 2245192"/>
                  <a:gd name="connsiteX7" fmla="*/ 307055 w 912738"/>
                  <a:gd name="connsiteY7" fmla="*/ 0 h 2245192"/>
                  <a:gd name="connsiteX0" fmla="*/ 309437 w 912738"/>
                  <a:gd name="connsiteY0" fmla="*/ 0 h 2235667"/>
                  <a:gd name="connsiteX1" fmla="*/ 398611 w 912738"/>
                  <a:gd name="connsiteY1" fmla="*/ 155137 h 2235667"/>
                  <a:gd name="connsiteX2" fmla="*/ 907159 w 912738"/>
                  <a:gd name="connsiteY2" fmla="*/ 2015054 h 2235667"/>
                  <a:gd name="connsiteX3" fmla="*/ 912738 w 912738"/>
                  <a:gd name="connsiteY3" fmla="*/ 2235667 h 2235667"/>
                  <a:gd name="connsiteX4" fmla="*/ 545284 w 912738"/>
                  <a:gd name="connsiteY4" fmla="*/ 2235667 h 2235667"/>
                  <a:gd name="connsiteX5" fmla="*/ 43157 w 912738"/>
                  <a:gd name="connsiteY5" fmla="*/ 270032 h 2235667"/>
                  <a:gd name="connsiteX6" fmla="*/ 0 w 912738"/>
                  <a:gd name="connsiteY6" fmla="*/ 191296 h 2235667"/>
                  <a:gd name="connsiteX7" fmla="*/ 309437 w 912738"/>
                  <a:gd name="connsiteY7" fmla="*/ 0 h 22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2738" h="2235667">
                    <a:moveTo>
                      <a:pt x="309437" y="0"/>
                    </a:moveTo>
                    <a:lnTo>
                      <a:pt x="398611" y="155137"/>
                    </a:lnTo>
                    <a:cubicBezTo>
                      <a:pt x="693322" y="715757"/>
                      <a:pt x="873252" y="1346143"/>
                      <a:pt x="907159" y="2015054"/>
                    </a:cubicBezTo>
                    <a:lnTo>
                      <a:pt x="912738" y="2235667"/>
                    </a:lnTo>
                    <a:lnTo>
                      <a:pt x="545284" y="2235667"/>
                    </a:lnTo>
                    <a:cubicBezTo>
                      <a:pt x="543508" y="1523794"/>
                      <a:pt x="361770" y="854222"/>
                      <a:pt x="43157" y="270032"/>
                    </a:cubicBezTo>
                    <a:lnTo>
                      <a:pt x="0" y="191296"/>
                    </a:lnTo>
                    <a:lnTo>
                      <a:pt x="309437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t="6214" r="29660" b="22539"/>
          <a:stretch/>
        </p:blipFill>
        <p:spPr>
          <a:xfrm>
            <a:off x="5171475" y="3869531"/>
            <a:ext cx="772106" cy="7770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13264" r="22582" b="8305"/>
          <a:stretch/>
        </p:blipFill>
        <p:spPr>
          <a:xfrm>
            <a:off x="6063164" y="4821727"/>
            <a:ext cx="772276" cy="807497"/>
          </a:xfrm>
          <a:prstGeom prst="ellipse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84" y="3789848"/>
            <a:ext cx="938733" cy="790883"/>
          </a:xfrm>
          <a:prstGeom prst="ellipse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11" y="4509947"/>
            <a:ext cx="893749" cy="862900"/>
          </a:xfrm>
          <a:prstGeom prst="ellipse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95" y="3496258"/>
            <a:ext cx="836987" cy="836987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 rot="18108598" flipH="1">
            <a:off x="1227626" y="4312732"/>
            <a:ext cx="68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2013</a:t>
            </a:r>
          </a:p>
        </p:txBody>
      </p:sp>
      <p:sp>
        <p:nvSpPr>
          <p:cNvPr id="113" name="TextBox 112"/>
          <p:cNvSpPr txBox="1"/>
          <p:nvPr/>
        </p:nvSpPr>
        <p:spPr>
          <a:xfrm rot="19899019" flipH="1">
            <a:off x="2502626" y="3193488"/>
            <a:ext cx="68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2014</a:t>
            </a:r>
          </a:p>
        </p:txBody>
      </p:sp>
      <p:sp>
        <p:nvSpPr>
          <p:cNvPr id="117" name="TextBox 116"/>
          <p:cNvSpPr txBox="1"/>
          <p:nvPr/>
        </p:nvSpPr>
        <p:spPr>
          <a:xfrm flipH="1">
            <a:off x="4094143" y="2854626"/>
            <a:ext cx="68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2015</a:t>
            </a:r>
          </a:p>
        </p:txBody>
      </p:sp>
      <p:sp>
        <p:nvSpPr>
          <p:cNvPr id="118" name="TextBox 117"/>
          <p:cNvSpPr txBox="1"/>
          <p:nvPr/>
        </p:nvSpPr>
        <p:spPr>
          <a:xfrm rot="2042061" flipH="1">
            <a:off x="5819084" y="3428094"/>
            <a:ext cx="68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2016</a:t>
            </a:r>
          </a:p>
        </p:txBody>
      </p:sp>
      <p:sp>
        <p:nvSpPr>
          <p:cNvPr id="119" name="TextBox 118"/>
          <p:cNvSpPr txBox="1"/>
          <p:nvPr/>
        </p:nvSpPr>
        <p:spPr>
          <a:xfrm rot="3729042" flipH="1">
            <a:off x="6898088" y="4687366"/>
            <a:ext cx="68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9693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Women of MARTA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659" y="4845181"/>
            <a:ext cx="2901141" cy="622396"/>
          </a:xfrm>
        </p:spPr>
        <p:txBody>
          <a:bodyPr>
            <a:normAutofit/>
          </a:bodyPr>
          <a:lstStyle/>
          <a:p>
            <a:r>
              <a:rPr lang="en-US" sz="1800" dirty="0"/>
              <a:t>The Secret to Chicks in Charge</a:t>
            </a:r>
          </a:p>
          <a:p>
            <a:pPr algn="r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110746"/>
            <a:ext cx="2400300" cy="3379124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    Build Relationships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Breakdown Silos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Increase Morale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12" y="2642616"/>
            <a:ext cx="2950464" cy="1572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23370" y="3875217"/>
            <a:ext cx="244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6135" y="766746"/>
            <a:ext cx="295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Preparedness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1465633"/>
            <a:ext cx="331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Managing Your Digital Footprint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7276" y="4244549"/>
            <a:ext cx="25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Self-Defense Awareness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0976" y="5159990"/>
            <a:ext cx="237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Stress 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86200" y="5827979"/>
            <a:ext cx="24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 and Retirement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28452" y="2107121"/>
            <a:ext cx="139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Mindfulness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6599" y="2956730"/>
            <a:ext cx="303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Pink Power – Celebrating Breast Cancer Survivors</a:t>
            </a:r>
          </a:p>
        </p:txBody>
      </p:sp>
    </p:spTree>
    <p:extLst>
      <p:ext uri="{BB962C8B-B14F-4D97-AF65-F5344CB8AC3E}">
        <p14:creationId xmlns:p14="http://schemas.microsoft.com/office/powerpoint/2010/main" val="341617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56" y="359480"/>
            <a:ext cx="2495688" cy="1143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989" y="5459010"/>
            <a:ext cx="2370821" cy="932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4359"/>
            <a:ext cx="2667000" cy="2286000"/>
          </a:xfrm>
        </p:spPr>
        <p:txBody>
          <a:bodyPr anchor="ctr"/>
          <a:lstStyle/>
          <a:p>
            <a:r>
              <a:rPr lang="en-US" b="1" dirty="0"/>
              <a:t>External Leadership Development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Midway through Year 4</a:t>
            </a:r>
          </a:p>
          <a:p>
            <a:r>
              <a:rPr lang="en-US" dirty="0"/>
              <a:t>  18 Programs Identified</a:t>
            </a:r>
          </a:p>
          <a:p>
            <a:r>
              <a:rPr lang="en-US" dirty="0"/>
              <a:t>158 Self-nominations </a:t>
            </a:r>
          </a:p>
          <a:p>
            <a:r>
              <a:rPr lang="en-US" dirty="0">
                <a:solidFill>
                  <a:schemeClr val="bg1"/>
                </a:solidFill>
              </a:rPr>
              <a:t>   41 Graduates</a:t>
            </a:r>
          </a:p>
          <a:p>
            <a:r>
              <a:rPr lang="en-US" dirty="0">
                <a:solidFill>
                  <a:schemeClr val="bg1"/>
                </a:solidFill>
              </a:rPr>
              <a:t>     3 Promotions 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11" y="4488665"/>
            <a:ext cx="1916522" cy="84326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20" y="2667327"/>
            <a:ext cx="1701370" cy="6176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168" y="5549908"/>
            <a:ext cx="938171" cy="10129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6099" y="4606584"/>
            <a:ext cx="1876190" cy="7904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730" y="3688197"/>
            <a:ext cx="1808260" cy="5370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639" y="2647966"/>
            <a:ext cx="2050526" cy="4647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7511" y="359480"/>
            <a:ext cx="1543056" cy="8641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3193" y="1693475"/>
            <a:ext cx="2830492" cy="570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8" y="3451048"/>
            <a:ext cx="2985582" cy="7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6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6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1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6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Clean Sweep Challenge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07704"/>
              </p:ext>
            </p:extLst>
          </p:nvPr>
        </p:nvGraphicFramePr>
        <p:xfrm>
          <a:off x="3227245" y="152400"/>
          <a:ext cx="5688155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600" y="2590800"/>
            <a:ext cx="1428750" cy="18986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Sustainability Focus around Earth Day</a:t>
            </a:r>
          </a:p>
          <a:p>
            <a:r>
              <a:rPr lang="en-US" dirty="0"/>
              <a:t>Individual/Team Prizes</a:t>
            </a:r>
          </a:p>
          <a:p>
            <a:r>
              <a:rPr lang="en-US" dirty="0"/>
              <a:t>Clean Sweep Rally</a:t>
            </a:r>
          </a:p>
          <a:p>
            <a:r>
              <a:rPr lang="en-US" dirty="0"/>
              <a:t>Pizza Party</a:t>
            </a:r>
          </a:p>
          <a:p>
            <a:r>
              <a:rPr lang="en-US" dirty="0"/>
              <a:t>Recycled over 44 tons of paper and electronics  at 11 facilities over 3 years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914400"/>
            <a:ext cx="2489661" cy="1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1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Advantage">
  <a:themeElements>
    <a:clrScheme name="Custom 8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0085CA"/>
      </a:accent1>
      <a:accent2>
        <a:srgbClr val="F77F0A"/>
      </a:accent2>
      <a:accent3>
        <a:srgbClr val="B3B3B3"/>
      </a:accent3>
      <a:accent4>
        <a:srgbClr val="999999"/>
      </a:accent4>
      <a:accent5>
        <a:srgbClr val="F7901E"/>
      </a:accent5>
      <a:accent6>
        <a:srgbClr val="FFC61E"/>
      </a:accent6>
      <a:hlink>
        <a:srgbClr val="0085CA"/>
      </a:hlink>
      <a:folHlink>
        <a:srgbClr val="0085C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854</Words>
  <Application>Microsoft Office PowerPoint</Application>
  <PresentationFormat>On-screen Show (4:3)</PresentationFormat>
  <Paragraphs>250</Paragraphs>
  <Slides>28</Slides>
  <Notes>15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PGothic</vt:lpstr>
      <vt:lpstr>Agency FB</vt:lpstr>
      <vt:lpstr>Aharoni</vt:lpstr>
      <vt:lpstr>Arial</vt:lpstr>
      <vt:lpstr>Britannic Bold</vt:lpstr>
      <vt:lpstr>Calibri</vt:lpstr>
      <vt:lpstr>Calibri Light</vt:lpstr>
      <vt:lpstr>Rockwell</vt:lpstr>
      <vt:lpstr>Wingdings</vt:lpstr>
      <vt:lpstr>Retrospect</vt:lpstr>
      <vt:lpstr>Advantage</vt:lpstr>
      <vt:lpstr>The Office of the Chief of Staff</vt:lpstr>
      <vt:lpstr>Employee Engagement Efforts  May 15, 2017</vt:lpstr>
      <vt:lpstr>The Office of the Chief of Staff</vt:lpstr>
      <vt:lpstr>Functions  &amp; Responsibilities</vt:lpstr>
      <vt:lpstr>PowerPoint Presentation</vt:lpstr>
      <vt:lpstr>Employee Engagement Programs</vt:lpstr>
      <vt:lpstr>Women of MARTA</vt:lpstr>
      <vt:lpstr>External Leadership Development Program</vt:lpstr>
      <vt:lpstr>Clean Sweep Challenge</vt:lpstr>
      <vt:lpstr>The Four Disciplines of Execution</vt:lpstr>
      <vt:lpstr>Discipline 1: Focus on the Wildly Important</vt:lpstr>
      <vt:lpstr>Discipline 2:  Act on the Lead Measures</vt:lpstr>
      <vt:lpstr>Discipline 3:   Keep a Compelling Scoreboard</vt:lpstr>
      <vt:lpstr>Discipline 4:  Create a Cadence of Accountability</vt:lpstr>
      <vt:lpstr>Is it Working?</vt:lpstr>
      <vt:lpstr>PowerPoint Presentation</vt:lpstr>
      <vt:lpstr>Impact of Engaged Employees</vt:lpstr>
      <vt:lpstr>PowerPoint Presentation</vt:lpstr>
      <vt:lpstr>PowerPoint Presentation</vt:lpstr>
      <vt:lpstr>Clean Sweep Challenge</vt:lpstr>
      <vt:lpstr>Results</vt:lpstr>
      <vt:lpstr>The Four Disciplines of Execution</vt:lpstr>
      <vt:lpstr>Clean Sweep Challenge</vt:lpstr>
      <vt:lpstr>Work with Respect</vt:lpstr>
      <vt:lpstr> </vt:lpstr>
      <vt:lpstr>PowerPoint Presentation</vt:lpstr>
      <vt:lpstr>Clean Sweep Challenge</vt:lpstr>
      <vt:lpstr>Clean Sweep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6</dc:creator>
  <cp:lastModifiedBy>Allen, Rhonda N.</cp:lastModifiedBy>
  <cp:revision>204</cp:revision>
  <cp:lastPrinted>2017-05-12T16:50:57Z</cp:lastPrinted>
  <dcterms:created xsi:type="dcterms:W3CDTF">2014-11-21T06:31:57Z</dcterms:created>
  <dcterms:modified xsi:type="dcterms:W3CDTF">2017-05-12T16:51:53Z</dcterms:modified>
</cp:coreProperties>
</file>