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76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51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9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21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6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7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8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3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7E1EE64-BDBC-4985-AB87-2C1667C15332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794416-C2B1-4E6D-93B2-8AE7426A744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60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Division of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3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476" y="463513"/>
            <a:ext cx="3399410" cy="599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5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515852" y="682625"/>
            <a:ext cx="3186113" cy="56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6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676" y="814114"/>
            <a:ext cx="2884153" cy="50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9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333" y="749717"/>
            <a:ext cx="2949467" cy="520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2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190" y="756694"/>
            <a:ext cx="3101867" cy="547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9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3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Division of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Operations</dc:title>
  <dc:creator>Allen, Rhonda N.</dc:creator>
  <cp:lastModifiedBy>Allen, Rhonda N.</cp:lastModifiedBy>
  <cp:revision>2</cp:revision>
  <dcterms:created xsi:type="dcterms:W3CDTF">2017-05-17T12:40:08Z</dcterms:created>
  <dcterms:modified xsi:type="dcterms:W3CDTF">2017-05-17T12:48:38Z</dcterms:modified>
</cp:coreProperties>
</file>